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723" r:id="rId6"/>
    <p:sldMasterId id="2147483735" r:id="rId7"/>
    <p:sldMasterId id="2147483745" r:id="rId8"/>
    <p:sldMasterId id="2147483796" r:id="rId9"/>
    <p:sldMasterId id="2147483823" r:id="rId10"/>
  </p:sldMasterIdLst>
  <p:notesMasterIdLst>
    <p:notesMasterId r:id="rId48"/>
  </p:notesMasterIdLst>
  <p:sldIdLst>
    <p:sldId id="302" r:id="rId11"/>
    <p:sldId id="2146845997" r:id="rId12"/>
    <p:sldId id="2147475120" r:id="rId13"/>
    <p:sldId id="2147475121" r:id="rId14"/>
    <p:sldId id="2147475122" r:id="rId15"/>
    <p:sldId id="2147475127" r:id="rId16"/>
    <p:sldId id="2147475097" r:id="rId17"/>
    <p:sldId id="2147475107" r:id="rId18"/>
    <p:sldId id="2147475108" r:id="rId19"/>
    <p:sldId id="2147475109" r:id="rId20"/>
    <p:sldId id="2147475089" r:id="rId21"/>
    <p:sldId id="2147475091" r:id="rId22"/>
    <p:sldId id="2147475111" r:id="rId23"/>
    <p:sldId id="2147475123" r:id="rId24"/>
    <p:sldId id="2147475124" r:id="rId25"/>
    <p:sldId id="2147475126" r:id="rId26"/>
    <p:sldId id="2147475117" r:id="rId27"/>
    <p:sldId id="2147475114" r:id="rId28"/>
    <p:sldId id="2147475118" r:id="rId29"/>
    <p:sldId id="2147475119" r:id="rId30"/>
    <p:sldId id="2147475103" r:id="rId31"/>
    <p:sldId id="2147475104" r:id="rId32"/>
    <p:sldId id="2147475128" r:id="rId33"/>
    <p:sldId id="2147475129" r:id="rId34"/>
    <p:sldId id="2147475130" r:id="rId35"/>
    <p:sldId id="304" r:id="rId36"/>
    <p:sldId id="258" r:id="rId37"/>
    <p:sldId id="265" r:id="rId38"/>
    <p:sldId id="262" r:id="rId39"/>
    <p:sldId id="263" r:id="rId40"/>
    <p:sldId id="264" r:id="rId41"/>
    <p:sldId id="273" r:id="rId42"/>
    <p:sldId id="274" r:id="rId43"/>
    <p:sldId id="275" r:id="rId44"/>
    <p:sldId id="276" r:id="rId45"/>
    <p:sldId id="277" r:id="rId46"/>
    <p:sldId id="278" r:id="rId47"/>
  </p:sldIdLst>
  <p:sldSz cx="12192000" cy="6858000"/>
  <p:notesSz cx="6799263" cy="9929813"/>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ldId id="302"/>
            <p14:sldId id="2146845997"/>
            <p14:sldId id="2147475120"/>
            <p14:sldId id="2147475121"/>
            <p14:sldId id="2147475122"/>
            <p14:sldId id="2147475127"/>
            <p14:sldId id="2147475097"/>
            <p14:sldId id="2147475107"/>
            <p14:sldId id="2147475108"/>
            <p14:sldId id="2147475109"/>
            <p14:sldId id="2147475089"/>
            <p14:sldId id="2147475091"/>
            <p14:sldId id="2147475111"/>
            <p14:sldId id="2147475123"/>
            <p14:sldId id="2147475124"/>
            <p14:sldId id="2147475126"/>
            <p14:sldId id="2147475117"/>
            <p14:sldId id="2147475114"/>
            <p14:sldId id="2147475118"/>
            <p14:sldId id="2147475119"/>
            <p14:sldId id="2147475103"/>
            <p14:sldId id="2147475104"/>
            <p14:sldId id="2147475128"/>
            <p14:sldId id="2147475129"/>
            <p14:sldId id="2147475130"/>
          </p14:sldIdLst>
        </p14:section>
        <p14:section name="Default Section" id="{1717138E-E308-C940-A345-391241ED4264}">
          <p14:sldIdLst>
            <p14:sldId id="304"/>
          </p14:sldIdLst>
        </p14:section>
        <p14:section name="Logos/Graphics/icons" id="{BCA7F062-8348-B443-A70D-D066310A6DEE}">
          <p14:sldIdLst>
            <p14:sldId id="258"/>
            <p14:sldId id="265"/>
            <p14:sldId id="262"/>
            <p14:sldId id="263"/>
            <p14:sldId id="264"/>
            <p14:sldId id="273"/>
            <p14:sldId id="274"/>
            <p14:sldId id="275"/>
            <p14:sldId id="276"/>
            <p14:sldId id="277"/>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C3B"/>
    <a:srgbClr val="19181A"/>
    <a:srgbClr val="323133"/>
    <a:srgbClr val="5B4186"/>
    <a:srgbClr val="0F5793"/>
    <a:srgbClr val="0B406B"/>
    <a:srgbClr val="093253"/>
    <a:srgbClr val="361D5C"/>
    <a:srgbClr val="6D5D8A"/>
    <a:srgbClr val="3B7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7A25C-AC78-48B3-8D7D-B1358256ABF8}" v="2" dt="2024-09-23T02:51:53.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0" autoAdjust="0"/>
    <p:restoredTop sz="83293" autoAdjust="0"/>
  </p:normalViewPr>
  <p:slideViewPr>
    <p:cSldViewPr snapToGrid="0">
      <p:cViewPr varScale="1">
        <p:scale>
          <a:sx n="92" d="100"/>
          <a:sy n="92" d="100"/>
        </p:scale>
        <p:origin x="15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Ong" userId="63c3982a-dd54-4f66-b474-ac93742365ec" providerId="ADAL" clId="{5597A25C-AC78-48B3-8D7D-B1358256ABF8}"/>
    <pc:docChg chg="undo custSel modSld">
      <pc:chgData name="Daniel Ong" userId="63c3982a-dd54-4f66-b474-ac93742365ec" providerId="ADAL" clId="{5597A25C-AC78-48B3-8D7D-B1358256ABF8}" dt="2024-09-24T07:13:02.418" v="388" actId="20577"/>
      <pc:docMkLst>
        <pc:docMk/>
      </pc:docMkLst>
      <pc:sldChg chg="modNotesTx">
        <pc:chgData name="Daniel Ong" userId="63c3982a-dd54-4f66-b474-ac93742365ec" providerId="ADAL" clId="{5597A25C-AC78-48B3-8D7D-B1358256ABF8}" dt="2024-09-24T06:57:17.410" v="382"/>
        <pc:sldMkLst>
          <pc:docMk/>
          <pc:sldMk cId="1032314112" sldId="2147475089"/>
        </pc:sldMkLst>
      </pc:sldChg>
      <pc:sldChg chg="modNotesTx">
        <pc:chgData name="Daniel Ong" userId="63c3982a-dd54-4f66-b474-ac93742365ec" providerId="ADAL" clId="{5597A25C-AC78-48B3-8D7D-B1358256ABF8}" dt="2024-09-24T06:43:27.045" v="376" actId="20577"/>
        <pc:sldMkLst>
          <pc:docMk/>
          <pc:sldMk cId="1544911789" sldId="2147475107"/>
        </pc:sldMkLst>
      </pc:sldChg>
      <pc:sldChg chg="modNotesTx">
        <pc:chgData name="Daniel Ong" userId="63c3982a-dd54-4f66-b474-ac93742365ec" providerId="ADAL" clId="{5597A25C-AC78-48B3-8D7D-B1358256ABF8}" dt="2024-09-24T05:39:44.382" v="220" actId="313"/>
        <pc:sldMkLst>
          <pc:docMk/>
          <pc:sldMk cId="2291890303" sldId="2147475108"/>
        </pc:sldMkLst>
      </pc:sldChg>
      <pc:sldChg chg="modNotesTx">
        <pc:chgData name="Daniel Ong" userId="63c3982a-dd54-4f66-b474-ac93742365ec" providerId="ADAL" clId="{5597A25C-AC78-48B3-8D7D-B1358256ABF8}" dt="2024-09-24T06:52:01.504" v="380" actId="20577"/>
        <pc:sldMkLst>
          <pc:docMk/>
          <pc:sldMk cId="274485870" sldId="2147475109"/>
        </pc:sldMkLst>
      </pc:sldChg>
      <pc:sldChg chg="modNotesTx">
        <pc:chgData name="Daniel Ong" userId="63c3982a-dd54-4f66-b474-ac93742365ec" providerId="ADAL" clId="{5597A25C-AC78-48B3-8D7D-B1358256ABF8}" dt="2024-09-24T06:57:57.778" v="387" actId="20577"/>
        <pc:sldMkLst>
          <pc:docMk/>
          <pc:sldMk cId="3859838336" sldId="2147475111"/>
        </pc:sldMkLst>
      </pc:sldChg>
      <pc:sldChg chg="modNotesTx">
        <pc:chgData name="Daniel Ong" userId="63c3982a-dd54-4f66-b474-ac93742365ec" providerId="ADAL" clId="{5597A25C-AC78-48B3-8D7D-B1358256ABF8}" dt="2024-09-24T05:56:46.668" v="259" actId="33524"/>
        <pc:sldMkLst>
          <pc:docMk/>
          <pc:sldMk cId="2789242528" sldId="2147475117"/>
        </pc:sldMkLst>
      </pc:sldChg>
      <pc:sldChg chg="modNotesTx">
        <pc:chgData name="Daniel Ong" userId="63c3982a-dd54-4f66-b474-ac93742365ec" providerId="ADAL" clId="{5597A25C-AC78-48B3-8D7D-B1358256ABF8}" dt="2024-09-24T05:22:58.034" v="199" actId="20577"/>
        <pc:sldMkLst>
          <pc:docMk/>
          <pc:sldMk cId="2249977137" sldId="2147475120"/>
        </pc:sldMkLst>
      </pc:sldChg>
      <pc:sldChg chg="modNotesTx">
        <pc:chgData name="Daniel Ong" userId="63c3982a-dd54-4f66-b474-ac93742365ec" providerId="ADAL" clId="{5597A25C-AC78-48B3-8D7D-B1358256ABF8}" dt="2024-09-24T07:13:02.418" v="388" actId="20577"/>
        <pc:sldMkLst>
          <pc:docMk/>
          <pc:sldMk cId="3526551337" sldId="2147475123"/>
        </pc:sldMkLst>
      </pc:sldChg>
      <pc:sldChg chg="modNotesTx">
        <pc:chgData name="Daniel Ong" userId="63c3982a-dd54-4f66-b474-ac93742365ec" providerId="ADAL" clId="{5597A25C-AC78-48B3-8D7D-B1358256ABF8}" dt="2024-09-24T05:56:27.211" v="243" actId="20577"/>
        <pc:sldMkLst>
          <pc:docMk/>
          <pc:sldMk cId="1168588377" sldId="2147475124"/>
        </pc:sldMkLst>
      </pc:sldChg>
      <pc:sldChg chg="modNotesTx">
        <pc:chgData name="Daniel Ong" userId="63c3982a-dd54-4f66-b474-ac93742365ec" providerId="ADAL" clId="{5597A25C-AC78-48B3-8D7D-B1358256ABF8}" dt="2024-09-23T05:18:56.364" v="182" actId="20577"/>
        <pc:sldMkLst>
          <pc:docMk/>
          <pc:sldMk cId="2150770693" sldId="2147475126"/>
        </pc:sldMkLst>
      </pc:sldChg>
      <pc:sldChg chg="modNotesTx">
        <pc:chgData name="Daniel Ong" userId="63c3982a-dd54-4f66-b474-ac93742365ec" providerId="ADAL" clId="{5597A25C-AC78-48B3-8D7D-B1358256ABF8}" dt="2024-09-24T06:11:07.116" v="292" actId="20577"/>
        <pc:sldMkLst>
          <pc:docMk/>
          <pc:sldMk cId="143308099" sldId="214747513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dgm:spPr/>
      <dgm:t>
        <a:bodyPr/>
        <a:lstStyle/>
        <a:p>
          <a:r>
            <a:rPr lang="en-US">
              <a:latin typeface="Segoe UI" panose="020B0502040204020203" pitchFamily="34" charset="0"/>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latin typeface="Segoe UI" panose="020B0502040204020203" pitchFamily="34" charset="0"/>
              <a:cs typeface="Segoe UI" panose="020B0502040204020203" pitchFamily="34" charset="0"/>
            </a:rPr>
            <a:t>Resource </a:t>
          </a:r>
          <a:r>
            <a:rPr lang="en-US" sz="1300" kern="1200">
              <a:latin typeface="Segoe UI" panose="020B0502040204020203" pitchFamily="34" charset="0"/>
              <a:ea typeface="+mn-ea"/>
              <a:cs typeface="Segoe UI" panose="020B0502040204020203" pitchFamily="34" charset="0"/>
            </a:rPr>
            <a:t>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465147" y="1277483"/>
          <a:ext cx="1626814" cy="650725"/>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857545" y="1277483"/>
          <a:ext cx="1626814" cy="650725"/>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7321678" y="1277483"/>
          <a:ext cx="1626814" cy="650725"/>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785811" y="1277483"/>
          <a:ext cx="1626814" cy="650725"/>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C02AA279-EBF9-4BF0-8D1E-4756AB7AD538}" type="doc">
      <dgm:prSet loTypeId="urn:microsoft.com/office/officeart/2005/8/layout/venn1" loCatId="relationship" qsTypeId="urn:microsoft.com/office/officeart/2005/8/quickstyle/simple1" qsCatId="simple" csTypeId="urn:microsoft.com/office/officeart/2005/8/colors/colorful4" csCatId="colorful" phldr="1"/>
      <dgm:spPr/>
    </dgm:pt>
    <dgm:pt modelId="{59163184-14D5-4158-A78E-6450AC390C8A}">
      <dgm:prSet phldrT="[Text]" custT="1"/>
      <dgm:spPr/>
      <dgm:t>
        <a:bodyPr/>
        <a:lstStyle/>
        <a:p>
          <a:pPr algn="l"/>
          <a:r>
            <a:rPr lang="en-US" sz="3200" dirty="0"/>
            <a:t>Prospect Value, </a:t>
          </a:r>
          <a:br>
            <a:rPr lang="en-US" sz="3200" dirty="0"/>
          </a:br>
          <a:r>
            <a:rPr lang="en-US" sz="3200" dirty="0"/>
            <a:t>Pain Points</a:t>
          </a:r>
        </a:p>
      </dgm:t>
    </dgm:pt>
    <dgm:pt modelId="{7145B73E-66A6-4600-96CE-E4C245DC416B}" type="parTrans" cxnId="{4D6599FA-6DE9-4D89-A3EC-5E50A3C42C61}">
      <dgm:prSet/>
      <dgm:spPr/>
      <dgm:t>
        <a:bodyPr/>
        <a:lstStyle/>
        <a:p>
          <a:endParaRPr lang="en-US"/>
        </a:p>
      </dgm:t>
    </dgm:pt>
    <dgm:pt modelId="{BF8EE9DD-291A-4DFB-99AC-DFDB2F563BFF}" type="sibTrans" cxnId="{4D6599FA-6DE9-4D89-A3EC-5E50A3C42C61}">
      <dgm:prSet/>
      <dgm:spPr/>
      <dgm:t>
        <a:bodyPr/>
        <a:lstStyle/>
        <a:p>
          <a:endParaRPr lang="en-US"/>
        </a:p>
      </dgm:t>
    </dgm:pt>
    <dgm:pt modelId="{26CC51B8-4920-4610-AA5B-76BB4081B80A}">
      <dgm:prSet phldrT="[Text]" custT="1"/>
      <dgm:spPr/>
      <dgm:t>
        <a:bodyPr/>
        <a:lstStyle/>
        <a:p>
          <a:pPr algn="r"/>
          <a:r>
            <a:rPr lang="en-US" sz="3200"/>
            <a:t>LS Central Solution</a:t>
          </a:r>
        </a:p>
      </dgm:t>
    </dgm:pt>
    <dgm:pt modelId="{8735F3DA-BB0E-40D5-880B-7E3A0C524486}" type="parTrans" cxnId="{95FA57C2-E75B-4B81-ADA3-5673689EE867}">
      <dgm:prSet/>
      <dgm:spPr/>
      <dgm:t>
        <a:bodyPr/>
        <a:lstStyle/>
        <a:p>
          <a:endParaRPr lang="en-US"/>
        </a:p>
      </dgm:t>
    </dgm:pt>
    <dgm:pt modelId="{361D93BB-EC4A-4D66-B4E2-30EF3841E224}" type="sibTrans" cxnId="{95FA57C2-E75B-4B81-ADA3-5673689EE867}">
      <dgm:prSet/>
      <dgm:spPr/>
      <dgm:t>
        <a:bodyPr/>
        <a:lstStyle/>
        <a:p>
          <a:endParaRPr lang="en-US"/>
        </a:p>
      </dgm:t>
    </dgm:pt>
    <dgm:pt modelId="{1B13C447-0215-4984-87BE-BDA845FE2994}" type="pres">
      <dgm:prSet presAssocID="{C02AA279-EBF9-4BF0-8D1E-4756AB7AD538}" presName="compositeShape" presStyleCnt="0">
        <dgm:presLayoutVars>
          <dgm:chMax val="7"/>
          <dgm:dir/>
          <dgm:resizeHandles val="exact"/>
        </dgm:presLayoutVars>
      </dgm:prSet>
      <dgm:spPr/>
    </dgm:pt>
    <dgm:pt modelId="{18D842E3-16DC-43D9-8000-2150AB78DF34}" type="pres">
      <dgm:prSet presAssocID="{59163184-14D5-4158-A78E-6450AC390C8A}" presName="circ1" presStyleLbl="vennNode1" presStyleIdx="0" presStyleCnt="2"/>
      <dgm:spPr/>
    </dgm:pt>
    <dgm:pt modelId="{162F62BF-17A0-42D6-8CE0-0B50A8B61B9F}" type="pres">
      <dgm:prSet presAssocID="{59163184-14D5-4158-A78E-6450AC390C8A}" presName="circ1Tx" presStyleLbl="revTx" presStyleIdx="0" presStyleCnt="0">
        <dgm:presLayoutVars>
          <dgm:chMax val="0"/>
          <dgm:chPref val="0"/>
          <dgm:bulletEnabled val="1"/>
        </dgm:presLayoutVars>
      </dgm:prSet>
      <dgm:spPr/>
    </dgm:pt>
    <dgm:pt modelId="{E3365082-8F96-49F2-B377-30C18FFE4477}" type="pres">
      <dgm:prSet presAssocID="{26CC51B8-4920-4610-AA5B-76BB4081B80A}" presName="circ2" presStyleLbl="vennNode1" presStyleIdx="1" presStyleCnt="2" custLinFactNeighborX="-3030"/>
      <dgm:spPr/>
    </dgm:pt>
    <dgm:pt modelId="{25607AA6-6219-468E-9C9C-27086ECD3224}" type="pres">
      <dgm:prSet presAssocID="{26CC51B8-4920-4610-AA5B-76BB4081B80A}" presName="circ2Tx" presStyleLbl="revTx" presStyleIdx="0" presStyleCnt="0">
        <dgm:presLayoutVars>
          <dgm:chMax val="0"/>
          <dgm:chPref val="0"/>
          <dgm:bulletEnabled val="1"/>
        </dgm:presLayoutVars>
      </dgm:prSet>
      <dgm:spPr/>
    </dgm:pt>
  </dgm:ptLst>
  <dgm:cxnLst>
    <dgm:cxn modelId="{433C7A4D-0010-4758-9A9D-E3A5B5FB9648}" type="presOf" srcId="{C02AA279-EBF9-4BF0-8D1E-4756AB7AD538}" destId="{1B13C447-0215-4984-87BE-BDA845FE2994}" srcOrd="0" destOrd="0" presId="urn:microsoft.com/office/officeart/2005/8/layout/venn1"/>
    <dgm:cxn modelId="{BDFA1858-CB70-494A-9438-A2F866CE45E9}" type="presOf" srcId="{26CC51B8-4920-4610-AA5B-76BB4081B80A}" destId="{25607AA6-6219-468E-9C9C-27086ECD3224}" srcOrd="1" destOrd="0" presId="urn:microsoft.com/office/officeart/2005/8/layout/venn1"/>
    <dgm:cxn modelId="{FED9C88E-08A1-4522-9E32-ABEDD2EFCA18}" type="presOf" srcId="{59163184-14D5-4158-A78E-6450AC390C8A}" destId="{18D842E3-16DC-43D9-8000-2150AB78DF34}" srcOrd="0" destOrd="0" presId="urn:microsoft.com/office/officeart/2005/8/layout/venn1"/>
    <dgm:cxn modelId="{AFBFE691-FC2C-4586-947C-AD36CBCCF6DC}" type="presOf" srcId="{59163184-14D5-4158-A78E-6450AC390C8A}" destId="{162F62BF-17A0-42D6-8CE0-0B50A8B61B9F}" srcOrd="1" destOrd="0" presId="urn:microsoft.com/office/officeart/2005/8/layout/venn1"/>
    <dgm:cxn modelId="{93922BC2-5CBA-482B-893B-6D105EE94B22}" type="presOf" srcId="{26CC51B8-4920-4610-AA5B-76BB4081B80A}" destId="{E3365082-8F96-49F2-B377-30C18FFE4477}" srcOrd="0" destOrd="0" presId="urn:microsoft.com/office/officeart/2005/8/layout/venn1"/>
    <dgm:cxn modelId="{95FA57C2-E75B-4B81-ADA3-5673689EE867}" srcId="{C02AA279-EBF9-4BF0-8D1E-4756AB7AD538}" destId="{26CC51B8-4920-4610-AA5B-76BB4081B80A}" srcOrd="1" destOrd="0" parTransId="{8735F3DA-BB0E-40D5-880B-7E3A0C524486}" sibTransId="{361D93BB-EC4A-4D66-B4E2-30EF3841E224}"/>
    <dgm:cxn modelId="{4D6599FA-6DE9-4D89-A3EC-5E50A3C42C61}" srcId="{C02AA279-EBF9-4BF0-8D1E-4756AB7AD538}" destId="{59163184-14D5-4158-A78E-6450AC390C8A}" srcOrd="0" destOrd="0" parTransId="{7145B73E-66A6-4600-96CE-E4C245DC416B}" sibTransId="{BF8EE9DD-291A-4DFB-99AC-DFDB2F563BFF}"/>
    <dgm:cxn modelId="{13E3A853-88C1-4DE6-A523-499D8CE6E336}" type="presParOf" srcId="{1B13C447-0215-4984-87BE-BDA845FE2994}" destId="{18D842E3-16DC-43D9-8000-2150AB78DF34}" srcOrd="0" destOrd="0" presId="urn:microsoft.com/office/officeart/2005/8/layout/venn1"/>
    <dgm:cxn modelId="{97F47FC8-3C8E-4249-848A-0285C07116AD}" type="presParOf" srcId="{1B13C447-0215-4984-87BE-BDA845FE2994}" destId="{162F62BF-17A0-42D6-8CE0-0B50A8B61B9F}" srcOrd="1" destOrd="0" presId="urn:microsoft.com/office/officeart/2005/8/layout/venn1"/>
    <dgm:cxn modelId="{C325CE4C-0D3E-4BD3-8236-16587F55AF08}" type="presParOf" srcId="{1B13C447-0215-4984-87BE-BDA845FE2994}" destId="{E3365082-8F96-49F2-B377-30C18FFE4477}" srcOrd="2" destOrd="0" presId="urn:microsoft.com/office/officeart/2005/8/layout/venn1"/>
    <dgm:cxn modelId="{0C80D856-2475-42B1-91CE-56DE7BAE151C}" type="presParOf" srcId="{1B13C447-0215-4984-87BE-BDA845FE2994}" destId="{25607AA6-6219-468E-9C9C-27086ECD3224}"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C02AA279-EBF9-4BF0-8D1E-4756AB7AD538}" type="doc">
      <dgm:prSet loTypeId="urn:microsoft.com/office/officeart/2005/8/layout/venn1" loCatId="relationship" qsTypeId="urn:microsoft.com/office/officeart/2005/8/quickstyle/simple1" qsCatId="simple" csTypeId="urn:microsoft.com/office/officeart/2005/8/colors/colorful4" csCatId="colorful" phldr="1"/>
      <dgm:spPr/>
    </dgm:pt>
    <dgm:pt modelId="{59163184-14D5-4158-A78E-6450AC390C8A}">
      <dgm:prSet phldrT="[Text]" custT="1"/>
      <dgm:spPr/>
      <dgm:t>
        <a:bodyPr/>
        <a:lstStyle/>
        <a:p>
          <a:pPr algn="l"/>
          <a:r>
            <a:rPr lang="en-US" sz="3200" dirty="0"/>
            <a:t>Prospect Value, </a:t>
          </a:r>
          <a:br>
            <a:rPr lang="en-US" sz="3200" dirty="0"/>
          </a:br>
          <a:r>
            <a:rPr lang="en-US" sz="3200" dirty="0"/>
            <a:t>Pain Points</a:t>
          </a:r>
        </a:p>
      </dgm:t>
    </dgm:pt>
    <dgm:pt modelId="{7145B73E-66A6-4600-96CE-E4C245DC416B}" type="parTrans" cxnId="{4D6599FA-6DE9-4D89-A3EC-5E50A3C42C61}">
      <dgm:prSet/>
      <dgm:spPr/>
      <dgm:t>
        <a:bodyPr/>
        <a:lstStyle/>
        <a:p>
          <a:endParaRPr lang="en-US"/>
        </a:p>
      </dgm:t>
    </dgm:pt>
    <dgm:pt modelId="{BF8EE9DD-291A-4DFB-99AC-DFDB2F563BFF}" type="sibTrans" cxnId="{4D6599FA-6DE9-4D89-A3EC-5E50A3C42C61}">
      <dgm:prSet/>
      <dgm:spPr/>
      <dgm:t>
        <a:bodyPr/>
        <a:lstStyle/>
        <a:p>
          <a:endParaRPr lang="en-US"/>
        </a:p>
      </dgm:t>
    </dgm:pt>
    <dgm:pt modelId="{26CC51B8-4920-4610-AA5B-76BB4081B80A}">
      <dgm:prSet phldrT="[Text]" custT="1"/>
      <dgm:spPr/>
      <dgm:t>
        <a:bodyPr/>
        <a:lstStyle/>
        <a:p>
          <a:pPr algn="r"/>
          <a:r>
            <a:rPr lang="en-US" sz="3200"/>
            <a:t>LS Central Solution</a:t>
          </a:r>
        </a:p>
      </dgm:t>
    </dgm:pt>
    <dgm:pt modelId="{8735F3DA-BB0E-40D5-880B-7E3A0C524486}" type="parTrans" cxnId="{95FA57C2-E75B-4B81-ADA3-5673689EE867}">
      <dgm:prSet/>
      <dgm:spPr/>
      <dgm:t>
        <a:bodyPr/>
        <a:lstStyle/>
        <a:p>
          <a:endParaRPr lang="en-US"/>
        </a:p>
      </dgm:t>
    </dgm:pt>
    <dgm:pt modelId="{361D93BB-EC4A-4D66-B4E2-30EF3841E224}" type="sibTrans" cxnId="{95FA57C2-E75B-4B81-ADA3-5673689EE867}">
      <dgm:prSet/>
      <dgm:spPr/>
      <dgm:t>
        <a:bodyPr/>
        <a:lstStyle/>
        <a:p>
          <a:endParaRPr lang="en-US"/>
        </a:p>
      </dgm:t>
    </dgm:pt>
    <dgm:pt modelId="{1B13C447-0215-4984-87BE-BDA845FE2994}" type="pres">
      <dgm:prSet presAssocID="{C02AA279-EBF9-4BF0-8D1E-4756AB7AD538}" presName="compositeShape" presStyleCnt="0">
        <dgm:presLayoutVars>
          <dgm:chMax val="7"/>
          <dgm:dir/>
          <dgm:resizeHandles val="exact"/>
        </dgm:presLayoutVars>
      </dgm:prSet>
      <dgm:spPr/>
    </dgm:pt>
    <dgm:pt modelId="{18D842E3-16DC-43D9-8000-2150AB78DF34}" type="pres">
      <dgm:prSet presAssocID="{59163184-14D5-4158-A78E-6450AC390C8A}" presName="circ1" presStyleLbl="vennNode1" presStyleIdx="0" presStyleCnt="2"/>
      <dgm:spPr/>
    </dgm:pt>
    <dgm:pt modelId="{162F62BF-17A0-42D6-8CE0-0B50A8B61B9F}" type="pres">
      <dgm:prSet presAssocID="{59163184-14D5-4158-A78E-6450AC390C8A}" presName="circ1Tx" presStyleLbl="revTx" presStyleIdx="0" presStyleCnt="0">
        <dgm:presLayoutVars>
          <dgm:chMax val="0"/>
          <dgm:chPref val="0"/>
          <dgm:bulletEnabled val="1"/>
        </dgm:presLayoutVars>
      </dgm:prSet>
      <dgm:spPr/>
    </dgm:pt>
    <dgm:pt modelId="{E3365082-8F96-49F2-B377-30C18FFE4477}" type="pres">
      <dgm:prSet presAssocID="{26CC51B8-4920-4610-AA5B-76BB4081B80A}" presName="circ2" presStyleLbl="vennNode1" presStyleIdx="1" presStyleCnt="2" custLinFactNeighborX="-3030"/>
      <dgm:spPr/>
    </dgm:pt>
    <dgm:pt modelId="{25607AA6-6219-468E-9C9C-27086ECD3224}" type="pres">
      <dgm:prSet presAssocID="{26CC51B8-4920-4610-AA5B-76BB4081B80A}" presName="circ2Tx" presStyleLbl="revTx" presStyleIdx="0" presStyleCnt="0">
        <dgm:presLayoutVars>
          <dgm:chMax val="0"/>
          <dgm:chPref val="0"/>
          <dgm:bulletEnabled val="1"/>
        </dgm:presLayoutVars>
      </dgm:prSet>
      <dgm:spPr/>
    </dgm:pt>
  </dgm:ptLst>
  <dgm:cxnLst>
    <dgm:cxn modelId="{433C7A4D-0010-4758-9A9D-E3A5B5FB9648}" type="presOf" srcId="{C02AA279-EBF9-4BF0-8D1E-4756AB7AD538}" destId="{1B13C447-0215-4984-87BE-BDA845FE2994}" srcOrd="0" destOrd="0" presId="urn:microsoft.com/office/officeart/2005/8/layout/venn1"/>
    <dgm:cxn modelId="{BDFA1858-CB70-494A-9438-A2F866CE45E9}" type="presOf" srcId="{26CC51B8-4920-4610-AA5B-76BB4081B80A}" destId="{25607AA6-6219-468E-9C9C-27086ECD3224}" srcOrd="1" destOrd="0" presId="urn:microsoft.com/office/officeart/2005/8/layout/venn1"/>
    <dgm:cxn modelId="{FED9C88E-08A1-4522-9E32-ABEDD2EFCA18}" type="presOf" srcId="{59163184-14D5-4158-A78E-6450AC390C8A}" destId="{18D842E3-16DC-43D9-8000-2150AB78DF34}" srcOrd="0" destOrd="0" presId="urn:microsoft.com/office/officeart/2005/8/layout/venn1"/>
    <dgm:cxn modelId="{AFBFE691-FC2C-4586-947C-AD36CBCCF6DC}" type="presOf" srcId="{59163184-14D5-4158-A78E-6450AC390C8A}" destId="{162F62BF-17A0-42D6-8CE0-0B50A8B61B9F}" srcOrd="1" destOrd="0" presId="urn:microsoft.com/office/officeart/2005/8/layout/venn1"/>
    <dgm:cxn modelId="{93922BC2-5CBA-482B-893B-6D105EE94B22}" type="presOf" srcId="{26CC51B8-4920-4610-AA5B-76BB4081B80A}" destId="{E3365082-8F96-49F2-B377-30C18FFE4477}" srcOrd="0" destOrd="0" presId="urn:microsoft.com/office/officeart/2005/8/layout/venn1"/>
    <dgm:cxn modelId="{95FA57C2-E75B-4B81-ADA3-5673689EE867}" srcId="{C02AA279-EBF9-4BF0-8D1E-4756AB7AD538}" destId="{26CC51B8-4920-4610-AA5B-76BB4081B80A}" srcOrd="1" destOrd="0" parTransId="{8735F3DA-BB0E-40D5-880B-7E3A0C524486}" sibTransId="{361D93BB-EC4A-4D66-B4E2-30EF3841E224}"/>
    <dgm:cxn modelId="{4D6599FA-6DE9-4D89-A3EC-5E50A3C42C61}" srcId="{C02AA279-EBF9-4BF0-8D1E-4756AB7AD538}" destId="{59163184-14D5-4158-A78E-6450AC390C8A}" srcOrd="0" destOrd="0" parTransId="{7145B73E-66A6-4600-96CE-E4C245DC416B}" sibTransId="{BF8EE9DD-291A-4DFB-99AC-DFDB2F563BFF}"/>
    <dgm:cxn modelId="{13E3A853-88C1-4DE6-A523-499D8CE6E336}" type="presParOf" srcId="{1B13C447-0215-4984-87BE-BDA845FE2994}" destId="{18D842E3-16DC-43D9-8000-2150AB78DF34}" srcOrd="0" destOrd="0" presId="urn:microsoft.com/office/officeart/2005/8/layout/venn1"/>
    <dgm:cxn modelId="{97F47FC8-3C8E-4249-848A-0285C07116AD}" type="presParOf" srcId="{1B13C447-0215-4984-87BE-BDA845FE2994}" destId="{162F62BF-17A0-42D6-8CE0-0B50A8B61B9F}" srcOrd="1" destOrd="0" presId="urn:microsoft.com/office/officeart/2005/8/layout/venn1"/>
    <dgm:cxn modelId="{C325CE4C-0D3E-4BD3-8236-16587F55AF08}" type="presParOf" srcId="{1B13C447-0215-4984-87BE-BDA845FE2994}" destId="{E3365082-8F96-49F2-B377-30C18FFE4477}" srcOrd="2" destOrd="0" presId="urn:microsoft.com/office/officeart/2005/8/layout/venn1"/>
    <dgm:cxn modelId="{0C80D856-2475-42B1-91CE-56DE7BAE151C}" type="presParOf" srcId="{1B13C447-0215-4984-87BE-BDA845FE2994}" destId="{25607AA6-6219-468E-9C9C-27086ECD3224}"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C02AA279-EBF9-4BF0-8D1E-4756AB7AD538}" type="doc">
      <dgm:prSet loTypeId="urn:microsoft.com/office/officeart/2005/8/layout/venn1" loCatId="relationship" qsTypeId="urn:microsoft.com/office/officeart/2005/8/quickstyle/simple1" qsCatId="simple" csTypeId="urn:microsoft.com/office/officeart/2005/8/colors/colorful4" csCatId="colorful" phldr="1"/>
      <dgm:spPr/>
    </dgm:pt>
    <dgm:pt modelId="{59163184-14D5-4158-A78E-6450AC390C8A}">
      <dgm:prSet phldrT="[Text]" custT="1"/>
      <dgm:spPr/>
      <dgm:t>
        <a:bodyPr/>
        <a:lstStyle/>
        <a:p>
          <a:pPr algn="l"/>
          <a:r>
            <a:rPr lang="en-US" sz="2400" dirty="0"/>
            <a:t>Prospect</a:t>
          </a:r>
          <a:br>
            <a:rPr lang="en-US" sz="2400" dirty="0"/>
          </a:br>
          <a:r>
            <a:rPr lang="en-US" sz="2400" dirty="0"/>
            <a:t>Value,  Pain Points</a:t>
          </a:r>
        </a:p>
      </dgm:t>
    </dgm:pt>
    <dgm:pt modelId="{7145B73E-66A6-4600-96CE-E4C245DC416B}" type="parTrans" cxnId="{4D6599FA-6DE9-4D89-A3EC-5E50A3C42C61}">
      <dgm:prSet/>
      <dgm:spPr/>
      <dgm:t>
        <a:bodyPr/>
        <a:lstStyle/>
        <a:p>
          <a:endParaRPr lang="en-US"/>
        </a:p>
      </dgm:t>
    </dgm:pt>
    <dgm:pt modelId="{BF8EE9DD-291A-4DFB-99AC-DFDB2F563BFF}" type="sibTrans" cxnId="{4D6599FA-6DE9-4D89-A3EC-5E50A3C42C61}">
      <dgm:prSet/>
      <dgm:spPr/>
      <dgm:t>
        <a:bodyPr/>
        <a:lstStyle/>
        <a:p>
          <a:endParaRPr lang="en-US"/>
        </a:p>
      </dgm:t>
    </dgm:pt>
    <dgm:pt modelId="{26CC51B8-4920-4610-AA5B-76BB4081B80A}">
      <dgm:prSet phldrT="[Text]" custT="1"/>
      <dgm:spPr/>
      <dgm:t>
        <a:bodyPr/>
        <a:lstStyle/>
        <a:p>
          <a:pPr algn="r"/>
          <a:r>
            <a:rPr lang="en-US" sz="2800"/>
            <a:t>LS Central Solution</a:t>
          </a:r>
        </a:p>
      </dgm:t>
    </dgm:pt>
    <dgm:pt modelId="{8735F3DA-BB0E-40D5-880B-7E3A0C524486}" type="parTrans" cxnId="{95FA57C2-E75B-4B81-ADA3-5673689EE867}">
      <dgm:prSet/>
      <dgm:spPr/>
      <dgm:t>
        <a:bodyPr/>
        <a:lstStyle/>
        <a:p>
          <a:endParaRPr lang="en-US"/>
        </a:p>
      </dgm:t>
    </dgm:pt>
    <dgm:pt modelId="{361D93BB-EC4A-4D66-B4E2-30EF3841E224}" type="sibTrans" cxnId="{95FA57C2-E75B-4B81-ADA3-5673689EE867}">
      <dgm:prSet/>
      <dgm:spPr/>
      <dgm:t>
        <a:bodyPr/>
        <a:lstStyle/>
        <a:p>
          <a:endParaRPr lang="en-US"/>
        </a:p>
      </dgm:t>
    </dgm:pt>
    <dgm:pt modelId="{1B13C447-0215-4984-87BE-BDA845FE2994}" type="pres">
      <dgm:prSet presAssocID="{C02AA279-EBF9-4BF0-8D1E-4756AB7AD538}" presName="compositeShape" presStyleCnt="0">
        <dgm:presLayoutVars>
          <dgm:chMax val="7"/>
          <dgm:dir/>
          <dgm:resizeHandles val="exact"/>
        </dgm:presLayoutVars>
      </dgm:prSet>
      <dgm:spPr/>
    </dgm:pt>
    <dgm:pt modelId="{18D842E3-16DC-43D9-8000-2150AB78DF34}" type="pres">
      <dgm:prSet presAssocID="{59163184-14D5-4158-A78E-6450AC390C8A}" presName="circ1" presStyleLbl="vennNode1" presStyleIdx="0" presStyleCnt="2" custScaleX="70126" custScaleY="70126" custLinFactNeighborX="48411" custLinFactNeighborY="5806"/>
      <dgm:spPr/>
    </dgm:pt>
    <dgm:pt modelId="{162F62BF-17A0-42D6-8CE0-0B50A8B61B9F}" type="pres">
      <dgm:prSet presAssocID="{59163184-14D5-4158-A78E-6450AC390C8A}" presName="circ1Tx" presStyleLbl="revTx" presStyleIdx="0" presStyleCnt="0">
        <dgm:presLayoutVars>
          <dgm:chMax val="0"/>
          <dgm:chPref val="0"/>
          <dgm:bulletEnabled val="1"/>
        </dgm:presLayoutVars>
      </dgm:prSet>
      <dgm:spPr/>
    </dgm:pt>
    <dgm:pt modelId="{E3365082-8F96-49F2-B377-30C18FFE4477}" type="pres">
      <dgm:prSet presAssocID="{26CC51B8-4920-4610-AA5B-76BB4081B80A}" presName="circ2" presStyleLbl="vennNode1" presStyleIdx="1" presStyleCnt="2" custLinFactNeighborX="-3030"/>
      <dgm:spPr/>
    </dgm:pt>
    <dgm:pt modelId="{25607AA6-6219-468E-9C9C-27086ECD3224}" type="pres">
      <dgm:prSet presAssocID="{26CC51B8-4920-4610-AA5B-76BB4081B80A}" presName="circ2Tx" presStyleLbl="revTx" presStyleIdx="0" presStyleCnt="0">
        <dgm:presLayoutVars>
          <dgm:chMax val="0"/>
          <dgm:chPref val="0"/>
          <dgm:bulletEnabled val="1"/>
        </dgm:presLayoutVars>
      </dgm:prSet>
      <dgm:spPr/>
    </dgm:pt>
  </dgm:ptLst>
  <dgm:cxnLst>
    <dgm:cxn modelId="{433C7A4D-0010-4758-9A9D-E3A5B5FB9648}" type="presOf" srcId="{C02AA279-EBF9-4BF0-8D1E-4756AB7AD538}" destId="{1B13C447-0215-4984-87BE-BDA845FE2994}" srcOrd="0" destOrd="0" presId="urn:microsoft.com/office/officeart/2005/8/layout/venn1"/>
    <dgm:cxn modelId="{BDFA1858-CB70-494A-9438-A2F866CE45E9}" type="presOf" srcId="{26CC51B8-4920-4610-AA5B-76BB4081B80A}" destId="{25607AA6-6219-468E-9C9C-27086ECD3224}" srcOrd="1" destOrd="0" presId="urn:microsoft.com/office/officeart/2005/8/layout/venn1"/>
    <dgm:cxn modelId="{FED9C88E-08A1-4522-9E32-ABEDD2EFCA18}" type="presOf" srcId="{59163184-14D5-4158-A78E-6450AC390C8A}" destId="{18D842E3-16DC-43D9-8000-2150AB78DF34}" srcOrd="0" destOrd="0" presId="urn:microsoft.com/office/officeart/2005/8/layout/venn1"/>
    <dgm:cxn modelId="{AFBFE691-FC2C-4586-947C-AD36CBCCF6DC}" type="presOf" srcId="{59163184-14D5-4158-A78E-6450AC390C8A}" destId="{162F62BF-17A0-42D6-8CE0-0B50A8B61B9F}" srcOrd="1" destOrd="0" presId="urn:microsoft.com/office/officeart/2005/8/layout/venn1"/>
    <dgm:cxn modelId="{93922BC2-5CBA-482B-893B-6D105EE94B22}" type="presOf" srcId="{26CC51B8-4920-4610-AA5B-76BB4081B80A}" destId="{E3365082-8F96-49F2-B377-30C18FFE4477}" srcOrd="0" destOrd="0" presId="urn:microsoft.com/office/officeart/2005/8/layout/venn1"/>
    <dgm:cxn modelId="{95FA57C2-E75B-4B81-ADA3-5673689EE867}" srcId="{C02AA279-EBF9-4BF0-8D1E-4756AB7AD538}" destId="{26CC51B8-4920-4610-AA5B-76BB4081B80A}" srcOrd="1" destOrd="0" parTransId="{8735F3DA-BB0E-40D5-880B-7E3A0C524486}" sibTransId="{361D93BB-EC4A-4D66-B4E2-30EF3841E224}"/>
    <dgm:cxn modelId="{4D6599FA-6DE9-4D89-A3EC-5E50A3C42C61}" srcId="{C02AA279-EBF9-4BF0-8D1E-4756AB7AD538}" destId="{59163184-14D5-4158-A78E-6450AC390C8A}" srcOrd="0" destOrd="0" parTransId="{7145B73E-66A6-4600-96CE-E4C245DC416B}" sibTransId="{BF8EE9DD-291A-4DFB-99AC-DFDB2F563BFF}"/>
    <dgm:cxn modelId="{13E3A853-88C1-4DE6-A523-499D8CE6E336}" type="presParOf" srcId="{1B13C447-0215-4984-87BE-BDA845FE2994}" destId="{18D842E3-16DC-43D9-8000-2150AB78DF34}" srcOrd="0" destOrd="0" presId="urn:microsoft.com/office/officeart/2005/8/layout/venn1"/>
    <dgm:cxn modelId="{97F47FC8-3C8E-4249-848A-0285C07116AD}" type="presParOf" srcId="{1B13C447-0215-4984-87BE-BDA845FE2994}" destId="{162F62BF-17A0-42D6-8CE0-0B50A8B61B9F}" srcOrd="1" destOrd="0" presId="urn:microsoft.com/office/officeart/2005/8/layout/venn1"/>
    <dgm:cxn modelId="{C325CE4C-0D3E-4BD3-8236-16587F55AF08}" type="presParOf" srcId="{1B13C447-0215-4984-87BE-BDA845FE2994}" destId="{E3365082-8F96-49F2-B377-30C18FFE4477}" srcOrd="2" destOrd="0" presId="urn:microsoft.com/office/officeart/2005/8/layout/venn1"/>
    <dgm:cxn modelId="{0C80D856-2475-42B1-91CE-56DE7BAE151C}" type="presParOf" srcId="{1B13C447-0215-4984-87BE-BDA845FE2994}" destId="{25607AA6-6219-468E-9C9C-27086ECD3224}"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dgm:spPr/>
      <dgm:t>
        <a:bodyPr/>
        <a:lstStyle/>
        <a:p>
          <a:r>
            <a:rPr lang="en-US">
              <a:latin typeface="Segoe UI" panose="020B0502040204020203" pitchFamily="34" charset="0"/>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latin typeface="Segoe UI" panose="020B0502040204020203" pitchFamily="34" charset="0"/>
              <a:cs typeface="Segoe UI" panose="020B0502040204020203" pitchFamily="34" charset="0"/>
            </a:rPr>
            <a:t>Resource </a:t>
          </a:r>
          <a:r>
            <a:rPr lang="en-US" sz="1300" kern="1200">
              <a:latin typeface="Segoe UI" panose="020B0502040204020203" pitchFamily="34" charset="0"/>
              <a:ea typeface="+mn-ea"/>
              <a:cs typeface="Segoe UI" panose="020B0502040204020203" pitchFamily="34" charset="0"/>
            </a:rPr>
            <a:t>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465147" y="1277483"/>
          <a:ext cx="1626814" cy="650725"/>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857545" y="1277483"/>
          <a:ext cx="1626814" cy="650725"/>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7321678" y="1277483"/>
          <a:ext cx="1626814" cy="650725"/>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785811" y="1277483"/>
          <a:ext cx="1626814" cy="650725"/>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7321678" y="1277483"/>
          <a:ext cx="1626814" cy="650725"/>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785811" y="1277483"/>
          <a:ext cx="1626814" cy="650725"/>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857545" y="1277483"/>
          <a:ext cx="1626814" cy="650725"/>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7321678" y="1277483"/>
          <a:ext cx="1626814" cy="650725"/>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59EA442-33B5-4A1A-B776-AABFAB8C6E85}" type="doc">
      <dgm:prSet loTypeId="urn:microsoft.com/office/officeart/2005/8/layout/chevron1" loCatId="process" qsTypeId="urn:microsoft.com/office/officeart/2005/8/quickstyle/simple5" qsCatId="simple" csTypeId="urn:microsoft.com/office/officeart/2005/8/colors/accent5_2" csCatId="accent5" phldr="1"/>
      <dgm:spPr/>
    </dgm:pt>
    <dgm:pt modelId="{0D019113-A515-441E-8D60-1DA2A31014F2}">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gm:t>
    </dgm:pt>
    <dgm:pt modelId="{ECC9BC9F-F9A9-499B-9713-AA878D47BA83}" type="parTrans" cxnId="{C391229C-5B8A-4E91-8343-5D5C97372475}">
      <dgm:prSet/>
      <dgm:spPr/>
      <dgm:t>
        <a:bodyPr/>
        <a:lstStyle/>
        <a:p>
          <a:endParaRPr lang="en-US"/>
        </a:p>
      </dgm:t>
    </dgm:pt>
    <dgm:pt modelId="{9FFED978-F7BB-4FBA-A661-D10689D732C2}" type="sibTrans" cxnId="{C391229C-5B8A-4E91-8343-5D5C97372475}">
      <dgm:prSet/>
      <dgm:spPr/>
      <dgm:t>
        <a:bodyPr/>
        <a:lstStyle/>
        <a:p>
          <a:endParaRPr lang="en-US"/>
        </a:p>
      </dgm:t>
    </dgm:pt>
    <dgm:pt modelId="{D1C55582-D9F0-4016-A618-3BC5C3A06954}">
      <dgm:prSet phldrT="[Text]" custT="1"/>
      <dgm:spPr>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gm:t>
    </dgm:pt>
    <dgm:pt modelId="{444C12C7-43AC-42A9-A9B9-804DA62C37BF}" type="parTrans" cxnId="{874AAA2C-C247-4985-B61B-1F3DA98625D2}">
      <dgm:prSet/>
      <dgm:spPr/>
      <dgm:t>
        <a:bodyPr/>
        <a:lstStyle/>
        <a:p>
          <a:endParaRPr lang="en-US"/>
        </a:p>
      </dgm:t>
    </dgm:pt>
    <dgm:pt modelId="{F49B01D9-9A3E-47C5-8258-21CC6CD05649}" type="sibTrans" cxnId="{874AAA2C-C247-4985-B61B-1F3DA98625D2}">
      <dgm:prSet/>
      <dgm:spPr/>
      <dgm:t>
        <a:bodyPr/>
        <a:lstStyle/>
        <a:p>
          <a:endParaRPr lang="en-US"/>
        </a:p>
      </dgm:t>
    </dgm:pt>
    <dgm:pt modelId="{946D8F2E-90EB-4729-8451-F4AEE9F36EA8}">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gm:t>
    </dgm:pt>
    <dgm:pt modelId="{0CFF9B45-9A81-40CB-93A0-30D084F0DE44}" type="parTrans" cxnId="{CD503C23-8A63-4C66-AFCD-C4233D04DFA8}">
      <dgm:prSet/>
      <dgm:spPr/>
      <dgm:t>
        <a:bodyPr/>
        <a:lstStyle/>
        <a:p>
          <a:endParaRPr lang="en-US"/>
        </a:p>
      </dgm:t>
    </dgm:pt>
    <dgm:pt modelId="{47D52915-31E6-49D9-95D7-E3367E55B5E3}" type="sibTrans" cxnId="{CD503C23-8A63-4C66-AFCD-C4233D04DFA8}">
      <dgm:prSet/>
      <dgm:spPr/>
      <dgm:t>
        <a:bodyPr/>
        <a:lstStyle/>
        <a:p>
          <a:endParaRPr lang="en-US"/>
        </a:p>
      </dgm:t>
    </dgm:pt>
    <dgm:pt modelId="{8BEFE8FF-FA25-47B9-9372-BC19308AF40D}">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gm:t>
    </dgm:pt>
    <dgm:pt modelId="{8C2D5D8E-A84B-4AAB-AF4F-C600B4AC67B6}" type="parTrans" cxnId="{5BA440EC-4254-4047-9B5B-0F1349BC7340}">
      <dgm:prSet/>
      <dgm:spPr/>
      <dgm:t>
        <a:bodyPr/>
        <a:lstStyle/>
        <a:p>
          <a:endParaRPr lang="en-US"/>
        </a:p>
      </dgm:t>
    </dgm:pt>
    <dgm:pt modelId="{A7B95AB0-683D-4B00-ABF0-60B9D8F56809}" type="sibTrans" cxnId="{5BA440EC-4254-4047-9B5B-0F1349BC7340}">
      <dgm:prSet/>
      <dgm:spPr/>
      <dgm:t>
        <a:bodyPr/>
        <a:lstStyle/>
        <a:p>
          <a:endParaRPr lang="en-US"/>
        </a:p>
      </dgm:t>
    </dgm:pt>
    <dgm:pt modelId="{1910F8C9-2126-4E93-BDA2-EBB2B12DB51A}">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gm:t>
    </dgm:pt>
    <dgm:pt modelId="{6E442139-9E33-4B21-9002-E6923EC0A8C9}" type="parTrans" cxnId="{27988724-FABD-4D4F-A4CA-4FBA2EDEF20F}">
      <dgm:prSet/>
      <dgm:spPr/>
      <dgm:t>
        <a:bodyPr/>
        <a:lstStyle/>
        <a:p>
          <a:endParaRPr lang="en-US"/>
        </a:p>
      </dgm:t>
    </dgm:pt>
    <dgm:pt modelId="{ED88EFF0-7A2E-4976-8A23-7845F545322A}" type="sibTrans" cxnId="{27988724-FABD-4D4F-A4CA-4FBA2EDEF20F}">
      <dgm:prSet/>
      <dgm:spPr/>
      <dgm:t>
        <a:bodyPr/>
        <a:lstStyle/>
        <a:p>
          <a:endParaRPr lang="en-US"/>
        </a:p>
      </dgm:t>
    </dgm:pt>
    <dgm:pt modelId="{5D9DC65F-C4C8-4DD0-88E1-9E4F555825F4}">
      <dgm:prSet phldrT="[Text]" custT="1"/>
      <dgm:spPr>
        <a:gradFill rotWithShape="0">
          <a:gsLst>
            <a:gs pos="0">
              <a:srgbClr val="0F5793"/>
            </a:gs>
            <a:gs pos="50000">
              <a:srgbClr val="0B406B"/>
            </a:gs>
            <a:gs pos="100000">
              <a:srgbClr val="093253"/>
            </a:gs>
          </a:gsLst>
        </a:gradFill>
      </dgm:spPr>
      <dgm:t>
        <a:bodyPr spcFirstLastPara="0" vert="horz" wrap="square" lIns="52007" tIns="17336" rIns="17336" bIns="17336" numCol="1" spcCol="1270" anchor="ctr" anchorCtr="0"/>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gm:t>
    </dgm:pt>
    <dgm:pt modelId="{9D6BF317-72F4-4A66-8709-B93C710C9593}" type="parTrans" cxnId="{E479458E-EC1F-465F-B9DA-71D42242193F}">
      <dgm:prSet/>
      <dgm:spPr/>
      <dgm:t>
        <a:bodyPr/>
        <a:lstStyle/>
        <a:p>
          <a:endParaRPr lang="en-US"/>
        </a:p>
      </dgm:t>
    </dgm:pt>
    <dgm:pt modelId="{05BCBD3A-649C-456C-847D-608579A32FC0}" type="sibTrans" cxnId="{E479458E-EC1F-465F-B9DA-71D42242193F}">
      <dgm:prSet/>
      <dgm:spPr/>
      <dgm:t>
        <a:bodyPr/>
        <a:lstStyle/>
        <a:p>
          <a:endParaRPr lang="en-US"/>
        </a:p>
      </dgm:t>
    </dgm:pt>
    <dgm:pt modelId="{78603A2C-3B42-4031-8188-1A921AA0D312}">
      <dgm:prSet phldrT="[Text]" custT="1"/>
      <dgm:spPr>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gm:t>
    </dgm:pt>
    <dgm:pt modelId="{6A398EDD-F2DB-4F5E-9F35-48570E3CA271}" type="parTrans" cxnId="{F3CC0B03-96D9-4752-8D21-029BDE150BBF}">
      <dgm:prSet/>
      <dgm:spPr/>
      <dgm:t>
        <a:bodyPr/>
        <a:lstStyle/>
        <a:p>
          <a:endParaRPr lang="en-US"/>
        </a:p>
      </dgm:t>
    </dgm:pt>
    <dgm:pt modelId="{4BA74FC0-6368-4B55-B961-17059FDB48CB}" type="sibTrans" cxnId="{F3CC0B03-96D9-4752-8D21-029BDE150BBF}">
      <dgm:prSet/>
      <dgm:spPr/>
      <dgm:t>
        <a:bodyPr/>
        <a:lstStyle/>
        <a:p>
          <a:endParaRPr lang="en-US"/>
        </a:p>
      </dgm:t>
    </dgm:pt>
    <dgm:pt modelId="{21B7DBC8-3198-4C44-A698-A27944CBB251}" type="pres">
      <dgm:prSet presAssocID="{759EA442-33B5-4A1A-B776-AABFAB8C6E85}" presName="Name0" presStyleCnt="0">
        <dgm:presLayoutVars>
          <dgm:dir/>
          <dgm:animLvl val="lvl"/>
          <dgm:resizeHandles val="exact"/>
        </dgm:presLayoutVars>
      </dgm:prSet>
      <dgm:spPr/>
    </dgm:pt>
    <dgm:pt modelId="{17E46CD0-45BC-4B49-9760-B0D288A5FC2C}" type="pres">
      <dgm:prSet presAssocID="{0D019113-A515-441E-8D60-1DA2A31014F2}" presName="parTxOnly" presStyleLbl="node1" presStyleIdx="0" presStyleCnt="7">
        <dgm:presLayoutVars>
          <dgm:chMax val="0"/>
          <dgm:chPref val="0"/>
          <dgm:bulletEnabled val="1"/>
        </dgm:presLayoutVars>
      </dgm:prSet>
      <dgm:spPr>
        <a:xfrm>
          <a:off x="0" y="227576"/>
          <a:ext cx="1855902" cy="742360"/>
        </a:xfrm>
        <a:prstGeom prst="chevron">
          <a:avLst/>
        </a:prstGeom>
      </dgm:spPr>
    </dgm:pt>
    <dgm:pt modelId="{DF9053A3-4B37-4A6F-9C69-CAAA983EE52D}" type="pres">
      <dgm:prSet presAssocID="{9FFED978-F7BB-4FBA-A661-D10689D732C2}" presName="parTxOnlySpace" presStyleCnt="0"/>
      <dgm:spPr/>
    </dgm:pt>
    <dgm:pt modelId="{0534D61E-C81A-4471-934C-386398625A0B}" type="pres">
      <dgm:prSet presAssocID="{D1C55582-D9F0-4016-A618-3BC5C3A06954}" presName="parTxOnly" presStyleLbl="node1" presStyleIdx="1" presStyleCnt="7">
        <dgm:presLayoutVars>
          <dgm:chMax val="0"/>
          <dgm:chPref val="0"/>
          <dgm:bulletEnabled val="1"/>
        </dgm:presLayoutVars>
      </dgm:prSet>
      <dgm:spPr>
        <a:xfrm>
          <a:off x="1670311" y="227576"/>
          <a:ext cx="1855902" cy="742360"/>
        </a:xfrm>
        <a:prstGeom prst="chevron">
          <a:avLst/>
        </a:prstGeom>
      </dgm:spPr>
    </dgm:pt>
    <dgm:pt modelId="{374FB45E-A9FA-4491-882B-692213F7A671}" type="pres">
      <dgm:prSet presAssocID="{F49B01D9-9A3E-47C5-8258-21CC6CD05649}" presName="parTxOnlySpace" presStyleCnt="0"/>
      <dgm:spPr/>
    </dgm:pt>
    <dgm:pt modelId="{58386D17-BBCB-4BE5-8498-9B95EBF53C0D}" type="pres">
      <dgm:prSet presAssocID="{78603A2C-3B42-4031-8188-1A921AA0D312}" presName="parTxOnly" presStyleLbl="node1" presStyleIdx="2" presStyleCnt="7">
        <dgm:presLayoutVars>
          <dgm:chMax val="0"/>
          <dgm:chPref val="0"/>
          <dgm:bulletEnabled val="1"/>
        </dgm:presLayoutVars>
      </dgm:prSet>
      <dgm:spPr>
        <a:xfrm>
          <a:off x="3340623" y="227576"/>
          <a:ext cx="1855902" cy="742360"/>
        </a:xfrm>
        <a:prstGeom prst="chevron">
          <a:avLst/>
        </a:prstGeom>
      </dgm:spPr>
    </dgm:pt>
    <dgm:pt modelId="{7C945D28-3DF1-4D8F-B4B0-3E9021CC484C}" type="pres">
      <dgm:prSet presAssocID="{4BA74FC0-6368-4B55-B961-17059FDB48CB}" presName="parTxOnlySpace" presStyleCnt="0"/>
      <dgm:spPr/>
    </dgm:pt>
    <dgm:pt modelId="{ADC4BA1E-FCF2-48D6-8C6E-61ADD0D43302}" type="pres">
      <dgm:prSet presAssocID="{946D8F2E-90EB-4729-8451-F4AEE9F36EA8}" presName="parTxOnly" presStyleLbl="node1" presStyleIdx="3" presStyleCnt="7">
        <dgm:presLayoutVars>
          <dgm:chMax val="0"/>
          <dgm:chPref val="0"/>
          <dgm:bulletEnabled val="1"/>
        </dgm:presLayoutVars>
      </dgm:prSet>
      <dgm:spPr>
        <a:xfrm>
          <a:off x="5010935" y="227576"/>
          <a:ext cx="1855902" cy="742360"/>
        </a:xfrm>
        <a:prstGeom prst="chevron">
          <a:avLst/>
        </a:prstGeom>
      </dgm:spPr>
    </dgm:pt>
    <dgm:pt modelId="{EC695CE7-B7B2-461D-8407-6BD0E5191B51}" type="pres">
      <dgm:prSet presAssocID="{47D52915-31E6-49D9-95D7-E3367E55B5E3}" presName="parTxOnlySpace" presStyleCnt="0"/>
      <dgm:spPr/>
    </dgm:pt>
    <dgm:pt modelId="{03D86197-9A43-4E6E-8866-2600849D0C37}" type="pres">
      <dgm:prSet presAssocID="{8BEFE8FF-FA25-47B9-9372-BC19308AF40D}" presName="parTxOnly" presStyleLbl="node1" presStyleIdx="4" presStyleCnt="7">
        <dgm:presLayoutVars>
          <dgm:chMax val="0"/>
          <dgm:chPref val="0"/>
          <dgm:bulletEnabled val="1"/>
        </dgm:presLayoutVars>
      </dgm:prSet>
      <dgm:spPr>
        <a:xfrm>
          <a:off x="6681247" y="227576"/>
          <a:ext cx="1855902" cy="742360"/>
        </a:xfrm>
        <a:prstGeom prst="chevron">
          <a:avLst/>
        </a:prstGeom>
      </dgm:spPr>
    </dgm:pt>
    <dgm:pt modelId="{6BA55BA8-9169-4DFA-985E-D5A904A19D6A}" type="pres">
      <dgm:prSet presAssocID="{A7B95AB0-683D-4B00-ABF0-60B9D8F56809}" presName="parTxOnlySpace" presStyleCnt="0"/>
      <dgm:spPr/>
    </dgm:pt>
    <dgm:pt modelId="{4A98C32B-3861-4B89-8816-E6C19EE138C1}" type="pres">
      <dgm:prSet presAssocID="{1910F8C9-2126-4E93-BDA2-EBB2B12DB51A}" presName="parTxOnly" presStyleLbl="node1" presStyleIdx="5" presStyleCnt="7">
        <dgm:presLayoutVars>
          <dgm:chMax val="0"/>
          <dgm:chPref val="0"/>
          <dgm:bulletEnabled val="1"/>
        </dgm:presLayoutVars>
      </dgm:prSet>
      <dgm:spPr>
        <a:xfrm>
          <a:off x="8351559" y="227576"/>
          <a:ext cx="1855902" cy="742360"/>
        </a:xfrm>
        <a:prstGeom prst="chevron">
          <a:avLst/>
        </a:prstGeom>
      </dgm:spPr>
    </dgm:pt>
    <dgm:pt modelId="{DE76E05C-74DE-4C10-ADA0-BE07557BE258}" type="pres">
      <dgm:prSet presAssocID="{ED88EFF0-7A2E-4976-8A23-7845F545322A}" presName="parTxOnlySpace" presStyleCnt="0"/>
      <dgm:spPr/>
    </dgm:pt>
    <dgm:pt modelId="{BDBF950C-4615-4F28-A73D-046DC1F89BDC}" type="pres">
      <dgm:prSet presAssocID="{5D9DC65F-C4C8-4DD0-88E1-9E4F555825F4}" presName="parTxOnly" presStyleLbl="node1" presStyleIdx="6" presStyleCnt="7">
        <dgm:presLayoutVars>
          <dgm:chMax val="0"/>
          <dgm:chPref val="0"/>
          <dgm:bulletEnabled val="1"/>
        </dgm:presLayoutVars>
      </dgm:prSet>
      <dgm:spPr>
        <a:xfrm>
          <a:off x="10249943" y="1277483"/>
          <a:ext cx="1626814" cy="650725"/>
        </a:xfrm>
        <a:prstGeom prst="chevron">
          <a:avLst/>
        </a:prstGeom>
      </dgm:spPr>
    </dgm:pt>
  </dgm:ptLst>
  <dgm:cxnLst>
    <dgm:cxn modelId="{C1A27000-7050-4ACF-8233-B13FA3CF2D93}" type="presOf" srcId="{D1C55582-D9F0-4016-A618-3BC5C3A06954}" destId="{0534D61E-C81A-4471-934C-386398625A0B}" srcOrd="0" destOrd="0" presId="urn:microsoft.com/office/officeart/2005/8/layout/chevron1"/>
    <dgm:cxn modelId="{F3CC0B03-96D9-4752-8D21-029BDE150BBF}" srcId="{759EA442-33B5-4A1A-B776-AABFAB8C6E85}" destId="{78603A2C-3B42-4031-8188-1A921AA0D312}" srcOrd="2" destOrd="0" parTransId="{6A398EDD-F2DB-4F5E-9F35-48570E3CA271}" sibTransId="{4BA74FC0-6368-4B55-B961-17059FDB48CB}"/>
    <dgm:cxn modelId="{CD503C23-8A63-4C66-AFCD-C4233D04DFA8}" srcId="{759EA442-33B5-4A1A-B776-AABFAB8C6E85}" destId="{946D8F2E-90EB-4729-8451-F4AEE9F36EA8}" srcOrd="3" destOrd="0" parTransId="{0CFF9B45-9A81-40CB-93A0-30D084F0DE44}" sibTransId="{47D52915-31E6-49D9-95D7-E3367E55B5E3}"/>
    <dgm:cxn modelId="{27988724-FABD-4D4F-A4CA-4FBA2EDEF20F}" srcId="{759EA442-33B5-4A1A-B776-AABFAB8C6E85}" destId="{1910F8C9-2126-4E93-BDA2-EBB2B12DB51A}" srcOrd="5" destOrd="0" parTransId="{6E442139-9E33-4B21-9002-E6923EC0A8C9}" sibTransId="{ED88EFF0-7A2E-4976-8A23-7845F545322A}"/>
    <dgm:cxn modelId="{874AAA2C-C247-4985-B61B-1F3DA98625D2}" srcId="{759EA442-33B5-4A1A-B776-AABFAB8C6E85}" destId="{D1C55582-D9F0-4016-A618-3BC5C3A06954}" srcOrd="1" destOrd="0" parTransId="{444C12C7-43AC-42A9-A9B9-804DA62C37BF}" sibTransId="{F49B01D9-9A3E-47C5-8258-21CC6CD05649}"/>
    <dgm:cxn modelId="{20EE5B80-A6B6-420D-A6B5-F1F1CC8E43D3}" type="presOf" srcId="{759EA442-33B5-4A1A-B776-AABFAB8C6E85}" destId="{21B7DBC8-3198-4C44-A698-A27944CBB251}" srcOrd="0" destOrd="0" presId="urn:microsoft.com/office/officeart/2005/8/layout/chevron1"/>
    <dgm:cxn modelId="{19B02C8E-9A45-4CB5-9D2F-E37C880426E8}" type="presOf" srcId="{946D8F2E-90EB-4729-8451-F4AEE9F36EA8}" destId="{ADC4BA1E-FCF2-48D6-8C6E-61ADD0D43302}" srcOrd="0" destOrd="0" presId="urn:microsoft.com/office/officeart/2005/8/layout/chevron1"/>
    <dgm:cxn modelId="{E479458E-EC1F-465F-B9DA-71D42242193F}" srcId="{759EA442-33B5-4A1A-B776-AABFAB8C6E85}" destId="{5D9DC65F-C4C8-4DD0-88E1-9E4F555825F4}" srcOrd="6" destOrd="0" parTransId="{9D6BF317-72F4-4A66-8709-B93C710C9593}" sibTransId="{05BCBD3A-649C-456C-847D-608579A32FC0}"/>
    <dgm:cxn modelId="{C391229C-5B8A-4E91-8343-5D5C97372475}" srcId="{759EA442-33B5-4A1A-B776-AABFAB8C6E85}" destId="{0D019113-A515-441E-8D60-1DA2A31014F2}" srcOrd="0" destOrd="0" parTransId="{ECC9BC9F-F9A9-499B-9713-AA878D47BA83}" sibTransId="{9FFED978-F7BB-4FBA-A661-D10689D732C2}"/>
    <dgm:cxn modelId="{6E0EB0A1-543B-4423-A5FA-95ECB5B382F9}" type="presOf" srcId="{8BEFE8FF-FA25-47B9-9372-BC19308AF40D}" destId="{03D86197-9A43-4E6E-8866-2600849D0C37}" srcOrd="0" destOrd="0" presId="urn:microsoft.com/office/officeart/2005/8/layout/chevron1"/>
    <dgm:cxn modelId="{00B2A1B1-2043-4AC6-9697-31AE2F628EB8}" type="presOf" srcId="{0D019113-A515-441E-8D60-1DA2A31014F2}" destId="{17E46CD0-45BC-4B49-9760-B0D288A5FC2C}" srcOrd="0" destOrd="0" presId="urn:microsoft.com/office/officeart/2005/8/layout/chevron1"/>
    <dgm:cxn modelId="{BD170CE5-D2B3-41D2-9EB8-CF328918B09B}" type="presOf" srcId="{5D9DC65F-C4C8-4DD0-88E1-9E4F555825F4}" destId="{BDBF950C-4615-4F28-A73D-046DC1F89BDC}" srcOrd="0" destOrd="0" presId="urn:microsoft.com/office/officeart/2005/8/layout/chevron1"/>
    <dgm:cxn modelId="{5BA440EC-4254-4047-9B5B-0F1349BC7340}" srcId="{759EA442-33B5-4A1A-B776-AABFAB8C6E85}" destId="{8BEFE8FF-FA25-47B9-9372-BC19308AF40D}" srcOrd="4" destOrd="0" parTransId="{8C2D5D8E-A84B-4AAB-AF4F-C600B4AC67B6}" sibTransId="{A7B95AB0-683D-4B00-ABF0-60B9D8F56809}"/>
    <dgm:cxn modelId="{8E92ABEF-10B1-4287-8733-E0C83EB7F590}" type="presOf" srcId="{78603A2C-3B42-4031-8188-1A921AA0D312}" destId="{58386D17-BBCB-4BE5-8498-9B95EBF53C0D}" srcOrd="0" destOrd="0" presId="urn:microsoft.com/office/officeart/2005/8/layout/chevron1"/>
    <dgm:cxn modelId="{22E431F3-E596-4885-9023-83E67E560ACF}" type="presOf" srcId="{1910F8C9-2126-4E93-BDA2-EBB2B12DB51A}" destId="{4A98C32B-3861-4B89-8816-E6C19EE138C1}" srcOrd="0" destOrd="0" presId="urn:microsoft.com/office/officeart/2005/8/layout/chevron1"/>
    <dgm:cxn modelId="{2C0EDD0E-61FA-44C0-BA22-0B7E71E2CFDD}" type="presParOf" srcId="{21B7DBC8-3198-4C44-A698-A27944CBB251}" destId="{17E46CD0-45BC-4B49-9760-B0D288A5FC2C}" srcOrd="0" destOrd="0" presId="urn:microsoft.com/office/officeart/2005/8/layout/chevron1"/>
    <dgm:cxn modelId="{C13F93F2-52B8-4F69-B559-2085DC6E3938}" type="presParOf" srcId="{21B7DBC8-3198-4C44-A698-A27944CBB251}" destId="{DF9053A3-4B37-4A6F-9C69-CAAA983EE52D}" srcOrd="1" destOrd="0" presId="urn:microsoft.com/office/officeart/2005/8/layout/chevron1"/>
    <dgm:cxn modelId="{AD791DB3-43B9-47AB-B512-E03559B3404C}" type="presParOf" srcId="{21B7DBC8-3198-4C44-A698-A27944CBB251}" destId="{0534D61E-C81A-4471-934C-386398625A0B}" srcOrd="2" destOrd="0" presId="urn:microsoft.com/office/officeart/2005/8/layout/chevron1"/>
    <dgm:cxn modelId="{10B03672-EF95-4F24-8912-42B212B73FD6}" type="presParOf" srcId="{21B7DBC8-3198-4C44-A698-A27944CBB251}" destId="{374FB45E-A9FA-4491-882B-692213F7A671}" srcOrd="3" destOrd="0" presId="urn:microsoft.com/office/officeart/2005/8/layout/chevron1"/>
    <dgm:cxn modelId="{F33FCE63-FF0C-432D-B167-5B11292B4A38}" type="presParOf" srcId="{21B7DBC8-3198-4C44-A698-A27944CBB251}" destId="{58386D17-BBCB-4BE5-8498-9B95EBF53C0D}" srcOrd="4" destOrd="0" presId="urn:microsoft.com/office/officeart/2005/8/layout/chevron1"/>
    <dgm:cxn modelId="{874C7279-C970-481E-B70A-69AD13FBE224}" type="presParOf" srcId="{21B7DBC8-3198-4C44-A698-A27944CBB251}" destId="{7C945D28-3DF1-4D8F-B4B0-3E9021CC484C}" srcOrd="5" destOrd="0" presId="urn:microsoft.com/office/officeart/2005/8/layout/chevron1"/>
    <dgm:cxn modelId="{7D1EF41D-3726-4FD3-9E70-CC4DF6A5FF44}" type="presParOf" srcId="{21B7DBC8-3198-4C44-A698-A27944CBB251}" destId="{ADC4BA1E-FCF2-48D6-8C6E-61ADD0D43302}" srcOrd="6" destOrd="0" presId="urn:microsoft.com/office/officeart/2005/8/layout/chevron1"/>
    <dgm:cxn modelId="{F312D0F4-228C-41F6-AA6D-DFAE46E561BC}" type="presParOf" srcId="{21B7DBC8-3198-4C44-A698-A27944CBB251}" destId="{EC695CE7-B7B2-461D-8407-6BD0E5191B51}" srcOrd="7" destOrd="0" presId="urn:microsoft.com/office/officeart/2005/8/layout/chevron1"/>
    <dgm:cxn modelId="{2729EED1-3739-4830-AB38-77312C56426F}" type="presParOf" srcId="{21B7DBC8-3198-4C44-A698-A27944CBB251}" destId="{03D86197-9A43-4E6E-8866-2600849D0C37}" srcOrd="8" destOrd="0" presId="urn:microsoft.com/office/officeart/2005/8/layout/chevron1"/>
    <dgm:cxn modelId="{0D62F994-7449-4367-B35D-0D1BF6AD39FE}" type="presParOf" srcId="{21B7DBC8-3198-4C44-A698-A27944CBB251}" destId="{6BA55BA8-9169-4DFA-985E-D5A904A19D6A}" srcOrd="9" destOrd="0" presId="urn:microsoft.com/office/officeart/2005/8/layout/chevron1"/>
    <dgm:cxn modelId="{21B2803E-BFE5-4EBE-8581-FC88498ED32C}" type="presParOf" srcId="{21B7DBC8-3198-4C44-A698-A27944CBB251}" destId="{4A98C32B-3861-4B89-8816-E6C19EE138C1}" srcOrd="10" destOrd="0" presId="urn:microsoft.com/office/officeart/2005/8/layout/chevron1"/>
    <dgm:cxn modelId="{6E09E0FB-FC1A-49C6-AEF1-AC3C5F4623B6}" type="presParOf" srcId="{21B7DBC8-3198-4C44-A698-A27944CBB251}" destId="{DE76E05C-74DE-4C10-ADA0-BE07557BE258}" srcOrd="11" destOrd="0" presId="urn:microsoft.com/office/officeart/2005/8/layout/chevron1"/>
    <dgm:cxn modelId="{4450A03B-150B-449D-9CA0-EE40368D4259}" type="presParOf" srcId="{21B7DBC8-3198-4C44-A698-A27944CBB251}" destId="{BDBF950C-4615-4F28-A73D-046DC1F89BD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panose="020B0502040204020203" pitchFamily="34" charset="0"/>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latin typeface="Segoe UI" panose="020B0502040204020203" pitchFamily="34" charset="0"/>
              <a:cs typeface="Segoe UI" panose="020B0502040204020203" pitchFamily="34" charset="0"/>
            </a:rPr>
            <a:t>Resource </a:t>
          </a:r>
          <a:r>
            <a:rPr lang="en-US" sz="1300" kern="1200">
              <a:latin typeface="Segoe UI" panose="020B0502040204020203" pitchFamily="34" charset="0"/>
              <a:ea typeface="+mn-ea"/>
              <a:cs typeface="Segoe UI" panose="020B0502040204020203" pitchFamily="34" charset="0"/>
            </a:rPr>
            <a:t>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842E3-16DC-43D9-8000-2150AB78DF34}">
      <dsp:nvSpPr>
        <dsp:cNvPr id="0" name=""/>
        <dsp:cNvSpPr/>
      </dsp:nvSpPr>
      <dsp:spPr>
        <a:xfrm>
          <a:off x="417028" y="9610"/>
          <a:ext cx="3514134" cy="351413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422400">
            <a:lnSpc>
              <a:spcPct val="90000"/>
            </a:lnSpc>
            <a:spcBef>
              <a:spcPct val="0"/>
            </a:spcBef>
            <a:spcAft>
              <a:spcPct val="35000"/>
            </a:spcAft>
            <a:buNone/>
          </a:pPr>
          <a:r>
            <a:rPr lang="en-US" sz="3200" kern="1200" dirty="0"/>
            <a:t>Prospect Value, </a:t>
          </a:r>
          <a:br>
            <a:rPr lang="en-US" sz="3200" kern="1200" dirty="0"/>
          </a:br>
          <a:r>
            <a:rPr lang="en-US" sz="3200" kern="1200" dirty="0"/>
            <a:t>Pain Points</a:t>
          </a:r>
        </a:p>
      </dsp:txBody>
      <dsp:txXfrm>
        <a:off x="907740" y="424002"/>
        <a:ext cx="2026167" cy="2685350"/>
      </dsp:txXfrm>
    </dsp:sp>
    <dsp:sp modelId="{E3365082-8F96-49F2-B377-30C18FFE4477}">
      <dsp:nvSpPr>
        <dsp:cNvPr id="0" name=""/>
        <dsp:cNvSpPr/>
      </dsp:nvSpPr>
      <dsp:spPr>
        <a:xfrm>
          <a:off x="2843259" y="9610"/>
          <a:ext cx="3514134" cy="3514134"/>
        </a:xfrm>
        <a:prstGeom prst="ellipse">
          <a:avLst/>
        </a:prstGeom>
        <a:solidFill>
          <a:schemeClr val="accent4">
            <a:alpha val="50000"/>
            <a:hueOff val="-3918519"/>
            <a:satOff val="-17346"/>
            <a:lumOff val="-1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422400">
            <a:lnSpc>
              <a:spcPct val="90000"/>
            </a:lnSpc>
            <a:spcBef>
              <a:spcPct val="0"/>
            </a:spcBef>
            <a:spcAft>
              <a:spcPct val="35000"/>
            </a:spcAft>
            <a:buNone/>
          </a:pPr>
          <a:r>
            <a:rPr lang="en-US" sz="3200" kern="1200"/>
            <a:t>LS Central Solution</a:t>
          </a:r>
        </a:p>
      </dsp:txBody>
      <dsp:txXfrm>
        <a:off x="3840514" y="424002"/>
        <a:ext cx="2026167" cy="26853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842E3-16DC-43D9-8000-2150AB78DF34}">
      <dsp:nvSpPr>
        <dsp:cNvPr id="0" name=""/>
        <dsp:cNvSpPr/>
      </dsp:nvSpPr>
      <dsp:spPr>
        <a:xfrm>
          <a:off x="417028" y="9610"/>
          <a:ext cx="3514134" cy="351413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422400">
            <a:lnSpc>
              <a:spcPct val="90000"/>
            </a:lnSpc>
            <a:spcBef>
              <a:spcPct val="0"/>
            </a:spcBef>
            <a:spcAft>
              <a:spcPct val="35000"/>
            </a:spcAft>
            <a:buNone/>
          </a:pPr>
          <a:r>
            <a:rPr lang="en-US" sz="3200" kern="1200" dirty="0"/>
            <a:t>Prospect Value, </a:t>
          </a:r>
          <a:br>
            <a:rPr lang="en-US" sz="3200" kern="1200" dirty="0"/>
          </a:br>
          <a:r>
            <a:rPr lang="en-US" sz="3200" kern="1200" dirty="0"/>
            <a:t>Pain Points</a:t>
          </a:r>
        </a:p>
      </dsp:txBody>
      <dsp:txXfrm>
        <a:off x="907740" y="424002"/>
        <a:ext cx="2026167" cy="2685350"/>
      </dsp:txXfrm>
    </dsp:sp>
    <dsp:sp modelId="{E3365082-8F96-49F2-B377-30C18FFE4477}">
      <dsp:nvSpPr>
        <dsp:cNvPr id="0" name=""/>
        <dsp:cNvSpPr/>
      </dsp:nvSpPr>
      <dsp:spPr>
        <a:xfrm>
          <a:off x="2843259" y="9610"/>
          <a:ext cx="3514134" cy="3514134"/>
        </a:xfrm>
        <a:prstGeom prst="ellipse">
          <a:avLst/>
        </a:prstGeom>
        <a:solidFill>
          <a:schemeClr val="accent4">
            <a:alpha val="50000"/>
            <a:hueOff val="-3918519"/>
            <a:satOff val="-17346"/>
            <a:lumOff val="-1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422400">
            <a:lnSpc>
              <a:spcPct val="90000"/>
            </a:lnSpc>
            <a:spcBef>
              <a:spcPct val="0"/>
            </a:spcBef>
            <a:spcAft>
              <a:spcPct val="35000"/>
            </a:spcAft>
            <a:buNone/>
          </a:pPr>
          <a:r>
            <a:rPr lang="en-US" sz="3200" kern="1200"/>
            <a:t>LS Central Solution</a:t>
          </a:r>
        </a:p>
      </dsp:txBody>
      <dsp:txXfrm>
        <a:off x="3840514" y="424002"/>
        <a:ext cx="2026167" cy="26853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842E3-16DC-43D9-8000-2150AB78DF34}">
      <dsp:nvSpPr>
        <dsp:cNvPr id="0" name=""/>
        <dsp:cNvSpPr/>
      </dsp:nvSpPr>
      <dsp:spPr>
        <a:xfrm>
          <a:off x="2380709" y="738547"/>
          <a:ext cx="2464321" cy="246432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Prospect</a:t>
          </a:r>
          <a:br>
            <a:rPr lang="en-US" sz="2400" kern="1200" dirty="0"/>
          </a:br>
          <a:r>
            <a:rPr lang="en-US" sz="2400" kern="1200" dirty="0"/>
            <a:t>Value,  Pain Points</a:t>
          </a:r>
        </a:p>
      </dsp:txBody>
      <dsp:txXfrm>
        <a:off x="2724826" y="1029144"/>
        <a:ext cx="1420870" cy="1883128"/>
      </dsp:txXfrm>
    </dsp:sp>
    <dsp:sp modelId="{E3365082-8F96-49F2-B377-30C18FFE4477}">
      <dsp:nvSpPr>
        <dsp:cNvPr id="0" name=""/>
        <dsp:cNvSpPr/>
      </dsp:nvSpPr>
      <dsp:spPr>
        <a:xfrm>
          <a:off x="2580806" y="9610"/>
          <a:ext cx="3514134" cy="3514134"/>
        </a:xfrm>
        <a:prstGeom prst="ellipse">
          <a:avLst/>
        </a:prstGeom>
        <a:solidFill>
          <a:schemeClr val="accent4">
            <a:alpha val="50000"/>
            <a:hueOff val="-3918519"/>
            <a:satOff val="-17346"/>
            <a:lumOff val="-1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en-US" sz="2800" kern="1200"/>
            <a:t>LS Central Solution</a:t>
          </a:r>
        </a:p>
      </dsp:txBody>
      <dsp:txXfrm>
        <a:off x="3578061" y="424002"/>
        <a:ext cx="2026167" cy="26853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panose="020B0502040204020203" pitchFamily="34" charset="0"/>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latin typeface="Segoe UI" panose="020B0502040204020203" pitchFamily="34" charset="0"/>
              <a:cs typeface="Segoe UI" panose="020B0502040204020203" pitchFamily="34" charset="0"/>
            </a:rPr>
            <a:t>Resource </a:t>
          </a:r>
          <a:r>
            <a:rPr lang="en-US" sz="1300" kern="1200">
              <a:latin typeface="Segoe UI" panose="020B0502040204020203" pitchFamily="34" charset="0"/>
              <a:ea typeface="+mn-ea"/>
              <a:cs typeface="Segoe UI" panose="020B0502040204020203" pitchFamily="34" charset="0"/>
            </a:rPr>
            <a:t>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6CD0-45BC-4B49-9760-B0D288A5FC2C}">
      <dsp:nvSpPr>
        <dsp:cNvPr id="0" name=""/>
        <dsp:cNvSpPr/>
      </dsp:nvSpPr>
      <dsp:spPr>
        <a:xfrm>
          <a:off x="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FFFFFF"/>
              </a:solidFill>
              <a:latin typeface="Segoe UI" panose="020B0502040204020203" pitchFamily="34" charset="0"/>
              <a:ea typeface="+mn-ea"/>
              <a:cs typeface="Segoe UI" panose="020B0502040204020203" pitchFamily="34" charset="0"/>
            </a:rPr>
            <a:t>Qualification</a:t>
          </a:r>
        </a:p>
      </dsp:txBody>
      <dsp:txXfrm>
        <a:off x="371180" y="227576"/>
        <a:ext cx="1113542" cy="742360"/>
      </dsp:txXfrm>
    </dsp:sp>
    <dsp:sp modelId="{0534D61E-C81A-4471-934C-386398625A0B}">
      <dsp:nvSpPr>
        <dsp:cNvPr id="0" name=""/>
        <dsp:cNvSpPr/>
      </dsp:nvSpPr>
      <dsp:spPr>
        <a:xfrm>
          <a:off x="1670311"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solidFill>
                <a:srgbClr val="FFFFFF"/>
              </a:solidFill>
              <a:latin typeface="Segoe UI" panose="020B0502040204020203" pitchFamily="34" charset="0"/>
              <a:ea typeface="+mn-ea"/>
              <a:cs typeface="Segoe UI" panose="020B0502040204020203" pitchFamily="34" charset="0"/>
            </a:rPr>
            <a:t>Resource allocation</a:t>
          </a:r>
        </a:p>
      </dsp:txBody>
      <dsp:txXfrm>
        <a:off x="2041491" y="227576"/>
        <a:ext cx="1113542" cy="742360"/>
      </dsp:txXfrm>
    </dsp:sp>
    <dsp:sp modelId="{58386D17-BBCB-4BE5-8498-9B95EBF53C0D}">
      <dsp:nvSpPr>
        <dsp:cNvPr id="0" name=""/>
        <dsp:cNvSpPr/>
      </dsp:nvSpPr>
      <dsp:spPr>
        <a:xfrm>
          <a:off x="3340623"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Briefing</a:t>
          </a:r>
        </a:p>
      </dsp:txBody>
      <dsp:txXfrm>
        <a:off x="3711803" y="227576"/>
        <a:ext cx="1113542" cy="742360"/>
      </dsp:txXfrm>
    </dsp:sp>
    <dsp:sp modelId="{ADC4BA1E-FCF2-48D6-8C6E-61ADD0D43302}">
      <dsp:nvSpPr>
        <dsp:cNvPr id="0" name=""/>
        <dsp:cNvSpPr/>
      </dsp:nvSpPr>
      <dsp:spPr>
        <a:xfrm>
          <a:off x="5010935"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Preparation</a:t>
          </a:r>
        </a:p>
      </dsp:txBody>
      <dsp:txXfrm>
        <a:off x="5382115" y="227576"/>
        <a:ext cx="1113542" cy="742360"/>
      </dsp:txXfrm>
    </dsp:sp>
    <dsp:sp modelId="{03D86197-9A43-4E6E-8866-2600849D0C37}">
      <dsp:nvSpPr>
        <dsp:cNvPr id="0" name=""/>
        <dsp:cNvSpPr/>
      </dsp:nvSpPr>
      <dsp:spPr>
        <a:xfrm>
          <a:off x="6681247"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Rehearsal</a:t>
          </a:r>
        </a:p>
      </dsp:txBody>
      <dsp:txXfrm>
        <a:off x="7052427" y="227576"/>
        <a:ext cx="1113542" cy="742360"/>
      </dsp:txXfrm>
    </dsp:sp>
    <dsp:sp modelId="{4A98C32B-3861-4B89-8816-E6C19EE138C1}">
      <dsp:nvSpPr>
        <dsp:cNvPr id="0" name=""/>
        <dsp:cNvSpPr/>
      </dsp:nvSpPr>
      <dsp:spPr>
        <a:xfrm>
          <a:off x="8351559" y="227576"/>
          <a:ext cx="1855902" cy="742360"/>
        </a:xfrm>
        <a:prstGeom prst="chevron">
          <a:avLst/>
        </a:prstGeom>
        <a:gradFill rotWithShape="0">
          <a:gsLst>
            <a:gs pos="0">
              <a:srgbClr val="5C4483">
                <a:hueOff val="0"/>
                <a:satOff val="0"/>
                <a:lumOff val="0"/>
                <a:alphaOff val="0"/>
                <a:satMod val="103000"/>
                <a:lumMod val="102000"/>
                <a:tint val="94000"/>
              </a:srgbClr>
            </a:gs>
            <a:gs pos="50000">
              <a:srgbClr val="5C4483">
                <a:hueOff val="0"/>
                <a:satOff val="0"/>
                <a:lumOff val="0"/>
                <a:alphaOff val="0"/>
                <a:satMod val="110000"/>
                <a:lumMod val="100000"/>
                <a:shade val="100000"/>
              </a:srgbClr>
            </a:gs>
            <a:gs pos="100000">
              <a:srgbClr val="5C448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a:solidFill>
                <a:srgbClr val="FFFFFF"/>
              </a:solidFill>
              <a:latin typeface="Segoe UI" panose="020B0502040204020203" pitchFamily="34" charset="0"/>
              <a:ea typeface="+mn-ea"/>
              <a:cs typeface="Segoe UI" panose="020B0502040204020203" pitchFamily="34" charset="0"/>
            </a:rPr>
            <a:t>Demo</a:t>
          </a:r>
        </a:p>
      </dsp:txBody>
      <dsp:txXfrm>
        <a:off x="8722739" y="227576"/>
        <a:ext cx="1113542" cy="742360"/>
      </dsp:txXfrm>
    </dsp:sp>
    <dsp:sp modelId="{BDBF950C-4615-4F28-A73D-046DC1F89BDC}">
      <dsp:nvSpPr>
        <dsp:cNvPr id="0" name=""/>
        <dsp:cNvSpPr/>
      </dsp:nvSpPr>
      <dsp:spPr>
        <a:xfrm>
          <a:off x="10021870" y="227576"/>
          <a:ext cx="1855902" cy="742360"/>
        </a:xfrm>
        <a:prstGeom prst="chevron">
          <a:avLst/>
        </a:prstGeom>
        <a:gradFill rotWithShape="0">
          <a:gsLst>
            <a:gs pos="0">
              <a:srgbClr val="0F5793"/>
            </a:gs>
            <a:gs pos="50000">
              <a:srgbClr val="0B406B"/>
            </a:gs>
            <a:gs pos="100000">
              <a:srgbClr val="093253"/>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Font typeface="+mj-lt"/>
            <a:buNone/>
          </a:pPr>
          <a:r>
            <a:rPr lang="en-US" sz="1300" kern="1200">
              <a:latin typeface="Segoe UI" panose="020B0502040204020203" pitchFamily="34" charset="0"/>
              <a:ea typeface="+mn-ea"/>
              <a:cs typeface="Segoe UI" panose="020B0502040204020203" pitchFamily="34" charset="0"/>
            </a:rPr>
            <a:t>De-briefing</a:t>
          </a:r>
        </a:p>
      </dsp:txBody>
      <dsp:txXfrm>
        <a:off x="10393050" y="227576"/>
        <a:ext cx="1113542" cy="7423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8F11128-F8BF-DA40-8ED8-E16F70F5D398}" type="datetimeFigureOut">
              <a:rPr lang="en-IS" smtClean="0"/>
              <a:t>09/24/2024</a:t>
            </a:fld>
            <a:endParaRPr lang="en-IS"/>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37643-7B1E-E0DD-CD4E-55B7B5E86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CB524-E40D-82C6-D15A-54BB41FDA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B873E-3867-B86A-7536-DAE1A0D09B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53E4D-2A77-3F96-5251-5C04F828E3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1B44F-C295-488B-A777-ABDF4B8FF4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36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dirty="0">
                <a:solidFill>
                  <a:srgbClr val="323130"/>
                </a:solidFill>
                <a:effectLst/>
                <a:latin typeface="Segoe UI" panose="020B0502040204020203" pitchFamily="34" charset="0"/>
                <a:ea typeface="Segoe UI" panose="020B0502040204020203" pitchFamily="34" charset="0"/>
              </a:rPr>
              <a:t>the next step is focusing on presentation, especially how to build presentations that showcase value and benefits.</a:t>
            </a: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350521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message: What do we have?</a:t>
            </a:r>
          </a:p>
          <a:p>
            <a:r>
              <a:rPr lang="en-US"/>
              <a:t>New message: What do you get?</a:t>
            </a:r>
          </a:p>
        </p:txBody>
      </p:sp>
      <p:sp>
        <p:nvSpPr>
          <p:cNvPr id="4" name="Slide Number Placeholder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3305479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message: What do we have?</a:t>
            </a:r>
          </a:p>
          <a:p>
            <a:r>
              <a:rPr lang="en-US" dirty="0"/>
              <a:t>New message: What do you get?</a:t>
            </a:r>
          </a:p>
          <a:p>
            <a:endParaRPr lang="en-US" dirty="0"/>
          </a:p>
          <a:p>
            <a:r>
              <a:rPr lang="en-MY" sz="1800" dirty="0">
                <a:solidFill>
                  <a:srgbClr val="323130"/>
                </a:solidFill>
                <a:effectLst/>
                <a:latin typeface="Segoe UI" panose="020B0502040204020203" pitchFamily="34" charset="0"/>
                <a:ea typeface="Segoe UI" panose="020B0502040204020203" pitchFamily="34" charset="0"/>
              </a:rPr>
              <a:t>And when we think about that, then we should start by thinking how software decisions are made usually and what influences them. So, is this based on feature differentiation between different products only?</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Or is it about relationships that we built?</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Our prospect of having an instinct.</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What do you think and what else could be in there? </a:t>
            </a: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25405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message: What do we have?</a:t>
            </a:r>
          </a:p>
          <a:p>
            <a:r>
              <a:rPr lang="en-US" dirty="0"/>
              <a:t>New message: What do you get?  </a:t>
            </a:r>
          </a:p>
          <a:p>
            <a:endParaRPr lang="en-US" dirty="0"/>
          </a:p>
          <a:p>
            <a:r>
              <a:rPr lang="en-MY" sz="1800" dirty="0">
                <a:solidFill>
                  <a:srgbClr val="323130"/>
                </a:solidFill>
                <a:effectLst/>
                <a:latin typeface="Segoe UI" panose="020B0502040204020203" pitchFamily="34" charset="0"/>
                <a:ea typeface="Segoe UI" panose="020B0502040204020203" pitchFamily="34" charset="0"/>
              </a:rPr>
              <a:t>we all agree a lot of these things are subjectively based</a:t>
            </a:r>
            <a:r>
              <a:rPr lang="en-MY" sz="1800">
                <a:solidFill>
                  <a:srgbClr val="323130"/>
                </a:solidFill>
                <a:effectLst/>
                <a:latin typeface="Segoe UI" panose="020B0502040204020203" pitchFamily="34" charset="0"/>
                <a:ea typeface="Segoe UI" panose="020B0502040204020203" pitchFamily="34" charset="0"/>
              </a:rPr>
              <a:t>, it's </a:t>
            </a:r>
            <a:r>
              <a:rPr lang="en-MY" sz="1800" dirty="0">
                <a:solidFill>
                  <a:srgbClr val="323130"/>
                </a:solidFill>
                <a:effectLst/>
                <a:latin typeface="Segoe UI" panose="020B0502040204020203" pitchFamily="34" charset="0"/>
                <a:ea typeface="Segoe UI" panose="020B0502040204020203" pitchFamily="34" charset="0"/>
              </a:rPr>
              <a:t>not about a scorecard as it covered everything. </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So, it's really about the impression that we make so and how can we leave the best impression on decision makers when we have these demos and this brings me to the point of the purpose of a demo.</a:t>
            </a:r>
            <a:br>
              <a:rPr lang="en-MY" sz="1800" dirty="0">
                <a:solidFill>
                  <a:srgbClr val="323130"/>
                </a:solidFill>
                <a:effectLst/>
                <a:latin typeface="Segoe UI" panose="020B0502040204020203" pitchFamily="34" charset="0"/>
                <a:ea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695758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message: What do we have?</a:t>
            </a:r>
          </a:p>
          <a:p>
            <a:r>
              <a:rPr lang="en-US" dirty="0"/>
              <a:t>New message: What do you get?</a:t>
            </a:r>
          </a:p>
          <a:p>
            <a:endParaRPr lang="en-US" dirty="0"/>
          </a:p>
          <a:p>
            <a:r>
              <a:rPr lang="en-MY" sz="1800" dirty="0">
                <a:solidFill>
                  <a:srgbClr val="323130"/>
                </a:solidFill>
                <a:effectLst/>
                <a:latin typeface="Segoe UI" panose="020B0502040204020203" pitchFamily="34" charset="0"/>
                <a:ea typeface="Segoe UI" panose="020B0502040204020203" pitchFamily="34" charset="0"/>
              </a:rPr>
              <a:t>Is the purpose of the demo to explain this is what we have in our solution and go through the encyclopaedia of features in Microsoft Business Central and LS Central and show everything that we have.</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Or is it?</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To talk about what you get, what our prospects will get.</a:t>
            </a:r>
            <a:br>
              <a:rPr lang="en-MY" sz="1800" dirty="0">
                <a:solidFill>
                  <a:srgbClr val="323130"/>
                </a:solidFill>
                <a:effectLst/>
                <a:latin typeface="Segoe UI" panose="020B0502040204020203" pitchFamily="34" charset="0"/>
                <a:ea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3648552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message: What do we have?</a:t>
            </a:r>
          </a:p>
          <a:p>
            <a:r>
              <a:rPr lang="en-US" dirty="0"/>
              <a:t>New message: What do you get? </a:t>
            </a:r>
          </a:p>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181848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message: What do we have?</a:t>
            </a:r>
          </a:p>
          <a:p>
            <a:r>
              <a:rPr lang="en-US" dirty="0"/>
              <a:t>New message: What do you get?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MY" sz="1200" dirty="0">
                <a:solidFill>
                  <a:srgbClr val="323130"/>
                </a:solidFill>
                <a:effectLst/>
                <a:latin typeface="Segoe UI" panose="020B0502040204020203" pitchFamily="34" charset="0"/>
                <a:ea typeface="Segoe UI" panose="020B0502040204020203" pitchFamily="34" charset="0"/>
              </a:rPr>
              <a:t>To achieve so, we need to understand that the prospect they are searching for a value in the solution benefits and also to solve their pain points. And then we have our LS Central solution, and our demo message of course should cover as much as possible of the values and pain points of this process.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2637395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message: What do we have?</a:t>
            </a:r>
          </a:p>
          <a:p>
            <a:r>
              <a:rPr lang="en-US"/>
              <a:t>New message: What do you get?</a:t>
            </a:r>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2179179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hope it looks like this</a:t>
            </a:r>
          </a:p>
        </p:txBody>
      </p:sp>
      <p:sp>
        <p:nvSpPr>
          <p:cNvPr id="4" name="Slide Number Placeholder 3"/>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1369094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message: What do we have?</a:t>
            </a:r>
          </a:p>
          <a:p>
            <a:r>
              <a:rPr lang="en-US"/>
              <a:t>New message: What do you get?</a:t>
            </a:r>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261611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Segoe UI" panose="020B0502040204020203" pitchFamily="34" charset="0"/>
                <a:cs typeface="Segoe UI" panose="020B0502040204020203" pitchFamily="34" charset="0"/>
              </a:rPr>
              <a:t>Why are we doing this?</a:t>
            </a:r>
          </a:p>
          <a:p>
            <a:pPr marL="0" indent="0">
              <a:buNone/>
            </a:pPr>
            <a:endParaRPr lang="en-US" sz="12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We know that the competition out there is tough and selling ERP and Retail solutions can be challenging.</a:t>
            </a:r>
          </a:p>
          <a:p>
            <a:pPr marL="0" indent="0">
              <a:buNone/>
            </a:pPr>
            <a:endParaRPr lang="en-US" sz="1200" dirty="0">
              <a:latin typeface="Segoe UI" panose="020B0502040204020203" pitchFamily="34" charset="0"/>
              <a:cs typeface="Segoe UI" panose="020B0502040204020203" pitchFamily="34" charset="0"/>
            </a:endParaRPr>
          </a:p>
          <a:p>
            <a:pPr marL="0" indent="0">
              <a:buNone/>
            </a:pPr>
            <a:r>
              <a:rPr lang="en-US" sz="1200" dirty="0">
                <a:latin typeface="Segoe UI" panose="020B0502040204020203" pitchFamily="34" charset="0"/>
                <a:cs typeface="Segoe UI" panose="020B0502040204020203" pitchFamily="34" charset="0"/>
              </a:rPr>
              <a:t>We at LS Retail want to provide you with great tools and support when it comes to selling our products to new customers or existing customers. </a:t>
            </a:r>
          </a:p>
          <a:p>
            <a:pPr marL="0" indent="0">
              <a:buNone/>
            </a:pPr>
            <a:endParaRPr lang="en-US" sz="1200" dirty="0">
              <a:latin typeface="Segoe UI" panose="020B0502040204020203" pitchFamily="34" charset="0"/>
              <a:cs typeface="Segoe UI" panose="020B0502040204020203" pitchFamily="34" charset="0"/>
            </a:endParaRPr>
          </a:p>
          <a:p>
            <a:pPr marL="0" indent="0">
              <a:buNone/>
            </a:pPr>
            <a:r>
              <a:rPr lang="en-US" sz="1200" dirty="0">
                <a:latin typeface="Segoe UI" panose="020B0502040204020203" pitchFamily="34" charset="0"/>
                <a:cs typeface="Segoe UI" panose="020B0502040204020203" pitchFamily="34" charset="0"/>
              </a:rPr>
              <a:t>We want to share from our experiences and knowhow that we gain from trainings and other sources. </a:t>
            </a:r>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2071079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1455081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1548390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800" dirty="0">
                <a:solidFill>
                  <a:srgbClr val="323130"/>
                </a:solidFill>
                <a:effectLst/>
                <a:latin typeface="Segoe UI" panose="020B0502040204020203" pitchFamily="34" charset="0"/>
                <a:ea typeface="Segoe UI" panose="020B0502040204020203" pitchFamily="34" charset="0"/>
              </a:rPr>
              <a:t>So, the question is, will we see you there? </a:t>
            </a:r>
          </a:p>
          <a:p>
            <a:r>
              <a:rPr lang="en-MY" sz="1800" dirty="0">
                <a:solidFill>
                  <a:srgbClr val="323130"/>
                </a:solidFill>
                <a:effectLst/>
                <a:latin typeface="Segoe UI" panose="020B0502040204020203" pitchFamily="34" charset="0"/>
                <a:ea typeface="Segoe UI" panose="020B0502040204020203" pitchFamily="34" charset="0"/>
              </a:rPr>
              <a:t>Of course, we will ask you and hope to have a conversation with you. How you like this idea?</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And if it's something you would be interesting in and we are also open to hear about your input, what could or should be covered in this workshop and so on.</a:t>
            </a:r>
            <a:br>
              <a:rPr lang="en-MY" sz="1800" dirty="0">
                <a:solidFill>
                  <a:srgbClr val="323130"/>
                </a:solidFill>
                <a:effectLst/>
                <a:latin typeface="Segoe UI" panose="020B0502040204020203" pitchFamily="34" charset="0"/>
                <a:ea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25</a:t>
            </a:fld>
            <a:endParaRPr lang="en-IS"/>
          </a:p>
        </p:txBody>
      </p:sp>
    </p:spTree>
    <p:extLst>
      <p:ext uri="{BB962C8B-B14F-4D97-AF65-F5344CB8AC3E}">
        <p14:creationId xmlns:p14="http://schemas.microsoft.com/office/powerpoint/2010/main" val="29803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3505585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37643-7B1E-E0DD-CD4E-55B7B5E86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CB524-E40D-82C6-D15A-54BB41FDA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B873E-3867-B86A-7536-DAE1A0D09B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53E4D-2A77-3F96-5251-5C04F828E3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1B44F-C295-488B-A777-ABDF4B8FF4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55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88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185705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800" dirty="0">
                <a:solidFill>
                  <a:srgbClr val="323130"/>
                </a:solidFill>
                <a:effectLst/>
                <a:latin typeface="Segoe UI" panose="020B0502040204020203" pitchFamily="34" charset="0"/>
                <a:ea typeface="Segoe UI" panose="020B0502040204020203" pitchFamily="34" charset="0"/>
              </a:rPr>
              <a:t>we also shared and presented a tool that helps you to ask these questions, breaks it down to some sub questions and also to track the score. </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If you are interested feel free to reach out and we are happy to provide it to you. </a:t>
            </a:r>
            <a:br>
              <a:rPr lang="en-MY" sz="1800" dirty="0">
                <a:solidFill>
                  <a:srgbClr val="323130"/>
                </a:solidFill>
                <a:effectLst/>
                <a:latin typeface="Segoe UI" panose="020B0502040204020203" pitchFamily="34" charset="0"/>
                <a:ea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2825797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800" dirty="0">
                <a:solidFill>
                  <a:srgbClr val="323130"/>
                </a:solidFill>
                <a:effectLst/>
                <a:latin typeface="Segoe UI" panose="020B0502040204020203" pitchFamily="34" charset="0"/>
                <a:ea typeface="Segoe UI" panose="020B0502040204020203" pitchFamily="34" charset="0"/>
              </a:rPr>
              <a:t>We also talked about tips and tricks:</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 how you can personalise your demo environments with some data scraping tools where you pull customer items, pictures, text from the web and use it in your demo environment. </a:t>
            </a:r>
            <a:br>
              <a:rPr lang="en-MY" sz="1800" dirty="0">
                <a:solidFill>
                  <a:srgbClr val="323130"/>
                </a:solidFill>
                <a:effectLst/>
                <a:latin typeface="Segoe UI" panose="020B0502040204020203" pitchFamily="34" charset="0"/>
                <a:ea typeface="Segoe UI" panose="020B0502040204020203" pitchFamily="34" charset="0"/>
              </a:rPr>
            </a:br>
            <a:r>
              <a:rPr lang="en-MY" sz="1800" dirty="0">
                <a:solidFill>
                  <a:srgbClr val="323130"/>
                </a:solidFill>
                <a:effectLst/>
                <a:latin typeface="Segoe UI" panose="020B0502040204020203" pitchFamily="34" charset="0"/>
                <a:ea typeface="Segoe UI" panose="020B0502040204020203" pitchFamily="34" charset="0"/>
              </a:rPr>
              <a:t>- how to generate demo data to have a good visualisation when you demo for example here the history of an item.</a:t>
            </a:r>
          </a:p>
          <a:p>
            <a:r>
              <a:rPr lang="en-MY" sz="1800" dirty="0">
                <a:solidFill>
                  <a:srgbClr val="323130"/>
                </a:solidFill>
                <a:effectLst/>
                <a:latin typeface="Segoe UI" panose="020B0502040204020203" pitchFamily="34" charset="0"/>
                <a:ea typeface="Segoe UI" panose="020B0502040204020203" pitchFamily="34" charset="0"/>
              </a:rPr>
              <a:t>- how to use different devices to demo and some good hints how to prepare to use neutral colour schemes and use the customers UI. So, a lot of things have been shared there.</a:t>
            </a:r>
            <a:br>
              <a:rPr lang="en-MY" sz="1800" dirty="0">
                <a:solidFill>
                  <a:srgbClr val="323130"/>
                </a:solidFill>
                <a:effectLst/>
                <a:latin typeface="Segoe UI" panose="020B0502040204020203" pitchFamily="34" charset="0"/>
                <a:ea typeface="Segoe UI" panose="020B0502040204020203" pitchFamily="34" charset="0"/>
              </a:rPr>
            </a:br>
            <a:endParaRPr lang="en-MY" dirty="0"/>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270760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dirty="0">
                <a:solidFill>
                  <a:srgbClr val="323130"/>
                </a:solidFill>
                <a:effectLst/>
                <a:latin typeface="Segoe UI" panose="020B0502040204020203" pitchFamily="34" charset="0"/>
                <a:ea typeface="Segoe UI" panose="020B0502040204020203" pitchFamily="34" charset="0"/>
              </a:rPr>
              <a:t>We also talked about objection handling which are techniques to respond and to overcome any reasons, excuses given by the prospect to delay or reject the adopt of the software solution or the serving offering.</a:t>
            </a:r>
            <a:endParaRPr lang="en-MY" dirty="0"/>
          </a:p>
        </p:txBody>
      </p:sp>
      <p:sp>
        <p:nvSpPr>
          <p:cNvPr id="4" name="Slide Number Placeholder 3"/>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278696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7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6057C0"/>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C5C1F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C5C1F4"/>
          </a:solidFill>
          <a:ln w="0"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EF66514F-3360-D5CC-47E0-EE4516536729}"/>
              </a:ext>
            </a:extLst>
          </p:cNvPr>
          <p:cNvSpPr/>
          <p:nvPr/>
        </p:nvSpPr>
        <p:spPr>
          <a:xfrm rot="5400000">
            <a:off x="1302389" y="6422225"/>
            <a:ext cx="367954" cy="368227"/>
          </a:xfrm>
          <a:custGeom>
            <a:avLst/>
            <a:gdLst>
              <a:gd name="connsiteX0" fmla="*/ 367955 w 367954"/>
              <a:gd name="connsiteY0" fmla="*/ 184114 h 368227"/>
              <a:gd name="connsiteX1" fmla="*/ 183978 w 367954"/>
              <a:gd name="connsiteY1" fmla="*/ 368228 h 368227"/>
              <a:gd name="connsiteX2" fmla="*/ 0 w 367954"/>
              <a:gd name="connsiteY2" fmla="*/ 184114 h 368227"/>
              <a:gd name="connsiteX3" fmla="*/ 183978 w 367954"/>
              <a:gd name="connsiteY3" fmla="*/ 0 h 368227"/>
              <a:gd name="connsiteX4" fmla="*/ 367955 w 367954"/>
              <a:gd name="connsiteY4" fmla="*/ 184114 h 36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54" h="368227">
                <a:moveTo>
                  <a:pt x="367955" y="184114"/>
                </a:moveTo>
                <a:cubicBezTo>
                  <a:pt x="367955" y="285797"/>
                  <a:pt x="285586" y="368228"/>
                  <a:pt x="183978" y="368228"/>
                </a:cubicBezTo>
                <a:cubicBezTo>
                  <a:pt x="82369" y="368228"/>
                  <a:pt x="0" y="285797"/>
                  <a:pt x="0" y="184114"/>
                </a:cubicBezTo>
                <a:cubicBezTo>
                  <a:pt x="0" y="82430"/>
                  <a:pt x="82369" y="0"/>
                  <a:pt x="183978" y="0"/>
                </a:cubicBezTo>
                <a:cubicBezTo>
                  <a:pt x="285586" y="0"/>
                  <a:pt x="367955" y="82430"/>
                  <a:pt x="367955" y="184114"/>
                </a:cubicBezTo>
                <a:close/>
              </a:path>
            </a:pathLst>
          </a:custGeom>
          <a:solidFill>
            <a:srgbClr val="361D5C"/>
          </a:solidFill>
          <a:ln w="0" cap="flat">
            <a:noFill/>
            <a:prstDash val="solid"/>
            <a:miter/>
          </a:ln>
        </p:spPr>
        <p:txBody>
          <a:bodyPr rtlCol="0" anchor="ctr"/>
          <a:lstStyle/>
          <a:p>
            <a:endParaRPr lang="en-IS"/>
          </a:p>
        </p:txBody>
      </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56" name="Freeform 55">
            <a:extLst>
              <a:ext uri="{FF2B5EF4-FFF2-40B4-BE49-F238E27FC236}">
                <a16:creationId xmlns:a16="http://schemas.microsoft.com/office/drawing/2014/main" id="{8A96D8FE-D47B-5513-BA0F-978F03EC546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938BE8"/>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2111594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B5CE3E-5D56-E557-A1E3-02194BA6348C}"/>
              </a:ext>
            </a:extLst>
          </p:cNvPr>
          <p:cNvGrpSpPr/>
          <p:nvPr userDrawn="1"/>
        </p:nvGrpSpPr>
        <p:grpSpPr>
          <a:xfrm>
            <a:off x="10610584" y="6381947"/>
            <a:ext cx="1231126" cy="378552"/>
            <a:chOff x="10610584" y="331617"/>
            <a:chExt cx="1231126" cy="378552"/>
          </a:xfrm>
        </p:grpSpPr>
        <p:grpSp>
          <p:nvGrpSpPr>
            <p:cNvPr id="7" name="Graphic 1">
              <a:extLst>
                <a:ext uri="{FF2B5EF4-FFF2-40B4-BE49-F238E27FC236}">
                  <a16:creationId xmlns:a16="http://schemas.microsoft.com/office/drawing/2014/main" id="{845E92FF-9FB8-B6C4-D70F-23F319082349}"/>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31308EDF-6CA4-D7ED-2C52-4F9E8CC3017F}"/>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349EB1C1-19E1-D184-D24E-A16B69E1C606}"/>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880E72B5-4F62-1E4C-F670-540BB2FAFBE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FA8D3ED-6052-9661-6BA0-97A52A80D343}"/>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2BF542B3-EFF4-9176-6F7A-19F91A08CEB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BB51543F-B9D8-6CF4-D933-B61952207B84}"/>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877F42EE-9A41-6526-1E8B-A21C52BB38FA}"/>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28FFB45C-9CEF-17D2-DFA3-C531464BB5CA}"/>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47F2F64-951F-EAB3-A8FE-5FEA63EDDE7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147497A5-7B62-5C20-9149-D8F1D1AF5B5A}"/>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391390B1-0B42-D6BF-6463-7810228A26EE}"/>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DEA2F1B8-358C-9673-EDFD-41E2E57A8108}"/>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8" name="Graphic 1">
              <a:extLst>
                <a:ext uri="{FF2B5EF4-FFF2-40B4-BE49-F238E27FC236}">
                  <a16:creationId xmlns:a16="http://schemas.microsoft.com/office/drawing/2014/main" id="{06658F64-D16C-C18A-F12F-E8E95ADBC5C7}"/>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1FE16C5F-8CBF-C789-5524-64419AFBA787}"/>
                  </a:ext>
                </a:extLst>
              </p:cNvPr>
              <p:cNvGrpSpPr/>
              <p:nvPr/>
            </p:nvGrpSpPr>
            <p:grpSpPr>
              <a:xfrm>
                <a:off x="10977294" y="623621"/>
                <a:ext cx="847919" cy="75291"/>
                <a:chOff x="10977294" y="623621"/>
                <a:chExt cx="847919" cy="75291"/>
              </a:xfrm>
              <a:grpFill/>
            </p:grpSpPr>
            <p:sp>
              <p:nvSpPr>
                <p:cNvPr id="22" name="Freeform 21">
                  <a:extLst>
                    <a:ext uri="{FF2B5EF4-FFF2-40B4-BE49-F238E27FC236}">
                      <a16:creationId xmlns:a16="http://schemas.microsoft.com/office/drawing/2014/main" id="{ECC1B29E-7AEA-B254-1EA6-3959E20A813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C16218F0-2402-8DE5-F21D-3E41345031A9}"/>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B59F36F4-2A17-3894-A62E-37467E0D24AD}"/>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DEA6E831-B2C1-6602-028A-6D73C6358E92}"/>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E8C6ECB5-307C-F903-B04C-D718E81E17C5}"/>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DDF1F3B4-C8B8-7171-4C4D-E21C2BC89A7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8" name="Graphic 1">
                  <a:extLst>
                    <a:ext uri="{FF2B5EF4-FFF2-40B4-BE49-F238E27FC236}">
                      <a16:creationId xmlns:a16="http://schemas.microsoft.com/office/drawing/2014/main" id="{6AEEB2B6-E7A9-D793-417E-D300D2CA8197}"/>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EA164738-BC09-9401-201B-7E27771B33AC}"/>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76975D1-470D-248C-F94C-6B694A63BD1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9" name="Freeform 28">
                  <a:extLst>
                    <a:ext uri="{FF2B5EF4-FFF2-40B4-BE49-F238E27FC236}">
                      <a16:creationId xmlns:a16="http://schemas.microsoft.com/office/drawing/2014/main" id="{162C17CB-65A4-73D7-0C4D-907532397C9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0" name="Graphic 1">
                <a:extLst>
                  <a:ext uri="{FF2B5EF4-FFF2-40B4-BE49-F238E27FC236}">
                    <a16:creationId xmlns:a16="http://schemas.microsoft.com/office/drawing/2014/main" id="{7264D401-1B43-1DA0-7469-95691F1A6C29}"/>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F753DFD-FFFF-FC25-AD81-6E5E7D5571C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51D22EF5-A35E-7EF2-04D4-818FA256775C}"/>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8F04B238-D2AE-8919-3414-36C64781BBC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95538B48-67E8-FA27-4D03-50A1E1B4028E}"/>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07533260-59B9-B53C-C251-94FFFF04DBD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5B4AE3BC-65B9-E9C8-01C4-90F348480DB3}"/>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2" name="Freeform 11">
                  <a:extLst>
                    <a:ext uri="{FF2B5EF4-FFF2-40B4-BE49-F238E27FC236}">
                      <a16:creationId xmlns:a16="http://schemas.microsoft.com/office/drawing/2014/main" id="{DF55165F-C2B2-5230-AE14-1A0E8F30061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F6C36F"/>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tx1"/>
                </a:solidFill>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132515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chemeClr val="bg1"/>
                </a:solidFill>
                <a:latin typeface="Segoe UI" panose="020B0502040204020203" pitchFamily="34" charset="0"/>
                <a:cs typeface="Segoe UI" panose="020B0502040204020203" pitchFamily="34" charset="0"/>
              </a:defRPr>
            </a:lvl1pPr>
          </a:lstStyle>
          <a:p>
            <a:pPr lvl="0"/>
            <a:r>
              <a:rPr lang="en-US"/>
              <a:t>Insert title here</a:t>
            </a:r>
            <a:endParaRPr lang="en-IS"/>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73222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grpSp>
        <p:nvGrpSpPr>
          <p:cNvPr id="42" name="Group 41">
            <a:extLst>
              <a:ext uri="{FF2B5EF4-FFF2-40B4-BE49-F238E27FC236}">
                <a16:creationId xmlns:a16="http://schemas.microsoft.com/office/drawing/2014/main" id="{4B69FCE5-9755-660E-6A01-E77FDEEC0329}"/>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ADCF9B14-21C7-30E0-2A54-5E3D4EA45775}"/>
                </a:ext>
              </a:extLst>
            </p:cNvPr>
            <p:cNvGrpSpPr/>
            <p:nvPr/>
          </p:nvGrpSpPr>
          <p:grpSpPr>
            <a:xfrm>
              <a:off x="10610584" y="331617"/>
              <a:ext cx="1231126" cy="292096"/>
              <a:chOff x="10610584" y="331617"/>
              <a:chExt cx="1231126" cy="292096"/>
            </a:xfrm>
            <a:solidFill>
              <a:schemeClr val="bg1"/>
            </a:solidFill>
          </p:grpSpPr>
          <p:grpSp>
            <p:nvGrpSpPr>
              <p:cNvPr id="6" name="Graphic 1">
                <a:extLst>
                  <a:ext uri="{FF2B5EF4-FFF2-40B4-BE49-F238E27FC236}">
                    <a16:creationId xmlns:a16="http://schemas.microsoft.com/office/drawing/2014/main" id="{23A12C2A-A09C-7D1F-1C8D-F66649C0D73D}"/>
                  </a:ext>
                </a:extLst>
              </p:cNvPr>
              <p:cNvGrpSpPr/>
              <p:nvPr/>
            </p:nvGrpSpPr>
            <p:grpSpPr>
              <a:xfrm>
                <a:off x="10977232" y="373442"/>
                <a:ext cx="864478" cy="163814"/>
                <a:chOff x="10977232" y="373442"/>
                <a:chExt cx="864478" cy="163814"/>
              </a:xfrm>
              <a:grpFill/>
            </p:grpSpPr>
            <p:sp>
              <p:nvSpPr>
                <p:cNvPr id="7" name="Freeform 6">
                  <a:extLst>
                    <a:ext uri="{FF2B5EF4-FFF2-40B4-BE49-F238E27FC236}">
                      <a16:creationId xmlns:a16="http://schemas.microsoft.com/office/drawing/2014/main" id="{6AA6342E-AE73-E6C2-0C8C-8DCE49BDA42F}"/>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2961C90D-7E6A-78ED-9220-2879B8466B1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AC19510-AB5E-0F60-52B2-BF8D5B02FAC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B7F8EA6C-CC19-A08C-D553-E7D4E9759638}"/>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13" name="Freeform 12">
                  <a:extLst>
                    <a:ext uri="{FF2B5EF4-FFF2-40B4-BE49-F238E27FC236}">
                      <a16:creationId xmlns:a16="http://schemas.microsoft.com/office/drawing/2014/main" id="{CD9E90F5-43C5-2925-E8C5-90DF36EDB4C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9F5BBD3-2026-6845-79C9-8E1DA0D843ED}"/>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F172ABC5-C539-05AC-E414-2881082B04E6}"/>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4F898332-A7E9-A2A2-0EE1-F2B864D2483E}"/>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17" name="Graphic 1">
                <a:extLst>
                  <a:ext uri="{FF2B5EF4-FFF2-40B4-BE49-F238E27FC236}">
                    <a16:creationId xmlns:a16="http://schemas.microsoft.com/office/drawing/2014/main" id="{AA9A9473-8F22-BD15-DD70-0594771DCE54}"/>
                  </a:ext>
                </a:extLst>
              </p:cNvPr>
              <p:cNvGrpSpPr/>
              <p:nvPr/>
            </p:nvGrpSpPr>
            <p:grpSpPr>
              <a:xfrm>
                <a:off x="10610584" y="331617"/>
                <a:ext cx="291422" cy="292096"/>
                <a:chOff x="10610584" y="331617"/>
                <a:chExt cx="291422" cy="292096"/>
              </a:xfrm>
              <a:grpFill/>
            </p:grpSpPr>
            <p:sp>
              <p:nvSpPr>
                <p:cNvPr id="18" name="Freeform 17">
                  <a:extLst>
                    <a:ext uri="{FF2B5EF4-FFF2-40B4-BE49-F238E27FC236}">
                      <a16:creationId xmlns:a16="http://schemas.microsoft.com/office/drawing/2014/main" id="{2CC88B8E-2A18-3922-B6F3-0FF4DFAB5EA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B4B94E03-1733-B0EE-A2C2-550BFDC86EE9}"/>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21" name="Graphic 1">
              <a:extLst>
                <a:ext uri="{FF2B5EF4-FFF2-40B4-BE49-F238E27FC236}">
                  <a16:creationId xmlns:a16="http://schemas.microsoft.com/office/drawing/2014/main" id="{94A48525-71BB-E438-A2E0-E468605D7E24}"/>
                </a:ext>
              </a:extLst>
            </p:cNvPr>
            <p:cNvGrpSpPr/>
            <p:nvPr/>
          </p:nvGrpSpPr>
          <p:grpSpPr>
            <a:xfrm>
              <a:off x="10977294" y="598174"/>
              <a:ext cx="847919" cy="111995"/>
              <a:chOff x="10977294" y="598174"/>
              <a:chExt cx="847919" cy="111995"/>
            </a:xfrm>
            <a:solidFill>
              <a:schemeClr val="bg1"/>
            </a:solidFill>
          </p:grpSpPr>
          <p:grpSp>
            <p:nvGrpSpPr>
              <p:cNvPr id="22" name="Graphic 1">
                <a:extLst>
                  <a:ext uri="{FF2B5EF4-FFF2-40B4-BE49-F238E27FC236}">
                    <a16:creationId xmlns:a16="http://schemas.microsoft.com/office/drawing/2014/main" id="{3A5D2707-DA6F-5566-8A92-7812F3583B01}"/>
                  </a:ext>
                </a:extLst>
              </p:cNvPr>
              <p:cNvGrpSpPr/>
              <p:nvPr/>
            </p:nvGrpSpPr>
            <p:grpSpPr>
              <a:xfrm>
                <a:off x="10977294" y="623621"/>
                <a:ext cx="847919" cy="75291"/>
                <a:chOff x="10977294" y="623621"/>
                <a:chExt cx="847919" cy="75291"/>
              </a:xfrm>
              <a:grpFill/>
            </p:grpSpPr>
            <p:sp>
              <p:nvSpPr>
                <p:cNvPr id="23" name="Freeform 22">
                  <a:extLst>
                    <a:ext uri="{FF2B5EF4-FFF2-40B4-BE49-F238E27FC236}">
                      <a16:creationId xmlns:a16="http://schemas.microsoft.com/office/drawing/2014/main" id="{A1C099A3-480E-BFCC-3EDC-D46E63CE61D1}"/>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6EFF954F-A79B-8950-D9CD-0C2DA55A72AB}"/>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94EB82B8-3744-4877-9FA8-16F492C12C7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27461ADC-80AD-90CB-81A1-3D3F2E50BCE1}"/>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F86101AF-5392-DF25-1C5E-64ADC174317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9A407260-4F17-3C80-5448-C01D0972164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30" name="Graphic 1">
                  <a:extLst>
                    <a:ext uri="{FF2B5EF4-FFF2-40B4-BE49-F238E27FC236}">
                      <a16:creationId xmlns:a16="http://schemas.microsoft.com/office/drawing/2014/main" id="{A6D72B36-05E0-EF1A-F1B4-A1AA7E136E57}"/>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8C2DB32F-9C49-5AAF-11DE-891277833F9E}"/>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2A3E4624-2108-41D5-BADA-57DF2B97949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33" name="Freeform 32">
                  <a:extLst>
                    <a:ext uri="{FF2B5EF4-FFF2-40B4-BE49-F238E27FC236}">
                      <a16:creationId xmlns:a16="http://schemas.microsoft.com/office/drawing/2014/main" id="{159193BB-B494-6A37-0983-D877812A0CFF}"/>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36058BC5-2E1F-80FE-FBCC-00A585064651}"/>
                  </a:ext>
                </a:extLst>
              </p:cNvPr>
              <p:cNvGrpSpPr/>
              <p:nvPr/>
            </p:nvGrpSpPr>
            <p:grpSpPr>
              <a:xfrm>
                <a:off x="11115341" y="598174"/>
                <a:ext cx="267660" cy="111995"/>
                <a:chOff x="11115341" y="598174"/>
                <a:chExt cx="267660" cy="111995"/>
              </a:xfrm>
              <a:grpFill/>
            </p:grpSpPr>
            <p:grpSp>
              <p:nvGrpSpPr>
                <p:cNvPr id="35" name="Graphic 1">
                  <a:extLst>
                    <a:ext uri="{FF2B5EF4-FFF2-40B4-BE49-F238E27FC236}">
                      <a16:creationId xmlns:a16="http://schemas.microsoft.com/office/drawing/2014/main" id="{C38B31C0-5D0D-AE51-433E-3A55EA1A038C}"/>
                    </a:ext>
                  </a:extLst>
                </p:cNvPr>
                <p:cNvGrpSpPr/>
                <p:nvPr/>
              </p:nvGrpSpPr>
              <p:grpSpPr>
                <a:xfrm>
                  <a:off x="11115341" y="598174"/>
                  <a:ext cx="267660" cy="111995"/>
                  <a:chOff x="11115341" y="598174"/>
                  <a:chExt cx="267660" cy="111995"/>
                </a:xfrm>
                <a:grpFill/>
              </p:grpSpPr>
              <p:sp>
                <p:nvSpPr>
                  <p:cNvPr id="36" name="Freeform 35">
                    <a:extLst>
                      <a:ext uri="{FF2B5EF4-FFF2-40B4-BE49-F238E27FC236}">
                        <a16:creationId xmlns:a16="http://schemas.microsoft.com/office/drawing/2014/main" id="{F1605DE2-7A11-30F3-246E-28ED39EEF176}"/>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53BAE12-78EA-9B75-DE3A-E5F7BDD1641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D67319BB-542A-8F27-8672-D2E931C575F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C83792C-4B82-D52B-252C-159EB8F22CB4}"/>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535C58FA-27B3-4B29-B0C0-52F61A74F56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41" name="Freeform 40">
                  <a:extLst>
                    <a:ext uri="{FF2B5EF4-FFF2-40B4-BE49-F238E27FC236}">
                      <a16:creationId xmlns:a16="http://schemas.microsoft.com/office/drawing/2014/main" id="{8EF03677-3782-55C4-A9E9-2A5B11323ECC}"/>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93257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7"/>
            <a:ext cx="6638262" cy="5634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D7926C7C-602F-9E87-9196-90BD630E7345}"/>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715CCD41-2438-D984-C57E-4E33025E60C1}"/>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65955DEC-B654-47A8-9939-598AF6CFB6BD}"/>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75AE7A05-0736-B3A2-82D9-840A8642D815}"/>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45FD076-E9D0-42FF-9FF4-89F467FC57F2}"/>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FF9B9CF6-E727-1D42-0766-9CF51F857218}"/>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33C70A2A-D073-9BC1-7112-1CC45349225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12F82F0-2214-3117-BBE3-A7D84E33028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07658A90-E637-EB84-8319-4E4AA7934BA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0D09750-124A-4A87-63F5-0BF32B9A5398}"/>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E86EBE1-A039-09F9-26CA-D64E747E2108}"/>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598208D4-7A21-C8D1-D7EF-5019C077449A}"/>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6A836B14-6813-AB42-91E9-96503CD5CF9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DE5C056-3026-1B5B-E21D-E16B3EDCE58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2EEC4481-E5AD-C9BF-CDE4-629C217BC85C}"/>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A195B4C9-949C-52B7-F321-A0FBDD5CB7D0}"/>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7CE114FE-159F-F4E3-3D1A-3B3F3FEE80A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0D9F1E43-C6A5-B03A-033D-409B4675518C}"/>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B5D0897B-FD88-06FB-0785-3D15B4BECB99}"/>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F828EE05-4873-4061-38CF-F279348F8AE7}"/>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E7E074C5-9772-2B6C-032A-846887A50557}"/>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5FC08161-4E77-E07E-BC2D-1E9A97C6C39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891785CF-8405-AE71-DD7C-3D186B136464}"/>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1E459BF9-A67B-BBA5-111D-93968AC3AB9B}"/>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6CE85C0B-FE46-DFE7-92C6-BFC786AB55D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9E87E5B4-989D-9D09-CD9E-B0693A4754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96350913-16DB-B762-AC49-8B624985462A}"/>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D27456B1-683D-F8EE-7A70-4FFFBD519ACD}"/>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A523E46D-DAF6-9481-D9D3-80861A2E014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9E7DB3E-B785-6BF9-8320-5979FCA2079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7693A1D7-AF97-552E-4B3F-C8DA588D1531}"/>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AC1C14A7-21A8-58F3-4753-9550D7B4CC4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56D94A9-C50A-2733-A63E-33C30E895D5D}"/>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6B64062D-ED11-21F4-F19A-CFD7DC62CF8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803834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88846"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noFill/>
          <a:ln w="12700" cap="flat">
            <a:solidFill>
              <a:srgbClr val="943267"/>
            </a:solid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598FEBC8-DD89-0491-FDA7-6D3727236D5C}"/>
              </a:ext>
            </a:extLst>
          </p:cNvPr>
          <p:cNvSpPr/>
          <p:nvPr/>
        </p:nvSpPr>
        <p:spPr>
          <a:xfrm rot="10800000">
            <a:off x="9560835" y="2698335"/>
            <a:ext cx="1453873" cy="465545"/>
          </a:xfrm>
          <a:custGeom>
            <a:avLst/>
            <a:gdLst>
              <a:gd name="connsiteX0" fmla="*/ 1453873 w 1453873"/>
              <a:gd name="connsiteY0" fmla="*/ 465545 h 465545"/>
              <a:gd name="connsiteX1" fmla="*/ 0 w 1453873"/>
              <a:gd name="connsiteY1" fmla="*/ 0 h 465545"/>
            </a:gdLst>
            <a:ahLst/>
            <a:cxnLst>
              <a:cxn ang="0">
                <a:pos x="connsiteX0" y="connsiteY0"/>
              </a:cxn>
              <a:cxn ang="0">
                <a:pos x="connsiteX1" y="connsiteY1"/>
              </a:cxn>
            </a:cxnLst>
            <a:rect l="l" t="t" r="r" b="b"/>
            <a:pathLst>
              <a:path w="1453873" h="465545">
                <a:moveTo>
                  <a:pt x="1453873" y="465545"/>
                </a:moveTo>
                <a:cubicBezTo>
                  <a:pt x="989792" y="458057"/>
                  <a:pt x="501665" y="301642"/>
                  <a:pt x="0" y="0"/>
                </a:cubicBezTo>
              </a:path>
            </a:pathLst>
          </a:custGeom>
          <a:noFill/>
          <a:ln w="215946" cap="rnd">
            <a:solidFill>
              <a:srgbClr val="FDD89E"/>
            </a:solidFill>
            <a:prstDash val="solid"/>
            <a:round/>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892311"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4326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194470"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FDD89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03161"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F6C36F"/>
          </a:solidFill>
          <a:ln w="0" cap="flat">
            <a:noFill/>
            <a:prstDash val="solid"/>
            <a:miter/>
          </a:ln>
        </p:spPr>
        <p:txBody>
          <a:bodyPr rtlCol="0" anchor="ctr"/>
          <a:lstStyle/>
          <a:p>
            <a:endParaRPr lang="en-IS"/>
          </a:p>
        </p:txBody>
      </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 Placeholder 8">
            <a:extLst>
              <a:ext uri="{FF2B5EF4-FFF2-40B4-BE49-F238E27FC236}">
                <a16:creationId xmlns:a16="http://schemas.microsoft.com/office/drawing/2014/main" id="{67BBE15C-711D-FA60-0A9B-0B216C2A81D6}"/>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8" name="Group 7">
            <a:extLst>
              <a:ext uri="{FF2B5EF4-FFF2-40B4-BE49-F238E27FC236}">
                <a16:creationId xmlns:a16="http://schemas.microsoft.com/office/drawing/2014/main" id="{3D7C8B06-CCA3-29CE-CC65-8A679CF0750B}"/>
              </a:ext>
            </a:extLst>
          </p:cNvPr>
          <p:cNvGrpSpPr/>
          <p:nvPr userDrawn="1"/>
        </p:nvGrpSpPr>
        <p:grpSpPr>
          <a:xfrm>
            <a:off x="10144109" y="254510"/>
            <a:ext cx="1231126" cy="378552"/>
            <a:chOff x="12681211" y="254510"/>
            <a:chExt cx="1231126" cy="378552"/>
          </a:xfrm>
        </p:grpSpPr>
        <p:grpSp>
          <p:nvGrpSpPr>
            <p:cNvPr id="9" name="Graphic 55">
              <a:extLst>
                <a:ext uri="{FF2B5EF4-FFF2-40B4-BE49-F238E27FC236}">
                  <a16:creationId xmlns:a16="http://schemas.microsoft.com/office/drawing/2014/main" id="{008C6781-1C75-45A3-CBE5-12C37073B87A}"/>
                </a:ext>
              </a:extLst>
            </p:cNvPr>
            <p:cNvGrpSpPr/>
            <p:nvPr/>
          </p:nvGrpSpPr>
          <p:grpSpPr>
            <a:xfrm>
              <a:off x="12681211" y="254510"/>
              <a:ext cx="1231126" cy="292096"/>
              <a:chOff x="12681211" y="254510"/>
              <a:chExt cx="1231126" cy="292096"/>
            </a:xfrm>
            <a:solidFill>
              <a:schemeClr val="bg1"/>
            </a:solidFill>
          </p:grpSpPr>
          <p:grpSp>
            <p:nvGrpSpPr>
              <p:cNvPr id="30" name="Graphic 55">
                <a:extLst>
                  <a:ext uri="{FF2B5EF4-FFF2-40B4-BE49-F238E27FC236}">
                    <a16:creationId xmlns:a16="http://schemas.microsoft.com/office/drawing/2014/main" id="{FA9EEB42-A0B5-6B32-A836-BAABC3D6E01D}"/>
                  </a:ext>
                </a:extLst>
              </p:cNvPr>
              <p:cNvGrpSpPr/>
              <p:nvPr/>
            </p:nvGrpSpPr>
            <p:grpSpPr>
              <a:xfrm>
                <a:off x="13047859" y="296335"/>
                <a:ext cx="864478" cy="163814"/>
                <a:chOff x="13047859" y="296335"/>
                <a:chExt cx="864478" cy="163814"/>
              </a:xfrm>
              <a:solidFill>
                <a:schemeClr val="bg1"/>
              </a:solidFill>
            </p:grpSpPr>
            <p:sp>
              <p:nvSpPr>
                <p:cNvPr id="34" name="Freeform 33">
                  <a:extLst>
                    <a:ext uri="{FF2B5EF4-FFF2-40B4-BE49-F238E27FC236}">
                      <a16:creationId xmlns:a16="http://schemas.microsoft.com/office/drawing/2014/main" id="{338D61C2-02B0-99E0-FA48-766E3C90CE96}"/>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39351906-AAE2-EFDA-D56E-C253151C5759}"/>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50A7480C-EA1E-7DC0-6076-52B4777D6CDC}"/>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DD1BBC99-055D-A39B-799E-7F14E4BA1F6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159A254F-0434-1975-374C-52B78EB12B5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CD3EF7A9-6727-6BED-EF73-0CAD9B09FD9F}"/>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EC6BB777-31D0-4F21-D42E-D5ED868D2B04}"/>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A0D7B89-4B21-21B6-FD4A-9B7A4B671A2E}"/>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31" name="Graphic 55">
                <a:extLst>
                  <a:ext uri="{FF2B5EF4-FFF2-40B4-BE49-F238E27FC236}">
                    <a16:creationId xmlns:a16="http://schemas.microsoft.com/office/drawing/2014/main" id="{F981E197-12A4-3351-A1B8-14EA567BDBDA}"/>
                  </a:ext>
                </a:extLst>
              </p:cNvPr>
              <p:cNvGrpSpPr/>
              <p:nvPr/>
            </p:nvGrpSpPr>
            <p:grpSpPr>
              <a:xfrm>
                <a:off x="12681211" y="254510"/>
                <a:ext cx="291422" cy="292096"/>
                <a:chOff x="12681211" y="254510"/>
                <a:chExt cx="291422" cy="292096"/>
              </a:xfrm>
              <a:solidFill>
                <a:schemeClr val="bg1"/>
              </a:solidFill>
            </p:grpSpPr>
            <p:sp>
              <p:nvSpPr>
                <p:cNvPr id="32" name="Freeform 31">
                  <a:extLst>
                    <a:ext uri="{FF2B5EF4-FFF2-40B4-BE49-F238E27FC236}">
                      <a16:creationId xmlns:a16="http://schemas.microsoft.com/office/drawing/2014/main" id="{1B9898B3-0336-EE17-D98D-8C91FA793167}"/>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1FF768D4-30BC-5A0F-C835-082B034E6FD9}"/>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10" name="Graphic 55">
              <a:extLst>
                <a:ext uri="{FF2B5EF4-FFF2-40B4-BE49-F238E27FC236}">
                  <a16:creationId xmlns:a16="http://schemas.microsoft.com/office/drawing/2014/main" id="{8EDD0F4F-B1E6-ADCC-36D4-FEAD44D8A650}"/>
                </a:ext>
              </a:extLst>
            </p:cNvPr>
            <p:cNvGrpSpPr/>
            <p:nvPr/>
          </p:nvGrpSpPr>
          <p:grpSpPr>
            <a:xfrm>
              <a:off x="13047921" y="521067"/>
              <a:ext cx="847919" cy="111995"/>
              <a:chOff x="13047921" y="521067"/>
              <a:chExt cx="847919" cy="111995"/>
            </a:xfrm>
            <a:solidFill>
              <a:schemeClr val="bg1"/>
            </a:solidFill>
          </p:grpSpPr>
          <p:grpSp>
            <p:nvGrpSpPr>
              <p:cNvPr id="11" name="Graphic 55">
                <a:extLst>
                  <a:ext uri="{FF2B5EF4-FFF2-40B4-BE49-F238E27FC236}">
                    <a16:creationId xmlns:a16="http://schemas.microsoft.com/office/drawing/2014/main" id="{2E104050-2256-4CB8-995B-5724EC299629}"/>
                  </a:ext>
                </a:extLst>
              </p:cNvPr>
              <p:cNvGrpSpPr/>
              <p:nvPr/>
            </p:nvGrpSpPr>
            <p:grpSpPr>
              <a:xfrm>
                <a:off x="13047921" y="546514"/>
                <a:ext cx="847919" cy="75291"/>
                <a:chOff x="13047921" y="546514"/>
                <a:chExt cx="847919" cy="75291"/>
              </a:xfrm>
              <a:solidFill>
                <a:schemeClr val="bg1"/>
              </a:solidFill>
            </p:grpSpPr>
            <p:sp>
              <p:nvSpPr>
                <p:cNvPr id="20" name="Freeform 19">
                  <a:extLst>
                    <a:ext uri="{FF2B5EF4-FFF2-40B4-BE49-F238E27FC236}">
                      <a16:creationId xmlns:a16="http://schemas.microsoft.com/office/drawing/2014/main" id="{0E7952E2-4CA8-2C82-7AD1-658C7B278F45}"/>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A19E8031-655D-8ECC-097B-320FBDC402AC}"/>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0D654B26-E823-8460-9840-1667E70CA695}"/>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749CBB95-C0BB-61D7-3F30-84AE4F422CAF}"/>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C94E660B-65C0-34FC-99D4-5089C6FC32DC}"/>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A054ADD4-DF94-33D8-48ED-8D55FAB82D46}"/>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26" name="Graphic 55">
                  <a:extLst>
                    <a:ext uri="{FF2B5EF4-FFF2-40B4-BE49-F238E27FC236}">
                      <a16:creationId xmlns:a16="http://schemas.microsoft.com/office/drawing/2014/main" id="{B007D2D7-9E7F-A715-4756-B68FF3A0B4F7}"/>
                    </a:ext>
                  </a:extLst>
                </p:cNvPr>
                <p:cNvGrpSpPr/>
                <p:nvPr/>
              </p:nvGrpSpPr>
              <p:grpSpPr>
                <a:xfrm>
                  <a:off x="13047921" y="546514"/>
                  <a:ext cx="97294" cy="54872"/>
                  <a:chOff x="13047921" y="546514"/>
                  <a:chExt cx="97294" cy="54872"/>
                </a:xfrm>
                <a:solidFill>
                  <a:schemeClr val="bg1"/>
                </a:solidFill>
              </p:grpSpPr>
              <p:sp>
                <p:nvSpPr>
                  <p:cNvPr id="28" name="Freeform 27">
                    <a:extLst>
                      <a:ext uri="{FF2B5EF4-FFF2-40B4-BE49-F238E27FC236}">
                        <a16:creationId xmlns:a16="http://schemas.microsoft.com/office/drawing/2014/main" id="{F672A63F-10DA-AEDB-F4BD-B44C32448922}"/>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41B98C7-4A89-CF0A-7503-53512C034DB8}"/>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27" name="Freeform 26">
                  <a:extLst>
                    <a:ext uri="{FF2B5EF4-FFF2-40B4-BE49-F238E27FC236}">
                      <a16:creationId xmlns:a16="http://schemas.microsoft.com/office/drawing/2014/main" id="{43E03271-9704-88C5-DD2B-88F630FE3984}"/>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12" name="Graphic 55">
                <a:extLst>
                  <a:ext uri="{FF2B5EF4-FFF2-40B4-BE49-F238E27FC236}">
                    <a16:creationId xmlns:a16="http://schemas.microsoft.com/office/drawing/2014/main" id="{C9A07F3B-C93D-13F6-93B8-AE558BEB4AFD}"/>
                  </a:ext>
                </a:extLst>
              </p:cNvPr>
              <p:cNvGrpSpPr/>
              <p:nvPr/>
            </p:nvGrpSpPr>
            <p:grpSpPr>
              <a:xfrm>
                <a:off x="13185968" y="521067"/>
                <a:ext cx="267660" cy="111995"/>
                <a:chOff x="13185968" y="521067"/>
                <a:chExt cx="267660" cy="111995"/>
              </a:xfrm>
              <a:solidFill>
                <a:schemeClr val="bg1"/>
              </a:solidFill>
            </p:grpSpPr>
            <p:grpSp>
              <p:nvGrpSpPr>
                <p:cNvPr id="13" name="Graphic 55">
                  <a:extLst>
                    <a:ext uri="{FF2B5EF4-FFF2-40B4-BE49-F238E27FC236}">
                      <a16:creationId xmlns:a16="http://schemas.microsoft.com/office/drawing/2014/main" id="{F0E94E1D-96E1-EC23-00CB-18683F5A0925}"/>
                    </a:ext>
                  </a:extLst>
                </p:cNvPr>
                <p:cNvGrpSpPr/>
                <p:nvPr/>
              </p:nvGrpSpPr>
              <p:grpSpPr>
                <a:xfrm>
                  <a:off x="13185968" y="521067"/>
                  <a:ext cx="267660" cy="111995"/>
                  <a:chOff x="13185968" y="521067"/>
                  <a:chExt cx="267660" cy="111995"/>
                </a:xfrm>
                <a:solidFill>
                  <a:schemeClr val="bg1"/>
                </a:solidFill>
              </p:grpSpPr>
              <p:sp>
                <p:nvSpPr>
                  <p:cNvPr id="15" name="Freeform 14">
                    <a:extLst>
                      <a:ext uri="{FF2B5EF4-FFF2-40B4-BE49-F238E27FC236}">
                        <a16:creationId xmlns:a16="http://schemas.microsoft.com/office/drawing/2014/main" id="{D0BDD2F1-A83D-F6AB-FC72-7C42D1211C97}"/>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3866937A-20BE-10EA-39CB-2EED166BCB3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431BDCC7-02A7-F103-F38B-7297E4FBA94D}"/>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B7908796-A88D-DC5E-F488-D236B6D117CE}"/>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0AC100B-1412-BFFE-AE2E-42A1EB8E3F2F}"/>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C3765A03-C782-FEB3-D3F5-B736B5B32516}"/>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33966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329312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195393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Tree>
    <p:extLst>
      <p:ext uri="{BB962C8B-B14F-4D97-AF65-F5344CB8AC3E}">
        <p14:creationId xmlns:p14="http://schemas.microsoft.com/office/powerpoint/2010/main" val="3955113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4087489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3192761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3333006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4193404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720552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a:t>Insert title here</a:t>
            </a:r>
            <a:endParaRPr lang="en-IS"/>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710838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92800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A243040-9A01-DDC2-8642-8C0A906884AD}"/>
              </a:ext>
            </a:extLst>
          </p:cNvPr>
          <p:cNvGrpSpPr/>
          <p:nvPr userDrawn="1"/>
        </p:nvGrpSpPr>
        <p:grpSpPr>
          <a:xfrm>
            <a:off x="10610584" y="331617"/>
            <a:ext cx="1231126" cy="378552"/>
            <a:chOff x="10610584" y="331617"/>
            <a:chExt cx="1231126" cy="378552"/>
          </a:xfrm>
        </p:grpSpPr>
        <p:grpSp>
          <p:nvGrpSpPr>
            <p:cNvPr id="4" name="Graphic 1">
              <a:extLst>
                <a:ext uri="{FF2B5EF4-FFF2-40B4-BE49-F238E27FC236}">
                  <a16:creationId xmlns:a16="http://schemas.microsoft.com/office/drawing/2014/main" id="{C4DFC877-6363-AC2E-4036-8FE0123E9334}"/>
                </a:ext>
              </a:extLst>
            </p:cNvPr>
            <p:cNvGrpSpPr/>
            <p:nvPr/>
          </p:nvGrpSpPr>
          <p:grpSpPr>
            <a:xfrm>
              <a:off x="10610584" y="331617"/>
              <a:ext cx="1231126" cy="292096"/>
              <a:chOff x="10610584" y="331617"/>
              <a:chExt cx="1231126" cy="292096"/>
            </a:xfrm>
            <a:solidFill>
              <a:schemeClr val="bg1"/>
            </a:solidFill>
          </p:grpSpPr>
          <p:grpSp>
            <p:nvGrpSpPr>
              <p:cNvPr id="5" name="Graphic 1">
                <a:extLst>
                  <a:ext uri="{FF2B5EF4-FFF2-40B4-BE49-F238E27FC236}">
                    <a16:creationId xmlns:a16="http://schemas.microsoft.com/office/drawing/2014/main" id="{989B041F-B4E2-5A3E-9ED9-7AAAFE75AB12}"/>
                  </a:ext>
                </a:extLst>
              </p:cNvPr>
              <p:cNvGrpSpPr/>
              <p:nvPr/>
            </p:nvGrpSpPr>
            <p:grpSpPr>
              <a:xfrm>
                <a:off x="10977232" y="373442"/>
                <a:ext cx="864478" cy="163814"/>
                <a:chOff x="10977232" y="373442"/>
                <a:chExt cx="864478" cy="163814"/>
              </a:xfrm>
              <a:grpFill/>
            </p:grpSpPr>
            <p:sp>
              <p:nvSpPr>
                <p:cNvPr id="6" name="Freeform 5">
                  <a:extLst>
                    <a:ext uri="{FF2B5EF4-FFF2-40B4-BE49-F238E27FC236}">
                      <a16:creationId xmlns:a16="http://schemas.microsoft.com/office/drawing/2014/main" id="{59EA3E0A-A855-B6DD-6B3C-F6B25E2F6B3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7" name="Freeform 6">
                  <a:extLst>
                    <a:ext uri="{FF2B5EF4-FFF2-40B4-BE49-F238E27FC236}">
                      <a16:creationId xmlns:a16="http://schemas.microsoft.com/office/drawing/2014/main" id="{81F95DA4-AA06-3EDB-6A7C-FE4833BCDFE0}"/>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8" name="Freeform 7">
                  <a:extLst>
                    <a:ext uri="{FF2B5EF4-FFF2-40B4-BE49-F238E27FC236}">
                      <a16:creationId xmlns:a16="http://schemas.microsoft.com/office/drawing/2014/main" id="{D77DD86A-18AA-AF1A-9DC2-0A2DD054B6E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9" name="Freeform 8">
                  <a:extLst>
                    <a:ext uri="{FF2B5EF4-FFF2-40B4-BE49-F238E27FC236}">
                      <a16:creationId xmlns:a16="http://schemas.microsoft.com/office/drawing/2014/main" id="{E22D22E5-3203-A79B-E9E9-512F991824C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10" name="Freeform 9">
                  <a:extLst>
                    <a:ext uri="{FF2B5EF4-FFF2-40B4-BE49-F238E27FC236}">
                      <a16:creationId xmlns:a16="http://schemas.microsoft.com/office/drawing/2014/main" id="{FB5C036A-6A59-0FF4-7FF5-0B8B4FEC439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B7F217D1-FE48-6B92-63D8-A2CC66CC7262}"/>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6E99CE87-D72E-7BE3-A7E8-F7E33F7336F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4A7C568-4F64-AB2A-0289-9B8B9E196D1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4" name="Graphic 1">
                <a:extLst>
                  <a:ext uri="{FF2B5EF4-FFF2-40B4-BE49-F238E27FC236}">
                    <a16:creationId xmlns:a16="http://schemas.microsoft.com/office/drawing/2014/main" id="{837EE7CC-308B-301E-3CBB-2F2D15D60729}"/>
                  </a:ext>
                </a:extLst>
              </p:cNvPr>
              <p:cNvGrpSpPr/>
              <p:nvPr/>
            </p:nvGrpSpPr>
            <p:grpSpPr>
              <a:xfrm>
                <a:off x="10610584" y="331617"/>
                <a:ext cx="291422" cy="292096"/>
                <a:chOff x="10610584" y="331617"/>
                <a:chExt cx="291422" cy="292096"/>
              </a:xfrm>
              <a:grpFill/>
            </p:grpSpPr>
            <p:sp>
              <p:nvSpPr>
                <p:cNvPr id="15" name="Freeform 14">
                  <a:extLst>
                    <a:ext uri="{FF2B5EF4-FFF2-40B4-BE49-F238E27FC236}">
                      <a16:creationId xmlns:a16="http://schemas.microsoft.com/office/drawing/2014/main" id="{6A4A972D-6F96-798C-418D-D189645CF535}"/>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255787C-32D2-CDD5-4190-215168EB17D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17" name="Graphic 1">
              <a:extLst>
                <a:ext uri="{FF2B5EF4-FFF2-40B4-BE49-F238E27FC236}">
                  <a16:creationId xmlns:a16="http://schemas.microsoft.com/office/drawing/2014/main" id="{F1BE11EC-7B3F-B1BA-BE31-21C7E978EDEC}"/>
                </a:ext>
              </a:extLst>
            </p:cNvPr>
            <p:cNvGrpSpPr/>
            <p:nvPr/>
          </p:nvGrpSpPr>
          <p:grpSpPr>
            <a:xfrm>
              <a:off x="10977294" y="598174"/>
              <a:ext cx="847919" cy="111995"/>
              <a:chOff x="10977294" y="598174"/>
              <a:chExt cx="847919" cy="111995"/>
            </a:xfrm>
            <a:solidFill>
              <a:schemeClr val="bg1"/>
            </a:solidFill>
          </p:grpSpPr>
          <p:grpSp>
            <p:nvGrpSpPr>
              <p:cNvPr id="18" name="Graphic 1">
                <a:extLst>
                  <a:ext uri="{FF2B5EF4-FFF2-40B4-BE49-F238E27FC236}">
                    <a16:creationId xmlns:a16="http://schemas.microsoft.com/office/drawing/2014/main" id="{DACB9732-DA03-F05B-B90B-D86D76EC6E5C}"/>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E8F8B7F-963C-4C65-AFE5-733FCD6BC04F}"/>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50669E1A-668A-7C07-C4D4-24787CF08C17}"/>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883F8BEE-FB46-98A3-0761-70B0AEC5C49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8F6E3C0-DF9C-C16D-B8B6-1833CB6DB60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33B1A33C-FE16-7585-418B-A4D63B002588}"/>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4" name="Freeform 23">
                  <a:extLst>
                    <a:ext uri="{FF2B5EF4-FFF2-40B4-BE49-F238E27FC236}">
                      <a16:creationId xmlns:a16="http://schemas.microsoft.com/office/drawing/2014/main" id="{2B4E3914-6D5A-AECF-0BCA-DAD5A03E276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5" name="Graphic 1">
                  <a:extLst>
                    <a:ext uri="{FF2B5EF4-FFF2-40B4-BE49-F238E27FC236}">
                      <a16:creationId xmlns:a16="http://schemas.microsoft.com/office/drawing/2014/main" id="{2541FF4D-C76D-CA37-F1F5-7EDACCD750B5}"/>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6B34B50C-3A08-3F5D-69E9-164D15627C7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45F75E1A-3FC5-10A5-BDEB-FD38EAF8C24A}"/>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8" name="Freeform 27">
                  <a:extLst>
                    <a:ext uri="{FF2B5EF4-FFF2-40B4-BE49-F238E27FC236}">
                      <a16:creationId xmlns:a16="http://schemas.microsoft.com/office/drawing/2014/main" id="{AB2D56E3-2AAC-E99B-DAC1-0E2DE239D1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659C03CE-CE22-38E8-166D-266DA56E6660}"/>
                  </a:ext>
                </a:extLst>
              </p:cNvPr>
              <p:cNvGrpSpPr/>
              <p:nvPr/>
            </p:nvGrpSpPr>
            <p:grpSpPr>
              <a:xfrm>
                <a:off x="11115341" y="598174"/>
                <a:ext cx="267660" cy="111995"/>
                <a:chOff x="11115341" y="598174"/>
                <a:chExt cx="267660" cy="111995"/>
              </a:xfrm>
              <a:grpFill/>
            </p:grpSpPr>
            <p:grpSp>
              <p:nvGrpSpPr>
                <p:cNvPr id="30" name="Graphic 1">
                  <a:extLst>
                    <a:ext uri="{FF2B5EF4-FFF2-40B4-BE49-F238E27FC236}">
                      <a16:creationId xmlns:a16="http://schemas.microsoft.com/office/drawing/2014/main" id="{C9227080-9480-5B9F-E61F-5EC54C458EB4}"/>
                    </a:ext>
                  </a:extLst>
                </p:cNvPr>
                <p:cNvGrpSpPr/>
                <p:nvPr/>
              </p:nvGrpSpPr>
              <p:grpSpPr>
                <a:xfrm>
                  <a:off x="11115341" y="598174"/>
                  <a:ext cx="267660" cy="111995"/>
                  <a:chOff x="11115341" y="598174"/>
                  <a:chExt cx="267660" cy="111995"/>
                </a:xfrm>
                <a:grpFill/>
              </p:grpSpPr>
              <p:sp>
                <p:nvSpPr>
                  <p:cNvPr id="31" name="Freeform 30">
                    <a:extLst>
                      <a:ext uri="{FF2B5EF4-FFF2-40B4-BE49-F238E27FC236}">
                        <a16:creationId xmlns:a16="http://schemas.microsoft.com/office/drawing/2014/main" id="{1EADBA6D-112F-39BE-5E84-C522D43AD55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2FE0A6C7-4B88-88AC-E840-4C701E0FA16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80874405-DD23-47D8-2040-7CBE5009C5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842075F9-5FBD-BD9C-7D24-24890587778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D247B60-7E6B-2470-A25B-46A6979F9E9C}"/>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36" name="Freeform 35">
                  <a:extLst>
                    <a:ext uri="{FF2B5EF4-FFF2-40B4-BE49-F238E27FC236}">
                      <a16:creationId xmlns:a16="http://schemas.microsoft.com/office/drawing/2014/main" id="{3BFEED78-E1A8-FBF5-66DE-24BB3F3A5851}"/>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166510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3027515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1300248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033641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4DF2196-71DA-DF09-31D9-DC8798012E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3F7A5C-A0DB-48BB-CD72-26BFCB18D3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pic>
        <p:nvPicPr>
          <p:cNvPr id="3" name="Graphic 2">
            <a:extLst>
              <a:ext uri="{FF2B5EF4-FFF2-40B4-BE49-F238E27FC236}">
                <a16:creationId xmlns:a16="http://schemas.microsoft.com/office/drawing/2014/main" id="{F6D590E9-C1B3-D82F-38FA-DDF4A4F712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8333" y="0"/>
            <a:ext cx="2243667" cy="6858000"/>
          </a:xfrm>
          <a:prstGeom prst="rect">
            <a:avLst/>
          </a:prstGeom>
        </p:spPr>
      </p:pic>
      <p:sp>
        <p:nvSpPr>
          <p:cNvPr id="4" name="Text Placeholder 8">
            <a:extLst>
              <a:ext uri="{FF2B5EF4-FFF2-40B4-BE49-F238E27FC236}">
                <a16:creationId xmlns:a16="http://schemas.microsoft.com/office/drawing/2014/main" id="{DD675FD6-DAED-F54F-A78E-738ED657DF10}"/>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2369201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2984956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576165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522819"/>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218967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734511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3925109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569694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a:t>Insert title here</a:t>
            </a:r>
            <a:endParaRPr lang="en-IS"/>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38951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370351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43707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1557709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696" t="4858" r="8313" b="4370"/>
          <a:stretch/>
        </p:blipFill>
        <p:spPr>
          <a:xfrm>
            <a:off x="8323605" y="0"/>
            <a:ext cx="3868396"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1372661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4912" y="874007"/>
            <a:ext cx="2643806" cy="1088626"/>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361D5C"/>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8713472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B724F2B-D695-1733-019B-24EEDB32D2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620" t="4078" r="-749" b="7620"/>
          <a:stretch/>
        </p:blipFill>
        <p:spPr>
          <a:xfrm>
            <a:off x="0" y="-1"/>
            <a:ext cx="5057192" cy="6858001"/>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03459" y="774441"/>
            <a:ext cx="3263374" cy="1343742"/>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Tree>
    <p:extLst>
      <p:ext uri="{BB962C8B-B14F-4D97-AF65-F5344CB8AC3E}">
        <p14:creationId xmlns:p14="http://schemas.microsoft.com/office/powerpoint/2010/main" val="252228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984AC18D-016F-9441-09C2-0D2F0EB91D5A}"/>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063D5ED3-7BA3-1A8E-6B0B-7DDD1BBB5105}"/>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459612F9-8826-9987-7CD4-A12792590B81}"/>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37C4F63C-2FBE-30BC-02DE-6B2D2934642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703B1F99-BD89-3822-52B5-648C6834BA7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BC7D8FA6-CF9B-E792-8EA7-10EFA88DE0C9}"/>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992467E-60D4-4F2E-C9E2-DF273311522B}"/>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8AB8DD87-582E-0797-FFE5-2832F56D35A8}"/>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30AF5D07-A273-E3B1-491F-82CB7E00D43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384565A6-6C07-97B8-88D4-17A9615C936C}"/>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01FEF95-9598-221B-7946-917E0CEAEEA6}"/>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49149287-063B-6E23-9AA8-F8018B32D47B}"/>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34500F00-ACD8-C943-0EFB-B214E78469A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1F6B713B-6E74-68C1-AAD1-50F774ECF28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6" name="Graphic 1">
              <a:extLst>
                <a:ext uri="{FF2B5EF4-FFF2-40B4-BE49-F238E27FC236}">
                  <a16:creationId xmlns:a16="http://schemas.microsoft.com/office/drawing/2014/main" id="{44AA5F9C-1AFE-5F33-E4D5-7D6702347003}"/>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5DCE148E-1310-02AB-872D-629B2AC640D8}"/>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2C709A31-5E2D-9FF5-F58A-74F7D1645FA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C4E9BEEB-0BAA-0D8F-FBFC-6A083D3FFF8F}"/>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8817369E-D7C4-7C8B-1E11-81D30EB5E71E}"/>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36CFBBBB-7501-6562-323D-66F0699D692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E60F90BC-A0CC-CC67-9104-72BF25CDA5F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E5EF3AD1-E80D-4EB2-13AB-A3502934FEDB}"/>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4" name="Graphic 1">
                  <a:extLst>
                    <a:ext uri="{FF2B5EF4-FFF2-40B4-BE49-F238E27FC236}">
                      <a16:creationId xmlns:a16="http://schemas.microsoft.com/office/drawing/2014/main" id="{058C1F3E-646F-CF19-3E73-F2C4F0821886}"/>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722568B3-07EF-84DE-60C3-6745E4B49AB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80E14DFC-2934-3F59-B7E2-002007F016F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5" name="Freeform 24">
                  <a:extLst>
                    <a:ext uri="{FF2B5EF4-FFF2-40B4-BE49-F238E27FC236}">
                      <a16:creationId xmlns:a16="http://schemas.microsoft.com/office/drawing/2014/main" id="{0FE9E981-CF51-761D-3A83-043703527E2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8" name="Graphic 1">
                <a:extLst>
                  <a:ext uri="{FF2B5EF4-FFF2-40B4-BE49-F238E27FC236}">
                    <a16:creationId xmlns:a16="http://schemas.microsoft.com/office/drawing/2014/main" id="{9814B795-142E-6937-35B2-269447EA5E0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9F5319A8-C49C-5428-B4ED-EF7CE2B6AFDC}"/>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EE3D205D-B730-B356-BE25-755FAB736038}"/>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F67FF8B-D3D1-E656-4409-5360CBD4D35E}"/>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B80401D3-89DF-ACE7-A929-2E9E5FE8B5A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27EF6ED8-88C2-62F5-2363-747B425E6B6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BED89FD7-39D4-BDE7-12EB-48811C05C3B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1" name="Freeform 10">
                  <a:extLst>
                    <a:ext uri="{FF2B5EF4-FFF2-40B4-BE49-F238E27FC236}">
                      <a16:creationId xmlns:a16="http://schemas.microsoft.com/office/drawing/2014/main" id="{28DA53A2-3E8C-0730-7DE6-80790FB966D5}"/>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1C5"/>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943267"/>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751448"/>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40651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D97551C-6401-5B63-3381-DCEFE1E55C8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63" b="9834"/>
          <a:stretch/>
        </p:blipFill>
        <p:spPr>
          <a:xfrm>
            <a:off x="0" y="1045735"/>
            <a:ext cx="3517618" cy="5812266"/>
          </a:xfrm>
          <a:prstGeom prst="rect">
            <a:avLst/>
          </a:prstGeom>
        </p:spPr>
      </p:pic>
      <p:pic>
        <p:nvPicPr>
          <p:cNvPr id="15" name="Graphic 14">
            <a:extLst>
              <a:ext uri="{FF2B5EF4-FFF2-40B4-BE49-F238E27FC236}">
                <a16:creationId xmlns:a16="http://schemas.microsoft.com/office/drawing/2014/main" id="{F6D8E703-9DAC-6A05-E9EB-EBB1C8C037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9228" b="4471"/>
          <a:stretch/>
        </p:blipFill>
        <p:spPr>
          <a:xfrm rot="10800000">
            <a:off x="8264978" y="-2"/>
            <a:ext cx="3927022" cy="6157955"/>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6314" y="5494054"/>
            <a:ext cx="2418000" cy="99564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694236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4F2F6"/>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4912" y="874007"/>
            <a:ext cx="2643806" cy="1088626"/>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361D5C"/>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5">
            <a:extLst>
              <a:ext uri="{FF2B5EF4-FFF2-40B4-BE49-F238E27FC236}">
                <a16:creationId xmlns:a16="http://schemas.microsoft.com/office/drawing/2014/main" id="{6A03DADC-E7BB-A511-4041-794E072A3E9B}"/>
              </a:ext>
            </a:extLst>
          </p:cNvPr>
          <p:cNvSpPr>
            <a:spLocks noGrp="1"/>
          </p:cNvSpPr>
          <p:nvPr>
            <p:ph type="body" sz="quarter" idx="14" hasCustomPrompt="1"/>
          </p:nvPr>
        </p:nvSpPr>
        <p:spPr>
          <a:xfrm>
            <a:off x="5013633" y="3517900"/>
            <a:ext cx="6877741" cy="8905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6057C1"/>
                </a:solidFill>
                <a:latin typeface="Segoe UI" panose="020B0502040204020203" pitchFamily="34" charset="0"/>
                <a:cs typeface="Segoe UI" panose="020B0502040204020203" pitchFamily="34" charset="0"/>
              </a:defRPr>
            </a:lvl2pPr>
            <a:lvl3pPr marL="914400" indent="0" algn="ctr">
              <a:buNone/>
              <a:defRPr>
                <a:solidFill>
                  <a:srgbClr val="6057C1"/>
                </a:solidFill>
                <a:latin typeface="Segoe UI" panose="020B0502040204020203" pitchFamily="34" charset="0"/>
                <a:cs typeface="Segoe UI" panose="020B0502040204020203" pitchFamily="34" charset="0"/>
              </a:defRPr>
            </a:lvl3pPr>
            <a:lvl4pPr marL="1371600" indent="0" algn="ctr">
              <a:buNone/>
              <a:defRPr>
                <a:solidFill>
                  <a:srgbClr val="6057C1"/>
                </a:solidFill>
                <a:latin typeface="Segoe UI" panose="020B0502040204020203" pitchFamily="34" charset="0"/>
                <a:cs typeface="Segoe UI" panose="020B0502040204020203" pitchFamily="34" charset="0"/>
              </a:defRPr>
            </a:lvl4pPr>
            <a:lvl5pPr marL="1828800" indent="0" algn="ctr">
              <a:buNone/>
              <a:defRPr>
                <a:solidFill>
                  <a:srgbClr val="6057C1"/>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201311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4F2F6"/>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B724F2B-D695-1733-019B-24EEDB32D2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620" t="4078" r="-749" b="7620"/>
          <a:stretch/>
        </p:blipFill>
        <p:spPr>
          <a:xfrm>
            <a:off x="0" y="-1"/>
            <a:ext cx="5057192" cy="6858001"/>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03459" y="774441"/>
            <a:ext cx="3263374" cy="1343742"/>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 name="Title Placeholder 12">
            <a:extLst>
              <a:ext uri="{FF2B5EF4-FFF2-40B4-BE49-F238E27FC236}">
                <a16:creationId xmlns:a16="http://schemas.microsoft.com/office/drawing/2014/main" id="{56C95E59-D5E5-9EFC-5769-1A41110A67C9}"/>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8" name="Text Placeholder 4">
            <a:extLst>
              <a:ext uri="{FF2B5EF4-FFF2-40B4-BE49-F238E27FC236}">
                <a16:creationId xmlns:a16="http://schemas.microsoft.com/office/drawing/2014/main" id="{1620712F-43E8-BEC0-798E-D9CB20245948}"/>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Tree>
    <p:extLst>
      <p:ext uri="{BB962C8B-B14F-4D97-AF65-F5344CB8AC3E}">
        <p14:creationId xmlns:p14="http://schemas.microsoft.com/office/powerpoint/2010/main" val="1775242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D97551C-6401-5B63-3381-DCEFE1E55C8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63" b="9834"/>
          <a:stretch/>
        </p:blipFill>
        <p:spPr>
          <a:xfrm>
            <a:off x="0" y="1045735"/>
            <a:ext cx="3517618" cy="5812266"/>
          </a:xfrm>
          <a:prstGeom prst="rect">
            <a:avLst/>
          </a:prstGeom>
        </p:spPr>
      </p:pic>
      <p:pic>
        <p:nvPicPr>
          <p:cNvPr id="15" name="Graphic 14">
            <a:extLst>
              <a:ext uri="{FF2B5EF4-FFF2-40B4-BE49-F238E27FC236}">
                <a16:creationId xmlns:a16="http://schemas.microsoft.com/office/drawing/2014/main" id="{F6D8E703-9DAC-6A05-E9EB-EBB1C8C037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9228" b="4471"/>
          <a:stretch/>
        </p:blipFill>
        <p:spPr>
          <a:xfrm rot="10800000">
            <a:off x="8264978" y="-2"/>
            <a:ext cx="3927022" cy="6157955"/>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6314" y="5494054"/>
            <a:ext cx="2418000" cy="99564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D5DCED46-5E61-49AF-0642-2556241DE20F}"/>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548B9292-3457-94FF-EE25-28258FAC81CA}"/>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83691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552D259-26AD-F867-BCB0-470786318DFD}"/>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F1BE7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grpSp>
        <p:nvGrpSpPr>
          <p:cNvPr id="56" name="Group 55">
            <a:extLst>
              <a:ext uri="{FF2B5EF4-FFF2-40B4-BE49-F238E27FC236}">
                <a16:creationId xmlns:a16="http://schemas.microsoft.com/office/drawing/2014/main" id="{22D46284-020C-D24F-E6F3-80C73E2D4132}"/>
              </a:ext>
            </a:extLst>
          </p:cNvPr>
          <p:cNvGrpSpPr/>
          <p:nvPr userDrawn="1"/>
        </p:nvGrpSpPr>
        <p:grpSpPr>
          <a:xfrm>
            <a:off x="7353931" y="1103396"/>
            <a:ext cx="2216917" cy="681668"/>
            <a:chOff x="7353931" y="1103396"/>
            <a:chExt cx="2216917" cy="681668"/>
          </a:xfrm>
        </p:grpSpPr>
        <p:grpSp>
          <p:nvGrpSpPr>
            <p:cNvPr id="19" name="Graphic 1">
              <a:extLst>
                <a:ext uri="{FF2B5EF4-FFF2-40B4-BE49-F238E27FC236}">
                  <a16:creationId xmlns:a16="http://schemas.microsoft.com/office/drawing/2014/main" id="{8A4C25C9-499B-28CD-70D3-B040AFF1AED3}"/>
                </a:ext>
              </a:extLst>
            </p:cNvPr>
            <p:cNvGrpSpPr/>
            <p:nvPr/>
          </p:nvGrpSpPr>
          <p:grpSpPr>
            <a:xfrm>
              <a:off x="7353931" y="1103396"/>
              <a:ext cx="2216917" cy="525984"/>
              <a:chOff x="7353931" y="1103396"/>
              <a:chExt cx="2216917" cy="525984"/>
            </a:xfrm>
            <a:solidFill>
              <a:schemeClr val="bg1"/>
            </a:solidFill>
          </p:grpSpPr>
          <p:grpSp>
            <p:nvGrpSpPr>
              <p:cNvPr id="20" name="Graphic 1">
                <a:extLst>
                  <a:ext uri="{FF2B5EF4-FFF2-40B4-BE49-F238E27FC236}">
                    <a16:creationId xmlns:a16="http://schemas.microsoft.com/office/drawing/2014/main" id="{922725D6-F19A-6D72-5FF7-F6BDD79763DD}"/>
                  </a:ext>
                </a:extLst>
              </p:cNvPr>
              <p:cNvGrpSpPr/>
              <p:nvPr/>
            </p:nvGrpSpPr>
            <p:grpSpPr>
              <a:xfrm>
                <a:off x="8014161" y="1178711"/>
                <a:ext cx="1556686" cy="294984"/>
                <a:chOff x="8014161" y="1178711"/>
                <a:chExt cx="1556686" cy="294984"/>
              </a:xfrm>
              <a:solidFill>
                <a:schemeClr val="bg1"/>
              </a:solidFill>
            </p:grpSpPr>
            <p:sp>
              <p:nvSpPr>
                <p:cNvPr id="21" name="Freeform 20">
                  <a:extLst>
                    <a:ext uri="{FF2B5EF4-FFF2-40B4-BE49-F238E27FC236}">
                      <a16:creationId xmlns:a16="http://schemas.microsoft.com/office/drawing/2014/main" id="{FAD51269-4CD4-4511-8567-A4E113033250}"/>
                    </a:ext>
                  </a:extLst>
                </p:cNvPr>
                <p:cNvSpPr/>
                <p:nvPr/>
              </p:nvSpPr>
              <p:spPr>
                <a:xfrm>
                  <a:off x="8014161" y="1191874"/>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26595ECC-5108-D6C3-6CFB-84E659069841}"/>
                    </a:ext>
                  </a:extLst>
                </p:cNvPr>
                <p:cNvSpPr/>
                <p:nvPr/>
              </p:nvSpPr>
              <p:spPr>
                <a:xfrm>
                  <a:off x="8207542" y="1187542"/>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FB3721F-E756-D631-5003-2ECF5C9E2DAA}"/>
                    </a:ext>
                  </a:extLst>
                </p:cNvPr>
                <p:cNvSpPr/>
                <p:nvPr/>
              </p:nvSpPr>
              <p:spPr>
                <a:xfrm>
                  <a:off x="8530396" y="1191874"/>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24D8C967-BD76-DA8A-1209-B0FA7CBC1658}"/>
                    </a:ext>
                  </a:extLst>
                </p:cNvPr>
                <p:cNvSpPr/>
                <p:nvPr/>
              </p:nvSpPr>
              <p:spPr>
                <a:xfrm>
                  <a:off x="8761466" y="1265190"/>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C1DAE119-4AAA-D838-16CA-487C78A439F3}"/>
                    </a:ext>
                  </a:extLst>
                </p:cNvPr>
                <p:cNvSpPr/>
                <p:nvPr/>
              </p:nvSpPr>
              <p:spPr>
                <a:xfrm>
                  <a:off x="8976019" y="1212036"/>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5AAB2D27-E9D1-29BC-4C84-FCEDF81CF3AC}"/>
                    </a:ext>
                  </a:extLst>
                </p:cNvPr>
                <p:cNvSpPr/>
                <p:nvPr/>
              </p:nvSpPr>
              <p:spPr>
                <a:xfrm>
                  <a:off x="9137419" y="1265023"/>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9107600-69D1-C252-6BCC-B85C1C23BFBC}"/>
                    </a:ext>
                  </a:extLst>
                </p:cNvPr>
                <p:cNvSpPr/>
                <p:nvPr/>
              </p:nvSpPr>
              <p:spPr>
                <a:xfrm>
                  <a:off x="9359731" y="1178711"/>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09110EDF-9A4A-2634-8707-1BF593DE04DC}"/>
                    </a:ext>
                  </a:extLst>
                </p:cNvPr>
                <p:cNvSpPr/>
                <p:nvPr/>
              </p:nvSpPr>
              <p:spPr>
                <a:xfrm>
                  <a:off x="9473797" y="1192263"/>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B72376C4-BC7A-3B70-D497-04439028D6A1}"/>
                  </a:ext>
                </a:extLst>
              </p:cNvPr>
              <p:cNvGrpSpPr/>
              <p:nvPr/>
            </p:nvGrpSpPr>
            <p:grpSpPr>
              <a:xfrm>
                <a:off x="7353931" y="1103396"/>
                <a:ext cx="524770" cy="525984"/>
                <a:chOff x="7353931" y="1103396"/>
                <a:chExt cx="524770" cy="525984"/>
              </a:xfrm>
              <a:solidFill>
                <a:schemeClr val="bg1"/>
              </a:solidFill>
            </p:grpSpPr>
            <p:sp>
              <p:nvSpPr>
                <p:cNvPr id="30" name="Freeform 29">
                  <a:extLst>
                    <a:ext uri="{FF2B5EF4-FFF2-40B4-BE49-F238E27FC236}">
                      <a16:creationId xmlns:a16="http://schemas.microsoft.com/office/drawing/2014/main" id="{98C0698C-8CAB-F1D6-EC39-FE51E7D6955D}"/>
                    </a:ext>
                  </a:extLst>
                </p:cNvPr>
                <p:cNvSpPr/>
                <p:nvPr/>
              </p:nvSpPr>
              <p:spPr>
                <a:xfrm>
                  <a:off x="7353931" y="1142442"/>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30010858-79AB-7849-0C18-2F95AB5A8A23}"/>
                    </a:ext>
                  </a:extLst>
                </p:cNvPr>
                <p:cNvSpPr/>
                <p:nvPr/>
              </p:nvSpPr>
              <p:spPr>
                <a:xfrm>
                  <a:off x="7473462" y="1103396"/>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2" name="Graphic 1">
              <a:extLst>
                <a:ext uri="{FF2B5EF4-FFF2-40B4-BE49-F238E27FC236}">
                  <a16:creationId xmlns:a16="http://schemas.microsoft.com/office/drawing/2014/main" id="{82C91CB9-539D-21C6-FF4F-CA1B9AA19BDA}"/>
                </a:ext>
              </a:extLst>
            </p:cNvPr>
            <p:cNvGrpSpPr/>
            <p:nvPr/>
          </p:nvGrpSpPr>
          <p:grpSpPr>
            <a:xfrm>
              <a:off x="8014272" y="1583391"/>
              <a:ext cx="1526867" cy="201673"/>
              <a:chOff x="8014272" y="1583391"/>
              <a:chExt cx="1526867" cy="201673"/>
            </a:xfrm>
            <a:solidFill>
              <a:schemeClr val="bg1"/>
            </a:solidFill>
          </p:grpSpPr>
          <p:grpSp>
            <p:nvGrpSpPr>
              <p:cNvPr id="33" name="Graphic 1">
                <a:extLst>
                  <a:ext uri="{FF2B5EF4-FFF2-40B4-BE49-F238E27FC236}">
                    <a16:creationId xmlns:a16="http://schemas.microsoft.com/office/drawing/2014/main" id="{66B5FF7D-AB02-27EA-4E9E-077FF9E29642}"/>
                  </a:ext>
                </a:extLst>
              </p:cNvPr>
              <p:cNvGrpSpPr/>
              <p:nvPr/>
            </p:nvGrpSpPr>
            <p:grpSpPr>
              <a:xfrm>
                <a:off x="8014272" y="1629213"/>
                <a:ext cx="1526867" cy="135578"/>
                <a:chOff x="8014272" y="1629213"/>
                <a:chExt cx="1526867" cy="135578"/>
              </a:xfrm>
              <a:solidFill>
                <a:schemeClr val="bg1"/>
              </a:solidFill>
            </p:grpSpPr>
            <p:sp>
              <p:nvSpPr>
                <p:cNvPr id="34" name="Freeform 33">
                  <a:extLst>
                    <a:ext uri="{FF2B5EF4-FFF2-40B4-BE49-F238E27FC236}">
                      <a16:creationId xmlns:a16="http://schemas.microsoft.com/office/drawing/2014/main" id="{27CA7B85-EE3F-C191-1258-11AFB3D74BBC}"/>
                    </a:ext>
                  </a:extLst>
                </p:cNvPr>
                <p:cNvSpPr/>
                <p:nvPr/>
              </p:nvSpPr>
              <p:spPr>
                <a:xfrm>
                  <a:off x="8814121" y="1629380"/>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EEDA622-AAF6-135B-8532-A95446455A1D}"/>
                    </a:ext>
                  </a:extLst>
                </p:cNvPr>
                <p:cNvSpPr/>
                <p:nvPr/>
              </p:nvSpPr>
              <p:spPr>
                <a:xfrm>
                  <a:off x="8908067" y="1629269"/>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6D9A7DF8-AF80-AB8D-1F6E-7014297035A2}"/>
                    </a:ext>
                  </a:extLst>
                </p:cNvPr>
                <p:cNvSpPr/>
                <p:nvPr/>
              </p:nvSpPr>
              <p:spPr>
                <a:xfrm>
                  <a:off x="9014983" y="1629269"/>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00A9D2DF-C511-E0B4-6390-7E225CB1DCE5}"/>
                    </a:ext>
                  </a:extLst>
                </p:cNvPr>
                <p:cNvSpPr/>
                <p:nvPr/>
              </p:nvSpPr>
              <p:spPr>
                <a:xfrm>
                  <a:off x="9172669" y="1629269"/>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1C4493BB-3D87-D132-91F0-C4FD99677A9D}"/>
                    </a:ext>
                  </a:extLst>
                </p:cNvPr>
                <p:cNvSpPr/>
                <p:nvPr/>
              </p:nvSpPr>
              <p:spPr>
                <a:xfrm>
                  <a:off x="9270939"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FC1DBBFF-E525-A39D-467F-ACEBAF22D6B9}"/>
                    </a:ext>
                  </a:extLst>
                </p:cNvPr>
                <p:cNvSpPr/>
                <p:nvPr/>
              </p:nvSpPr>
              <p:spPr>
                <a:xfrm>
                  <a:off x="9371371"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4" name="Graphic 1">
                  <a:extLst>
                    <a:ext uri="{FF2B5EF4-FFF2-40B4-BE49-F238E27FC236}">
                      <a16:creationId xmlns:a16="http://schemas.microsoft.com/office/drawing/2014/main" id="{7BFD306C-A409-6A46-8F90-6AA1193D9839}"/>
                    </a:ext>
                  </a:extLst>
                </p:cNvPr>
                <p:cNvGrpSpPr/>
                <p:nvPr/>
              </p:nvGrpSpPr>
              <p:grpSpPr>
                <a:xfrm>
                  <a:off x="8014272" y="1629213"/>
                  <a:ext cx="175200" cy="98809"/>
                  <a:chOff x="8014272" y="1629213"/>
                  <a:chExt cx="175200" cy="98809"/>
                </a:xfrm>
                <a:solidFill>
                  <a:schemeClr val="bg1"/>
                </a:solidFill>
              </p:grpSpPr>
              <p:sp>
                <p:nvSpPr>
                  <p:cNvPr id="45" name="Freeform 44">
                    <a:extLst>
                      <a:ext uri="{FF2B5EF4-FFF2-40B4-BE49-F238E27FC236}">
                        <a16:creationId xmlns:a16="http://schemas.microsoft.com/office/drawing/2014/main" id="{DA9133E4-2A54-B481-20A3-C0681D4A3169}"/>
                      </a:ext>
                    </a:extLst>
                  </p:cNvPr>
                  <p:cNvSpPr/>
                  <p:nvPr/>
                </p:nvSpPr>
                <p:spPr>
                  <a:xfrm>
                    <a:off x="8014272"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6166779-B54C-542E-2C26-00DAB5775773}"/>
                      </a:ext>
                    </a:extLst>
                  </p:cNvPr>
                  <p:cNvSpPr/>
                  <p:nvPr/>
                </p:nvSpPr>
                <p:spPr>
                  <a:xfrm>
                    <a:off x="8114759"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61586804-196A-DABE-A51F-68BDFE8C4CB8}"/>
                    </a:ext>
                  </a:extLst>
                </p:cNvPr>
                <p:cNvSpPr/>
                <p:nvPr/>
              </p:nvSpPr>
              <p:spPr>
                <a:xfrm>
                  <a:off x="9460107" y="1631046"/>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8" name="Graphic 1">
                <a:extLst>
                  <a:ext uri="{FF2B5EF4-FFF2-40B4-BE49-F238E27FC236}">
                    <a16:creationId xmlns:a16="http://schemas.microsoft.com/office/drawing/2014/main" id="{467E32A6-CC7A-CB2D-597B-110C10B2F712}"/>
                  </a:ext>
                </a:extLst>
              </p:cNvPr>
              <p:cNvGrpSpPr/>
              <p:nvPr/>
            </p:nvGrpSpPr>
            <p:grpSpPr>
              <a:xfrm>
                <a:off x="8262857" y="1583391"/>
                <a:ext cx="481981" cy="201673"/>
                <a:chOff x="8262857" y="1583391"/>
                <a:chExt cx="481981" cy="201673"/>
              </a:xfrm>
              <a:solidFill>
                <a:schemeClr val="bg1"/>
              </a:solidFill>
            </p:grpSpPr>
            <p:grpSp>
              <p:nvGrpSpPr>
                <p:cNvPr id="49" name="Graphic 1">
                  <a:extLst>
                    <a:ext uri="{FF2B5EF4-FFF2-40B4-BE49-F238E27FC236}">
                      <a16:creationId xmlns:a16="http://schemas.microsoft.com/office/drawing/2014/main" id="{32703FAD-2852-FEC7-AD94-24FA4A68B997}"/>
                    </a:ext>
                  </a:extLst>
                </p:cNvPr>
                <p:cNvGrpSpPr/>
                <p:nvPr/>
              </p:nvGrpSpPr>
              <p:grpSpPr>
                <a:xfrm>
                  <a:off x="8262857" y="1583391"/>
                  <a:ext cx="481981" cy="201673"/>
                  <a:chOff x="8262857" y="1583391"/>
                  <a:chExt cx="481981" cy="201673"/>
                </a:xfrm>
                <a:solidFill>
                  <a:schemeClr val="bg1"/>
                </a:solidFill>
              </p:grpSpPr>
              <p:sp>
                <p:nvSpPr>
                  <p:cNvPr id="50" name="Freeform 49">
                    <a:extLst>
                      <a:ext uri="{FF2B5EF4-FFF2-40B4-BE49-F238E27FC236}">
                        <a16:creationId xmlns:a16="http://schemas.microsoft.com/office/drawing/2014/main" id="{6232CA50-6D62-5CA5-2264-43566478495D}"/>
                      </a:ext>
                    </a:extLst>
                  </p:cNvPr>
                  <p:cNvSpPr/>
                  <p:nvPr/>
                </p:nvSpPr>
                <p:spPr>
                  <a:xfrm>
                    <a:off x="8262857" y="1621715"/>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E1AFE8D0-A38E-510C-C8F9-62C80319AF2D}"/>
                      </a:ext>
                    </a:extLst>
                  </p:cNvPr>
                  <p:cNvSpPr/>
                  <p:nvPr/>
                </p:nvSpPr>
                <p:spPr>
                  <a:xfrm>
                    <a:off x="8375260" y="1621715"/>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F36DF7E0-CAF8-1F71-D454-AC4F63183B25}"/>
                      </a:ext>
                    </a:extLst>
                  </p:cNvPr>
                  <p:cNvSpPr/>
                  <p:nvPr/>
                </p:nvSpPr>
                <p:spPr>
                  <a:xfrm>
                    <a:off x="8477132" y="1583391"/>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17179AE0-1901-1EA3-0A7E-262039F2EE74}"/>
                      </a:ext>
                    </a:extLst>
                  </p:cNvPr>
                  <p:cNvSpPr/>
                  <p:nvPr/>
                </p:nvSpPr>
                <p:spPr>
                  <a:xfrm>
                    <a:off x="8663187" y="1621715"/>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60CD1BC-6F13-5A44-79E2-3B67943E736B}"/>
                      </a:ext>
                    </a:extLst>
                  </p:cNvPr>
                  <p:cNvSpPr/>
                  <p:nvPr/>
                </p:nvSpPr>
                <p:spPr>
                  <a:xfrm>
                    <a:off x="8555172" y="1621826"/>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5" name="Freeform 54">
                  <a:extLst>
                    <a:ext uri="{FF2B5EF4-FFF2-40B4-BE49-F238E27FC236}">
                      <a16:creationId xmlns:a16="http://schemas.microsoft.com/office/drawing/2014/main" id="{8CA76E66-FA15-AB24-66B8-A55CB845988A}"/>
                    </a:ext>
                  </a:extLst>
                </p:cNvPr>
                <p:cNvSpPr/>
                <p:nvPr/>
              </p:nvSpPr>
              <p:spPr>
                <a:xfrm>
                  <a:off x="8580889" y="1583724"/>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F1BE7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6057C1"/>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975477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65FEDF3-96B1-6283-AFD7-10B637E65B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2276" t="4461" b="8052"/>
          <a:stretch/>
        </p:blipFill>
        <p:spPr>
          <a:xfrm>
            <a:off x="0" y="-1"/>
            <a:ext cx="5013650" cy="6858001"/>
          </a:xfrm>
          <a:prstGeom prst="rect">
            <a:avLst/>
          </a:prstGeom>
        </p:spPr>
      </p:pic>
      <p:grpSp>
        <p:nvGrpSpPr>
          <p:cNvPr id="50" name="Group 49">
            <a:extLst>
              <a:ext uri="{FF2B5EF4-FFF2-40B4-BE49-F238E27FC236}">
                <a16:creationId xmlns:a16="http://schemas.microsoft.com/office/drawing/2014/main" id="{E7CA7CE2-4175-634F-465B-823D4878F2EF}"/>
              </a:ext>
            </a:extLst>
          </p:cNvPr>
          <p:cNvGrpSpPr/>
          <p:nvPr userDrawn="1"/>
        </p:nvGrpSpPr>
        <p:grpSpPr>
          <a:xfrm>
            <a:off x="6586147" y="1057586"/>
            <a:ext cx="2736445" cy="841416"/>
            <a:chOff x="6586147" y="1057586"/>
            <a:chExt cx="2736445" cy="841416"/>
          </a:xfrm>
        </p:grpSpPr>
        <p:grpSp>
          <p:nvGrpSpPr>
            <p:cNvPr id="8" name="Graphic 1">
              <a:extLst>
                <a:ext uri="{FF2B5EF4-FFF2-40B4-BE49-F238E27FC236}">
                  <a16:creationId xmlns:a16="http://schemas.microsoft.com/office/drawing/2014/main" id="{58164A04-DADC-47A7-AB8C-D34D8D2E0FBD}"/>
                </a:ext>
              </a:extLst>
            </p:cNvPr>
            <p:cNvGrpSpPr/>
            <p:nvPr/>
          </p:nvGrpSpPr>
          <p:grpSpPr>
            <a:xfrm>
              <a:off x="6586147" y="1057586"/>
              <a:ext cx="2736445" cy="649246"/>
              <a:chOff x="6586147" y="1057586"/>
              <a:chExt cx="2736445" cy="649246"/>
            </a:xfrm>
            <a:solidFill>
              <a:schemeClr val="bg1"/>
            </a:solidFill>
          </p:grpSpPr>
          <p:grpSp>
            <p:nvGrpSpPr>
              <p:cNvPr id="9" name="Graphic 1">
                <a:extLst>
                  <a:ext uri="{FF2B5EF4-FFF2-40B4-BE49-F238E27FC236}">
                    <a16:creationId xmlns:a16="http://schemas.microsoft.com/office/drawing/2014/main" id="{487D6D60-7D94-DE24-7E32-34562764C9FD}"/>
                  </a:ext>
                </a:extLst>
              </p:cNvPr>
              <p:cNvGrpSpPr/>
              <p:nvPr/>
            </p:nvGrpSpPr>
            <p:grpSpPr>
              <a:xfrm>
                <a:off x="7401102" y="1150551"/>
                <a:ext cx="1921490" cy="364112"/>
                <a:chOff x="7401102" y="1150551"/>
                <a:chExt cx="1921490" cy="364112"/>
              </a:xfrm>
              <a:solidFill>
                <a:schemeClr val="bg1"/>
              </a:solidFill>
            </p:grpSpPr>
            <p:sp>
              <p:nvSpPr>
                <p:cNvPr id="15" name="Freeform 14">
                  <a:extLst>
                    <a:ext uri="{FF2B5EF4-FFF2-40B4-BE49-F238E27FC236}">
                      <a16:creationId xmlns:a16="http://schemas.microsoft.com/office/drawing/2014/main" id="{15823A6C-10C2-8D97-6BE3-222FD950F092}"/>
                    </a:ext>
                  </a:extLst>
                </p:cNvPr>
                <p:cNvSpPr/>
                <p:nvPr/>
              </p:nvSpPr>
              <p:spPr>
                <a:xfrm>
                  <a:off x="7401102" y="1166799"/>
                  <a:ext cx="212427" cy="342105"/>
                </a:xfrm>
                <a:custGeom>
                  <a:avLst/>
                  <a:gdLst>
                    <a:gd name="connsiteX0" fmla="*/ 0 w 212427"/>
                    <a:gd name="connsiteY0" fmla="*/ 0 h 342105"/>
                    <a:gd name="connsiteX1" fmla="*/ 84013 w 212427"/>
                    <a:gd name="connsiteY1" fmla="*/ 0 h 342105"/>
                    <a:gd name="connsiteX2" fmla="*/ 84013 w 212427"/>
                    <a:gd name="connsiteY2" fmla="*/ 267446 h 342105"/>
                    <a:gd name="connsiteX3" fmla="*/ 212427 w 212427"/>
                    <a:gd name="connsiteY3" fmla="*/ 267446 h 342105"/>
                    <a:gd name="connsiteX4" fmla="*/ 212427 w 212427"/>
                    <a:gd name="connsiteY4" fmla="*/ 342106 h 342105"/>
                    <a:gd name="connsiteX5" fmla="*/ 0 w 212427"/>
                    <a:gd name="connsiteY5" fmla="*/ 342106 h 342105"/>
                    <a:gd name="connsiteX6" fmla="*/ 0 w 212427"/>
                    <a:gd name="connsiteY6" fmla="*/ 0 h 3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27" h="342105">
                      <a:moveTo>
                        <a:pt x="0" y="0"/>
                      </a:moveTo>
                      <a:lnTo>
                        <a:pt x="84013" y="0"/>
                      </a:lnTo>
                      <a:lnTo>
                        <a:pt x="84013" y="267446"/>
                      </a:lnTo>
                      <a:lnTo>
                        <a:pt x="212427" y="267446"/>
                      </a:lnTo>
                      <a:lnTo>
                        <a:pt x="212427" y="342106"/>
                      </a:lnTo>
                      <a:lnTo>
                        <a:pt x="0" y="342106"/>
                      </a:lnTo>
                      <a:lnTo>
                        <a:pt x="0" y="0"/>
                      </a:lnTo>
                      <a:close/>
                    </a:path>
                  </a:pathLst>
                </a:custGeom>
                <a:solidFill>
                  <a:schemeClr val="bg1"/>
                </a:solidFill>
                <a:ln w="6829"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2EDC06A4-01CC-195F-6A6F-304470948024}"/>
                    </a:ext>
                  </a:extLst>
                </p:cNvPr>
                <p:cNvSpPr/>
                <p:nvPr/>
              </p:nvSpPr>
              <p:spPr>
                <a:xfrm>
                  <a:off x="7639800" y="1161452"/>
                  <a:ext cx="238219" cy="353075"/>
                </a:xfrm>
                <a:custGeom>
                  <a:avLst/>
                  <a:gdLst>
                    <a:gd name="connsiteX0" fmla="*/ 217695 w 238219"/>
                    <a:gd name="connsiteY0" fmla="*/ 23036 h 353075"/>
                    <a:gd name="connsiteX1" fmla="*/ 217695 w 238219"/>
                    <a:gd name="connsiteY1" fmla="*/ 103386 h 353075"/>
                    <a:gd name="connsiteX2" fmla="*/ 129372 w 238219"/>
                    <a:gd name="connsiteY2" fmla="*/ 74660 h 353075"/>
                    <a:gd name="connsiteX3" fmla="*/ 84492 w 238219"/>
                    <a:gd name="connsiteY3" fmla="*/ 100986 h 353075"/>
                    <a:gd name="connsiteX4" fmla="*/ 133682 w 238219"/>
                    <a:gd name="connsiteY4" fmla="*/ 137322 h 353075"/>
                    <a:gd name="connsiteX5" fmla="*/ 238219 w 238219"/>
                    <a:gd name="connsiteY5" fmla="*/ 244479 h 353075"/>
                    <a:gd name="connsiteX6" fmla="*/ 106932 w 238219"/>
                    <a:gd name="connsiteY6" fmla="*/ 353075 h 353075"/>
                    <a:gd name="connsiteX7" fmla="*/ 1437 w 238219"/>
                    <a:gd name="connsiteY7" fmla="*/ 323869 h 353075"/>
                    <a:gd name="connsiteX8" fmla="*/ 1437 w 238219"/>
                    <a:gd name="connsiteY8" fmla="*/ 238240 h 353075"/>
                    <a:gd name="connsiteX9" fmla="*/ 100706 w 238219"/>
                    <a:gd name="connsiteY9" fmla="*/ 277935 h 353075"/>
                    <a:gd name="connsiteX10" fmla="*/ 149896 w 238219"/>
                    <a:gd name="connsiteY10" fmla="*/ 246810 h 353075"/>
                    <a:gd name="connsiteX11" fmla="*/ 92633 w 238219"/>
                    <a:gd name="connsiteY11" fmla="*/ 204235 h 353075"/>
                    <a:gd name="connsiteX12" fmla="*/ 0 w 238219"/>
                    <a:gd name="connsiteY12" fmla="*/ 103797 h 353075"/>
                    <a:gd name="connsiteX13" fmla="*/ 126499 w 238219"/>
                    <a:gd name="connsiteY13" fmla="*/ 0 h 353075"/>
                    <a:gd name="connsiteX14" fmla="*/ 217695 w 238219"/>
                    <a:gd name="connsiteY14" fmla="*/ 22967 h 3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19" h="353075">
                      <a:moveTo>
                        <a:pt x="217695" y="23036"/>
                      </a:moveTo>
                      <a:lnTo>
                        <a:pt x="217695" y="103386"/>
                      </a:lnTo>
                      <a:cubicBezTo>
                        <a:pt x="195255" y="86178"/>
                        <a:pt x="160911" y="74660"/>
                        <a:pt x="129372" y="74660"/>
                      </a:cubicBezTo>
                      <a:cubicBezTo>
                        <a:pt x="101664" y="74660"/>
                        <a:pt x="84492" y="83778"/>
                        <a:pt x="84492" y="100986"/>
                      </a:cubicBezTo>
                      <a:cubicBezTo>
                        <a:pt x="84492" y="118194"/>
                        <a:pt x="101185" y="125393"/>
                        <a:pt x="133682" y="137322"/>
                      </a:cubicBezTo>
                      <a:cubicBezTo>
                        <a:pt x="180956" y="155490"/>
                        <a:pt x="238219" y="176538"/>
                        <a:pt x="238219" y="244479"/>
                      </a:cubicBezTo>
                      <a:cubicBezTo>
                        <a:pt x="238219" y="308101"/>
                        <a:pt x="189508" y="353075"/>
                        <a:pt x="106932" y="353075"/>
                      </a:cubicBezTo>
                      <a:cubicBezTo>
                        <a:pt x="64925" y="353075"/>
                        <a:pt x="25792" y="340666"/>
                        <a:pt x="1437" y="323869"/>
                      </a:cubicBezTo>
                      <a:lnTo>
                        <a:pt x="1437" y="238240"/>
                      </a:lnTo>
                      <a:cubicBezTo>
                        <a:pt x="26271" y="260727"/>
                        <a:pt x="63010" y="277935"/>
                        <a:pt x="100706" y="277935"/>
                      </a:cubicBezTo>
                      <a:cubicBezTo>
                        <a:pt x="131766" y="277935"/>
                        <a:pt x="149896" y="265526"/>
                        <a:pt x="149896" y="246810"/>
                      </a:cubicBezTo>
                      <a:cubicBezTo>
                        <a:pt x="149896" y="226242"/>
                        <a:pt x="126499" y="217604"/>
                        <a:pt x="92633" y="204235"/>
                      </a:cubicBezTo>
                      <a:cubicBezTo>
                        <a:pt x="53500" y="189427"/>
                        <a:pt x="0" y="166459"/>
                        <a:pt x="0" y="103797"/>
                      </a:cubicBezTo>
                      <a:cubicBezTo>
                        <a:pt x="0" y="44494"/>
                        <a:pt x="46796" y="0"/>
                        <a:pt x="126499" y="0"/>
                      </a:cubicBezTo>
                      <a:cubicBezTo>
                        <a:pt x="161322" y="0"/>
                        <a:pt x="193818" y="8638"/>
                        <a:pt x="217695" y="22967"/>
                      </a:cubicBezTo>
                      <a:close/>
                    </a:path>
                  </a:pathLst>
                </a:custGeom>
                <a:solidFill>
                  <a:schemeClr val="bg1"/>
                </a:solidFill>
                <a:ln w="6829"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5AB595B3-3209-A8B0-668D-5696BCD9E8CD}"/>
                    </a:ext>
                  </a:extLst>
                </p:cNvPr>
                <p:cNvSpPr/>
                <p:nvPr/>
              </p:nvSpPr>
              <p:spPr>
                <a:xfrm>
                  <a:off x="8038315" y="1166799"/>
                  <a:ext cx="282688" cy="342105"/>
                </a:xfrm>
                <a:custGeom>
                  <a:avLst/>
                  <a:gdLst>
                    <a:gd name="connsiteX0" fmla="*/ 137 w 282688"/>
                    <a:gd name="connsiteY0" fmla="*/ 0 h 342105"/>
                    <a:gd name="connsiteX1" fmla="*/ 141413 w 282688"/>
                    <a:gd name="connsiteY1" fmla="*/ 0 h 342105"/>
                    <a:gd name="connsiteX2" fmla="*/ 262165 w 282688"/>
                    <a:gd name="connsiteY2" fmla="*/ 112436 h 342105"/>
                    <a:gd name="connsiteX3" fmla="*/ 194366 w 282688"/>
                    <a:gd name="connsiteY3" fmla="*/ 207663 h 342105"/>
                    <a:gd name="connsiteX4" fmla="*/ 282689 w 282688"/>
                    <a:gd name="connsiteY4" fmla="*/ 342106 h 342105"/>
                    <a:gd name="connsiteX5" fmla="*/ 188619 w 282688"/>
                    <a:gd name="connsiteY5" fmla="*/ 342106 h 342105"/>
                    <a:gd name="connsiteX6" fmla="*/ 115073 w 282688"/>
                    <a:gd name="connsiteY6" fmla="*/ 224391 h 342105"/>
                    <a:gd name="connsiteX7" fmla="*/ 84013 w 282688"/>
                    <a:gd name="connsiteY7" fmla="*/ 224391 h 342105"/>
                    <a:gd name="connsiteX8" fmla="*/ 84013 w 282688"/>
                    <a:gd name="connsiteY8" fmla="*/ 342106 h 342105"/>
                    <a:gd name="connsiteX9" fmla="*/ 0 w 282688"/>
                    <a:gd name="connsiteY9" fmla="*/ 342106 h 342105"/>
                    <a:gd name="connsiteX10" fmla="*/ 0 w 282688"/>
                    <a:gd name="connsiteY10" fmla="*/ 0 h 342105"/>
                    <a:gd name="connsiteX11" fmla="*/ 132382 w 282688"/>
                    <a:gd name="connsiteY11" fmla="*/ 155010 h 342105"/>
                    <a:gd name="connsiteX12" fmla="*/ 175825 w 282688"/>
                    <a:gd name="connsiteY12" fmla="*/ 112915 h 342105"/>
                    <a:gd name="connsiteX13" fmla="*/ 132382 w 282688"/>
                    <a:gd name="connsiteY13" fmla="*/ 71301 h 342105"/>
                    <a:gd name="connsiteX14" fmla="*/ 84150 w 282688"/>
                    <a:gd name="connsiteY14" fmla="*/ 71301 h 342105"/>
                    <a:gd name="connsiteX15" fmla="*/ 84150 w 282688"/>
                    <a:gd name="connsiteY15" fmla="*/ 155010 h 342105"/>
                    <a:gd name="connsiteX16" fmla="*/ 132382 w 282688"/>
                    <a:gd name="connsiteY16" fmla="*/ 155010 h 3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688" h="342105">
                      <a:moveTo>
                        <a:pt x="137" y="0"/>
                      </a:moveTo>
                      <a:lnTo>
                        <a:pt x="141413" y="0"/>
                      </a:lnTo>
                      <a:cubicBezTo>
                        <a:pt x="214001" y="0"/>
                        <a:pt x="262165" y="47374"/>
                        <a:pt x="262165" y="112436"/>
                      </a:cubicBezTo>
                      <a:cubicBezTo>
                        <a:pt x="262165" y="154050"/>
                        <a:pt x="235414" y="192306"/>
                        <a:pt x="194366" y="207663"/>
                      </a:cubicBezTo>
                      <a:lnTo>
                        <a:pt x="282689" y="342106"/>
                      </a:lnTo>
                      <a:lnTo>
                        <a:pt x="188619" y="342106"/>
                      </a:lnTo>
                      <a:lnTo>
                        <a:pt x="115073" y="224391"/>
                      </a:lnTo>
                      <a:lnTo>
                        <a:pt x="84013" y="224391"/>
                      </a:lnTo>
                      <a:lnTo>
                        <a:pt x="84013" y="342106"/>
                      </a:lnTo>
                      <a:lnTo>
                        <a:pt x="0" y="342106"/>
                      </a:lnTo>
                      <a:lnTo>
                        <a:pt x="0" y="0"/>
                      </a:lnTo>
                      <a:close/>
                      <a:moveTo>
                        <a:pt x="132382" y="155010"/>
                      </a:moveTo>
                      <a:cubicBezTo>
                        <a:pt x="158653" y="155010"/>
                        <a:pt x="175825" y="136842"/>
                        <a:pt x="175825" y="112915"/>
                      </a:cubicBezTo>
                      <a:cubicBezTo>
                        <a:pt x="175825" y="88989"/>
                        <a:pt x="158653" y="71301"/>
                        <a:pt x="132382" y="71301"/>
                      </a:cubicBezTo>
                      <a:lnTo>
                        <a:pt x="84150" y="71301"/>
                      </a:lnTo>
                      <a:lnTo>
                        <a:pt x="84150" y="155010"/>
                      </a:lnTo>
                      <a:lnTo>
                        <a:pt x="132382" y="155010"/>
                      </a:lnTo>
                      <a:close/>
                    </a:path>
                  </a:pathLst>
                </a:custGeom>
                <a:solidFill>
                  <a:schemeClr val="bg1"/>
                </a:solidFill>
                <a:ln w="6829"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23CDCD88-8D33-4E31-A53E-7A1AC63E347F}"/>
                    </a:ext>
                  </a:extLst>
                </p:cNvPr>
                <p:cNvSpPr/>
                <p:nvPr/>
              </p:nvSpPr>
              <p:spPr>
                <a:xfrm>
                  <a:off x="8323535" y="1257296"/>
                  <a:ext cx="242529" cy="257367"/>
                </a:xfrm>
                <a:custGeom>
                  <a:avLst/>
                  <a:gdLst>
                    <a:gd name="connsiteX0" fmla="*/ 242461 w 242529"/>
                    <a:gd name="connsiteY0" fmla="*/ 118126 h 257367"/>
                    <a:gd name="connsiteX1" fmla="*/ 240067 w 242529"/>
                    <a:gd name="connsiteY1" fmla="*/ 146372 h 257367"/>
                    <a:gd name="connsiteX2" fmla="*/ 84902 w 242529"/>
                    <a:gd name="connsiteY2" fmla="*/ 146372 h 257367"/>
                    <a:gd name="connsiteX3" fmla="*/ 150786 w 242529"/>
                    <a:gd name="connsiteY3" fmla="*/ 188467 h 257367"/>
                    <a:gd name="connsiteX4" fmla="*/ 224810 w 242529"/>
                    <a:gd name="connsiteY4" fmla="*/ 168379 h 257367"/>
                    <a:gd name="connsiteX5" fmla="*/ 224810 w 242529"/>
                    <a:gd name="connsiteY5" fmla="*/ 241119 h 257367"/>
                    <a:gd name="connsiteX6" fmla="*/ 140318 w 242529"/>
                    <a:gd name="connsiteY6" fmla="*/ 257368 h 257367"/>
                    <a:gd name="connsiteX7" fmla="*/ 0 w 242529"/>
                    <a:gd name="connsiteY7" fmla="*/ 128684 h 257367"/>
                    <a:gd name="connsiteX8" fmla="*/ 125541 w 242529"/>
                    <a:gd name="connsiteY8" fmla="*/ 0 h 257367"/>
                    <a:gd name="connsiteX9" fmla="*/ 242530 w 242529"/>
                    <a:gd name="connsiteY9" fmla="*/ 118194 h 257367"/>
                    <a:gd name="connsiteX10" fmla="*/ 83945 w 242529"/>
                    <a:gd name="connsiteY10" fmla="*/ 101878 h 257367"/>
                    <a:gd name="connsiteX11" fmla="*/ 165563 w 242529"/>
                    <a:gd name="connsiteY11" fmla="*/ 101878 h 257367"/>
                    <a:gd name="connsiteX12" fmla="*/ 124994 w 242529"/>
                    <a:gd name="connsiteY12" fmla="*/ 66022 h 257367"/>
                    <a:gd name="connsiteX13" fmla="*/ 83945 w 242529"/>
                    <a:gd name="connsiteY13" fmla="*/ 101878 h 25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529" h="257367">
                      <a:moveTo>
                        <a:pt x="242461" y="118126"/>
                      </a:moveTo>
                      <a:cubicBezTo>
                        <a:pt x="242461" y="127244"/>
                        <a:pt x="241503" y="140133"/>
                        <a:pt x="240067" y="146372"/>
                      </a:cubicBezTo>
                      <a:lnTo>
                        <a:pt x="84902" y="146372"/>
                      </a:lnTo>
                      <a:cubicBezTo>
                        <a:pt x="89692" y="177017"/>
                        <a:pt x="118768" y="188467"/>
                        <a:pt x="150786" y="188467"/>
                      </a:cubicBezTo>
                      <a:cubicBezTo>
                        <a:pt x="180409" y="188467"/>
                        <a:pt x="210922" y="178389"/>
                        <a:pt x="224810" y="168379"/>
                      </a:cubicBezTo>
                      <a:lnTo>
                        <a:pt x="224810" y="241119"/>
                      </a:lnTo>
                      <a:cubicBezTo>
                        <a:pt x="203807" y="252089"/>
                        <a:pt x="170831" y="257368"/>
                        <a:pt x="140318" y="257368"/>
                      </a:cubicBezTo>
                      <a:cubicBezTo>
                        <a:pt x="60136" y="257368"/>
                        <a:pt x="0" y="212394"/>
                        <a:pt x="0" y="128684"/>
                      </a:cubicBezTo>
                      <a:cubicBezTo>
                        <a:pt x="0" y="55944"/>
                        <a:pt x="53021" y="0"/>
                        <a:pt x="125541" y="0"/>
                      </a:cubicBezTo>
                      <a:cubicBezTo>
                        <a:pt x="198060" y="0"/>
                        <a:pt x="242530" y="54024"/>
                        <a:pt x="242530" y="118194"/>
                      </a:cubicBezTo>
                      <a:close/>
                      <a:moveTo>
                        <a:pt x="83945" y="101878"/>
                      </a:moveTo>
                      <a:lnTo>
                        <a:pt x="165563" y="101878"/>
                      </a:lnTo>
                      <a:cubicBezTo>
                        <a:pt x="163169" y="80830"/>
                        <a:pt x="148870" y="66022"/>
                        <a:pt x="124994" y="66022"/>
                      </a:cubicBezTo>
                      <a:cubicBezTo>
                        <a:pt x="101117" y="66022"/>
                        <a:pt x="87297" y="80830"/>
                        <a:pt x="83945" y="101878"/>
                      </a:cubicBezTo>
                      <a:close/>
                    </a:path>
                  </a:pathLst>
                </a:custGeom>
                <a:solidFill>
                  <a:schemeClr val="bg1"/>
                </a:solidFill>
                <a:ln w="6829"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E17322FF-622E-85FB-0595-962FE9AC6329}"/>
                    </a:ext>
                  </a:extLst>
                </p:cNvPr>
                <p:cNvSpPr/>
                <p:nvPr/>
              </p:nvSpPr>
              <p:spPr>
                <a:xfrm>
                  <a:off x="8588368" y="1191686"/>
                  <a:ext cx="173841" cy="322909"/>
                </a:xfrm>
                <a:custGeom>
                  <a:avLst/>
                  <a:gdLst>
                    <a:gd name="connsiteX0" fmla="*/ 173841 w 173841"/>
                    <a:gd name="connsiteY0" fmla="*/ 311940 h 322909"/>
                    <a:gd name="connsiteX1" fmla="*/ 119862 w 173841"/>
                    <a:gd name="connsiteY1" fmla="*/ 322909 h 322909"/>
                    <a:gd name="connsiteX2" fmla="*/ 31060 w 173841"/>
                    <a:gd name="connsiteY2" fmla="*/ 233441 h 322909"/>
                    <a:gd name="connsiteX3" fmla="*/ 31060 w 173841"/>
                    <a:gd name="connsiteY3" fmla="*/ 135403 h 322909"/>
                    <a:gd name="connsiteX4" fmla="*/ 0 w 173841"/>
                    <a:gd name="connsiteY4" fmla="*/ 135403 h 322909"/>
                    <a:gd name="connsiteX5" fmla="*/ 0 w 173841"/>
                    <a:gd name="connsiteY5" fmla="*/ 71301 h 322909"/>
                    <a:gd name="connsiteX6" fmla="*/ 33386 w 173841"/>
                    <a:gd name="connsiteY6" fmla="*/ 71301 h 322909"/>
                    <a:gd name="connsiteX7" fmla="*/ 33386 w 173841"/>
                    <a:gd name="connsiteY7" fmla="*/ 17688 h 322909"/>
                    <a:gd name="connsiteX8" fmla="*/ 114047 w 173841"/>
                    <a:gd name="connsiteY8" fmla="*/ 0 h 322909"/>
                    <a:gd name="connsiteX9" fmla="*/ 114047 w 173841"/>
                    <a:gd name="connsiteY9" fmla="*/ 71301 h 322909"/>
                    <a:gd name="connsiteX10" fmla="*/ 167958 w 173841"/>
                    <a:gd name="connsiteY10" fmla="*/ 71301 h 322909"/>
                    <a:gd name="connsiteX11" fmla="*/ 167958 w 173841"/>
                    <a:gd name="connsiteY11" fmla="*/ 135403 h 322909"/>
                    <a:gd name="connsiteX12" fmla="*/ 114047 w 173841"/>
                    <a:gd name="connsiteY12" fmla="*/ 135403 h 322909"/>
                    <a:gd name="connsiteX13" fmla="*/ 114047 w 173841"/>
                    <a:gd name="connsiteY13" fmla="*/ 220072 h 322909"/>
                    <a:gd name="connsiteX14" fmla="*/ 145586 w 173841"/>
                    <a:gd name="connsiteY14" fmla="*/ 250238 h 322909"/>
                    <a:gd name="connsiteX15" fmla="*/ 173773 w 173841"/>
                    <a:gd name="connsiteY15" fmla="*/ 242079 h 322909"/>
                    <a:gd name="connsiteX16" fmla="*/ 173773 w 173841"/>
                    <a:gd name="connsiteY16" fmla="*/ 311940 h 3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841" h="322909">
                      <a:moveTo>
                        <a:pt x="173841" y="311940"/>
                      </a:moveTo>
                      <a:cubicBezTo>
                        <a:pt x="162827" y="317699"/>
                        <a:pt x="144218" y="322909"/>
                        <a:pt x="119862" y="322909"/>
                      </a:cubicBezTo>
                      <a:cubicBezTo>
                        <a:pt x="65883" y="322909"/>
                        <a:pt x="31060" y="290824"/>
                        <a:pt x="31060" y="233441"/>
                      </a:cubicBezTo>
                      <a:lnTo>
                        <a:pt x="31060" y="135403"/>
                      </a:lnTo>
                      <a:lnTo>
                        <a:pt x="0" y="135403"/>
                      </a:lnTo>
                      <a:lnTo>
                        <a:pt x="0" y="71301"/>
                      </a:lnTo>
                      <a:lnTo>
                        <a:pt x="33386" y="71301"/>
                      </a:lnTo>
                      <a:lnTo>
                        <a:pt x="33386" y="17688"/>
                      </a:lnTo>
                      <a:lnTo>
                        <a:pt x="114047" y="0"/>
                      </a:lnTo>
                      <a:lnTo>
                        <a:pt x="114047" y="71301"/>
                      </a:lnTo>
                      <a:lnTo>
                        <a:pt x="167958" y="71301"/>
                      </a:lnTo>
                      <a:lnTo>
                        <a:pt x="167958" y="135403"/>
                      </a:lnTo>
                      <a:lnTo>
                        <a:pt x="114047" y="135403"/>
                      </a:lnTo>
                      <a:lnTo>
                        <a:pt x="114047" y="220072"/>
                      </a:lnTo>
                      <a:cubicBezTo>
                        <a:pt x="114047" y="241599"/>
                        <a:pt x="127388" y="250238"/>
                        <a:pt x="145586" y="250238"/>
                      </a:cubicBezTo>
                      <a:cubicBezTo>
                        <a:pt x="154685" y="250238"/>
                        <a:pt x="165632" y="247358"/>
                        <a:pt x="173773" y="242079"/>
                      </a:cubicBezTo>
                      <a:lnTo>
                        <a:pt x="173773" y="311940"/>
                      </a:lnTo>
                      <a:close/>
                    </a:path>
                  </a:pathLst>
                </a:custGeom>
                <a:solidFill>
                  <a:schemeClr val="bg1"/>
                </a:solidFill>
                <a:ln w="6829"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E50830D-88B4-C0BF-2760-59FC254E96D1}"/>
                    </a:ext>
                  </a:extLst>
                </p:cNvPr>
                <p:cNvSpPr/>
                <p:nvPr/>
              </p:nvSpPr>
              <p:spPr>
                <a:xfrm>
                  <a:off x="8787591" y="1257091"/>
                  <a:ext cx="223852" cy="257436"/>
                </a:xfrm>
                <a:custGeom>
                  <a:avLst/>
                  <a:gdLst>
                    <a:gd name="connsiteX0" fmla="*/ 106863 w 223852"/>
                    <a:gd name="connsiteY0" fmla="*/ 137 h 257436"/>
                    <a:gd name="connsiteX1" fmla="*/ 223852 w 223852"/>
                    <a:gd name="connsiteY1" fmla="*/ 100575 h 257436"/>
                    <a:gd name="connsiteX2" fmla="*/ 223852 w 223852"/>
                    <a:gd name="connsiteY2" fmla="*/ 251746 h 257436"/>
                    <a:gd name="connsiteX3" fmla="*/ 146544 w 223852"/>
                    <a:gd name="connsiteY3" fmla="*/ 251746 h 257436"/>
                    <a:gd name="connsiteX4" fmla="*/ 146544 w 223852"/>
                    <a:gd name="connsiteY4" fmla="*/ 222540 h 257436"/>
                    <a:gd name="connsiteX5" fmla="*/ 79703 w 223852"/>
                    <a:gd name="connsiteY5" fmla="*/ 257436 h 257436"/>
                    <a:gd name="connsiteX6" fmla="*/ 0 w 223852"/>
                    <a:gd name="connsiteY6" fmla="*/ 188535 h 257436"/>
                    <a:gd name="connsiteX7" fmla="*/ 84492 w 223852"/>
                    <a:gd name="connsiteY7" fmla="*/ 112024 h 257436"/>
                    <a:gd name="connsiteX8" fmla="*/ 143671 w 223852"/>
                    <a:gd name="connsiteY8" fmla="*/ 103866 h 257436"/>
                    <a:gd name="connsiteX9" fmla="*/ 143671 w 223852"/>
                    <a:gd name="connsiteY9" fmla="*/ 100026 h 257436"/>
                    <a:gd name="connsiteX10" fmla="*/ 99748 w 223852"/>
                    <a:gd name="connsiteY10" fmla="*/ 70821 h 257436"/>
                    <a:gd name="connsiteX11" fmla="*/ 18130 w 223852"/>
                    <a:gd name="connsiteY11" fmla="*/ 96667 h 257436"/>
                    <a:gd name="connsiteX12" fmla="*/ 18130 w 223852"/>
                    <a:gd name="connsiteY12" fmla="*/ 22007 h 257436"/>
                    <a:gd name="connsiteX13" fmla="*/ 106932 w 223852"/>
                    <a:gd name="connsiteY13" fmla="*/ 0 h 257436"/>
                    <a:gd name="connsiteX14" fmla="*/ 144081 w 223852"/>
                    <a:gd name="connsiteY14" fmla="*/ 154188 h 257436"/>
                    <a:gd name="connsiteX15" fmla="*/ 144081 w 223852"/>
                    <a:gd name="connsiteY15" fmla="*/ 149388 h 257436"/>
                    <a:gd name="connsiteX16" fmla="*/ 105427 w 223852"/>
                    <a:gd name="connsiteY16" fmla="*/ 154667 h 257436"/>
                    <a:gd name="connsiteX17" fmla="*/ 76761 w 223852"/>
                    <a:gd name="connsiteY17" fmla="*/ 177634 h 257436"/>
                    <a:gd name="connsiteX18" fmla="*/ 101596 w 223852"/>
                    <a:gd name="connsiteY18" fmla="*/ 197722 h 257436"/>
                    <a:gd name="connsiteX19" fmla="*/ 144081 w 223852"/>
                    <a:gd name="connsiteY19" fmla="*/ 154188 h 25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852" h="257436">
                      <a:moveTo>
                        <a:pt x="106863" y="137"/>
                      </a:moveTo>
                      <a:cubicBezTo>
                        <a:pt x="169394" y="137"/>
                        <a:pt x="223852" y="30783"/>
                        <a:pt x="223852" y="100575"/>
                      </a:cubicBezTo>
                      <a:lnTo>
                        <a:pt x="223852" y="251746"/>
                      </a:lnTo>
                      <a:lnTo>
                        <a:pt x="146544" y="251746"/>
                      </a:lnTo>
                      <a:lnTo>
                        <a:pt x="146544" y="222540"/>
                      </a:lnTo>
                      <a:cubicBezTo>
                        <a:pt x="134161" y="242148"/>
                        <a:pt x="110284" y="257436"/>
                        <a:pt x="79703" y="257436"/>
                      </a:cubicBezTo>
                      <a:cubicBezTo>
                        <a:pt x="33386" y="257436"/>
                        <a:pt x="0" y="228230"/>
                        <a:pt x="0" y="188535"/>
                      </a:cubicBezTo>
                      <a:cubicBezTo>
                        <a:pt x="0" y="148840"/>
                        <a:pt x="30581" y="120114"/>
                        <a:pt x="84492" y="112024"/>
                      </a:cubicBezTo>
                      <a:lnTo>
                        <a:pt x="143671" y="103866"/>
                      </a:lnTo>
                      <a:lnTo>
                        <a:pt x="143671" y="100026"/>
                      </a:lnTo>
                      <a:cubicBezTo>
                        <a:pt x="143671" y="81379"/>
                        <a:pt x="126019" y="70821"/>
                        <a:pt x="99748" y="70821"/>
                      </a:cubicBezTo>
                      <a:cubicBezTo>
                        <a:pt x="66772" y="70821"/>
                        <a:pt x="36260" y="83710"/>
                        <a:pt x="18130" y="96667"/>
                      </a:cubicBezTo>
                      <a:lnTo>
                        <a:pt x="18130" y="22007"/>
                      </a:lnTo>
                      <a:cubicBezTo>
                        <a:pt x="40570" y="8638"/>
                        <a:pt x="73956" y="0"/>
                        <a:pt x="106932" y="0"/>
                      </a:cubicBezTo>
                      <a:close/>
                      <a:moveTo>
                        <a:pt x="144081" y="154188"/>
                      </a:moveTo>
                      <a:lnTo>
                        <a:pt x="144081" y="149388"/>
                      </a:lnTo>
                      <a:lnTo>
                        <a:pt x="105427" y="154667"/>
                      </a:lnTo>
                      <a:cubicBezTo>
                        <a:pt x="87297" y="157067"/>
                        <a:pt x="76761" y="165157"/>
                        <a:pt x="76761" y="177634"/>
                      </a:cubicBezTo>
                      <a:cubicBezTo>
                        <a:pt x="76761" y="190112"/>
                        <a:pt x="86339" y="197722"/>
                        <a:pt x="101596" y="197722"/>
                      </a:cubicBezTo>
                      <a:cubicBezTo>
                        <a:pt x="123078" y="197722"/>
                        <a:pt x="144081" y="180034"/>
                        <a:pt x="144081" y="154188"/>
                      </a:cubicBezTo>
                      <a:close/>
                    </a:path>
                  </a:pathLst>
                </a:custGeom>
                <a:solidFill>
                  <a:schemeClr val="bg1"/>
                </a:solidFill>
                <a:ln w="6829"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BBFE8CB6-3BF2-E376-0973-F8B943E6C5F3}"/>
                    </a:ext>
                  </a:extLst>
                </p:cNvPr>
                <p:cNvSpPr/>
                <p:nvPr/>
              </p:nvSpPr>
              <p:spPr>
                <a:xfrm>
                  <a:off x="9062001" y="1150551"/>
                  <a:ext cx="89281" cy="358354"/>
                </a:xfrm>
                <a:custGeom>
                  <a:avLst/>
                  <a:gdLst>
                    <a:gd name="connsiteX0" fmla="*/ 89281 w 89281"/>
                    <a:gd name="connsiteY0" fmla="*/ 43534 h 358354"/>
                    <a:gd name="connsiteX1" fmla="*/ 44401 w 89281"/>
                    <a:gd name="connsiteY1" fmla="*/ 86589 h 358354"/>
                    <a:gd name="connsiteX2" fmla="*/ 0 w 89281"/>
                    <a:gd name="connsiteY2" fmla="*/ 43534 h 358354"/>
                    <a:gd name="connsiteX3" fmla="*/ 44401 w 89281"/>
                    <a:gd name="connsiteY3" fmla="*/ 0 h 358354"/>
                    <a:gd name="connsiteX4" fmla="*/ 89281 w 89281"/>
                    <a:gd name="connsiteY4" fmla="*/ 43534 h 358354"/>
                    <a:gd name="connsiteX5" fmla="*/ 2874 w 89281"/>
                    <a:gd name="connsiteY5" fmla="*/ 112436 h 358354"/>
                    <a:gd name="connsiteX6" fmla="*/ 85929 w 89281"/>
                    <a:gd name="connsiteY6" fmla="*/ 112436 h 358354"/>
                    <a:gd name="connsiteX7" fmla="*/ 85929 w 89281"/>
                    <a:gd name="connsiteY7" fmla="*/ 358354 h 358354"/>
                    <a:gd name="connsiteX8" fmla="*/ 2874 w 89281"/>
                    <a:gd name="connsiteY8" fmla="*/ 358354 h 358354"/>
                    <a:gd name="connsiteX9" fmla="*/ 2874 w 89281"/>
                    <a:gd name="connsiteY9" fmla="*/ 112436 h 3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81" h="358354">
                      <a:moveTo>
                        <a:pt x="89281" y="43534"/>
                      </a:moveTo>
                      <a:cubicBezTo>
                        <a:pt x="89281" y="68421"/>
                        <a:pt x="70193" y="86589"/>
                        <a:pt x="44401" y="86589"/>
                      </a:cubicBezTo>
                      <a:cubicBezTo>
                        <a:pt x="18609" y="86589"/>
                        <a:pt x="0" y="68421"/>
                        <a:pt x="0" y="43534"/>
                      </a:cubicBezTo>
                      <a:cubicBezTo>
                        <a:pt x="0" y="18648"/>
                        <a:pt x="19088" y="0"/>
                        <a:pt x="44401" y="0"/>
                      </a:cubicBezTo>
                      <a:cubicBezTo>
                        <a:pt x="69714" y="0"/>
                        <a:pt x="89281" y="18648"/>
                        <a:pt x="89281" y="43534"/>
                      </a:cubicBezTo>
                      <a:close/>
                      <a:moveTo>
                        <a:pt x="2874" y="112436"/>
                      </a:moveTo>
                      <a:lnTo>
                        <a:pt x="85929" y="112436"/>
                      </a:lnTo>
                      <a:lnTo>
                        <a:pt x="85929" y="358354"/>
                      </a:lnTo>
                      <a:lnTo>
                        <a:pt x="2874" y="358354"/>
                      </a:lnTo>
                      <a:lnTo>
                        <a:pt x="2874" y="112436"/>
                      </a:lnTo>
                      <a:close/>
                    </a:path>
                  </a:pathLst>
                </a:custGeom>
                <a:solidFill>
                  <a:schemeClr val="bg1"/>
                </a:solidFill>
                <a:ln w="6829"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FE9D0666-6F7B-4A78-D664-C0AB8DACC475}"/>
                    </a:ext>
                  </a:extLst>
                </p:cNvPr>
                <p:cNvSpPr/>
                <p:nvPr/>
              </p:nvSpPr>
              <p:spPr>
                <a:xfrm>
                  <a:off x="9202799" y="1167279"/>
                  <a:ext cx="119793" cy="347316"/>
                </a:xfrm>
                <a:custGeom>
                  <a:avLst/>
                  <a:gdLst>
                    <a:gd name="connsiteX0" fmla="*/ 0 w 119793"/>
                    <a:gd name="connsiteY0" fmla="*/ 0 h 347316"/>
                    <a:gd name="connsiteX1" fmla="*/ 83055 w 119793"/>
                    <a:gd name="connsiteY1" fmla="*/ 0 h 347316"/>
                    <a:gd name="connsiteX2" fmla="*/ 83055 w 119793"/>
                    <a:gd name="connsiteY2" fmla="*/ 252569 h 347316"/>
                    <a:gd name="connsiteX3" fmla="*/ 103580 w 119793"/>
                    <a:gd name="connsiteY3" fmla="*/ 276016 h 347316"/>
                    <a:gd name="connsiteX4" fmla="*/ 119794 w 119793"/>
                    <a:gd name="connsiteY4" fmla="*/ 273136 h 347316"/>
                    <a:gd name="connsiteX5" fmla="*/ 119794 w 119793"/>
                    <a:gd name="connsiteY5" fmla="*/ 341077 h 347316"/>
                    <a:gd name="connsiteX6" fmla="*/ 81619 w 119793"/>
                    <a:gd name="connsiteY6" fmla="*/ 347316 h 347316"/>
                    <a:gd name="connsiteX7" fmla="*/ 0 w 119793"/>
                    <a:gd name="connsiteY7" fmla="*/ 267926 h 347316"/>
                    <a:gd name="connsiteX8" fmla="*/ 0 w 119793"/>
                    <a:gd name="connsiteY8" fmla="*/ 0 h 34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93" h="347316">
                      <a:moveTo>
                        <a:pt x="0" y="0"/>
                      </a:moveTo>
                      <a:lnTo>
                        <a:pt x="83055" y="0"/>
                      </a:lnTo>
                      <a:lnTo>
                        <a:pt x="83055" y="252569"/>
                      </a:lnTo>
                      <a:cubicBezTo>
                        <a:pt x="83055" y="267857"/>
                        <a:pt x="88323" y="276016"/>
                        <a:pt x="103580" y="276016"/>
                      </a:cubicBezTo>
                      <a:cubicBezTo>
                        <a:pt x="109326" y="276016"/>
                        <a:pt x="115005" y="275056"/>
                        <a:pt x="119794" y="273136"/>
                      </a:cubicBezTo>
                      <a:lnTo>
                        <a:pt x="119794" y="341077"/>
                      </a:lnTo>
                      <a:cubicBezTo>
                        <a:pt x="110695" y="344917"/>
                        <a:pt x="97354" y="347316"/>
                        <a:pt x="81619" y="347316"/>
                      </a:cubicBezTo>
                      <a:cubicBezTo>
                        <a:pt x="31949" y="347316"/>
                        <a:pt x="0" y="320990"/>
                        <a:pt x="0" y="267926"/>
                      </a:cubicBezTo>
                      <a:lnTo>
                        <a:pt x="0" y="0"/>
                      </a:lnTo>
                      <a:close/>
                    </a:path>
                  </a:pathLst>
                </a:custGeom>
                <a:solidFill>
                  <a:schemeClr val="bg1"/>
                </a:solidFill>
                <a:ln w="6829" cap="flat">
                  <a:noFill/>
                  <a:prstDash val="solid"/>
                  <a:miter/>
                </a:ln>
              </p:spPr>
              <p:txBody>
                <a:bodyPr rtlCol="0" anchor="ctr"/>
                <a:lstStyle/>
                <a:p>
                  <a:endParaRPr lang="en-IS"/>
                </a:p>
              </p:txBody>
            </p:sp>
          </p:grpSp>
          <p:grpSp>
            <p:nvGrpSpPr>
              <p:cNvPr id="25" name="Graphic 1">
                <a:extLst>
                  <a:ext uri="{FF2B5EF4-FFF2-40B4-BE49-F238E27FC236}">
                    <a16:creationId xmlns:a16="http://schemas.microsoft.com/office/drawing/2014/main" id="{B822C52E-D9D8-9364-D5B6-CF90832BE13D}"/>
                  </a:ext>
                </a:extLst>
              </p:cNvPr>
              <p:cNvGrpSpPr/>
              <p:nvPr/>
            </p:nvGrpSpPr>
            <p:grpSpPr>
              <a:xfrm>
                <a:off x="6586147" y="1057586"/>
                <a:ext cx="647748" cy="649246"/>
                <a:chOff x="6586147" y="1057586"/>
                <a:chExt cx="647748" cy="649246"/>
              </a:xfrm>
              <a:solidFill>
                <a:schemeClr val="bg1"/>
              </a:solidFill>
            </p:grpSpPr>
            <p:sp>
              <p:nvSpPr>
                <p:cNvPr id="26" name="Freeform 25">
                  <a:extLst>
                    <a:ext uri="{FF2B5EF4-FFF2-40B4-BE49-F238E27FC236}">
                      <a16:creationId xmlns:a16="http://schemas.microsoft.com/office/drawing/2014/main" id="{FDCE8F2E-7C44-4926-539C-2D713F7BCD8F}"/>
                    </a:ext>
                  </a:extLst>
                </p:cNvPr>
                <p:cNvSpPr/>
                <p:nvPr/>
              </p:nvSpPr>
              <p:spPr>
                <a:xfrm>
                  <a:off x="6586147" y="1105783"/>
                  <a:ext cx="647748" cy="601050"/>
                </a:xfrm>
                <a:custGeom>
                  <a:avLst/>
                  <a:gdLst>
                    <a:gd name="connsiteX0" fmla="*/ 426907 w 647748"/>
                    <a:gd name="connsiteY0" fmla="*/ 132180 h 601050"/>
                    <a:gd name="connsiteX1" fmla="*/ 357466 w 647748"/>
                    <a:gd name="connsiteY1" fmla="*/ 188467 h 601050"/>
                    <a:gd name="connsiteX2" fmla="*/ 427180 w 647748"/>
                    <a:gd name="connsiteY2" fmla="*/ 232070 h 601050"/>
                    <a:gd name="connsiteX3" fmla="*/ 514956 w 647748"/>
                    <a:gd name="connsiteY3" fmla="*/ 255105 h 601050"/>
                    <a:gd name="connsiteX4" fmla="*/ 557168 w 647748"/>
                    <a:gd name="connsiteY4" fmla="*/ 339501 h 601050"/>
                    <a:gd name="connsiteX5" fmla="*/ 467956 w 647748"/>
                    <a:gd name="connsiteY5" fmla="*/ 454816 h 601050"/>
                    <a:gd name="connsiteX6" fmla="*/ 331605 w 647748"/>
                    <a:gd name="connsiteY6" fmla="*/ 469761 h 601050"/>
                    <a:gd name="connsiteX7" fmla="*/ 313818 w 647748"/>
                    <a:gd name="connsiteY7" fmla="*/ 469281 h 601050"/>
                    <a:gd name="connsiteX8" fmla="*/ 231720 w 647748"/>
                    <a:gd name="connsiteY8" fmla="*/ 460026 h 601050"/>
                    <a:gd name="connsiteX9" fmla="*/ 128346 w 647748"/>
                    <a:gd name="connsiteY9" fmla="*/ 404631 h 601050"/>
                    <a:gd name="connsiteX10" fmla="*/ 85176 w 647748"/>
                    <a:gd name="connsiteY10" fmla="*/ 232755 h 601050"/>
                    <a:gd name="connsiteX11" fmla="*/ 87023 w 647748"/>
                    <a:gd name="connsiteY11" fmla="*/ 203961 h 601050"/>
                    <a:gd name="connsiteX12" fmla="*/ 154275 w 647748"/>
                    <a:gd name="connsiteY12" fmla="*/ 0 h 601050"/>
                    <a:gd name="connsiteX13" fmla="*/ 0 w 647748"/>
                    <a:gd name="connsiteY13" fmla="*/ 276496 h 601050"/>
                    <a:gd name="connsiteX14" fmla="*/ 323875 w 647748"/>
                    <a:gd name="connsiteY14" fmla="*/ 601050 h 601050"/>
                    <a:gd name="connsiteX15" fmla="*/ 647749 w 647748"/>
                    <a:gd name="connsiteY15" fmla="*/ 276496 h 601050"/>
                    <a:gd name="connsiteX16" fmla="*/ 640223 w 647748"/>
                    <a:gd name="connsiteY16" fmla="*/ 206772 h 601050"/>
                    <a:gd name="connsiteX17" fmla="*/ 427044 w 647748"/>
                    <a:gd name="connsiteY17" fmla="*/ 132249 h 60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48" h="601050">
                      <a:moveTo>
                        <a:pt x="426907" y="132180"/>
                      </a:moveTo>
                      <a:cubicBezTo>
                        <a:pt x="384900" y="132180"/>
                        <a:pt x="357466" y="145412"/>
                        <a:pt x="357466" y="188467"/>
                      </a:cubicBezTo>
                      <a:cubicBezTo>
                        <a:pt x="357466" y="212119"/>
                        <a:pt x="369986" y="229739"/>
                        <a:pt x="427180" y="232070"/>
                      </a:cubicBezTo>
                      <a:cubicBezTo>
                        <a:pt x="461867" y="233509"/>
                        <a:pt x="491080" y="238720"/>
                        <a:pt x="514956" y="255105"/>
                      </a:cubicBezTo>
                      <a:cubicBezTo>
                        <a:pt x="544375" y="275261"/>
                        <a:pt x="556758" y="308444"/>
                        <a:pt x="557168" y="339501"/>
                      </a:cubicBezTo>
                      <a:cubicBezTo>
                        <a:pt x="557784" y="379676"/>
                        <a:pt x="539791" y="430409"/>
                        <a:pt x="467956" y="454816"/>
                      </a:cubicBezTo>
                      <a:cubicBezTo>
                        <a:pt x="427317" y="468596"/>
                        <a:pt x="380248" y="469761"/>
                        <a:pt x="331605" y="469761"/>
                      </a:cubicBezTo>
                      <a:cubicBezTo>
                        <a:pt x="325653" y="469761"/>
                        <a:pt x="319770" y="469281"/>
                        <a:pt x="313818" y="469281"/>
                      </a:cubicBezTo>
                      <a:cubicBezTo>
                        <a:pt x="265038" y="469076"/>
                        <a:pt x="231720" y="460026"/>
                        <a:pt x="231720" y="460026"/>
                      </a:cubicBezTo>
                      <a:cubicBezTo>
                        <a:pt x="198744" y="453376"/>
                        <a:pt x="154754" y="438704"/>
                        <a:pt x="128346" y="404631"/>
                      </a:cubicBezTo>
                      <a:cubicBezTo>
                        <a:pt x="85108" y="348824"/>
                        <a:pt x="83945" y="273205"/>
                        <a:pt x="85176" y="232755"/>
                      </a:cubicBezTo>
                      <a:cubicBezTo>
                        <a:pt x="85450" y="223431"/>
                        <a:pt x="86066" y="213833"/>
                        <a:pt x="87023" y="203961"/>
                      </a:cubicBezTo>
                      <a:cubicBezTo>
                        <a:pt x="93796" y="136568"/>
                        <a:pt x="118768" y="60331"/>
                        <a:pt x="154275" y="0"/>
                      </a:cubicBezTo>
                      <a:cubicBezTo>
                        <a:pt x="61710" y="57109"/>
                        <a:pt x="0" y="159604"/>
                        <a:pt x="0" y="276496"/>
                      </a:cubicBezTo>
                      <a:cubicBezTo>
                        <a:pt x="0" y="455707"/>
                        <a:pt x="144970" y="601050"/>
                        <a:pt x="323875" y="601050"/>
                      </a:cubicBezTo>
                      <a:cubicBezTo>
                        <a:pt x="502779" y="601050"/>
                        <a:pt x="647749" y="455775"/>
                        <a:pt x="647749" y="276496"/>
                      </a:cubicBezTo>
                      <a:cubicBezTo>
                        <a:pt x="647749" y="252569"/>
                        <a:pt x="645149" y="229259"/>
                        <a:pt x="640223" y="206772"/>
                      </a:cubicBezTo>
                      <a:cubicBezTo>
                        <a:pt x="636529" y="204372"/>
                        <a:pt x="531923" y="132249"/>
                        <a:pt x="427044" y="132249"/>
                      </a:cubicBezTo>
                      <a:close/>
                    </a:path>
                  </a:pathLst>
                </a:custGeom>
                <a:solidFill>
                  <a:schemeClr val="bg1"/>
                </a:solidFill>
                <a:ln w="6829"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735D212A-ED0B-1A59-5BC5-B97F03B791C2}"/>
                    </a:ext>
                  </a:extLst>
                </p:cNvPr>
                <p:cNvSpPr/>
                <p:nvPr/>
              </p:nvSpPr>
              <p:spPr>
                <a:xfrm>
                  <a:off x="6733691" y="1057586"/>
                  <a:ext cx="475986" cy="449125"/>
                </a:xfrm>
                <a:custGeom>
                  <a:avLst/>
                  <a:gdLst>
                    <a:gd name="connsiteX0" fmla="*/ 45317 w 475986"/>
                    <a:gd name="connsiteY0" fmla="*/ 77882 h 449125"/>
                    <a:gd name="connsiteX1" fmla="*/ 4542 w 475986"/>
                    <a:gd name="connsiteY1" fmla="*/ 227134 h 449125"/>
                    <a:gd name="connsiteX2" fmla="*/ 5500 w 475986"/>
                    <a:gd name="connsiteY2" fmla="*/ 344025 h 449125"/>
                    <a:gd name="connsiteX3" fmla="*/ 184130 w 475986"/>
                    <a:gd name="connsiteY3" fmla="*/ 449125 h 449125"/>
                    <a:gd name="connsiteX4" fmla="*/ 341141 w 475986"/>
                    <a:gd name="connsiteY4" fmla="*/ 385229 h 449125"/>
                    <a:gd name="connsiteX5" fmla="*/ 266775 w 475986"/>
                    <a:gd name="connsiteY5" fmla="*/ 344231 h 449125"/>
                    <a:gd name="connsiteX6" fmla="*/ 141439 w 475986"/>
                    <a:gd name="connsiteY6" fmla="*/ 227408 h 449125"/>
                    <a:gd name="connsiteX7" fmla="*/ 254597 w 475986"/>
                    <a:gd name="connsiteY7" fmla="*/ 122377 h 449125"/>
                    <a:gd name="connsiteX8" fmla="*/ 475987 w 475986"/>
                    <a:gd name="connsiteY8" fmla="*/ 201356 h 449125"/>
                    <a:gd name="connsiteX9" fmla="*/ 176331 w 475986"/>
                    <a:gd name="connsiteY9" fmla="*/ 0 h 449125"/>
                    <a:gd name="connsiteX10" fmla="*/ 76993 w 475986"/>
                    <a:gd name="connsiteY10" fmla="*/ 15563 h 449125"/>
                    <a:gd name="connsiteX11" fmla="*/ 45385 w 475986"/>
                    <a:gd name="connsiteY11" fmla="*/ 77814 h 4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986" h="449125">
                      <a:moveTo>
                        <a:pt x="45317" y="77882"/>
                      </a:moveTo>
                      <a:cubicBezTo>
                        <a:pt x="25408" y="127861"/>
                        <a:pt x="11862" y="173864"/>
                        <a:pt x="4542" y="227134"/>
                      </a:cubicBezTo>
                      <a:cubicBezTo>
                        <a:pt x="-3463" y="285340"/>
                        <a:pt x="574" y="326132"/>
                        <a:pt x="5500" y="344025"/>
                      </a:cubicBezTo>
                      <a:cubicBezTo>
                        <a:pt x="28350" y="427598"/>
                        <a:pt x="60573" y="449125"/>
                        <a:pt x="184130" y="449125"/>
                      </a:cubicBezTo>
                      <a:cubicBezTo>
                        <a:pt x="307687" y="449125"/>
                        <a:pt x="341141" y="433631"/>
                        <a:pt x="341141" y="385229"/>
                      </a:cubicBezTo>
                      <a:cubicBezTo>
                        <a:pt x="341141" y="372066"/>
                        <a:pt x="331700" y="344574"/>
                        <a:pt x="266775" y="344231"/>
                      </a:cubicBezTo>
                      <a:cubicBezTo>
                        <a:pt x="225658" y="344025"/>
                        <a:pt x="135419" y="332165"/>
                        <a:pt x="141439" y="227408"/>
                      </a:cubicBezTo>
                      <a:cubicBezTo>
                        <a:pt x="145065" y="163991"/>
                        <a:pt x="195692" y="122102"/>
                        <a:pt x="254597" y="122377"/>
                      </a:cubicBezTo>
                      <a:cubicBezTo>
                        <a:pt x="383216" y="122925"/>
                        <a:pt x="466408" y="193814"/>
                        <a:pt x="475987" y="201356"/>
                      </a:cubicBezTo>
                      <a:cubicBezTo>
                        <a:pt x="427549" y="83230"/>
                        <a:pt x="311655" y="0"/>
                        <a:pt x="176331" y="0"/>
                      </a:cubicBezTo>
                      <a:cubicBezTo>
                        <a:pt x="141713" y="0"/>
                        <a:pt x="108327" y="5485"/>
                        <a:pt x="76993" y="15563"/>
                      </a:cubicBezTo>
                      <a:cubicBezTo>
                        <a:pt x="73914" y="19950"/>
                        <a:pt x="60642" y="39352"/>
                        <a:pt x="45385" y="77814"/>
                      </a:cubicBezTo>
                      <a:close/>
                    </a:path>
                  </a:pathLst>
                </a:custGeom>
                <a:solidFill>
                  <a:schemeClr val="bg1"/>
                </a:solidFill>
                <a:ln w="6829" cap="flat">
                  <a:noFill/>
                  <a:prstDash val="solid"/>
                  <a:miter/>
                </a:ln>
              </p:spPr>
              <p:txBody>
                <a:bodyPr rtlCol="0" anchor="ctr"/>
                <a:lstStyle/>
                <a:p>
                  <a:endParaRPr lang="en-IS"/>
                </a:p>
              </p:txBody>
            </p:sp>
          </p:grpSp>
        </p:grpSp>
        <p:grpSp>
          <p:nvGrpSpPr>
            <p:cNvPr id="28" name="Graphic 1">
              <a:extLst>
                <a:ext uri="{FF2B5EF4-FFF2-40B4-BE49-F238E27FC236}">
                  <a16:creationId xmlns:a16="http://schemas.microsoft.com/office/drawing/2014/main" id="{95E71EBA-0BD6-E709-6696-078AF695D527}"/>
                </a:ext>
              </a:extLst>
            </p:cNvPr>
            <p:cNvGrpSpPr/>
            <p:nvPr/>
          </p:nvGrpSpPr>
          <p:grpSpPr>
            <a:xfrm>
              <a:off x="7401238" y="1650067"/>
              <a:ext cx="1884683" cy="248935"/>
              <a:chOff x="7401238" y="1650067"/>
              <a:chExt cx="1884683" cy="248935"/>
            </a:xfrm>
            <a:solidFill>
              <a:schemeClr val="bg1"/>
            </a:solidFill>
          </p:grpSpPr>
          <p:grpSp>
            <p:nvGrpSpPr>
              <p:cNvPr id="29" name="Graphic 1">
                <a:extLst>
                  <a:ext uri="{FF2B5EF4-FFF2-40B4-BE49-F238E27FC236}">
                    <a16:creationId xmlns:a16="http://schemas.microsoft.com/office/drawing/2014/main" id="{6ED6738A-ABF5-D579-34B1-2358D159398F}"/>
                  </a:ext>
                </a:extLst>
              </p:cNvPr>
              <p:cNvGrpSpPr/>
              <p:nvPr/>
            </p:nvGrpSpPr>
            <p:grpSpPr>
              <a:xfrm>
                <a:off x="7401238" y="1706627"/>
                <a:ext cx="1884683" cy="167350"/>
                <a:chOff x="7401238" y="1706627"/>
                <a:chExt cx="1884683" cy="167350"/>
              </a:xfrm>
              <a:solidFill>
                <a:schemeClr val="bg1"/>
              </a:solidFill>
            </p:grpSpPr>
            <p:sp>
              <p:nvSpPr>
                <p:cNvPr id="30" name="Freeform 29">
                  <a:extLst>
                    <a:ext uri="{FF2B5EF4-FFF2-40B4-BE49-F238E27FC236}">
                      <a16:creationId xmlns:a16="http://schemas.microsoft.com/office/drawing/2014/main" id="{B364FA3E-B78D-BACD-AF0D-FF9E51CA0713}"/>
                    </a:ext>
                  </a:extLst>
                </p:cNvPr>
                <p:cNvSpPr/>
                <p:nvPr/>
              </p:nvSpPr>
              <p:spPr>
                <a:xfrm>
                  <a:off x="8388529" y="1706833"/>
                  <a:ext cx="98859" cy="121828"/>
                </a:xfrm>
                <a:custGeom>
                  <a:avLst/>
                  <a:gdLst>
                    <a:gd name="connsiteX0" fmla="*/ 52269 w 98859"/>
                    <a:gd name="connsiteY0" fmla="*/ 105374 h 121828"/>
                    <a:gd name="connsiteX1" fmla="*/ 62463 w 98859"/>
                    <a:gd name="connsiteY1" fmla="*/ 103660 h 121828"/>
                    <a:gd name="connsiteX2" fmla="*/ 71083 w 98859"/>
                    <a:gd name="connsiteY2" fmla="*/ 98861 h 121828"/>
                    <a:gd name="connsiteX3" fmla="*/ 77172 w 98859"/>
                    <a:gd name="connsiteY3" fmla="*/ 91662 h 121828"/>
                    <a:gd name="connsiteX4" fmla="*/ 79908 w 98859"/>
                    <a:gd name="connsiteY4" fmla="*/ 82613 h 121828"/>
                    <a:gd name="connsiteX5" fmla="*/ 98859 w 98859"/>
                    <a:gd name="connsiteY5" fmla="*/ 82613 h 121828"/>
                    <a:gd name="connsiteX6" fmla="*/ 94549 w 98859"/>
                    <a:gd name="connsiteY6" fmla="*/ 97558 h 121828"/>
                    <a:gd name="connsiteX7" fmla="*/ 84424 w 98859"/>
                    <a:gd name="connsiteY7" fmla="*/ 110036 h 121828"/>
                    <a:gd name="connsiteX8" fmla="*/ 69851 w 98859"/>
                    <a:gd name="connsiteY8" fmla="*/ 118606 h 121828"/>
                    <a:gd name="connsiteX9" fmla="*/ 52269 w 98859"/>
                    <a:gd name="connsiteY9" fmla="*/ 121828 h 121828"/>
                    <a:gd name="connsiteX10" fmla="*/ 29213 w 98859"/>
                    <a:gd name="connsiteY10" fmla="*/ 117098 h 121828"/>
                    <a:gd name="connsiteX11" fmla="*/ 12930 w 98859"/>
                    <a:gd name="connsiteY11" fmla="*/ 104346 h 121828"/>
                    <a:gd name="connsiteX12" fmla="*/ 3215 w 98859"/>
                    <a:gd name="connsiteY12" fmla="*/ 85698 h 121828"/>
                    <a:gd name="connsiteX13" fmla="*/ 0 w 98859"/>
                    <a:gd name="connsiteY13" fmla="*/ 63211 h 121828"/>
                    <a:gd name="connsiteX14" fmla="*/ 0 w 98859"/>
                    <a:gd name="connsiteY14" fmla="*/ 58617 h 121828"/>
                    <a:gd name="connsiteX15" fmla="*/ 3215 w 98859"/>
                    <a:gd name="connsiteY15" fmla="*/ 36130 h 121828"/>
                    <a:gd name="connsiteX16" fmla="*/ 12930 w 98859"/>
                    <a:gd name="connsiteY16" fmla="*/ 17482 h 121828"/>
                    <a:gd name="connsiteX17" fmla="*/ 29213 w 98859"/>
                    <a:gd name="connsiteY17" fmla="*/ 4731 h 121828"/>
                    <a:gd name="connsiteX18" fmla="*/ 52200 w 98859"/>
                    <a:gd name="connsiteY18" fmla="*/ 0 h 121828"/>
                    <a:gd name="connsiteX19" fmla="*/ 70878 w 98859"/>
                    <a:gd name="connsiteY19" fmla="*/ 3291 h 121828"/>
                    <a:gd name="connsiteX20" fmla="*/ 85381 w 98859"/>
                    <a:gd name="connsiteY20" fmla="*/ 12272 h 121828"/>
                    <a:gd name="connsiteX21" fmla="*/ 94959 w 98859"/>
                    <a:gd name="connsiteY21" fmla="*/ 25778 h 121828"/>
                    <a:gd name="connsiteX22" fmla="*/ 98859 w 98859"/>
                    <a:gd name="connsiteY22" fmla="*/ 42643 h 121828"/>
                    <a:gd name="connsiteX23" fmla="*/ 79908 w 98859"/>
                    <a:gd name="connsiteY23" fmla="*/ 42643 h 121828"/>
                    <a:gd name="connsiteX24" fmla="*/ 77377 w 98859"/>
                    <a:gd name="connsiteY24" fmla="*/ 32497 h 121828"/>
                    <a:gd name="connsiteX25" fmla="*/ 71699 w 98859"/>
                    <a:gd name="connsiteY25" fmla="*/ 24270 h 121828"/>
                    <a:gd name="connsiteX26" fmla="*/ 63215 w 98859"/>
                    <a:gd name="connsiteY26" fmla="*/ 18648 h 121828"/>
                    <a:gd name="connsiteX27" fmla="*/ 52200 w 98859"/>
                    <a:gd name="connsiteY27" fmla="*/ 16591 h 121828"/>
                    <a:gd name="connsiteX28" fmla="*/ 36739 w 98859"/>
                    <a:gd name="connsiteY28" fmla="*/ 20293 h 121828"/>
                    <a:gd name="connsiteX29" fmla="*/ 26887 w 98859"/>
                    <a:gd name="connsiteY29" fmla="*/ 30029 h 121828"/>
                    <a:gd name="connsiteX30" fmla="*/ 21619 w 98859"/>
                    <a:gd name="connsiteY30" fmla="*/ 43603 h 121828"/>
                    <a:gd name="connsiteX31" fmla="*/ 20114 w 98859"/>
                    <a:gd name="connsiteY31" fmla="*/ 58754 h 121828"/>
                    <a:gd name="connsiteX32" fmla="*/ 20114 w 98859"/>
                    <a:gd name="connsiteY32" fmla="*/ 63348 h 121828"/>
                    <a:gd name="connsiteX33" fmla="*/ 21619 w 98859"/>
                    <a:gd name="connsiteY33" fmla="*/ 78705 h 121828"/>
                    <a:gd name="connsiteX34" fmla="*/ 26819 w 98859"/>
                    <a:gd name="connsiteY34" fmla="*/ 92211 h 121828"/>
                    <a:gd name="connsiteX35" fmla="*/ 36670 w 98859"/>
                    <a:gd name="connsiteY35" fmla="*/ 101878 h 121828"/>
                    <a:gd name="connsiteX36" fmla="*/ 52269 w 98859"/>
                    <a:gd name="connsiteY36" fmla="*/ 105580 h 1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859" h="121828">
                      <a:moveTo>
                        <a:pt x="52269" y="105374"/>
                      </a:moveTo>
                      <a:cubicBezTo>
                        <a:pt x="55826" y="105374"/>
                        <a:pt x="59179" y="104826"/>
                        <a:pt x="62463" y="103660"/>
                      </a:cubicBezTo>
                      <a:cubicBezTo>
                        <a:pt x="65746" y="102495"/>
                        <a:pt x="68620" y="100918"/>
                        <a:pt x="71083" y="98861"/>
                      </a:cubicBezTo>
                      <a:cubicBezTo>
                        <a:pt x="73546" y="96804"/>
                        <a:pt x="75598" y="94405"/>
                        <a:pt x="77172" y="91662"/>
                      </a:cubicBezTo>
                      <a:cubicBezTo>
                        <a:pt x="78745" y="88852"/>
                        <a:pt x="79635" y="85835"/>
                        <a:pt x="79908" y="82613"/>
                      </a:cubicBezTo>
                      <a:lnTo>
                        <a:pt x="98859" y="82613"/>
                      </a:lnTo>
                      <a:cubicBezTo>
                        <a:pt x="98585" y="87823"/>
                        <a:pt x="97149" y="92828"/>
                        <a:pt x="94549" y="97558"/>
                      </a:cubicBezTo>
                      <a:cubicBezTo>
                        <a:pt x="91949" y="102289"/>
                        <a:pt x="88597" y="106471"/>
                        <a:pt x="84424" y="110036"/>
                      </a:cubicBezTo>
                      <a:cubicBezTo>
                        <a:pt x="80250" y="113601"/>
                        <a:pt x="75393" y="116481"/>
                        <a:pt x="69851" y="118606"/>
                      </a:cubicBezTo>
                      <a:cubicBezTo>
                        <a:pt x="64310" y="120731"/>
                        <a:pt x="58426" y="121828"/>
                        <a:pt x="52269" y="121828"/>
                      </a:cubicBezTo>
                      <a:cubicBezTo>
                        <a:pt x="43443" y="121828"/>
                        <a:pt x="35781" y="120251"/>
                        <a:pt x="29213" y="117098"/>
                      </a:cubicBezTo>
                      <a:cubicBezTo>
                        <a:pt x="22645" y="113944"/>
                        <a:pt x="17241" y="109693"/>
                        <a:pt x="12930" y="104346"/>
                      </a:cubicBezTo>
                      <a:cubicBezTo>
                        <a:pt x="8620" y="98998"/>
                        <a:pt x="5336" y="92759"/>
                        <a:pt x="3215" y="85698"/>
                      </a:cubicBezTo>
                      <a:cubicBezTo>
                        <a:pt x="1095" y="78568"/>
                        <a:pt x="0" y="71095"/>
                        <a:pt x="0" y="63211"/>
                      </a:cubicBezTo>
                      <a:lnTo>
                        <a:pt x="0" y="58617"/>
                      </a:lnTo>
                      <a:cubicBezTo>
                        <a:pt x="0" y="50733"/>
                        <a:pt x="1095" y="43260"/>
                        <a:pt x="3215" y="36130"/>
                      </a:cubicBezTo>
                      <a:cubicBezTo>
                        <a:pt x="5336" y="29000"/>
                        <a:pt x="8552" y="22830"/>
                        <a:pt x="12930" y="17482"/>
                      </a:cubicBezTo>
                      <a:cubicBezTo>
                        <a:pt x="17309" y="12135"/>
                        <a:pt x="22714" y="7884"/>
                        <a:pt x="29213" y="4731"/>
                      </a:cubicBezTo>
                      <a:cubicBezTo>
                        <a:pt x="35712" y="1577"/>
                        <a:pt x="43375" y="0"/>
                        <a:pt x="52200" y="0"/>
                      </a:cubicBezTo>
                      <a:cubicBezTo>
                        <a:pt x="59042" y="0"/>
                        <a:pt x="65268" y="1097"/>
                        <a:pt x="70878" y="3291"/>
                      </a:cubicBezTo>
                      <a:cubicBezTo>
                        <a:pt x="76488" y="5485"/>
                        <a:pt x="81345" y="8433"/>
                        <a:pt x="85381" y="12272"/>
                      </a:cubicBezTo>
                      <a:cubicBezTo>
                        <a:pt x="89418" y="16111"/>
                        <a:pt x="92633" y="20567"/>
                        <a:pt x="94959" y="25778"/>
                      </a:cubicBezTo>
                      <a:cubicBezTo>
                        <a:pt x="97286" y="30988"/>
                        <a:pt x="98585" y="36610"/>
                        <a:pt x="98859" y="42643"/>
                      </a:cubicBezTo>
                      <a:lnTo>
                        <a:pt x="79908" y="42643"/>
                      </a:lnTo>
                      <a:cubicBezTo>
                        <a:pt x="79635" y="39010"/>
                        <a:pt x="78745" y="35650"/>
                        <a:pt x="77377" y="32497"/>
                      </a:cubicBezTo>
                      <a:cubicBezTo>
                        <a:pt x="75940" y="29343"/>
                        <a:pt x="74093" y="26601"/>
                        <a:pt x="71699" y="24270"/>
                      </a:cubicBezTo>
                      <a:cubicBezTo>
                        <a:pt x="69304" y="21939"/>
                        <a:pt x="66499" y="20019"/>
                        <a:pt x="63215" y="18648"/>
                      </a:cubicBezTo>
                      <a:cubicBezTo>
                        <a:pt x="59931" y="17277"/>
                        <a:pt x="56237" y="16591"/>
                        <a:pt x="52200" y="16591"/>
                      </a:cubicBezTo>
                      <a:cubicBezTo>
                        <a:pt x="45975" y="16591"/>
                        <a:pt x="40843" y="17825"/>
                        <a:pt x="36739" y="20293"/>
                      </a:cubicBezTo>
                      <a:cubicBezTo>
                        <a:pt x="32634" y="22761"/>
                        <a:pt x="29350" y="25984"/>
                        <a:pt x="26887" y="30029"/>
                      </a:cubicBezTo>
                      <a:cubicBezTo>
                        <a:pt x="24424" y="34073"/>
                        <a:pt x="22645" y="38598"/>
                        <a:pt x="21619" y="43603"/>
                      </a:cubicBezTo>
                      <a:cubicBezTo>
                        <a:pt x="20593" y="48608"/>
                        <a:pt x="20114" y="53681"/>
                        <a:pt x="20114" y="58754"/>
                      </a:cubicBezTo>
                      <a:lnTo>
                        <a:pt x="20114" y="63348"/>
                      </a:lnTo>
                      <a:cubicBezTo>
                        <a:pt x="20114" y="68558"/>
                        <a:pt x="20593" y="73700"/>
                        <a:pt x="21619" y="78705"/>
                      </a:cubicBezTo>
                      <a:cubicBezTo>
                        <a:pt x="22645" y="83710"/>
                        <a:pt x="24356" y="88234"/>
                        <a:pt x="26819" y="92211"/>
                      </a:cubicBezTo>
                      <a:cubicBezTo>
                        <a:pt x="29281" y="96187"/>
                        <a:pt x="32565" y="99409"/>
                        <a:pt x="36670" y="101878"/>
                      </a:cubicBezTo>
                      <a:cubicBezTo>
                        <a:pt x="40775" y="104346"/>
                        <a:pt x="45975" y="105580"/>
                        <a:pt x="52269" y="105580"/>
                      </a:cubicBezTo>
                      <a:close/>
                    </a:path>
                  </a:pathLst>
                </a:custGeom>
                <a:solidFill>
                  <a:schemeClr val="bg1"/>
                </a:solidFill>
                <a:ln w="6829"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996DC4B1-C076-B618-1F72-7B53B2660995}"/>
                    </a:ext>
                  </a:extLst>
                </p:cNvPr>
                <p:cNvSpPr/>
                <p:nvPr/>
              </p:nvSpPr>
              <p:spPr>
                <a:xfrm>
                  <a:off x="8504491" y="1706696"/>
                  <a:ext cx="106863" cy="121896"/>
                </a:xfrm>
                <a:custGeom>
                  <a:avLst/>
                  <a:gdLst>
                    <a:gd name="connsiteX0" fmla="*/ 137 w 106863"/>
                    <a:gd name="connsiteY0" fmla="*/ 59851 h 121896"/>
                    <a:gd name="connsiteX1" fmla="*/ 3900 w 106863"/>
                    <a:gd name="connsiteY1" fmla="*/ 36130 h 121896"/>
                    <a:gd name="connsiteX2" fmla="*/ 14504 w 106863"/>
                    <a:gd name="connsiteY2" fmla="*/ 17208 h 121896"/>
                    <a:gd name="connsiteX3" fmla="*/ 31266 w 106863"/>
                    <a:gd name="connsiteY3" fmla="*/ 4593 h 121896"/>
                    <a:gd name="connsiteX4" fmla="*/ 53363 w 106863"/>
                    <a:gd name="connsiteY4" fmla="*/ 0 h 121896"/>
                    <a:gd name="connsiteX5" fmla="*/ 75735 w 106863"/>
                    <a:gd name="connsiteY5" fmla="*/ 4593 h 121896"/>
                    <a:gd name="connsiteX6" fmla="*/ 92565 w 106863"/>
                    <a:gd name="connsiteY6" fmla="*/ 17208 h 121896"/>
                    <a:gd name="connsiteX7" fmla="*/ 103169 w 106863"/>
                    <a:gd name="connsiteY7" fmla="*/ 36130 h 121896"/>
                    <a:gd name="connsiteX8" fmla="*/ 106863 w 106863"/>
                    <a:gd name="connsiteY8" fmla="*/ 59851 h 121896"/>
                    <a:gd name="connsiteX9" fmla="*/ 106863 w 106863"/>
                    <a:gd name="connsiteY9" fmla="*/ 62251 h 121896"/>
                    <a:gd name="connsiteX10" fmla="*/ 103169 w 106863"/>
                    <a:gd name="connsiteY10" fmla="*/ 85972 h 121896"/>
                    <a:gd name="connsiteX11" fmla="*/ 92565 w 106863"/>
                    <a:gd name="connsiteY11" fmla="*/ 104894 h 121896"/>
                    <a:gd name="connsiteX12" fmla="*/ 75735 w 106863"/>
                    <a:gd name="connsiteY12" fmla="*/ 117372 h 121896"/>
                    <a:gd name="connsiteX13" fmla="*/ 53500 w 106863"/>
                    <a:gd name="connsiteY13" fmla="*/ 121897 h 121896"/>
                    <a:gd name="connsiteX14" fmla="*/ 31266 w 106863"/>
                    <a:gd name="connsiteY14" fmla="*/ 117372 h 121896"/>
                    <a:gd name="connsiteX15" fmla="*/ 14435 w 106863"/>
                    <a:gd name="connsiteY15" fmla="*/ 104894 h 121896"/>
                    <a:gd name="connsiteX16" fmla="*/ 3763 w 106863"/>
                    <a:gd name="connsiteY16" fmla="*/ 85972 h 121896"/>
                    <a:gd name="connsiteX17" fmla="*/ 0 w 106863"/>
                    <a:gd name="connsiteY17" fmla="*/ 62251 h 121896"/>
                    <a:gd name="connsiteX18" fmla="*/ 0 w 106863"/>
                    <a:gd name="connsiteY18" fmla="*/ 59851 h 121896"/>
                    <a:gd name="connsiteX19" fmla="*/ 20319 w 106863"/>
                    <a:gd name="connsiteY19" fmla="*/ 62251 h 121896"/>
                    <a:gd name="connsiteX20" fmla="*/ 22371 w 106863"/>
                    <a:gd name="connsiteY20" fmla="*/ 78842 h 121896"/>
                    <a:gd name="connsiteX21" fmla="*/ 28597 w 106863"/>
                    <a:gd name="connsiteY21" fmla="*/ 92554 h 121896"/>
                    <a:gd name="connsiteX22" fmla="*/ 38996 w 106863"/>
                    <a:gd name="connsiteY22" fmla="*/ 101946 h 121896"/>
                    <a:gd name="connsiteX23" fmla="*/ 53569 w 106863"/>
                    <a:gd name="connsiteY23" fmla="*/ 105443 h 121896"/>
                    <a:gd name="connsiteX24" fmla="*/ 68073 w 106863"/>
                    <a:gd name="connsiteY24" fmla="*/ 101946 h 121896"/>
                    <a:gd name="connsiteX25" fmla="*/ 78472 w 106863"/>
                    <a:gd name="connsiteY25" fmla="*/ 92554 h 121896"/>
                    <a:gd name="connsiteX26" fmla="*/ 84697 w 106863"/>
                    <a:gd name="connsiteY26" fmla="*/ 78842 h 121896"/>
                    <a:gd name="connsiteX27" fmla="*/ 86818 w 106863"/>
                    <a:gd name="connsiteY27" fmla="*/ 62251 h 121896"/>
                    <a:gd name="connsiteX28" fmla="*/ 86818 w 106863"/>
                    <a:gd name="connsiteY28" fmla="*/ 59851 h 121896"/>
                    <a:gd name="connsiteX29" fmla="*/ 84697 w 106863"/>
                    <a:gd name="connsiteY29" fmla="*/ 43260 h 121896"/>
                    <a:gd name="connsiteX30" fmla="*/ 78403 w 106863"/>
                    <a:gd name="connsiteY30" fmla="*/ 29480 h 121896"/>
                    <a:gd name="connsiteX31" fmla="*/ 67936 w 106863"/>
                    <a:gd name="connsiteY31" fmla="*/ 20019 h 121896"/>
                    <a:gd name="connsiteX32" fmla="*/ 53295 w 106863"/>
                    <a:gd name="connsiteY32" fmla="*/ 16523 h 121896"/>
                    <a:gd name="connsiteX33" fmla="*/ 38859 w 106863"/>
                    <a:gd name="connsiteY33" fmla="*/ 20019 h 121896"/>
                    <a:gd name="connsiteX34" fmla="*/ 28529 w 106863"/>
                    <a:gd name="connsiteY34" fmla="*/ 29480 h 121896"/>
                    <a:gd name="connsiteX35" fmla="*/ 22303 w 106863"/>
                    <a:gd name="connsiteY35" fmla="*/ 43260 h 121896"/>
                    <a:gd name="connsiteX36" fmla="*/ 20251 w 106863"/>
                    <a:gd name="connsiteY36" fmla="*/ 59851 h 121896"/>
                    <a:gd name="connsiteX37" fmla="*/ 20251 w 106863"/>
                    <a:gd name="connsiteY37" fmla="*/ 62251 h 12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863" h="121896">
                      <a:moveTo>
                        <a:pt x="137" y="59851"/>
                      </a:moveTo>
                      <a:cubicBezTo>
                        <a:pt x="137" y="51282"/>
                        <a:pt x="1368" y="43397"/>
                        <a:pt x="3900" y="36130"/>
                      </a:cubicBezTo>
                      <a:cubicBezTo>
                        <a:pt x="6363" y="28863"/>
                        <a:pt x="9920" y="22556"/>
                        <a:pt x="14504" y="17208"/>
                      </a:cubicBezTo>
                      <a:cubicBezTo>
                        <a:pt x="19088" y="11861"/>
                        <a:pt x="24698" y="7679"/>
                        <a:pt x="31266" y="4593"/>
                      </a:cubicBezTo>
                      <a:cubicBezTo>
                        <a:pt x="37833" y="1508"/>
                        <a:pt x="45222" y="0"/>
                        <a:pt x="53363" y="0"/>
                      </a:cubicBezTo>
                      <a:cubicBezTo>
                        <a:pt x="61505" y="0"/>
                        <a:pt x="69099" y="1508"/>
                        <a:pt x="75735" y="4593"/>
                      </a:cubicBezTo>
                      <a:cubicBezTo>
                        <a:pt x="82371" y="7679"/>
                        <a:pt x="87981" y="11861"/>
                        <a:pt x="92565" y="17208"/>
                      </a:cubicBezTo>
                      <a:cubicBezTo>
                        <a:pt x="97217" y="22556"/>
                        <a:pt x="100706" y="28863"/>
                        <a:pt x="103169" y="36130"/>
                      </a:cubicBezTo>
                      <a:cubicBezTo>
                        <a:pt x="105632" y="43397"/>
                        <a:pt x="106863" y="51350"/>
                        <a:pt x="106863" y="59851"/>
                      </a:cubicBezTo>
                      <a:lnTo>
                        <a:pt x="106863" y="62251"/>
                      </a:lnTo>
                      <a:cubicBezTo>
                        <a:pt x="106863" y="70821"/>
                        <a:pt x="105632" y="78705"/>
                        <a:pt x="103169" y="85972"/>
                      </a:cubicBezTo>
                      <a:cubicBezTo>
                        <a:pt x="100706" y="93239"/>
                        <a:pt x="97149" y="99547"/>
                        <a:pt x="92565" y="104894"/>
                      </a:cubicBezTo>
                      <a:cubicBezTo>
                        <a:pt x="87913" y="110242"/>
                        <a:pt x="82371" y="114355"/>
                        <a:pt x="75735" y="117372"/>
                      </a:cubicBezTo>
                      <a:cubicBezTo>
                        <a:pt x="69099" y="120388"/>
                        <a:pt x="61778" y="121897"/>
                        <a:pt x="53500" y="121897"/>
                      </a:cubicBezTo>
                      <a:cubicBezTo>
                        <a:pt x="45222" y="121897"/>
                        <a:pt x="37833" y="120388"/>
                        <a:pt x="31266" y="117372"/>
                      </a:cubicBezTo>
                      <a:cubicBezTo>
                        <a:pt x="24698" y="114355"/>
                        <a:pt x="19088" y="110173"/>
                        <a:pt x="14435" y="104894"/>
                      </a:cubicBezTo>
                      <a:cubicBezTo>
                        <a:pt x="9783" y="99547"/>
                        <a:pt x="6226" y="93308"/>
                        <a:pt x="3763" y="85972"/>
                      </a:cubicBezTo>
                      <a:cubicBezTo>
                        <a:pt x="1300" y="78705"/>
                        <a:pt x="0" y="70752"/>
                        <a:pt x="0" y="62251"/>
                      </a:cubicBezTo>
                      <a:lnTo>
                        <a:pt x="0" y="59851"/>
                      </a:lnTo>
                      <a:close/>
                      <a:moveTo>
                        <a:pt x="20319" y="62251"/>
                      </a:moveTo>
                      <a:cubicBezTo>
                        <a:pt x="20319" y="68147"/>
                        <a:pt x="21003" y="73632"/>
                        <a:pt x="22371" y="78842"/>
                      </a:cubicBezTo>
                      <a:cubicBezTo>
                        <a:pt x="23740" y="84053"/>
                        <a:pt x="25792" y="88646"/>
                        <a:pt x="28597" y="92554"/>
                      </a:cubicBezTo>
                      <a:cubicBezTo>
                        <a:pt x="31402" y="96530"/>
                        <a:pt x="34823" y="99615"/>
                        <a:pt x="38996" y="101946"/>
                      </a:cubicBezTo>
                      <a:cubicBezTo>
                        <a:pt x="43170" y="104277"/>
                        <a:pt x="48027" y="105443"/>
                        <a:pt x="53569" y="105443"/>
                      </a:cubicBezTo>
                      <a:cubicBezTo>
                        <a:pt x="59110" y="105443"/>
                        <a:pt x="63899" y="104277"/>
                        <a:pt x="68073" y="101946"/>
                      </a:cubicBezTo>
                      <a:cubicBezTo>
                        <a:pt x="72246" y="99615"/>
                        <a:pt x="75735" y="96530"/>
                        <a:pt x="78472" y="92554"/>
                      </a:cubicBezTo>
                      <a:cubicBezTo>
                        <a:pt x="81208" y="88577"/>
                        <a:pt x="83261" y="84053"/>
                        <a:pt x="84697" y="78842"/>
                      </a:cubicBezTo>
                      <a:cubicBezTo>
                        <a:pt x="86134" y="73632"/>
                        <a:pt x="86818" y="68078"/>
                        <a:pt x="86818" y="62251"/>
                      </a:cubicBezTo>
                      <a:lnTo>
                        <a:pt x="86818" y="59851"/>
                      </a:lnTo>
                      <a:cubicBezTo>
                        <a:pt x="86818" y="54024"/>
                        <a:pt x="86134" y="48539"/>
                        <a:pt x="84697" y="43260"/>
                      </a:cubicBezTo>
                      <a:cubicBezTo>
                        <a:pt x="83261" y="37981"/>
                        <a:pt x="81208" y="33388"/>
                        <a:pt x="78403" y="29480"/>
                      </a:cubicBezTo>
                      <a:cubicBezTo>
                        <a:pt x="75598" y="25572"/>
                        <a:pt x="72109" y="22350"/>
                        <a:pt x="67936" y="20019"/>
                      </a:cubicBezTo>
                      <a:cubicBezTo>
                        <a:pt x="63762" y="17688"/>
                        <a:pt x="58837" y="16523"/>
                        <a:pt x="53295" y="16523"/>
                      </a:cubicBezTo>
                      <a:cubicBezTo>
                        <a:pt x="47753" y="16523"/>
                        <a:pt x="43033" y="17688"/>
                        <a:pt x="38859" y="20019"/>
                      </a:cubicBezTo>
                      <a:cubicBezTo>
                        <a:pt x="34686" y="22350"/>
                        <a:pt x="31266" y="25504"/>
                        <a:pt x="28529" y="29480"/>
                      </a:cubicBezTo>
                      <a:cubicBezTo>
                        <a:pt x="25792" y="33456"/>
                        <a:pt x="23671" y="38050"/>
                        <a:pt x="22303" y="43260"/>
                      </a:cubicBezTo>
                      <a:cubicBezTo>
                        <a:pt x="20935" y="48539"/>
                        <a:pt x="20251" y="54024"/>
                        <a:pt x="20251" y="59851"/>
                      </a:cubicBezTo>
                      <a:lnTo>
                        <a:pt x="20251" y="62251"/>
                      </a:lnTo>
                      <a:close/>
                    </a:path>
                  </a:pathLst>
                </a:custGeom>
                <a:solidFill>
                  <a:schemeClr val="bg1"/>
                </a:solidFill>
                <a:ln w="6829"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CE7F507D-24EA-3D38-4170-218D111E058F}"/>
                    </a:ext>
                  </a:extLst>
                </p:cNvPr>
                <p:cNvSpPr/>
                <p:nvPr/>
              </p:nvSpPr>
              <p:spPr>
                <a:xfrm>
                  <a:off x="8636463" y="1706696"/>
                  <a:ext cx="164468" cy="119702"/>
                </a:xfrm>
                <a:custGeom>
                  <a:avLst/>
                  <a:gdLst>
                    <a:gd name="connsiteX0" fmla="*/ 18882 w 164468"/>
                    <a:gd name="connsiteY0" fmla="*/ 2194 h 119702"/>
                    <a:gd name="connsiteX1" fmla="*/ 19430 w 164468"/>
                    <a:gd name="connsiteY1" fmla="*/ 15220 h 119702"/>
                    <a:gd name="connsiteX2" fmla="*/ 34139 w 164468"/>
                    <a:gd name="connsiteY2" fmla="*/ 4045 h 119702"/>
                    <a:gd name="connsiteX3" fmla="*/ 54253 w 164468"/>
                    <a:gd name="connsiteY3" fmla="*/ 0 h 119702"/>
                    <a:gd name="connsiteX4" fmla="*/ 74367 w 164468"/>
                    <a:gd name="connsiteY4" fmla="*/ 4525 h 119702"/>
                    <a:gd name="connsiteX5" fmla="*/ 87776 w 164468"/>
                    <a:gd name="connsiteY5" fmla="*/ 18922 h 119702"/>
                    <a:gd name="connsiteX6" fmla="*/ 103032 w 164468"/>
                    <a:gd name="connsiteY6" fmla="*/ 5210 h 119702"/>
                    <a:gd name="connsiteX7" fmla="*/ 125199 w 164468"/>
                    <a:gd name="connsiteY7" fmla="*/ 0 h 119702"/>
                    <a:gd name="connsiteX8" fmla="*/ 141892 w 164468"/>
                    <a:gd name="connsiteY8" fmla="*/ 2468 h 119702"/>
                    <a:gd name="connsiteX9" fmla="*/ 154206 w 164468"/>
                    <a:gd name="connsiteY9" fmla="*/ 10147 h 119702"/>
                    <a:gd name="connsiteX10" fmla="*/ 161869 w 164468"/>
                    <a:gd name="connsiteY10" fmla="*/ 23378 h 119702"/>
                    <a:gd name="connsiteX11" fmla="*/ 164468 w 164468"/>
                    <a:gd name="connsiteY11" fmla="*/ 42506 h 119702"/>
                    <a:gd name="connsiteX12" fmla="*/ 164468 w 164468"/>
                    <a:gd name="connsiteY12" fmla="*/ 119703 h 119702"/>
                    <a:gd name="connsiteX13" fmla="*/ 144423 w 164468"/>
                    <a:gd name="connsiteY13" fmla="*/ 119703 h 119702"/>
                    <a:gd name="connsiteX14" fmla="*/ 144423 w 164468"/>
                    <a:gd name="connsiteY14" fmla="*/ 42369 h 119702"/>
                    <a:gd name="connsiteX15" fmla="*/ 142644 w 164468"/>
                    <a:gd name="connsiteY15" fmla="*/ 30097 h 119702"/>
                    <a:gd name="connsiteX16" fmla="*/ 137582 w 164468"/>
                    <a:gd name="connsiteY16" fmla="*/ 22281 h 119702"/>
                    <a:gd name="connsiteX17" fmla="*/ 129645 w 164468"/>
                    <a:gd name="connsiteY17" fmla="*/ 18237 h 119702"/>
                    <a:gd name="connsiteX18" fmla="*/ 119383 w 164468"/>
                    <a:gd name="connsiteY18" fmla="*/ 17071 h 119702"/>
                    <a:gd name="connsiteX19" fmla="*/ 108437 w 164468"/>
                    <a:gd name="connsiteY19" fmla="*/ 19059 h 119702"/>
                    <a:gd name="connsiteX20" fmla="*/ 100227 w 164468"/>
                    <a:gd name="connsiteY20" fmla="*/ 24338 h 119702"/>
                    <a:gd name="connsiteX21" fmla="*/ 94822 w 164468"/>
                    <a:gd name="connsiteY21" fmla="*/ 32154 h 119702"/>
                    <a:gd name="connsiteX22" fmla="*/ 92291 w 164468"/>
                    <a:gd name="connsiteY22" fmla="*/ 41752 h 119702"/>
                    <a:gd name="connsiteX23" fmla="*/ 92291 w 164468"/>
                    <a:gd name="connsiteY23" fmla="*/ 119703 h 119702"/>
                    <a:gd name="connsiteX24" fmla="*/ 72109 w 164468"/>
                    <a:gd name="connsiteY24" fmla="*/ 119703 h 119702"/>
                    <a:gd name="connsiteX25" fmla="*/ 72109 w 164468"/>
                    <a:gd name="connsiteY25" fmla="*/ 42506 h 119702"/>
                    <a:gd name="connsiteX26" fmla="*/ 70330 w 164468"/>
                    <a:gd name="connsiteY26" fmla="*/ 30851 h 119702"/>
                    <a:gd name="connsiteX27" fmla="*/ 65267 w 164468"/>
                    <a:gd name="connsiteY27" fmla="*/ 22967 h 119702"/>
                    <a:gd name="connsiteX28" fmla="*/ 57400 w 164468"/>
                    <a:gd name="connsiteY28" fmla="*/ 18511 h 119702"/>
                    <a:gd name="connsiteX29" fmla="*/ 47069 w 164468"/>
                    <a:gd name="connsiteY29" fmla="*/ 17071 h 119702"/>
                    <a:gd name="connsiteX30" fmla="*/ 29829 w 164468"/>
                    <a:gd name="connsiteY30" fmla="*/ 21733 h 119702"/>
                    <a:gd name="connsiteX31" fmla="*/ 20045 w 164468"/>
                    <a:gd name="connsiteY31" fmla="*/ 33868 h 119702"/>
                    <a:gd name="connsiteX32" fmla="*/ 20045 w 164468"/>
                    <a:gd name="connsiteY32" fmla="*/ 119634 h 119702"/>
                    <a:gd name="connsiteX33" fmla="*/ 0 w 164468"/>
                    <a:gd name="connsiteY33" fmla="*/ 119634 h 119702"/>
                    <a:gd name="connsiteX34" fmla="*/ 0 w 164468"/>
                    <a:gd name="connsiteY34" fmla="*/ 2125 h 119702"/>
                    <a:gd name="connsiteX35" fmla="*/ 18951 w 164468"/>
                    <a:gd name="connsiteY35" fmla="*/ 2125 h 11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4468" h="119702">
                      <a:moveTo>
                        <a:pt x="18882" y="2194"/>
                      </a:moveTo>
                      <a:lnTo>
                        <a:pt x="19430" y="15220"/>
                      </a:lnTo>
                      <a:cubicBezTo>
                        <a:pt x="23466" y="10421"/>
                        <a:pt x="28392" y="6719"/>
                        <a:pt x="34139" y="4045"/>
                      </a:cubicBezTo>
                      <a:cubicBezTo>
                        <a:pt x="39886" y="1371"/>
                        <a:pt x="46590" y="0"/>
                        <a:pt x="54253" y="0"/>
                      </a:cubicBezTo>
                      <a:cubicBezTo>
                        <a:pt x="61915" y="0"/>
                        <a:pt x="68551" y="1508"/>
                        <a:pt x="74367" y="4525"/>
                      </a:cubicBezTo>
                      <a:cubicBezTo>
                        <a:pt x="80182" y="7541"/>
                        <a:pt x="84629" y="12341"/>
                        <a:pt x="87776" y="18922"/>
                      </a:cubicBezTo>
                      <a:cubicBezTo>
                        <a:pt x="91675" y="13300"/>
                        <a:pt x="96738" y="8707"/>
                        <a:pt x="103032" y="5210"/>
                      </a:cubicBezTo>
                      <a:cubicBezTo>
                        <a:pt x="109326" y="1714"/>
                        <a:pt x="116647" y="0"/>
                        <a:pt x="125199" y="0"/>
                      </a:cubicBezTo>
                      <a:cubicBezTo>
                        <a:pt x="131493" y="0"/>
                        <a:pt x="137034" y="823"/>
                        <a:pt x="141892" y="2468"/>
                      </a:cubicBezTo>
                      <a:cubicBezTo>
                        <a:pt x="146749" y="4114"/>
                        <a:pt x="150854" y="6650"/>
                        <a:pt x="154206" y="10147"/>
                      </a:cubicBezTo>
                      <a:cubicBezTo>
                        <a:pt x="157559" y="13643"/>
                        <a:pt x="160090" y="18031"/>
                        <a:pt x="161869" y="23378"/>
                      </a:cubicBezTo>
                      <a:cubicBezTo>
                        <a:pt x="163647" y="28726"/>
                        <a:pt x="164468" y="35102"/>
                        <a:pt x="164468" y="42506"/>
                      </a:cubicBezTo>
                      <a:lnTo>
                        <a:pt x="164468" y="119703"/>
                      </a:lnTo>
                      <a:lnTo>
                        <a:pt x="144423" y="119703"/>
                      </a:lnTo>
                      <a:lnTo>
                        <a:pt x="144423" y="42369"/>
                      </a:lnTo>
                      <a:cubicBezTo>
                        <a:pt x="144423" y="37433"/>
                        <a:pt x="143807" y="33388"/>
                        <a:pt x="142644" y="30097"/>
                      </a:cubicBezTo>
                      <a:cubicBezTo>
                        <a:pt x="141481" y="26806"/>
                        <a:pt x="139771" y="24201"/>
                        <a:pt x="137582" y="22281"/>
                      </a:cubicBezTo>
                      <a:cubicBezTo>
                        <a:pt x="135392" y="20293"/>
                        <a:pt x="132793" y="18991"/>
                        <a:pt x="129645" y="18237"/>
                      </a:cubicBezTo>
                      <a:cubicBezTo>
                        <a:pt x="126498" y="17482"/>
                        <a:pt x="123078" y="17071"/>
                        <a:pt x="119383" y="17071"/>
                      </a:cubicBezTo>
                      <a:cubicBezTo>
                        <a:pt x="115278" y="17071"/>
                        <a:pt x="111584" y="17757"/>
                        <a:pt x="108437" y="19059"/>
                      </a:cubicBezTo>
                      <a:cubicBezTo>
                        <a:pt x="105290" y="20362"/>
                        <a:pt x="102553" y="22144"/>
                        <a:pt x="100227" y="24338"/>
                      </a:cubicBezTo>
                      <a:cubicBezTo>
                        <a:pt x="97969" y="26532"/>
                        <a:pt x="96122" y="29137"/>
                        <a:pt x="94822" y="32154"/>
                      </a:cubicBezTo>
                      <a:cubicBezTo>
                        <a:pt x="93523" y="35170"/>
                        <a:pt x="92633" y="38393"/>
                        <a:pt x="92291" y="41752"/>
                      </a:cubicBezTo>
                      <a:lnTo>
                        <a:pt x="92291" y="119703"/>
                      </a:lnTo>
                      <a:lnTo>
                        <a:pt x="72109" y="119703"/>
                      </a:lnTo>
                      <a:lnTo>
                        <a:pt x="72109" y="42506"/>
                      </a:lnTo>
                      <a:cubicBezTo>
                        <a:pt x="72109" y="37913"/>
                        <a:pt x="71493" y="34073"/>
                        <a:pt x="70330" y="30851"/>
                      </a:cubicBezTo>
                      <a:cubicBezTo>
                        <a:pt x="69167" y="27629"/>
                        <a:pt x="67457" y="25024"/>
                        <a:pt x="65267" y="22967"/>
                      </a:cubicBezTo>
                      <a:cubicBezTo>
                        <a:pt x="63078" y="20910"/>
                        <a:pt x="60478" y="19471"/>
                        <a:pt x="57400" y="18511"/>
                      </a:cubicBezTo>
                      <a:cubicBezTo>
                        <a:pt x="54321" y="17551"/>
                        <a:pt x="50900" y="17071"/>
                        <a:pt x="47069" y="17071"/>
                      </a:cubicBezTo>
                      <a:cubicBezTo>
                        <a:pt x="39886" y="17071"/>
                        <a:pt x="34139" y="18648"/>
                        <a:pt x="29829" y="21733"/>
                      </a:cubicBezTo>
                      <a:cubicBezTo>
                        <a:pt x="25518" y="24818"/>
                        <a:pt x="22235" y="28932"/>
                        <a:pt x="20045" y="33868"/>
                      </a:cubicBezTo>
                      <a:lnTo>
                        <a:pt x="20045"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56CB0C28-FF78-747F-8E4B-26BDD721F5F0}"/>
                    </a:ext>
                  </a:extLst>
                </p:cNvPr>
                <p:cNvSpPr/>
                <p:nvPr/>
              </p:nvSpPr>
              <p:spPr>
                <a:xfrm>
                  <a:off x="8831102" y="1706696"/>
                  <a:ext cx="99132" cy="164882"/>
                </a:xfrm>
                <a:custGeom>
                  <a:avLst/>
                  <a:gdLst>
                    <a:gd name="connsiteX0" fmla="*/ 98996 w 99132"/>
                    <a:gd name="connsiteY0" fmla="*/ 62251 h 164882"/>
                    <a:gd name="connsiteX1" fmla="*/ 95986 w 99132"/>
                    <a:gd name="connsiteY1" fmla="*/ 86109 h 164882"/>
                    <a:gd name="connsiteX2" fmla="*/ 87160 w 99132"/>
                    <a:gd name="connsiteY2" fmla="*/ 105031 h 164882"/>
                    <a:gd name="connsiteX3" fmla="*/ 72930 w 99132"/>
                    <a:gd name="connsiteY3" fmla="*/ 117440 h 164882"/>
                    <a:gd name="connsiteX4" fmla="*/ 53637 w 99132"/>
                    <a:gd name="connsiteY4" fmla="*/ 121897 h 164882"/>
                    <a:gd name="connsiteX5" fmla="*/ 34276 w 99132"/>
                    <a:gd name="connsiteY5" fmla="*/ 118400 h 164882"/>
                    <a:gd name="connsiteX6" fmla="*/ 20046 w 99132"/>
                    <a:gd name="connsiteY6" fmla="*/ 108322 h 164882"/>
                    <a:gd name="connsiteX7" fmla="*/ 20046 w 99132"/>
                    <a:gd name="connsiteY7" fmla="*/ 164883 h 164882"/>
                    <a:gd name="connsiteX8" fmla="*/ 0 w 99132"/>
                    <a:gd name="connsiteY8" fmla="*/ 164883 h 164882"/>
                    <a:gd name="connsiteX9" fmla="*/ 0 w 99132"/>
                    <a:gd name="connsiteY9" fmla="*/ 2194 h 164882"/>
                    <a:gd name="connsiteX10" fmla="*/ 18335 w 99132"/>
                    <a:gd name="connsiteY10" fmla="*/ 2194 h 164882"/>
                    <a:gd name="connsiteX11" fmla="*/ 19293 w 99132"/>
                    <a:gd name="connsiteY11" fmla="*/ 15220 h 164882"/>
                    <a:gd name="connsiteX12" fmla="*/ 33729 w 99132"/>
                    <a:gd name="connsiteY12" fmla="*/ 3908 h 164882"/>
                    <a:gd name="connsiteX13" fmla="*/ 53363 w 99132"/>
                    <a:gd name="connsiteY13" fmla="*/ 0 h 164882"/>
                    <a:gd name="connsiteX14" fmla="*/ 72930 w 99132"/>
                    <a:gd name="connsiteY14" fmla="*/ 4319 h 164882"/>
                    <a:gd name="connsiteX15" fmla="*/ 87297 w 99132"/>
                    <a:gd name="connsiteY15" fmla="*/ 16523 h 164882"/>
                    <a:gd name="connsiteX16" fmla="*/ 96123 w 99132"/>
                    <a:gd name="connsiteY16" fmla="*/ 35445 h 164882"/>
                    <a:gd name="connsiteX17" fmla="*/ 99133 w 99132"/>
                    <a:gd name="connsiteY17" fmla="*/ 59920 h 164882"/>
                    <a:gd name="connsiteX18" fmla="*/ 99133 w 99132"/>
                    <a:gd name="connsiteY18" fmla="*/ 62182 h 164882"/>
                    <a:gd name="connsiteX19" fmla="*/ 78950 w 99132"/>
                    <a:gd name="connsiteY19" fmla="*/ 59988 h 164882"/>
                    <a:gd name="connsiteX20" fmla="*/ 77103 w 99132"/>
                    <a:gd name="connsiteY20" fmla="*/ 43397 h 164882"/>
                    <a:gd name="connsiteX21" fmla="*/ 71357 w 99132"/>
                    <a:gd name="connsiteY21" fmla="*/ 29754 h 164882"/>
                    <a:gd name="connsiteX22" fmla="*/ 61505 w 99132"/>
                    <a:gd name="connsiteY22" fmla="*/ 20499 h 164882"/>
                    <a:gd name="connsiteX23" fmla="*/ 47274 w 99132"/>
                    <a:gd name="connsiteY23" fmla="*/ 17071 h 164882"/>
                    <a:gd name="connsiteX24" fmla="*/ 38038 w 99132"/>
                    <a:gd name="connsiteY24" fmla="*/ 18237 h 164882"/>
                    <a:gd name="connsiteX25" fmla="*/ 30513 w 99132"/>
                    <a:gd name="connsiteY25" fmla="*/ 21596 h 164882"/>
                    <a:gd name="connsiteX26" fmla="*/ 24561 w 99132"/>
                    <a:gd name="connsiteY26" fmla="*/ 26738 h 164882"/>
                    <a:gd name="connsiteX27" fmla="*/ 19977 w 99132"/>
                    <a:gd name="connsiteY27" fmla="*/ 33182 h 164882"/>
                    <a:gd name="connsiteX28" fmla="*/ 19977 w 99132"/>
                    <a:gd name="connsiteY28" fmla="*/ 89331 h 164882"/>
                    <a:gd name="connsiteX29" fmla="*/ 24561 w 99132"/>
                    <a:gd name="connsiteY29" fmla="*/ 95776 h 164882"/>
                    <a:gd name="connsiteX30" fmla="*/ 30513 w 99132"/>
                    <a:gd name="connsiteY30" fmla="*/ 100849 h 164882"/>
                    <a:gd name="connsiteX31" fmla="*/ 38107 w 99132"/>
                    <a:gd name="connsiteY31" fmla="*/ 104140 h 164882"/>
                    <a:gd name="connsiteX32" fmla="*/ 47548 w 99132"/>
                    <a:gd name="connsiteY32" fmla="*/ 105306 h 164882"/>
                    <a:gd name="connsiteX33" fmla="*/ 61573 w 99132"/>
                    <a:gd name="connsiteY33" fmla="*/ 101809 h 164882"/>
                    <a:gd name="connsiteX34" fmla="*/ 71357 w 99132"/>
                    <a:gd name="connsiteY34" fmla="*/ 92485 h 164882"/>
                    <a:gd name="connsiteX35" fmla="*/ 77103 w 99132"/>
                    <a:gd name="connsiteY35" fmla="*/ 78773 h 164882"/>
                    <a:gd name="connsiteX36" fmla="*/ 78950 w 99132"/>
                    <a:gd name="connsiteY36" fmla="*/ 62114 h 164882"/>
                    <a:gd name="connsiteX37" fmla="*/ 78950 w 99132"/>
                    <a:gd name="connsiteY37" fmla="*/ 59851 h 1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132" h="164882">
                      <a:moveTo>
                        <a:pt x="98996" y="62251"/>
                      </a:moveTo>
                      <a:cubicBezTo>
                        <a:pt x="98996" y="70889"/>
                        <a:pt x="97970" y="78842"/>
                        <a:pt x="95986" y="86109"/>
                      </a:cubicBezTo>
                      <a:cubicBezTo>
                        <a:pt x="93933" y="93376"/>
                        <a:pt x="90991" y="99684"/>
                        <a:pt x="87160" y="105031"/>
                      </a:cubicBezTo>
                      <a:cubicBezTo>
                        <a:pt x="83329" y="110379"/>
                        <a:pt x="78540" y="114492"/>
                        <a:pt x="72930" y="117440"/>
                      </a:cubicBezTo>
                      <a:cubicBezTo>
                        <a:pt x="67320" y="120388"/>
                        <a:pt x="60889" y="121897"/>
                        <a:pt x="53637" y="121897"/>
                      </a:cubicBezTo>
                      <a:cubicBezTo>
                        <a:pt x="46385" y="121897"/>
                        <a:pt x="39817" y="120731"/>
                        <a:pt x="34276" y="118400"/>
                      </a:cubicBezTo>
                      <a:cubicBezTo>
                        <a:pt x="28734" y="116069"/>
                        <a:pt x="24014" y="112710"/>
                        <a:pt x="20046" y="108322"/>
                      </a:cubicBezTo>
                      <a:lnTo>
                        <a:pt x="20046" y="164883"/>
                      </a:lnTo>
                      <a:lnTo>
                        <a:pt x="0" y="164883"/>
                      </a:lnTo>
                      <a:lnTo>
                        <a:pt x="0" y="2194"/>
                      </a:lnTo>
                      <a:lnTo>
                        <a:pt x="18335" y="2194"/>
                      </a:lnTo>
                      <a:lnTo>
                        <a:pt x="19293" y="15220"/>
                      </a:lnTo>
                      <a:cubicBezTo>
                        <a:pt x="23261" y="10284"/>
                        <a:pt x="28050" y="6513"/>
                        <a:pt x="33729" y="3908"/>
                      </a:cubicBezTo>
                      <a:cubicBezTo>
                        <a:pt x="39407" y="1303"/>
                        <a:pt x="45906" y="0"/>
                        <a:pt x="53363" y="0"/>
                      </a:cubicBezTo>
                      <a:cubicBezTo>
                        <a:pt x="60821" y="0"/>
                        <a:pt x="67252" y="1440"/>
                        <a:pt x="72930" y="4319"/>
                      </a:cubicBezTo>
                      <a:cubicBezTo>
                        <a:pt x="78608" y="7199"/>
                        <a:pt x="83397" y="11312"/>
                        <a:pt x="87297" y="16523"/>
                      </a:cubicBezTo>
                      <a:cubicBezTo>
                        <a:pt x="91197" y="21733"/>
                        <a:pt x="94138" y="28040"/>
                        <a:pt x="96123" y="35445"/>
                      </a:cubicBezTo>
                      <a:cubicBezTo>
                        <a:pt x="98106" y="42780"/>
                        <a:pt x="99133" y="50939"/>
                        <a:pt x="99133" y="59920"/>
                      </a:cubicBezTo>
                      <a:lnTo>
                        <a:pt x="99133" y="62182"/>
                      </a:lnTo>
                      <a:close/>
                      <a:moveTo>
                        <a:pt x="78950" y="59988"/>
                      </a:moveTo>
                      <a:cubicBezTo>
                        <a:pt x="78950" y="54092"/>
                        <a:pt x="78335" y="48608"/>
                        <a:pt x="77103" y="43397"/>
                      </a:cubicBezTo>
                      <a:cubicBezTo>
                        <a:pt x="75872" y="38256"/>
                        <a:pt x="73956" y="33662"/>
                        <a:pt x="71357" y="29754"/>
                      </a:cubicBezTo>
                      <a:cubicBezTo>
                        <a:pt x="68757" y="25846"/>
                        <a:pt x="65473" y="22761"/>
                        <a:pt x="61505" y="20499"/>
                      </a:cubicBezTo>
                      <a:cubicBezTo>
                        <a:pt x="57537" y="18237"/>
                        <a:pt x="52816" y="17071"/>
                        <a:pt x="47274" y="17071"/>
                      </a:cubicBezTo>
                      <a:cubicBezTo>
                        <a:pt x="43854" y="17071"/>
                        <a:pt x="40775" y="17482"/>
                        <a:pt x="38038" y="18237"/>
                      </a:cubicBezTo>
                      <a:cubicBezTo>
                        <a:pt x="35302" y="18991"/>
                        <a:pt x="32771" y="20156"/>
                        <a:pt x="30513" y="21596"/>
                      </a:cubicBezTo>
                      <a:cubicBezTo>
                        <a:pt x="28255" y="23036"/>
                        <a:pt x="26271" y="24750"/>
                        <a:pt x="24561" y="26738"/>
                      </a:cubicBezTo>
                      <a:cubicBezTo>
                        <a:pt x="22850" y="28726"/>
                        <a:pt x="21277" y="30851"/>
                        <a:pt x="19977" y="33182"/>
                      </a:cubicBezTo>
                      <a:lnTo>
                        <a:pt x="19977" y="89331"/>
                      </a:lnTo>
                      <a:cubicBezTo>
                        <a:pt x="21277" y="91662"/>
                        <a:pt x="22782" y="93788"/>
                        <a:pt x="24561" y="95776"/>
                      </a:cubicBezTo>
                      <a:cubicBezTo>
                        <a:pt x="26340" y="97764"/>
                        <a:pt x="28255" y="99478"/>
                        <a:pt x="30513" y="100849"/>
                      </a:cubicBezTo>
                      <a:cubicBezTo>
                        <a:pt x="32771" y="102289"/>
                        <a:pt x="35302" y="103386"/>
                        <a:pt x="38107" y="104140"/>
                      </a:cubicBezTo>
                      <a:cubicBezTo>
                        <a:pt x="40912" y="104894"/>
                        <a:pt x="44059" y="105306"/>
                        <a:pt x="47548" y="105306"/>
                      </a:cubicBezTo>
                      <a:cubicBezTo>
                        <a:pt x="52953" y="105306"/>
                        <a:pt x="57674" y="104140"/>
                        <a:pt x="61573" y="101809"/>
                      </a:cubicBezTo>
                      <a:cubicBezTo>
                        <a:pt x="65541" y="99478"/>
                        <a:pt x="68757" y="96393"/>
                        <a:pt x="71357" y="92485"/>
                      </a:cubicBezTo>
                      <a:cubicBezTo>
                        <a:pt x="73956" y="88577"/>
                        <a:pt x="75872" y="83984"/>
                        <a:pt x="77103" y="78773"/>
                      </a:cubicBezTo>
                      <a:cubicBezTo>
                        <a:pt x="78335" y="73494"/>
                        <a:pt x="78950" y="67941"/>
                        <a:pt x="78950" y="62114"/>
                      </a:cubicBezTo>
                      <a:lnTo>
                        <a:pt x="78950" y="59851"/>
                      </a:lnTo>
                      <a:close/>
                    </a:path>
                  </a:pathLst>
                </a:custGeom>
                <a:solidFill>
                  <a:schemeClr val="bg1"/>
                </a:solidFill>
                <a:ln w="6829"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A966D7F0-DBDD-9076-BE69-839DA6A08EAB}"/>
                    </a:ext>
                  </a:extLst>
                </p:cNvPr>
                <p:cNvSpPr/>
                <p:nvPr/>
              </p:nvSpPr>
              <p:spPr>
                <a:xfrm>
                  <a:off x="8952401" y="1706627"/>
                  <a:ext cx="96669" cy="121965"/>
                </a:xfrm>
                <a:custGeom>
                  <a:avLst/>
                  <a:gdLst>
                    <a:gd name="connsiteX0" fmla="*/ 75598 w 96669"/>
                    <a:gd name="connsiteY0" fmla="*/ 119771 h 121965"/>
                    <a:gd name="connsiteX1" fmla="*/ 73888 w 96669"/>
                    <a:gd name="connsiteY1" fmla="*/ 114287 h 121965"/>
                    <a:gd name="connsiteX2" fmla="*/ 72793 w 96669"/>
                    <a:gd name="connsiteY2" fmla="*/ 107362 h 121965"/>
                    <a:gd name="connsiteX3" fmla="*/ 66430 w 96669"/>
                    <a:gd name="connsiteY3" fmla="*/ 112984 h 121965"/>
                    <a:gd name="connsiteX4" fmla="*/ 58768 w 96669"/>
                    <a:gd name="connsiteY4" fmla="*/ 117646 h 121965"/>
                    <a:gd name="connsiteX5" fmla="*/ 49737 w 96669"/>
                    <a:gd name="connsiteY5" fmla="*/ 120800 h 121965"/>
                    <a:gd name="connsiteX6" fmla="*/ 39475 w 96669"/>
                    <a:gd name="connsiteY6" fmla="*/ 121965 h 121965"/>
                    <a:gd name="connsiteX7" fmla="*/ 23192 w 96669"/>
                    <a:gd name="connsiteY7" fmla="*/ 119223 h 121965"/>
                    <a:gd name="connsiteX8" fmla="*/ 10741 w 96669"/>
                    <a:gd name="connsiteY8" fmla="*/ 111819 h 121965"/>
                    <a:gd name="connsiteX9" fmla="*/ 2805 w 96669"/>
                    <a:gd name="connsiteY9" fmla="*/ 100781 h 121965"/>
                    <a:gd name="connsiteX10" fmla="*/ 0 w 96669"/>
                    <a:gd name="connsiteY10" fmla="*/ 87138 h 121965"/>
                    <a:gd name="connsiteX11" fmla="*/ 3694 w 96669"/>
                    <a:gd name="connsiteY11" fmla="*/ 70478 h 121965"/>
                    <a:gd name="connsiteX12" fmla="*/ 14230 w 96669"/>
                    <a:gd name="connsiteY12" fmla="*/ 58343 h 121965"/>
                    <a:gd name="connsiteX13" fmla="*/ 30855 w 96669"/>
                    <a:gd name="connsiteY13" fmla="*/ 50939 h 121965"/>
                    <a:gd name="connsiteX14" fmla="*/ 52611 w 96669"/>
                    <a:gd name="connsiteY14" fmla="*/ 48471 h 121965"/>
                    <a:gd name="connsiteX15" fmla="*/ 72519 w 96669"/>
                    <a:gd name="connsiteY15" fmla="*/ 48471 h 121965"/>
                    <a:gd name="connsiteX16" fmla="*/ 72519 w 96669"/>
                    <a:gd name="connsiteY16" fmla="*/ 39215 h 121965"/>
                    <a:gd name="connsiteX17" fmla="*/ 66225 w 96669"/>
                    <a:gd name="connsiteY17" fmla="*/ 22419 h 121965"/>
                    <a:gd name="connsiteX18" fmla="*/ 47685 w 96669"/>
                    <a:gd name="connsiteY18" fmla="*/ 16180 h 121965"/>
                    <a:gd name="connsiteX19" fmla="*/ 37423 w 96669"/>
                    <a:gd name="connsiteY19" fmla="*/ 17688 h 121965"/>
                    <a:gd name="connsiteX20" fmla="*/ 29487 w 96669"/>
                    <a:gd name="connsiteY20" fmla="*/ 21733 h 121965"/>
                    <a:gd name="connsiteX21" fmla="*/ 24356 w 96669"/>
                    <a:gd name="connsiteY21" fmla="*/ 27629 h 121965"/>
                    <a:gd name="connsiteX22" fmla="*/ 22508 w 96669"/>
                    <a:gd name="connsiteY22" fmla="*/ 34690 h 121965"/>
                    <a:gd name="connsiteX23" fmla="*/ 2326 w 96669"/>
                    <a:gd name="connsiteY23" fmla="*/ 34690 h 121965"/>
                    <a:gd name="connsiteX24" fmla="*/ 5610 w 96669"/>
                    <a:gd name="connsiteY24" fmla="*/ 22213 h 121965"/>
                    <a:gd name="connsiteX25" fmla="*/ 14983 w 96669"/>
                    <a:gd name="connsiteY25" fmla="*/ 11106 h 121965"/>
                    <a:gd name="connsiteX26" fmla="*/ 29692 w 96669"/>
                    <a:gd name="connsiteY26" fmla="*/ 3085 h 121965"/>
                    <a:gd name="connsiteX27" fmla="*/ 48916 w 96669"/>
                    <a:gd name="connsiteY27" fmla="*/ 0 h 121965"/>
                    <a:gd name="connsiteX28" fmla="*/ 66499 w 96669"/>
                    <a:gd name="connsiteY28" fmla="*/ 2468 h 121965"/>
                    <a:gd name="connsiteX29" fmla="*/ 80319 w 96669"/>
                    <a:gd name="connsiteY29" fmla="*/ 9872 h 121965"/>
                    <a:gd name="connsiteX30" fmla="*/ 89281 w 96669"/>
                    <a:gd name="connsiteY30" fmla="*/ 22213 h 121965"/>
                    <a:gd name="connsiteX31" fmla="*/ 92565 w 96669"/>
                    <a:gd name="connsiteY31" fmla="*/ 39490 h 121965"/>
                    <a:gd name="connsiteX32" fmla="*/ 92565 w 96669"/>
                    <a:gd name="connsiteY32" fmla="*/ 94130 h 121965"/>
                    <a:gd name="connsiteX33" fmla="*/ 93591 w 96669"/>
                    <a:gd name="connsiteY33" fmla="*/ 106677 h 121965"/>
                    <a:gd name="connsiteX34" fmla="*/ 96670 w 96669"/>
                    <a:gd name="connsiteY34" fmla="*/ 118057 h 121965"/>
                    <a:gd name="connsiteX35" fmla="*/ 96670 w 96669"/>
                    <a:gd name="connsiteY35" fmla="*/ 119771 h 121965"/>
                    <a:gd name="connsiteX36" fmla="*/ 75666 w 96669"/>
                    <a:gd name="connsiteY36" fmla="*/ 119771 h 121965"/>
                    <a:gd name="connsiteX37" fmla="*/ 42349 w 96669"/>
                    <a:gd name="connsiteY37" fmla="*/ 104483 h 121965"/>
                    <a:gd name="connsiteX38" fmla="*/ 52542 w 96669"/>
                    <a:gd name="connsiteY38" fmla="*/ 102975 h 121965"/>
                    <a:gd name="connsiteX39" fmla="*/ 61231 w 96669"/>
                    <a:gd name="connsiteY39" fmla="*/ 98998 h 121965"/>
                    <a:gd name="connsiteX40" fmla="*/ 68004 w 96669"/>
                    <a:gd name="connsiteY40" fmla="*/ 93376 h 121965"/>
                    <a:gd name="connsiteX41" fmla="*/ 72519 w 96669"/>
                    <a:gd name="connsiteY41" fmla="*/ 86863 h 121965"/>
                    <a:gd name="connsiteX42" fmla="*/ 72519 w 96669"/>
                    <a:gd name="connsiteY42" fmla="*/ 62731 h 121965"/>
                    <a:gd name="connsiteX43" fmla="*/ 55826 w 96669"/>
                    <a:gd name="connsiteY43" fmla="*/ 62731 h 121965"/>
                    <a:gd name="connsiteX44" fmla="*/ 29281 w 96669"/>
                    <a:gd name="connsiteY44" fmla="*/ 68078 h 121965"/>
                    <a:gd name="connsiteX45" fmla="*/ 19977 w 96669"/>
                    <a:gd name="connsiteY45" fmla="*/ 84327 h 121965"/>
                    <a:gd name="connsiteX46" fmla="*/ 21414 w 96669"/>
                    <a:gd name="connsiteY46" fmla="*/ 92279 h 121965"/>
                    <a:gd name="connsiteX47" fmla="*/ 25724 w 96669"/>
                    <a:gd name="connsiteY47" fmla="*/ 98655 h 121965"/>
                    <a:gd name="connsiteX48" fmla="*/ 32771 w 96669"/>
                    <a:gd name="connsiteY48" fmla="*/ 102906 h 121965"/>
                    <a:gd name="connsiteX49" fmla="*/ 42485 w 96669"/>
                    <a:gd name="connsiteY49" fmla="*/ 104483 h 12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669" h="121965">
                      <a:moveTo>
                        <a:pt x="75598" y="119771"/>
                      </a:moveTo>
                      <a:cubicBezTo>
                        <a:pt x="74846" y="118332"/>
                        <a:pt x="74298" y="116481"/>
                        <a:pt x="73888" y="114287"/>
                      </a:cubicBezTo>
                      <a:cubicBezTo>
                        <a:pt x="73477" y="112093"/>
                        <a:pt x="73067" y="109762"/>
                        <a:pt x="72793" y="107362"/>
                      </a:cubicBezTo>
                      <a:cubicBezTo>
                        <a:pt x="70946" y="109350"/>
                        <a:pt x="68825" y="111202"/>
                        <a:pt x="66430" y="112984"/>
                      </a:cubicBezTo>
                      <a:cubicBezTo>
                        <a:pt x="64036" y="114767"/>
                        <a:pt x="61505" y="116343"/>
                        <a:pt x="58768" y="117646"/>
                      </a:cubicBezTo>
                      <a:cubicBezTo>
                        <a:pt x="56032" y="118949"/>
                        <a:pt x="52953" y="120045"/>
                        <a:pt x="49737" y="120800"/>
                      </a:cubicBezTo>
                      <a:cubicBezTo>
                        <a:pt x="46454" y="121554"/>
                        <a:pt x="43033" y="121965"/>
                        <a:pt x="39475" y="121965"/>
                      </a:cubicBezTo>
                      <a:cubicBezTo>
                        <a:pt x="33455" y="121965"/>
                        <a:pt x="28050" y="121074"/>
                        <a:pt x="23192" y="119223"/>
                      </a:cubicBezTo>
                      <a:cubicBezTo>
                        <a:pt x="18335" y="117372"/>
                        <a:pt x="14162" y="114972"/>
                        <a:pt x="10741" y="111819"/>
                      </a:cubicBezTo>
                      <a:cubicBezTo>
                        <a:pt x="7320" y="108665"/>
                        <a:pt x="4652" y="105031"/>
                        <a:pt x="2805" y="100781"/>
                      </a:cubicBezTo>
                      <a:cubicBezTo>
                        <a:pt x="958" y="96530"/>
                        <a:pt x="0" y="92005"/>
                        <a:pt x="0" y="87138"/>
                      </a:cubicBezTo>
                      <a:cubicBezTo>
                        <a:pt x="0" y="80830"/>
                        <a:pt x="1231" y="75277"/>
                        <a:pt x="3694" y="70478"/>
                      </a:cubicBezTo>
                      <a:cubicBezTo>
                        <a:pt x="6157" y="65679"/>
                        <a:pt x="9646" y="61634"/>
                        <a:pt x="14230" y="58343"/>
                      </a:cubicBezTo>
                      <a:cubicBezTo>
                        <a:pt x="18814" y="55052"/>
                        <a:pt x="24356" y="52653"/>
                        <a:pt x="30855" y="50939"/>
                      </a:cubicBezTo>
                      <a:cubicBezTo>
                        <a:pt x="37354" y="49225"/>
                        <a:pt x="44606" y="48471"/>
                        <a:pt x="52611" y="48471"/>
                      </a:cubicBezTo>
                      <a:lnTo>
                        <a:pt x="72519" y="48471"/>
                      </a:lnTo>
                      <a:lnTo>
                        <a:pt x="72519" y="39215"/>
                      </a:lnTo>
                      <a:cubicBezTo>
                        <a:pt x="72519" y="32222"/>
                        <a:pt x="70399" y="26601"/>
                        <a:pt x="66225" y="22419"/>
                      </a:cubicBezTo>
                      <a:cubicBezTo>
                        <a:pt x="62052" y="18237"/>
                        <a:pt x="55826" y="16180"/>
                        <a:pt x="47685" y="16180"/>
                      </a:cubicBezTo>
                      <a:cubicBezTo>
                        <a:pt x="43922" y="16180"/>
                        <a:pt x="40501" y="16660"/>
                        <a:pt x="37423" y="17688"/>
                      </a:cubicBezTo>
                      <a:cubicBezTo>
                        <a:pt x="34344" y="18716"/>
                        <a:pt x="31676" y="20088"/>
                        <a:pt x="29487" y="21733"/>
                      </a:cubicBezTo>
                      <a:cubicBezTo>
                        <a:pt x="27297" y="23378"/>
                        <a:pt x="25587" y="25435"/>
                        <a:pt x="24356" y="27629"/>
                      </a:cubicBezTo>
                      <a:cubicBezTo>
                        <a:pt x="23124" y="29823"/>
                        <a:pt x="22508" y="32222"/>
                        <a:pt x="22508" y="34690"/>
                      </a:cubicBezTo>
                      <a:lnTo>
                        <a:pt x="2326" y="34690"/>
                      </a:lnTo>
                      <a:cubicBezTo>
                        <a:pt x="2326" y="30508"/>
                        <a:pt x="3421" y="26326"/>
                        <a:pt x="5610" y="22213"/>
                      </a:cubicBezTo>
                      <a:cubicBezTo>
                        <a:pt x="7799" y="18099"/>
                        <a:pt x="10946" y="14397"/>
                        <a:pt x="14983" y="11106"/>
                      </a:cubicBezTo>
                      <a:cubicBezTo>
                        <a:pt x="19019" y="7816"/>
                        <a:pt x="23945" y="5142"/>
                        <a:pt x="29692" y="3085"/>
                      </a:cubicBezTo>
                      <a:cubicBezTo>
                        <a:pt x="35439" y="1028"/>
                        <a:pt x="41870" y="0"/>
                        <a:pt x="48916" y="0"/>
                      </a:cubicBezTo>
                      <a:cubicBezTo>
                        <a:pt x="55279" y="0"/>
                        <a:pt x="61163" y="823"/>
                        <a:pt x="66499" y="2468"/>
                      </a:cubicBezTo>
                      <a:cubicBezTo>
                        <a:pt x="71904" y="4114"/>
                        <a:pt x="76487" y="6582"/>
                        <a:pt x="80319" y="9872"/>
                      </a:cubicBezTo>
                      <a:cubicBezTo>
                        <a:pt x="84150" y="13163"/>
                        <a:pt x="87160" y="17277"/>
                        <a:pt x="89281" y="22213"/>
                      </a:cubicBezTo>
                      <a:cubicBezTo>
                        <a:pt x="91402" y="27149"/>
                        <a:pt x="92565" y="32908"/>
                        <a:pt x="92565" y="39490"/>
                      </a:cubicBezTo>
                      <a:lnTo>
                        <a:pt x="92565" y="94130"/>
                      </a:lnTo>
                      <a:cubicBezTo>
                        <a:pt x="92565" y="98107"/>
                        <a:pt x="92907" y="102289"/>
                        <a:pt x="93591" y="106677"/>
                      </a:cubicBezTo>
                      <a:cubicBezTo>
                        <a:pt x="94275" y="111064"/>
                        <a:pt x="95301" y="114835"/>
                        <a:pt x="96670" y="118057"/>
                      </a:cubicBezTo>
                      <a:lnTo>
                        <a:pt x="96670" y="119771"/>
                      </a:lnTo>
                      <a:lnTo>
                        <a:pt x="75666" y="119771"/>
                      </a:lnTo>
                      <a:close/>
                      <a:moveTo>
                        <a:pt x="42349" y="104483"/>
                      </a:moveTo>
                      <a:cubicBezTo>
                        <a:pt x="45975" y="104483"/>
                        <a:pt x="49327" y="104003"/>
                        <a:pt x="52542" y="102975"/>
                      </a:cubicBezTo>
                      <a:cubicBezTo>
                        <a:pt x="55689" y="101946"/>
                        <a:pt x="58631" y="100643"/>
                        <a:pt x="61231" y="98998"/>
                      </a:cubicBezTo>
                      <a:cubicBezTo>
                        <a:pt x="63831" y="97353"/>
                        <a:pt x="66088" y="95502"/>
                        <a:pt x="68004" y="93376"/>
                      </a:cubicBezTo>
                      <a:cubicBezTo>
                        <a:pt x="69920" y="91251"/>
                        <a:pt x="71425" y="89126"/>
                        <a:pt x="72519" y="86863"/>
                      </a:cubicBezTo>
                      <a:lnTo>
                        <a:pt x="72519" y="62731"/>
                      </a:lnTo>
                      <a:lnTo>
                        <a:pt x="55826" y="62731"/>
                      </a:lnTo>
                      <a:cubicBezTo>
                        <a:pt x="44333" y="62731"/>
                        <a:pt x="35507" y="64513"/>
                        <a:pt x="29281" y="68078"/>
                      </a:cubicBezTo>
                      <a:cubicBezTo>
                        <a:pt x="23056" y="71643"/>
                        <a:pt x="19977" y="77060"/>
                        <a:pt x="19977" y="84327"/>
                      </a:cubicBezTo>
                      <a:cubicBezTo>
                        <a:pt x="19977" y="87138"/>
                        <a:pt x="20456" y="89811"/>
                        <a:pt x="21414" y="92279"/>
                      </a:cubicBezTo>
                      <a:cubicBezTo>
                        <a:pt x="22371" y="94747"/>
                        <a:pt x="23808" y="96873"/>
                        <a:pt x="25724" y="98655"/>
                      </a:cubicBezTo>
                      <a:cubicBezTo>
                        <a:pt x="27640" y="100438"/>
                        <a:pt x="29966" y="101809"/>
                        <a:pt x="32771" y="102906"/>
                      </a:cubicBezTo>
                      <a:cubicBezTo>
                        <a:pt x="35576" y="104003"/>
                        <a:pt x="38791" y="104483"/>
                        <a:pt x="42485" y="104483"/>
                      </a:cubicBezTo>
                      <a:close/>
                    </a:path>
                  </a:pathLst>
                </a:custGeom>
                <a:solidFill>
                  <a:schemeClr val="bg1"/>
                </a:solidFill>
                <a:ln w="6829"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E4F4BBD8-7951-1A40-AC7A-4E97D6092995}"/>
                    </a:ext>
                  </a:extLst>
                </p:cNvPr>
                <p:cNvSpPr/>
                <p:nvPr/>
              </p:nvSpPr>
              <p:spPr>
                <a:xfrm>
                  <a:off x="9076369" y="1706696"/>
                  <a:ext cx="92222" cy="119634"/>
                </a:xfrm>
                <a:custGeom>
                  <a:avLst/>
                  <a:gdLst>
                    <a:gd name="connsiteX0" fmla="*/ 18882 w 92222"/>
                    <a:gd name="connsiteY0" fmla="*/ 2194 h 119634"/>
                    <a:gd name="connsiteX1" fmla="*/ 19567 w 92222"/>
                    <a:gd name="connsiteY1" fmla="*/ 16934 h 119634"/>
                    <a:gd name="connsiteX2" fmla="*/ 34755 w 92222"/>
                    <a:gd name="connsiteY2" fmla="*/ 4525 h 119634"/>
                    <a:gd name="connsiteX3" fmla="*/ 54663 w 92222"/>
                    <a:gd name="connsiteY3" fmla="*/ 0 h 119634"/>
                    <a:gd name="connsiteX4" fmla="*/ 70193 w 92222"/>
                    <a:gd name="connsiteY4" fmla="*/ 2331 h 119634"/>
                    <a:gd name="connsiteX5" fmla="*/ 82029 w 92222"/>
                    <a:gd name="connsiteY5" fmla="*/ 9804 h 119634"/>
                    <a:gd name="connsiteX6" fmla="*/ 89555 w 92222"/>
                    <a:gd name="connsiteY6" fmla="*/ 23036 h 119634"/>
                    <a:gd name="connsiteX7" fmla="*/ 92223 w 92222"/>
                    <a:gd name="connsiteY7" fmla="*/ 42643 h 119634"/>
                    <a:gd name="connsiteX8" fmla="*/ 92223 w 92222"/>
                    <a:gd name="connsiteY8" fmla="*/ 119634 h 119634"/>
                    <a:gd name="connsiteX9" fmla="*/ 72177 w 92222"/>
                    <a:gd name="connsiteY9" fmla="*/ 119634 h 119634"/>
                    <a:gd name="connsiteX10" fmla="*/ 72177 w 92222"/>
                    <a:gd name="connsiteY10" fmla="*/ 42438 h 119634"/>
                    <a:gd name="connsiteX11" fmla="*/ 70672 w 92222"/>
                    <a:gd name="connsiteY11" fmla="*/ 30783 h 119634"/>
                    <a:gd name="connsiteX12" fmla="*/ 66157 w 92222"/>
                    <a:gd name="connsiteY12" fmla="*/ 22899 h 119634"/>
                    <a:gd name="connsiteX13" fmla="*/ 58768 w 92222"/>
                    <a:gd name="connsiteY13" fmla="*/ 18442 h 119634"/>
                    <a:gd name="connsiteX14" fmla="*/ 48643 w 92222"/>
                    <a:gd name="connsiteY14" fmla="*/ 17003 h 119634"/>
                    <a:gd name="connsiteX15" fmla="*/ 31539 w 92222"/>
                    <a:gd name="connsiteY15" fmla="*/ 22213 h 119634"/>
                    <a:gd name="connsiteX16" fmla="*/ 20045 w 92222"/>
                    <a:gd name="connsiteY16" fmla="*/ 35925 h 119634"/>
                    <a:gd name="connsiteX17" fmla="*/ 20045 w 92222"/>
                    <a:gd name="connsiteY17" fmla="*/ 119634 h 119634"/>
                    <a:gd name="connsiteX18" fmla="*/ 0 w 92222"/>
                    <a:gd name="connsiteY18" fmla="*/ 119634 h 119634"/>
                    <a:gd name="connsiteX19" fmla="*/ 0 w 92222"/>
                    <a:gd name="connsiteY19" fmla="*/ 2125 h 119634"/>
                    <a:gd name="connsiteX20" fmla="*/ 18951 w 92222"/>
                    <a:gd name="connsiteY20" fmla="*/ 2125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22" h="119634">
                      <a:moveTo>
                        <a:pt x="18882" y="2194"/>
                      </a:moveTo>
                      <a:lnTo>
                        <a:pt x="19567" y="16934"/>
                      </a:lnTo>
                      <a:cubicBezTo>
                        <a:pt x="23740" y="11655"/>
                        <a:pt x="28802" y="7473"/>
                        <a:pt x="34755" y="4525"/>
                      </a:cubicBezTo>
                      <a:cubicBezTo>
                        <a:pt x="40707" y="1508"/>
                        <a:pt x="47343" y="0"/>
                        <a:pt x="54663" y="0"/>
                      </a:cubicBezTo>
                      <a:cubicBezTo>
                        <a:pt x="60342" y="0"/>
                        <a:pt x="65541" y="754"/>
                        <a:pt x="70193" y="2331"/>
                      </a:cubicBezTo>
                      <a:cubicBezTo>
                        <a:pt x="74846" y="3908"/>
                        <a:pt x="78745" y="6376"/>
                        <a:pt x="82029" y="9804"/>
                      </a:cubicBezTo>
                      <a:cubicBezTo>
                        <a:pt x="85313" y="13232"/>
                        <a:pt x="87776" y="17688"/>
                        <a:pt x="89555" y="23036"/>
                      </a:cubicBezTo>
                      <a:cubicBezTo>
                        <a:pt x="91333" y="28383"/>
                        <a:pt x="92223" y="34965"/>
                        <a:pt x="92223" y="42643"/>
                      </a:cubicBezTo>
                      <a:lnTo>
                        <a:pt x="92223" y="119634"/>
                      </a:lnTo>
                      <a:lnTo>
                        <a:pt x="72177" y="119634"/>
                      </a:lnTo>
                      <a:lnTo>
                        <a:pt x="72177" y="42438"/>
                      </a:lnTo>
                      <a:cubicBezTo>
                        <a:pt x="72177" y="37844"/>
                        <a:pt x="71699" y="34005"/>
                        <a:pt x="70672" y="30783"/>
                      </a:cubicBezTo>
                      <a:cubicBezTo>
                        <a:pt x="69646" y="27560"/>
                        <a:pt x="68141" y="24955"/>
                        <a:pt x="66157" y="22899"/>
                      </a:cubicBezTo>
                      <a:cubicBezTo>
                        <a:pt x="64173" y="20842"/>
                        <a:pt x="61710" y="19402"/>
                        <a:pt x="58768" y="18442"/>
                      </a:cubicBezTo>
                      <a:cubicBezTo>
                        <a:pt x="55826" y="17482"/>
                        <a:pt x="52474" y="17003"/>
                        <a:pt x="48643" y="17003"/>
                      </a:cubicBezTo>
                      <a:cubicBezTo>
                        <a:pt x="42143" y="17003"/>
                        <a:pt x="36397" y="18716"/>
                        <a:pt x="31539" y="22213"/>
                      </a:cubicBezTo>
                      <a:cubicBezTo>
                        <a:pt x="26682" y="25709"/>
                        <a:pt x="22782" y="30234"/>
                        <a:pt x="20045" y="35925"/>
                      </a:cubicBezTo>
                      <a:lnTo>
                        <a:pt x="20045"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grpSp>
              <p:nvGrpSpPr>
                <p:cNvPr id="38" name="Graphic 1">
                  <a:extLst>
                    <a:ext uri="{FF2B5EF4-FFF2-40B4-BE49-F238E27FC236}">
                      <a16:creationId xmlns:a16="http://schemas.microsoft.com/office/drawing/2014/main" id="{EBBCE8F5-965C-16D3-8ECC-EC8916B135CA}"/>
                    </a:ext>
                  </a:extLst>
                </p:cNvPr>
                <p:cNvGrpSpPr/>
                <p:nvPr/>
              </p:nvGrpSpPr>
              <p:grpSpPr>
                <a:xfrm>
                  <a:off x="7401238" y="1706627"/>
                  <a:ext cx="216258" cy="121965"/>
                  <a:chOff x="7401238" y="1706627"/>
                  <a:chExt cx="216258" cy="121965"/>
                </a:xfrm>
                <a:solidFill>
                  <a:schemeClr val="bg1"/>
                </a:solidFill>
              </p:grpSpPr>
              <p:sp>
                <p:nvSpPr>
                  <p:cNvPr id="39" name="Freeform 38">
                    <a:extLst>
                      <a:ext uri="{FF2B5EF4-FFF2-40B4-BE49-F238E27FC236}">
                        <a16:creationId xmlns:a16="http://schemas.microsoft.com/office/drawing/2014/main" id="{30B9265B-A280-4B64-5B77-5956CD397C5E}"/>
                      </a:ext>
                    </a:extLst>
                  </p:cNvPr>
                  <p:cNvSpPr/>
                  <p:nvPr/>
                </p:nvSpPr>
                <p:spPr>
                  <a:xfrm>
                    <a:off x="7401238" y="1706627"/>
                    <a:ext cx="96669" cy="121965"/>
                  </a:xfrm>
                  <a:custGeom>
                    <a:avLst/>
                    <a:gdLst>
                      <a:gd name="connsiteX0" fmla="*/ 75598 w 96669"/>
                      <a:gd name="connsiteY0" fmla="*/ 119771 h 121965"/>
                      <a:gd name="connsiteX1" fmla="*/ 73888 w 96669"/>
                      <a:gd name="connsiteY1" fmla="*/ 114287 h 121965"/>
                      <a:gd name="connsiteX2" fmla="*/ 72793 w 96669"/>
                      <a:gd name="connsiteY2" fmla="*/ 107362 h 121965"/>
                      <a:gd name="connsiteX3" fmla="*/ 66430 w 96669"/>
                      <a:gd name="connsiteY3" fmla="*/ 112984 h 121965"/>
                      <a:gd name="connsiteX4" fmla="*/ 58768 w 96669"/>
                      <a:gd name="connsiteY4" fmla="*/ 117646 h 121965"/>
                      <a:gd name="connsiteX5" fmla="*/ 49737 w 96669"/>
                      <a:gd name="connsiteY5" fmla="*/ 120800 h 121965"/>
                      <a:gd name="connsiteX6" fmla="*/ 39475 w 96669"/>
                      <a:gd name="connsiteY6" fmla="*/ 121965 h 121965"/>
                      <a:gd name="connsiteX7" fmla="*/ 23193 w 96669"/>
                      <a:gd name="connsiteY7" fmla="*/ 119223 h 121965"/>
                      <a:gd name="connsiteX8" fmla="*/ 10741 w 96669"/>
                      <a:gd name="connsiteY8" fmla="*/ 111819 h 121965"/>
                      <a:gd name="connsiteX9" fmla="*/ 2805 w 96669"/>
                      <a:gd name="connsiteY9" fmla="*/ 100781 h 121965"/>
                      <a:gd name="connsiteX10" fmla="*/ 0 w 96669"/>
                      <a:gd name="connsiteY10" fmla="*/ 87138 h 121965"/>
                      <a:gd name="connsiteX11" fmla="*/ 3694 w 96669"/>
                      <a:gd name="connsiteY11" fmla="*/ 70478 h 121965"/>
                      <a:gd name="connsiteX12" fmla="*/ 14230 w 96669"/>
                      <a:gd name="connsiteY12" fmla="*/ 58343 h 121965"/>
                      <a:gd name="connsiteX13" fmla="*/ 30855 w 96669"/>
                      <a:gd name="connsiteY13" fmla="*/ 50939 h 121965"/>
                      <a:gd name="connsiteX14" fmla="*/ 52611 w 96669"/>
                      <a:gd name="connsiteY14" fmla="*/ 48471 h 121965"/>
                      <a:gd name="connsiteX15" fmla="*/ 72519 w 96669"/>
                      <a:gd name="connsiteY15" fmla="*/ 48471 h 121965"/>
                      <a:gd name="connsiteX16" fmla="*/ 72519 w 96669"/>
                      <a:gd name="connsiteY16" fmla="*/ 39215 h 121965"/>
                      <a:gd name="connsiteX17" fmla="*/ 66225 w 96669"/>
                      <a:gd name="connsiteY17" fmla="*/ 22419 h 121965"/>
                      <a:gd name="connsiteX18" fmla="*/ 47685 w 96669"/>
                      <a:gd name="connsiteY18" fmla="*/ 16180 h 121965"/>
                      <a:gd name="connsiteX19" fmla="*/ 37423 w 96669"/>
                      <a:gd name="connsiteY19" fmla="*/ 17688 h 121965"/>
                      <a:gd name="connsiteX20" fmla="*/ 29487 w 96669"/>
                      <a:gd name="connsiteY20" fmla="*/ 21733 h 121965"/>
                      <a:gd name="connsiteX21" fmla="*/ 24356 w 96669"/>
                      <a:gd name="connsiteY21" fmla="*/ 27629 h 121965"/>
                      <a:gd name="connsiteX22" fmla="*/ 22508 w 96669"/>
                      <a:gd name="connsiteY22" fmla="*/ 34690 h 121965"/>
                      <a:gd name="connsiteX23" fmla="*/ 2326 w 96669"/>
                      <a:gd name="connsiteY23" fmla="*/ 34690 h 121965"/>
                      <a:gd name="connsiteX24" fmla="*/ 5610 w 96669"/>
                      <a:gd name="connsiteY24" fmla="*/ 22213 h 121965"/>
                      <a:gd name="connsiteX25" fmla="*/ 14983 w 96669"/>
                      <a:gd name="connsiteY25" fmla="*/ 11106 h 121965"/>
                      <a:gd name="connsiteX26" fmla="*/ 29692 w 96669"/>
                      <a:gd name="connsiteY26" fmla="*/ 3085 h 121965"/>
                      <a:gd name="connsiteX27" fmla="*/ 48916 w 96669"/>
                      <a:gd name="connsiteY27" fmla="*/ 0 h 121965"/>
                      <a:gd name="connsiteX28" fmla="*/ 66499 w 96669"/>
                      <a:gd name="connsiteY28" fmla="*/ 2468 h 121965"/>
                      <a:gd name="connsiteX29" fmla="*/ 80319 w 96669"/>
                      <a:gd name="connsiteY29" fmla="*/ 9872 h 121965"/>
                      <a:gd name="connsiteX30" fmla="*/ 89281 w 96669"/>
                      <a:gd name="connsiteY30" fmla="*/ 22213 h 121965"/>
                      <a:gd name="connsiteX31" fmla="*/ 92565 w 96669"/>
                      <a:gd name="connsiteY31" fmla="*/ 39490 h 121965"/>
                      <a:gd name="connsiteX32" fmla="*/ 92565 w 96669"/>
                      <a:gd name="connsiteY32" fmla="*/ 94130 h 121965"/>
                      <a:gd name="connsiteX33" fmla="*/ 93591 w 96669"/>
                      <a:gd name="connsiteY33" fmla="*/ 106677 h 121965"/>
                      <a:gd name="connsiteX34" fmla="*/ 96670 w 96669"/>
                      <a:gd name="connsiteY34" fmla="*/ 118057 h 121965"/>
                      <a:gd name="connsiteX35" fmla="*/ 96670 w 96669"/>
                      <a:gd name="connsiteY35" fmla="*/ 119771 h 121965"/>
                      <a:gd name="connsiteX36" fmla="*/ 75666 w 96669"/>
                      <a:gd name="connsiteY36" fmla="*/ 119771 h 121965"/>
                      <a:gd name="connsiteX37" fmla="*/ 42349 w 96669"/>
                      <a:gd name="connsiteY37" fmla="*/ 104483 h 121965"/>
                      <a:gd name="connsiteX38" fmla="*/ 52542 w 96669"/>
                      <a:gd name="connsiteY38" fmla="*/ 102975 h 121965"/>
                      <a:gd name="connsiteX39" fmla="*/ 61231 w 96669"/>
                      <a:gd name="connsiteY39" fmla="*/ 98998 h 121965"/>
                      <a:gd name="connsiteX40" fmla="*/ 68004 w 96669"/>
                      <a:gd name="connsiteY40" fmla="*/ 93376 h 121965"/>
                      <a:gd name="connsiteX41" fmla="*/ 72519 w 96669"/>
                      <a:gd name="connsiteY41" fmla="*/ 86863 h 121965"/>
                      <a:gd name="connsiteX42" fmla="*/ 72519 w 96669"/>
                      <a:gd name="connsiteY42" fmla="*/ 62731 h 121965"/>
                      <a:gd name="connsiteX43" fmla="*/ 55826 w 96669"/>
                      <a:gd name="connsiteY43" fmla="*/ 62731 h 121965"/>
                      <a:gd name="connsiteX44" fmla="*/ 29281 w 96669"/>
                      <a:gd name="connsiteY44" fmla="*/ 68078 h 121965"/>
                      <a:gd name="connsiteX45" fmla="*/ 19977 w 96669"/>
                      <a:gd name="connsiteY45" fmla="*/ 84327 h 121965"/>
                      <a:gd name="connsiteX46" fmla="*/ 21414 w 96669"/>
                      <a:gd name="connsiteY46" fmla="*/ 92279 h 121965"/>
                      <a:gd name="connsiteX47" fmla="*/ 25724 w 96669"/>
                      <a:gd name="connsiteY47" fmla="*/ 98655 h 121965"/>
                      <a:gd name="connsiteX48" fmla="*/ 32771 w 96669"/>
                      <a:gd name="connsiteY48" fmla="*/ 102906 h 121965"/>
                      <a:gd name="connsiteX49" fmla="*/ 42485 w 96669"/>
                      <a:gd name="connsiteY49" fmla="*/ 104483 h 12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669" h="121965">
                        <a:moveTo>
                          <a:pt x="75598" y="119771"/>
                        </a:moveTo>
                        <a:cubicBezTo>
                          <a:pt x="74845" y="118332"/>
                          <a:pt x="74298" y="116481"/>
                          <a:pt x="73888" y="114287"/>
                        </a:cubicBezTo>
                        <a:cubicBezTo>
                          <a:pt x="73477" y="112093"/>
                          <a:pt x="73067" y="109762"/>
                          <a:pt x="72793" y="107362"/>
                        </a:cubicBezTo>
                        <a:cubicBezTo>
                          <a:pt x="70946" y="109350"/>
                          <a:pt x="68825" y="111202"/>
                          <a:pt x="66430" y="112984"/>
                        </a:cubicBezTo>
                        <a:cubicBezTo>
                          <a:pt x="64036" y="114767"/>
                          <a:pt x="61505" y="116343"/>
                          <a:pt x="58768" y="117646"/>
                        </a:cubicBezTo>
                        <a:cubicBezTo>
                          <a:pt x="56031" y="118949"/>
                          <a:pt x="52953" y="120045"/>
                          <a:pt x="49737" y="120800"/>
                        </a:cubicBezTo>
                        <a:cubicBezTo>
                          <a:pt x="46453" y="121554"/>
                          <a:pt x="43033" y="121965"/>
                          <a:pt x="39475" y="121965"/>
                        </a:cubicBezTo>
                        <a:cubicBezTo>
                          <a:pt x="33455" y="121965"/>
                          <a:pt x="28050" y="121074"/>
                          <a:pt x="23193" y="119223"/>
                        </a:cubicBezTo>
                        <a:cubicBezTo>
                          <a:pt x="18335" y="117372"/>
                          <a:pt x="14162" y="114972"/>
                          <a:pt x="10741" y="111819"/>
                        </a:cubicBezTo>
                        <a:cubicBezTo>
                          <a:pt x="7320" y="108665"/>
                          <a:pt x="4652" y="105031"/>
                          <a:pt x="2805" y="100781"/>
                        </a:cubicBezTo>
                        <a:cubicBezTo>
                          <a:pt x="958" y="96530"/>
                          <a:pt x="0" y="92005"/>
                          <a:pt x="0" y="87138"/>
                        </a:cubicBezTo>
                        <a:cubicBezTo>
                          <a:pt x="0" y="80830"/>
                          <a:pt x="1231" y="75277"/>
                          <a:pt x="3694" y="70478"/>
                        </a:cubicBezTo>
                        <a:cubicBezTo>
                          <a:pt x="6157" y="65679"/>
                          <a:pt x="9646" y="61634"/>
                          <a:pt x="14230" y="58343"/>
                        </a:cubicBezTo>
                        <a:cubicBezTo>
                          <a:pt x="18814" y="55052"/>
                          <a:pt x="24356" y="52653"/>
                          <a:pt x="30855" y="50939"/>
                        </a:cubicBezTo>
                        <a:cubicBezTo>
                          <a:pt x="37354" y="49225"/>
                          <a:pt x="44606" y="48471"/>
                          <a:pt x="52611" y="48471"/>
                        </a:cubicBezTo>
                        <a:lnTo>
                          <a:pt x="72519" y="48471"/>
                        </a:lnTo>
                        <a:lnTo>
                          <a:pt x="72519" y="39215"/>
                        </a:lnTo>
                        <a:cubicBezTo>
                          <a:pt x="72519" y="32222"/>
                          <a:pt x="70399" y="26601"/>
                          <a:pt x="66225" y="22419"/>
                        </a:cubicBezTo>
                        <a:cubicBezTo>
                          <a:pt x="62052" y="18237"/>
                          <a:pt x="55826" y="16180"/>
                          <a:pt x="47685" y="16180"/>
                        </a:cubicBezTo>
                        <a:cubicBezTo>
                          <a:pt x="43922" y="16180"/>
                          <a:pt x="40501" y="16660"/>
                          <a:pt x="37423" y="17688"/>
                        </a:cubicBezTo>
                        <a:cubicBezTo>
                          <a:pt x="34344" y="18716"/>
                          <a:pt x="31676" y="20088"/>
                          <a:pt x="29487" y="21733"/>
                        </a:cubicBezTo>
                        <a:cubicBezTo>
                          <a:pt x="27297" y="23378"/>
                          <a:pt x="25587" y="25435"/>
                          <a:pt x="24356" y="27629"/>
                        </a:cubicBezTo>
                        <a:cubicBezTo>
                          <a:pt x="23124" y="29823"/>
                          <a:pt x="22508" y="32222"/>
                          <a:pt x="22508" y="34690"/>
                        </a:cubicBezTo>
                        <a:lnTo>
                          <a:pt x="2326" y="34690"/>
                        </a:lnTo>
                        <a:cubicBezTo>
                          <a:pt x="2326" y="30508"/>
                          <a:pt x="3421" y="26326"/>
                          <a:pt x="5610" y="22213"/>
                        </a:cubicBezTo>
                        <a:cubicBezTo>
                          <a:pt x="7799" y="18099"/>
                          <a:pt x="10946" y="14397"/>
                          <a:pt x="14983" y="11106"/>
                        </a:cubicBezTo>
                        <a:cubicBezTo>
                          <a:pt x="19019" y="7816"/>
                          <a:pt x="23945" y="5142"/>
                          <a:pt x="29692" y="3085"/>
                        </a:cubicBezTo>
                        <a:cubicBezTo>
                          <a:pt x="35439" y="1028"/>
                          <a:pt x="41870" y="0"/>
                          <a:pt x="48916" y="0"/>
                        </a:cubicBezTo>
                        <a:cubicBezTo>
                          <a:pt x="55279" y="0"/>
                          <a:pt x="61163" y="823"/>
                          <a:pt x="66499" y="2468"/>
                        </a:cubicBezTo>
                        <a:cubicBezTo>
                          <a:pt x="71835" y="4114"/>
                          <a:pt x="76487" y="6582"/>
                          <a:pt x="80319" y="9872"/>
                        </a:cubicBezTo>
                        <a:cubicBezTo>
                          <a:pt x="84150" y="13163"/>
                          <a:pt x="87160" y="17277"/>
                          <a:pt x="89281" y="22213"/>
                        </a:cubicBezTo>
                        <a:cubicBezTo>
                          <a:pt x="91470" y="27149"/>
                          <a:pt x="92565" y="32908"/>
                          <a:pt x="92565" y="39490"/>
                        </a:cubicBezTo>
                        <a:lnTo>
                          <a:pt x="92565" y="94130"/>
                        </a:lnTo>
                        <a:cubicBezTo>
                          <a:pt x="92565" y="98107"/>
                          <a:pt x="92907" y="102289"/>
                          <a:pt x="93591" y="106677"/>
                        </a:cubicBezTo>
                        <a:cubicBezTo>
                          <a:pt x="94275" y="111064"/>
                          <a:pt x="95301" y="114835"/>
                          <a:pt x="96670" y="118057"/>
                        </a:cubicBezTo>
                        <a:lnTo>
                          <a:pt x="96670" y="119771"/>
                        </a:lnTo>
                        <a:lnTo>
                          <a:pt x="75666" y="119771"/>
                        </a:lnTo>
                        <a:close/>
                        <a:moveTo>
                          <a:pt x="42349" y="104483"/>
                        </a:moveTo>
                        <a:cubicBezTo>
                          <a:pt x="45974" y="104483"/>
                          <a:pt x="49327" y="104003"/>
                          <a:pt x="52542" y="102975"/>
                        </a:cubicBezTo>
                        <a:cubicBezTo>
                          <a:pt x="55689" y="101946"/>
                          <a:pt x="58631" y="100643"/>
                          <a:pt x="61231" y="98998"/>
                        </a:cubicBezTo>
                        <a:cubicBezTo>
                          <a:pt x="63831" y="97353"/>
                          <a:pt x="66088" y="95502"/>
                          <a:pt x="68004" y="93376"/>
                        </a:cubicBezTo>
                        <a:cubicBezTo>
                          <a:pt x="69920" y="91251"/>
                          <a:pt x="71425" y="89126"/>
                          <a:pt x="72519" y="86863"/>
                        </a:cubicBezTo>
                        <a:lnTo>
                          <a:pt x="72519" y="62731"/>
                        </a:lnTo>
                        <a:lnTo>
                          <a:pt x="55826" y="62731"/>
                        </a:lnTo>
                        <a:cubicBezTo>
                          <a:pt x="44333" y="62731"/>
                          <a:pt x="35507" y="64513"/>
                          <a:pt x="29281" y="68078"/>
                        </a:cubicBezTo>
                        <a:cubicBezTo>
                          <a:pt x="23056" y="71643"/>
                          <a:pt x="19977" y="77060"/>
                          <a:pt x="19977" y="84327"/>
                        </a:cubicBezTo>
                        <a:cubicBezTo>
                          <a:pt x="19977" y="87138"/>
                          <a:pt x="20456" y="89811"/>
                          <a:pt x="21414" y="92279"/>
                        </a:cubicBezTo>
                        <a:cubicBezTo>
                          <a:pt x="22371" y="94747"/>
                          <a:pt x="23808" y="96873"/>
                          <a:pt x="25724" y="98655"/>
                        </a:cubicBezTo>
                        <a:cubicBezTo>
                          <a:pt x="27639" y="100438"/>
                          <a:pt x="29966" y="101809"/>
                          <a:pt x="32771" y="102906"/>
                        </a:cubicBezTo>
                        <a:cubicBezTo>
                          <a:pt x="35576" y="104003"/>
                          <a:pt x="38791" y="104483"/>
                          <a:pt x="42485" y="104483"/>
                        </a:cubicBezTo>
                        <a:close/>
                      </a:path>
                    </a:pathLst>
                  </a:custGeom>
                  <a:solidFill>
                    <a:schemeClr val="bg1"/>
                  </a:solidFill>
                  <a:ln w="6829"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6284CE25-4743-7C0F-84DF-A521C143B910}"/>
                      </a:ext>
                    </a:extLst>
                  </p:cNvPr>
                  <p:cNvSpPr/>
                  <p:nvPr/>
                </p:nvSpPr>
                <p:spPr>
                  <a:xfrm>
                    <a:off x="7525274" y="1706696"/>
                    <a:ext cx="92222" cy="119634"/>
                  </a:xfrm>
                  <a:custGeom>
                    <a:avLst/>
                    <a:gdLst>
                      <a:gd name="connsiteX0" fmla="*/ 18882 w 92222"/>
                      <a:gd name="connsiteY0" fmla="*/ 2194 h 119634"/>
                      <a:gd name="connsiteX1" fmla="*/ 19567 w 92222"/>
                      <a:gd name="connsiteY1" fmla="*/ 16934 h 119634"/>
                      <a:gd name="connsiteX2" fmla="*/ 34755 w 92222"/>
                      <a:gd name="connsiteY2" fmla="*/ 4525 h 119634"/>
                      <a:gd name="connsiteX3" fmla="*/ 54663 w 92222"/>
                      <a:gd name="connsiteY3" fmla="*/ 0 h 119634"/>
                      <a:gd name="connsiteX4" fmla="*/ 70193 w 92222"/>
                      <a:gd name="connsiteY4" fmla="*/ 2331 h 119634"/>
                      <a:gd name="connsiteX5" fmla="*/ 82029 w 92222"/>
                      <a:gd name="connsiteY5" fmla="*/ 9804 h 119634"/>
                      <a:gd name="connsiteX6" fmla="*/ 89555 w 92222"/>
                      <a:gd name="connsiteY6" fmla="*/ 23036 h 119634"/>
                      <a:gd name="connsiteX7" fmla="*/ 92223 w 92222"/>
                      <a:gd name="connsiteY7" fmla="*/ 42643 h 119634"/>
                      <a:gd name="connsiteX8" fmla="*/ 92223 w 92222"/>
                      <a:gd name="connsiteY8" fmla="*/ 119634 h 119634"/>
                      <a:gd name="connsiteX9" fmla="*/ 72177 w 92222"/>
                      <a:gd name="connsiteY9" fmla="*/ 119634 h 119634"/>
                      <a:gd name="connsiteX10" fmla="*/ 72177 w 92222"/>
                      <a:gd name="connsiteY10" fmla="*/ 42438 h 119634"/>
                      <a:gd name="connsiteX11" fmla="*/ 70672 w 92222"/>
                      <a:gd name="connsiteY11" fmla="*/ 30783 h 119634"/>
                      <a:gd name="connsiteX12" fmla="*/ 66157 w 92222"/>
                      <a:gd name="connsiteY12" fmla="*/ 22899 h 119634"/>
                      <a:gd name="connsiteX13" fmla="*/ 58768 w 92222"/>
                      <a:gd name="connsiteY13" fmla="*/ 18442 h 119634"/>
                      <a:gd name="connsiteX14" fmla="*/ 48643 w 92222"/>
                      <a:gd name="connsiteY14" fmla="*/ 17003 h 119634"/>
                      <a:gd name="connsiteX15" fmla="*/ 31539 w 92222"/>
                      <a:gd name="connsiteY15" fmla="*/ 22213 h 119634"/>
                      <a:gd name="connsiteX16" fmla="*/ 20046 w 92222"/>
                      <a:gd name="connsiteY16" fmla="*/ 35925 h 119634"/>
                      <a:gd name="connsiteX17" fmla="*/ 20046 w 92222"/>
                      <a:gd name="connsiteY17" fmla="*/ 119634 h 119634"/>
                      <a:gd name="connsiteX18" fmla="*/ 0 w 92222"/>
                      <a:gd name="connsiteY18" fmla="*/ 119634 h 119634"/>
                      <a:gd name="connsiteX19" fmla="*/ 0 w 92222"/>
                      <a:gd name="connsiteY19" fmla="*/ 2125 h 119634"/>
                      <a:gd name="connsiteX20" fmla="*/ 18951 w 92222"/>
                      <a:gd name="connsiteY20" fmla="*/ 2125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22" h="119634">
                        <a:moveTo>
                          <a:pt x="18882" y="2194"/>
                        </a:moveTo>
                        <a:lnTo>
                          <a:pt x="19567" y="16934"/>
                        </a:lnTo>
                        <a:cubicBezTo>
                          <a:pt x="23740" y="11655"/>
                          <a:pt x="28803" y="7473"/>
                          <a:pt x="34755" y="4525"/>
                        </a:cubicBezTo>
                        <a:cubicBezTo>
                          <a:pt x="40707" y="1508"/>
                          <a:pt x="47343" y="0"/>
                          <a:pt x="54663" y="0"/>
                        </a:cubicBezTo>
                        <a:cubicBezTo>
                          <a:pt x="60342" y="0"/>
                          <a:pt x="65541" y="754"/>
                          <a:pt x="70193" y="2331"/>
                        </a:cubicBezTo>
                        <a:cubicBezTo>
                          <a:pt x="74846" y="3908"/>
                          <a:pt x="78745" y="6376"/>
                          <a:pt x="82029" y="9804"/>
                        </a:cubicBezTo>
                        <a:cubicBezTo>
                          <a:pt x="85313" y="13232"/>
                          <a:pt x="87776" y="17688"/>
                          <a:pt x="89555" y="23036"/>
                        </a:cubicBezTo>
                        <a:cubicBezTo>
                          <a:pt x="91333" y="28452"/>
                          <a:pt x="92223" y="34965"/>
                          <a:pt x="92223" y="42643"/>
                        </a:cubicBezTo>
                        <a:lnTo>
                          <a:pt x="92223" y="119634"/>
                        </a:lnTo>
                        <a:lnTo>
                          <a:pt x="72177" y="119634"/>
                        </a:lnTo>
                        <a:lnTo>
                          <a:pt x="72177" y="42438"/>
                        </a:lnTo>
                        <a:cubicBezTo>
                          <a:pt x="72177" y="37844"/>
                          <a:pt x="71699" y="34005"/>
                          <a:pt x="70672" y="30783"/>
                        </a:cubicBezTo>
                        <a:cubicBezTo>
                          <a:pt x="69646" y="27560"/>
                          <a:pt x="68141" y="24955"/>
                          <a:pt x="66157" y="22899"/>
                        </a:cubicBezTo>
                        <a:cubicBezTo>
                          <a:pt x="64173" y="20842"/>
                          <a:pt x="61710" y="19402"/>
                          <a:pt x="58768" y="18442"/>
                        </a:cubicBezTo>
                        <a:cubicBezTo>
                          <a:pt x="55826" y="17482"/>
                          <a:pt x="52474" y="17003"/>
                          <a:pt x="48643" y="17003"/>
                        </a:cubicBezTo>
                        <a:cubicBezTo>
                          <a:pt x="42143" y="17003"/>
                          <a:pt x="36397" y="18716"/>
                          <a:pt x="31539" y="22213"/>
                        </a:cubicBezTo>
                        <a:cubicBezTo>
                          <a:pt x="26613" y="25709"/>
                          <a:pt x="22782" y="30234"/>
                          <a:pt x="20046" y="35925"/>
                        </a:cubicBezTo>
                        <a:lnTo>
                          <a:pt x="20046"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grpSp>
            <p:sp>
              <p:nvSpPr>
                <p:cNvPr id="41" name="Freeform 40">
                  <a:extLst>
                    <a:ext uri="{FF2B5EF4-FFF2-40B4-BE49-F238E27FC236}">
                      <a16:creationId xmlns:a16="http://schemas.microsoft.com/office/drawing/2014/main" id="{9CD4F694-8F20-E252-406C-BDF54723727D}"/>
                    </a:ext>
                  </a:extLst>
                </p:cNvPr>
                <p:cNvSpPr/>
                <p:nvPr/>
              </p:nvSpPr>
              <p:spPr>
                <a:xfrm>
                  <a:off x="9185900" y="1708890"/>
                  <a:ext cx="100022" cy="165088"/>
                </a:xfrm>
                <a:custGeom>
                  <a:avLst/>
                  <a:gdLst>
                    <a:gd name="connsiteX0" fmla="*/ 51242 w 100022"/>
                    <a:gd name="connsiteY0" fmla="*/ 88097 h 165088"/>
                    <a:gd name="connsiteX1" fmla="*/ 78540 w 100022"/>
                    <a:gd name="connsiteY1" fmla="*/ 0 h 165088"/>
                    <a:gd name="connsiteX2" fmla="*/ 100022 w 100022"/>
                    <a:gd name="connsiteY2" fmla="*/ 0 h 165088"/>
                    <a:gd name="connsiteX3" fmla="*/ 52884 w 100022"/>
                    <a:gd name="connsiteY3" fmla="*/ 135677 h 165088"/>
                    <a:gd name="connsiteX4" fmla="*/ 48643 w 100022"/>
                    <a:gd name="connsiteY4" fmla="*/ 145138 h 165088"/>
                    <a:gd name="connsiteX5" fmla="*/ 41870 w 100022"/>
                    <a:gd name="connsiteY5" fmla="*/ 154667 h 165088"/>
                    <a:gd name="connsiteX6" fmla="*/ 31813 w 100022"/>
                    <a:gd name="connsiteY6" fmla="*/ 162072 h 165088"/>
                    <a:gd name="connsiteX7" fmla="*/ 18061 w 100022"/>
                    <a:gd name="connsiteY7" fmla="*/ 165088 h 165088"/>
                    <a:gd name="connsiteX8" fmla="*/ 15256 w 100022"/>
                    <a:gd name="connsiteY8" fmla="*/ 164883 h 165088"/>
                    <a:gd name="connsiteX9" fmla="*/ 11973 w 100022"/>
                    <a:gd name="connsiteY9" fmla="*/ 164403 h 165088"/>
                    <a:gd name="connsiteX10" fmla="*/ 8962 w 100022"/>
                    <a:gd name="connsiteY10" fmla="*/ 163854 h 165088"/>
                    <a:gd name="connsiteX11" fmla="*/ 6773 w 100022"/>
                    <a:gd name="connsiteY11" fmla="*/ 163374 h 165088"/>
                    <a:gd name="connsiteX12" fmla="*/ 6773 w 100022"/>
                    <a:gd name="connsiteY12" fmla="*/ 147057 h 165088"/>
                    <a:gd name="connsiteX13" fmla="*/ 7936 w 100022"/>
                    <a:gd name="connsiteY13" fmla="*/ 147195 h 165088"/>
                    <a:gd name="connsiteX14" fmla="*/ 9510 w 100022"/>
                    <a:gd name="connsiteY14" fmla="*/ 147332 h 165088"/>
                    <a:gd name="connsiteX15" fmla="*/ 11015 w 100022"/>
                    <a:gd name="connsiteY15" fmla="*/ 147469 h 165088"/>
                    <a:gd name="connsiteX16" fmla="*/ 12178 w 100022"/>
                    <a:gd name="connsiteY16" fmla="*/ 147469 h 165088"/>
                    <a:gd name="connsiteX17" fmla="*/ 21140 w 100022"/>
                    <a:gd name="connsiteY17" fmla="*/ 146509 h 165088"/>
                    <a:gd name="connsiteX18" fmla="*/ 28050 w 100022"/>
                    <a:gd name="connsiteY18" fmla="*/ 143287 h 165088"/>
                    <a:gd name="connsiteX19" fmla="*/ 33318 w 100022"/>
                    <a:gd name="connsiteY19" fmla="*/ 137391 h 165088"/>
                    <a:gd name="connsiteX20" fmla="*/ 37354 w 100022"/>
                    <a:gd name="connsiteY20" fmla="*/ 128272 h 165088"/>
                    <a:gd name="connsiteX21" fmla="*/ 41801 w 100022"/>
                    <a:gd name="connsiteY21" fmla="*/ 116343 h 165088"/>
                    <a:gd name="connsiteX22" fmla="*/ 0 w 100022"/>
                    <a:gd name="connsiteY22" fmla="*/ 137 h 165088"/>
                    <a:gd name="connsiteX23" fmla="*/ 21893 w 100022"/>
                    <a:gd name="connsiteY23" fmla="*/ 137 h 165088"/>
                    <a:gd name="connsiteX24" fmla="*/ 51174 w 100022"/>
                    <a:gd name="connsiteY24" fmla="*/ 88234 h 16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22" h="165088">
                      <a:moveTo>
                        <a:pt x="51242" y="88097"/>
                      </a:moveTo>
                      <a:lnTo>
                        <a:pt x="78540" y="0"/>
                      </a:lnTo>
                      <a:lnTo>
                        <a:pt x="100022" y="0"/>
                      </a:lnTo>
                      <a:lnTo>
                        <a:pt x="52884" y="135677"/>
                      </a:lnTo>
                      <a:cubicBezTo>
                        <a:pt x="51790" y="138556"/>
                        <a:pt x="50421" y="141710"/>
                        <a:pt x="48643" y="145138"/>
                      </a:cubicBezTo>
                      <a:cubicBezTo>
                        <a:pt x="46932" y="148566"/>
                        <a:pt x="44675" y="151719"/>
                        <a:pt x="41870" y="154667"/>
                      </a:cubicBezTo>
                      <a:cubicBezTo>
                        <a:pt x="39065" y="157615"/>
                        <a:pt x="35712" y="160083"/>
                        <a:pt x="31813" y="162072"/>
                      </a:cubicBezTo>
                      <a:cubicBezTo>
                        <a:pt x="27913" y="164060"/>
                        <a:pt x="23329" y="165088"/>
                        <a:pt x="18061" y="165088"/>
                      </a:cubicBezTo>
                      <a:cubicBezTo>
                        <a:pt x="17240" y="165088"/>
                        <a:pt x="16351" y="165020"/>
                        <a:pt x="15256" y="164883"/>
                      </a:cubicBezTo>
                      <a:cubicBezTo>
                        <a:pt x="14162" y="164746"/>
                        <a:pt x="13067" y="164540"/>
                        <a:pt x="11973" y="164403"/>
                      </a:cubicBezTo>
                      <a:cubicBezTo>
                        <a:pt x="10878" y="164266"/>
                        <a:pt x="9852" y="164060"/>
                        <a:pt x="8962" y="163854"/>
                      </a:cubicBezTo>
                      <a:cubicBezTo>
                        <a:pt x="8073" y="163649"/>
                        <a:pt x="7320" y="163511"/>
                        <a:pt x="6773" y="163374"/>
                      </a:cubicBezTo>
                      <a:lnTo>
                        <a:pt x="6773" y="147057"/>
                      </a:lnTo>
                      <a:cubicBezTo>
                        <a:pt x="6773" y="147057"/>
                        <a:pt x="7457" y="147195"/>
                        <a:pt x="7936" y="147195"/>
                      </a:cubicBezTo>
                      <a:cubicBezTo>
                        <a:pt x="8415" y="147195"/>
                        <a:pt x="8962" y="147263"/>
                        <a:pt x="9510" y="147332"/>
                      </a:cubicBezTo>
                      <a:cubicBezTo>
                        <a:pt x="10057" y="147400"/>
                        <a:pt x="10536" y="147400"/>
                        <a:pt x="11015" y="147469"/>
                      </a:cubicBezTo>
                      <a:cubicBezTo>
                        <a:pt x="11494" y="147537"/>
                        <a:pt x="11836" y="147469"/>
                        <a:pt x="12178" y="147469"/>
                      </a:cubicBezTo>
                      <a:cubicBezTo>
                        <a:pt x="15599" y="147469"/>
                        <a:pt x="18540" y="147126"/>
                        <a:pt x="21140" y="146509"/>
                      </a:cubicBezTo>
                      <a:cubicBezTo>
                        <a:pt x="23740" y="145892"/>
                        <a:pt x="26066" y="144795"/>
                        <a:pt x="28050" y="143287"/>
                      </a:cubicBezTo>
                      <a:cubicBezTo>
                        <a:pt x="30034" y="141778"/>
                        <a:pt x="31813" y="139859"/>
                        <a:pt x="33318" y="137391"/>
                      </a:cubicBezTo>
                      <a:cubicBezTo>
                        <a:pt x="34823" y="134923"/>
                        <a:pt x="36191" y="131906"/>
                        <a:pt x="37354" y="128272"/>
                      </a:cubicBezTo>
                      <a:lnTo>
                        <a:pt x="41801" y="116343"/>
                      </a:lnTo>
                      <a:lnTo>
                        <a:pt x="0" y="137"/>
                      </a:lnTo>
                      <a:lnTo>
                        <a:pt x="21893" y="137"/>
                      </a:lnTo>
                      <a:lnTo>
                        <a:pt x="51174" y="88234"/>
                      </a:lnTo>
                      <a:close/>
                    </a:path>
                  </a:pathLst>
                </a:custGeom>
                <a:solidFill>
                  <a:schemeClr val="bg1"/>
                </a:solidFill>
                <a:ln w="6829" cap="flat">
                  <a:noFill/>
                  <a:prstDash val="solid"/>
                  <a:miter/>
                </a:ln>
              </p:spPr>
              <p:txBody>
                <a:bodyPr rtlCol="0" anchor="ctr"/>
                <a:lstStyle/>
                <a:p>
                  <a:endParaRPr lang="en-IS"/>
                </a:p>
              </p:txBody>
            </p:sp>
          </p:grpSp>
          <p:grpSp>
            <p:nvGrpSpPr>
              <p:cNvPr id="42" name="Graphic 1">
                <a:extLst>
                  <a:ext uri="{FF2B5EF4-FFF2-40B4-BE49-F238E27FC236}">
                    <a16:creationId xmlns:a16="http://schemas.microsoft.com/office/drawing/2014/main" id="{2AFE019E-738A-988B-1D9E-D3FE26432BE3}"/>
                  </a:ext>
                </a:extLst>
              </p:cNvPr>
              <p:cNvGrpSpPr/>
              <p:nvPr/>
            </p:nvGrpSpPr>
            <p:grpSpPr>
              <a:xfrm>
                <a:off x="7708078" y="1650067"/>
                <a:ext cx="594932" cy="248935"/>
                <a:chOff x="7708078" y="1650067"/>
                <a:chExt cx="594932" cy="248935"/>
              </a:xfrm>
              <a:solidFill>
                <a:schemeClr val="bg1"/>
              </a:solidFill>
            </p:grpSpPr>
            <p:grpSp>
              <p:nvGrpSpPr>
                <p:cNvPr id="43" name="Graphic 1">
                  <a:extLst>
                    <a:ext uri="{FF2B5EF4-FFF2-40B4-BE49-F238E27FC236}">
                      <a16:creationId xmlns:a16="http://schemas.microsoft.com/office/drawing/2014/main" id="{C2DEDEBC-1E12-DB7F-7E56-3FDF9EAB6314}"/>
                    </a:ext>
                  </a:extLst>
                </p:cNvPr>
                <p:cNvGrpSpPr/>
                <p:nvPr/>
              </p:nvGrpSpPr>
              <p:grpSpPr>
                <a:xfrm>
                  <a:off x="7708078" y="1650067"/>
                  <a:ext cx="594932" cy="248935"/>
                  <a:chOff x="7708078" y="1650067"/>
                  <a:chExt cx="594932" cy="248935"/>
                </a:xfrm>
                <a:solidFill>
                  <a:schemeClr val="bg1"/>
                </a:solidFill>
              </p:grpSpPr>
              <p:sp>
                <p:nvSpPr>
                  <p:cNvPr id="44" name="Freeform 43">
                    <a:extLst>
                      <a:ext uri="{FF2B5EF4-FFF2-40B4-BE49-F238E27FC236}">
                        <a16:creationId xmlns:a16="http://schemas.microsoft.com/office/drawing/2014/main" id="{C8F54550-4E2F-6A7A-08F6-FF11FF51B02B}"/>
                      </a:ext>
                    </a:extLst>
                  </p:cNvPr>
                  <p:cNvSpPr/>
                  <p:nvPr/>
                </p:nvSpPr>
                <p:spPr>
                  <a:xfrm>
                    <a:off x="7708078" y="1697372"/>
                    <a:ext cx="107821" cy="138213"/>
                  </a:xfrm>
                  <a:custGeom>
                    <a:avLst/>
                    <a:gdLst>
                      <a:gd name="connsiteX0" fmla="*/ 79292 w 107821"/>
                      <a:gd name="connsiteY0" fmla="*/ 96324 h 138213"/>
                      <a:gd name="connsiteX1" fmla="*/ 67730 w 107821"/>
                      <a:gd name="connsiteY1" fmla="*/ 106540 h 138213"/>
                      <a:gd name="connsiteX2" fmla="*/ 50421 w 107821"/>
                      <a:gd name="connsiteY2" fmla="*/ 111407 h 138213"/>
                      <a:gd name="connsiteX3" fmla="*/ 33318 w 107821"/>
                      <a:gd name="connsiteY3" fmla="*/ 106060 h 138213"/>
                      <a:gd name="connsiteX4" fmla="*/ 27845 w 107821"/>
                      <a:gd name="connsiteY4" fmla="*/ 92074 h 138213"/>
                      <a:gd name="connsiteX5" fmla="*/ 34070 w 107821"/>
                      <a:gd name="connsiteY5" fmla="*/ 79733 h 138213"/>
                      <a:gd name="connsiteX6" fmla="*/ 52132 w 107821"/>
                      <a:gd name="connsiteY6" fmla="*/ 74934 h 138213"/>
                      <a:gd name="connsiteX7" fmla="*/ 68894 w 107821"/>
                      <a:gd name="connsiteY7" fmla="*/ 76374 h 138213"/>
                      <a:gd name="connsiteX8" fmla="*/ 79361 w 107821"/>
                      <a:gd name="connsiteY8" fmla="*/ 79802 h 138213"/>
                      <a:gd name="connsiteX9" fmla="*/ 79361 w 107821"/>
                      <a:gd name="connsiteY9" fmla="*/ 96256 h 138213"/>
                      <a:gd name="connsiteX10" fmla="*/ 93865 w 107821"/>
                      <a:gd name="connsiteY10" fmla="*/ 11107 h 138213"/>
                      <a:gd name="connsiteX11" fmla="*/ 57947 w 107821"/>
                      <a:gd name="connsiteY11" fmla="*/ 0 h 138213"/>
                      <a:gd name="connsiteX12" fmla="*/ 33318 w 107821"/>
                      <a:gd name="connsiteY12" fmla="*/ 3017 h 138213"/>
                      <a:gd name="connsiteX13" fmla="*/ 13136 w 107821"/>
                      <a:gd name="connsiteY13" fmla="*/ 11792 h 138213"/>
                      <a:gd name="connsiteX14" fmla="*/ 12383 w 107821"/>
                      <a:gd name="connsiteY14" fmla="*/ 14466 h 138213"/>
                      <a:gd name="connsiteX15" fmla="*/ 22098 w 107821"/>
                      <a:gd name="connsiteY15" fmla="*/ 33594 h 138213"/>
                      <a:gd name="connsiteX16" fmla="*/ 23329 w 107821"/>
                      <a:gd name="connsiteY16" fmla="*/ 34622 h 138213"/>
                      <a:gd name="connsiteX17" fmla="*/ 23945 w 107821"/>
                      <a:gd name="connsiteY17" fmla="*/ 34690 h 138213"/>
                      <a:gd name="connsiteX18" fmla="*/ 24903 w 107821"/>
                      <a:gd name="connsiteY18" fmla="*/ 34416 h 138213"/>
                      <a:gd name="connsiteX19" fmla="*/ 39886 w 107821"/>
                      <a:gd name="connsiteY19" fmla="*/ 28452 h 138213"/>
                      <a:gd name="connsiteX20" fmla="*/ 57263 w 107821"/>
                      <a:gd name="connsiteY20" fmla="*/ 26532 h 138213"/>
                      <a:gd name="connsiteX21" fmla="*/ 73819 w 107821"/>
                      <a:gd name="connsiteY21" fmla="*/ 31674 h 138213"/>
                      <a:gd name="connsiteX22" fmla="*/ 79361 w 107821"/>
                      <a:gd name="connsiteY22" fmla="*/ 46345 h 138213"/>
                      <a:gd name="connsiteX23" fmla="*/ 79361 w 107821"/>
                      <a:gd name="connsiteY23" fmla="*/ 52927 h 138213"/>
                      <a:gd name="connsiteX24" fmla="*/ 52884 w 107821"/>
                      <a:gd name="connsiteY24" fmla="*/ 49019 h 138213"/>
                      <a:gd name="connsiteX25" fmla="*/ 32155 w 107821"/>
                      <a:gd name="connsiteY25" fmla="*/ 51556 h 138213"/>
                      <a:gd name="connsiteX26" fmla="*/ 15393 w 107821"/>
                      <a:gd name="connsiteY26" fmla="*/ 59509 h 138213"/>
                      <a:gd name="connsiteX27" fmla="*/ 4105 w 107821"/>
                      <a:gd name="connsiteY27" fmla="*/ 73220 h 138213"/>
                      <a:gd name="connsiteX28" fmla="*/ 0 w 107821"/>
                      <a:gd name="connsiteY28" fmla="*/ 92759 h 138213"/>
                      <a:gd name="connsiteX29" fmla="*/ 4242 w 107821"/>
                      <a:gd name="connsiteY29" fmla="*/ 113738 h 138213"/>
                      <a:gd name="connsiteX30" fmla="*/ 15120 w 107821"/>
                      <a:gd name="connsiteY30" fmla="*/ 127930 h 138213"/>
                      <a:gd name="connsiteX31" fmla="*/ 30034 w 107821"/>
                      <a:gd name="connsiteY31" fmla="*/ 135814 h 138213"/>
                      <a:gd name="connsiteX32" fmla="*/ 46317 w 107821"/>
                      <a:gd name="connsiteY32" fmla="*/ 138213 h 138213"/>
                      <a:gd name="connsiteX33" fmla="*/ 66636 w 107821"/>
                      <a:gd name="connsiteY33" fmla="*/ 133620 h 138213"/>
                      <a:gd name="connsiteX34" fmla="*/ 79292 w 107821"/>
                      <a:gd name="connsiteY34" fmla="*/ 125393 h 138213"/>
                      <a:gd name="connsiteX35" fmla="*/ 79292 w 107821"/>
                      <a:gd name="connsiteY35" fmla="*/ 133552 h 138213"/>
                      <a:gd name="connsiteX36" fmla="*/ 81277 w 107821"/>
                      <a:gd name="connsiteY36" fmla="*/ 135608 h 138213"/>
                      <a:gd name="connsiteX37" fmla="*/ 105837 w 107821"/>
                      <a:gd name="connsiteY37" fmla="*/ 135608 h 138213"/>
                      <a:gd name="connsiteX38" fmla="*/ 107821 w 107821"/>
                      <a:gd name="connsiteY38" fmla="*/ 133552 h 138213"/>
                      <a:gd name="connsiteX39" fmla="*/ 107821 w 107821"/>
                      <a:gd name="connsiteY39" fmla="*/ 45180 h 138213"/>
                      <a:gd name="connsiteX40" fmla="*/ 93796 w 107821"/>
                      <a:gd name="connsiteY40" fmla="*/ 11107 h 1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21" h="138213">
                        <a:moveTo>
                          <a:pt x="79292" y="96324"/>
                        </a:moveTo>
                        <a:cubicBezTo>
                          <a:pt x="76556" y="99958"/>
                          <a:pt x="72656" y="103455"/>
                          <a:pt x="67730" y="106540"/>
                        </a:cubicBezTo>
                        <a:cubicBezTo>
                          <a:pt x="62668" y="109762"/>
                          <a:pt x="56852" y="111407"/>
                          <a:pt x="50421" y="111407"/>
                        </a:cubicBezTo>
                        <a:cubicBezTo>
                          <a:pt x="42691" y="111407"/>
                          <a:pt x="36944" y="109625"/>
                          <a:pt x="33318" y="106060"/>
                        </a:cubicBezTo>
                        <a:cubicBezTo>
                          <a:pt x="29624" y="102495"/>
                          <a:pt x="27845" y="97901"/>
                          <a:pt x="27845" y="92074"/>
                        </a:cubicBezTo>
                        <a:cubicBezTo>
                          <a:pt x="27845" y="86795"/>
                          <a:pt x="29897" y="82818"/>
                          <a:pt x="34070" y="79733"/>
                        </a:cubicBezTo>
                        <a:cubicBezTo>
                          <a:pt x="38381" y="76580"/>
                          <a:pt x="44469" y="74934"/>
                          <a:pt x="52132" y="74934"/>
                        </a:cubicBezTo>
                        <a:cubicBezTo>
                          <a:pt x="58768" y="74934"/>
                          <a:pt x="64378" y="75414"/>
                          <a:pt x="68894" y="76374"/>
                        </a:cubicBezTo>
                        <a:cubicBezTo>
                          <a:pt x="72862" y="77197"/>
                          <a:pt x="76351" y="78362"/>
                          <a:pt x="79361" y="79802"/>
                        </a:cubicBezTo>
                        <a:lnTo>
                          <a:pt x="79361" y="96256"/>
                        </a:lnTo>
                        <a:close/>
                        <a:moveTo>
                          <a:pt x="93865" y="11107"/>
                        </a:moveTo>
                        <a:cubicBezTo>
                          <a:pt x="84697" y="3702"/>
                          <a:pt x="72588" y="0"/>
                          <a:pt x="57947" y="0"/>
                        </a:cubicBezTo>
                        <a:cubicBezTo>
                          <a:pt x="48711" y="0"/>
                          <a:pt x="40433" y="1028"/>
                          <a:pt x="33318" y="3017"/>
                        </a:cubicBezTo>
                        <a:cubicBezTo>
                          <a:pt x="26203" y="5005"/>
                          <a:pt x="19430" y="7953"/>
                          <a:pt x="13136" y="11792"/>
                        </a:cubicBezTo>
                        <a:cubicBezTo>
                          <a:pt x="12246" y="12341"/>
                          <a:pt x="11904" y="13506"/>
                          <a:pt x="12383" y="14466"/>
                        </a:cubicBezTo>
                        <a:lnTo>
                          <a:pt x="22098" y="33594"/>
                        </a:lnTo>
                        <a:cubicBezTo>
                          <a:pt x="22372" y="34073"/>
                          <a:pt x="22782" y="34416"/>
                          <a:pt x="23329" y="34622"/>
                        </a:cubicBezTo>
                        <a:cubicBezTo>
                          <a:pt x="23535" y="34622"/>
                          <a:pt x="23740" y="34690"/>
                          <a:pt x="23945" y="34690"/>
                        </a:cubicBezTo>
                        <a:cubicBezTo>
                          <a:pt x="24287" y="34690"/>
                          <a:pt x="24629" y="34622"/>
                          <a:pt x="24903" y="34416"/>
                        </a:cubicBezTo>
                        <a:cubicBezTo>
                          <a:pt x="29760" y="31743"/>
                          <a:pt x="34755" y="29754"/>
                          <a:pt x="39886" y="28452"/>
                        </a:cubicBezTo>
                        <a:cubicBezTo>
                          <a:pt x="44948" y="27218"/>
                          <a:pt x="50832" y="26532"/>
                          <a:pt x="57263" y="26532"/>
                        </a:cubicBezTo>
                        <a:cubicBezTo>
                          <a:pt x="64515" y="26532"/>
                          <a:pt x="70057" y="28246"/>
                          <a:pt x="73819" y="31674"/>
                        </a:cubicBezTo>
                        <a:cubicBezTo>
                          <a:pt x="77514" y="35033"/>
                          <a:pt x="79361" y="39901"/>
                          <a:pt x="79361" y="46345"/>
                        </a:cubicBezTo>
                        <a:lnTo>
                          <a:pt x="79361" y="52927"/>
                        </a:lnTo>
                        <a:cubicBezTo>
                          <a:pt x="72246" y="50322"/>
                          <a:pt x="63352" y="49019"/>
                          <a:pt x="52884" y="49019"/>
                        </a:cubicBezTo>
                        <a:cubicBezTo>
                          <a:pt x="45427" y="49019"/>
                          <a:pt x="38517" y="49842"/>
                          <a:pt x="32155" y="51556"/>
                        </a:cubicBezTo>
                        <a:cubicBezTo>
                          <a:pt x="25792" y="53270"/>
                          <a:pt x="20114" y="55944"/>
                          <a:pt x="15393" y="59509"/>
                        </a:cubicBezTo>
                        <a:cubicBezTo>
                          <a:pt x="10604" y="63142"/>
                          <a:pt x="6841" y="67736"/>
                          <a:pt x="4105" y="73220"/>
                        </a:cubicBezTo>
                        <a:cubicBezTo>
                          <a:pt x="1368" y="78705"/>
                          <a:pt x="0" y="85287"/>
                          <a:pt x="0" y="92759"/>
                        </a:cubicBezTo>
                        <a:cubicBezTo>
                          <a:pt x="0" y="100849"/>
                          <a:pt x="1437" y="107979"/>
                          <a:pt x="4242" y="113738"/>
                        </a:cubicBezTo>
                        <a:cubicBezTo>
                          <a:pt x="7047" y="119566"/>
                          <a:pt x="10741" y="124296"/>
                          <a:pt x="15120" y="127930"/>
                        </a:cubicBezTo>
                        <a:cubicBezTo>
                          <a:pt x="19567" y="131495"/>
                          <a:pt x="24561" y="134169"/>
                          <a:pt x="30034" y="135814"/>
                        </a:cubicBezTo>
                        <a:cubicBezTo>
                          <a:pt x="35439" y="137391"/>
                          <a:pt x="40912" y="138213"/>
                          <a:pt x="46317" y="138213"/>
                        </a:cubicBezTo>
                        <a:cubicBezTo>
                          <a:pt x="53569" y="138213"/>
                          <a:pt x="60410" y="136637"/>
                          <a:pt x="66636" y="133620"/>
                        </a:cubicBezTo>
                        <a:cubicBezTo>
                          <a:pt x="71288" y="131358"/>
                          <a:pt x="75598" y="128547"/>
                          <a:pt x="79292" y="125393"/>
                        </a:cubicBezTo>
                        <a:lnTo>
                          <a:pt x="79292" y="133552"/>
                        </a:lnTo>
                        <a:cubicBezTo>
                          <a:pt x="79292" y="134648"/>
                          <a:pt x="80182" y="135608"/>
                          <a:pt x="81277" y="135608"/>
                        </a:cubicBezTo>
                        <a:lnTo>
                          <a:pt x="105837" y="135608"/>
                        </a:lnTo>
                        <a:cubicBezTo>
                          <a:pt x="106932" y="135608"/>
                          <a:pt x="107821" y="134717"/>
                          <a:pt x="107821" y="133552"/>
                        </a:cubicBezTo>
                        <a:lnTo>
                          <a:pt x="107821" y="45180"/>
                        </a:lnTo>
                        <a:cubicBezTo>
                          <a:pt x="107821" y="30029"/>
                          <a:pt x="103101" y="18579"/>
                          <a:pt x="93796" y="11107"/>
                        </a:cubicBezTo>
                      </a:path>
                    </a:pathLst>
                  </a:custGeom>
                  <a:solidFill>
                    <a:schemeClr val="bg1"/>
                  </a:solidFill>
                  <a:ln w="6829"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98E76C5C-1A16-1F46-B451-C17B7624A422}"/>
                      </a:ext>
                    </a:extLst>
                  </p:cNvPr>
                  <p:cNvSpPr/>
                  <p:nvPr/>
                </p:nvSpPr>
                <p:spPr>
                  <a:xfrm>
                    <a:off x="7846822" y="1697372"/>
                    <a:ext cx="111310" cy="201629"/>
                  </a:xfrm>
                  <a:custGeom>
                    <a:avLst/>
                    <a:gdLst>
                      <a:gd name="connsiteX0" fmla="*/ 75256 w 111310"/>
                      <a:gd name="connsiteY0" fmla="*/ 101466 h 201629"/>
                      <a:gd name="connsiteX1" fmla="*/ 56305 w 111310"/>
                      <a:gd name="connsiteY1" fmla="*/ 110722 h 201629"/>
                      <a:gd name="connsiteX2" fmla="*/ 47822 w 111310"/>
                      <a:gd name="connsiteY2" fmla="*/ 109282 h 201629"/>
                      <a:gd name="connsiteX3" fmla="*/ 39954 w 111310"/>
                      <a:gd name="connsiteY3" fmla="*/ 105443 h 201629"/>
                      <a:gd name="connsiteX4" fmla="*/ 33249 w 111310"/>
                      <a:gd name="connsiteY4" fmla="*/ 100301 h 201629"/>
                      <a:gd name="connsiteX5" fmla="*/ 28597 w 111310"/>
                      <a:gd name="connsiteY5" fmla="*/ 95227 h 201629"/>
                      <a:gd name="connsiteX6" fmla="*/ 28597 w 111310"/>
                      <a:gd name="connsiteY6" fmla="*/ 42712 h 201629"/>
                      <a:gd name="connsiteX7" fmla="*/ 40023 w 111310"/>
                      <a:gd name="connsiteY7" fmla="*/ 32360 h 201629"/>
                      <a:gd name="connsiteX8" fmla="*/ 55416 w 111310"/>
                      <a:gd name="connsiteY8" fmla="*/ 27698 h 201629"/>
                      <a:gd name="connsiteX9" fmla="*/ 74914 w 111310"/>
                      <a:gd name="connsiteY9" fmla="*/ 37776 h 201629"/>
                      <a:gd name="connsiteX10" fmla="*/ 81961 w 111310"/>
                      <a:gd name="connsiteY10" fmla="*/ 71986 h 201629"/>
                      <a:gd name="connsiteX11" fmla="*/ 75324 w 111310"/>
                      <a:gd name="connsiteY11" fmla="*/ 101466 h 201629"/>
                      <a:gd name="connsiteX12" fmla="*/ 96670 w 111310"/>
                      <a:gd name="connsiteY12" fmla="*/ 17003 h 201629"/>
                      <a:gd name="connsiteX13" fmla="*/ 80182 w 111310"/>
                      <a:gd name="connsiteY13" fmla="*/ 4114 h 201629"/>
                      <a:gd name="connsiteX14" fmla="*/ 60136 w 111310"/>
                      <a:gd name="connsiteY14" fmla="*/ 0 h 201629"/>
                      <a:gd name="connsiteX15" fmla="*/ 40912 w 111310"/>
                      <a:gd name="connsiteY15" fmla="*/ 4593 h 201629"/>
                      <a:gd name="connsiteX16" fmla="*/ 28803 w 111310"/>
                      <a:gd name="connsiteY16" fmla="*/ 12752 h 201629"/>
                      <a:gd name="connsiteX17" fmla="*/ 28803 w 111310"/>
                      <a:gd name="connsiteY17" fmla="*/ 4731 h 201629"/>
                      <a:gd name="connsiteX18" fmla="*/ 26818 w 111310"/>
                      <a:gd name="connsiteY18" fmla="*/ 2674 h 201629"/>
                      <a:gd name="connsiteX19" fmla="*/ 1984 w 111310"/>
                      <a:gd name="connsiteY19" fmla="*/ 2674 h 201629"/>
                      <a:gd name="connsiteX20" fmla="*/ 0 w 111310"/>
                      <a:gd name="connsiteY20" fmla="*/ 4731 h 201629"/>
                      <a:gd name="connsiteX21" fmla="*/ 0 w 111310"/>
                      <a:gd name="connsiteY21" fmla="*/ 199642 h 201629"/>
                      <a:gd name="connsiteX22" fmla="*/ 958 w 111310"/>
                      <a:gd name="connsiteY22" fmla="*/ 201356 h 201629"/>
                      <a:gd name="connsiteX23" fmla="*/ 1984 w 111310"/>
                      <a:gd name="connsiteY23" fmla="*/ 201630 h 201629"/>
                      <a:gd name="connsiteX24" fmla="*/ 2942 w 111310"/>
                      <a:gd name="connsiteY24" fmla="*/ 201424 h 201629"/>
                      <a:gd name="connsiteX25" fmla="*/ 27776 w 111310"/>
                      <a:gd name="connsiteY25" fmla="*/ 188398 h 201629"/>
                      <a:gd name="connsiteX26" fmla="*/ 28871 w 111310"/>
                      <a:gd name="connsiteY26" fmla="*/ 186616 h 201629"/>
                      <a:gd name="connsiteX27" fmla="*/ 28871 w 111310"/>
                      <a:gd name="connsiteY27" fmla="*/ 126216 h 201629"/>
                      <a:gd name="connsiteX28" fmla="*/ 39817 w 111310"/>
                      <a:gd name="connsiteY28" fmla="*/ 133620 h 201629"/>
                      <a:gd name="connsiteX29" fmla="*/ 58973 w 111310"/>
                      <a:gd name="connsiteY29" fmla="*/ 138282 h 201629"/>
                      <a:gd name="connsiteX30" fmla="*/ 78882 w 111310"/>
                      <a:gd name="connsiteY30" fmla="*/ 134169 h 201629"/>
                      <a:gd name="connsiteX31" fmla="*/ 95644 w 111310"/>
                      <a:gd name="connsiteY31" fmla="*/ 121622 h 201629"/>
                      <a:gd name="connsiteX32" fmla="*/ 107069 w 111310"/>
                      <a:gd name="connsiteY32" fmla="*/ 100712 h 201629"/>
                      <a:gd name="connsiteX33" fmla="*/ 111311 w 111310"/>
                      <a:gd name="connsiteY33" fmla="*/ 71232 h 201629"/>
                      <a:gd name="connsiteX34" fmla="*/ 107479 w 111310"/>
                      <a:gd name="connsiteY34" fmla="*/ 39147 h 201629"/>
                      <a:gd name="connsiteX35" fmla="*/ 96670 w 111310"/>
                      <a:gd name="connsiteY35" fmla="*/ 16934 h 20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310" h="201629">
                        <a:moveTo>
                          <a:pt x="75256" y="101466"/>
                        </a:moveTo>
                        <a:cubicBezTo>
                          <a:pt x="70946" y="107705"/>
                          <a:pt x="64720" y="110722"/>
                          <a:pt x="56305" y="110722"/>
                        </a:cubicBezTo>
                        <a:cubicBezTo>
                          <a:pt x="53295" y="110722"/>
                          <a:pt x="50422" y="110242"/>
                          <a:pt x="47822" y="109282"/>
                        </a:cubicBezTo>
                        <a:cubicBezTo>
                          <a:pt x="45085" y="108254"/>
                          <a:pt x="42417" y="106951"/>
                          <a:pt x="39954" y="105443"/>
                        </a:cubicBezTo>
                        <a:cubicBezTo>
                          <a:pt x="37491" y="103866"/>
                          <a:pt x="35234" y="102152"/>
                          <a:pt x="33249" y="100301"/>
                        </a:cubicBezTo>
                        <a:cubicBezTo>
                          <a:pt x="31402" y="98587"/>
                          <a:pt x="29829" y="96941"/>
                          <a:pt x="28597" y="95227"/>
                        </a:cubicBezTo>
                        <a:lnTo>
                          <a:pt x="28597" y="42712"/>
                        </a:lnTo>
                        <a:cubicBezTo>
                          <a:pt x="31608" y="38873"/>
                          <a:pt x="35507" y="35376"/>
                          <a:pt x="40023" y="32360"/>
                        </a:cubicBezTo>
                        <a:cubicBezTo>
                          <a:pt x="44675" y="29274"/>
                          <a:pt x="49806" y="27698"/>
                          <a:pt x="55416" y="27698"/>
                        </a:cubicBezTo>
                        <a:cubicBezTo>
                          <a:pt x="63968" y="27698"/>
                          <a:pt x="70399" y="30988"/>
                          <a:pt x="74914" y="37776"/>
                        </a:cubicBezTo>
                        <a:cubicBezTo>
                          <a:pt x="79566" y="44700"/>
                          <a:pt x="81961" y="56218"/>
                          <a:pt x="81961" y="71986"/>
                        </a:cubicBezTo>
                        <a:cubicBezTo>
                          <a:pt x="81961" y="85149"/>
                          <a:pt x="79703" y="95090"/>
                          <a:pt x="75324" y="101466"/>
                        </a:cubicBezTo>
                        <a:moveTo>
                          <a:pt x="96670" y="17003"/>
                        </a:moveTo>
                        <a:cubicBezTo>
                          <a:pt x="92018" y="11244"/>
                          <a:pt x="86476" y="6856"/>
                          <a:pt x="80182" y="4114"/>
                        </a:cubicBezTo>
                        <a:cubicBezTo>
                          <a:pt x="73956" y="1371"/>
                          <a:pt x="67183" y="0"/>
                          <a:pt x="60136" y="0"/>
                        </a:cubicBezTo>
                        <a:cubicBezTo>
                          <a:pt x="53090" y="0"/>
                          <a:pt x="46590" y="1508"/>
                          <a:pt x="40912" y="4593"/>
                        </a:cubicBezTo>
                        <a:cubicBezTo>
                          <a:pt x="36670" y="6856"/>
                          <a:pt x="32634" y="9598"/>
                          <a:pt x="28803" y="12752"/>
                        </a:cubicBezTo>
                        <a:lnTo>
                          <a:pt x="28803" y="4731"/>
                        </a:lnTo>
                        <a:cubicBezTo>
                          <a:pt x="28803" y="3634"/>
                          <a:pt x="27913" y="2674"/>
                          <a:pt x="26818" y="2674"/>
                        </a:cubicBezTo>
                        <a:lnTo>
                          <a:pt x="1984" y="2674"/>
                        </a:lnTo>
                        <a:cubicBezTo>
                          <a:pt x="889" y="2674"/>
                          <a:pt x="0" y="3565"/>
                          <a:pt x="0" y="4731"/>
                        </a:cubicBezTo>
                        <a:lnTo>
                          <a:pt x="0" y="199642"/>
                        </a:lnTo>
                        <a:cubicBezTo>
                          <a:pt x="0" y="200327"/>
                          <a:pt x="342" y="201013"/>
                          <a:pt x="958" y="201356"/>
                        </a:cubicBezTo>
                        <a:cubicBezTo>
                          <a:pt x="1300" y="201561"/>
                          <a:pt x="1642" y="201630"/>
                          <a:pt x="1984" y="201630"/>
                        </a:cubicBezTo>
                        <a:cubicBezTo>
                          <a:pt x="2326" y="201630"/>
                          <a:pt x="2600" y="201561"/>
                          <a:pt x="2942" y="201424"/>
                        </a:cubicBezTo>
                        <a:lnTo>
                          <a:pt x="27776" y="188398"/>
                        </a:lnTo>
                        <a:cubicBezTo>
                          <a:pt x="28460" y="188055"/>
                          <a:pt x="28871" y="187370"/>
                          <a:pt x="28871" y="186616"/>
                        </a:cubicBezTo>
                        <a:lnTo>
                          <a:pt x="28871" y="126216"/>
                        </a:lnTo>
                        <a:cubicBezTo>
                          <a:pt x="31950" y="128958"/>
                          <a:pt x="35644" y="131426"/>
                          <a:pt x="39817" y="133620"/>
                        </a:cubicBezTo>
                        <a:cubicBezTo>
                          <a:pt x="45769" y="136705"/>
                          <a:pt x="52200" y="138282"/>
                          <a:pt x="58973" y="138282"/>
                        </a:cubicBezTo>
                        <a:cubicBezTo>
                          <a:pt x="65746" y="138282"/>
                          <a:pt x="72519" y="136911"/>
                          <a:pt x="78882" y="134169"/>
                        </a:cubicBezTo>
                        <a:cubicBezTo>
                          <a:pt x="85245" y="131426"/>
                          <a:pt x="90855" y="127244"/>
                          <a:pt x="95644" y="121622"/>
                        </a:cubicBezTo>
                        <a:cubicBezTo>
                          <a:pt x="100433" y="116069"/>
                          <a:pt x="104264" y="109008"/>
                          <a:pt x="107069" y="100712"/>
                        </a:cubicBezTo>
                        <a:cubicBezTo>
                          <a:pt x="109874" y="92417"/>
                          <a:pt x="111311" y="82544"/>
                          <a:pt x="111311" y="71232"/>
                        </a:cubicBezTo>
                        <a:cubicBezTo>
                          <a:pt x="111311" y="58823"/>
                          <a:pt x="110011" y="48059"/>
                          <a:pt x="107479" y="39147"/>
                        </a:cubicBezTo>
                        <a:cubicBezTo>
                          <a:pt x="104880" y="30166"/>
                          <a:pt x="101254" y="22693"/>
                          <a:pt x="96670" y="16934"/>
                        </a:cubicBezTo>
                      </a:path>
                    </a:pathLst>
                  </a:custGeom>
                  <a:solidFill>
                    <a:schemeClr val="bg1"/>
                  </a:solidFill>
                  <a:ln w="6829"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96DD10EB-EB69-FA96-A285-6F140CA828B8}"/>
                      </a:ext>
                    </a:extLst>
                  </p:cNvPr>
                  <p:cNvSpPr/>
                  <p:nvPr/>
                </p:nvSpPr>
                <p:spPr>
                  <a:xfrm>
                    <a:off x="7972568" y="1650067"/>
                    <a:ext cx="78471" cy="185587"/>
                  </a:xfrm>
                  <a:custGeom>
                    <a:avLst/>
                    <a:gdLst>
                      <a:gd name="connsiteX0" fmla="*/ 76419 w 78471"/>
                      <a:gd name="connsiteY0" fmla="*/ 50048 h 185587"/>
                      <a:gd name="connsiteX1" fmla="*/ 46796 w 78471"/>
                      <a:gd name="connsiteY1" fmla="*/ 50048 h 185587"/>
                      <a:gd name="connsiteX2" fmla="*/ 46796 w 78471"/>
                      <a:gd name="connsiteY2" fmla="*/ 1988 h 185587"/>
                      <a:gd name="connsiteX3" fmla="*/ 45838 w 78471"/>
                      <a:gd name="connsiteY3" fmla="*/ 274 h 185587"/>
                      <a:gd name="connsiteX4" fmla="*/ 44812 w 78471"/>
                      <a:gd name="connsiteY4" fmla="*/ 0 h 185587"/>
                      <a:gd name="connsiteX5" fmla="*/ 43854 w 78471"/>
                      <a:gd name="connsiteY5" fmla="*/ 206 h 185587"/>
                      <a:gd name="connsiteX6" fmla="*/ 19293 w 78471"/>
                      <a:gd name="connsiteY6" fmla="*/ 13437 h 185587"/>
                      <a:gd name="connsiteX7" fmla="*/ 18198 w 78471"/>
                      <a:gd name="connsiteY7" fmla="*/ 15220 h 185587"/>
                      <a:gd name="connsiteX8" fmla="*/ 18198 w 78471"/>
                      <a:gd name="connsiteY8" fmla="*/ 49979 h 185587"/>
                      <a:gd name="connsiteX9" fmla="*/ 1984 w 78471"/>
                      <a:gd name="connsiteY9" fmla="*/ 49979 h 185587"/>
                      <a:gd name="connsiteX10" fmla="*/ 0 w 78471"/>
                      <a:gd name="connsiteY10" fmla="*/ 52036 h 185587"/>
                      <a:gd name="connsiteX11" fmla="*/ 0 w 78471"/>
                      <a:gd name="connsiteY11" fmla="*/ 75071 h 185587"/>
                      <a:gd name="connsiteX12" fmla="*/ 1984 w 78471"/>
                      <a:gd name="connsiteY12" fmla="*/ 77128 h 185587"/>
                      <a:gd name="connsiteX13" fmla="*/ 18198 w 78471"/>
                      <a:gd name="connsiteY13" fmla="*/ 77128 h 185587"/>
                      <a:gd name="connsiteX14" fmla="*/ 18198 w 78471"/>
                      <a:gd name="connsiteY14" fmla="*/ 149457 h 185587"/>
                      <a:gd name="connsiteX15" fmla="*/ 26408 w 78471"/>
                      <a:gd name="connsiteY15" fmla="*/ 176606 h 185587"/>
                      <a:gd name="connsiteX16" fmla="*/ 48916 w 78471"/>
                      <a:gd name="connsiteY16" fmla="*/ 185587 h 185587"/>
                      <a:gd name="connsiteX17" fmla="*/ 63147 w 78471"/>
                      <a:gd name="connsiteY17" fmla="*/ 183942 h 185587"/>
                      <a:gd name="connsiteX18" fmla="*/ 74503 w 78471"/>
                      <a:gd name="connsiteY18" fmla="*/ 179417 h 185587"/>
                      <a:gd name="connsiteX19" fmla="*/ 75461 w 78471"/>
                      <a:gd name="connsiteY19" fmla="*/ 177909 h 185587"/>
                      <a:gd name="connsiteX20" fmla="*/ 78403 w 78471"/>
                      <a:gd name="connsiteY20" fmla="*/ 155559 h 185587"/>
                      <a:gd name="connsiteX21" fmla="*/ 77514 w 78471"/>
                      <a:gd name="connsiteY21" fmla="*/ 153570 h 185587"/>
                      <a:gd name="connsiteX22" fmla="*/ 76419 w 78471"/>
                      <a:gd name="connsiteY22" fmla="*/ 153228 h 185587"/>
                      <a:gd name="connsiteX23" fmla="*/ 75393 w 78471"/>
                      <a:gd name="connsiteY23" fmla="*/ 153502 h 185587"/>
                      <a:gd name="connsiteX24" fmla="*/ 67320 w 78471"/>
                      <a:gd name="connsiteY24" fmla="*/ 156861 h 185587"/>
                      <a:gd name="connsiteX25" fmla="*/ 57947 w 78471"/>
                      <a:gd name="connsiteY25" fmla="*/ 158370 h 185587"/>
                      <a:gd name="connsiteX26" fmla="*/ 49327 w 78471"/>
                      <a:gd name="connsiteY26" fmla="*/ 155764 h 185587"/>
                      <a:gd name="connsiteX27" fmla="*/ 46864 w 78471"/>
                      <a:gd name="connsiteY27" fmla="*/ 144932 h 185587"/>
                      <a:gd name="connsiteX28" fmla="*/ 46864 w 78471"/>
                      <a:gd name="connsiteY28" fmla="*/ 77060 h 185587"/>
                      <a:gd name="connsiteX29" fmla="*/ 76487 w 78471"/>
                      <a:gd name="connsiteY29" fmla="*/ 77060 h 185587"/>
                      <a:gd name="connsiteX30" fmla="*/ 78472 w 78471"/>
                      <a:gd name="connsiteY30" fmla="*/ 75003 h 185587"/>
                      <a:gd name="connsiteX31" fmla="*/ 78472 w 78471"/>
                      <a:gd name="connsiteY31" fmla="*/ 51967 h 185587"/>
                      <a:gd name="connsiteX32" fmla="*/ 76487 w 78471"/>
                      <a:gd name="connsiteY32" fmla="*/ 49910 h 18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471" h="185587">
                        <a:moveTo>
                          <a:pt x="76419" y="50048"/>
                        </a:moveTo>
                        <a:lnTo>
                          <a:pt x="46796" y="50048"/>
                        </a:lnTo>
                        <a:lnTo>
                          <a:pt x="46796" y="1988"/>
                        </a:lnTo>
                        <a:cubicBezTo>
                          <a:pt x="46796" y="1303"/>
                          <a:pt x="46453" y="617"/>
                          <a:pt x="45838" y="274"/>
                        </a:cubicBezTo>
                        <a:cubicBezTo>
                          <a:pt x="45496" y="69"/>
                          <a:pt x="45154" y="0"/>
                          <a:pt x="44812" y="0"/>
                        </a:cubicBezTo>
                        <a:cubicBezTo>
                          <a:pt x="44469" y="0"/>
                          <a:pt x="44127" y="69"/>
                          <a:pt x="43854" y="206"/>
                        </a:cubicBezTo>
                        <a:lnTo>
                          <a:pt x="19293" y="13437"/>
                        </a:lnTo>
                        <a:cubicBezTo>
                          <a:pt x="18609" y="13780"/>
                          <a:pt x="18198" y="14466"/>
                          <a:pt x="18198" y="15220"/>
                        </a:cubicBezTo>
                        <a:lnTo>
                          <a:pt x="18198" y="49979"/>
                        </a:lnTo>
                        <a:lnTo>
                          <a:pt x="1984" y="49979"/>
                        </a:lnTo>
                        <a:cubicBezTo>
                          <a:pt x="889" y="49979"/>
                          <a:pt x="0" y="50870"/>
                          <a:pt x="0" y="52036"/>
                        </a:cubicBezTo>
                        <a:lnTo>
                          <a:pt x="0" y="75071"/>
                        </a:lnTo>
                        <a:cubicBezTo>
                          <a:pt x="0" y="76168"/>
                          <a:pt x="889" y="77128"/>
                          <a:pt x="1984" y="77128"/>
                        </a:cubicBezTo>
                        <a:lnTo>
                          <a:pt x="18198" y="77128"/>
                        </a:lnTo>
                        <a:lnTo>
                          <a:pt x="18198" y="149457"/>
                        </a:lnTo>
                        <a:cubicBezTo>
                          <a:pt x="18198" y="161523"/>
                          <a:pt x="20935" y="170710"/>
                          <a:pt x="26408" y="176606"/>
                        </a:cubicBezTo>
                        <a:cubicBezTo>
                          <a:pt x="31881" y="182571"/>
                          <a:pt x="39475" y="185587"/>
                          <a:pt x="48916" y="185587"/>
                        </a:cubicBezTo>
                        <a:cubicBezTo>
                          <a:pt x="54116" y="185587"/>
                          <a:pt x="58905" y="185039"/>
                          <a:pt x="63147" y="183942"/>
                        </a:cubicBezTo>
                        <a:cubicBezTo>
                          <a:pt x="67457" y="182845"/>
                          <a:pt x="71288" y="181337"/>
                          <a:pt x="74503" y="179417"/>
                        </a:cubicBezTo>
                        <a:cubicBezTo>
                          <a:pt x="75051" y="179074"/>
                          <a:pt x="75393" y="178526"/>
                          <a:pt x="75461" y="177909"/>
                        </a:cubicBezTo>
                        <a:lnTo>
                          <a:pt x="78403" y="155559"/>
                        </a:lnTo>
                        <a:cubicBezTo>
                          <a:pt x="78472" y="154805"/>
                          <a:pt x="78198" y="154050"/>
                          <a:pt x="77514" y="153570"/>
                        </a:cubicBezTo>
                        <a:cubicBezTo>
                          <a:pt x="77172" y="153365"/>
                          <a:pt x="76761" y="153228"/>
                          <a:pt x="76419" y="153228"/>
                        </a:cubicBezTo>
                        <a:cubicBezTo>
                          <a:pt x="76077" y="153228"/>
                          <a:pt x="75735" y="153296"/>
                          <a:pt x="75393" y="153502"/>
                        </a:cubicBezTo>
                        <a:cubicBezTo>
                          <a:pt x="73272" y="154736"/>
                          <a:pt x="70535" y="155833"/>
                          <a:pt x="67320" y="156861"/>
                        </a:cubicBezTo>
                        <a:cubicBezTo>
                          <a:pt x="64104" y="157890"/>
                          <a:pt x="60957" y="158370"/>
                          <a:pt x="57947" y="158370"/>
                        </a:cubicBezTo>
                        <a:cubicBezTo>
                          <a:pt x="53842" y="158370"/>
                          <a:pt x="50900" y="157478"/>
                          <a:pt x="49327" y="155764"/>
                        </a:cubicBezTo>
                        <a:cubicBezTo>
                          <a:pt x="48164" y="154599"/>
                          <a:pt x="46864" y="151719"/>
                          <a:pt x="46864" y="144932"/>
                        </a:cubicBezTo>
                        <a:lnTo>
                          <a:pt x="46864" y="77060"/>
                        </a:lnTo>
                        <a:lnTo>
                          <a:pt x="76487" y="77060"/>
                        </a:lnTo>
                        <a:cubicBezTo>
                          <a:pt x="77582" y="77060"/>
                          <a:pt x="78472" y="76168"/>
                          <a:pt x="78472" y="75003"/>
                        </a:cubicBezTo>
                        <a:lnTo>
                          <a:pt x="78472" y="51967"/>
                        </a:lnTo>
                        <a:cubicBezTo>
                          <a:pt x="78472" y="50870"/>
                          <a:pt x="77582" y="49910"/>
                          <a:pt x="76487" y="49910"/>
                        </a:cubicBezTo>
                      </a:path>
                    </a:pathLst>
                  </a:custGeom>
                  <a:solidFill>
                    <a:schemeClr val="bg1"/>
                  </a:solidFill>
                  <a:ln w="6829"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F9B37EFB-9529-9925-B656-7D6FE61F5646}"/>
                      </a:ext>
                    </a:extLst>
                  </p:cNvPr>
                  <p:cNvSpPr/>
                  <p:nvPr/>
                </p:nvSpPr>
                <p:spPr>
                  <a:xfrm>
                    <a:off x="8202225" y="1697372"/>
                    <a:ext cx="100785" cy="138213"/>
                  </a:xfrm>
                  <a:custGeom>
                    <a:avLst/>
                    <a:gdLst>
                      <a:gd name="connsiteX0" fmla="*/ 98186 w 100785"/>
                      <a:gd name="connsiteY0" fmla="*/ 81996 h 138213"/>
                      <a:gd name="connsiteX1" fmla="*/ 89497 w 100785"/>
                      <a:gd name="connsiteY1" fmla="*/ 70067 h 138213"/>
                      <a:gd name="connsiteX2" fmla="*/ 75541 w 100785"/>
                      <a:gd name="connsiteY2" fmla="*/ 61154 h 138213"/>
                      <a:gd name="connsiteX3" fmla="*/ 56658 w 100785"/>
                      <a:gd name="connsiteY3" fmla="*/ 53133 h 138213"/>
                      <a:gd name="connsiteX4" fmla="*/ 45028 w 100785"/>
                      <a:gd name="connsiteY4" fmla="*/ 47922 h 138213"/>
                      <a:gd name="connsiteX5" fmla="*/ 38186 w 100785"/>
                      <a:gd name="connsiteY5" fmla="*/ 43603 h 138213"/>
                      <a:gd name="connsiteX6" fmla="*/ 35108 w 100785"/>
                      <a:gd name="connsiteY6" fmla="*/ 40038 h 138213"/>
                      <a:gd name="connsiteX7" fmla="*/ 34355 w 100785"/>
                      <a:gd name="connsiteY7" fmla="*/ 36336 h 138213"/>
                      <a:gd name="connsiteX8" fmla="*/ 37707 w 100785"/>
                      <a:gd name="connsiteY8" fmla="*/ 29480 h 138213"/>
                      <a:gd name="connsiteX9" fmla="*/ 49817 w 100785"/>
                      <a:gd name="connsiteY9" fmla="*/ 26601 h 138213"/>
                      <a:gd name="connsiteX10" fmla="*/ 66442 w 100785"/>
                      <a:gd name="connsiteY10" fmla="*/ 29206 h 138213"/>
                      <a:gd name="connsiteX11" fmla="*/ 81698 w 100785"/>
                      <a:gd name="connsiteY11" fmla="*/ 37296 h 138213"/>
                      <a:gd name="connsiteX12" fmla="*/ 83272 w 100785"/>
                      <a:gd name="connsiteY12" fmla="*/ 37639 h 138213"/>
                      <a:gd name="connsiteX13" fmla="*/ 84571 w 100785"/>
                      <a:gd name="connsiteY13" fmla="*/ 36679 h 138213"/>
                      <a:gd name="connsiteX14" fmla="*/ 95518 w 100785"/>
                      <a:gd name="connsiteY14" fmla="*/ 17277 h 138213"/>
                      <a:gd name="connsiteX15" fmla="*/ 94971 w 100785"/>
                      <a:gd name="connsiteY15" fmla="*/ 14671 h 138213"/>
                      <a:gd name="connsiteX16" fmla="*/ 74583 w 100785"/>
                      <a:gd name="connsiteY16" fmla="*/ 4045 h 138213"/>
                      <a:gd name="connsiteX17" fmla="*/ 50433 w 100785"/>
                      <a:gd name="connsiteY17" fmla="*/ 0 h 138213"/>
                      <a:gd name="connsiteX18" fmla="*/ 32371 w 100785"/>
                      <a:gd name="connsiteY18" fmla="*/ 2262 h 138213"/>
                      <a:gd name="connsiteX19" fmla="*/ 17799 w 100785"/>
                      <a:gd name="connsiteY19" fmla="*/ 9187 h 138213"/>
                      <a:gd name="connsiteX20" fmla="*/ 8221 w 100785"/>
                      <a:gd name="connsiteY20" fmla="*/ 20979 h 138213"/>
                      <a:gd name="connsiteX21" fmla="*/ 4869 w 100785"/>
                      <a:gd name="connsiteY21" fmla="*/ 37090 h 138213"/>
                      <a:gd name="connsiteX22" fmla="*/ 6921 w 100785"/>
                      <a:gd name="connsiteY22" fmla="*/ 51145 h 138213"/>
                      <a:gd name="connsiteX23" fmla="*/ 13831 w 100785"/>
                      <a:gd name="connsiteY23" fmla="*/ 62320 h 138213"/>
                      <a:gd name="connsiteX24" fmla="*/ 25940 w 100785"/>
                      <a:gd name="connsiteY24" fmla="*/ 71369 h 138213"/>
                      <a:gd name="connsiteX25" fmla="*/ 43591 w 100785"/>
                      <a:gd name="connsiteY25" fmla="*/ 79459 h 138213"/>
                      <a:gd name="connsiteX26" fmla="*/ 65142 w 100785"/>
                      <a:gd name="connsiteY26" fmla="*/ 89126 h 138213"/>
                      <a:gd name="connsiteX27" fmla="*/ 71983 w 100785"/>
                      <a:gd name="connsiteY27" fmla="*/ 99135 h 138213"/>
                      <a:gd name="connsiteX28" fmla="*/ 50638 w 100785"/>
                      <a:gd name="connsiteY28" fmla="*/ 111339 h 138213"/>
                      <a:gd name="connsiteX29" fmla="*/ 32645 w 100785"/>
                      <a:gd name="connsiteY29" fmla="*/ 108254 h 138213"/>
                      <a:gd name="connsiteX30" fmla="*/ 14583 w 100785"/>
                      <a:gd name="connsiteY30" fmla="*/ 98930 h 138213"/>
                      <a:gd name="connsiteX31" fmla="*/ 13010 w 100785"/>
                      <a:gd name="connsiteY31" fmla="*/ 98587 h 138213"/>
                      <a:gd name="connsiteX32" fmla="*/ 11710 w 100785"/>
                      <a:gd name="connsiteY32" fmla="*/ 99547 h 138213"/>
                      <a:gd name="connsiteX33" fmla="*/ 285 w 100785"/>
                      <a:gd name="connsiteY33" fmla="*/ 118674 h 138213"/>
                      <a:gd name="connsiteX34" fmla="*/ 832 w 100785"/>
                      <a:gd name="connsiteY34" fmla="*/ 121348 h 138213"/>
                      <a:gd name="connsiteX35" fmla="*/ 24093 w 100785"/>
                      <a:gd name="connsiteY35" fmla="*/ 133414 h 138213"/>
                      <a:gd name="connsiteX36" fmla="*/ 50912 w 100785"/>
                      <a:gd name="connsiteY36" fmla="*/ 138213 h 138213"/>
                      <a:gd name="connsiteX37" fmla="*/ 69452 w 100785"/>
                      <a:gd name="connsiteY37" fmla="*/ 136225 h 138213"/>
                      <a:gd name="connsiteX38" fmla="*/ 85324 w 100785"/>
                      <a:gd name="connsiteY38" fmla="*/ 129575 h 138213"/>
                      <a:gd name="connsiteX39" fmla="*/ 96544 w 100785"/>
                      <a:gd name="connsiteY39" fmla="*/ 117235 h 138213"/>
                      <a:gd name="connsiteX40" fmla="*/ 100786 w 100785"/>
                      <a:gd name="connsiteY40" fmla="*/ 98244 h 138213"/>
                      <a:gd name="connsiteX41" fmla="*/ 97981 w 100785"/>
                      <a:gd name="connsiteY41" fmla="*/ 81996 h 1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85" h="138213">
                        <a:moveTo>
                          <a:pt x="98186" y="81996"/>
                        </a:moveTo>
                        <a:cubicBezTo>
                          <a:pt x="96270" y="77471"/>
                          <a:pt x="93328" y="73494"/>
                          <a:pt x="89497" y="70067"/>
                        </a:cubicBezTo>
                        <a:cubicBezTo>
                          <a:pt x="85735" y="66776"/>
                          <a:pt x="81014" y="63759"/>
                          <a:pt x="75541" y="61154"/>
                        </a:cubicBezTo>
                        <a:cubicBezTo>
                          <a:pt x="70136" y="58617"/>
                          <a:pt x="63773" y="55875"/>
                          <a:pt x="56658" y="53133"/>
                        </a:cubicBezTo>
                        <a:cubicBezTo>
                          <a:pt x="51869" y="51213"/>
                          <a:pt x="47901" y="49431"/>
                          <a:pt x="45028" y="47922"/>
                        </a:cubicBezTo>
                        <a:cubicBezTo>
                          <a:pt x="42155" y="46414"/>
                          <a:pt x="39897" y="44974"/>
                          <a:pt x="38186" y="43603"/>
                        </a:cubicBezTo>
                        <a:cubicBezTo>
                          <a:pt x="36613" y="42369"/>
                          <a:pt x="35587" y="41135"/>
                          <a:pt x="35108" y="40038"/>
                        </a:cubicBezTo>
                        <a:cubicBezTo>
                          <a:pt x="34560" y="38941"/>
                          <a:pt x="34355" y="37707"/>
                          <a:pt x="34355" y="36336"/>
                        </a:cubicBezTo>
                        <a:cubicBezTo>
                          <a:pt x="34355" y="33525"/>
                          <a:pt x="35450" y="31263"/>
                          <a:pt x="37707" y="29480"/>
                        </a:cubicBezTo>
                        <a:cubicBezTo>
                          <a:pt x="40102" y="27560"/>
                          <a:pt x="44207" y="26601"/>
                          <a:pt x="49817" y="26601"/>
                        </a:cubicBezTo>
                        <a:cubicBezTo>
                          <a:pt x="55427" y="26601"/>
                          <a:pt x="61311" y="27492"/>
                          <a:pt x="66442" y="29206"/>
                        </a:cubicBezTo>
                        <a:cubicBezTo>
                          <a:pt x="71573" y="30920"/>
                          <a:pt x="76704" y="33662"/>
                          <a:pt x="81698" y="37296"/>
                        </a:cubicBezTo>
                        <a:cubicBezTo>
                          <a:pt x="82177" y="37639"/>
                          <a:pt x="82724" y="37776"/>
                          <a:pt x="83272" y="37639"/>
                        </a:cubicBezTo>
                        <a:cubicBezTo>
                          <a:pt x="83819" y="37501"/>
                          <a:pt x="84298" y="37159"/>
                          <a:pt x="84571" y="36679"/>
                        </a:cubicBezTo>
                        <a:lnTo>
                          <a:pt x="95518" y="17277"/>
                        </a:lnTo>
                        <a:cubicBezTo>
                          <a:pt x="95997" y="16385"/>
                          <a:pt x="95792" y="15289"/>
                          <a:pt x="94971" y="14671"/>
                        </a:cubicBezTo>
                        <a:cubicBezTo>
                          <a:pt x="89155" y="10284"/>
                          <a:pt x="82314" y="6719"/>
                          <a:pt x="74583" y="4045"/>
                        </a:cubicBezTo>
                        <a:cubicBezTo>
                          <a:pt x="66852" y="1371"/>
                          <a:pt x="58711" y="0"/>
                          <a:pt x="50433" y="0"/>
                        </a:cubicBezTo>
                        <a:cubicBezTo>
                          <a:pt x="43933" y="0"/>
                          <a:pt x="37913" y="754"/>
                          <a:pt x="32371" y="2262"/>
                        </a:cubicBezTo>
                        <a:cubicBezTo>
                          <a:pt x="26830" y="3771"/>
                          <a:pt x="21904" y="6170"/>
                          <a:pt x="17799" y="9187"/>
                        </a:cubicBezTo>
                        <a:cubicBezTo>
                          <a:pt x="13694" y="12341"/>
                          <a:pt x="10410" y="16317"/>
                          <a:pt x="8221" y="20979"/>
                        </a:cubicBezTo>
                        <a:cubicBezTo>
                          <a:pt x="5963" y="25641"/>
                          <a:pt x="4869" y="31057"/>
                          <a:pt x="4869" y="37090"/>
                        </a:cubicBezTo>
                        <a:cubicBezTo>
                          <a:pt x="4869" y="42369"/>
                          <a:pt x="5553" y="47100"/>
                          <a:pt x="6921" y="51145"/>
                        </a:cubicBezTo>
                        <a:cubicBezTo>
                          <a:pt x="8289" y="55258"/>
                          <a:pt x="10615" y="59029"/>
                          <a:pt x="13831" y="62320"/>
                        </a:cubicBezTo>
                        <a:cubicBezTo>
                          <a:pt x="16978" y="65542"/>
                          <a:pt x="21014" y="68627"/>
                          <a:pt x="25940" y="71369"/>
                        </a:cubicBezTo>
                        <a:cubicBezTo>
                          <a:pt x="30798" y="74111"/>
                          <a:pt x="36750" y="76854"/>
                          <a:pt x="43591" y="79459"/>
                        </a:cubicBezTo>
                        <a:cubicBezTo>
                          <a:pt x="52690" y="83024"/>
                          <a:pt x="59942" y="86246"/>
                          <a:pt x="65142" y="89126"/>
                        </a:cubicBezTo>
                        <a:cubicBezTo>
                          <a:pt x="69794" y="91731"/>
                          <a:pt x="71983" y="94953"/>
                          <a:pt x="71983" y="99135"/>
                        </a:cubicBezTo>
                        <a:cubicBezTo>
                          <a:pt x="71983" y="102152"/>
                          <a:pt x="71983" y="111339"/>
                          <a:pt x="50638" y="111339"/>
                        </a:cubicBezTo>
                        <a:cubicBezTo>
                          <a:pt x="44891" y="111339"/>
                          <a:pt x="38802" y="110310"/>
                          <a:pt x="32645" y="108254"/>
                        </a:cubicBezTo>
                        <a:cubicBezTo>
                          <a:pt x="26419" y="106197"/>
                          <a:pt x="20330" y="103043"/>
                          <a:pt x="14583" y="98930"/>
                        </a:cubicBezTo>
                        <a:cubicBezTo>
                          <a:pt x="14105" y="98587"/>
                          <a:pt x="13557" y="98450"/>
                          <a:pt x="13010" y="98587"/>
                        </a:cubicBezTo>
                        <a:cubicBezTo>
                          <a:pt x="12462" y="98724"/>
                          <a:pt x="11984" y="99067"/>
                          <a:pt x="11710" y="99547"/>
                        </a:cubicBezTo>
                        <a:lnTo>
                          <a:pt x="285" y="118674"/>
                        </a:lnTo>
                        <a:cubicBezTo>
                          <a:pt x="-263" y="119566"/>
                          <a:pt x="11" y="120731"/>
                          <a:pt x="832" y="121348"/>
                        </a:cubicBezTo>
                        <a:cubicBezTo>
                          <a:pt x="7468" y="126216"/>
                          <a:pt x="15267" y="130261"/>
                          <a:pt x="24093" y="133414"/>
                        </a:cubicBezTo>
                        <a:cubicBezTo>
                          <a:pt x="32919" y="136568"/>
                          <a:pt x="41949" y="138213"/>
                          <a:pt x="50912" y="138213"/>
                        </a:cubicBezTo>
                        <a:cubicBezTo>
                          <a:pt x="57343" y="138213"/>
                          <a:pt x="63568" y="137528"/>
                          <a:pt x="69452" y="136225"/>
                        </a:cubicBezTo>
                        <a:cubicBezTo>
                          <a:pt x="75404" y="134854"/>
                          <a:pt x="80740" y="132660"/>
                          <a:pt x="85324" y="129575"/>
                        </a:cubicBezTo>
                        <a:cubicBezTo>
                          <a:pt x="89976" y="126490"/>
                          <a:pt x="93739" y="122308"/>
                          <a:pt x="96544" y="117235"/>
                        </a:cubicBezTo>
                        <a:cubicBezTo>
                          <a:pt x="99349" y="112161"/>
                          <a:pt x="100786" y="105717"/>
                          <a:pt x="100786" y="98244"/>
                        </a:cubicBezTo>
                        <a:cubicBezTo>
                          <a:pt x="100786" y="91937"/>
                          <a:pt x="99828" y="86521"/>
                          <a:pt x="97981" y="81996"/>
                        </a:cubicBezTo>
                      </a:path>
                    </a:pathLst>
                  </a:custGeom>
                  <a:solidFill>
                    <a:schemeClr val="bg1"/>
                  </a:solidFill>
                  <a:ln w="6829"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76B288CA-FB20-60F4-6564-EFBE4AB17925}"/>
                      </a:ext>
                    </a:extLst>
                  </p:cNvPr>
                  <p:cNvSpPr/>
                  <p:nvPr/>
                </p:nvSpPr>
                <p:spPr>
                  <a:xfrm>
                    <a:off x="8068896" y="1697509"/>
                    <a:ext cx="117878" cy="138350"/>
                  </a:xfrm>
                  <a:custGeom>
                    <a:avLst/>
                    <a:gdLst>
                      <a:gd name="connsiteX0" fmla="*/ 82440 w 117878"/>
                      <a:gd name="connsiteY0" fmla="*/ 96530 h 138350"/>
                      <a:gd name="connsiteX1" fmla="*/ 58905 w 117878"/>
                      <a:gd name="connsiteY1" fmla="*/ 110242 h 138350"/>
                      <a:gd name="connsiteX2" fmla="*/ 37902 w 117878"/>
                      <a:gd name="connsiteY2" fmla="*/ 100095 h 138350"/>
                      <a:gd name="connsiteX3" fmla="*/ 28460 w 117878"/>
                      <a:gd name="connsiteY3" fmla="*/ 69107 h 138350"/>
                      <a:gd name="connsiteX4" fmla="*/ 37218 w 117878"/>
                      <a:gd name="connsiteY4" fmla="*/ 38941 h 138350"/>
                      <a:gd name="connsiteX5" fmla="*/ 58905 w 117878"/>
                      <a:gd name="connsiteY5" fmla="*/ 27972 h 138350"/>
                      <a:gd name="connsiteX6" fmla="*/ 81413 w 117878"/>
                      <a:gd name="connsiteY6" fmla="*/ 40107 h 138350"/>
                      <a:gd name="connsiteX7" fmla="*/ 89349 w 117878"/>
                      <a:gd name="connsiteY7" fmla="*/ 69107 h 138350"/>
                      <a:gd name="connsiteX8" fmla="*/ 82440 w 117878"/>
                      <a:gd name="connsiteY8" fmla="*/ 96599 h 138350"/>
                      <a:gd name="connsiteX9" fmla="*/ 58905 w 117878"/>
                      <a:gd name="connsiteY9" fmla="*/ 0 h 138350"/>
                      <a:gd name="connsiteX10" fmla="*/ 16898 w 117878"/>
                      <a:gd name="connsiteY10" fmla="*/ 18511 h 138350"/>
                      <a:gd name="connsiteX11" fmla="*/ 0 w 117878"/>
                      <a:gd name="connsiteY11" fmla="*/ 69175 h 138350"/>
                      <a:gd name="connsiteX12" fmla="*/ 18267 w 117878"/>
                      <a:gd name="connsiteY12" fmla="*/ 121280 h 138350"/>
                      <a:gd name="connsiteX13" fmla="*/ 58974 w 117878"/>
                      <a:gd name="connsiteY13" fmla="*/ 138351 h 138350"/>
                      <a:gd name="connsiteX14" fmla="*/ 104537 w 117878"/>
                      <a:gd name="connsiteY14" fmla="*/ 115384 h 138350"/>
                      <a:gd name="connsiteX15" fmla="*/ 117878 w 117878"/>
                      <a:gd name="connsiteY15" fmla="*/ 69244 h 138350"/>
                      <a:gd name="connsiteX16" fmla="*/ 102554 w 117878"/>
                      <a:gd name="connsiteY16" fmla="*/ 20499 h 138350"/>
                      <a:gd name="connsiteX17" fmla="*/ 58905 w 117878"/>
                      <a:gd name="connsiteY17" fmla="*/ 69 h 1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78" h="138350">
                        <a:moveTo>
                          <a:pt x="82440" y="96530"/>
                        </a:moveTo>
                        <a:cubicBezTo>
                          <a:pt x="76830" y="105168"/>
                          <a:pt x="68073" y="110242"/>
                          <a:pt x="58905" y="110242"/>
                        </a:cubicBezTo>
                        <a:cubicBezTo>
                          <a:pt x="50969" y="110242"/>
                          <a:pt x="43307" y="106814"/>
                          <a:pt x="37902" y="100095"/>
                        </a:cubicBezTo>
                        <a:cubicBezTo>
                          <a:pt x="31813" y="92554"/>
                          <a:pt x="28460" y="81104"/>
                          <a:pt x="28460" y="69107"/>
                        </a:cubicBezTo>
                        <a:cubicBezTo>
                          <a:pt x="28460" y="57109"/>
                          <a:pt x="31402" y="46414"/>
                          <a:pt x="37218" y="38941"/>
                        </a:cubicBezTo>
                        <a:cubicBezTo>
                          <a:pt x="42691" y="31811"/>
                          <a:pt x="50764" y="27972"/>
                          <a:pt x="58905" y="27972"/>
                        </a:cubicBezTo>
                        <a:cubicBezTo>
                          <a:pt x="67594" y="27972"/>
                          <a:pt x="75872" y="32291"/>
                          <a:pt x="81413" y="40107"/>
                        </a:cubicBezTo>
                        <a:cubicBezTo>
                          <a:pt x="86613" y="47511"/>
                          <a:pt x="89349" y="58137"/>
                          <a:pt x="89349" y="69107"/>
                        </a:cubicBezTo>
                        <a:cubicBezTo>
                          <a:pt x="89349" y="79459"/>
                          <a:pt x="87092" y="89331"/>
                          <a:pt x="82440" y="96599"/>
                        </a:cubicBezTo>
                        <a:moveTo>
                          <a:pt x="58905" y="0"/>
                        </a:moveTo>
                        <a:cubicBezTo>
                          <a:pt x="43033" y="0"/>
                          <a:pt x="27503" y="6582"/>
                          <a:pt x="16898" y="18511"/>
                        </a:cubicBezTo>
                        <a:cubicBezTo>
                          <a:pt x="5747" y="31125"/>
                          <a:pt x="0" y="49568"/>
                          <a:pt x="0" y="69175"/>
                        </a:cubicBezTo>
                        <a:cubicBezTo>
                          <a:pt x="0" y="88783"/>
                          <a:pt x="6499" y="108596"/>
                          <a:pt x="18267" y="121280"/>
                        </a:cubicBezTo>
                        <a:cubicBezTo>
                          <a:pt x="28734" y="132592"/>
                          <a:pt x="43580" y="138351"/>
                          <a:pt x="58974" y="138351"/>
                        </a:cubicBezTo>
                        <a:cubicBezTo>
                          <a:pt x="76693" y="138351"/>
                          <a:pt x="93728" y="129918"/>
                          <a:pt x="104537" y="115384"/>
                        </a:cubicBezTo>
                        <a:cubicBezTo>
                          <a:pt x="113568" y="103249"/>
                          <a:pt x="117878" y="86589"/>
                          <a:pt x="117878" y="69244"/>
                        </a:cubicBezTo>
                        <a:cubicBezTo>
                          <a:pt x="117878" y="50733"/>
                          <a:pt x="112679" y="32908"/>
                          <a:pt x="102554" y="20499"/>
                        </a:cubicBezTo>
                        <a:cubicBezTo>
                          <a:pt x="91812" y="7267"/>
                          <a:pt x="75735" y="69"/>
                          <a:pt x="58905" y="69"/>
                        </a:cubicBezTo>
                      </a:path>
                    </a:pathLst>
                  </a:custGeom>
                  <a:solidFill>
                    <a:schemeClr val="bg1"/>
                  </a:solidFill>
                  <a:ln w="6829" cap="flat">
                    <a:noFill/>
                    <a:prstDash val="solid"/>
                    <a:miter/>
                  </a:ln>
                </p:spPr>
                <p:txBody>
                  <a:bodyPr rtlCol="0" anchor="ctr"/>
                  <a:lstStyle/>
                  <a:p>
                    <a:endParaRPr lang="en-IS"/>
                  </a:p>
                </p:txBody>
              </p:sp>
            </p:grpSp>
            <p:sp>
              <p:nvSpPr>
                <p:cNvPr id="49" name="Freeform 48">
                  <a:extLst>
                    <a:ext uri="{FF2B5EF4-FFF2-40B4-BE49-F238E27FC236}">
                      <a16:creationId xmlns:a16="http://schemas.microsoft.com/office/drawing/2014/main" id="{FE15E296-DEEC-E381-A1BC-CEF1B3F8AC20}"/>
                    </a:ext>
                  </a:extLst>
                </p:cNvPr>
                <p:cNvSpPr/>
                <p:nvPr/>
              </p:nvSpPr>
              <p:spPr>
                <a:xfrm>
                  <a:off x="8100640" y="1650478"/>
                  <a:ext cx="54321" cy="27423"/>
                </a:xfrm>
                <a:custGeom>
                  <a:avLst/>
                  <a:gdLst>
                    <a:gd name="connsiteX0" fmla="*/ 27161 w 54321"/>
                    <a:gd name="connsiteY0" fmla="*/ 0 h 27423"/>
                    <a:gd name="connsiteX1" fmla="*/ 0 w 54321"/>
                    <a:gd name="connsiteY1" fmla="*/ 27423 h 27423"/>
                    <a:gd name="connsiteX2" fmla="*/ 54321 w 54321"/>
                    <a:gd name="connsiteY2" fmla="*/ 27423 h 27423"/>
                    <a:gd name="connsiteX3" fmla="*/ 27161 w 54321"/>
                    <a:gd name="connsiteY3" fmla="*/ 0 h 27423"/>
                  </a:gdLst>
                  <a:ahLst/>
                  <a:cxnLst>
                    <a:cxn ang="0">
                      <a:pos x="connsiteX0" y="connsiteY0"/>
                    </a:cxn>
                    <a:cxn ang="0">
                      <a:pos x="connsiteX1" y="connsiteY1"/>
                    </a:cxn>
                    <a:cxn ang="0">
                      <a:pos x="connsiteX2" y="connsiteY2"/>
                    </a:cxn>
                    <a:cxn ang="0">
                      <a:pos x="connsiteX3" y="connsiteY3"/>
                    </a:cxn>
                  </a:cxnLst>
                  <a:rect l="l" t="t" r="r" b="b"/>
                  <a:pathLst>
                    <a:path w="54321" h="27423">
                      <a:moveTo>
                        <a:pt x="27161" y="0"/>
                      </a:moveTo>
                      <a:lnTo>
                        <a:pt x="0" y="27423"/>
                      </a:lnTo>
                      <a:lnTo>
                        <a:pt x="54321" y="27423"/>
                      </a:lnTo>
                      <a:lnTo>
                        <a:pt x="27161" y="0"/>
                      </a:lnTo>
                      <a:close/>
                    </a:path>
                  </a:pathLst>
                </a:custGeom>
                <a:solidFill>
                  <a:srgbClr val="BED900"/>
                </a:solidFill>
                <a:ln w="6829" cap="flat">
                  <a:noFill/>
                  <a:prstDash val="solid"/>
                  <a:miter/>
                </a:ln>
              </p:spPr>
              <p:txBody>
                <a:bodyPr rtlCol="0" anchor="ctr"/>
                <a:lstStyle/>
                <a:p>
                  <a:endParaRPr lang="en-IS"/>
                </a:p>
              </p:txBody>
            </p:sp>
          </p:grpSp>
        </p:gr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ext Placeholder 4">
            <a:extLst>
              <a:ext uri="{FF2B5EF4-FFF2-40B4-BE49-F238E27FC236}">
                <a16:creationId xmlns:a16="http://schemas.microsoft.com/office/drawing/2014/main" id="{2F05E125-8E4E-06B9-1ECA-3EC2578E52E4}"/>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Tree>
    <p:extLst>
      <p:ext uri="{BB962C8B-B14F-4D97-AF65-F5344CB8AC3E}">
        <p14:creationId xmlns:p14="http://schemas.microsoft.com/office/powerpoint/2010/main" val="1747318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sp>
        <p:nvSpPr>
          <p:cNvPr id="39" name="Freeform 38">
            <a:extLst>
              <a:ext uri="{FF2B5EF4-FFF2-40B4-BE49-F238E27FC236}">
                <a16:creationId xmlns:a16="http://schemas.microsoft.com/office/drawing/2014/main" id="{47BE25D1-EE3A-8505-1085-055EEFCC6BE0}"/>
              </a:ext>
            </a:extLst>
          </p:cNvPr>
          <p:cNvSpPr/>
          <p:nvPr/>
        </p:nvSpPr>
        <p:spPr>
          <a:xfrm rot="10800000">
            <a:off x="11190846" y="-27711"/>
            <a:ext cx="1028864" cy="5685530"/>
          </a:xfrm>
          <a:custGeom>
            <a:avLst/>
            <a:gdLst>
              <a:gd name="connsiteX0" fmla="*/ 0 w 1028864"/>
              <a:gd name="connsiteY0" fmla="*/ 3429087 h 5685530"/>
              <a:gd name="connsiteX1" fmla="*/ 0 w 1028864"/>
              <a:gd name="connsiteY1" fmla="*/ 0 h 5685530"/>
              <a:gd name="connsiteX2" fmla="*/ 97930 w 1028864"/>
              <a:gd name="connsiteY2" fmla="*/ 53623 h 5685530"/>
              <a:gd name="connsiteX3" fmla="*/ 1028864 w 1028864"/>
              <a:gd name="connsiteY3" fmla="*/ 1778982 h 5685530"/>
              <a:gd name="connsiteX4" fmla="*/ 53625 w 1028864"/>
              <a:gd name="connsiteY4" fmla="*/ 3401871 h 5685530"/>
              <a:gd name="connsiteX5" fmla="*/ 369212 w 1028864"/>
              <a:gd name="connsiteY5" fmla="*/ 5685530 h 5685530"/>
              <a:gd name="connsiteX6" fmla="*/ 0 w 1028864"/>
              <a:gd name="connsiteY6" fmla="*/ 5685530 h 5685530"/>
              <a:gd name="connsiteX7" fmla="*/ 0 w 1028864"/>
              <a:gd name="connsiteY7" fmla="*/ 3855460 h 5685530"/>
              <a:gd name="connsiteX8" fmla="*/ 455886 w 1028864"/>
              <a:gd name="connsiteY8" fmla="*/ 4548829 h 5685530"/>
              <a:gd name="connsiteX9" fmla="*/ 433981 w 1028864"/>
              <a:gd name="connsiteY9" fmla="*/ 5606183 h 56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864" h="5685530">
                <a:moveTo>
                  <a:pt x="0" y="3429087"/>
                </a:moveTo>
                <a:lnTo>
                  <a:pt x="0" y="0"/>
                </a:lnTo>
                <a:lnTo>
                  <a:pt x="97930" y="53623"/>
                </a:lnTo>
                <a:cubicBezTo>
                  <a:pt x="682881" y="413233"/>
                  <a:pt x="1028864" y="1032650"/>
                  <a:pt x="1028864" y="1778982"/>
                </a:cubicBezTo>
                <a:cubicBezTo>
                  <a:pt x="1028864" y="2447375"/>
                  <a:pt x="652898" y="3068758"/>
                  <a:pt x="53625" y="3401871"/>
                </a:cubicBezTo>
                <a:close/>
                <a:moveTo>
                  <a:pt x="369212" y="5685530"/>
                </a:moveTo>
                <a:lnTo>
                  <a:pt x="0" y="5685530"/>
                </a:lnTo>
                <a:lnTo>
                  <a:pt x="0" y="3855460"/>
                </a:lnTo>
                <a:lnTo>
                  <a:pt x="455886" y="4548829"/>
                </a:lnTo>
                <a:cubicBezTo>
                  <a:pt x="685164" y="4897505"/>
                  <a:pt x="644959" y="5311061"/>
                  <a:pt x="433981" y="5606183"/>
                </a:cubicBezTo>
                <a:close/>
              </a:path>
            </a:pathLst>
          </a:custGeom>
          <a:noFill/>
          <a:ln w="12700" cap="flat">
            <a:solidFill>
              <a:srgbClr val="F1BE71"/>
            </a:solid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CFFE625C-249B-C785-675F-4E3B0C548878}"/>
              </a:ext>
            </a:extLst>
          </p:cNvPr>
          <p:cNvSpPr/>
          <p:nvPr/>
        </p:nvSpPr>
        <p:spPr>
          <a:xfrm rot="16200000">
            <a:off x="10042603" y="975060"/>
            <a:ext cx="1271663" cy="3027132"/>
          </a:xfrm>
          <a:custGeom>
            <a:avLst/>
            <a:gdLst>
              <a:gd name="connsiteX0" fmla="*/ 1271663 w 1271663"/>
              <a:gd name="connsiteY0" fmla="*/ 1096908 h 3027132"/>
              <a:gd name="connsiteX1" fmla="*/ 1271663 w 1271663"/>
              <a:gd name="connsiteY1" fmla="*/ 3027132 h 3027132"/>
              <a:gd name="connsiteX2" fmla="*/ 0 w 1271663"/>
              <a:gd name="connsiteY2" fmla="*/ 3027132 h 3027132"/>
              <a:gd name="connsiteX3" fmla="*/ 0 w 1271663"/>
              <a:gd name="connsiteY3" fmla="*/ 0 h 3027132"/>
              <a:gd name="connsiteX4" fmla="*/ 176084 w 1271663"/>
              <a:gd name="connsiteY4" fmla="*/ 0 h 3027132"/>
              <a:gd name="connsiteX5" fmla="*/ 1271663 w 1271663"/>
              <a:gd name="connsiteY5" fmla="*/ 1096908 h 302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663" h="3027132">
                <a:moveTo>
                  <a:pt x="1271663" y="1096908"/>
                </a:moveTo>
                <a:lnTo>
                  <a:pt x="1271663" y="3027132"/>
                </a:lnTo>
                <a:lnTo>
                  <a:pt x="0" y="3027132"/>
                </a:lnTo>
                <a:lnTo>
                  <a:pt x="0" y="0"/>
                </a:lnTo>
                <a:lnTo>
                  <a:pt x="176084" y="0"/>
                </a:lnTo>
                <a:cubicBezTo>
                  <a:pt x="780724" y="0"/>
                  <a:pt x="1271663" y="491535"/>
                  <a:pt x="1271663" y="1096908"/>
                </a:cubicBezTo>
                <a:close/>
              </a:path>
            </a:pathLst>
          </a:custGeom>
          <a:solidFill>
            <a:srgbClr val="29B4A9"/>
          </a:solidFill>
          <a:ln w="0"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FB165D98-CF7D-9DD6-D591-46DA99EF1E38}"/>
              </a:ext>
            </a:extLst>
          </p:cNvPr>
          <p:cNvSpPr/>
          <p:nvPr/>
        </p:nvSpPr>
        <p:spPr>
          <a:xfrm>
            <a:off x="-22578" y="1505351"/>
            <a:ext cx="1050070" cy="5375226"/>
          </a:xfrm>
          <a:custGeom>
            <a:avLst/>
            <a:gdLst>
              <a:gd name="connsiteX0" fmla="*/ 0 w 1050070"/>
              <a:gd name="connsiteY0" fmla="*/ 3834820 h 5375226"/>
              <a:gd name="connsiteX1" fmla="*/ 477099 w 1050070"/>
              <a:gd name="connsiteY1" fmla="*/ 4560463 h 5375226"/>
              <a:gd name="connsiteX2" fmla="*/ 605590 w 1050070"/>
              <a:gd name="connsiteY2" fmla="*/ 5290009 h 5375226"/>
              <a:gd name="connsiteX3" fmla="*/ 578941 w 1050070"/>
              <a:gd name="connsiteY3" fmla="*/ 5375226 h 5375226"/>
              <a:gd name="connsiteX4" fmla="*/ 0 w 1050070"/>
              <a:gd name="connsiteY4" fmla="*/ 5375226 h 5375226"/>
              <a:gd name="connsiteX5" fmla="*/ 0 w 1050070"/>
              <a:gd name="connsiteY5" fmla="*/ 0 h 5375226"/>
              <a:gd name="connsiteX6" fmla="*/ 119147 w 1050070"/>
              <a:gd name="connsiteY6" fmla="*/ 65242 h 5375226"/>
              <a:gd name="connsiteX7" fmla="*/ 1050070 w 1050070"/>
              <a:gd name="connsiteY7" fmla="*/ 1790607 h 5375226"/>
              <a:gd name="connsiteX8" fmla="*/ 74843 w 1050070"/>
              <a:gd name="connsiteY8" fmla="*/ 3413502 h 5375226"/>
              <a:gd name="connsiteX9" fmla="*/ 0 w 1050070"/>
              <a:gd name="connsiteY9" fmla="*/ 3447981 h 53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070" h="5375226">
                <a:moveTo>
                  <a:pt x="0" y="3834820"/>
                </a:moveTo>
                <a:lnTo>
                  <a:pt x="477099" y="4560463"/>
                </a:lnTo>
                <a:cubicBezTo>
                  <a:pt x="629949" y="4792915"/>
                  <a:pt x="663030" y="5054202"/>
                  <a:pt x="605590" y="5290009"/>
                </a:cubicBezTo>
                <a:lnTo>
                  <a:pt x="578941" y="5375226"/>
                </a:lnTo>
                <a:lnTo>
                  <a:pt x="0" y="5375226"/>
                </a:lnTo>
                <a:close/>
                <a:moveTo>
                  <a:pt x="0" y="0"/>
                </a:moveTo>
                <a:lnTo>
                  <a:pt x="119147" y="65242"/>
                </a:lnTo>
                <a:cubicBezTo>
                  <a:pt x="704092" y="424853"/>
                  <a:pt x="1050070" y="1044273"/>
                  <a:pt x="1050070" y="1790607"/>
                </a:cubicBezTo>
                <a:cubicBezTo>
                  <a:pt x="1050070" y="2459001"/>
                  <a:pt x="674109" y="3080388"/>
                  <a:pt x="74843" y="3413502"/>
                </a:cubicBezTo>
                <a:lnTo>
                  <a:pt x="0" y="3447981"/>
                </a:lnTo>
                <a:close/>
              </a:path>
            </a:pathLst>
          </a:custGeom>
          <a:noFill/>
          <a:ln w="12700" cap="flat">
            <a:solidFill>
              <a:srgbClr val="F1BE71"/>
            </a:solid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B986DF2C-D21A-91F5-B4E8-E37551698EDC}"/>
              </a:ext>
            </a:extLst>
          </p:cNvPr>
          <p:cNvSpPr/>
          <p:nvPr/>
        </p:nvSpPr>
        <p:spPr>
          <a:xfrm rot="5400000">
            <a:off x="865771" y="3189709"/>
            <a:ext cx="1271648" cy="3048349"/>
          </a:xfrm>
          <a:custGeom>
            <a:avLst/>
            <a:gdLst>
              <a:gd name="connsiteX0" fmla="*/ 0 w 1271648"/>
              <a:gd name="connsiteY0" fmla="*/ 3048349 h 3048349"/>
              <a:gd name="connsiteX1" fmla="*/ 0 w 1271648"/>
              <a:gd name="connsiteY1" fmla="*/ 0 h 3048349"/>
              <a:gd name="connsiteX2" fmla="*/ 176081 w 1271648"/>
              <a:gd name="connsiteY2" fmla="*/ 0 h 3048349"/>
              <a:gd name="connsiteX3" fmla="*/ 1271648 w 1271648"/>
              <a:gd name="connsiteY3" fmla="*/ 1096912 h 3048349"/>
              <a:gd name="connsiteX4" fmla="*/ 1271648 w 1271648"/>
              <a:gd name="connsiteY4" fmla="*/ 3048349 h 304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648" h="3048349">
                <a:moveTo>
                  <a:pt x="0" y="3048349"/>
                </a:moveTo>
                <a:lnTo>
                  <a:pt x="0" y="0"/>
                </a:lnTo>
                <a:lnTo>
                  <a:pt x="176081" y="0"/>
                </a:lnTo>
                <a:cubicBezTo>
                  <a:pt x="780715" y="0"/>
                  <a:pt x="1271648" y="491536"/>
                  <a:pt x="1271648" y="1096912"/>
                </a:cubicBezTo>
                <a:lnTo>
                  <a:pt x="1271648" y="3048349"/>
                </a:lnTo>
                <a:close/>
              </a:path>
            </a:pathLst>
          </a:custGeom>
          <a:solidFill>
            <a:srgbClr val="29B4A9"/>
          </a:solidFill>
          <a:ln w="0" cap="flat">
            <a:noFill/>
            <a:prstDash val="solid"/>
            <a:miter/>
          </a:ln>
        </p:spPr>
        <p:txBody>
          <a:bodyPr rtlCol="0" anchor="ctr"/>
          <a:lstStyle/>
          <a:p>
            <a:endParaRPr lang="en-IS"/>
          </a:p>
        </p:txBody>
      </p:sp>
      <p:grpSp>
        <p:nvGrpSpPr>
          <p:cNvPr id="75" name="Group 74">
            <a:extLst>
              <a:ext uri="{FF2B5EF4-FFF2-40B4-BE49-F238E27FC236}">
                <a16:creationId xmlns:a16="http://schemas.microsoft.com/office/drawing/2014/main" id="{778594FE-FA5B-8703-685E-D19199F95531}"/>
              </a:ext>
            </a:extLst>
          </p:cNvPr>
          <p:cNvGrpSpPr/>
          <p:nvPr userDrawn="1"/>
        </p:nvGrpSpPr>
        <p:grpSpPr>
          <a:xfrm>
            <a:off x="5095772" y="5703850"/>
            <a:ext cx="2027571" cy="623447"/>
            <a:chOff x="5095772" y="5703850"/>
            <a:chExt cx="2027571" cy="623447"/>
          </a:xfrm>
        </p:grpSpPr>
        <p:grpSp>
          <p:nvGrpSpPr>
            <p:cNvPr id="42" name="Graphic 1">
              <a:extLst>
                <a:ext uri="{FF2B5EF4-FFF2-40B4-BE49-F238E27FC236}">
                  <a16:creationId xmlns:a16="http://schemas.microsoft.com/office/drawing/2014/main" id="{4495EF14-BB0B-FC48-A6D0-7B656EA8E63E}"/>
                </a:ext>
              </a:extLst>
            </p:cNvPr>
            <p:cNvGrpSpPr/>
            <p:nvPr/>
          </p:nvGrpSpPr>
          <p:grpSpPr>
            <a:xfrm>
              <a:off x="5095772" y="5703850"/>
              <a:ext cx="2027571" cy="481059"/>
              <a:chOff x="5095772" y="5703850"/>
              <a:chExt cx="2027571" cy="481059"/>
            </a:xfrm>
            <a:solidFill>
              <a:schemeClr val="bg1"/>
            </a:solidFill>
          </p:grpSpPr>
          <p:grpSp>
            <p:nvGrpSpPr>
              <p:cNvPr id="43" name="Graphic 1">
                <a:extLst>
                  <a:ext uri="{FF2B5EF4-FFF2-40B4-BE49-F238E27FC236}">
                    <a16:creationId xmlns:a16="http://schemas.microsoft.com/office/drawing/2014/main" id="{03C8F5F1-1070-A22D-9110-3D72D7676452}"/>
                  </a:ext>
                </a:extLst>
              </p:cNvPr>
              <p:cNvGrpSpPr/>
              <p:nvPr/>
            </p:nvGrpSpPr>
            <p:grpSpPr>
              <a:xfrm>
                <a:off x="5699613" y="5772733"/>
                <a:ext cx="1423730" cy="269789"/>
                <a:chOff x="5699613" y="5772733"/>
                <a:chExt cx="1423730" cy="269789"/>
              </a:xfrm>
              <a:solidFill>
                <a:schemeClr val="bg1"/>
              </a:solidFill>
            </p:grpSpPr>
            <p:sp>
              <p:nvSpPr>
                <p:cNvPr id="44" name="Freeform 43">
                  <a:extLst>
                    <a:ext uri="{FF2B5EF4-FFF2-40B4-BE49-F238E27FC236}">
                      <a16:creationId xmlns:a16="http://schemas.microsoft.com/office/drawing/2014/main" id="{33F9D6AC-D981-2F76-42AE-6BD030BC863A}"/>
                    </a:ext>
                  </a:extLst>
                </p:cNvPr>
                <p:cNvSpPr/>
                <p:nvPr/>
              </p:nvSpPr>
              <p:spPr>
                <a:xfrm>
                  <a:off x="5699613" y="5784772"/>
                  <a:ext cx="157398" cy="253483"/>
                </a:xfrm>
                <a:custGeom>
                  <a:avLst/>
                  <a:gdLst>
                    <a:gd name="connsiteX0" fmla="*/ 0 w 157398"/>
                    <a:gd name="connsiteY0" fmla="*/ 0 h 253483"/>
                    <a:gd name="connsiteX1" fmla="*/ 62250 w 157398"/>
                    <a:gd name="connsiteY1" fmla="*/ 0 h 253483"/>
                    <a:gd name="connsiteX2" fmla="*/ 62250 w 157398"/>
                    <a:gd name="connsiteY2" fmla="*/ 198164 h 253483"/>
                    <a:gd name="connsiteX3" fmla="*/ 157398 w 157398"/>
                    <a:gd name="connsiteY3" fmla="*/ 198164 h 253483"/>
                    <a:gd name="connsiteX4" fmla="*/ 157398 w 157398"/>
                    <a:gd name="connsiteY4" fmla="*/ 253483 h 253483"/>
                    <a:gd name="connsiteX5" fmla="*/ 0 w 157398"/>
                    <a:gd name="connsiteY5" fmla="*/ 253483 h 253483"/>
                    <a:gd name="connsiteX6" fmla="*/ 0 w 157398"/>
                    <a:gd name="connsiteY6" fmla="*/ 0 h 2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8" h="253483">
                      <a:moveTo>
                        <a:pt x="0" y="0"/>
                      </a:moveTo>
                      <a:lnTo>
                        <a:pt x="62250" y="0"/>
                      </a:lnTo>
                      <a:lnTo>
                        <a:pt x="62250" y="198164"/>
                      </a:lnTo>
                      <a:lnTo>
                        <a:pt x="157398" y="198164"/>
                      </a:lnTo>
                      <a:lnTo>
                        <a:pt x="157398" y="253483"/>
                      </a:lnTo>
                      <a:lnTo>
                        <a:pt x="0" y="253483"/>
                      </a:lnTo>
                      <a:lnTo>
                        <a:pt x="0" y="0"/>
                      </a:lnTo>
                      <a:close/>
                    </a:path>
                  </a:pathLst>
                </a:custGeom>
                <a:solidFill>
                  <a:schemeClr val="bg1"/>
                </a:solidFill>
                <a:ln w="5052"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3213796C-DD27-78BA-4249-64DA37A1FE97}"/>
                    </a:ext>
                  </a:extLst>
                </p:cNvPr>
                <p:cNvSpPr/>
                <p:nvPr/>
              </p:nvSpPr>
              <p:spPr>
                <a:xfrm>
                  <a:off x="5876477" y="5780810"/>
                  <a:ext cx="176508" cy="261611"/>
                </a:xfrm>
                <a:custGeom>
                  <a:avLst/>
                  <a:gdLst>
                    <a:gd name="connsiteX0" fmla="*/ 161301 w 176508"/>
                    <a:gd name="connsiteY0" fmla="*/ 17068 h 261611"/>
                    <a:gd name="connsiteX1" fmla="*/ 161301 w 176508"/>
                    <a:gd name="connsiteY1" fmla="*/ 76604 h 261611"/>
                    <a:gd name="connsiteX2" fmla="*/ 95858 w 176508"/>
                    <a:gd name="connsiteY2" fmla="*/ 55319 h 261611"/>
                    <a:gd name="connsiteX3" fmla="*/ 62604 w 176508"/>
                    <a:gd name="connsiteY3" fmla="*/ 74826 h 261611"/>
                    <a:gd name="connsiteX4" fmla="*/ 99052 w 176508"/>
                    <a:gd name="connsiteY4" fmla="*/ 101749 h 261611"/>
                    <a:gd name="connsiteX5" fmla="*/ 176509 w 176508"/>
                    <a:gd name="connsiteY5" fmla="*/ 181147 h 261611"/>
                    <a:gd name="connsiteX6" fmla="*/ 79231 w 176508"/>
                    <a:gd name="connsiteY6" fmla="*/ 261611 h 261611"/>
                    <a:gd name="connsiteX7" fmla="*/ 1064 w 176508"/>
                    <a:gd name="connsiteY7" fmla="*/ 239971 h 261611"/>
                    <a:gd name="connsiteX8" fmla="*/ 1064 w 176508"/>
                    <a:gd name="connsiteY8" fmla="*/ 176524 h 261611"/>
                    <a:gd name="connsiteX9" fmla="*/ 74618 w 176508"/>
                    <a:gd name="connsiteY9" fmla="*/ 205936 h 261611"/>
                    <a:gd name="connsiteX10" fmla="*/ 111066 w 176508"/>
                    <a:gd name="connsiteY10" fmla="*/ 182874 h 261611"/>
                    <a:gd name="connsiteX11" fmla="*/ 68637 w 176508"/>
                    <a:gd name="connsiteY11" fmla="*/ 151328 h 261611"/>
                    <a:gd name="connsiteX12" fmla="*/ 0 w 176508"/>
                    <a:gd name="connsiteY12" fmla="*/ 76909 h 261611"/>
                    <a:gd name="connsiteX13" fmla="*/ 93729 w 176508"/>
                    <a:gd name="connsiteY13" fmla="*/ 0 h 261611"/>
                    <a:gd name="connsiteX14" fmla="*/ 161301 w 176508"/>
                    <a:gd name="connsiteY14" fmla="*/ 17017 h 26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508" h="261611">
                      <a:moveTo>
                        <a:pt x="161301" y="17068"/>
                      </a:moveTo>
                      <a:lnTo>
                        <a:pt x="161301" y="76604"/>
                      </a:lnTo>
                      <a:cubicBezTo>
                        <a:pt x="144674" y="63853"/>
                        <a:pt x="119227" y="55319"/>
                        <a:pt x="95858" y="55319"/>
                      </a:cubicBezTo>
                      <a:cubicBezTo>
                        <a:pt x="75328" y="55319"/>
                        <a:pt x="62604" y="62075"/>
                        <a:pt x="62604" y="74826"/>
                      </a:cubicBezTo>
                      <a:cubicBezTo>
                        <a:pt x="62604" y="87576"/>
                        <a:pt x="74973" y="92910"/>
                        <a:pt x="99052" y="101749"/>
                      </a:cubicBezTo>
                      <a:cubicBezTo>
                        <a:pt x="134080" y="115210"/>
                        <a:pt x="176509" y="130806"/>
                        <a:pt x="176509" y="181147"/>
                      </a:cubicBezTo>
                      <a:cubicBezTo>
                        <a:pt x="176509" y="228287"/>
                        <a:pt x="140416" y="261611"/>
                        <a:pt x="79231" y="261611"/>
                      </a:cubicBezTo>
                      <a:cubicBezTo>
                        <a:pt x="48107" y="261611"/>
                        <a:pt x="19111" y="252417"/>
                        <a:pt x="1064" y="239971"/>
                      </a:cubicBezTo>
                      <a:lnTo>
                        <a:pt x="1064" y="176524"/>
                      </a:lnTo>
                      <a:cubicBezTo>
                        <a:pt x="19466" y="193186"/>
                        <a:pt x="46687" y="205936"/>
                        <a:pt x="74618" y="205936"/>
                      </a:cubicBezTo>
                      <a:cubicBezTo>
                        <a:pt x="97632" y="205936"/>
                        <a:pt x="111066" y="196742"/>
                        <a:pt x="111066" y="182874"/>
                      </a:cubicBezTo>
                      <a:cubicBezTo>
                        <a:pt x="111066" y="167634"/>
                        <a:pt x="93729" y="161234"/>
                        <a:pt x="68637" y="151328"/>
                      </a:cubicBezTo>
                      <a:cubicBezTo>
                        <a:pt x="39641" y="140356"/>
                        <a:pt x="0" y="123338"/>
                        <a:pt x="0" y="76909"/>
                      </a:cubicBezTo>
                      <a:cubicBezTo>
                        <a:pt x="0" y="32968"/>
                        <a:pt x="34673" y="0"/>
                        <a:pt x="93729" y="0"/>
                      </a:cubicBezTo>
                      <a:cubicBezTo>
                        <a:pt x="119531" y="0"/>
                        <a:pt x="143610" y="6401"/>
                        <a:pt x="161301" y="17017"/>
                      </a:cubicBezTo>
                      <a:close/>
                    </a:path>
                  </a:pathLst>
                </a:custGeom>
                <a:solidFill>
                  <a:schemeClr val="bg1"/>
                </a:solidFill>
                <a:ln w="5052"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F083EF6-F690-B6E7-2047-21DC3C66A8DD}"/>
                    </a:ext>
                  </a:extLst>
                </p:cNvPr>
                <p:cNvSpPr/>
                <p:nvPr/>
              </p:nvSpPr>
              <p:spPr>
                <a:xfrm>
                  <a:off x="6171757" y="5784772"/>
                  <a:ext cx="209458" cy="253483"/>
                </a:xfrm>
                <a:custGeom>
                  <a:avLst/>
                  <a:gdLst>
                    <a:gd name="connsiteX0" fmla="*/ 101 w 209458"/>
                    <a:gd name="connsiteY0" fmla="*/ 0 h 253483"/>
                    <a:gd name="connsiteX1" fmla="*/ 104780 w 209458"/>
                    <a:gd name="connsiteY1" fmla="*/ 0 h 253483"/>
                    <a:gd name="connsiteX2" fmla="*/ 194251 w 209458"/>
                    <a:gd name="connsiteY2" fmla="*/ 83309 h 253483"/>
                    <a:gd name="connsiteX3" fmla="*/ 144015 w 209458"/>
                    <a:gd name="connsiteY3" fmla="*/ 153868 h 253483"/>
                    <a:gd name="connsiteX4" fmla="*/ 209459 w 209458"/>
                    <a:gd name="connsiteY4" fmla="*/ 253483 h 253483"/>
                    <a:gd name="connsiteX5" fmla="*/ 139757 w 209458"/>
                    <a:gd name="connsiteY5" fmla="*/ 253483 h 253483"/>
                    <a:gd name="connsiteX6" fmla="*/ 85264 w 209458"/>
                    <a:gd name="connsiteY6" fmla="*/ 166263 h 253483"/>
                    <a:gd name="connsiteX7" fmla="*/ 62249 w 209458"/>
                    <a:gd name="connsiteY7" fmla="*/ 166263 h 253483"/>
                    <a:gd name="connsiteX8" fmla="*/ 62249 w 209458"/>
                    <a:gd name="connsiteY8" fmla="*/ 253483 h 253483"/>
                    <a:gd name="connsiteX9" fmla="*/ 0 w 209458"/>
                    <a:gd name="connsiteY9" fmla="*/ 253483 h 253483"/>
                    <a:gd name="connsiteX10" fmla="*/ 0 w 209458"/>
                    <a:gd name="connsiteY10" fmla="*/ 0 h 253483"/>
                    <a:gd name="connsiteX11" fmla="*/ 98089 w 209458"/>
                    <a:gd name="connsiteY11" fmla="*/ 114855 h 253483"/>
                    <a:gd name="connsiteX12" fmla="*/ 130278 w 209458"/>
                    <a:gd name="connsiteY12" fmla="*/ 83665 h 253483"/>
                    <a:gd name="connsiteX13" fmla="*/ 98089 w 209458"/>
                    <a:gd name="connsiteY13" fmla="*/ 52830 h 253483"/>
                    <a:gd name="connsiteX14" fmla="*/ 62351 w 209458"/>
                    <a:gd name="connsiteY14" fmla="*/ 52830 h 253483"/>
                    <a:gd name="connsiteX15" fmla="*/ 62351 w 209458"/>
                    <a:gd name="connsiteY15" fmla="*/ 114855 h 253483"/>
                    <a:gd name="connsiteX16" fmla="*/ 98089 w 209458"/>
                    <a:gd name="connsiteY16" fmla="*/ 114855 h 2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458" h="253483">
                      <a:moveTo>
                        <a:pt x="101" y="0"/>
                      </a:moveTo>
                      <a:lnTo>
                        <a:pt x="104780" y="0"/>
                      </a:lnTo>
                      <a:cubicBezTo>
                        <a:pt x="158564" y="0"/>
                        <a:pt x="194251" y="35102"/>
                        <a:pt x="194251" y="83309"/>
                      </a:cubicBezTo>
                      <a:cubicBezTo>
                        <a:pt x="194251" y="114144"/>
                        <a:pt x="174431" y="142489"/>
                        <a:pt x="144015" y="153868"/>
                      </a:cubicBezTo>
                      <a:lnTo>
                        <a:pt x="209459" y="253483"/>
                      </a:lnTo>
                      <a:lnTo>
                        <a:pt x="139757" y="253483"/>
                      </a:lnTo>
                      <a:lnTo>
                        <a:pt x="85264" y="166263"/>
                      </a:lnTo>
                      <a:lnTo>
                        <a:pt x="62249" y="166263"/>
                      </a:lnTo>
                      <a:lnTo>
                        <a:pt x="62249" y="253483"/>
                      </a:lnTo>
                      <a:lnTo>
                        <a:pt x="0" y="253483"/>
                      </a:lnTo>
                      <a:lnTo>
                        <a:pt x="0" y="0"/>
                      </a:lnTo>
                      <a:close/>
                      <a:moveTo>
                        <a:pt x="98089" y="114855"/>
                      </a:moveTo>
                      <a:cubicBezTo>
                        <a:pt x="117554" y="114855"/>
                        <a:pt x="130278" y="101393"/>
                        <a:pt x="130278" y="83665"/>
                      </a:cubicBezTo>
                      <a:cubicBezTo>
                        <a:pt x="130278" y="65936"/>
                        <a:pt x="117554" y="52830"/>
                        <a:pt x="98089" y="52830"/>
                      </a:cubicBezTo>
                      <a:lnTo>
                        <a:pt x="62351" y="52830"/>
                      </a:lnTo>
                      <a:lnTo>
                        <a:pt x="62351" y="114855"/>
                      </a:lnTo>
                      <a:lnTo>
                        <a:pt x="98089" y="114855"/>
                      </a:lnTo>
                      <a:close/>
                    </a:path>
                  </a:pathLst>
                </a:custGeom>
                <a:solidFill>
                  <a:schemeClr val="bg1"/>
                </a:solidFill>
                <a:ln w="5052"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07C0978C-ADC3-7F1A-2144-212BC0B7111A}"/>
                    </a:ext>
                  </a:extLst>
                </p:cNvPr>
                <p:cNvSpPr/>
                <p:nvPr/>
              </p:nvSpPr>
              <p:spPr>
                <a:xfrm>
                  <a:off x="6383091" y="5851826"/>
                  <a:ext cx="179702" cy="190696"/>
                </a:xfrm>
                <a:custGeom>
                  <a:avLst/>
                  <a:gdLst>
                    <a:gd name="connsiteX0" fmla="*/ 179652 w 179702"/>
                    <a:gd name="connsiteY0" fmla="*/ 87525 h 190696"/>
                    <a:gd name="connsiteX1" fmla="*/ 177878 w 179702"/>
                    <a:gd name="connsiteY1" fmla="*/ 108454 h 190696"/>
                    <a:gd name="connsiteX2" fmla="*/ 62909 w 179702"/>
                    <a:gd name="connsiteY2" fmla="*/ 108454 h 190696"/>
                    <a:gd name="connsiteX3" fmla="*/ 111725 w 179702"/>
                    <a:gd name="connsiteY3" fmla="*/ 139644 h 190696"/>
                    <a:gd name="connsiteX4" fmla="*/ 166573 w 179702"/>
                    <a:gd name="connsiteY4" fmla="*/ 124761 h 190696"/>
                    <a:gd name="connsiteX5" fmla="*/ 166573 w 179702"/>
                    <a:gd name="connsiteY5" fmla="*/ 178657 h 190696"/>
                    <a:gd name="connsiteX6" fmla="*/ 103969 w 179702"/>
                    <a:gd name="connsiteY6" fmla="*/ 190697 h 190696"/>
                    <a:gd name="connsiteX7" fmla="*/ 0 w 179702"/>
                    <a:gd name="connsiteY7" fmla="*/ 95348 h 190696"/>
                    <a:gd name="connsiteX8" fmla="*/ 93020 w 179702"/>
                    <a:gd name="connsiteY8" fmla="*/ 0 h 190696"/>
                    <a:gd name="connsiteX9" fmla="*/ 179703 w 179702"/>
                    <a:gd name="connsiteY9" fmla="*/ 87576 h 190696"/>
                    <a:gd name="connsiteX10" fmla="*/ 62199 w 179702"/>
                    <a:gd name="connsiteY10" fmla="*/ 75486 h 190696"/>
                    <a:gd name="connsiteX11" fmla="*/ 122674 w 179702"/>
                    <a:gd name="connsiteY11" fmla="*/ 75486 h 190696"/>
                    <a:gd name="connsiteX12" fmla="*/ 92614 w 179702"/>
                    <a:gd name="connsiteY12" fmla="*/ 48919 h 190696"/>
                    <a:gd name="connsiteX13" fmla="*/ 62199 w 179702"/>
                    <a:gd name="connsiteY13" fmla="*/ 75486 h 19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702" h="190696">
                      <a:moveTo>
                        <a:pt x="179652" y="87525"/>
                      </a:moveTo>
                      <a:cubicBezTo>
                        <a:pt x="179652" y="94282"/>
                        <a:pt x="178942" y="103832"/>
                        <a:pt x="177878" y="108454"/>
                      </a:cubicBezTo>
                      <a:lnTo>
                        <a:pt x="62909" y="108454"/>
                      </a:lnTo>
                      <a:cubicBezTo>
                        <a:pt x="66457" y="131161"/>
                        <a:pt x="88001" y="139644"/>
                        <a:pt x="111725" y="139644"/>
                      </a:cubicBezTo>
                      <a:cubicBezTo>
                        <a:pt x="133674" y="139644"/>
                        <a:pt x="156283" y="132177"/>
                        <a:pt x="166573" y="124761"/>
                      </a:cubicBezTo>
                      <a:lnTo>
                        <a:pt x="166573" y="178657"/>
                      </a:lnTo>
                      <a:cubicBezTo>
                        <a:pt x="151011" y="186785"/>
                        <a:pt x="126577" y="190697"/>
                        <a:pt x="103969" y="190697"/>
                      </a:cubicBezTo>
                      <a:cubicBezTo>
                        <a:pt x="44558" y="190697"/>
                        <a:pt x="0" y="157373"/>
                        <a:pt x="0" y="95348"/>
                      </a:cubicBezTo>
                      <a:cubicBezTo>
                        <a:pt x="0" y="41451"/>
                        <a:pt x="39286" y="0"/>
                        <a:pt x="93020" y="0"/>
                      </a:cubicBezTo>
                      <a:cubicBezTo>
                        <a:pt x="146753" y="0"/>
                        <a:pt x="179703" y="40029"/>
                        <a:pt x="179703" y="87576"/>
                      </a:cubicBezTo>
                      <a:close/>
                      <a:moveTo>
                        <a:pt x="62199" y="75486"/>
                      </a:moveTo>
                      <a:lnTo>
                        <a:pt x="122674" y="75486"/>
                      </a:lnTo>
                      <a:cubicBezTo>
                        <a:pt x="120900" y="59891"/>
                        <a:pt x="110305" y="48919"/>
                        <a:pt x="92614" y="48919"/>
                      </a:cubicBezTo>
                      <a:cubicBezTo>
                        <a:pt x="74923" y="48919"/>
                        <a:pt x="64683" y="59891"/>
                        <a:pt x="62199" y="75486"/>
                      </a:cubicBezTo>
                      <a:close/>
                    </a:path>
                  </a:pathLst>
                </a:custGeom>
                <a:solidFill>
                  <a:schemeClr val="bg1"/>
                </a:solidFill>
                <a:ln w="5052"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BE3A53D8-F7F3-8363-9D23-1B2BC3D23434}"/>
                    </a:ext>
                  </a:extLst>
                </p:cNvPr>
                <p:cNvSpPr/>
                <p:nvPr/>
              </p:nvSpPr>
              <p:spPr>
                <a:xfrm>
                  <a:off x="6579319" y="5803212"/>
                  <a:ext cx="128807" cy="239259"/>
                </a:xfrm>
                <a:custGeom>
                  <a:avLst/>
                  <a:gdLst>
                    <a:gd name="connsiteX0" fmla="*/ 128808 w 128807"/>
                    <a:gd name="connsiteY0" fmla="*/ 231132 h 239259"/>
                    <a:gd name="connsiteX1" fmla="*/ 88812 w 128807"/>
                    <a:gd name="connsiteY1" fmla="*/ 239260 h 239259"/>
                    <a:gd name="connsiteX2" fmla="*/ 23014 w 128807"/>
                    <a:gd name="connsiteY2" fmla="*/ 172968 h 239259"/>
                    <a:gd name="connsiteX3" fmla="*/ 23014 w 128807"/>
                    <a:gd name="connsiteY3" fmla="*/ 100327 h 239259"/>
                    <a:gd name="connsiteX4" fmla="*/ 0 w 128807"/>
                    <a:gd name="connsiteY4" fmla="*/ 100327 h 239259"/>
                    <a:gd name="connsiteX5" fmla="*/ 0 w 128807"/>
                    <a:gd name="connsiteY5" fmla="*/ 52830 h 239259"/>
                    <a:gd name="connsiteX6" fmla="*/ 24737 w 128807"/>
                    <a:gd name="connsiteY6" fmla="*/ 52830 h 239259"/>
                    <a:gd name="connsiteX7" fmla="*/ 24737 w 128807"/>
                    <a:gd name="connsiteY7" fmla="*/ 13106 h 239259"/>
                    <a:gd name="connsiteX8" fmla="*/ 84503 w 128807"/>
                    <a:gd name="connsiteY8" fmla="*/ 0 h 239259"/>
                    <a:gd name="connsiteX9" fmla="*/ 84503 w 128807"/>
                    <a:gd name="connsiteY9" fmla="*/ 52830 h 239259"/>
                    <a:gd name="connsiteX10" fmla="*/ 124448 w 128807"/>
                    <a:gd name="connsiteY10" fmla="*/ 52830 h 239259"/>
                    <a:gd name="connsiteX11" fmla="*/ 124448 w 128807"/>
                    <a:gd name="connsiteY11" fmla="*/ 100327 h 239259"/>
                    <a:gd name="connsiteX12" fmla="*/ 84503 w 128807"/>
                    <a:gd name="connsiteY12" fmla="*/ 100327 h 239259"/>
                    <a:gd name="connsiteX13" fmla="*/ 84503 w 128807"/>
                    <a:gd name="connsiteY13" fmla="*/ 163062 h 239259"/>
                    <a:gd name="connsiteX14" fmla="*/ 107872 w 128807"/>
                    <a:gd name="connsiteY14" fmla="*/ 185414 h 239259"/>
                    <a:gd name="connsiteX15" fmla="*/ 128757 w 128807"/>
                    <a:gd name="connsiteY15" fmla="*/ 179369 h 239259"/>
                    <a:gd name="connsiteX16" fmla="*/ 128757 w 128807"/>
                    <a:gd name="connsiteY16" fmla="*/ 231132 h 23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807" h="239259">
                      <a:moveTo>
                        <a:pt x="128808" y="231132"/>
                      </a:moveTo>
                      <a:cubicBezTo>
                        <a:pt x="120646" y="235399"/>
                        <a:pt x="106858" y="239260"/>
                        <a:pt x="88812" y="239260"/>
                      </a:cubicBezTo>
                      <a:cubicBezTo>
                        <a:pt x="48816" y="239260"/>
                        <a:pt x="23014" y="215486"/>
                        <a:pt x="23014" y="172968"/>
                      </a:cubicBezTo>
                      <a:lnTo>
                        <a:pt x="23014" y="100327"/>
                      </a:lnTo>
                      <a:lnTo>
                        <a:pt x="0" y="100327"/>
                      </a:lnTo>
                      <a:lnTo>
                        <a:pt x="0" y="52830"/>
                      </a:lnTo>
                      <a:lnTo>
                        <a:pt x="24737" y="52830"/>
                      </a:lnTo>
                      <a:lnTo>
                        <a:pt x="24737" y="13106"/>
                      </a:lnTo>
                      <a:lnTo>
                        <a:pt x="84503" y="0"/>
                      </a:lnTo>
                      <a:lnTo>
                        <a:pt x="84503" y="52830"/>
                      </a:lnTo>
                      <a:lnTo>
                        <a:pt x="124448" y="52830"/>
                      </a:lnTo>
                      <a:lnTo>
                        <a:pt x="124448" y="100327"/>
                      </a:lnTo>
                      <a:lnTo>
                        <a:pt x="84503" y="100327"/>
                      </a:lnTo>
                      <a:lnTo>
                        <a:pt x="84503" y="163062"/>
                      </a:lnTo>
                      <a:cubicBezTo>
                        <a:pt x="84503" y="179013"/>
                        <a:pt x="94388" y="185414"/>
                        <a:pt x="107872" y="185414"/>
                      </a:cubicBezTo>
                      <a:cubicBezTo>
                        <a:pt x="114614" y="185414"/>
                        <a:pt x="122725" y="183280"/>
                        <a:pt x="128757" y="179369"/>
                      </a:cubicBezTo>
                      <a:lnTo>
                        <a:pt x="128757" y="231132"/>
                      </a:lnTo>
                      <a:close/>
                    </a:path>
                  </a:pathLst>
                </a:custGeom>
                <a:solidFill>
                  <a:schemeClr val="bg1"/>
                </a:solidFill>
                <a:ln w="5052"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2B399C7-7091-7901-30CC-3895D09465E5}"/>
                    </a:ext>
                  </a:extLst>
                </p:cNvPr>
                <p:cNvSpPr/>
                <p:nvPr/>
              </p:nvSpPr>
              <p:spPr>
                <a:xfrm>
                  <a:off x="6726934" y="5851673"/>
                  <a:ext cx="165863" cy="190747"/>
                </a:xfrm>
                <a:custGeom>
                  <a:avLst/>
                  <a:gdLst>
                    <a:gd name="connsiteX0" fmla="*/ 79181 w 165863"/>
                    <a:gd name="connsiteY0" fmla="*/ 102 h 190747"/>
                    <a:gd name="connsiteX1" fmla="*/ 165864 w 165863"/>
                    <a:gd name="connsiteY1" fmla="*/ 74521 h 190747"/>
                    <a:gd name="connsiteX2" fmla="*/ 165864 w 165863"/>
                    <a:gd name="connsiteY2" fmla="*/ 186531 h 190747"/>
                    <a:gd name="connsiteX3" fmla="*/ 108582 w 165863"/>
                    <a:gd name="connsiteY3" fmla="*/ 186531 h 190747"/>
                    <a:gd name="connsiteX4" fmla="*/ 108582 w 165863"/>
                    <a:gd name="connsiteY4" fmla="*/ 164891 h 190747"/>
                    <a:gd name="connsiteX5" fmla="*/ 59056 w 165863"/>
                    <a:gd name="connsiteY5" fmla="*/ 190747 h 190747"/>
                    <a:gd name="connsiteX6" fmla="*/ 0 w 165863"/>
                    <a:gd name="connsiteY6" fmla="*/ 139695 h 190747"/>
                    <a:gd name="connsiteX7" fmla="*/ 62604 w 165863"/>
                    <a:gd name="connsiteY7" fmla="*/ 83004 h 190747"/>
                    <a:gd name="connsiteX8" fmla="*/ 106453 w 165863"/>
                    <a:gd name="connsiteY8" fmla="*/ 76959 h 190747"/>
                    <a:gd name="connsiteX9" fmla="*/ 106453 w 165863"/>
                    <a:gd name="connsiteY9" fmla="*/ 74115 h 190747"/>
                    <a:gd name="connsiteX10" fmla="*/ 73909 w 165863"/>
                    <a:gd name="connsiteY10" fmla="*/ 52475 h 190747"/>
                    <a:gd name="connsiteX11" fmla="*/ 13433 w 165863"/>
                    <a:gd name="connsiteY11" fmla="*/ 71626 h 190747"/>
                    <a:gd name="connsiteX12" fmla="*/ 13433 w 165863"/>
                    <a:gd name="connsiteY12" fmla="*/ 16306 h 190747"/>
                    <a:gd name="connsiteX13" fmla="*/ 79231 w 165863"/>
                    <a:gd name="connsiteY13" fmla="*/ 0 h 190747"/>
                    <a:gd name="connsiteX14" fmla="*/ 106757 w 165863"/>
                    <a:gd name="connsiteY14" fmla="*/ 114245 h 190747"/>
                    <a:gd name="connsiteX15" fmla="*/ 106757 w 165863"/>
                    <a:gd name="connsiteY15" fmla="*/ 110689 h 190747"/>
                    <a:gd name="connsiteX16" fmla="*/ 78116 w 165863"/>
                    <a:gd name="connsiteY16" fmla="*/ 114601 h 190747"/>
                    <a:gd name="connsiteX17" fmla="*/ 56876 w 165863"/>
                    <a:gd name="connsiteY17" fmla="*/ 131618 h 190747"/>
                    <a:gd name="connsiteX18" fmla="*/ 75277 w 165863"/>
                    <a:gd name="connsiteY18" fmla="*/ 146502 h 190747"/>
                    <a:gd name="connsiteX19" fmla="*/ 106757 w 165863"/>
                    <a:gd name="connsiteY19" fmla="*/ 114245 h 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5863" h="190747">
                      <a:moveTo>
                        <a:pt x="79181" y="102"/>
                      </a:moveTo>
                      <a:cubicBezTo>
                        <a:pt x="125513" y="102"/>
                        <a:pt x="165864" y="22808"/>
                        <a:pt x="165864" y="74521"/>
                      </a:cubicBezTo>
                      <a:lnTo>
                        <a:pt x="165864" y="186531"/>
                      </a:lnTo>
                      <a:lnTo>
                        <a:pt x="108582" y="186531"/>
                      </a:lnTo>
                      <a:lnTo>
                        <a:pt x="108582" y="164891"/>
                      </a:lnTo>
                      <a:cubicBezTo>
                        <a:pt x="99407" y="179419"/>
                        <a:pt x="81715" y="190747"/>
                        <a:pt x="59056" y="190747"/>
                      </a:cubicBezTo>
                      <a:cubicBezTo>
                        <a:pt x="24738" y="190747"/>
                        <a:pt x="0" y="169107"/>
                        <a:pt x="0" y="139695"/>
                      </a:cubicBezTo>
                      <a:cubicBezTo>
                        <a:pt x="0" y="110283"/>
                        <a:pt x="22659" y="88999"/>
                        <a:pt x="62604" y="83004"/>
                      </a:cubicBezTo>
                      <a:lnTo>
                        <a:pt x="106453" y="76959"/>
                      </a:lnTo>
                      <a:lnTo>
                        <a:pt x="106453" y="74115"/>
                      </a:lnTo>
                      <a:cubicBezTo>
                        <a:pt x="106453" y="60298"/>
                        <a:pt x="93374" y="52475"/>
                        <a:pt x="73909" y="52475"/>
                      </a:cubicBezTo>
                      <a:cubicBezTo>
                        <a:pt x="49475" y="52475"/>
                        <a:pt x="26867" y="62025"/>
                        <a:pt x="13433" y="71626"/>
                      </a:cubicBezTo>
                      <a:lnTo>
                        <a:pt x="13433" y="16306"/>
                      </a:lnTo>
                      <a:cubicBezTo>
                        <a:pt x="30060" y="6401"/>
                        <a:pt x="54798" y="0"/>
                        <a:pt x="79231" y="0"/>
                      </a:cubicBezTo>
                      <a:close/>
                      <a:moveTo>
                        <a:pt x="106757" y="114245"/>
                      </a:moveTo>
                      <a:lnTo>
                        <a:pt x="106757" y="110689"/>
                      </a:lnTo>
                      <a:lnTo>
                        <a:pt x="78116" y="114601"/>
                      </a:lnTo>
                      <a:cubicBezTo>
                        <a:pt x="64683" y="116379"/>
                        <a:pt x="56876" y="122373"/>
                        <a:pt x="56876" y="131618"/>
                      </a:cubicBezTo>
                      <a:cubicBezTo>
                        <a:pt x="56876" y="140864"/>
                        <a:pt x="63973" y="146502"/>
                        <a:pt x="75277" y="146502"/>
                      </a:cubicBezTo>
                      <a:cubicBezTo>
                        <a:pt x="91195" y="146502"/>
                        <a:pt x="106757" y="133396"/>
                        <a:pt x="106757" y="114245"/>
                      </a:cubicBezTo>
                      <a:close/>
                    </a:path>
                  </a:pathLst>
                </a:custGeom>
                <a:solidFill>
                  <a:schemeClr val="bg1"/>
                </a:solidFill>
                <a:ln w="5052"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23FE4747-FAED-3108-DED7-2E711FFD9ECF}"/>
                    </a:ext>
                  </a:extLst>
                </p:cNvPr>
                <p:cNvSpPr/>
                <p:nvPr/>
              </p:nvSpPr>
              <p:spPr>
                <a:xfrm>
                  <a:off x="6930258" y="5772733"/>
                  <a:ext cx="66152" cy="265522"/>
                </a:xfrm>
                <a:custGeom>
                  <a:avLst/>
                  <a:gdLst>
                    <a:gd name="connsiteX0" fmla="*/ 66153 w 66152"/>
                    <a:gd name="connsiteY0" fmla="*/ 32257 h 265522"/>
                    <a:gd name="connsiteX1" fmla="*/ 32899 w 66152"/>
                    <a:gd name="connsiteY1" fmla="*/ 64158 h 265522"/>
                    <a:gd name="connsiteX2" fmla="*/ 0 w 66152"/>
                    <a:gd name="connsiteY2" fmla="*/ 32257 h 265522"/>
                    <a:gd name="connsiteX3" fmla="*/ 32899 w 66152"/>
                    <a:gd name="connsiteY3" fmla="*/ 0 h 265522"/>
                    <a:gd name="connsiteX4" fmla="*/ 66153 w 66152"/>
                    <a:gd name="connsiteY4" fmla="*/ 32257 h 265522"/>
                    <a:gd name="connsiteX5" fmla="*/ 2129 w 66152"/>
                    <a:gd name="connsiteY5" fmla="*/ 83309 h 265522"/>
                    <a:gd name="connsiteX6" fmla="*/ 63669 w 66152"/>
                    <a:gd name="connsiteY6" fmla="*/ 83309 h 265522"/>
                    <a:gd name="connsiteX7" fmla="*/ 63669 w 66152"/>
                    <a:gd name="connsiteY7" fmla="*/ 265523 h 265522"/>
                    <a:gd name="connsiteX8" fmla="*/ 2129 w 66152"/>
                    <a:gd name="connsiteY8" fmla="*/ 265523 h 265522"/>
                    <a:gd name="connsiteX9" fmla="*/ 2129 w 66152"/>
                    <a:gd name="connsiteY9" fmla="*/ 83309 h 26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52" h="265522">
                      <a:moveTo>
                        <a:pt x="66153" y="32257"/>
                      </a:moveTo>
                      <a:cubicBezTo>
                        <a:pt x="66153" y="50697"/>
                        <a:pt x="52010" y="64158"/>
                        <a:pt x="32899" y="64158"/>
                      </a:cubicBezTo>
                      <a:cubicBezTo>
                        <a:pt x="13788" y="64158"/>
                        <a:pt x="0" y="50697"/>
                        <a:pt x="0" y="32257"/>
                      </a:cubicBezTo>
                      <a:cubicBezTo>
                        <a:pt x="0" y="13817"/>
                        <a:pt x="14143" y="0"/>
                        <a:pt x="32899" y="0"/>
                      </a:cubicBezTo>
                      <a:cubicBezTo>
                        <a:pt x="51655" y="0"/>
                        <a:pt x="66153" y="13817"/>
                        <a:pt x="66153" y="32257"/>
                      </a:cubicBezTo>
                      <a:close/>
                      <a:moveTo>
                        <a:pt x="2129" y="83309"/>
                      </a:moveTo>
                      <a:lnTo>
                        <a:pt x="63669" y="83309"/>
                      </a:lnTo>
                      <a:lnTo>
                        <a:pt x="63669" y="265523"/>
                      </a:lnTo>
                      <a:lnTo>
                        <a:pt x="2129" y="265523"/>
                      </a:lnTo>
                      <a:lnTo>
                        <a:pt x="2129" y="83309"/>
                      </a:lnTo>
                      <a:close/>
                    </a:path>
                  </a:pathLst>
                </a:custGeom>
                <a:solidFill>
                  <a:schemeClr val="bg1"/>
                </a:solidFill>
                <a:ln w="5052"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0322AA08-F4D6-E3B0-AA60-1E525ADE8033}"/>
                    </a:ext>
                  </a:extLst>
                </p:cNvPr>
                <p:cNvSpPr/>
                <p:nvPr/>
              </p:nvSpPr>
              <p:spPr>
                <a:xfrm>
                  <a:off x="7034582" y="5785128"/>
                  <a:ext cx="88761" cy="257344"/>
                </a:xfrm>
                <a:custGeom>
                  <a:avLst/>
                  <a:gdLst>
                    <a:gd name="connsiteX0" fmla="*/ 0 w 88761"/>
                    <a:gd name="connsiteY0" fmla="*/ 0 h 257344"/>
                    <a:gd name="connsiteX1" fmla="*/ 61540 w 88761"/>
                    <a:gd name="connsiteY1" fmla="*/ 0 h 257344"/>
                    <a:gd name="connsiteX2" fmla="*/ 61540 w 88761"/>
                    <a:gd name="connsiteY2" fmla="*/ 187141 h 257344"/>
                    <a:gd name="connsiteX3" fmla="*/ 76747 w 88761"/>
                    <a:gd name="connsiteY3" fmla="*/ 204514 h 257344"/>
                    <a:gd name="connsiteX4" fmla="*/ 88761 w 88761"/>
                    <a:gd name="connsiteY4" fmla="*/ 202380 h 257344"/>
                    <a:gd name="connsiteX5" fmla="*/ 88761 w 88761"/>
                    <a:gd name="connsiteY5" fmla="*/ 252721 h 257344"/>
                    <a:gd name="connsiteX6" fmla="*/ 60475 w 88761"/>
                    <a:gd name="connsiteY6" fmla="*/ 257344 h 257344"/>
                    <a:gd name="connsiteX7" fmla="*/ 0 w 88761"/>
                    <a:gd name="connsiteY7" fmla="*/ 198520 h 257344"/>
                    <a:gd name="connsiteX8" fmla="*/ 0 w 88761"/>
                    <a:gd name="connsiteY8" fmla="*/ 0 h 2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1" h="257344">
                      <a:moveTo>
                        <a:pt x="0" y="0"/>
                      </a:moveTo>
                      <a:lnTo>
                        <a:pt x="61540" y="0"/>
                      </a:lnTo>
                      <a:lnTo>
                        <a:pt x="61540" y="187141"/>
                      </a:lnTo>
                      <a:cubicBezTo>
                        <a:pt x="61540" y="198469"/>
                        <a:pt x="65443" y="204514"/>
                        <a:pt x="76747" y="204514"/>
                      </a:cubicBezTo>
                      <a:cubicBezTo>
                        <a:pt x="81005" y="204514"/>
                        <a:pt x="85213" y="203803"/>
                        <a:pt x="88761" y="202380"/>
                      </a:cubicBezTo>
                      <a:lnTo>
                        <a:pt x="88761" y="252721"/>
                      </a:lnTo>
                      <a:cubicBezTo>
                        <a:pt x="82019" y="255566"/>
                        <a:pt x="72134" y="257344"/>
                        <a:pt x="60475" y="257344"/>
                      </a:cubicBezTo>
                      <a:cubicBezTo>
                        <a:pt x="23673" y="257344"/>
                        <a:pt x="0" y="237838"/>
                        <a:pt x="0" y="198520"/>
                      </a:cubicBezTo>
                      <a:lnTo>
                        <a:pt x="0" y="0"/>
                      </a:lnTo>
                      <a:close/>
                    </a:path>
                  </a:pathLst>
                </a:custGeom>
                <a:solidFill>
                  <a:schemeClr val="bg1"/>
                </a:solidFill>
                <a:ln w="5052" cap="flat">
                  <a:noFill/>
                  <a:prstDash val="solid"/>
                  <a:miter/>
                </a:ln>
              </p:spPr>
              <p:txBody>
                <a:bodyPr rtlCol="0" anchor="ctr"/>
                <a:lstStyle/>
                <a:p>
                  <a:endParaRPr lang="en-IS"/>
                </a:p>
              </p:txBody>
            </p:sp>
          </p:grpSp>
          <p:grpSp>
            <p:nvGrpSpPr>
              <p:cNvPr id="52" name="Graphic 1">
                <a:extLst>
                  <a:ext uri="{FF2B5EF4-FFF2-40B4-BE49-F238E27FC236}">
                    <a16:creationId xmlns:a16="http://schemas.microsoft.com/office/drawing/2014/main" id="{F5211F46-9404-43AC-E9ED-9C844781C690}"/>
                  </a:ext>
                </a:extLst>
              </p:cNvPr>
              <p:cNvGrpSpPr/>
              <p:nvPr/>
            </p:nvGrpSpPr>
            <p:grpSpPr>
              <a:xfrm>
                <a:off x="5095772" y="5703850"/>
                <a:ext cx="479950" cy="481059"/>
                <a:chOff x="5095772" y="5703850"/>
                <a:chExt cx="479950" cy="481059"/>
              </a:xfrm>
              <a:solidFill>
                <a:schemeClr val="bg1"/>
              </a:solidFill>
            </p:grpSpPr>
            <p:sp>
              <p:nvSpPr>
                <p:cNvPr id="53" name="Freeform 52">
                  <a:extLst>
                    <a:ext uri="{FF2B5EF4-FFF2-40B4-BE49-F238E27FC236}">
                      <a16:creationId xmlns:a16="http://schemas.microsoft.com/office/drawing/2014/main" id="{CBDFFC0D-E472-B35E-DB40-E70416E21353}"/>
                    </a:ext>
                  </a:extLst>
                </p:cNvPr>
                <p:cNvSpPr/>
                <p:nvPr/>
              </p:nvSpPr>
              <p:spPr>
                <a:xfrm>
                  <a:off x="5095772" y="5739562"/>
                  <a:ext cx="479950" cy="445348"/>
                </a:xfrm>
                <a:custGeom>
                  <a:avLst/>
                  <a:gdLst>
                    <a:gd name="connsiteX0" fmla="*/ 316317 w 479950"/>
                    <a:gd name="connsiteY0" fmla="*/ 97939 h 445348"/>
                    <a:gd name="connsiteX1" fmla="*/ 264865 w 479950"/>
                    <a:gd name="connsiteY1" fmla="*/ 139644 h 445348"/>
                    <a:gd name="connsiteX2" fmla="*/ 316520 w 479950"/>
                    <a:gd name="connsiteY2" fmla="*/ 171952 h 445348"/>
                    <a:gd name="connsiteX3" fmla="*/ 381557 w 479950"/>
                    <a:gd name="connsiteY3" fmla="*/ 189020 h 445348"/>
                    <a:gd name="connsiteX4" fmla="*/ 412834 w 479950"/>
                    <a:gd name="connsiteY4" fmla="*/ 251553 h 445348"/>
                    <a:gd name="connsiteX5" fmla="*/ 346732 w 479950"/>
                    <a:gd name="connsiteY5" fmla="*/ 336996 h 445348"/>
                    <a:gd name="connsiteX6" fmla="*/ 245703 w 479950"/>
                    <a:gd name="connsiteY6" fmla="*/ 348070 h 445348"/>
                    <a:gd name="connsiteX7" fmla="*/ 232523 w 479950"/>
                    <a:gd name="connsiteY7" fmla="*/ 347714 h 445348"/>
                    <a:gd name="connsiteX8" fmla="*/ 171693 w 479950"/>
                    <a:gd name="connsiteY8" fmla="*/ 340856 h 445348"/>
                    <a:gd name="connsiteX9" fmla="*/ 95098 w 479950"/>
                    <a:gd name="connsiteY9" fmla="*/ 299811 h 445348"/>
                    <a:gd name="connsiteX10" fmla="*/ 63111 w 479950"/>
                    <a:gd name="connsiteY10" fmla="*/ 172460 h 445348"/>
                    <a:gd name="connsiteX11" fmla="*/ 64480 w 479950"/>
                    <a:gd name="connsiteY11" fmla="*/ 151125 h 445348"/>
                    <a:gd name="connsiteX12" fmla="*/ 114310 w 479950"/>
                    <a:gd name="connsiteY12" fmla="*/ 0 h 445348"/>
                    <a:gd name="connsiteX13" fmla="*/ 0 w 479950"/>
                    <a:gd name="connsiteY13" fmla="*/ 204869 h 445348"/>
                    <a:gd name="connsiteX14" fmla="*/ 239975 w 479950"/>
                    <a:gd name="connsiteY14" fmla="*/ 445348 h 445348"/>
                    <a:gd name="connsiteX15" fmla="*/ 479950 w 479950"/>
                    <a:gd name="connsiteY15" fmla="*/ 204869 h 445348"/>
                    <a:gd name="connsiteX16" fmla="*/ 474374 w 479950"/>
                    <a:gd name="connsiteY16" fmla="*/ 153208 h 445348"/>
                    <a:gd name="connsiteX17" fmla="*/ 316418 w 479950"/>
                    <a:gd name="connsiteY17" fmla="*/ 97990 h 44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9950" h="445348">
                      <a:moveTo>
                        <a:pt x="316317" y="97939"/>
                      </a:moveTo>
                      <a:cubicBezTo>
                        <a:pt x="285192" y="97939"/>
                        <a:pt x="264865" y="107743"/>
                        <a:pt x="264865" y="139644"/>
                      </a:cubicBezTo>
                      <a:cubicBezTo>
                        <a:pt x="264865" y="157170"/>
                        <a:pt x="274141" y="170225"/>
                        <a:pt x="316520" y="171952"/>
                      </a:cubicBezTo>
                      <a:cubicBezTo>
                        <a:pt x="342221" y="173019"/>
                        <a:pt x="363866" y="176880"/>
                        <a:pt x="381557" y="189020"/>
                      </a:cubicBezTo>
                      <a:cubicBezTo>
                        <a:pt x="403355" y="203955"/>
                        <a:pt x="412530" y="228541"/>
                        <a:pt x="412834" y="251553"/>
                      </a:cubicBezTo>
                      <a:cubicBezTo>
                        <a:pt x="413290" y="281321"/>
                        <a:pt x="399959" y="318912"/>
                        <a:pt x="346732" y="336996"/>
                      </a:cubicBezTo>
                      <a:cubicBezTo>
                        <a:pt x="316621" y="347206"/>
                        <a:pt x="281745" y="348070"/>
                        <a:pt x="245703" y="348070"/>
                      </a:cubicBezTo>
                      <a:cubicBezTo>
                        <a:pt x="241293" y="348070"/>
                        <a:pt x="236934" y="347714"/>
                        <a:pt x="232523" y="347714"/>
                      </a:cubicBezTo>
                      <a:cubicBezTo>
                        <a:pt x="196380" y="347562"/>
                        <a:pt x="171693" y="340856"/>
                        <a:pt x="171693" y="340856"/>
                      </a:cubicBezTo>
                      <a:cubicBezTo>
                        <a:pt x="147260" y="335929"/>
                        <a:pt x="114665" y="325058"/>
                        <a:pt x="95098" y="299811"/>
                      </a:cubicBezTo>
                      <a:cubicBezTo>
                        <a:pt x="63061" y="258462"/>
                        <a:pt x="62199" y="202431"/>
                        <a:pt x="63111" y="172460"/>
                      </a:cubicBezTo>
                      <a:cubicBezTo>
                        <a:pt x="63314" y="165552"/>
                        <a:pt x="63770" y="158440"/>
                        <a:pt x="64480" y="151125"/>
                      </a:cubicBezTo>
                      <a:cubicBezTo>
                        <a:pt x="69498" y="101190"/>
                        <a:pt x="88001" y="44702"/>
                        <a:pt x="114310" y="0"/>
                      </a:cubicBezTo>
                      <a:cubicBezTo>
                        <a:pt x="45724" y="42315"/>
                        <a:pt x="0" y="118258"/>
                        <a:pt x="0" y="204869"/>
                      </a:cubicBezTo>
                      <a:cubicBezTo>
                        <a:pt x="0" y="337656"/>
                        <a:pt x="107416" y="445348"/>
                        <a:pt x="239975" y="445348"/>
                      </a:cubicBezTo>
                      <a:cubicBezTo>
                        <a:pt x="372534" y="445348"/>
                        <a:pt x="479950" y="337707"/>
                        <a:pt x="479950" y="204869"/>
                      </a:cubicBezTo>
                      <a:cubicBezTo>
                        <a:pt x="479950" y="187141"/>
                        <a:pt x="478024" y="169869"/>
                        <a:pt x="474374" y="153208"/>
                      </a:cubicBezTo>
                      <a:cubicBezTo>
                        <a:pt x="471637" y="151430"/>
                        <a:pt x="394129" y="97990"/>
                        <a:pt x="316418" y="97990"/>
                      </a:cubicBezTo>
                      <a:close/>
                    </a:path>
                  </a:pathLst>
                </a:custGeom>
                <a:solidFill>
                  <a:schemeClr val="bg1"/>
                </a:solidFill>
                <a:ln w="5052"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6FE35328-618A-04AE-F777-C0AFF874A42D}"/>
                    </a:ext>
                  </a:extLst>
                </p:cNvPr>
                <p:cNvSpPr/>
                <p:nvPr/>
              </p:nvSpPr>
              <p:spPr>
                <a:xfrm>
                  <a:off x="5205095" y="5703850"/>
                  <a:ext cx="352682" cy="332779"/>
                </a:xfrm>
                <a:custGeom>
                  <a:avLst/>
                  <a:gdLst>
                    <a:gd name="connsiteX0" fmla="*/ 33578 w 352682"/>
                    <a:gd name="connsiteY0" fmla="*/ 57707 h 332779"/>
                    <a:gd name="connsiteX1" fmla="*/ 3365 w 352682"/>
                    <a:gd name="connsiteY1" fmla="*/ 168295 h 332779"/>
                    <a:gd name="connsiteX2" fmla="*/ 4075 w 352682"/>
                    <a:gd name="connsiteY2" fmla="*/ 254906 h 332779"/>
                    <a:gd name="connsiteX3" fmla="*/ 136431 w 352682"/>
                    <a:gd name="connsiteY3" fmla="*/ 332779 h 332779"/>
                    <a:gd name="connsiteX4" fmla="*/ 252769 w 352682"/>
                    <a:gd name="connsiteY4" fmla="*/ 285435 h 332779"/>
                    <a:gd name="connsiteX5" fmla="*/ 197667 w 352682"/>
                    <a:gd name="connsiteY5" fmla="*/ 255058 h 332779"/>
                    <a:gd name="connsiteX6" fmla="*/ 104800 w 352682"/>
                    <a:gd name="connsiteY6" fmla="*/ 168498 h 332779"/>
                    <a:gd name="connsiteX7" fmla="*/ 188644 w 352682"/>
                    <a:gd name="connsiteY7" fmla="*/ 90675 h 332779"/>
                    <a:gd name="connsiteX8" fmla="*/ 352683 w 352682"/>
                    <a:gd name="connsiteY8" fmla="*/ 149195 h 332779"/>
                    <a:gd name="connsiteX9" fmla="*/ 130652 w 352682"/>
                    <a:gd name="connsiteY9" fmla="*/ 0 h 332779"/>
                    <a:gd name="connsiteX10" fmla="*/ 57048 w 352682"/>
                    <a:gd name="connsiteY10" fmla="*/ 11531 h 332779"/>
                    <a:gd name="connsiteX11" fmla="*/ 33628 w 352682"/>
                    <a:gd name="connsiteY11" fmla="*/ 57656 h 33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82" h="332779">
                      <a:moveTo>
                        <a:pt x="33578" y="57707"/>
                      </a:moveTo>
                      <a:cubicBezTo>
                        <a:pt x="18826" y="94739"/>
                        <a:pt x="8789" y="128824"/>
                        <a:pt x="3365" y="168295"/>
                      </a:cubicBezTo>
                      <a:cubicBezTo>
                        <a:pt x="-2566" y="211422"/>
                        <a:pt x="425" y="241647"/>
                        <a:pt x="4075" y="254906"/>
                      </a:cubicBezTo>
                      <a:cubicBezTo>
                        <a:pt x="21006" y="316829"/>
                        <a:pt x="44882" y="332779"/>
                        <a:pt x="136431" y="332779"/>
                      </a:cubicBezTo>
                      <a:cubicBezTo>
                        <a:pt x="227981" y="332779"/>
                        <a:pt x="252769" y="321299"/>
                        <a:pt x="252769" y="285435"/>
                      </a:cubicBezTo>
                      <a:cubicBezTo>
                        <a:pt x="252769" y="275682"/>
                        <a:pt x="245774" y="255312"/>
                        <a:pt x="197667" y="255058"/>
                      </a:cubicBezTo>
                      <a:cubicBezTo>
                        <a:pt x="167201" y="254906"/>
                        <a:pt x="100339" y="246118"/>
                        <a:pt x="104800" y="168498"/>
                      </a:cubicBezTo>
                      <a:cubicBezTo>
                        <a:pt x="107486" y="121509"/>
                        <a:pt x="144998" y="90472"/>
                        <a:pt x="188644" y="90675"/>
                      </a:cubicBezTo>
                      <a:cubicBezTo>
                        <a:pt x="283945" y="91081"/>
                        <a:pt x="345586" y="143607"/>
                        <a:pt x="352683" y="149195"/>
                      </a:cubicBezTo>
                      <a:cubicBezTo>
                        <a:pt x="316793" y="61669"/>
                        <a:pt x="230921" y="0"/>
                        <a:pt x="130652" y="0"/>
                      </a:cubicBezTo>
                      <a:cubicBezTo>
                        <a:pt x="105002" y="0"/>
                        <a:pt x="80265" y="4064"/>
                        <a:pt x="57048" y="11531"/>
                      </a:cubicBezTo>
                      <a:cubicBezTo>
                        <a:pt x="54767" y="14782"/>
                        <a:pt x="44933" y="29158"/>
                        <a:pt x="33628" y="57656"/>
                      </a:cubicBezTo>
                      <a:close/>
                    </a:path>
                  </a:pathLst>
                </a:custGeom>
                <a:solidFill>
                  <a:schemeClr val="bg1"/>
                </a:solidFill>
                <a:ln w="5052" cap="flat">
                  <a:noFill/>
                  <a:prstDash val="solid"/>
                  <a:miter/>
                </a:ln>
              </p:spPr>
              <p:txBody>
                <a:bodyPr rtlCol="0" anchor="ctr"/>
                <a:lstStyle/>
                <a:p>
                  <a:endParaRPr lang="en-IS"/>
                </a:p>
              </p:txBody>
            </p:sp>
          </p:grpSp>
        </p:grpSp>
        <p:grpSp>
          <p:nvGrpSpPr>
            <p:cNvPr id="55" name="Graphic 1">
              <a:extLst>
                <a:ext uri="{FF2B5EF4-FFF2-40B4-BE49-F238E27FC236}">
                  <a16:creationId xmlns:a16="http://schemas.microsoft.com/office/drawing/2014/main" id="{CAD32ED1-7C1E-3943-C457-5F778D7FE9D5}"/>
                </a:ext>
              </a:extLst>
            </p:cNvPr>
            <p:cNvGrpSpPr/>
            <p:nvPr/>
          </p:nvGrpSpPr>
          <p:grpSpPr>
            <a:xfrm>
              <a:off x="5699715" y="6142849"/>
              <a:ext cx="1396458" cy="184448"/>
              <a:chOff x="5699715" y="6142849"/>
              <a:chExt cx="1396458" cy="184448"/>
            </a:xfrm>
            <a:solidFill>
              <a:schemeClr val="bg1"/>
            </a:solidFill>
          </p:grpSpPr>
          <p:grpSp>
            <p:nvGrpSpPr>
              <p:cNvPr id="56" name="Graphic 1">
                <a:extLst>
                  <a:ext uri="{FF2B5EF4-FFF2-40B4-BE49-F238E27FC236}">
                    <a16:creationId xmlns:a16="http://schemas.microsoft.com/office/drawing/2014/main" id="{C1CE38EA-45C3-0C6C-A8E1-ACD683EBCD07}"/>
                  </a:ext>
                </a:extLst>
              </p:cNvPr>
              <p:cNvGrpSpPr/>
              <p:nvPr/>
            </p:nvGrpSpPr>
            <p:grpSpPr>
              <a:xfrm>
                <a:off x="5699715" y="6184758"/>
                <a:ext cx="1396458" cy="123998"/>
                <a:chOff x="5699715" y="6184758"/>
                <a:chExt cx="1396458" cy="123998"/>
              </a:xfrm>
              <a:solidFill>
                <a:schemeClr val="bg1"/>
              </a:solidFill>
            </p:grpSpPr>
            <p:sp>
              <p:nvSpPr>
                <p:cNvPr id="57" name="Freeform 56">
                  <a:extLst>
                    <a:ext uri="{FF2B5EF4-FFF2-40B4-BE49-F238E27FC236}">
                      <a16:creationId xmlns:a16="http://schemas.microsoft.com/office/drawing/2014/main" id="{6C32604C-B270-662D-DE9F-F8225BDF0440}"/>
                    </a:ext>
                  </a:extLst>
                </p:cNvPr>
                <p:cNvSpPr/>
                <p:nvPr/>
              </p:nvSpPr>
              <p:spPr>
                <a:xfrm>
                  <a:off x="6431248" y="6184910"/>
                  <a:ext cx="73249" cy="90268"/>
                </a:xfrm>
                <a:custGeom>
                  <a:avLst/>
                  <a:gdLst>
                    <a:gd name="connsiteX0" fmla="*/ 38729 w 73249"/>
                    <a:gd name="connsiteY0" fmla="*/ 78077 h 90268"/>
                    <a:gd name="connsiteX1" fmla="*/ 46282 w 73249"/>
                    <a:gd name="connsiteY1" fmla="*/ 76807 h 90268"/>
                    <a:gd name="connsiteX2" fmla="*/ 52669 w 73249"/>
                    <a:gd name="connsiteY2" fmla="*/ 73251 h 90268"/>
                    <a:gd name="connsiteX3" fmla="*/ 57180 w 73249"/>
                    <a:gd name="connsiteY3" fmla="*/ 67917 h 90268"/>
                    <a:gd name="connsiteX4" fmla="*/ 59208 w 73249"/>
                    <a:gd name="connsiteY4" fmla="*/ 61212 h 90268"/>
                    <a:gd name="connsiteX5" fmla="*/ 73250 w 73249"/>
                    <a:gd name="connsiteY5" fmla="*/ 61212 h 90268"/>
                    <a:gd name="connsiteX6" fmla="*/ 70056 w 73249"/>
                    <a:gd name="connsiteY6" fmla="*/ 72286 h 90268"/>
                    <a:gd name="connsiteX7" fmla="*/ 62554 w 73249"/>
                    <a:gd name="connsiteY7" fmla="*/ 81531 h 90268"/>
                    <a:gd name="connsiteX8" fmla="*/ 51756 w 73249"/>
                    <a:gd name="connsiteY8" fmla="*/ 87881 h 90268"/>
                    <a:gd name="connsiteX9" fmla="*/ 38729 w 73249"/>
                    <a:gd name="connsiteY9" fmla="*/ 90269 h 90268"/>
                    <a:gd name="connsiteX10" fmla="*/ 21646 w 73249"/>
                    <a:gd name="connsiteY10" fmla="*/ 86763 h 90268"/>
                    <a:gd name="connsiteX11" fmla="*/ 9581 w 73249"/>
                    <a:gd name="connsiteY11" fmla="*/ 77315 h 90268"/>
                    <a:gd name="connsiteX12" fmla="*/ 2383 w 73249"/>
                    <a:gd name="connsiteY12" fmla="*/ 63498 h 90268"/>
                    <a:gd name="connsiteX13" fmla="*/ 0 w 73249"/>
                    <a:gd name="connsiteY13" fmla="*/ 46836 h 90268"/>
                    <a:gd name="connsiteX14" fmla="*/ 0 w 73249"/>
                    <a:gd name="connsiteY14" fmla="*/ 43433 h 90268"/>
                    <a:gd name="connsiteX15" fmla="*/ 2383 w 73249"/>
                    <a:gd name="connsiteY15" fmla="*/ 26771 h 90268"/>
                    <a:gd name="connsiteX16" fmla="*/ 9581 w 73249"/>
                    <a:gd name="connsiteY16" fmla="*/ 12954 h 90268"/>
                    <a:gd name="connsiteX17" fmla="*/ 21646 w 73249"/>
                    <a:gd name="connsiteY17" fmla="*/ 3505 h 90268"/>
                    <a:gd name="connsiteX18" fmla="*/ 38678 w 73249"/>
                    <a:gd name="connsiteY18" fmla="*/ 0 h 90268"/>
                    <a:gd name="connsiteX19" fmla="*/ 52517 w 73249"/>
                    <a:gd name="connsiteY19" fmla="*/ 2438 h 90268"/>
                    <a:gd name="connsiteX20" fmla="*/ 63263 w 73249"/>
                    <a:gd name="connsiteY20" fmla="*/ 9093 h 90268"/>
                    <a:gd name="connsiteX21" fmla="*/ 70360 w 73249"/>
                    <a:gd name="connsiteY21" fmla="*/ 19100 h 90268"/>
                    <a:gd name="connsiteX22" fmla="*/ 73250 w 73249"/>
                    <a:gd name="connsiteY22" fmla="*/ 31597 h 90268"/>
                    <a:gd name="connsiteX23" fmla="*/ 59208 w 73249"/>
                    <a:gd name="connsiteY23" fmla="*/ 31597 h 90268"/>
                    <a:gd name="connsiteX24" fmla="*/ 57332 w 73249"/>
                    <a:gd name="connsiteY24" fmla="*/ 24078 h 90268"/>
                    <a:gd name="connsiteX25" fmla="*/ 53125 w 73249"/>
                    <a:gd name="connsiteY25" fmla="*/ 17983 h 90268"/>
                    <a:gd name="connsiteX26" fmla="*/ 46839 w 73249"/>
                    <a:gd name="connsiteY26" fmla="*/ 13817 h 90268"/>
                    <a:gd name="connsiteX27" fmla="*/ 38678 w 73249"/>
                    <a:gd name="connsiteY27" fmla="*/ 12293 h 90268"/>
                    <a:gd name="connsiteX28" fmla="*/ 27222 w 73249"/>
                    <a:gd name="connsiteY28" fmla="*/ 15036 h 90268"/>
                    <a:gd name="connsiteX29" fmla="*/ 19922 w 73249"/>
                    <a:gd name="connsiteY29" fmla="*/ 22250 h 90268"/>
                    <a:gd name="connsiteX30" fmla="*/ 16019 w 73249"/>
                    <a:gd name="connsiteY30" fmla="*/ 32308 h 90268"/>
                    <a:gd name="connsiteX31" fmla="*/ 14903 w 73249"/>
                    <a:gd name="connsiteY31" fmla="*/ 43534 h 90268"/>
                    <a:gd name="connsiteX32" fmla="*/ 14903 w 73249"/>
                    <a:gd name="connsiteY32" fmla="*/ 46938 h 90268"/>
                    <a:gd name="connsiteX33" fmla="*/ 16019 w 73249"/>
                    <a:gd name="connsiteY33" fmla="*/ 58316 h 90268"/>
                    <a:gd name="connsiteX34" fmla="*/ 19871 w 73249"/>
                    <a:gd name="connsiteY34" fmla="*/ 68324 h 90268"/>
                    <a:gd name="connsiteX35" fmla="*/ 27171 w 73249"/>
                    <a:gd name="connsiteY35" fmla="*/ 75486 h 90268"/>
                    <a:gd name="connsiteX36" fmla="*/ 38729 w 73249"/>
                    <a:gd name="connsiteY36" fmla="*/ 78229 h 9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249" h="90268">
                      <a:moveTo>
                        <a:pt x="38729" y="78077"/>
                      </a:moveTo>
                      <a:cubicBezTo>
                        <a:pt x="41365" y="78077"/>
                        <a:pt x="43849" y="77671"/>
                        <a:pt x="46282" y="76807"/>
                      </a:cubicBezTo>
                      <a:cubicBezTo>
                        <a:pt x="48715" y="75943"/>
                        <a:pt x="50844" y="74775"/>
                        <a:pt x="52669" y="73251"/>
                      </a:cubicBezTo>
                      <a:cubicBezTo>
                        <a:pt x="54494" y="71727"/>
                        <a:pt x="56015" y="69949"/>
                        <a:pt x="57180" y="67917"/>
                      </a:cubicBezTo>
                      <a:cubicBezTo>
                        <a:pt x="58346" y="65835"/>
                        <a:pt x="59005" y="63599"/>
                        <a:pt x="59208" y="61212"/>
                      </a:cubicBezTo>
                      <a:lnTo>
                        <a:pt x="73250" y="61212"/>
                      </a:lnTo>
                      <a:cubicBezTo>
                        <a:pt x="73047" y="65073"/>
                        <a:pt x="71982" y="68781"/>
                        <a:pt x="70056" y="72286"/>
                      </a:cubicBezTo>
                      <a:cubicBezTo>
                        <a:pt x="68130" y="75791"/>
                        <a:pt x="65646" y="78890"/>
                        <a:pt x="62554" y="81531"/>
                      </a:cubicBezTo>
                      <a:cubicBezTo>
                        <a:pt x="59462" y="84173"/>
                        <a:pt x="55862" y="86306"/>
                        <a:pt x="51756" y="87881"/>
                      </a:cubicBezTo>
                      <a:cubicBezTo>
                        <a:pt x="47650" y="89456"/>
                        <a:pt x="43291" y="90269"/>
                        <a:pt x="38729" y="90269"/>
                      </a:cubicBezTo>
                      <a:cubicBezTo>
                        <a:pt x="32189" y="90269"/>
                        <a:pt x="26512" y="89100"/>
                        <a:pt x="21646" y="86763"/>
                      </a:cubicBezTo>
                      <a:cubicBezTo>
                        <a:pt x="16779" y="84427"/>
                        <a:pt x="12774" y="81277"/>
                        <a:pt x="9581" y="77315"/>
                      </a:cubicBezTo>
                      <a:cubicBezTo>
                        <a:pt x="6387" y="73353"/>
                        <a:pt x="3954" y="68730"/>
                        <a:pt x="2383" y="63498"/>
                      </a:cubicBezTo>
                      <a:cubicBezTo>
                        <a:pt x="811" y="58215"/>
                        <a:pt x="0" y="52678"/>
                        <a:pt x="0" y="46836"/>
                      </a:cubicBezTo>
                      <a:lnTo>
                        <a:pt x="0" y="43433"/>
                      </a:lnTo>
                      <a:cubicBezTo>
                        <a:pt x="0" y="37591"/>
                        <a:pt x="811" y="32054"/>
                        <a:pt x="2383" y="26771"/>
                      </a:cubicBezTo>
                      <a:cubicBezTo>
                        <a:pt x="3954" y="21488"/>
                        <a:pt x="6336" y="16916"/>
                        <a:pt x="9581" y="12954"/>
                      </a:cubicBezTo>
                      <a:cubicBezTo>
                        <a:pt x="12825" y="8991"/>
                        <a:pt x="16830" y="5842"/>
                        <a:pt x="21646" y="3505"/>
                      </a:cubicBezTo>
                      <a:cubicBezTo>
                        <a:pt x="26461" y="1168"/>
                        <a:pt x="32139" y="0"/>
                        <a:pt x="38678" y="0"/>
                      </a:cubicBezTo>
                      <a:cubicBezTo>
                        <a:pt x="43747" y="0"/>
                        <a:pt x="48360" y="813"/>
                        <a:pt x="52517" y="2438"/>
                      </a:cubicBezTo>
                      <a:cubicBezTo>
                        <a:pt x="56674" y="4064"/>
                        <a:pt x="60273" y="6248"/>
                        <a:pt x="63263" y="9093"/>
                      </a:cubicBezTo>
                      <a:cubicBezTo>
                        <a:pt x="66254" y="11938"/>
                        <a:pt x="68637" y="15239"/>
                        <a:pt x="70360" y="19100"/>
                      </a:cubicBezTo>
                      <a:cubicBezTo>
                        <a:pt x="72084" y="22961"/>
                        <a:pt x="73047" y="27126"/>
                        <a:pt x="73250" y="31597"/>
                      </a:cubicBezTo>
                      <a:lnTo>
                        <a:pt x="59208" y="31597"/>
                      </a:lnTo>
                      <a:cubicBezTo>
                        <a:pt x="59005" y="28904"/>
                        <a:pt x="58346" y="26415"/>
                        <a:pt x="57332" y="24078"/>
                      </a:cubicBezTo>
                      <a:cubicBezTo>
                        <a:pt x="56268" y="21742"/>
                        <a:pt x="54899" y="19710"/>
                        <a:pt x="53125" y="17983"/>
                      </a:cubicBezTo>
                      <a:cubicBezTo>
                        <a:pt x="51351" y="16255"/>
                        <a:pt x="49272" y="14833"/>
                        <a:pt x="46839" y="13817"/>
                      </a:cubicBezTo>
                      <a:cubicBezTo>
                        <a:pt x="44406" y="12801"/>
                        <a:pt x="41669" y="12293"/>
                        <a:pt x="38678" y="12293"/>
                      </a:cubicBezTo>
                      <a:cubicBezTo>
                        <a:pt x="34065" y="12293"/>
                        <a:pt x="30263" y="13208"/>
                        <a:pt x="27222" y="15036"/>
                      </a:cubicBezTo>
                      <a:cubicBezTo>
                        <a:pt x="24180" y="16865"/>
                        <a:pt x="21747" y="19253"/>
                        <a:pt x="19922" y="22250"/>
                      </a:cubicBezTo>
                      <a:cubicBezTo>
                        <a:pt x="18097" y="25247"/>
                        <a:pt x="16779" y="28599"/>
                        <a:pt x="16019" y="32308"/>
                      </a:cubicBezTo>
                      <a:cubicBezTo>
                        <a:pt x="15258" y="36016"/>
                        <a:pt x="14903" y="39775"/>
                        <a:pt x="14903" y="43534"/>
                      </a:cubicBezTo>
                      <a:lnTo>
                        <a:pt x="14903" y="46938"/>
                      </a:lnTo>
                      <a:cubicBezTo>
                        <a:pt x="14903" y="50798"/>
                        <a:pt x="15258" y="54608"/>
                        <a:pt x="16019" y="58316"/>
                      </a:cubicBezTo>
                      <a:cubicBezTo>
                        <a:pt x="16779" y="62025"/>
                        <a:pt x="18046" y="65377"/>
                        <a:pt x="19871" y="68324"/>
                      </a:cubicBezTo>
                      <a:cubicBezTo>
                        <a:pt x="21696" y="71270"/>
                        <a:pt x="24129" y="73657"/>
                        <a:pt x="27171" y="75486"/>
                      </a:cubicBezTo>
                      <a:cubicBezTo>
                        <a:pt x="30212" y="77315"/>
                        <a:pt x="34065" y="78229"/>
                        <a:pt x="38729" y="78229"/>
                      </a:cubicBezTo>
                      <a:close/>
                    </a:path>
                  </a:pathLst>
                </a:custGeom>
                <a:solidFill>
                  <a:schemeClr val="bg1"/>
                </a:solidFill>
                <a:ln w="5052"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05E7CD08-2B4E-0C04-1A39-16B2658A0530}"/>
                    </a:ext>
                  </a:extLst>
                </p:cNvPr>
                <p:cNvSpPr/>
                <p:nvPr/>
              </p:nvSpPr>
              <p:spPr>
                <a:xfrm>
                  <a:off x="6517171" y="6184808"/>
                  <a:ext cx="79180" cy="90319"/>
                </a:xfrm>
                <a:custGeom>
                  <a:avLst/>
                  <a:gdLst>
                    <a:gd name="connsiteX0" fmla="*/ 101 w 79180"/>
                    <a:gd name="connsiteY0" fmla="*/ 44347 h 90319"/>
                    <a:gd name="connsiteX1" fmla="*/ 2889 w 79180"/>
                    <a:gd name="connsiteY1" fmla="*/ 26771 h 90319"/>
                    <a:gd name="connsiteX2" fmla="*/ 10747 w 79180"/>
                    <a:gd name="connsiteY2" fmla="*/ 12750 h 90319"/>
                    <a:gd name="connsiteX3" fmla="*/ 23166 w 79180"/>
                    <a:gd name="connsiteY3" fmla="*/ 3403 h 90319"/>
                    <a:gd name="connsiteX4" fmla="*/ 39540 w 79180"/>
                    <a:gd name="connsiteY4" fmla="*/ 0 h 90319"/>
                    <a:gd name="connsiteX5" fmla="*/ 56116 w 79180"/>
                    <a:gd name="connsiteY5" fmla="*/ 3403 h 90319"/>
                    <a:gd name="connsiteX6" fmla="*/ 68586 w 79180"/>
                    <a:gd name="connsiteY6" fmla="*/ 12750 h 90319"/>
                    <a:gd name="connsiteX7" fmla="*/ 76443 w 79180"/>
                    <a:gd name="connsiteY7" fmla="*/ 26771 h 90319"/>
                    <a:gd name="connsiteX8" fmla="*/ 79181 w 79180"/>
                    <a:gd name="connsiteY8" fmla="*/ 44347 h 90319"/>
                    <a:gd name="connsiteX9" fmla="*/ 79181 w 79180"/>
                    <a:gd name="connsiteY9" fmla="*/ 46125 h 90319"/>
                    <a:gd name="connsiteX10" fmla="*/ 76443 w 79180"/>
                    <a:gd name="connsiteY10" fmla="*/ 63701 h 90319"/>
                    <a:gd name="connsiteX11" fmla="*/ 68586 w 79180"/>
                    <a:gd name="connsiteY11" fmla="*/ 77721 h 90319"/>
                    <a:gd name="connsiteX12" fmla="*/ 56116 w 79180"/>
                    <a:gd name="connsiteY12" fmla="*/ 86967 h 90319"/>
                    <a:gd name="connsiteX13" fmla="*/ 39641 w 79180"/>
                    <a:gd name="connsiteY13" fmla="*/ 90319 h 90319"/>
                    <a:gd name="connsiteX14" fmla="*/ 23166 w 79180"/>
                    <a:gd name="connsiteY14" fmla="*/ 86967 h 90319"/>
                    <a:gd name="connsiteX15" fmla="*/ 10696 w 79180"/>
                    <a:gd name="connsiteY15" fmla="*/ 77721 h 90319"/>
                    <a:gd name="connsiteX16" fmla="*/ 2788 w 79180"/>
                    <a:gd name="connsiteY16" fmla="*/ 63701 h 90319"/>
                    <a:gd name="connsiteX17" fmla="*/ 0 w 79180"/>
                    <a:gd name="connsiteY17" fmla="*/ 46125 h 90319"/>
                    <a:gd name="connsiteX18" fmla="*/ 0 w 79180"/>
                    <a:gd name="connsiteY18" fmla="*/ 44347 h 90319"/>
                    <a:gd name="connsiteX19" fmla="*/ 15055 w 79180"/>
                    <a:gd name="connsiteY19" fmla="*/ 46125 h 90319"/>
                    <a:gd name="connsiteX20" fmla="*/ 16576 w 79180"/>
                    <a:gd name="connsiteY20" fmla="*/ 58418 h 90319"/>
                    <a:gd name="connsiteX21" fmla="*/ 21189 w 79180"/>
                    <a:gd name="connsiteY21" fmla="*/ 68578 h 90319"/>
                    <a:gd name="connsiteX22" fmla="*/ 28894 w 79180"/>
                    <a:gd name="connsiteY22" fmla="*/ 75537 h 90319"/>
                    <a:gd name="connsiteX23" fmla="*/ 39692 w 79180"/>
                    <a:gd name="connsiteY23" fmla="*/ 78128 h 90319"/>
                    <a:gd name="connsiteX24" fmla="*/ 50438 w 79180"/>
                    <a:gd name="connsiteY24" fmla="*/ 75537 h 90319"/>
                    <a:gd name="connsiteX25" fmla="*/ 58144 w 79180"/>
                    <a:gd name="connsiteY25" fmla="*/ 68578 h 90319"/>
                    <a:gd name="connsiteX26" fmla="*/ 62757 w 79180"/>
                    <a:gd name="connsiteY26" fmla="*/ 58418 h 90319"/>
                    <a:gd name="connsiteX27" fmla="*/ 64328 w 79180"/>
                    <a:gd name="connsiteY27" fmla="*/ 46125 h 90319"/>
                    <a:gd name="connsiteX28" fmla="*/ 64328 w 79180"/>
                    <a:gd name="connsiteY28" fmla="*/ 44347 h 90319"/>
                    <a:gd name="connsiteX29" fmla="*/ 62757 w 79180"/>
                    <a:gd name="connsiteY29" fmla="*/ 32054 h 90319"/>
                    <a:gd name="connsiteX30" fmla="*/ 58093 w 79180"/>
                    <a:gd name="connsiteY30" fmla="*/ 21843 h 90319"/>
                    <a:gd name="connsiteX31" fmla="*/ 50337 w 79180"/>
                    <a:gd name="connsiteY31" fmla="*/ 14833 h 90319"/>
                    <a:gd name="connsiteX32" fmla="*/ 39489 w 79180"/>
                    <a:gd name="connsiteY32" fmla="*/ 12242 h 90319"/>
                    <a:gd name="connsiteX33" fmla="*/ 28793 w 79180"/>
                    <a:gd name="connsiteY33" fmla="*/ 14833 h 90319"/>
                    <a:gd name="connsiteX34" fmla="*/ 21139 w 79180"/>
                    <a:gd name="connsiteY34" fmla="*/ 21843 h 90319"/>
                    <a:gd name="connsiteX35" fmla="*/ 16526 w 79180"/>
                    <a:gd name="connsiteY35" fmla="*/ 32054 h 90319"/>
                    <a:gd name="connsiteX36" fmla="*/ 15005 w 79180"/>
                    <a:gd name="connsiteY36" fmla="*/ 44347 h 90319"/>
                    <a:gd name="connsiteX37" fmla="*/ 15005 w 79180"/>
                    <a:gd name="connsiteY37" fmla="*/ 46125 h 9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180" h="90319">
                      <a:moveTo>
                        <a:pt x="101" y="44347"/>
                      </a:moveTo>
                      <a:cubicBezTo>
                        <a:pt x="101" y="37997"/>
                        <a:pt x="1014" y="32155"/>
                        <a:pt x="2889" y="26771"/>
                      </a:cubicBezTo>
                      <a:cubicBezTo>
                        <a:pt x="4714" y="21386"/>
                        <a:pt x="7350" y="16713"/>
                        <a:pt x="10747" y="12750"/>
                      </a:cubicBezTo>
                      <a:cubicBezTo>
                        <a:pt x="14143" y="8788"/>
                        <a:pt x="18300" y="5689"/>
                        <a:pt x="23166" y="3403"/>
                      </a:cubicBezTo>
                      <a:cubicBezTo>
                        <a:pt x="28033" y="1118"/>
                        <a:pt x="33507" y="0"/>
                        <a:pt x="39540" y="0"/>
                      </a:cubicBezTo>
                      <a:cubicBezTo>
                        <a:pt x="45572" y="0"/>
                        <a:pt x="51199" y="1118"/>
                        <a:pt x="56116" y="3403"/>
                      </a:cubicBezTo>
                      <a:cubicBezTo>
                        <a:pt x="61033" y="5689"/>
                        <a:pt x="65190" y="8788"/>
                        <a:pt x="68586" y="12750"/>
                      </a:cubicBezTo>
                      <a:cubicBezTo>
                        <a:pt x="72033" y="16713"/>
                        <a:pt x="74618" y="21386"/>
                        <a:pt x="76443" y="26771"/>
                      </a:cubicBezTo>
                      <a:cubicBezTo>
                        <a:pt x="78268" y="32155"/>
                        <a:pt x="79181" y="38048"/>
                        <a:pt x="79181" y="44347"/>
                      </a:cubicBezTo>
                      <a:lnTo>
                        <a:pt x="79181" y="46125"/>
                      </a:lnTo>
                      <a:cubicBezTo>
                        <a:pt x="79181" y="52475"/>
                        <a:pt x="78268" y="58316"/>
                        <a:pt x="76443" y="63701"/>
                      </a:cubicBezTo>
                      <a:cubicBezTo>
                        <a:pt x="74618" y="69086"/>
                        <a:pt x="71982" y="73759"/>
                        <a:pt x="68586" y="77721"/>
                      </a:cubicBezTo>
                      <a:cubicBezTo>
                        <a:pt x="65139" y="81684"/>
                        <a:pt x="61033" y="84732"/>
                        <a:pt x="56116" y="86967"/>
                      </a:cubicBezTo>
                      <a:cubicBezTo>
                        <a:pt x="51199" y="89202"/>
                        <a:pt x="45775" y="90319"/>
                        <a:pt x="39641" y="90319"/>
                      </a:cubicBezTo>
                      <a:cubicBezTo>
                        <a:pt x="33507" y="90319"/>
                        <a:pt x="28033" y="89202"/>
                        <a:pt x="23166" y="86967"/>
                      </a:cubicBezTo>
                      <a:cubicBezTo>
                        <a:pt x="18300" y="84732"/>
                        <a:pt x="14143" y="81633"/>
                        <a:pt x="10696" y="77721"/>
                      </a:cubicBezTo>
                      <a:cubicBezTo>
                        <a:pt x="7249" y="73759"/>
                        <a:pt x="4613" y="69136"/>
                        <a:pt x="2788" y="63701"/>
                      </a:cubicBezTo>
                      <a:cubicBezTo>
                        <a:pt x="963" y="58316"/>
                        <a:pt x="0" y="52424"/>
                        <a:pt x="0" y="46125"/>
                      </a:cubicBezTo>
                      <a:lnTo>
                        <a:pt x="0" y="44347"/>
                      </a:lnTo>
                      <a:close/>
                      <a:moveTo>
                        <a:pt x="15055" y="46125"/>
                      </a:moveTo>
                      <a:cubicBezTo>
                        <a:pt x="15055" y="50493"/>
                        <a:pt x="15562" y="54557"/>
                        <a:pt x="16576" y="58418"/>
                      </a:cubicBezTo>
                      <a:cubicBezTo>
                        <a:pt x="17590" y="62279"/>
                        <a:pt x="19111" y="65682"/>
                        <a:pt x="21189" y="68578"/>
                      </a:cubicBezTo>
                      <a:cubicBezTo>
                        <a:pt x="23268" y="71524"/>
                        <a:pt x="25802" y="73810"/>
                        <a:pt x="28894" y="75537"/>
                      </a:cubicBezTo>
                      <a:cubicBezTo>
                        <a:pt x="31987" y="77264"/>
                        <a:pt x="35586" y="78128"/>
                        <a:pt x="39692" y="78128"/>
                      </a:cubicBezTo>
                      <a:cubicBezTo>
                        <a:pt x="43798" y="78128"/>
                        <a:pt x="47346" y="77264"/>
                        <a:pt x="50438" y="75537"/>
                      </a:cubicBezTo>
                      <a:cubicBezTo>
                        <a:pt x="53531" y="73810"/>
                        <a:pt x="56116" y="71524"/>
                        <a:pt x="58144" y="68578"/>
                      </a:cubicBezTo>
                      <a:cubicBezTo>
                        <a:pt x="60171" y="65631"/>
                        <a:pt x="61692" y="62279"/>
                        <a:pt x="62757" y="58418"/>
                      </a:cubicBezTo>
                      <a:cubicBezTo>
                        <a:pt x="63821" y="54557"/>
                        <a:pt x="64328" y="50443"/>
                        <a:pt x="64328" y="46125"/>
                      </a:cubicBezTo>
                      <a:lnTo>
                        <a:pt x="64328" y="44347"/>
                      </a:lnTo>
                      <a:cubicBezTo>
                        <a:pt x="64328" y="40029"/>
                        <a:pt x="63821" y="35965"/>
                        <a:pt x="62757" y="32054"/>
                      </a:cubicBezTo>
                      <a:cubicBezTo>
                        <a:pt x="61692" y="28142"/>
                        <a:pt x="60171" y="24739"/>
                        <a:pt x="58093" y="21843"/>
                      </a:cubicBezTo>
                      <a:cubicBezTo>
                        <a:pt x="56014" y="18948"/>
                        <a:pt x="53429" y="16560"/>
                        <a:pt x="50337" y="14833"/>
                      </a:cubicBezTo>
                      <a:cubicBezTo>
                        <a:pt x="47245" y="13106"/>
                        <a:pt x="43595" y="12242"/>
                        <a:pt x="39489" y="12242"/>
                      </a:cubicBezTo>
                      <a:cubicBezTo>
                        <a:pt x="35383" y="12242"/>
                        <a:pt x="31885" y="13106"/>
                        <a:pt x="28793" y="14833"/>
                      </a:cubicBezTo>
                      <a:cubicBezTo>
                        <a:pt x="25701" y="16560"/>
                        <a:pt x="23166" y="18897"/>
                        <a:pt x="21139" y="21843"/>
                      </a:cubicBezTo>
                      <a:cubicBezTo>
                        <a:pt x="19111" y="24790"/>
                        <a:pt x="17539" y="28193"/>
                        <a:pt x="16526" y="32054"/>
                      </a:cubicBezTo>
                      <a:cubicBezTo>
                        <a:pt x="15512" y="35965"/>
                        <a:pt x="15005" y="40029"/>
                        <a:pt x="15005" y="44347"/>
                      </a:cubicBezTo>
                      <a:lnTo>
                        <a:pt x="15005" y="46125"/>
                      </a:lnTo>
                      <a:close/>
                    </a:path>
                  </a:pathLst>
                </a:custGeom>
                <a:solidFill>
                  <a:schemeClr val="bg1"/>
                </a:solidFill>
                <a:ln w="5052"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1E1056F2-DDEC-4DC5-C415-33BAEAB1D84D}"/>
                    </a:ext>
                  </a:extLst>
                </p:cNvPr>
                <p:cNvSpPr/>
                <p:nvPr/>
              </p:nvSpPr>
              <p:spPr>
                <a:xfrm>
                  <a:off x="6614955" y="6184808"/>
                  <a:ext cx="121863" cy="88693"/>
                </a:xfrm>
                <a:custGeom>
                  <a:avLst/>
                  <a:gdLst>
                    <a:gd name="connsiteX0" fmla="*/ 13991 w 121863"/>
                    <a:gd name="connsiteY0" fmla="*/ 1626 h 88693"/>
                    <a:gd name="connsiteX1" fmla="*/ 14396 w 121863"/>
                    <a:gd name="connsiteY1" fmla="*/ 11277 h 88693"/>
                    <a:gd name="connsiteX2" fmla="*/ 25295 w 121863"/>
                    <a:gd name="connsiteY2" fmla="*/ 2997 h 88693"/>
                    <a:gd name="connsiteX3" fmla="*/ 40199 w 121863"/>
                    <a:gd name="connsiteY3" fmla="*/ 0 h 88693"/>
                    <a:gd name="connsiteX4" fmla="*/ 55102 w 121863"/>
                    <a:gd name="connsiteY4" fmla="*/ 3353 h 88693"/>
                    <a:gd name="connsiteX5" fmla="*/ 65038 w 121863"/>
                    <a:gd name="connsiteY5" fmla="*/ 14020 h 88693"/>
                    <a:gd name="connsiteX6" fmla="*/ 76342 w 121863"/>
                    <a:gd name="connsiteY6" fmla="*/ 3861 h 88693"/>
                    <a:gd name="connsiteX7" fmla="*/ 92766 w 121863"/>
                    <a:gd name="connsiteY7" fmla="*/ 0 h 88693"/>
                    <a:gd name="connsiteX8" fmla="*/ 105135 w 121863"/>
                    <a:gd name="connsiteY8" fmla="*/ 1829 h 88693"/>
                    <a:gd name="connsiteX9" fmla="*/ 114259 w 121863"/>
                    <a:gd name="connsiteY9" fmla="*/ 7518 h 88693"/>
                    <a:gd name="connsiteX10" fmla="*/ 119937 w 121863"/>
                    <a:gd name="connsiteY10" fmla="*/ 17322 h 88693"/>
                    <a:gd name="connsiteX11" fmla="*/ 121863 w 121863"/>
                    <a:gd name="connsiteY11" fmla="*/ 31495 h 88693"/>
                    <a:gd name="connsiteX12" fmla="*/ 121863 w 121863"/>
                    <a:gd name="connsiteY12" fmla="*/ 88694 h 88693"/>
                    <a:gd name="connsiteX13" fmla="*/ 107010 w 121863"/>
                    <a:gd name="connsiteY13" fmla="*/ 88694 h 88693"/>
                    <a:gd name="connsiteX14" fmla="*/ 107010 w 121863"/>
                    <a:gd name="connsiteY14" fmla="*/ 31393 h 88693"/>
                    <a:gd name="connsiteX15" fmla="*/ 105692 w 121863"/>
                    <a:gd name="connsiteY15" fmla="*/ 22300 h 88693"/>
                    <a:gd name="connsiteX16" fmla="*/ 101941 w 121863"/>
                    <a:gd name="connsiteY16" fmla="*/ 16509 h 88693"/>
                    <a:gd name="connsiteX17" fmla="*/ 96061 w 121863"/>
                    <a:gd name="connsiteY17" fmla="*/ 13512 h 88693"/>
                    <a:gd name="connsiteX18" fmla="*/ 88457 w 121863"/>
                    <a:gd name="connsiteY18" fmla="*/ 12649 h 88693"/>
                    <a:gd name="connsiteX19" fmla="*/ 80346 w 121863"/>
                    <a:gd name="connsiteY19" fmla="*/ 14122 h 88693"/>
                    <a:gd name="connsiteX20" fmla="*/ 74263 w 121863"/>
                    <a:gd name="connsiteY20" fmla="*/ 18033 h 88693"/>
                    <a:gd name="connsiteX21" fmla="*/ 70259 w 121863"/>
                    <a:gd name="connsiteY21" fmla="*/ 23824 h 88693"/>
                    <a:gd name="connsiteX22" fmla="*/ 68383 w 121863"/>
                    <a:gd name="connsiteY22" fmla="*/ 30936 h 88693"/>
                    <a:gd name="connsiteX23" fmla="*/ 68383 w 121863"/>
                    <a:gd name="connsiteY23" fmla="*/ 88694 h 88693"/>
                    <a:gd name="connsiteX24" fmla="*/ 53429 w 121863"/>
                    <a:gd name="connsiteY24" fmla="*/ 88694 h 88693"/>
                    <a:gd name="connsiteX25" fmla="*/ 53429 w 121863"/>
                    <a:gd name="connsiteY25" fmla="*/ 31495 h 88693"/>
                    <a:gd name="connsiteX26" fmla="*/ 52111 w 121863"/>
                    <a:gd name="connsiteY26" fmla="*/ 22859 h 88693"/>
                    <a:gd name="connsiteX27" fmla="*/ 48360 w 121863"/>
                    <a:gd name="connsiteY27" fmla="*/ 17017 h 88693"/>
                    <a:gd name="connsiteX28" fmla="*/ 42530 w 121863"/>
                    <a:gd name="connsiteY28" fmla="*/ 13716 h 88693"/>
                    <a:gd name="connsiteX29" fmla="*/ 34876 w 121863"/>
                    <a:gd name="connsiteY29" fmla="*/ 12649 h 88693"/>
                    <a:gd name="connsiteX30" fmla="*/ 22102 w 121863"/>
                    <a:gd name="connsiteY30" fmla="*/ 16103 h 88693"/>
                    <a:gd name="connsiteX31" fmla="*/ 14853 w 121863"/>
                    <a:gd name="connsiteY31" fmla="*/ 25094 h 88693"/>
                    <a:gd name="connsiteX32" fmla="*/ 14853 w 121863"/>
                    <a:gd name="connsiteY32" fmla="*/ 88643 h 88693"/>
                    <a:gd name="connsiteX33" fmla="*/ 0 w 121863"/>
                    <a:gd name="connsiteY33" fmla="*/ 88643 h 88693"/>
                    <a:gd name="connsiteX34" fmla="*/ 0 w 121863"/>
                    <a:gd name="connsiteY34" fmla="*/ 1575 h 88693"/>
                    <a:gd name="connsiteX35" fmla="*/ 14042 w 121863"/>
                    <a:gd name="connsiteY35" fmla="*/ 1575 h 8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63" h="88693">
                      <a:moveTo>
                        <a:pt x="13991" y="1626"/>
                      </a:moveTo>
                      <a:lnTo>
                        <a:pt x="14396" y="11277"/>
                      </a:lnTo>
                      <a:cubicBezTo>
                        <a:pt x="17387" y="7721"/>
                        <a:pt x="21037" y="4978"/>
                        <a:pt x="25295" y="2997"/>
                      </a:cubicBezTo>
                      <a:cubicBezTo>
                        <a:pt x="29553" y="1016"/>
                        <a:pt x="34521" y="0"/>
                        <a:pt x="40199" y="0"/>
                      </a:cubicBezTo>
                      <a:cubicBezTo>
                        <a:pt x="45876" y="0"/>
                        <a:pt x="50793" y="1118"/>
                        <a:pt x="55102" y="3353"/>
                      </a:cubicBezTo>
                      <a:cubicBezTo>
                        <a:pt x="59411" y="5588"/>
                        <a:pt x="62706" y="9144"/>
                        <a:pt x="65038" y="14020"/>
                      </a:cubicBezTo>
                      <a:cubicBezTo>
                        <a:pt x="67927" y="9855"/>
                        <a:pt x="71678" y="6451"/>
                        <a:pt x="76342" y="3861"/>
                      </a:cubicBezTo>
                      <a:cubicBezTo>
                        <a:pt x="81005" y="1270"/>
                        <a:pt x="86430" y="0"/>
                        <a:pt x="92766" y="0"/>
                      </a:cubicBezTo>
                      <a:cubicBezTo>
                        <a:pt x="97430" y="0"/>
                        <a:pt x="101536" y="610"/>
                        <a:pt x="105135" y="1829"/>
                      </a:cubicBezTo>
                      <a:cubicBezTo>
                        <a:pt x="108734" y="3048"/>
                        <a:pt x="111775" y="4927"/>
                        <a:pt x="114259" y="7518"/>
                      </a:cubicBezTo>
                      <a:cubicBezTo>
                        <a:pt x="116743" y="10109"/>
                        <a:pt x="118619" y="13360"/>
                        <a:pt x="119937" y="17322"/>
                      </a:cubicBezTo>
                      <a:cubicBezTo>
                        <a:pt x="121255" y="21284"/>
                        <a:pt x="121863" y="26009"/>
                        <a:pt x="121863" y="31495"/>
                      </a:cubicBezTo>
                      <a:lnTo>
                        <a:pt x="121863" y="88694"/>
                      </a:lnTo>
                      <a:lnTo>
                        <a:pt x="107010" y="88694"/>
                      </a:lnTo>
                      <a:lnTo>
                        <a:pt x="107010" y="31393"/>
                      </a:lnTo>
                      <a:cubicBezTo>
                        <a:pt x="107010" y="27736"/>
                        <a:pt x="106554" y="24739"/>
                        <a:pt x="105692" y="22300"/>
                      </a:cubicBezTo>
                      <a:cubicBezTo>
                        <a:pt x="104831" y="19862"/>
                        <a:pt x="103563" y="17932"/>
                        <a:pt x="101941" y="16509"/>
                      </a:cubicBezTo>
                      <a:cubicBezTo>
                        <a:pt x="100319" y="15036"/>
                        <a:pt x="98393" y="14071"/>
                        <a:pt x="96061" y="13512"/>
                      </a:cubicBezTo>
                      <a:cubicBezTo>
                        <a:pt x="93729" y="12954"/>
                        <a:pt x="91195" y="12649"/>
                        <a:pt x="88457" y="12649"/>
                      </a:cubicBezTo>
                      <a:cubicBezTo>
                        <a:pt x="85416" y="12649"/>
                        <a:pt x="82678" y="13157"/>
                        <a:pt x="80346" y="14122"/>
                      </a:cubicBezTo>
                      <a:cubicBezTo>
                        <a:pt x="78015" y="15087"/>
                        <a:pt x="75987" y="16408"/>
                        <a:pt x="74263" y="18033"/>
                      </a:cubicBezTo>
                      <a:cubicBezTo>
                        <a:pt x="72591" y="19659"/>
                        <a:pt x="71222" y="21589"/>
                        <a:pt x="70259" y="23824"/>
                      </a:cubicBezTo>
                      <a:cubicBezTo>
                        <a:pt x="69296" y="26060"/>
                        <a:pt x="68637" y="28447"/>
                        <a:pt x="68383" y="30936"/>
                      </a:cubicBezTo>
                      <a:lnTo>
                        <a:pt x="68383" y="88694"/>
                      </a:lnTo>
                      <a:lnTo>
                        <a:pt x="53429" y="88694"/>
                      </a:lnTo>
                      <a:lnTo>
                        <a:pt x="53429" y="31495"/>
                      </a:lnTo>
                      <a:cubicBezTo>
                        <a:pt x="53429" y="28091"/>
                        <a:pt x="52973" y="25247"/>
                        <a:pt x="52111" y="22859"/>
                      </a:cubicBezTo>
                      <a:cubicBezTo>
                        <a:pt x="51249" y="20472"/>
                        <a:pt x="49982" y="18541"/>
                        <a:pt x="48360" y="17017"/>
                      </a:cubicBezTo>
                      <a:cubicBezTo>
                        <a:pt x="46738" y="15493"/>
                        <a:pt x="44812" y="14427"/>
                        <a:pt x="42530" y="13716"/>
                      </a:cubicBezTo>
                      <a:cubicBezTo>
                        <a:pt x="40249" y="13004"/>
                        <a:pt x="37715" y="12649"/>
                        <a:pt x="34876" y="12649"/>
                      </a:cubicBezTo>
                      <a:cubicBezTo>
                        <a:pt x="29553" y="12649"/>
                        <a:pt x="25295" y="13817"/>
                        <a:pt x="22102" y="16103"/>
                      </a:cubicBezTo>
                      <a:cubicBezTo>
                        <a:pt x="18908" y="18389"/>
                        <a:pt x="16475" y="21437"/>
                        <a:pt x="14853" y="25094"/>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45704BE0-819C-13E0-5754-0A04715FA070}"/>
                    </a:ext>
                  </a:extLst>
                </p:cNvPr>
                <p:cNvSpPr/>
                <p:nvPr/>
              </p:nvSpPr>
              <p:spPr>
                <a:xfrm>
                  <a:off x="6759174" y="6184808"/>
                  <a:ext cx="73452" cy="122169"/>
                </a:xfrm>
                <a:custGeom>
                  <a:avLst/>
                  <a:gdLst>
                    <a:gd name="connsiteX0" fmla="*/ 73351 w 73452"/>
                    <a:gd name="connsiteY0" fmla="*/ 46125 h 122169"/>
                    <a:gd name="connsiteX1" fmla="*/ 71121 w 73452"/>
                    <a:gd name="connsiteY1" fmla="*/ 63803 h 122169"/>
                    <a:gd name="connsiteX2" fmla="*/ 64581 w 73452"/>
                    <a:gd name="connsiteY2" fmla="*/ 77823 h 122169"/>
                    <a:gd name="connsiteX3" fmla="*/ 54038 w 73452"/>
                    <a:gd name="connsiteY3" fmla="*/ 87017 h 122169"/>
                    <a:gd name="connsiteX4" fmla="*/ 39742 w 73452"/>
                    <a:gd name="connsiteY4" fmla="*/ 90319 h 122169"/>
                    <a:gd name="connsiteX5" fmla="*/ 25397 w 73452"/>
                    <a:gd name="connsiteY5" fmla="*/ 87729 h 122169"/>
                    <a:gd name="connsiteX6" fmla="*/ 14853 w 73452"/>
                    <a:gd name="connsiteY6" fmla="*/ 80261 h 122169"/>
                    <a:gd name="connsiteX7" fmla="*/ 14853 w 73452"/>
                    <a:gd name="connsiteY7" fmla="*/ 122170 h 122169"/>
                    <a:gd name="connsiteX8" fmla="*/ 0 w 73452"/>
                    <a:gd name="connsiteY8" fmla="*/ 122170 h 122169"/>
                    <a:gd name="connsiteX9" fmla="*/ 0 w 73452"/>
                    <a:gd name="connsiteY9" fmla="*/ 1626 h 122169"/>
                    <a:gd name="connsiteX10" fmla="*/ 13586 w 73452"/>
                    <a:gd name="connsiteY10" fmla="*/ 1626 h 122169"/>
                    <a:gd name="connsiteX11" fmla="*/ 14295 w 73452"/>
                    <a:gd name="connsiteY11" fmla="*/ 11277 h 122169"/>
                    <a:gd name="connsiteX12" fmla="*/ 24991 w 73452"/>
                    <a:gd name="connsiteY12" fmla="*/ 2896 h 122169"/>
                    <a:gd name="connsiteX13" fmla="*/ 39540 w 73452"/>
                    <a:gd name="connsiteY13" fmla="*/ 0 h 122169"/>
                    <a:gd name="connsiteX14" fmla="*/ 54038 w 73452"/>
                    <a:gd name="connsiteY14" fmla="*/ 3200 h 122169"/>
                    <a:gd name="connsiteX15" fmla="*/ 64683 w 73452"/>
                    <a:gd name="connsiteY15" fmla="*/ 12242 h 122169"/>
                    <a:gd name="connsiteX16" fmla="*/ 71222 w 73452"/>
                    <a:gd name="connsiteY16" fmla="*/ 26263 h 122169"/>
                    <a:gd name="connsiteX17" fmla="*/ 73453 w 73452"/>
                    <a:gd name="connsiteY17" fmla="*/ 44398 h 122169"/>
                    <a:gd name="connsiteX18" fmla="*/ 73453 w 73452"/>
                    <a:gd name="connsiteY18" fmla="*/ 46074 h 122169"/>
                    <a:gd name="connsiteX19" fmla="*/ 58498 w 73452"/>
                    <a:gd name="connsiteY19" fmla="*/ 44448 h 122169"/>
                    <a:gd name="connsiteX20" fmla="*/ 57130 w 73452"/>
                    <a:gd name="connsiteY20" fmla="*/ 32155 h 122169"/>
                    <a:gd name="connsiteX21" fmla="*/ 52872 w 73452"/>
                    <a:gd name="connsiteY21" fmla="*/ 22047 h 122169"/>
                    <a:gd name="connsiteX22" fmla="*/ 45572 w 73452"/>
                    <a:gd name="connsiteY22" fmla="*/ 15189 h 122169"/>
                    <a:gd name="connsiteX23" fmla="*/ 35028 w 73452"/>
                    <a:gd name="connsiteY23" fmla="*/ 12649 h 122169"/>
                    <a:gd name="connsiteX24" fmla="*/ 28185 w 73452"/>
                    <a:gd name="connsiteY24" fmla="*/ 13512 h 122169"/>
                    <a:gd name="connsiteX25" fmla="*/ 22609 w 73452"/>
                    <a:gd name="connsiteY25" fmla="*/ 16002 h 122169"/>
                    <a:gd name="connsiteX26" fmla="*/ 18198 w 73452"/>
                    <a:gd name="connsiteY26" fmla="*/ 19811 h 122169"/>
                    <a:gd name="connsiteX27" fmla="*/ 14802 w 73452"/>
                    <a:gd name="connsiteY27" fmla="*/ 24586 h 122169"/>
                    <a:gd name="connsiteX28" fmla="*/ 14802 w 73452"/>
                    <a:gd name="connsiteY28" fmla="*/ 66190 h 122169"/>
                    <a:gd name="connsiteX29" fmla="*/ 18198 w 73452"/>
                    <a:gd name="connsiteY29" fmla="*/ 70965 h 122169"/>
                    <a:gd name="connsiteX30" fmla="*/ 22609 w 73452"/>
                    <a:gd name="connsiteY30" fmla="*/ 74724 h 122169"/>
                    <a:gd name="connsiteX31" fmla="*/ 28235 w 73452"/>
                    <a:gd name="connsiteY31" fmla="*/ 77163 h 122169"/>
                    <a:gd name="connsiteX32" fmla="*/ 35231 w 73452"/>
                    <a:gd name="connsiteY32" fmla="*/ 78026 h 122169"/>
                    <a:gd name="connsiteX33" fmla="*/ 45623 w 73452"/>
                    <a:gd name="connsiteY33" fmla="*/ 75435 h 122169"/>
                    <a:gd name="connsiteX34" fmla="*/ 52872 w 73452"/>
                    <a:gd name="connsiteY34" fmla="*/ 68527 h 122169"/>
                    <a:gd name="connsiteX35" fmla="*/ 57130 w 73452"/>
                    <a:gd name="connsiteY35" fmla="*/ 58367 h 122169"/>
                    <a:gd name="connsiteX36" fmla="*/ 58498 w 73452"/>
                    <a:gd name="connsiteY36" fmla="*/ 46023 h 122169"/>
                    <a:gd name="connsiteX37" fmla="*/ 58498 w 73452"/>
                    <a:gd name="connsiteY37" fmla="*/ 44347 h 12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452" h="122169">
                      <a:moveTo>
                        <a:pt x="73351" y="46125"/>
                      </a:moveTo>
                      <a:cubicBezTo>
                        <a:pt x="73351" y="52525"/>
                        <a:pt x="72591" y="58418"/>
                        <a:pt x="71121" y="63803"/>
                      </a:cubicBezTo>
                      <a:cubicBezTo>
                        <a:pt x="69600" y="69187"/>
                        <a:pt x="67420" y="73861"/>
                        <a:pt x="64581" y="77823"/>
                      </a:cubicBezTo>
                      <a:cubicBezTo>
                        <a:pt x="61743" y="81785"/>
                        <a:pt x="58194" y="84833"/>
                        <a:pt x="54038" y="87017"/>
                      </a:cubicBezTo>
                      <a:cubicBezTo>
                        <a:pt x="49881" y="89202"/>
                        <a:pt x="45116" y="90319"/>
                        <a:pt x="39742" y="90319"/>
                      </a:cubicBezTo>
                      <a:cubicBezTo>
                        <a:pt x="34369" y="90319"/>
                        <a:pt x="29503" y="89456"/>
                        <a:pt x="25397" y="87729"/>
                      </a:cubicBezTo>
                      <a:cubicBezTo>
                        <a:pt x="21291" y="86002"/>
                        <a:pt x="17793" y="83512"/>
                        <a:pt x="14853" y="80261"/>
                      </a:cubicBezTo>
                      <a:lnTo>
                        <a:pt x="14853" y="122170"/>
                      </a:lnTo>
                      <a:lnTo>
                        <a:pt x="0" y="122170"/>
                      </a:lnTo>
                      <a:lnTo>
                        <a:pt x="0" y="1626"/>
                      </a:lnTo>
                      <a:lnTo>
                        <a:pt x="13586" y="1626"/>
                      </a:lnTo>
                      <a:lnTo>
                        <a:pt x="14295" y="11277"/>
                      </a:lnTo>
                      <a:cubicBezTo>
                        <a:pt x="17235" y="7620"/>
                        <a:pt x="20784" y="4826"/>
                        <a:pt x="24991" y="2896"/>
                      </a:cubicBezTo>
                      <a:cubicBezTo>
                        <a:pt x="29199" y="965"/>
                        <a:pt x="34014" y="0"/>
                        <a:pt x="39540" y="0"/>
                      </a:cubicBezTo>
                      <a:cubicBezTo>
                        <a:pt x="45065" y="0"/>
                        <a:pt x="49830" y="1067"/>
                        <a:pt x="54038" y="3200"/>
                      </a:cubicBezTo>
                      <a:cubicBezTo>
                        <a:pt x="58245" y="5334"/>
                        <a:pt x="61793" y="8382"/>
                        <a:pt x="64683" y="12242"/>
                      </a:cubicBezTo>
                      <a:cubicBezTo>
                        <a:pt x="67572" y="16103"/>
                        <a:pt x="69752" y="20777"/>
                        <a:pt x="71222" y="26263"/>
                      </a:cubicBezTo>
                      <a:cubicBezTo>
                        <a:pt x="72692" y="31698"/>
                        <a:pt x="73453" y="37743"/>
                        <a:pt x="73453" y="44398"/>
                      </a:cubicBezTo>
                      <a:lnTo>
                        <a:pt x="73453" y="46074"/>
                      </a:lnTo>
                      <a:close/>
                      <a:moveTo>
                        <a:pt x="58498" y="44448"/>
                      </a:moveTo>
                      <a:cubicBezTo>
                        <a:pt x="58498" y="40080"/>
                        <a:pt x="58042" y="36016"/>
                        <a:pt x="57130" y="32155"/>
                      </a:cubicBezTo>
                      <a:cubicBezTo>
                        <a:pt x="56217" y="28345"/>
                        <a:pt x="54798" y="24942"/>
                        <a:pt x="52872" y="22047"/>
                      </a:cubicBezTo>
                      <a:cubicBezTo>
                        <a:pt x="50945" y="19151"/>
                        <a:pt x="48512" y="16865"/>
                        <a:pt x="45572" y="15189"/>
                      </a:cubicBezTo>
                      <a:cubicBezTo>
                        <a:pt x="42632" y="13512"/>
                        <a:pt x="39134" y="12649"/>
                        <a:pt x="35028" y="12649"/>
                      </a:cubicBezTo>
                      <a:cubicBezTo>
                        <a:pt x="32493" y="12649"/>
                        <a:pt x="30212" y="12954"/>
                        <a:pt x="28185" y="13512"/>
                      </a:cubicBezTo>
                      <a:cubicBezTo>
                        <a:pt x="26157" y="14071"/>
                        <a:pt x="24281" y="14935"/>
                        <a:pt x="22609" y="16002"/>
                      </a:cubicBezTo>
                      <a:cubicBezTo>
                        <a:pt x="20936" y="17068"/>
                        <a:pt x="19466" y="18338"/>
                        <a:pt x="18198" y="19811"/>
                      </a:cubicBezTo>
                      <a:cubicBezTo>
                        <a:pt x="16931" y="21284"/>
                        <a:pt x="15765" y="22859"/>
                        <a:pt x="14802" y="24586"/>
                      </a:cubicBezTo>
                      <a:lnTo>
                        <a:pt x="14802" y="66190"/>
                      </a:lnTo>
                      <a:cubicBezTo>
                        <a:pt x="15765" y="67917"/>
                        <a:pt x="16880" y="69492"/>
                        <a:pt x="18198" y="70965"/>
                      </a:cubicBezTo>
                      <a:cubicBezTo>
                        <a:pt x="19516" y="72438"/>
                        <a:pt x="20936" y="73708"/>
                        <a:pt x="22609" y="74724"/>
                      </a:cubicBezTo>
                      <a:cubicBezTo>
                        <a:pt x="24281" y="75791"/>
                        <a:pt x="26157" y="76604"/>
                        <a:pt x="28235" y="77163"/>
                      </a:cubicBezTo>
                      <a:cubicBezTo>
                        <a:pt x="30314" y="77721"/>
                        <a:pt x="32646" y="78026"/>
                        <a:pt x="35231" y="78026"/>
                      </a:cubicBezTo>
                      <a:cubicBezTo>
                        <a:pt x="39236" y="78026"/>
                        <a:pt x="42733" y="77163"/>
                        <a:pt x="45623" y="75435"/>
                      </a:cubicBezTo>
                      <a:cubicBezTo>
                        <a:pt x="48563" y="73708"/>
                        <a:pt x="50945" y="71422"/>
                        <a:pt x="52872" y="68527"/>
                      </a:cubicBezTo>
                      <a:cubicBezTo>
                        <a:pt x="54798" y="65631"/>
                        <a:pt x="56217" y="62228"/>
                        <a:pt x="57130" y="58367"/>
                      </a:cubicBezTo>
                      <a:cubicBezTo>
                        <a:pt x="58042" y="54456"/>
                        <a:pt x="58498" y="50341"/>
                        <a:pt x="58498" y="46023"/>
                      </a:cubicBezTo>
                      <a:lnTo>
                        <a:pt x="58498" y="44347"/>
                      </a:lnTo>
                      <a:close/>
                    </a:path>
                  </a:pathLst>
                </a:custGeom>
                <a:solidFill>
                  <a:schemeClr val="bg1"/>
                </a:solidFill>
                <a:ln w="5052"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A3A1DF1B-7637-1AA3-5CEF-30D23E4E1A3B}"/>
                    </a:ext>
                  </a:extLst>
                </p:cNvPr>
                <p:cNvSpPr/>
                <p:nvPr/>
              </p:nvSpPr>
              <p:spPr>
                <a:xfrm>
                  <a:off x="6849050" y="6184758"/>
                  <a:ext cx="71627" cy="90370"/>
                </a:xfrm>
                <a:custGeom>
                  <a:avLst/>
                  <a:gdLst>
                    <a:gd name="connsiteX0" fmla="*/ 56014 w 71627"/>
                    <a:gd name="connsiteY0" fmla="*/ 88745 h 90370"/>
                    <a:gd name="connsiteX1" fmla="*/ 54747 w 71627"/>
                    <a:gd name="connsiteY1" fmla="*/ 84681 h 90370"/>
                    <a:gd name="connsiteX2" fmla="*/ 53936 w 71627"/>
                    <a:gd name="connsiteY2" fmla="*/ 79550 h 90370"/>
                    <a:gd name="connsiteX3" fmla="*/ 49222 w 71627"/>
                    <a:gd name="connsiteY3" fmla="*/ 83716 h 90370"/>
                    <a:gd name="connsiteX4" fmla="*/ 43544 w 71627"/>
                    <a:gd name="connsiteY4" fmla="*/ 87170 h 90370"/>
                    <a:gd name="connsiteX5" fmla="*/ 36853 w 71627"/>
                    <a:gd name="connsiteY5" fmla="*/ 89507 h 90370"/>
                    <a:gd name="connsiteX6" fmla="*/ 29249 w 71627"/>
                    <a:gd name="connsiteY6" fmla="*/ 90370 h 90370"/>
                    <a:gd name="connsiteX7" fmla="*/ 17184 w 71627"/>
                    <a:gd name="connsiteY7" fmla="*/ 88338 h 90370"/>
                    <a:gd name="connsiteX8" fmla="*/ 7959 w 71627"/>
                    <a:gd name="connsiteY8" fmla="*/ 82852 h 90370"/>
                    <a:gd name="connsiteX9" fmla="*/ 2078 w 71627"/>
                    <a:gd name="connsiteY9" fmla="*/ 74673 h 90370"/>
                    <a:gd name="connsiteX10" fmla="*/ 0 w 71627"/>
                    <a:gd name="connsiteY10" fmla="*/ 64565 h 90370"/>
                    <a:gd name="connsiteX11" fmla="*/ 2737 w 71627"/>
                    <a:gd name="connsiteY11" fmla="*/ 52221 h 90370"/>
                    <a:gd name="connsiteX12" fmla="*/ 10544 w 71627"/>
                    <a:gd name="connsiteY12" fmla="*/ 43229 h 90370"/>
                    <a:gd name="connsiteX13" fmla="*/ 22862 w 71627"/>
                    <a:gd name="connsiteY13" fmla="*/ 37743 h 90370"/>
                    <a:gd name="connsiteX14" fmla="*/ 38982 w 71627"/>
                    <a:gd name="connsiteY14" fmla="*/ 35914 h 90370"/>
                    <a:gd name="connsiteX15" fmla="*/ 53733 w 71627"/>
                    <a:gd name="connsiteY15" fmla="*/ 35914 h 90370"/>
                    <a:gd name="connsiteX16" fmla="*/ 53733 w 71627"/>
                    <a:gd name="connsiteY16" fmla="*/ 29057 h 90370"/>
                    <a:gd name="connsiteX17" fmla="*/ 49070 w 71627"/>
                    <a:gd name="connsiteY17" fmla="*/ 16611 h 90370"/>
                    <a:gd name="connsiteX18" fmla="*/ 35332 w 71627"/>
                    <a:gd name="connsiteY18" fmla="*/ 11988 h 90370"/>
                    <a:gd name="connsiteX19" fmla="*/ 27728 w 71627"/>
                    <a:gd name="connsiteY19" fmla="*/ 13106 h 90370"/>
                    <a:gd name="connsiteX20" fmla="*/ 21848 w 71627"/>
                    <a:gd name="connsiteY20" fmla="*/ 16103 h 90370"/>
                    <a:gd name="connsiteX21" fmla="*/ 18046 w 71627"/>
                    <a:gd name="connsiteY21" fmla="*/ 20472 h 90370"/>
                    <a:gd name="connsiteX22" fmla="*/ 16678 w 71627"/>
                    <a:gd name="connsiteY22" fmla="*/ 25704 h 90370"/>
                    <a:gd name="connsiteX23" fmla="*/ 1724 w 71627"/>
                    <a:gd name="connsiteY23" fmla="*/ 25704 h 90370"/>
                    <a:gd name="connsiteX24" fmla="*/ 4157 w 71627"/>
                    <a:gd name="connsiteY24" fmla="*/ 16459 h 90370"/>
                    <a:gd name="connsiteX25" fmla="*/ 11102 w 71627"/>
                    <a:gd name="connsiteY25" fmla="*/ 8229 h 90370"/>
                    <a:gd name="connsiteX26" fmla="*/ 22000 w 71627"/>
                    <a:gd name="connsiteY26" fmla="*/ 2286 h 90370"/>
                    <a:gd name="connsiteX27" fmla="*/ 36245 w 71627"/>
                    <a:gd name="connsiteY27" fmla="*/ 0 h 90370"/>
                    <a:gd name="connsiteX28" fmla="*/ 49272 w 71627"/>
                    <a:gd name="connsiteY28" fmla="*/ 1829 h 90370"/>
                    <a:gd name="connsiteX29" fmla="*/ 59512 w 71627"/>
                    <a:gd name="connsiteY29" fmla="*/ 7315 h 90370"/>
                    <a:gd name="connsiteX30" fmla="*/ 66153 w 71627"/>
                    <a:gd name="connsiteY30" fmla="*/ 16459 h 90370"/>
                    <a:gd name="connsiteX31" fmla="*/ 68586 w 71627"/>
                    <a:gd name="connsiteY31" fmla="*/ 29260 h 90370"/>
                    <a:gd name="connsiteX32" fmla="*/ 68586 w 71627"/>
                    <a:gd name="connsiteY32" fmla="*/ 69746 h 90370"/>
                    <a:gd name="connsiteX33" fmla="*/ 69346 w 71627"/>
                    <a:gd name="connsiteY33" fmla="*/ 79042 h 90370"/>
                    <a:gd name="connsiteX34" fmla="*/ 71628 w 71627"/>
                    <a:gd name="connsiteY34" fmla="*/ 87475 h 90370"/>
                    <a:gd name="connsiteX35" fmla="*/ 71628 w 71627"/>
                    <a:gd name="connsiteY35" fmla="*/ 88745 h 90370"/>
                    <a:gd name="connsiteX36" fmla="*/ 56065 w 71627"/>
                    <a:gd name="connsiteY36" fmla="*/ 88745 h 90370"/>
                    <a:gd name="connsiteX37" fmla="*/ 31378 w 71627"/>
                    <a:gd name="connsiteY37" fmla="*/ 77417 h 90370"/>
                    <a:gd name="connsiteX38" fmla="*/ 38931 w 71627"/>
                    <a:gd name="connsiteY38" fmla="*/ 76299 h 90370"/>
                    <a:gd name="connsiteX39" fmla="*/ 45369 w 71627"/>
                    <a:gd name="connsiteY39" fmla="*/ 73353 h 90370"/>
                    <a:gd name="connsiteX40" fmla="*/ 50388 w 71627"/>
                    <a:gd name="connsiteY40" fmla="*/ 69187 h 90370"/>
                    <a:gd name="connsiteX41" fmla="*/ 53733 w 71627"/>
                    <a:gd name="connsiteY41" fmla="*/ 64361 h 90370"/>
                    <a:gd name="connsiteX42" fmla="*/ 53733 w 71627"/>
                    <a:gd name="connsiteY42" fmla="*/ 46480 h 90370"/>
                    <a:gd name="connsiteX43" fmla="*/ 41365 w 71627"/>
                    <a:gd name="connsiteY43" fmla="*/ 46480 h 90370"/>
                    <a:gd name="connsiteX44" fmla="*/ 21696 w 71627"/>
                    <a:gd name="connsiteY44" fmla="*/ 50443 h 90370"/>
                    <a:gd name="connsiteX45" fmla="*/ 14802 w 71627"/>
                    <a:gd name="connsiteY45" fmla="*/ 62482 h 90370"/>
                    <a:gd name="connsiteX46" fmla="*/ 15867 w 71627"/>
                    <a:gd name="connsiteY46" fmla="*/ 68374 h 90370"/>
                    <a:gd name="connsiteX47" fmla="*/ 19060 w 71627"/>
                    <a:gd name="connsiteY47" fmla="*/ 73099 h 90370"/>
                    <a:gd name="connsiteX48" fmla="*/ 24281 w 71627"/>
                    <a:gd name="connsiteY48" fmla="*/ 76248 h 90370"/>
                    <a:gd name="connsiteX49" fmla="*/ 31480 w 71627"/>
                    <a:gd name="connsiteY49" fmla="*/ 77417 h 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627" h="90370">
                      <a:moveTo>
                        <a:pt x="56014" y="88745"/>
                      </a:moveTo>
                      <a:cubicBezTo>
                        <a:pt x="55457" y="87678"/>
                        <a:pt x="55051" y="86306"/>
                        <a:pt x="54747" y="84681"/>
                      </a:cubicBezTo>
                      <a:cubicBezTo>
                        <a:pt x="54443" y="83055"/>
                        <a:pt x="54139" y="81328"/>
                        <a:pt x="53936" y="79550"/>
                      </a:cubicBezTo>
                      <a:cubicBezTo>
                        <a:pt x="52567" y="81023"/>
                        <a:pt x="50996" y="82395"/>
                        <a:pt x="49222" y="83716"/>
                      </a:cubicBezTo>
                      <a:cubicBezTo>
                        <a:pt x="47447" y="85036"/>
                        <a:pt x="45572" y="86205"/>
                        <a:pt x="43544" y="87170"/>
                      </a:cubicBezTo>
                      <a:cubicBezTo>
                        <a:pt x="41517" y="88135"/>
                        <a:pt x="39235" y="88948"/>
                        <a:pt x="36853" y="89507"/>
                      </a:cubicBezTo>
                      <a:cubicBezTo>
                        <a:pt x="34420" y="90065"/>
                        <a:pt x="31885" y="90370"/>
                        <a:pt x="29249" y="90370"/>
                      </a:cubicBezTo>
                      <a:cubicBezTo>
                        <a:pt x="24788" y="90370"/>
                        <a:pt x="20784" y="89710"/>
                        <a:pt x="17184" y="88338"/>
                      </a:cubicBezTo>
                      <a:cubicBezTo>
                        <a:pt x="13585" y="86967"/>
                        <a:pt x="10493" y="85189"/>
                        <a:pt x="7959" y="82852"/>
                      </a:cubicBezTo>
                      <a:cubicBezTo>
                        <a:pt x="5424" y="80515"/>
                        <a:pt x="3447" y="77823"/>
                        <a:pt x="2078" y="74673"/>
                      </a:cubicBezTo>
                      <a:cubicBezTo>
                        <a:pt x="710" y="71524"/>
                        <a:pt x="0" y="68171"/>
                        <a:pt x="0" y="64565"/>
                      </a:cubicBezTo>
                      <a:cubicBezTo>
                        <a:pt x="0" y="59891"/>
                        <a:pt x="912" y="55776"/>
                        <a:pt x="2737" y="52221"/>
                      </a:cubicBezTo>
                      <a:cubicBezTo>
                        <a:pt x="4562" y="48665"/>
                        <a:pt x="7148" y="45668"/>
                        <a:pt x="10544" y="43229"/>
                      </a:cubicBezTo>
                      <a:cubicBezTo>
                        <a:pt x="13940" y="40791"/>
                        <a:pt x="18046" y="39013"/>
                        <a:pt x="22862" y="37743"/>
                      </a:cubicBezTo>
                      <a:cubicBezTo>
                        <a:pt x="27678" y="36473"/>
                        <a:pt x="33051" y="35914"/>
                        <a:pt x="38982" y="35914"/>
                      </a:cubicBezTo>
                      <a:lnTo>
                        <a:pt x="53733" y="35914"/>
                      </a:lnTo>
                      <a:lnTo>
                        <a:pt x="53733" y="29057"/>
                      </a:lnTo>
                      <a:cubicBezTo>
                        <a:pt x="53733" y="23875"/>
                        <a:pt x="52162" y="19710"/>
                        <a:pt x="49070" y="16611"/>
                      </a:cubicBezTo>
                      <a:cubicBezTo>
                        <a:pt x="45978" y="13512"/>
                        <a:pt x="41365" y="11988"/>
                        <a:pt x="35332" y="11988"/>
                      </a:cubicBezTo>
                      <a:cubicBezTo>
                        <a:pt x="32544" y="11988"/>
                        <a:pt x="30009" y="12344"/>
                        <a:pt x="27728" y="13106"/>
                      </a:cubicBezTo>
                      <a:cubicBezTo>
                        <a:pt x="25447" y="13868"/>
                        <a:pt x="23470" y="14884"/>
                        <a:pt x="21848" y="16103"/>
                      </a:cubicBezTo>
                      <a:cubicBezTo>
                        <a:pt x="20226" y="17322"/>
                        <a:pt x="18959" y="18846"/>
                        <a:pt x="18046" y="20472"/>
                      </a:cubicBezTo>
                      <a:cubicBezTo>
                        <a:pt x="17134" y="22097"/>
                        <a:pt x="16678" y="23875"/>
                        <a:pt x="16678" y="25704"/>
                      </a:cubicBezTo>
                      <a:lnTo>
                        <a:pt x="1724" y="25704"/>
                      </a:lnTo>
                      <a:cubicBezTo>
                        <a:pt x="1724" y="22605"/>
                        <a:pt x="2535" y="19507"/>
                        <a:pt x="4157" y="16459"/>
                      </a:cubicBezTo>
                      <a:cubicBezTo>
                        <a:pt x="5779" y="13411"/>
                        <a:pt x="8111" y="10668"/>
                        <a:pt x="11102" y="8229"/>
                      </a:cubicBezTo>
                      <a:cubicBezTo>
                        <a:pt x="14092" y="5791"/>
                        <a:pt x="17742" y="3810"/>
                        <a:pt x="22000" y="2286"/>
                      </a:cubicBezTo>
                      <a:cubicBezTo>
                        <a:pt x="26258" y="762"/>
                        <a:pt x="31023" y="0"/>
                        <a:pt x="36245" y="0"/>
                      </a:cubicBezTo>
                      <a:cubicBezTo>
                        <a:pt x="40959" y="0"/>
                        <a:pt x="45319" y="610"/>
                        <a:pt x="49272" y="1829"/>
                      </a:cubicBezTo>
                      <a:cubicBezTo>
                        <a:pt x="53277" y="3048"/>
                        <a:pt x="56673" y="4877"/>
                        <a:pt x="59512" y="7315"/>
                      </a:cubicBezTo>
                      <a:cubicBezTo>
                        <a:pt x="62351" y="9753"/>
                        <a:pt x="64581" y="12801"/>
                        <a:pt x="66153" y="16459"/>
                      </a:cubicBezTo>
                      <a:cubicBezTo>
                        <a:pt x="67724" y="20116"/>
                        <a:pt x="68586" y="24383"/>
                        <a:pt x="68586" y="29260"/>
                      </a:cubicBezTo>
                      <a:lnTo>
                        <a:pt x="68586" y="69746"/>
                      </a:lnTo>
                      <a:cubicBezTo>
                        <a:pt x="68586" y="72692"/>
                        <a:pt x="68839" y="75791"/>
                        <a:pt x="69346" y="79042"/>
                      </a:cubicBezTo>
                      <a:cubicBezTo>
                        <a:pt x="69853" y="82293"/>
                        <a:pt x="70614" y="85087"/>
                        <a:pt x="71628" y="87475"/>
                      </a:cubicBezTo>
                      <a:lnTo>
                        <a:pt x="71628" y="88745"/>
                      </a:lnTo>
                      <a:lnTo>
                        <a:pt x="56065" y="88745"/>
                      </a:lnTo>
                      <a:close/>
                      <a:moveTo>
                        <a:pt x="31378" y="77417"/>
                      </a:moveTo>
                      <a:cubicBezTo>
                        <a:pt x="34065" y="77417"/>
                        <a:pt x="36549" y="77061"/>
                        <a:pt x="38931" y="76299"/>
                      </a:cubicBezTo>
                      <a:cubicBezTo>
                        <a:pt x="41263" y="75537"/>
                        <a:pt x="43443" y="74572"/>
                        <a:pt x="45369" y="73353"/>
                      </a:cubicBezTo>
                      <a:cubicBezTo>
                        <a:pt x="47295" y="72134"/>
                        <a:pt x="48968" y="70762"/>
                        <a:pt x="50388" y="69187"/>
                      </a:cubicBezTo>
                      <a:cubicBezTo>
                        <a:pt x="51807" y="67612"/>
                        <a:pt x="52922" y="66038"/>
                        <a:pt x="53733" y="64361"/>
                      </a:cubicBezTo>
                      <a:lnTo>
                        <a:pt x="53733" y="46480"/>
                      </a:lnTo>
                      <a:lnTo>
                        <a:pt x="41365" y="46480"/>
                      </a:lnTo>
                      <a:cubicBezTo>
                        <a:pt x="32848" y="46480"/>
                        <a:pt x="26309" y="47801"/>
                        <a:pt x="21696" y="50443"/>
                      </a:cubicBezTo>
                      <a:cubicBezTo>
                        <a:pt x="17083" y="53084"/>
                        <a:pt x="14802" y="57097"/>
                        <a:pt x="14802" y="62482"/>
                      </a:cubicBezTo>
                      <a:cubicBezTo>
                        <a:pt x="14802" y="64565"/>
                        <a:pt x="15157" y="66546"/>
                        <a:pt x="15867" y="68374"/>
                      </a:cubicBezTo>
                      <a:cubicBezTo>
                        <a:pt x="16576" y="70203"/>
                        <a:pt x="17641" y="71778"/>
                        <a:pt x="19060" y="73099"/>
                      </a:cubicBezTo>
                      <a:cubicBezTo>
                        <a:pt x="20480" y="74419"/>
                        <a:pt x="22203" y="75435"/>
                        <a:pt x="24281" y="76248"/>
                      </a:cubicBezTo>
                      <a:cubicBezTo>
                        <a:pt x="26360" y="77061"/>
                        <a:pt x="28742" y="77417"/>
                        <a:pt x="31480" y="77417"/>
                      </a:cubicBezTo>
                      <a:close/>
                    </a:path>
                  </a:pathLst>
                </a:custGeom>
                <a:solidFill>
                  <a:schemeClr val="bg1"/>
                </a:solidFill>
                <a:ln w="5052"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1ACED872-C33C-4B3A-BADA-CFCBC6DC174A}"/>
                    </a:ext>
                  </a:extLst>
                </p:cNvPr>
                <p:cNvSpPr/>
                <p:nvPr/>
              </p:nvSpPr>
              <p:spPr>
                <a:xfrm>
                  <a:off x="6940904" y="6184808"/>
                  <a:ext cx="68332" cy="88642"/>
                </a:xfrm>
                <a:custGeom>
                  <a:avLst/>
                  <a:gdLst>
                    <a:gd name="connsiteX0" fmla="*/ 13991 w 68332"/>
                    <a:gd name="connsiteY0" fmla="*/ 1626 h 88642"/>
                    <a:gd name="connsiteX1" fmla="*/ 14498 w 68332"/>
                    <a:gd name="connsiteY1" fmla="*/ 12547 h 88642"/>
                    <a:gd name="connsiteX2" fmla="*/ 25752 w 68332"/>
                    <a:gd name="connsiteY2" fmla="*/ 3353 h 88642"/>
                    <a:gd name="connsiteX3" fmla="*/ 40503 w 68332"/>
                    <a:gd name="connsiteY3" fmla="*/ 0 h 88642"/>
                    <a:gd name="connsiteX4" fmla="*/ 52010 w 68332"/>
                    <a:gd name="connsiteY4" fmla="*/ 1727 h 88642"/>
                    <a:gd name="connsiteX5" fmla="*/ 60779 w 68332"/>
                    <a:gd name="connsiteY5" fmla="*/ 7264 h 88642"/>
                    <a:gd name="connsiteX6" fmla="*/ 66356 w 68332"/>
                    <a:gd name="connsiteY6" fmla="*/ 17068 h 88642"/>
                    <a:gd name="connsiteX7" fmla="*/ 68333 w 68332"/>
                    <a:gd name="connsiteY7" fmla="*/ 31597 h 88642"/>
                    <a:gd name="connsiteX8" fmla="*/ 68333 w 68332"/>
                    <a:gd name="connsiteY8" fmla="*/ 88643 h 88642"/>
                    <a:gd name="connsiteX9" fmla="*/ 53480 w 68332"/>
                    <a:gd name="connsiteY9" fmla="*/ 88643 h 88642"/>
                    <a:gd name="connsiteX10" fmla="*/ 53480 w 68332"/>
                    <a:gd name="connsiteY10" fmla="*/ 31444 h 88642"/>
                    <a:gd name="connsiteX11" fmla="*/ 52365 w 68332"/>
                    <a:gd name="connsiteY11" fmla="*/ 22808 h 88642"/>
                    <a:gd name="connsiteX12" fmla="*/ 49019 w 68332"/>
                    <a:gd name="connsiteY12" fmla="*/ 16967 h 88642"/>
                    <a:gd name="connsiteX13" fmla="*/ 43544 w 68332"/>
                    <a:gd name="connsiteY13" fmla="*/ 13665 h 88642"/>
                    <a:gd name="connsiteX14" fmla="*/ 36042 w 68332"/>
                    <a:gd name="connsiteY14" fmla="*/ 12598 h 88642"/>
                    <a:gd name="connsiteX15" fmla="*/ 23369 w 68332"/>
                    <a:gd name="connsiteY15" fmla="*/ 16459 h 88642"/>
                    <a:gd name="connsiteX16" fmla="*/ 14853 w 68332"/>
                    <a:gd name="connsiteY16" fmla="*/ 26618 h 88642"/>
                    <a:gd name="connsiteX17" fmla="*/ 14853 w 68332"/>
                    <a:gd name="connsiteY17" fmla="*/ 88643 h 88642"/>
                    <a:gd name="connsiteX18" fmla="*/ 0 w 68332"/>
                    <a:gd name="connsiteY18" fmla="*/ 88643 h 88642"/>
                    <a:gd name="connsiteX19" fmla="*/ 0 w 68332"/>
                    <a:gd name="connsiteY19" fmla="*/ 1575 h 88642"/>
                    <a:gd name="connsiteX20" fmla="*/ 14042 w 68332"/>
                    <a:gd name="connsiteY20" fmla="*/ 1575 h 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32" h="88642">
                      <a:moveTo>
                        <a:pt x="13991" y="1626"/>
                      </a:moveTo>
                      <a:lnTo>
                        <a:pt x="14498" y="12547"/>
                      </a:lnTo>
                      <a:cubicBezTo>
                        <a:pt x="17590" y="8636"/>
                        <a:pt x="21341" y="5537"/>
                        <a:pt x="25752" y="3353"/>
                      </a:cubicBezTo>
                      <a:cubicBezTo>
                        <a:pt x="30162" y="1118"/>
                        <a:pt x="35079" y="0"/>
                        <a:pt x="40503" y="0"/>
                      </a:cubicBezTo>
                      <a:cubicBezTo>
                        <a:pt x="44710" y="0"/>
                        <a:pt x="48563" y="559"/>
                        <a:pt x="52010" y="1727"/>
                      </a:cubicBezTo>
                      <a:cubicBezTo>
                        <a:pt x="55457" y="2896"/>
                        <a:pt x="58346" y="4724"/>
                        <a:pt x="60779" y="7264"/>
                      </a:cubicBezTo>
                      <a:cubicBezTo>
                        <a:pt x="63213" y="9804"/>
                        <a:pt x="65038" y="13106"/>
                        <a:pt x="66356" y="17068"/>
                      </a:cubicBezTo>
                      <a:cubicBezTo>
                        <a:pt x="67674" y="21030"/>
                        <a:pt x="68333" y="25907"/>
                        <a:pt x="68333" y="31597"/>
                      </a:cubicBezTo>
                      <a:lnTo>
                        <a:pt x="68333" y="88643"/>
                      </a:lnTo>
                      <a:lnTo>
                        <a:pt x="53480" y="88643"/>
                      </a:lnTo>
                      <a:lnTo>
                        <a:pt x="53480" y="31444"/>
                      </a:lnTo>
                      <a:cubicBezTo>
                        <a:pt x="53480" y="28041"/>
                        <a:pt x="53125" y="25196"/>
                        <a:pt x="52365" y="22808"/>
                      </a:cubicBezTo>
                      <a:cubicBezTo>
                        <a:pt x="51604" y="20421"/>
                        <a:pt x="50489" y="18491"/>
                        <a:pt x="49019" y="16967"/>
                      </a:cubicBezTo>
                      <a:cubicBezTo>
                        <a:pt x="47549" y="15443"/>
                        <a:pt x="45724" y="14376"/>
                        <a:pt x="43544" y="13665"/>
                      </a:cubicBezTo>
                      <a:cubicBezTo>
                        <a:pt x="41365" y="12954"/>
                        <a:pt x="38881" y="12598"/>
                        <a:pt x="36042" y="12598"/>
                      </a:cubicBezTo>
                      <a:cubicBezTo>
                        <a:pt x="31226" y="12598"/>
                        <a:pt x="26968" y="13868"/>
                        <a:pt x="23369" y="16459"/>
                      </a:cubicBezTo>
                      <a:cubicBezTo>
                        <a:pt x="19770" y="19049"/>
                        <a:pt x="16880" y="22402"/>
                        <a:pt x="14853" y="26618"/>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grpSp>
              <p:nvGrpSpPr>
                <p:cNvPr id="63" name="Graphic 1">
                  <a:extLst>
                    <a:ext uri="{FF2B5EF4-FFF2-40B4-BE49-F238E27FC236}">
                      <a16:creationId xmlns:a16="http://schemas.microsoft.com/office/drawing/2014/main" id="{9639E0DF-79A2-3401-52CD-57798F0578CB}"/>
                    </a:ext>
                  </a:extLst>
                </p:cNvPr>
                <p:cNvGrpSpPr/>
                <p:nvPr/>
              </p:nvGrpSpPr>
              <p:grpSpPr>
                <a:xfrm>
                  <a:off x="5699715" y="6184758"/>
                  <a:ext cx="160236" cy="90370"/>
                  <a:chOff x="5699715" y="6184758"/>
                  <a:chExt cx="160236" cy="90370"/>
                </a:xfrm>
                <a:solidFill>
                  <a:schemeClr val="bg1"/>
                </a:solidFill>
              </p:grpSpPr>
              <p:sp>
                <p:nvSpPr>
                  <p:cNvPr id="64" name="Freeform 63">
                    <a:extLst>
                      <a:ext uri="{FF2B5EF4-FFF2-40B4-BE49-F238E27FC236}">
                        <a16:creationId xmlns:a16="http://schemas.microsoft.com/office/drawing/2014/main" id="{364D9192-DFCD-C6D1-EA5C-90CF8924F5B3}"/>
                      </a:ext>
                    </a:extLst>
                  </p:cNvPr>
                  <p:cNvSpPr/>
                  <p:nvPr/>
                </p:nvSpPr>
                <p:spPr>
                  <a:xfrm>
                    <a:off x="5699715" y="6184758"/>
                    <a:ext cx="71627" cy="90370"/>
                  </a:xfrm>
                  <a:custGeom>
                    <a:avLst/>
                    <a:gdLst>
                      <a:gd name="connsiteX0" fmla="*/ 56014 w 71627"/>
                      <a:gd name="connsiteY0" fmla="*/ 88745 h 90370"/>
                      <a:gd name="connsiteX1" fmla="*/ 54747 w 71627"/>
                      <a:gd name="connsiteY1" fmla="*/ 84681 h 90370"/>
                      <a:gd name="connsiteX2" fmla="*/ 53936 w 71627"/>
                      <a:gd name="connsiteY2" fmla="*/ 79550 h 90370"/>
                      <a:gd name="connsiteX3" fmla="*/ 49222 w 71627"/>
                      <a:gd name="connsiteY3" fmla="*/ 83716 h 90370"/>
                      <a:gd name="connsiteX4" fmla="*/ 43544 w 71627"/>
                      <a:gd name="connsiteY4" fmla="*/ 87170 h 90370"/>
                      <a:gd name="connsiteX5" fmla="*/ 36853 w 71627"/>
                      <a:gd name="connsiteY5" fmla="*/ 89507 h 90370"/>
                      <a:gd name="connsiteX6" fmla="*/ 29249 w 71627"/>
                      <a:gd name="connsiteY6" fmla="*/ 90370 h 90370"/>
                      <a:gd name="connsiteX7" fmla="*/ 17185 w 71627"/>
                      <a:gd name="connsiteY7" fmla="*/ 88338 h 90370"/>
                      <a:gd name="connsiteX8" fmla="*/ 7959 w 71627"/>
                      <a:gd name="connsiteY8" fmla="*/ 82852 h 90370"/>
                      <a:gd name="connsiteX9" fmla="*/ 2078 w 71627"/>
                      <a:gd name="connsiteY9" fmla="*/ 74673 h 90370"/>
                      <a:gd name="connsiteX10" fmla="*/ 0 w 71627"/>
                      <a:gd name="connsiteY10" fmla="*/ 64565 h 90370"/>
                      <a:gd name="connsiteX11" fmla="*/ 2737 w 71627"/>
                      <a:gd name="connsiteY11" fmla="*/ 52221 h 90370"/>
                      <a:gd name="connsiteX12" fmla="*/ 10544 w 71627"/>
                      <a:gd name="connsiteY12" fmla="*/ 43229 h 90370"/>
                      <a:gd name="connsiteX13" fmla="*/ 22862 w 71627"/>
                      <a:gd name="connsiteY13" fmla="*/ 37743 h 90370"/>
                      <a:gd name="connsiteX14" fmla="*/ 38982 w 71627"/>
                      <a:gd name="connsiteY14" fmla="*/ 35914 h 90370"/>
                      <a:gd name="connsiteX15" fmla="*/ 53733 w 71627"/>
                      <a:gd name="connsiteY15" fmla="*/ 35914 h 90370"/>
                      <a:gd name="connsiteX16" fmla="*/ 53733 w 71627"/>
                      <a:gd name="connsiteY16" fmla="*/ 29057 h 90370"/>
                      <a:gd name="connsiteX17" fmla="*/ 49070 w 71627"/>
                      <a:gd name="connsiteY17" fmla="*/ 16611 h 90370"/>
                      <a:gd name="connsiteX18" fmla="*/ 35332 w 71627"/>
                      <a:gd name="connsiteY18" fmla="*/ 11988 h 90370"/>
                      <a:gd name="connsiteX19" fmla="*/ 27728 w 71627"/>
                      <a:gd name="connsiteY19" fmla="*/ 13106 h 90370"/>
                      <a:gd name="connsiteX20" fmla="*/ 21848 w 71627"/>
                      <a:gd name="connsiteY20" fmla="*/ 16103 h 90370"/>
                      <a:gd name="connsiteX21" fmla="*/ 18046 w 71627"/>
                      <a:gd name="connsiteY21" fmla="*/ 20472 h 90370"/>
                      <a:gd name="connsiteX22" fmla="*/ 16678 w 71627"/>
                      <a:gd name="connsiteY22" fmla="*/ 25704 h 90370"/>
                      <a:gd name="connsiteX23" fmla="*/ 1724 w 71627"/>
                      <a:gd name="connsiteY23" fmla="*/ 25704 h 90370"/>
                      <a:gd name="connsiteX24" fmla="*/ 4157 w 71627"/>
                      <a:gd name="connsiteY24" fmla="*/ 16459 h 90370"/>
                      <a:gd name="connsiteX25" fmla="*/ 11101 w 71627"/>
                      <a:gd name="connsiteY25" fmla="*/ 8229 h 90370"/>
                      <a:gd name="connsiteX26" fmla="*/ 22000 w 71627"/>
                      <a:gd name="connsiteY26" fmla="*/ 2286 h 90370"/>
                      <a:gd name="connsiteX27" fmla="*/ 36245 w 71627"/>
                      <a:gd name="connsiteY27" fmla="*/ 0 h 90370"/>
                      <a:gd name="connsiteX28" fmla="*/ 49272 w 71627"/>
                      <a:gd name="connsiteY28" fmla="*/ 1829 h 90370"/>
                      <a:gd name="connsiteX29" fmla="*/ 59512 w 71627"/>
                      <a:gd name="connsiteY29" fmla="*/ 7315 h 90370"/>
                      <a:gd name="connsiteX30" fmla="*/ 66153 w 71627"/>
                      <a:gd name="connsiteY30" fmla="*/ 16459 h 90370"/>
                      <a:gd name="connsiteX31" fmla="*/ 68586 w 71627"/>
                      <a:gd name="connsiteY31" fmla="*/ 29260 h 90370"/>
                      <a:gd name="connsiteX32" fmla="*/ 68586 w 71627"/>
                      <a:gd name="connsiteY32" fmla="*/ 69746 h 90370"/>
                      <a:gd name="connsiteX33" fmla="*/ 69346 w 71627"/>
                      <a:gd name="connsiteY33" fmla="*/ 79042 h 90370"/>
                      <a:gd name="connsiteX34" fmla="*/ 71627 w 71627"/>
                      <a:gd name="connsiteY34" fmla="*/ 87475 h 90370"/>
                      <a:gd name="connsiteX35" fmla="*/ 71627 w 71627"/>
                      <a:gd name="connsiteY35" fmla="*/ 88745 h 90370"/>
                      <a:gd name="connsiteX36" fmla="*/ 56065 w 71627"/>
                      <a:gd name="connsiteY36" fmla="*/ 88745 h 90370"/>
                      <a:gd name="connsiteX37" fmla="*/ 31378 w 71627"/>
                      <a:gd name="connsiteY37" fmla="*/ 77417 h 90370"/>
                      <a:gd name="connsiteX38" fmla="*/ 38931 w 71627"/>
                      <a:gd name="connsiteY38" fmla="*/ 76299 h 90370"/>
                      <a:gd name="connsiteX39" fmla="*/ 45369 w 71627"/>
                      <a:gd name="connsiteY39" fmla="*/ 73353 h 90370"/>
                      <a:gd name="connsiteX40" fmla="*/ 50388 w 71627"/>
                      <a:gd name="connsiteY40" fmla="*/ 69187 h 90370"/>
                      <a:gd name="connsiteX41" fmla="*/ 53733 w 71627"/>
                      <a:gd name="connsiteY41" fmla="*/ 64361 h 90370"/>
                      <a:gd name="connsiteX42" fmla="*/ 53733 w 71627"/>
                      <a:gd name="connsiteY42" fmla="*/ 46480 h 90370"/>
                      <a:gd name="connsiteX43" fmla="*/ 41364 w 71627"/>
                      <a:gd name="connsiteY43" fmla="*/ 46480 h 90370"/>
                      <a:gd name="connsiteX44" fmla="*/ 21696 w 71627"/>
                      <a:gd name="connsiteY44" fmla="*/ 50443 h 90370"/>
                      <a:gd name="connsiteX45" fmla="*/ 14802 w 71627"/>
                      <a:gd name="connsiteY45" fmla="*/ 62482 h 90370"/>
                      <a:gd name="connsiteX46" fmla="*/ 15866 w 71627"/>
                      <a:gd name="connsiteY46" fmla="*/ 68374 h 90370"/>
                      <a:gd name="connsiteX47" fmla="*/ 19060 w 71627"/>
                      <a:gd name="connsiteY47" fmla="*/ 73099 h 90370"/>
                      <a:gd name="connsiteX48" fmla="*/ 24281 w 71627"/>
                      <a:gd name="connsiteY48" fmla="*/ 76248 h 90370"/>
                      <a:gd name="connsiteX49" fmla="*/ 31480 w 71627"/>
                      <a:gd name="connsiteY49" fmla="*/ 77417 h 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627" h="90370">
                        <a:moveTo>
                          <a:pt x="56014" y="88745"/>
                        </a:moveTo>
                        <a:cubicBezTo>
                          <a:pt x="55457" y="87678"/>
                          <a:pt x="55051" y="86306"/>
                          <a:pt x="54747" y="84681"/>
                        </a:cubicBezTo>
                        <a:cubicBezTo>
                          <a:pt x="54443" y="83055"/>
                          <a:pt x="54139" y="81328"/>
                          <a:pt x="53936" y="79550"/>
                        </a:cubicBezTo>
                        <a:cubicBezTo>
                          <a:pt x="52567" y="81023"/>
                          <a:pt x="50996" y="82395"/>
                          <a:pt x="49222" y="83716"/>
                        </a:cubicBezTo>
                        <a:cubicBezTo>
                          <a:pt x="47448" y="85036"/>
                          <a:pt x="45572" y="86205"/>
                          <a:pt x="43544" y="87170"/>
                        </a:cubicBezTo>
                        <a:cubicBezTo>
                          <a:pt x="41517" y="88135"/>
                          <a:pt x="39235" y="88948"/>
                          <a:pt x="36853" y="89507"/>
                        </a:cubicBezTo>
                        <a:cubicBezTo>
                          <a:pt x="34420" y="90065"/>
                          <a:pt x="31885" y="90370"/>
                          <a:pt x="29249" y="90370"/>
                        </a:cubicBezTo>
                        <a:cubicBezTo>
                          <a:pt x="24788" y="90370"/>
                          <a:pt x="20784" y="89710"/>
                          <a:pt x="17185" y="88338"/>
                        </a:cubicBezTo>
                        <a:cubicBezTo>
                          <a:pt x="13585" y="86967"/>
                          <a:pt x="10493" y="85189"/>
                          <a:pt x="7959" y="82852"/>
                        </a:cubicBezTo>
                        <a:cubicBezTo>
                          <a:pt x="5424" y="80515"/>
                          <a:pt x="3447" y="77823"/>
                          <a:pt x="2078" y="74673"/>
                        </a:cubicBezTo>
                        <a:cubicBezTo>
                          <a:pt x="710" y="71524"/>
                          <a:pt x="0" y="68171"/>
                          <a:pt x="0" y="64565"/>
                        </a:cubicBezTo>
                        <a:cubicBezTo>
                          <a:pt x="0" y="59891"/>
                          <a:pt x="912" y="55776"/>
                          <a:pt x="2737" y="52221"/>
                        </a:cubicBezTo>
                        <a:cubicBezTo>
                          <a:pt x="4562" y="48665"/>
                          <a:pt x="7147" y="45668"/>
                          <a:pt x="10544" y="43229"/>
                        </a:cubicBezTo>
                        <a:cubicBezTo>
                          <a:pt x="13940" y="40791"/>
                          <a:pt x="18046" y="39013"/>
                          <a:pt x="22862" y="37743"/>
                        </a:cubicBezTo>
                        <a:cubicBezTo>
                          <a:pt x="27678" y="36473"/>
                          <a:pt x="33051" y="35914"/>
                          <a:pt x="38982" y="35914"/>
                        </a:cubicBezTo>
                        <a:lnTo>
                          <a:pt x="53733" y="35914"/>
                        </a:lnTo>
                        <a:lnTo>
                          <a:pt x="53733" y="29057"/>
                        </a:lnTo>
                        <a:cubicBezTo>
                          <a:pt x="53733" y="23875"/>
                          <a:pt x="52162" y="19710"/>
                          <a:pt x="49070" y="16611"/>
                        </a:cubicBezTo>
                        <a:cubicBezTo>
                          <a:pt x="45977" y="13512"/>
                          <a:pt x="41364" y="11988"/>
                          <a:pt x="35332" y="11988"/>
                        </a:cubicBezTo>
                        <a:cubicBezTo>
                          <a:pt x="32544" y="11988"/>
                          <a:pt x="30010" y="12344"/>
                          <a:pt x="27728" y="13106"/>
                        </a:cubicBezTo>
                        <a:cubicBezTo>
                          <a:pt x="25447" y="13868"/>
                          <a:pt x="23470" y="14884"/>
                          <a:pt x="21848" y="16103"/>
                        </a:cubicBezTo>
                        <a:cubicBezTo>
                          <a:pt x="20226" y="17322"/>
                          <a:pt x="18959" y="18846"/>
                          <a:pt x="18046" y="20472"/>
                        </a:cubicBezTo>
                        <a:cubicBezTo>
                          <a:pt x="17134" y="22097"/>
                          <a:pt x="16678" y="23875"/>
                          <a:pt x="16678" y="25704"/>
                        </a:cubicBezTo>
                        <a:lnTo>
                          <a:pt x="1724" y="25704"/>
                        </a:lnTo>
                        <a:cubicBezTo>
                          <a:pt x="1724" y="22605"/>
                          <a:pt x="2535" y="19507"/>
                          <a:pt x="4157" y="16459"/>
                        </a:cubicBezTo>
                        <a:cubicBezTo>
                          <a:pt x="5779" y="13411"/>
                          <a:pt x="8111" y="10668"/>
                          <a:pt x="11101" y="8229"/>
                        </a:cubicBezTo>
                        <a:cubicBezTo>
                          <a:pt x="14092" y="5791"/>
                          <a:pt x="17742" y="3810"/>
                          <a:pt x="22000" y="2286"/>
                        </a:cubicBezTo>
                        <a:cubicBezTo>
                          <a:pt x="26258" y="762"/>
                          <a:pt x="31023" y="0"/>
                          <a:pt x="36245" y="0"/>
                        </a:cubicBezTo>
                        <a:cubicBezTo>
                          <a:pt x="40959" y="0"/>
                          <a:pt x="45318" y="610"/>
                          <a:pt x="49272" y="1829"/>
                        </a:cubicBezTo>
                        <a:cubicBezTo>
                          <a:pt x="53226" y="3048"/>
                          <a:pt x="56673" y="4877"/>
                          <a:pt x="59512" y="7315"/>
                        </a:cubicBezTo>
                        <a:cubicBezTo>
                          <a:pt x="62351" y="9753"/>
                          <a:pt x="64581" y="12801"/>
                          <a:pt x="66153" y="16459"/>
                        </a:cubicBezTo>
                        <a:cubicBezTo>
                          <a:pt x="67775" y="20116"/>
                          <a:pt x="68586" y="24383"/>
                          <a:pt x="68586" y="29260"/>
                        </a:cubicBezTo>
                        <a:lnTo>
                          <a:pt x="68586" y="69746"/>
                        </a:lnTo>
                        <a:cubicBezTo>
                          <a:pt x="68586" y="72692"/>
                          <a:pt x="68839" y="75791"/>
                          <a:pt x="69346" y="79042"/>
                        </a:cubicBezTo>
                        <a:cubicBezTo>
                          <a:pt x="69853" y="82293"/>
                          <a:pt x="70614" y="85087"/>
                          <a:pt x="71627" y="87475"/>
                        </a:cubicBezTo>
                        <a:lnTo>
                          <a:pt x="71627" y="88745"/>
                        </a:lnTo>
                        <a:lnTo>
                          <a:pt x="56065" y="88745"/>
                        </a:lnTo>
                        <a:close/>
                        <a:moveTo>
                          <a:pt x="31378" y="77417"/>
                        </a:moveTo>
                        <a:cubicBezTo>
                          <a:pt x="34065" y="77417"/>
                          <a:pt x="36549" y="77061"/>
                          <a:pt x="38931" y="76299"/>
                        </a:cubicBezTo>
                        <a:cubicBezTo>
                          <a:pt x="41263" y="75537"/>
                          <a:pt x="43443" y="74572"/>
                          <a:pt x="45369" y="73353"/>
                        </a:cubicBezTo>
                        <a:cubicBezTo>
                          <a:pt x="47295" y="72134"/>
                          <a:pt x="48968" y="70762"/>
                          <a:pt x="50388" y="69187"/>
                        </a:cubicBezTo>
                        <a:cubicBezTo>
                          <a:pt x="51807" y="67612"/>
                          <a:pt x="52922" y="66038"/>
                          <a:pt x="53733" y="64361"/>
                        </a:cubicBezTo>
                        <a:lnTo>
                          <a:pt x="53733" y="46480"/>
                        </a:lnTo>
                        <a:lnTo>
                          <a:pt x="41364" y="46480"/>
                        </a:lnTo>
                        <a:cubicBezTo>
                          <a:pt x="32848" y="46480"/>
                          <a:pt x="26309" y="47801"/>
                          <a:pt x="21696" y="50443"/>
                        </a:cubicBezTo>
                        <a:cubicBezTo>
                          <a:pt x="17083" y="53084"/>
                          <a:pt x="14802" y="57097"/>
                          <a:pt x="14802" y="62482"/>
                        </a:cubicBezTo>
                        <a:cubicBezTo>
                          <a:pt x="14802" y="64565"/>
                          <a:pt x="15157" y="66546"/>
                          <a:pt x="15866" y="68374"/>
                        </a:cubicBezTo>
                        <a:cubicBezTo>
                          <a:pt x="16576" y="70203"/>
                          <a:pt x="17641" y="71778"/>
                          <a:pt x="19060" y="73099"/>
                        </a:cubicBezTo>
                        <a:cubicBezTo>
                          <a:pt x="20479" y="74419"/>
                          <a:pt x="22203" y="75435"/>
                          <a:pt x="24281" y="76248"/>
                        </a:cubicBezTo>
                        <a:cubicBezTo>
                          <a:pt x="26360" y="77061"/>
                          <a:pt x="28742" y="77417"/>
                          <a:pt x="31480" y="77417"/>
                        </a:cubicBezTo>
                        <a:close/>
                      </a:path>
                    </a:pathLst>
                  </a:custGeom>
                  <a:solidFill>
                    <a:schemeClr val="bg1"/>
                  </a:solidFill>
                  <a:ln w="5052"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7BA9F5FD-5338-B11D-FC5D-D794E11067AC}"/>
                      </a:ext>
                    </a:extLst>
                  </p:cNvPr>
                  <p:cNvSpPr/>
                  <p:nvPr/>
                </p:nvSpPr>
                <p:spPr>
                  <a:xfrm>
                    <a:off x="5791619" y="6184808"/>
                    <a:ext cx="68332" cy="88642"/>
                  </a:xfrm>
                  <a:custGeom>
                    <a:avLst/>
                    <a:gdLst>
                      <a:gd name="connsiteX0" fmla="*/ 13991 w 68332"/>
                      <a:gd name="connsiteY0" fmla="*/ 1626 h 88642"/>
                      <a:gd name="connsiteX1" fmla="*/ 14498 w 68332"/>
                      <a:gd name="connsiteY1" fmla="*/ 12547 h 88642"/>
                      <a:gd name="connsiteX2" fmla="*/ 25751 w 68332"/>
                      <a:gd name="connsiteY2" fmla="*/ 3353 h 88642"/>
                      <a:gd name="connsiteX3" fmla="*/ 40503 w 68332"/>
                      <a:gd name="connsiteY3" fmla="*/ 0 h 88642"/>
                      <a:gd name="connsiteX4" fmla="*/ 52010 w 68332"/>
                      <a:gd name="connsiteY4" fmla="*/ 1727 h 88642"/>
                      <a:gd name="connsiteX5" fmla="*/ 60780 w 68332"/>
                      <a:gd name="connsiteY5" fmla="*/ 7264 h 88642"/>
                      <a:gd name="connsiteX6" fmla="*/ 66356 w 68332"/>
                      <a:gd name="connsiteY6" fmla="*/ 17068 h 88642"/>
                      <a:gd name="connsiteX7" fmla="*/ 68333 w 68332"/>
                      <a:gd name="connsiteY7" fmla="*/ 31597 h 88642"/>
                      <a:gd name="connsiteX8" fmla="*/ 68333 w 68332"/>
                      <a:gd name="connsiteY8" fmla="*/ 88643 h 88642"/>
                      <a:gd name="connsiteX9" fmla="*/ 53480 w 68332"/>
                      <a:gd name="connsiteY9" fmla="*/ 88643 h 88642"/>
                      <a:gd name="connsiteX10" fmla="*/ 53480 w 68332"/>
                      <a:gd name="connsiteY10" fmla="*/ 31444 h 88642"/>
                      <a:gd name="connsiteX11" fmla="*/ 52365 w 68332"/>
                      <a:gd name="connsiteY11" fmla="*/ 22808 h 88642"/>
                      <a:gd name="connsiteX12" fmla="*/ 49019 w 68332"/>
                      <a:gd name="connsiteY12" fmla="*/ 16967 h 88642"/>
                      <a:gd name="connsiteX13" fmla="*/ 43544 w 68332"/>
                      <a:gd name="connsiteY13" fmla="*/ 13665 h 88642"/>
                      <a:gd name="connsiteX14" fmla="*/ 36042 w 68332"/>
                      <a:gd name="connsiteY14" fmla="*/ 12598 h 88642"/>
                      <a:gd name="connsiteX15" fmla="*/ 23369 w 68332"/>
                      <a:gd name="connsiteY15" fmla="*/ 16459 h 88642"/>
                      <a:gd name="connsiteX16" fmla="*/ 14853 w 68332"/>
                      <a:gd name="connsiteY16" fmla="*/ 26618 h 88642"/>
                      <a:gd name="connsiteX17" fmla="*/ 14853 w 68332"/>
                      <a:gd name="connsiteY17" fmla="*/ 88643 h 88642"/>
                      <a:gd name="connsiteX18" fmla="*/ 0 w 68332"/>
                      <a:gd name="connsiteY18" fmla="*/ 88643 h 88642"/>
                      <a:gd name="connsiteX19" fmla="*/ 0 w 68332"/>
                      <a:gd name="connsiteY19" fmla="*/ 1575 h 88642"/>
                      <a:gd name="connsiteX20" fmla="*/ 14042 w 68332"/>
                      <a:gd name="connsiteY20" fmla="*/ 1575 h 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32" h="88642">
                        <a:moveTo>
                          <a:pt x="13991" y="1626"/>
                        </a:moveTo>
                        <a:lnTo>
                          <a:pt x="14498" y="12547"/>
                        </a:lnTo>
                        <a:cubicBezTo>
                          <a:pt x="17590" y="8636"/>
                          <a:pt x="21341" y="5537"/>
                          <a:pt x="25751" y="3353"/>
                        </a:cubicBezTo>
                        <a:cubicBezTo>
                          <a:pt x="30162" y="1118"/>
                          <a:pt x="35079" y="0"/>
                          <a:pt x="40503" y="0"/>
                        </a:cubicBezTo>
                        <a:cubicBezTo>
                          <a:pt x="44710" y="0"/>
                          <a:pt x="48563" y="559"/>
                          <a:pt x="52010" y="1727"/>
                        </a:cubicBezTo>
                        <a:cubicBezTo>
                          <a:pt x="55457" y="2896"/>
                          <a:pt x="58346" y="4724"/>
                          <a:pt x="60780" y="7264"/>
                        </a:cubicBezTo>
                        <a:cubicBezTo>
                          <a:pt x="63213" y="9804"/>
                          <a:pt x="65038" y="13106"/>
                          <a:pt x="66356" y="17068"/>
                        </a:cubicBezTo>
                        <a:cubicBezTo>
                          <a:pt x="67674" y="21081"/>
                          <a:pt x="68333" y="25907"/>
                          <a:pt x="68333" y="31597"/>
                        </a:cubicBezTo>
                        <a:lnTo>
                          <a:pt x="68333" y="88643"/>
                        </a:lnTo>
                        <a:lnTo>
                          <a:pt x="53480" y="88643"/>
                        </a:lnTo>
                        <a:lnTo>
                          <a:pt x="53480" y="31444"/>
                        </a:lnTo>
                        <a:cubicBezTo>
                          <a:pt x="53480" y="28041"/>
                          <a:pt x="53125" y="25196"/>
                          <a:pt x="52365" y="22808"/>
                        </a:cubicBezTo>
                        <a:cubicBezTo>
                          <a:pt x="51604" y="20421"/>
                          <a:pt x="50489" y="18491"/>
                          <a:pt x="49019" y="16967"/>
                        </a:cubicBezTo>
                        <a:cubicBezTo>
                          <a:pt x="47549" y="15443"/>
                          <a:pt x="45724" y="14376"/>
                          <a:pt x="43544" y="13665"/>
                        </a:cubicBezTo>
                        <a:cubicBezTo>
                          <a:pt x="41365" y="12954"/>
                          <a:pt x="38881" y="12598"/>
                          <a:pt x="36042" y="12598"/>
                        </a:cubicBezTo>
                        <a:cubicBezTo>
                          <a:pt x="31226" y="12598"/>
                          <a:pt x="26968" y="13868"/>
                          <a:pt x="23369" y="16459"/>
                        </a:cubicBezTo>
                        <a:cubicBezTo>
                          <a:pt x="19719" y="19049"/>
                          <a:pt x="16880" y="22402"/>
                          <a:pt x="14853" y="26618"/>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grpSp>
            <p:sp>
              <p:nvSpPr>
                <p:cNvPr id="66" name="Freeform 65">
                  <a:extLst>
                    <a:ext uri="{FF2B5EF4-FFF2-40B4-BE49-F238E27FC236}">
                      <a16:creationId xmlns:a16="http://schemas.microsoft.com/office/drawing/2014/main" id="{82B3080E-680C-9617-DAFE-271ACF7E0577}"/>
                    </a:ext>
                  </a:extLst>
                </p:cNvPr>
                <p:cNvSpPr/>
                <p:nvPr/>
              </p:nvSpPr>
              <p:spPr>
                <a:xfrm>
                  <a:off x="7022061" y="6186434"/>
                  <a:ext cx="74111" cy="122322"/>
                </a:xfrm>
                <a:custGeom>
                  <a:avLst/>
                  <a:gdLst>
                    <a:gd name="connsiteX0" fmla="*/ 37968 w 74111"/>
                    <a:gd name="connsiteY0" fmla="*/ 65276 h 122322"/>
                    <a:gd name="connsiteX1" fmla="*/ 58194 w 74111"/>
                    <a:gd name="connsiteY1" fmla="*/ 0 h 122322"/>
                    <a:gd name="connsiteX2" fmla="*/ 74111 w 74111"/>
                    <a:gd name="connsiteY2" fmla="*/ 0 h 122322"/>
                    <a:gd name="connsiteX3" fmla="*/ 39185 w 74111"/>
                    <a:gd name="connsiteY3" fmla="*/ 100530 h 122322"/>
                    <a:gd name="connsiteX4" fmla="*/ 36042 w 74111"/>
                    <a:gd name="connsiteY4" fmla="*/ 107540 h 122322"/>
                    <a:gd name="connsiteX5" fmla="*/ 31023 w 74111"/>
                    <a:gd name="connsiteY5" fmla="*/ 114601 h 122322"/>
                    <a:gd name="connsiteX6" fmla="*/ 23572 w 74111"/>
                    <a:gd name="connsiteY6" fmla="*/ 120087 h 122322"/>
                    <a:gd name="connsiteX7" fmla="*/ 13383 w 74111"/>
                    <a:gd name="connsiteY7" fmla="*/ 122322 h 122322"/>
                    <a:gd name="connsiteX8" fmla="*/ 11304 w 74111"/>
                    <a:gd name="connsiteY8" fmla="*/ 122170 h 122322"/>
                    <a:gd name="connsiteX9" fmla="*/ 8871 w 74111"/>
                    <a:gd name="connsiteY9" fmla="*/ 121814 h 122322"/>
                    <a:gd name="connsiteX10" fmla="*/ 6641 w 74111"/>
                    <a:gd name="connsiteY10" fmla="*/ 121408 h 122322"/>
                    <a:gd name="connsiteX11" fmla="*/ 5018 w 74111"/>
                    <a:gd name="connsiteY11" fmla="*/ 121052 h 122322"/>
                    <a:gd name="connsiteX12" fmla="*/ 5018 w 74111"/>
                    <a:gd name="connsiteY12" fmla="*/ 108962 h 122322"/>
                    <a:gd name="connsiteX13" fmla="*/ 5880 w 74111"/>
                    <a:gd name="connsiteY13" fmla="*/ 109064 h 122322"/>
                    <a:gd name="connsiteX14" fmla="*/ 7046 w 74111"/>
                    <a:gd name="connsiteY14" fmla="*/ 109165 h 122322"/>
                    <a:gd name="connsiteX15" fmla="*/ 8161 w 74111"/>
                    <a:gd name="connsiteY15" fmla="*/ 109267 h 122322"/>
                    <a:gd name="connsiteX16" fmla="*/ 9023 w 74111"/>
                    <a:gd name="connsiteY16" fmla="*/ 109267 h 122322"/>
                    <a:gd name="connsiteX17" fmla="*/ 15664 w 74111"/>
                    <a:gd name="connsiteY17" fmla="*/ 108556 h 122322"/>
                    <a:gd name="connsiteX18" fmla="*/ 20784 w 74111"/>
                    <a:gd name="connsiteY18" fmla="*/ 106168 h 122322"/>
                    <a:gd name="connsiteX19" fmla="*/ 24687 w 74111"/>
                    <a:gd name="connsiteY19" fmla="*/ 101800 h 122322"/>
                    <a:gd name="connsiteX20" fmla="*/ 27678 w 74111"/>
                    <a:gd name="connsiteY20" fmla="*/ 95044 h 122322"/>
                    <a:gd name="connsiteX21" fmla="*/ 30973 w 74111"/>
                    <a:gd name="connsiteY21" fmla="*/ 86205 h 122322"/>
                    <a:gd name="connsiteX22" fmla="*/ 0 w 74111"/>
                    <a:gd name="connsiteY22" fmla="*/ 102 h 122322"/>
                    <a:gd name="connsiteX23" fmla="*/ 16221 w 74111"/>
                    <a:gd name="connsiteY23" fmla="*/ 102 h 122322"/>
                    <a:gd name="connsiteX24" fmla="*/ 37917 w 74111"/>
                    <a:gd name="connsiteY24" fmla="*/ 65377 h 1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11" h="122322">
                      <a:moveTo>
                        <a:pt x="37968" y="65276"/>
                      </a:moveTo>
                      <a:lnTo>
                        <a:pt x="58194" y="0"/>
                      </a:lnTo>
                      <a:lnTo>
                        <a:pt x="74111" y="0"/>
                      </a:lnTo>
                      <a:lnTo>
                        <a:pt x="39185" y="100530"/>
                      </a:lnTo>
                      <a:cubicBezTo>
                        <a:pt x="38374" y="102663"/>
                        <a:pt x="37360" y="105000"/>
                        <a:pt x="36042" y="107540"/>
                      </a:cubicBezTo>
                      <a:cubicBezTo>
                        <a:pt x="34775" y="110080"/>
                        <a:pt x="33102" y="112417"/>
                        <a:pt x="31023" y="114601"/>
                      </a:cubicBezTo>
                      <a:cubicBezTo>
                        <a:pt x="28945" y="116785"/>
                        <a:pt x="26461" y="118614"/>
                        <a:pt x="23572" y="120087"/>
                      </a:cubicBezTo>
                      <a:cubicBezTo>
                        <a:pt x="20682" y="121560"/>
                        <a:pt x="17286" y="122322"/>
                        <a:pt x="13383" y="122322"/>
                      </a:cubicBezTo>
                      <a:cubicBezTo>
                        <a:pt x="12774" y="122322"/>
                        <a:pt x="12115" y="122271"/>
                        <a:pt x="11304" y="122170"/>
                      </a:cubicBezTo>
                      <a:cubicBezTo>
                        <a:pt x="10493" y="122068"/>
                        <a:pt x="9682" y="121916"/>
                        <a:pt x="8871" y="121814"/>
                      </a:cubicBezTo>
                      <a:cubicBezTo>
                        <a:pt x="8060" y="121713"/>
                        <a:pt x="7300" y="121560"/>
                        <a:pt x="6641" y="121408"/>
                      </a:cubicBezTo>
                      <a:cubicBezTo>
                        <a:pt x="5982" y="121255"/>
                        <a:pt x="5424" y="121154"/>
                        <a:pt x="5018" y="121052"/>
                      </a:cubicBezTo>
                      <a:lnTo>
                        <a:pt x="5018" y="108962"/>
                      </a:lnTo>
                      <a:cubicBezTo>
                        <a:pt x="5018" y="108962"/>
                        <a:pt x="5525" y="109064"/>
                        <a:pt x="5880" y="109064"/>
                      </a:cubicBezTo>
                      <a:cubicBezTo>
                        <a:pt x="6235" y="109064"/>
                        <a:pt x="6641" y="109115"/>
                        <a:pt x="7046" y="109165"/>
                      </a:cubicBezTo>
                      <a:cubicBezTo>
                        <a:pt x="7452" y="109216"/>
                        <a:pt x="7806" y="109216"/>
                        <a:pt x="8161" y="109267"/>
                      </a:cubicBezTo>
                      <a:cubicBezTo>
                        <a:pt x="8516" y="109318"/>
                        <a:pt x="8770" y="109267"/>
                        <a:pt x="9023" y="109267"/>
                      </a:cubicBezTo>
                      <a:cubicBezTo>
                        <a:pt x="11558" y="109267"/>
                        <a:pt x="13737" y="109013"/>
                        <a:pt x="15664" y="108556"/>
                      </a:cubicBezTo>
                      <a:cubicBezTo>
                        <a:pt x="17590" y="108099"/>
                        <a:pt x="19314" y="107286"/>
                        <a:pt x="20784" y="106168"/>
                      </a:cubicBezTo>
                      <a:cubicBezTo>
                        <a:pt x="22254" y="105051"/>
                        <a:pt x="23572" y="103628"/>
                        <a:pt x="24687" y="101800"/>
                      </a:cubicBezTo>
                      <a:cubicBezTo>
                        <a:pt x="25802" y="99971"/>
                        <a:pt x="26816" y="97736"/>
                        <a:pt x="27678" y="95044"/>
                      </a:cubicBezTo>
                      <a:lnTo>
                        <a:pt x="30973" y="86205"/>
                      </a:lnTo>
                      <a:lnTo>
                        <a:pt x="0" y="102"/>
                      </a:lnTo>
                      <a:lnTo>
                        <a:pt x="16221" y="102"/>
                      </a:lnTo>
                      <a:lnTo>
                        <a:pt x="37917" y="65377"/>
                      </a:lnTo>
                      <a:close/>
                    </a:path>
                  </a:pathLst>
                </a:custGeom>
                <a:solidFill>
                  <a:schemeClr val="bg1"/>
                </a:solidFill>
                <a:ln w="5052" cap="flat">
                  <a:noFill/>
                  <a:prstDash val="solid"/>
                  <a:miter/>
                </a:ln>
              </p:spPr>
              <p:txBody>
                <a:bodyPr rtlCol="0" anchor="ctr"/>
                <a:lstStyle/>
                <a:p>
                  <a:endParaRPr lang="en-IS"/>
                </a:p>
              </p:txBody>
            </p:sp>
          </p:grpSp>
          <p:grpSp>
            <p:nvGrpSpPr>
              <p:cNvPr id="67" name="Graphic 1">
                <a:extLst>
                  <a:ext uri="{FF2B5EF4-FFF2-40B4-BE49-F238E27FC236}">
                    <a16:creationId xmlns:a16="http://schemas.microsoft.com/office/drawing/2014/main" id="{7D86D70C-C530-A3A9-D467-8912BEFBBE69}"/>
                  </a:ext>
                </a:extLst>
              </p:cNvPr>
              <p:cNvGrpSpPr/>
              <p:nvPr/>
            </p:nvGrpSpPr>
            <p:grpSpPr>
              <a:xfrm>
                <a:off x="5927067" y="6142849"/>
                <a:ext cx="440816" cy="184448"/>
                <a:chOff x="5927067" y="6142849"/>
                <a:chExt cx="440816" cy="184448"/>
              </a:xfrm>
              <a:solidFill>
                <a:schemeClr val="bg1"/>
              </a:solidFill>
            </p:grpSpPr>
            <p:grpSp>
              <p:nvGrpSpPr>
                <p:cNvPr id="68" name="Graphic 1">
                  <a:extLst>
                    <a:ext uri="{FF2B5EF4-FFF2-40B4-BE49-F238E27FC236}">
                      <a16:creationId xmlns:a16="http://schemas.microsoft.com/office/drawing/2014/main" id="{D5BA44F5-2E3C-FCA1-9DF2-0C7F7214F2FF}"/>
                    </a:ext>
                  </a:extLst>
                </p:cNvPr>
                <p:cNvGrpSpPr/>
                <p:nvPr/>
              </p:nvGrpSpPr>
              <p:grpSpPr>
                <a:xfrm>
                  <a:off x="5927067" y="6142849"/>
                  <a:ext cx="440816" cy="184448"/>
                  <a:chOff x="5927067" y="6142849"/>
                  <a:chExt cx="440816" cy="184448"/>
                </a:xfrm>
                <a:solidFill>
                  <a:schemeClr val="bg1"/>
                </a:solidFill>
              </p:grpSpPr>
              <p:sp>
                <p:nvSpPr>
                  <p:cNvPr id="69" name="Freeform 68">
                    <a:extLst>
                      <a:ext uri="{FF2B5EF4-FFF2-40B4-BE49-F238E27FC236}">
                        <a16:creationId xmlns:a16="http://schemas.microsoft.com/office/drawing/2014/main" id="{7950FB42-509E-DA89-6BFD-4492289462F3}"/>
                      </a:ext>
                    </a:extLst>
                  </p:cNvPr>
                  <p:cNvSpPr/>
                  <p:nvPr/>
                </p:nvSpPr>
                <p:spPr>
                  <a:xfrm>
                    <a:off x="5927067" y="6177900"/>
                    <a:ext cx="79890" cy="102409"/>
                  </a:xfrm>
                  <a:custGeom>
                    <a:avLst/>
                    <a:gdLst>
                      <a:gd name="connsiteX0" fmla="*/ 58752 w 79890"/>
                      <a:gd name="connsiteY0" fmla="*/ 71372 h 102409"/>
                      <a:gd name="connsiteX1" fmla="*/ 50185 w 79890"/>
                      <a:gd name="connsiteY1" fmla="*/ 78941 h 102409"/>
                      <a:gd name="connsiteX2" fmla="*/ 37360 w 79890"/>
                      <a:gd name="connsiteY2" fmla="*/ 82547 h 102409"/>
                      <a:gd name="connsiteX3" fmla="*/ 24687 w 79890"/>
                      <a:gd name="connsiteY3" fmla="*/ 78585 h 102409"/>
                      <a:gd name="connsiteX4" fmla="*/ 20632 w 79890"/>
                      <a:gd name="connsiteY4" fmla="*/ 68222 h 102409"/>
                      <a:gd name="connsiteX5" fmla="*/ 25245 w 79890"/>
                      <a:gd name="connsiteY5" fmla="*/ 59078 h 102409"/>
                      <a:gd name="connsiteX6" fmla="*/ 38627 w 79890"/>
                      <a:gd name="connsiteY6" fmla="*/ 55523 h 102409"/>
                      <a:gd name="connsiteX7" fmla="*/ 51047 w 79890"/>
                      <a:gd name="connsiteY7" fmla="*/ 56589 h 102409"/>
                      <a:gd name="connsiteX8" fmla="*/ 58803 w 79890"/>
                      <a:gd name="connsiteY8" fmla="*/ 59129 h 102409"/>
                      <a:gd name="connsiteX9" fmla="*/ 58803 w 79890"/>
                      <a:gd name="connsiteY9" fmla="*/ 71321 h 102409"/>
                      <a:gd name="connsiteX10" fmla="*/ 69549 w 79890"/>
                      <a:gd name="connsiteY10" fmla="*/ 8229 h 102409"/>
                      <a:gd name="connsiteX11" fmla="*/ 42936 w 79890"/>
                      <a:gd name="connsiteY11" fmla="*/ 0 h 102409"/>
                      <a:gd name="connsiteX12" fmla="*/ 24687 w 79890"/>
                      <a:gd name="connsiteY12" fmla="*/ 2235 h 102409"/>
                      <a:gd name="connsiteX13" fmla="*/ 9733 w 79890"/>
                      <a:gd name="connsiteY13" fmla="*/ 8737 h 102409"/>
                      <a:gd name="connsiteX14" fmla="*/ 9175 w 79890"/>
                      <a:gd name="connsiteY14" fmla="*/ 10718 h 102409"/>
                      <a:gd name="connsiteX15" fmla="*/ 16373 w 79890"/>
                      <a:gd name="connsiteY15" fmla="*/ 24891 h 102409"/>
                      <a:gd name="connsiteX16" fmla="*/ 17286 w 79890"/>
                      <a:gd name="connsiteY16" fmla="*/ 25653 h 102409"/>
                      <a:gd name="connsiteX17" fmla="*/ 17742 w 79890"/>
                      <a:gd name="connsiteY17" fmla="*/ 25704 h 102409"/>
                      <a:gd name="connsiteX18" fmla="*/ 18452 w 79890"/>
                      <a:gd name="connsiteY18" fmla="*/ 25501 h 102409"/>
                      <a:gd name="connsiteX19" fmla="*/ 29553 w 79890"/>
                      <a:gd name="connsiteY19" fmla="*/ 21081 h 102409"/>
                      <a:gd name="connsiteX20" fmla="*/ 42429 w 79890"/>
                      <a:gd name="connsiteY20" fmla="*/ 19659 h 102409"/>
                      <a:gd name="connsiteX21" fmla="*/ 54697 w 79890"/>
                      <a:gd name="connsiteY21" fmla="*/ 23469 h 102409"/>
                      <a:gd name="connsiteX22" fmla="*/ 58803 w 79890"/>
                      <a:gd name="connsiteY22" fmla="*/ 34340 h 102409"/>
                      <a:gd name="connsiteX23" fmla="*/ 58803 w 79890"/>
                      <a:gd name="connsiteY23" fmla="*/ 39216 h 102409"/>
                      <a:gd name="connsiteX24" fmla="*/ 39185 w 79890"/>
                      <a:gd name="connsiteY24" fmla="*/ 36321 h 102409"/>
                      <a:gd name="connsiteX25" fmla="*/ 23825 w 79890"/>
                      <a:gd name="connsiteY25" fmla="*/ 38200 h 102409"/>
                      <a:gd name="connsiteX26" fmla="*/ 11406 w 79890"/>
                      <a:gd name="connsiteY26" fmla="*/ 44093 h 102409"/>
                      <a:gd name="connsiteX27" fmla="*/ 3042 w 79890"/>
                      <a:gd name="connsiteY27" fmla="*/ 54253 h 102409"/>
                      <a:gd name="connsiteX28" fmla="*/ 0 w 79890"/>
                      <a:gd name="connsiteY28" fmla="*/ 68730 h 102409"/>
                      <a:gd name="connsiteX29" fmla="*/ 3143 w 79890"/>
                      <a:gd name="connsiteY29" fmla="*/ 84274 h 102409"/>
                      <a:gd name="connsiteX30" fmla="*/ 11203 w 79890"/>
                      <a:gd name="connsiteY30" fmla="*/ 94790 h 102409"/>
                      <a:gd name="connsiteX31" fmla="*/ 22254 w 79890"/>
                      <a:gd name="connsiteY31" fmla="*/ 100631 h 102409"/>
                      <a:gd name="connsiteX32" fmla="*/ 34318 w 79890"/>
                      <a:gd name="connsiteY32" fmla="*/ 102409 h 102409"/>
                      <a:gd name="connsiteX33" fmla="*/ 49374 w 79890"/>
                      <a:gd name="connsiteY33" fmla="*/ 99006 h 102409"/>
                      <a:gd name="connsiteX34" fmla="*/ 58752 w 79890"/>
                      <a:gd name="connsiteY34" fmla="*/ 92910 h 102409"/>
                      <a:gd name="connsiteX35" fmla="*/ 58752 w 79890"/>
                      <a:gd name="connsiteY35" fmla="*/ 98955 h 102409"/>
                      <a:gd name="connsiteX36" fmla="*/ 60222 w 79890"/>
                      <a:gd name="connsiteY36" fmla="*/ 100479 h 102409"/>
                      <a:gd name="connsiteX37" fmla="*/ 78420 w 79890"/>
                      <a:gd name="connsiteY37" fmla="*/ 100479 h 102409"/>
                      <a:gd name="connsiteX38" fmla="*/ 79890 w 79890"/>
                      <a:gd name="connsiteY38" fmla="*/ 98955 h 102409"/>
                      <a:gd name="connsiteX39" fmla="*/ 79890 w 79890"/>
                      <a:gd name="connsiteY39" fmla="*/ 33476 h 102409"/>
                      <a:gd name="connsiteX40" fmla="*/ 69499 w 79890"/>
                      <a:gd name="connsiteY40" fmla="*/ 8229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890" h="102409">
                        <a:moveTo>
                          <a:pt x="58752" y="71372"/>
                        </a:moveTo>
                        <a:cubicBezTo>
                          <a:pt x="56724" y="74064"/>
                          <a:pt x="53835" y="76655"/>
                          <a:pt x="50185" y="78941"/>
                        </a:cubicBezTo>
                        <a:cubicBezTo>
                          <a:pt x="46434" y="81328"/>
                          <a:pt x="42125" y="82547"/>
                          <a:pt x="37360" y="82547"/>
                        </a:cubicBezTo>
                        <a:cubicBezTo>
                          <a:pt x="31632" y="82547"/>
                          <a:pt x="27374" y="81226"/>
                          <a:pt x="24687" y="78585"/>
                        </a:cubicBezTo>
                        <a:cubicBezTo>
                          <a:pt x="21950" y="75943"/>
                          <a:pt x="20632" y="72540"/>
                          <a:pt x="20632" y="68222"/>
                        </a:cubicBezTo>
                        <a:cubicBezTo>
                          <a:pt x="20632" y="64311"/>
                          <a:pt x="22152" y="61364"/>
                          <a:pt x="25245" y="59078"/>
                        </a:cubicBezTo>
                        <a:cubicBezTo>
                          <a:pt x="28438" y="56742"/>
                          <a:pt x="32950" y="55523"/>
                          <a:pt x="38627" y="55523"/>
                        </a:cubicBezTo>
                        <a:cubicBezTo>
                          <a:pt x="43544" y="55523"/>
                          <a:pt x="47701" y="55878"/>
                          <a:pt x="51047" y="56589"/>
                        </a:cubicBezTo>
                        <a:cubicBezTo>
                          <a:pt x="53987" y="57199"/>
                          <a:pt x="56572" y="58062"/>
                          <a:pt x="58803" y="59129"/>
                        </a:cubicBezTo>
                        <a:lnTo>
                          <a:pt x="58803" y="71321"/>
                        </a:lnTo>
                        <a:close/>
                        <a:moveTo>
                          <a:pt x="69549" y="8229"/>
                        </a:moveTo>
                        <a:cubicBezTo>
                          <a:pt x="62757" y="2743"/>
                          <a:pt x="53784" y="0"/>
                          <a:pt x="42936" y="0"/>
                        </a:cubicBezTo>
                        <a:cubicBezTo>
                          <a:pt x="36093" y="0"/>
                          <a:pt x="29959" y="762"/>
                          <a:pt x="24687" y="2235"/>
                        </a:cubicBezTo>
                        <a:cubicBezTo>
                          <a:pt x="19415" y="3708"/>
                          <a:pt x="14396" y="5893"/>
                          <a:pt x="9733" y="8737"/>
                        </a:cubicBezTo>
                        <a:cubicBezTo>
                          <a:pt x="9074" y="9144"/>
                          <a:pt x="8820" y="10007"/>
                          <a:pt x="9175" y="10718"/>
                        </a:cubicBezTo>
                        <a:lnTo>
                          <a:pt x="16373" y="24891"/>
                        </a:lnTo>
                        <a:cubicBezTo>
                          <a:pt x="16576" y="25247"/>
                          <a:pt x="16880" y="25501"/>
                          <a:pt x="17286" y="25653"/>
                        </a:cubicBezTo>
                        <a:cubicBezTo>
                          <a:pt x="17438" y="25653"/>
                          <a:pt x="17590" y="25704"/>
                          <a:pt x="17742" y="25704"/>
                        </a:cubicBezTo>
                        <a:cubicBezTo>
                          <a:pt x="17996" y="25704"/>
                          <a:pt x="18249" y="25653"/>
                          <a:pt x="18452" y="25501"/>
                        </a:cubicBezTo>
                        <a:cubicBezTo>
                          <a:pt x="22051" y="23520"/>
                          <a:pt x="25751" y="22047"/>
                          <a:pt x="29553" y="21081"/>
                        </a:cubicBezTo>
                        <a:cubicBezTo>
                          <a:pt x="33305" y="20167"/>
                          <a:pt x="37664" y="19659"/>
                          <a:pt x="42429" y="19659"/>
                        </a:cubicBezTo>
                        <a:cubicBezTo>
                          <a:pt x="47802" y="19659"/>
                          <a:pt x="51908" y="20929"/>
                          <a:pt x="54697" y="23469"/>
                        </a:cubicBezTo>
                        <a:cubicBezTo>
                          <a:pt x="57434" y="25958"/>
                          <a:pt x="58803" y="29565"/>
                          <a:pt x="58803" y="34340"/>
                        </a:cubicBezTo>
                        <a:lnTo>
                          <a:pt x="58803" y="39216"/>
                        </a:lnTo>
                        <a:cubicBezTo>
                          <a:pt x="53531" y="37286"/>
                          <a:pt x="46941" y="36321"/>
                          <a:pt x="39185" y="36321"/>
                        </a:cubicBezTo>
                        <a:cubicBezTo>
                          <a:pt x="33659" y="36321"/>
                          <a:pt x="28540" y="36930"/>
                          <a:pt x="23825" y="38200"/>
                        </a:cubicBezTo>
                        <a:cubicBezTo>
                          <a:pt x="19111" y="39470"/>
                          <a:pt x="14903" y="41451"/>
                          <a:pt x="11406" y="44093"/>
                        </a:cubicBezTo>
                        <a:cubicBezTo>
                          <a:pt x="7857" y="46785"/>
                          <a:pt x="5069" y="50189"/>
                          <a:pt x="3042" y="54253"/>
                        </a:cubicBezTo>
                        <a:cubicBezTo>
                          <a:pt x="1014" y="58316"/>
                          <a:pt x="0" y="63193"/>
                          <a:pt x="0" y="68730"/>
                        </a:cubicBezTo>
                        <a:cubicBezTo>
                          <a:pt x="0" y="74724"/>
                          <a:pt x="1065" y="80007"/>
                          <a:pt x="3143" y="84274"/>
                        </a:cubicBezTo>
                        <a:cubicBezTo>
                          <a:pt x="5221" y="88592"/>
                          <a:pt x="7959" y="92097"/>
                          <a:pt x="11203" y="94790"/>
                        </a:cubicBezTo>
                        <a:cubicBezTo>
                          <a:pt x="14498" y="97431"/>
                          <a:pt x="18198" y="99412"/>
                          <a:pt x="22254" y="100631"/>
                        </a:cubicBezTo>
                        <a:cubicBezTo>
                          <a:pt x="26258" y="101800"/>
                          <a:pt x="30314" y="102409"/>
                          <a:pt x="34318" y="102409"/>
                        </a:cubicBezTo>
                        <a:cubicBezTo>
                          <a:pt x="39692" y="102409"/>
                          <a:pt x="44761" y="101241"/>
                          <a:pt x="49374" y="99006"/>
                        </a:cubicBezTo>
                        <a:cubicBezTo>
                          <a:pt x="52821" y="97329"/>
                          <a:pt x="56014" y="95247"/>
                          <a:pt x="58752" y="92910"/>
                        </a:cubicBezTo>
                        <a:lnTo>
                          <a:pt x="58752" y="98955"/>
                        </a:lnTo>
                        <a:cubicBezTo>
                          <a:pt x="58752" y="99768"/>
                          <a:pt x="59411" y="100479"/>
                          <a:pt x="60222" y="100479"/>
                        </a:cubicBezTo>
                        <a:lnTo>
                          <a:pt x="78420" y="100479"/>
                        </a:lnTo>
                        <a:cubicBezTo>
                          <a:pt x="79231" y="100479"/>
                          <a:pt x="79890" y="99819"/>
                          <a:pt x="79890" y="98955"/>
                        </a:cubicBezTo>
                        <a:lnTo>
                          <a:pt x="79890" y="33476"/>
                        </a:lnTo>
                        <a:cubicBezTo>
                          <a:pt x="79890" y="22250"/>
                          <a:pt x="76393" y="13766"/>
                          <a:pt x="69499" y="8229"/>
                        </a:cubicBezTo>
                      </a:path>
                    </a:pathLst>
                  </a:custGeom>
                  <a:solidFill>
                    <a:schemeClr val="bg1"/>
                  </a:solidFill>
                  <a:ln w="5052"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DBF56B9-BE0E-5430-0119-EC2E68B68DF8}"/>
                      </a:ext>
                    </a:extLst>
                  </p:cNvPr>
                  <p:cNvSpPr/>
                  <p:nvPr/>
                </p:nvSpPr>
                <p:spPr>
                  <a:xfrm>
                    <a:off x="6029870" y="6177900"/>
                    <a:ext cx="82475" cy="149397"/>
                  </a:xfrm>
                  <a:custGeom>
                    <a:avLst/>
                    <a:gdLst>
                      <a:gd name="connsiteX0" fmla="*/ 55761 w 82475"/>
                      <a:gd name="connsiteY0" fmla="*/ 75181 h 149397"/>
                      <a:gd name="connsiteX1" fmla="*/ 41719 w 82475"/>
                      <a:gd name="connsiteY1" fmla="*/ 82039 h 149397"/>
                      <a:gd name="connsiteX2" fmla="*/ 35434 w 82475"/>
                      <a:gd name="connsiteY2" fmla="*/ 80972 h 149397"/>
                      <a:gd name="connsiteX3" fmla="*/ 29604 w 82475"/>
                      <a:gd name="connsiteY3" fmla="*/ 78128 h 149397"/>
                      <a:gd name="connsiteX4" fmla="*/ 24636 w 82475"/>
                      <a:gd name="connsiteY4" fmla="*/ 74318 h 149397"/>
                      <a:gd name="connsiteX5" fmla="*/ 21189 w 82475"/>
                      <a:gd name="connsiteY5" fmla="*/ 70559 h 149397"/>
                      <a:gd name="connsiteX6" fmla="*/ 21189 w 82475"/>
                      <a:gd name="connsiteY6" fmla="*/ 31647 h 149397"/>
                      <a:gd name="connsiteX7" fmla="*/ 29655 w 82475"/>
                      <a:gd name="connsiteY7" fmla="*/ 23977 h 149397"/>
                      <a:gd name="connsiteX8" fmla="*/ 41060 w 82475"/>
                      <a:gd name="connsiteY8" fmla="*/ 20523 h 149397"/>
                      <a:gd name="connsiteX9" fmla="*/ 55508 w 82475"/>
                      <a:gd name="connsiteY9" fmla="*/ 27990 h 149397"/>
                      <a:gd name="connsiteX10" fmla="*/ 60729 w 82475"/>
                      <a:gd name="connsiteY10" fmla="*/ 53338 h 149397"/>
                      <a:gd name="connsiteX11" fmla="*/ 55812 w 82475"/>
                      <a:gd name="connsiteY11" fmla="*/ 75181 h 149397"/>
                      <a:gd name="connsiteX12" fmla="*/ 71628 w 82475"/>
                      <a:gd name="connsiteY12" fmla="*/ 12598 h 149397"/>
                      <a:gd name="connsiteX13" fmla="*/ 59411 w 82475"/>
                      <a:gd name="connsiteY13" fmla="*/ 3048 h 149397"/>
                      <a:gd name="connsiteX14" fmla="*/ 44558 w 82475"/>
                      <a:gd name="connsiteY14" fmla="*/ 0 h 149397"/>
                      <a:gd name="connsiteX15" fmla="*/ 30314 w 82475"/>
                      <a:gd name="connsiteY15" fmla="*/ 3403 h 149397"/>
                      <a:gd name="connsiteX16" fmla="*/ 21341 w 82475"/>
                      <a:gd name="connsiteY16" fmla="*/ 9448 h 149397"/>
                      <a:gd name="connsiteX17" fmla="*/ 21341 w 82475"/>
                      <a:gd name="connsiteY17" fmla="*/ 3505 h 149397"/>
                      <a:gd name="connsiteX18" fmla="*/ 19871 w 82475"/>
                      <a:gd name="connsiteY18" fmla="*/ 1981 h 149397"/>
                      <a:gd name="connsiteX19" fmla="*/ 1470 w 82475"/>
                      <a:gd name="connsiteY19" fmla="*/ 1981 h 149397"/>
                      <a:gd name="connsiteX20" fmla="*/ 0 w 82475"/>
                      <a:gd name="connsiteY20" fmla="*/ 3505 h 149397"/>
                      <a:gd name="connsiteX21" fmla="*/ 0 w 82475"/>
                      <a:gd name="connsiteY21" fmla="*/ 147925 h 149397"/>
                      <a:gd name="connsiteX22" fmla="*/ 710 w 82475"/>
                      <a:gd name="connsiteY22" fmla="*/ 149195 h 149397"/>
                      <a:gd name="connsiteX23" fmla="*/ 1470 w 82475"/>
                      <a:gd name="connsiteY23" fmla="*/ 149398 h 149397"/>
                      <a:gd name="connsiteX24" fmla="*/ 2180 w 82475"/>
                      <a:gd name="connsiteY24" fmla="*/ 149245 h 149397"/>
                      <a:gd name="connsiteX25" fmla="*/ 20581 w 82475"/>
                      <a:gd name="connsiteY25" fmla="*/ 139594 h 149397"/>
                      <a:gd name="connsiteX26" fmla="*/ 21392 w 82475"/>
                      <a:gd name="connsiteY26" fmla="*/ 138273 h 149397"/>
                      <a:gd name="connsiteX27" fmla="*/ 21392 w 82475"/>
                      <a:gd name="connsiteY27" fmla="*/ 93520 h 149397"/>
                      <a:gd name="connsiteX28" fmla="*/ 29503 w 82475"/>
                      <a:gd name="connsiteY28" fmla="*/ 99006 h 149397"/>
                      <a:gd name="connsiteX29" fmla="*/ 43696 w 82475"/>
                      <a:gd name="connsiteY29" fmla="*/ 102460 h 149397"/>
                      <a:gd name="connsiteX30" fmla="*/ 58448 w 82475"/>
                      <a:gd name="connsiteY30" fmla="*/ 99412 h 149397"/>
                      <a:gd name="connsiteX31" fmla="*/ 70867 w 82475"/>
                      <a:gd name="connsiteY31" fmla="*/ 90116 h 149397"/>
                      <a:gd name="connsiteX32" fmla="*/ 79333 w 82475"/>
                      <a:gd name="connsiteY32" fmla="*/ 74623 h 149397"/>
                      <a:gd name="connsiteX33" fmla="*/ 82476 w 82475"/>
                      <a:gd name="connsiteY33" fmla="*/ 52779 h 149397"/>
                      <a:gd name="connsiteX34" fmla="*/ 79637 w 82475"/>
                      <a:gd name="connsiteY34" fmla="*/ 29006 h 149397"/>
                      <a:gd name="connsiteX35" fmla="*/ 71628 w 82475"/>
                      <a:gd name="connsiteY35" fmla="*/ 12547 h 14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475" h="149397">
                        <a:moveTo>
                          <a:pt x="55761" y="75181"/>
                        </a:moveTo>
                        <a:cubicBezTo>
                          <a:pt x="52567" y="79804"/>
                          <a:pt x="47955" y="82039"/>
                          <a:pt x="41719" y="82039"/>
                        </a:cubicBezTo>
                        <a:cubicBezTo>
                          <a:pt x="39489" y="82039"/>
                          <a:pt x="37360" y="81684"/>
                          <a:pt x="35434" y="80972"/>
                        </a:cubicBezTo>
                        <a:cubicBezTo>
                          <a:pt x="33406" y="80211"/>
                          <a:pt x="31429" y="79245"/>
                          <a:pt x="29604" y="78128"/>
                        </a:cubicBezTo>
                        <a:cubicBezTo>
                          <a:pt x="27779" y="76959"/>
                          <a:pt x="26106" y="75689"/>
                          <a:pt x="24636" y="74318"/>
                        </a:cubicBezTo>
                        <a:cubicBezTo>
                          <a:pt x="23268" y="73048"/>
                          <a:pt x="22102" y="71829"/>
                          <a:pt x="21189" y="70559"/>
                        </a:cubicBezTo>
                        <a:lnTo>
                          <a:pt x="21189" y="31647"/>
                        </a:lnTo>
                        <a:cubicBezTo>
                          <a:pt x="23420" y="28803"/>
                          <a:pt x="26309" y="26212"/>
                          <a:pt x="29655" y="23977"/>
                        </a:cubicBezTo>
                        <a:cubicBezTo>
                          <a:pt x="33102" y="21691"/>
                          <a:pt x="36904" y="20523"/>
                          <a:pt x="41060" y="20523"/>
                        </a:cubicBezTo>
                        <a:cubicBezTo>
                          <a:pt x="47397" y="20523"/>
                          <a:pt x="52162" y="22961"/>
                          <a:pt x="55508" y="27990"/>
                        </a:cubicBezTo>
                        <a:cubicBezTo>
                          <a:pt x="58955" y="33120"/>
                          <a:pt x="60729" y="41655"/>
                          <a:pt x="60729" y="53338"/>
                        </a:cubicBezTo>
                        <a:cubicBezTo>
                          <a:pt x="60729" y="63091"/>
                          <a:pt x="59056" y="70457"/>
                          <a:pt x="55812" y="75181"/>
                        </a:cubicBezTo>
                        <a:moveTo>
                          <a:pt x="71628" y="12598"/>
                        </a:moveTo>
                        <a:cubicBezTo>
                          <a:pt x="68180" y="8331"/>
                          <a:pt x="64074" y="5080"/>
                          <a:pt x="59411" y="3048"/>
                        </a:cubicBezTo>
                        <a:cubicBezTo>
                          <a:pt x="54798" y="1016"/>
                          <a:pt x="49779" y="0"/>
                          <a:pt x="44558" y="0"/>
                        </a:cubicBezTo>
                        <a:cubicBezTo>
                          <a:pt x="39337" y="0"/>
                          <a:pt x="34521" y="1118"/>
                          <a:pt x="30314" y="3403"/>
                        </a:cubicBezTo>
                        <a:cubicBezTo>
                          <a:pt x="27171" y="5080"/>
                          <a:pt x="24180" y="7112"/>
                          <a:pt x="21341" y="9448"/>
                        </a:cubicBezTo>
                        <a:lnTo>
                          <a:pt x="21341" y="3505"/>
                        </a:lnTo>
                        <a:cubicBezTo>
                          <a:pt x="21341" y="2692"/>
                          <a:pt x="20682" y="1981"/>
                          <a:pt x="19871" y="1981"/>
                        </a:cubicBezTo>
                        <a:lnTo>
                          <a:pt x="1470" y="1981"/>
                        </a:lnTo>
                        <a:cubicBezTo>
                          <a:pt x="659" y="1981"/>
                          <a:pt x="0" y="2642"/>
                          <a:pt x="0" y="3505"/>
                        </a:cubicBezTo>
                        <a:lnTo>
                          <a:pt x="0" y="147925"/>
                        </a:lnTo>
                        <a:cubicBezTo>
                          <a:pt x="0" y="148433"/>
                          <a:pt x="253" y="148941"/>
                          <a:pt x="710" y="149195"/>
                        </a:cubicBezTo>
                        <a:cubicBezTo>
                          <a:pt x="963" y="149347"/>
                          <a:pt x="1217" y="149398"/>
                          <a:pt x="1470" y="149398"/>
                        </a:cubicBezTo>
                        <a:cubicBezTo>
                          <a:pt x="1724" y="149398"/>
                          <a:pt x="1926" y="149347"/>
                          <a:pt x="2180" y="149245"/>
                        </a:cubicBezTo>
                        <a:lnTo>
                          <a:pt x="20581" y="139594"/>
                        </a:lnTo>
                        <a:cubicBezTo>
                          <a:pt x="21088" y="139340"/>
                          <a:pt x="21392" y="138832"/>
                          <a:pt x="21392" y="138273"/>
                        </a:cubicBezTo>
                        <a:lnTo>
                          <a:pt x="21392" y="93520"/>
                        </a:lnTo>
                        <a:cubicBezTo>
                          <a:pt x="23673" y="95552"/>
                          <a:pt x="26410" y="97380"/>
                          <a:pt x="29503" y="99006"/>
                        </a:cubicBezTo>
                        <a:cubicBezTo>
                          <a:pt x="33913" y="101292"/>
                          <a:pt x="38678" y="102460"/>
                          <a:pt x="43696" y="102460"/>
                        </a:cubicBezTo>
                        <a:cubicBezTo>
                          <a:pt x="48715" y="102460"/>
                          <a:pt x="53733" y="101444"/>
                          <a:pt x="58448" y="99412"/>
                        </a:cubicBezTo>
                        <a:cubicBezTo>
                          <a:pt x="63162" y="97380"/>
                          <a:pt x="67319" y="94282"/>
                          <a:pt x="70867" y="90116"/>
                        </a:cubicBezTo>
                        <a:cubicBezTo>
                          <a:pt x="74416" y="86002"/>
                          <a:pt x="77254" y="80769"/>
                          <a:pt x="79333" y="74623"/>
                        </a:cubicBezTo>
                        <a:cubicBezTo>
                          <a:pt x="81411" y="68476"/>
                          <a:pt x="82476" y="61161"/>
                          <a:pt x="82476" y="52779"/>
                        </a:cubicBezTo>
                        <a:cubicBezTo>
                          <a:pt x="82476" y="43585"/>
                          <a:pt x="81512" y="35610"/>
                          <a:pt x="79637" y="29006"/>
                        </a:cubicBezTo>
                        <a:cubicBezTo>
                          <a:pt x="77711" y="22351"/>
                          <a:pt x="75024" y="16814"/>
                          <a:pt x="71628" y="12547"/>
                        </a:cubicBezTo>
                      </a:path>
                    </a:pathLst>
                  </a:custGeom>
                  <a:solidFill>
                    <a:schemeClr val="bg1"/>
                  </a:solidFill>
                  <a:ln w="5052"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6EAFF1BA-AFDD-4A5F-146C-E6105042CE19}"/>
                      </a:ext>
                    </a:extLst>
                  </p:cNvPr>
                  <p:cNvSpPr/>
                  <p:nvPr/>
                </p:nvSpPr>
                <p:spPr>
                  <a:xfrm>
                    <a:off x="6123042" y="6142849"/>
                    <a:ext cx="58143" cy="137510"/>
                  </a:xfrm>
                  <a:custGeom>
                    <a:avLst/>
                    <a:gdLst>
                      <a:gd name="connsiteX0" fmla="*/ 56623 w 58143"/>
                      <a:gd name="connsiteY0" fmla="*/ 37083 h 137510"/>
                      <a:gd name="connsiteX1" fmla="*/ 34673 w 58143"/>
                      <a:gd name="connsiteY1" fmla="*/ 37083 h 137510"/>
                      <a:gd name="connsiteX2" fmla="*/ 34673 w 58143"/>
                      <a:gd name="connsiteY2" fmla="*/ 1473 h 137510"/>
                      <a:gd name="connsiteX3" fmla="*/ 33964 w 58143"/>
                      <a:gd name="connsiteY3" fmla="*/ 203 h 137510"/>
                      <a:gd name="connsiteX4" fmla="*/ 33203 w 58143"/>
                      <a:gd name="connsiteY4" fmla="*/ 0 h 137510"/>
                      <a:gd name="connsiteX5" fmla="*/ 32493 w 58143"/>
                      <a:gd name="connsiteY5" fmla="*/ 152 h 137510"/>
                      <a:gd name="connsiteX6" fmla="*/ 14295 w 58143"/>
                      <a:gd name="connsiteY6" fmla="*/ 9956 h 137510"/>
                      <a:gd name="connsiteX7" fmla="*/ 13484 w 58143"/>
                      <a:gd name="connsiteY7" fmla="*/ 11277 h 137510"/>
                      <a:gd name="connsiteX8" fmla="*/ 13484 w 58143"/>
                      <a:gd name="connsiteY8" fmla="*/ 37032 h 137510"/>
                      <a:gd name="connsiteX9" fmla="*/ 1470 w 58143"/>
                      <a:gd name="connsiteY9" fmla="*/ 37032 h 137510"/>
                      <a:gd name="connsiteX10" fmla="*/ 0 w 58143"/>
                      <a:gd name="connsiteY10" fmla="*/ 38556 h 137510"/>
                      <a:gd name="connsiteX11" fmla="*/ 0 w 58143"/>
                      <a:gd name="connsiteY11" fmla="*/ 55624 h 137510"/>
                      <a:gd name="connsiteX12" fmla="*/ 1470 w 58143"/>
                      <a:gd name="connsiteY12" fmla="*/ 57148 h 137510"/>
                      <a:gd name="connsiteX13" fmla="*/ 13484 w 58143"/>
                      <a:gd name="connsiteY13" fmla="*/ 57148 h 137510"/>
                      <a:gd name="connsiteX14" fmla="*/ 13484 w 58143"/>
                      <a:gd name="connsiteY14" fmla="*/ 110740 h 137510"/>
                      <a:gd name="connsiteX15" fmla="*/ 19567 w 58143"/>
                      <a:gd name="connsiteY15" fmla="*/ 130856 h 137510"/>
                      <a:gd name="connsiteX16" fmla="*/ 36245 w 58143"/>
                      <a:gd name="connsiteY16" fmla="*/ 137511 h 137510"/>
                      <a:gd name="connsiteX17" fmla="*/ 46789 w 58143"/>
                      <a:gd name="connsiteY17" fmla="*/ 136292 h 137510"/>
                      <a:gd name="connsiteX18" fmla="*/ 55203 w 58143"/>
                      <a:gd name="connsiteY18" fmla="*/ 132939 h 137510"/>
                      <a:gd name="connsiteX19" fmla="*/ 55913 w 58143"/>
                      <a:gd name="connsiteY19" fmla="*/ 131821 h 137510"/>
                      <a:gd name="connsiteX20" fmla="*/ 58093 w 58143"/>
                      <a:gd name="connsiteY20" fmla="*/ 115261 h 137510"/>
                      <a:gd name="connsiteX21" fmla="*/ 57434 w 58143"/>
                      <a:gd name="connsiteY21" fmla="*/ 113788 h 137510"/>
                      <a:gd name="connsiteX22" fmla="*/ 56623 w 58143"/>
                      <a:gd name="connsiteY22" fmla="*/ 113534 h 137510"/>
                      <a:gd name="connsiteX23" fmla="*/ 55862 w 58143"/>
                      <a:gd name="connsiteY23" fmla="*/ 113737 h 137510"/>
                      <a:gd name="connsiteX24" fmla="*/ 49881 w 58143"/>
                      <a:gd name="connsiteY24" fmla="*/ 116226 h 137510"/>
                      <a:gd name="connsiteX25" fmla="*/ 42936 w 58143"/>
                      <a:gd name="connsiteY25" fmla="*/ 117344 h 137510"/>
                      <a:gd name="connsiteX26" fmla="*/ 36549 w 58143"/>
                      <a:gd name="connsiteY26" fmla="*/ 115414 h 137510"/>
                      <a:gd name="connsiteX27" fmla="*/ 34724 w 58143"/>
                      <a:gd name="connsiteY27" fmla="*/ 107388 h 137510"/>
                      <a:gd name="connsiteX28" fmla="*/ 34724 w 58143"/>
                      <a:gd name="connsiteY28" fmla="*/ 57097 h 137510"/>
                      <a:gd name="connsiteX29" fmla="*/ 56673 w 58143"/>
                      <a:gd name="connsiteY29" fmla="*/ 57097 h 137510"/>
                      <a:gd name="connsiteX30" fmla="*/ 58144 w 58143"/>
                      <a:gd name="connsiteY30" fmla="*/ 55573 h 137510"/>
                      <a:gd name="connsiteX31" fmla="*/ 58144 w 58143"/>
                      <a:gd name="connsiteY31" fmla="*/ 38505 h 137510"/>
                      <a:gd name="connsiteX32" fmla="*/ 56673 w 58143"/>
                      <a:gd name="connsiteY32" fmla="*/ 36981 h 1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143" h="137510">
                        <a:moveTo>
                          <a:pt x="56623" y="37083"/>
                        </a:moveTo>
                        <a:lnTo>
                          <a:pt x="34673" y="37083"/>
                        </a:lnTo>
                        <a:lnTo>
                          <a:pt x="34673" y="1473"/>
                        </a:lnTo>
                        <a:cubicBezTo>
                          <a:pt x="34673" y="965"/>
                          <a:pt x="34420" y="457"/>
                          <a:pt x="33964" y="203"/>
                        </a:cubicBezTo>
                        <a:cubicBezTo>
                          <a:pt x="33710" y="51"/>
                          <a:pt x="33457" y="0"/>
                          <a:pt x="33203" y="0"/>
                        </a:cubicBezTo>
                        <a:cubicBezTo>
                          <a:pt x="32950" y="0"/>
                          <a:pt x="32696" y="51"/>
                          <a:pt x="32493" y="152"/>
                        </a:cubicBezTo>
                        <a:lnTo>
                          <a:pt x="14295" y="9956"/>
                        </a:lnTo>
                        <a:cubicBezTo>
                          <a:pt x="13788" y="10210"/>
                          <a:pt x="13484" y="10718"/>
                          <a:pt x="13484" y="11277"/>
                        </a:cubicBezTo>
                        <a:lnTo>
                          <a:pt x="13484" y="37032"/>
                        </a:lnTo>
                        <a:lnTo>
                          <a:pt x="1470" y="37032"/>
                        </a:lnTo>
                        <a:cubicBezTo>
                          <a:pt x="659" y="37032"/>
                          <a:pt x="0" y="37692"/>
                          <a:pt x="0" y="38556"/>
                        </a:cubicBezTo>
                        <a:lnTo>
                          <a:pt x="0" y="55624"/>
                        </a:lnTo>
                        <a:cubicBezTo>
                          <a:pt x="0" y="56437"/>
                          <a:pt x="659" y="57148"/>
                          <a:pt x="1470" y="57148"/>
                        </a:cubicBezTo>
                        <a:lnTo>
                          <a:pt x="13484" y="57148"/>
                        </a:lnTo>
                        <a:lnTo>
                          <a:pt x="13484" y="110740"/>
                        </a:lnTo>
                        <a:cubicBezTo>
                          <a:pt x="13484" y="119681"/>
                          <a:pt x="15512" y="126488"/>
                          <a:pt x="19567" y="130856"/>
                        </a:cubicBezTo>
                        <a:cubicBezTo>
                          <a:pt x="23622" y="135276"/>
                          <a:pt x="29249" y="137511"/>
                          <a:pt x="36245" y="137511"/>
                        </a:cubicBezTo>
                        <a:cubicBezTo>
                          <a:pt x="40097" y="137511"/>
                          <a:pt x="43646" y="137105"/>
                          <a:pt x="46789" y="136292"/>
                        </a:cubicBezTo>
                        <a:cubicBezTo>
                          <a:pt x="49982" y="135479"/>
                          <a:pt x="52821" y="134361"/>
                          <a:pt x="55203" y="132939"/>
                        </a:cubicBezTo>
                        <a:cubicBezTo>
                          <a:pt x="55609" y="132685"/>
                          <a:pt x="55862" y="132279"/>
                          <a:pt x="55913" y="131821"/>
                        </a:cubicBezTo>
                        <a:lnTo>
                          <a:pt x="58093" y="115261"/>
                        </a:lnTo>
                        <a:cubicBezTo>
                          <a:pt x="58144" y="114702"/>
                          <a:pt x="57941" y="114144"/>
                          <a:pt x="57434" y="113788"/>
                        </a:cubicBezTo>
                        <a:cubicBezTo>
                          <a:pt x="57180" y="113636"/>
                          <a:pt x="56876" y="113534"/>
                          <a:pt x="56623" y="113534"/>
                        </a:cubicBezTo>
                        <a:cubicBezTo>
                          <a:pt x="56369" y="113534"/>
                          <a:pt x="56116" y="113585"/>
                          <a:pt x="55862" y="113737"/>
                        </a:cubicBezTo>
                        <a:cubicBezTo>
                          <a:pt x="54291" y="114652"/>
                          <a:pt x="52263" y="115464"/>
                          <a:pt x="49881" y="116226"/>
                        </a:cubicBezTo>
                        <a:cubicBezTo>
                          <a:pt x="47498" y="116988"/>
                          <a:pt x="45166" y="117344"/>
                          <a:pt x="42936" y="117344"/>
                        </a:cubicBezTo>
                        <a:cubicBezTo>
                          <a:pt x="39894" y="117344"/>
                          <a:pt x="37715" y="116684"/>
                          <a:pt x="36549" y="115414"/>
                        </a:cubicBezTo>
                        <a:cubicBezTo>
                          <a:pt x="35687" y="114550"/>
                          <a:pt x="34724" y="112417"/>
                          <a:pt x="34724" y="107388"/>
                        </a:cubicBezTo>
                        <a:lnTo>
                          <a:pt x="34724" y="57097"/>
                        </a:lnTo>
                        <a:lnTo>
                          <a:pt x="56673" y="57097"/>
                        </a:lnTo>
                        <a:cubicBezTo>
                          <a:pt x="57485" y="57097"/>
                          <a:pt x="58144" y="56437"/>
                          <a:pt x="58144" y="55573"/>
                        </a:cubicBezTo>
                        <a:lnTo>
                          <a:pt x="58144" y="38505"/>
                        </a:lnTo>
                        <a:cubicBezTo>
                          <a:pt x="58144" y="37692"/>
                          <a:pt x="57485" y="36981"/>
                          <a:pt x="56673" y="36981"/>
                        </a:cubicBezTo>
                      </a:path>
                    </a:pathLst>
                  </a:custGeom>
                  <a:solidFill>
                    <a:schemeClr val="bg1"/>
                  </a:solidFill>
                  <a:ln w="5052"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5C44A680-6501-50D6-117B-040F8DD83288}"/>
                      </a:ext>
                    </a:extLst>
                  </p:cNvPr>
                  <p:cNvSpPr/>
                  <p:nvPr/>
                </p:nvSpPr>
                <p:spPr>
                  <a:xfrm>
                    <a:off x="6293206" y="6177900"/>
                    <a:ext cx="74677" cy="102409"/>
                  </a:xfrm>
                  <a:custGeom>
                    <a:avLst/>
                    <a:gdLst>
                      <a:gd name="connsiteX0" fmla="*/ 72751 w 74677"/>
                      <a:gd name="connsiteY0" fmla="*/ 60755 h 102409"/>
                      <a:gd name="connsiteX1" fmla="*/ 66313 w 74677"/>
                      <a:gd name="connsiteY1" fmla="*/ 51916 h 102409"/>
                      <a:gd name="connsiteX2" fmla="*/ 55972 w 74677"/>
                      <a:gd name="connsiteY2" fmla="*/ 45312 h 102409"/>
                      <a:gd name="connsiteX3" fmla="*/ 41981 w 74677"/>
                      <a:gd name="connsiteY3" fmla="*/ 39369 h 102409"/>
                      <a:gd name="connsiteX4" fmla="*/ 33363 w 74677"/>
                      <a:gd name="connsiteY4" fmla="*/ 35508 h 102409"/>
                      <a:gd name="connsiteX5" fmla="*/ 28294 w 74677"/>
                      <a:gd name="connsiteY5" fmla="*/ 32308 h 102409"/>
                      <a:gd name="connsiteX6" fmla="*/ 26013 w 74677"/>
                      <a:gd name="connsiteY6" fmla="*/ 29666 h 102409"/>
                      <a:gd name="connsiteX7" fmla="*/ 25456 w 74677"/>
                      <a:gd name="connsiteY7" fmla="*/ 26923 h 102409"/>
                      <a:gd name="connsiteX8" fmla="*/ 27939 w 74677"/>
                      <a:gd name="connsiteY8" fmla="*/ 21843 h 102409"/>
                      <a:gd name="connsiteX9" fmla="*/ 36912 w 74677"/>
                      <a:gd name="connsiteY9" fmla="*/ 19710 h 102409"/>
                      <a:gd name="connsiteX10" fmla="*/ 49230 w 74677"/>
                      <a:gd name="connsiteY10" fmla="*/ 21640 h 102409"/>
                      <a:gd name="connsiteX11" fmla="*/ 60534 w 74677"/>
                      <a:gd name="connsiteY11" fmla="*/ 27634 h 102409"/>
                      <a:gd name="connsiteX12" fmla="*/ 61700 w 74677"/>
                      <a:gd name="connsiteY12" fmla="*/ 27888 h 102409"/>
                      <a:gd name="connsiteX13" fmla="*/ 62663 w 74677"/>
                      <a:gd name="connsiteY13" fmla="*/ 27177 h 102409"/>
                      <a:gd name="connsiteX14" fmla="*/ 70774 w 74677"/>
                      <a:gd name="connsiteY14" fmla="*/ 12801 h 102409"/>
                      <a:gd name="connsiteX15" fmla="*/ 70369 w 74677"/>
                      <a:gd name="connsiteY15" fmla="*/ 10871 h 102409"/>
                      <a:gd name="connsiteX16" fmla="*/ 55262 w 74677"/>
                      <a:gd name="connsiteY16" fmla="*/ 2997 h 102409"/>
                      <a:gd name="connsiteX17" fmla="*/ 37368 w 74677"/>
                      <a:gd name="connsiteY17" fmla="*/ 0 h 102409"/>
                      <a:gd name="connsiteX18" fmla="*/ 23985 w 74677"/>
                      <a:gd name="connsiteY18" fmla="*/ 1676 h 102409"/>
                      <a:gd name="connsiteX19" fmla="*/ 13188 w 74677"/>
                      <a:gd name="connsiteY19" fmla="*/ 6807 h 102409"/>
                      <a:gd name="connsiteX20" fmla="*/ 6091 w 74677"/>
                      <a:gd name="connsiteY20" fmla="*/ 15544 h 102409"/>
                      <a:gd name="connsiteX21" fmla="*/ 3607 w 74677"/>
                      <a:gd name="connsiteY21" fmla="*/ 27482 h 102409"/>
                      <a:gd name="connsiteX22" fmla="*/ 5128 w 74677"/>
                      <a:gd name="connsiteY22" fmla="*/ 37896 h 102409"/>
                      <a:gd name="connsiteX23" fmla="*/ 10248 w 74677"/>
                      <a:gd name="connsiteY23" fmla="*/ 46176 h 102409"/>
                      <a:gd name="connsiteX24" fmla="*/ 19220 w 74677"/>
                      <a:gd name="connsiteY24" fmla="*/ 52881 h 102409"/>
                      <a:gd name="connsiteX25" fmla="*/ 32299 w 74677"/>
                      <a:gd name="connsiteY25" fmla="*/ 58875 h 102409"/>
                      <a:gd name="connsiteX26" fmla="*/ 48267 w 74677"/>
                      <a:gd name="connsiteY26" fmla="*/ 66038 h 102409"/>
                      <a:gd name="connsiteX27" fmla="*/ 53336 w 74677"/>
                      <a:gd name="connsiteY27" fmla="*/ 73454 h 102409"/>
                      <a:gd name="connsiteX28" fmla="*/ 37520 w 74677"/>
                      <a:gd name="connsiteY28" fmla="*/ 82496 h 102409"/>
                      <a:gd name="connsiteX29" fmla="*/ 24188 w 74677"/>
                      <a:gd name="connsiteY29" fmla="*/ 80211 h 102409"/>
                      <a:gd name="connsiteX30" fmla="*/ 10806 w 74677"/>
                      <a:gd name="connsiteY30" fmla="*/ 73302 h 102409"/>
                      <a:gd name="connsiteX31" fmla="*/ 9640 w 74677"/>
                      <a:gd name="connsiteY31" fmla="*/ 73048 h 102409"/>
                      <a:gd name="connsiteX32" fmla="*/ 8677 w 74677"/>
                      <a:gd name="connsiteY32" fmla="*/ 73759 h 102409"/>
                      <a:gd name="connsiteX33" fmla="*/ 211 w 74677"/>
                      <a:gd name="connsiteY33" fmla="*/ 87932 h 102409"/>
                      <a:gd name="connsiteX34" fmla="*/ 617 w 74677"/>
                      <a:gd name="connsiteY34" fmla="*/ 89913 h 102409"/>
                      <a:gd name="connsiteX35" fmla="*/ 17852 w 74677"/>
                      <a:gd name="connsiteY35" fmla="*/ 98853 h 102409"/>
                      <a:gd name="connsiteX36" fmla="*/ 37723 w 74677"/>
                      <a:gd name="connsiteY36" fmla="*/ 102409 h 102409"/>
                      <a:gd name="connsiteX37" fmla="*/ 51460 w 74677"/>
                      <a:gd name="connsiteY37" fmla="*/ 100936 h 102409"/>
                      <a:gd name="connsiteX38" fmla="*/ 63221 w 74677"/>
                      <a:gd name="connsiteY38" fmla="*/ 96009 h 102409"/>
                      <a:gd name="connsiteX39" fmla="*/ 71534 w 74677"/>
                      <a:gd name="connsiteY39" fmla="*/ 86865 h 102409"/>
                      <a:gd name="connsiteX40" fmla="*/ 74677 w 74677"/>
                      <a:gd name="connsiteY40" fmla="*/ 72794 h 102409"/>
                      <a:gd name="connsiteX41" fmla="*/ 72599 w 74677"/>
                      <a:gd name="connsiteY41" fmla="*/ 60755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677" h="102409">
                        <a:moveTo>
                          <a:pt x="72751" y="60755"/>
                        </a:moveTo>
                        <a:cubicBezTo>
                          <a:pt x="71332" y="57402"/>
                          <a:pt x="69152" y="54456"/>
                          <a:pt x="66313" y="51916"/>
                        </a:cubicBezTo>
                        <a:cubicBezTo>
                          <a:pt x="63525" y="49478"/>
                          <a:pt x="60027" y="47242"/>
                          <a:pt x="55972" y="45312"/>
                        </a:cubicBezTo>
                        <a:cubicBezTo>
                          <a:pt x="51967" y="43433"/>
                          <a:pt x="47253" y="41401"/>
                          <a:pt x="41981" y="39369"/>
                        </a:cubicBezTo>
                        <a:cubicBezTo>
                          <a:pt x="38433" y="37946"/>
                          <a:pt x="35493" y="36626"/>
                          <a:pt x="33363" y="35508"/>
                        </a:cubicBezTo>
                        <a:cubicBezTo>
                          <a:pt x="31234" y="34390"/>
                          <a:pt x="29562" y="33324"/>
                          <a:pt x="28294" y="32308"/>
                        </a:cubicBezTo>
                        <a:cubicBezTo>
                          <a:pt x="27128" y="31393"/>
                          <a:pt x="26368" y="30479"/>
                          <a:pt x="26013" y="29666"/>
                        </a:cubicBezTo>
                        <a:cubicBezTo>
                          <a:pt x="25608" y="28853"/>
                          <a:pt x="25456" y="27939"/>
                          <a:pt x="25456" y="26923"/>
                        </a:cubicBezTo>
                        <a:cubicBezTo>
                          <a:pt x="25456" y="24840"/>
                          <a:pt x="26267" y="23164"/>
                          <a:pt x="27939" y="21843"/>
                        </a:cubicBezTo>
                        <a:cubicBezTo>
                          <a:pt x="29714" y="20421"/>
                          <a:pt x="32755" y="19710"/>
                          <a:pt x="36912" y="19710"/>
                        </a:cubicBezTo>
                        <a:cubicBezTo>
                          <a:pt x="41069" y="19710"/>
                          <a:pt x="45428" y="20370"/>
                          <a:pt x="49230" y="21640"/>
                        </a:cubicBezTo>
                        <a:cubicBezTo>
                          <a:pt x="53032" y="22910"/>
                          <a:pt x="56834" y="24942"/>
                          <a:pt x="60534" y="27634"/>
                        </a:cubicBezTo>
                        <a:cubicBezTo>
                          <a:pt x="60889" y="27888"/>
                          <a:pt x="61295" y="27990"/>
                          <a:pt x="61700" y="27888"/>
                        </a:cubicBezTo>
                        <a:cubicBezTo>
                          <a:pt x="62106" y="27787"/>
                          <a:pt x="62460" y="27533"/>
                          <a:pt x="62663" y="27177"/>
                        </a:cubicBezTo>
                        <a:lnTo>
                          <a:pt x="70774" y="12801"/>
                        </a:lnTo>
                        <a:cubicBezTo>
                          <a:pt x="71129" y="12141"/>
                          <a:pt x="70977" y="11328"/>
                          <a:pt x="70369" y="10871"/>
                        </a:cubicBezTo>
                        <a:cubicBezTo>
                          <a:pt x="66060" y="7620"/>
                          <a:pt x="60991" y="4978"/>
                          <a:pt x="55262" y="2997"/>
                        </a:cubicBezTo>
                        <a:cubicBezTo>
                          <a:pt x="49534" y="1016"/>
                          <a:pt x="43502" y="0"/>
                          <a:pt x="37368" y="0"/>
                        </a:cubicBezTo>
                        <a:cubicBezTo>
                          <a:pt x="32552" y="0"/>
                          <a:pt x="28091" y="559"/>
                          <a:pt x="23985" y="1676"/>
                        </a:cubicBezTo>
                        <a:cubicBezTo>
                          <a:pt x="19879" y="2794"/>
                          <a:pt x="16230" y="4572"/>
                          <a:pt x="13188" y="6807"/>
                        </a:cubicBezTo>
                        <a:cubicBezTo>
                          <a:pt x="10147" y="9144"/>
                          <a:pt x="7713" y="12090"/>
                          <a:pt x="6091" y="15544"/>
                        </a:cubicBezTo>
                        <a:cubicBezTo>
                          <a:pt x="4418" y="18999"/>
                          <a:pt x="3607" y="23012"/>
                          <a:pt x="3607" y="27482"/>
                        </a:cubicBezTo>
                        <a:cubicBezTo>
                          <a:pt x="3607" y="31393"/>
                          <a:pt x="4114" y="34898"/>
                          <a:pt x="5128" y="37896"/>
                        </a:cubicBezTo>
                        <a:cubicBezTo>
                          <a:pt x="6142" y="40943"/>
                          <a:pt x="7865" y="43737"/>
                          <a:pt x="10248" y="46176"/>
                        </a:cubicBezTo>
                        <a:cubicBezTo>
                          <a:pt x="12580" y="48563"/>
                          <a:pt x="15571" y="50849"/>
                          <a:pt x="19220" y="52881"/>
                        </a:cubicBezTo>
                        <a:cubicBezTo>
                          <a:pt x="22820" y="54913"/>
                          <a:pt x="27230" y="56945"/>
                          <a:pt x="32299" y="58875"/>
                        </a:cubicBezTo>
                        <a:cubicBezTo>
                          <a:pt x="39041" y="61517"/>
                          <a:pt x="44414" y="63904"/>
                          <a:pt x="48267" y="66038"/>
                        </a:cubicBezTo>
                        <a:cubicBezTo>
                          <a:pt x="51714" y="67968"/>
                          <a:pt x="53336" y="70356"/>
                          <a:pt x="53336" y="73454"/>
                        </a:cubicBezTo>
                        <a:cubicBezTo>
                          <a:pt x="53336" y="75689"/>
                          <a:pt x="53336" y="82496"/>
                          <a:pt x="37520" y="82496"/>
                        </a:cubicBezTo>
                        <a:cubicBezTo>
                          <a:pt x="33262" y="82496"/>
                          <a:pt x="28750" y="81734"/>
                          <a:pt x="24188" y="80211"/>
                        </a:cubicBezTo>
                        <a:cubicBezTo>
                          <a:pt x="19575" y="78687"/>
                          <a:pt x="15064" y="76350"/>
                          <a:pt x="10806" y="73302"/>
                        </a:cubicBezTo>
                        <a:cubicBezTo>
                          <a:pt x="10451" y="73048"/>
                          <a:pt x="10045" y="72946"/>
                          <a:pt x="9640" y="73048"/>
                        </a:cubicBezTo>
                        <a:cubicBezTo>
                          <a:pt x="9234" y="73150"/>
                          <a:pt x="8879" y="73404"/>
                          <a:pt x="8677" y="73759"/>
                        </a:cubicBezTo>
                        <a:lnTo>
                          <a:pt x="211" y="87932"/>
                        </a:lnTo>
                        <a:cubicBezTo>
                          <a:pt x="-195" y="88592"/>
                          <a:pt x="8" y="89456"/>
                          <a:pt x="617" y="89913"/>
                        </a:cubicBezTo>
                        <a:cubicBezTo>
                          <a:pt x="5534" y="93520"/>
                          <a:pt x="11312" y="96517"/>
                          <a:pt x="17852" y="98853"/>
                        </a:cubicBezTo>
                        <a:cubicBezTo>
                          <a:pt x="24391" y="101190"/>
                          <a:pt x="31082" y="102409"/>
                          <a:pt x="37723" y="102409"/>
                        </a:cubicBezTo>
                        <a:cubicBezTo>
                          <a:pt x="42488" y="102409"/>
                          <a:pt x="47101" y="101901"/>
                          <a:pt x="51460" y="100936"/>
                        </a:cubicBezTo>
                        <a:cubicBezTo>
                          <a:pt x="55871" y="99920"/>
                          <a:pt x="59825" y="98295"/>
                          <a:pt x="63221" y="96009"/>
                        </a:cubicBezTo>
                        <a:cubicBezTo>
                          <a:pt x="66668" y="93723"/>
                          <a:pt x="69456" y="90624"/>
                          <a:pt x="71534" y="86865"/>
                        </a:cubicBezTo>
                        <a:cubicBezTo>
                          <a:pt x="73613" y="83106"/>
                          <a:pt x="74677" y="78331"/>
                          <a:pt x="74677" y="72794"/>
                        </a:cubicBezTo>
                        <a:cubicBezTo>
                          <a:pt x="74677" y="68120"/>
                          <a:pt x="73968" y="64107"/>
                          <a:pt x="72599" y="60755"/>
                        </a:cubicBezTo>
                      </a:path>
                    </a:pathLst>
                  </a:custGeom>
                  <a:solidFill>
                    <a:schemeClr val="bg1"/>
                  </a:solidFill>
                  <a:ln w="5052"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EB02C144-68D8-90FC-6457-DA9D764FAF1E}"/>
                      </a:ext>
                    </a:extLst>
                  </p:cNvPr>
                  <p:cNvSpPr/>
                  <p:nvPr/>
                </p:nvSpPr>
                <p:spPr>
                  <a:xfrm>
                    <a:off x="6194416" y="6178001"/>
                    <a:ext cx="87342" cy="102510"/>
                  </a:xfrm>
                  <a:custGeom>
                    <a:avLst/>
                    <a:gdLst>
                      <a:gd name="connsiteX0" fmla="*/ 61084 w 87342"/>
                      <a:gd name="connsiteY0" fmla="*/ 71524 h 102510"/>
                      <a:gd name="connsiteX1" fmla="*/ 43646 w 87342"/>
                      <a:gd name="connsiteY1" fmla="*/ 81684 h 102510"/>
                      <a:gd name="connsiteX2" fmla="*/ 28083 w 87342"/>
                      <a:gd name="connsiteY2" fmla="*/ 74166 h 102510"/>
                      <a:gd name="connsiteX3" fmla="*/ 21088 w 87342"/>
                      <a:gd name="connsiteY3" fmla="*/ 51205 h 102510"/>
                      <a:gd name="connsiteX4" fmla="*/ 27576 w 87342"/>
                      <a:gd name="connsiteY4" fmla="*/ 28853 h 102510"/>
                      <a:gd name="connsiteX5" fmla="*/ 43646 w 87342"/>
                      <a:gd name="connsiteY5" fmla="*/ 20726 h 102510"/>
                      <a:gd name="connsiteX6" fmla="*/ 60323 w 87342"/>
                      <a:gd name="connsiteY6" fmla="*/ 29717 h 102510"/>
                      <a:gd name="connsiteX7" fmla="*/ 66204 w 87342"/>
                      <a:gd name="connsiteY7" fmla="*/ 51205 h 102510"/>
                      <a:gd name="connsiteX8" fmla="*/ 61084 w 87342"/>
                      <a:gd name="connsiteY8" fmla="*/ 71575 h 102510"/>
                      <a:gd name="connsiteX9" fmla="*/ 43646 w 87342"/>
                      <a:gd name="connsiteY9" fmla="*/ 0 h 102510"/>
                      <a:gd name="connsiteX10" fmla="*/ 12521 w 87342"/>
                      <a:gd name="connsiteY10" fmla="*/ 13716 h 102510"/>
                      <a:gd name="connsiteX11" fmla="*/ 0 w 87342"/>
                      <a:gd name="connsiteY11" fmla="*/ 51255 h 102510"/>
                      <a:gd name="connsiteX12" fmla="*/ 13535 w 87342"/>
                      <a:gd name="connsiteY12" fmla="*/ 89862 h 102510"/>
                      <a:gd name="connsiteX13" fmla="*/ 43696 w 87342"/>
                      <a:gd name="connsiteY13" fmla="*/ 102511 h 102510"/>
                      <a:gd name="connsiteX14" fmla="*/ 77457 w 87342"/>
                      <a:gd name="connsiteY14" fmla="*/ 85493 h 102510"/>
                      <a:gd name="connsiteX15" fmla="*/ 87342 w 87342"/>
                      <a:gd name="connsiteY15" fmla="*/ 51306 h 102510"/>
                      <a:gd name="connsiteX16" fmla="*/ 75987 w 87342"/>
                      <a:gd name="connsiteY16" fmla="*/ 15189 h 102510"/>
                      <a:gd name="connsiteX17" fmla="*/ 43646 w 87342"/>
                      <a:gd name="connsiteY17" fmla="*/ 51 h 10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342" h="102510">
                        <a:moveTo>
                          <a:pt x="61084" y="71524"/>
                        </a:moveTo>
                        <a:cubicBezTo>
                          <a:pt x="56927" y="77925"/>
                          <a:pt x="50438" y="81684"/>
                          <a:pt x="43646" y="81684"/>
                        </a:cubicBezTo>
                        <a:cubicBezTo>
                          <a:pt x="37765" y="81684"/>
                          <a:pt x="32088" y="79144"/>
                          <a:pt x="28083" y="74166"/>
                        </a:cubicBezTo>
                        <a:cubicBezTo>
                          <a:pt x="23572" y="68578"/>
                          <a:pt x="21088" y="60094"/>
                          <a:pt x="21088" y="51205"/>
                        </a:cubicBezTo>
                        <a:cubicBezTo>
                          <a:pt x="21088" y="42315"/>
                          <a:pt x="23268" y="34390"/>
                          <a:pt x="27576" y="28853"/>
                        </a:cubicBezTo>
                        <a:cubicBezTo>
                          <a:pt x="31632" y="23570"/>
                          <a:pt x="37613" y="20726"/>
                          <a:pt x="43646" y="20726"/>
                        </a:cubicBezTo>
                        <a:cubicBezTo>
                          <a:pt x="50084" y="20726"/>
                          <a:pt x="56217" y="23926"/>
                          <a:pt x="60323" y="29717"/>
                        </a:cubicBezTo>
                        <a:cubicBezTo>
                          <a:pt x="64176" y="35203"/>
                          <a:pt x="66204" y="43077"/>
                          <a:pt x="66204" y="51205"/>
                        </a:cubicBezTo>
                        <a:cubicBezTo>
                          <a:pt x="66204" y="58875"/>
                          <a:pt x="64531" y="66190"/>
                          <a:pt x="61084" y="71575"/>
                        </a:cubicBezTo>
                        <a:moveTo>
                          <a:pt x="43646" y="0"/>
                        </a:moveTo>
                        <a:cubicBezTo>
                          <a:pt x="31885" y="0"/>
                          <a:pt x="20378" y="4877"/>
                          <a:pt x="12521" y="13716"/>
                        </a:cubicBezTo>
                        <a:cubicBezTo>
                          <a:pt x="4258" y="23062"/>
                          <a:pt x="0" y="36727"/>
                          <a:pt x="0" y="51255"/>
                        </a:cubicBezTo>
                        <a:cubicBezTo>
                          <a:pt x="0" y="65784"/>
                          <a:pt x="4816" y="80464"/>
                          <a:pt x="13535" y="89862"/>
                        </a:cubicBezTo>
                        <a:cubicBezTo>
                          <a:pt x="21291" y="98244"/>
                          <a:pt x="32291" y="102511"/>
                          <a:pt x="43696" y="102511"/>
                        </a:cubicBezTo>
                        <a:cubicBezTo>
                          <a:pt x="56826" y="102511"/>
                          <a:pt x="69448" y="96263"/>
                          <a:pt x="77457" y="85493"/>
                        </a:cubicBezTo>
                        <a:cubicBezTo>
                          <a:pt x="84148" y="76502"/>
                          <a:pt x="87342" y="64158"/>
                          <a:pt x="87342" y="51306"/>
                        </a:cubicBezTo>
                        <a:cubicBezTo>
                          <a:pt x="87342" y="37591"/>
                          <a:pt x="83489" y="24383"/>
                          <a:pt x="75987" y="15189"/>
                        </a:cubicBezTo>
                        <a:cubicBezTo>
                          <a:pt x="68028" y="5385"/>
                          <a:pt x="56116" y="51"/>
                          <a:pt x="43646" y="51"/>
                        </a:cubicBezTo>
                      </a:path>
                    </a:pathLst>
                  </a:custGeom>
                  <a:solidFill>
                    <a:schemeClr val="bg1"/>
                  </a:solidFill>
                  <a:ln w="5052" cap="flat">
                    <a:noFill/>
                    <a:prstDash val="solid"/>
                    <a:miter/>
                  </a:ln>
                </p:spPr>
                <p:txBody>
                  <a:bodyPr rtlCol="0" anchor="ctr"/>
                  <a:lstStyle/>
                  <a:p>
                    <a:endParaRPr lang="en-IS"/>
                  </a:p>
                </p:txBody>
              </p:sp>
            </p:grpSp>
            <p:sp>
              <p:nvSpPr>
                <p:cNvPr id="74" name="Freeform 73">
                  <a:extLst>
                    <a:ext uri="{FF2B5EF4-FFF2-40B4-BE49-F238E27FC236}">
                      <a16:creationId xmlns:a16="http://schemas.microsoft.com/office/drawing/2014/main" id="{6118D14D-66AD-1699-5D84-E30BA9AE5ACA}"/>
                    </a:ext>
                  </a:extLst>
                </p:cNvPr>
                <p:cNvSpPr/>
                <p:nvPr/>
              </p:nvSpPr>
              <p:spPr>
                <a:xfrm>
                  <a:off x="6217937" y="6143154"/>
                  <a:ext cx="40249" cy="20319"/>
                </a:xfrm>
                <a:custGeom>
                  <a:avLst/>
                  <a:gdLst>
                    <a:gd name="connsiteX0" fmla="*/ 20125 w 40249"/>
                    <a:gd name="connsiteY0" fmla="*/ 0 h 20319"/>
                    <a:gd name="connsiteX1" fmla="*/ 0 w 40249"/>
                    <a:gd name="connsiteY1" fmla="*/ 20319 h 20319"/>
                    <a:gd name="connsiteX2" fmla="*/ 40249 w 40249"/>
                    <a:gd name="connsiteY2" fmla="*/ 20319 h 20319"/>
                    <a:gd name="connsiteX3" fmla="*/ 20125 w 40249"/>
                    <a:gd name="connsiteY3" fmla="*/ 0 h 20319"/>
                  </a:gdLst>
                  <a:ahLst/>
                  <a:cxnLst>
                    <a:cxn ang="0">
                      <a:pos x="connsiteX0" y="connsiteY0"/>
                    </a:cxn>
                    <a:cxn ang="0">
                      <a:pos x="connsiteX1" y="connsiteY1"/>
                    </a:cxn>
                    <a:cxn ang="0">
                      <a:pos x="connsiteX2" y="connsiteY2"/>
                    </a:cxn>
                    <a:cxn ang="0">
                      <a:pos x="connsiteX3" y="connsiteY3"/>
                    </a:cxn>
                  </a:cxnLst>
                  <a:rect l="l" t="t" r="r" b="b"/>
                  <a:pathLst>
                    <a:path w="40249" h="20319">
                      <a:moveTo>
                        <a:pt x="20125" y="0"/>
                      </a:moveTo>
                      <a:lnTo>
                        <a:pt x="0" y="20319"/>
                      </a:lnTo>
                      <a:lnTo>
                        <a:pt x="40249" y="20319"/>
                      </a:lnTo>
                      <a:lnTo>
                        <a:pt x="20125" y="0"/>
                      </a:lnTo>
                      <a:close/>
                    </a:path>
                  </a:pathLst>
                </a:custGeom>
                <a:solidFill>
                  <a:srgbClr val="BED900"/>
                </a:solidFill>
                <a:ln w="5052" cap="flat">
                  <a:noFill/>
                  <a:prstDash val="solid"/>
                  <a:miter/>
                </a:ln>
              </p:spPr>
              <p:txBody>
                <a:bodyPr rtlCol="0" anchor="ctr"/>
                <a:lstStyle/>
                <a:p>
                  <a:endParaRPr lang="en-IS"/>
                </a:p>
              </p:txBody>
            </p:sp>
          </p:grpSp>
        </p:grpSp>
      </p:grpSp>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Text Placeholder 6">
            <a:extLst>
              <a:ext uri="{FF2B5EF4-FFF2-40B4-BE49-F238E27FC236}">
                <a16:creationId xmlns:a16="http://schemas.microsoft.com/office/drawing/2014/main" id="{645114CD-9414-32AE-5103-3B23CF65701F}"/>
              </a:ext>
            </a:extLst>
          </p:cNvPr>
          <p:cNvSpPr>
            <a:spLocks noGrp="1"/>
          </p:cNvSpPr>
          <p:nvPr>
            <p:ph type="body" sz="quarter" idx="20" hasCustomPrompt="1"/>
          </p:nvPr>
        </p:nvSpPr>
        <p:spPr>
          <a:xfrm>
            <a:off x="2657130" y="1207778"/>
            <a:ext cx="6877740" cy="831850"/>
          </a:xfrm>
          <a:prstGeom prst="rect">
            <a:avLst/>
          </a:prstGeom>
        </p:spPr>
        <p:txBody>
          <a:bodyPr/>
          <a:lstStyle>
            <a:lvl1pPr marL="0" indent="0" algn="ctr">
              <a:buNone/>
              <a:defRPr>
                <a:solidFill>
                  <a:srgbClr val="27B2A7"/>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F166856E-D708-42D3-698F-550FB1380B92}"/>
              </a:ext>
            </a:extLst>
          </p:cNvPr>
          <p:cNvSpPr>
            <a:spLocks noGrp="1"/>
          </p:cNvSpPr>
          <p:nvPr>
            <p:ph type="title" hasCustomPrompt="1"/>
          </p:nvPr>
        </p:nvSpPr>
        <p:spPr>
          <a:xfrm>
            <a:off x="2657130" y="502551"/>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216666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3539640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383746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643949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F1BE70"/>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943267"/>
          </a:solidFill>
          <a:ln w="0" cap="flat">
            <a:noFill/>
            <a:prstDash val="solid"/>
            <a:miter/>
          </a:ln>
        </p:spPr>
        <p:txBody>
          <a:bodyPr rtlCol="0" anchor="ctr"/>
          <a:lstStyle/>
          <a:p>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63" name="Freeform 62">
            <a:extLst>
              <a:ext uri="{FF2B5EF4-FFF2-40B4-BE49-F238E27FC236}">
                <a16:creationId xmlns:a16="http://schemas.microsoft.com/office/drawing/2014/main" id="{A0AED03B-4886-DCC5-BBA9-9175B56FF1E6}"/>
              </a:ext>
            </a:extLst>
          </p:cNvPr>
          <p:cNvSpPr/>
          <p:nvPr/>
        </p:nvSpPr>
        <p:spPr>
          <a:xfrm>
            <a:off x="5717407" y="5155299"/>
            <a:ext cx="272168" cy="272236"/>
          </a:xfrm>
          <a:custGeom>
            <a:avLst/>
            <a:gdLst>
              <a:gd name="connsiteX0" fmla="*/ 272169 w 272168"/>
              <a:gd name="connsiteY0" fmla="*/ 136118 h 272236"/>
              <a:gd name="connsiteX1" fmla="*/ 136084 w 272168"/>
              <a:gd name="connsiteY1" fmla="*/ 272237 h 272236"/>
              <a:gd name="connsiteX2" fmla="*/ 0 w 272168"/>
              <a:gd name="connsiteY2" fmla="*/ 136118 h 272236"/>
              <a:gd name="connsiteX3" fmla="*/ 136084 w 272168"/>
              <a:gd name="connsiteY3" fmla="*/ 0 h 272236"/>
              <a:gd name="connsiteX4" fmla="*/ 272169 w 272168"/>
              <a:gd name="connsiteY4" fmla="*/ 136118 h 2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68" h="272236">
                <a:moveTo>
                  <a:pt x="272169" y="136118"/>
                </a:moveTo>
                <a:cubicBezTo>
                  <a:pt x="272169" y="211295"/>
                  <a:pt x="211242" y="272237"/>
                  <a:pt x="136084" y="272237"/>
                </a:cubicBezTo>
                <a:cubicBezTo>
                  <a:pt x="60927" y="272237"/>
                  <a:pt x="0" y="211295"/>
                  <a:pt x="0" y="136118"/>
                </a:cubicBezTo>
                <a:cubicBezTo>
                  <a:pt x="0" y="60942"/>
                  <a:pt x="60927" y="0"/>
                  <a:pt x="136084" y="0"/>
                </a:cubicBezTo>
                <a:cubicBezTo>
                  <a:pt x="211242" y="0"/>
                  <a:pt x="272169" y="60942"/>
                  <a:pt x="272169" y="136118"/>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68129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597126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4" name="Title Placeholder 12">
            <a:extLst>
              <a:ext uri="{FF2B5EF4-FFF2-40B4-BE49-F238E27FC236}">
                <a16:creationId xmlns:a16="http://schemas.microsoft.com/office/drawing/2014/main" id="{F69AC0D8-07D8-461D-7A5B-68E13B686103}"/>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7" name="Text Placeholder 35">
            <a:extLst>
              <a:ext uri="{FF2B5EF4-FFF2-40B4-BE49-F238E27FC236}">
                <a16:creationId xmlns:a16="http://schemas.microsoft.com/office/drawing/2014/main" id="{50D9EBE1-E358-8B29-9516-9A5E2ADCE07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179B74B6-75C0-DAF0-D531-2B168528F7E5}"/>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6">
            <a:extLst>
              <a:ext uri="{FF2B5EF4-FFF2-40B4-BE49-F238E27FC236}">
                <a16:creationId xmlns:a16="http://schemas.microsoft.com/office/drawing/2014/main" id="{4DA7AAB8-5275-B45F-B196-16D4345E3CDB}"/>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372471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4" name="Title Placeholder 12">
            <a:extLst>
              <a:ext uri="{FF2B5EF4-FFF2-40B4-BE49-F238E27FC236}">
                <a16:creationId xmlns:a16="http://schemas.microsoft.com/office/drawing/2014/main" id="{1C5BE5DE-0BBE-5731-1A62-6FAFB70A8142}"/>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35">
            <a:extLst>
              <a:ext uri="{FF2B5EF4-FFF2-40B4-BE49-F238E27FC236}">
                <a16:creationId xmlns:a16="http://schemas.microsoft.com/office/drawing/2014/main" id="{586C97F3-D29C-924C-1F01-EA39BA553F80}"/>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4308F57E-D2FA-A702-2D97-BC0644C85E88}"/>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379A1388-4B76-5941-6B10-2770F31991A5}"/>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4177594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4" name="Title Placeholder 12">
            <a:extLst>
              <a:ext uri="{FF2B5EF4-FFF2-40B4-BE49-F238E27FC236}">
                <a16:creationId xmlns:a16="http://schemas.microsoft.com/office/drawing/2014/main" id="{B012AD19-AB57-331F-61AF-88C6F569B99F}"/>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35">
            <a:extLst>
              <a:ext uri="{FF2B5EF4-FFF2-40B4-BE49-F238E27FC236}">
                <a16:creationId xmlns:a16="http://schemas.microsoft.com/office/drawing/2014/main" id="{B7AA7175-8072-D5AB-C157-F7CF0DA5A8C3}"/>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4604D0E6-6A14-787A-6EAF-3EBE1ACC2465}"/>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5">
            <a:extLst>
              <a:ext uri="{FF2B5EF4-FFF2-40B4-BE49-F238E27FC236}">
                <a16:creationId xmlns:a16="http://schemas.microsoft.com/office/drawing/2014/main" id="{506F091E-D023-3156-0BD5-68E0E7DEE2A8}"/>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968367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AAB1D3-5126-1EF8-A808-76EC497B5FDB}"/>
              </a:ext>
            </a:extLst>
          </p:cNvPr>
          <p:cNvSpPr/>
          <p:nvPr/>
        </p:nvSpPr>
        <p:spPr>
          <a:xfrm>
            <a:off x="-12700" y="345266"/>
            <a:ext cx="4022511" cy="6525435"/>
          </a:xfrm>
          <a:custGeom>
            <a:avLst/>
            <a:gdLst>
              <a:gd name="connsiteX0" fmla="*/ 0 w 4022511"/>
              <a:gd name="connsiteY0" fmla="*/ 0 h 6525435"/>
              <a:gd name="connsiteX1" fmla="*/ 1027701 w 4022511"/>
              <a:gd name="connsiteY1" fmla="*/ 0 h 6525435"/>
              <a:gd name="connsiteX2" fmla="*/ 4022511 w 4022511"/>
              <a:gd name="connsiteY2" fmla="*/ 2784997 h 6525435"/>
              <a:gd name="connsiteX3" fmla="*/ 2341693 w 4022511"/>
              <a:gd name="connsiteY3" fmla="*/ 5143393 h 6525435"/>
              <a:gd name="connsiteX4" fmla="*/ 3249144 w 4022511"/>
              <a:gd name="connsiteY4" fmla="*/ 6523565 h 6525435"/>
              <a:gd name="connsiteX5" fmla="*/ 3250196 w 4022511"/>
              <a:gd name="connsiteY5" fmla="*/ 6525435 h 6525435"/>
              <a:gd name="connsiteX6" fmla="*/ 981402 w 4022511"/>
              <a:gd name="connsiteY6" fmla="*/ 6525435 h 6525435"/>
              <a:gd name="connsiteX7" fmla="*/ 376662 w 4022511"/>
              <a:gd name="connsiteY7" fmla="*/ 5558224 h 6525435"/>
              <a:gd name="connsiteX8" fmla="*/ 376662 w 4022511"/>
              <a:gd name="connsiteY8" fmla="*/ 3839730 h 6525435"/>
              <a:gd name="connsiteX9" fmla="*/ 802744 w 4022511"/>
              <a:gd name="connsiteY9" fmla="*/ 3839730 h 6525435"/>
              <a:gd name="connsiteX10" fmla="*/ 1879866 w 4022511"/>
              <a:gd name="connsiteY10" fmla="*/ 2796768 h 6525435"/>
              <a:gd name="connsiteX11" fmla="*/ 802744 w 4022511"/>
              <a:gd name="connsiteY11" fmla="*/ 1765735 h 6525435"/>
              <a:gd name="connsiteX12" fmla="*/ 60805 w 4022511"/>
              <a:gd name="connsiteY12" fmla="*/ 1577626 h 6525435"/>
              <a:gd name="connsiteX13" fmla="*/ 0 w 4022511"/>
              <a:gd name="connsiteY13" fmla="*/ 1540640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2511" h="6525435">
                <a:moveTo>
                  <a:pt x="0" y="0"/>
                </a:moveTo>
                <a:lnTo>
                  <a:pt x="1027701" y="0"/>
                </a:lnTo>
                <a:cubicBezTo>
                  <a:pt x="2827033" y="0"/>
                  <a:pt x="4022511" y="1173233"/>
                  <a:pt x="4022511" y="2784997"/>
                </a:cubicBezTo>
                <a:cubicBezTo>
                  <a:pt x="4022511" y="3816030"/>
                  <a:pt x="3359716" y="4764192"/>
                  <a:pt x="2341693" y="5143393"/>
                </a:cubicBezTo>
                <a:lnTo>
                  <a:pt x="3249144" y="6523565"/>
                </a:lnTo>
                <a:lnTo>
                  <a:pt x="3250196" y="6525435"/>
                </a:lnTo>
                <a:lnTo>
                  <a:pt x="981402" y="6525435"/>
                </a:lnTo>
                <a:lnTo>
                  <a:pt x="376662" y="5558224"/>
                </a:lnTo>
                <a:cubicBezTo>
                  <a:pt x="376662" y="5558224"/>
                  <a:pt x="376662" y="3839730"/>
                  <a:pt x="376662" y="3839730"/>
                </a:cubicBezTo>
                <a:lnTo>
                  <a:pt x="802744" y="3839730"/>
                </a:lnTo>
                <a:cubicBezTo>
                  <a:pt x="1453783" y="3839730"/>
                  <a:pt x="1879866" y="3389270"/>
                  <a:pt x="1879866" y="2796768"/>
                </a:cubicBezTo>
                <a:cubicBezTo>
                  <a:pt x="1879866" y="2204266"/>
                  <a:pt x="1453783" y="1765735"/>
                  <a:pt x="802744" y="1765735"/>
                </a:cubicBezTo>
                <a:cubicBezTo>
                  <a:pt x="534109" y="1765735"/>
                  <a:pt x="281361" y="1697591"/>
                  <a:pt x="60805" y="1577626"/>
                </a:cubicBezTo>
                <a:lnTo>
                  <a:pt x="0" y="1540640"/>
                </a:lnTo>
                <a:close/>
              </a:path>
            </a:pathLst>
          </a:custGeom>
          <a:noFill/>
          <a:ln w="12700" cap="flat">
            <a:solidFill>
              <a:srgbClr val="C6C2F5"/>
            </a:solid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F98173C5-4AC5-20B6-0C83-527A6DB39BE0}"/>
              </a:ext>
            </a:extLst>
          </p:cNvPr>
          <p:cNvSpPr/>
          <p:nvPr/>
        </p:nvSpPr>
        <p:spPr>
          <a:xfrm rot="5400000">
            <a:off x="2662465" y="18705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928BE8"/>
          </a:solidFill>
          <a:ln w="12700" cap="flat">
            <a:solidFill>
              <a:srgbClr val="928BE8"/>
            </a:solid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FEB9C2DA-CEAE-614B-B23F-F2E87827A155}"/>
              </a:ext>
            </a:extLst>
          </p:cNvPr>
          <p:cNvSpPr/>
          <p:nvPr/>
        </p:nvSpPr>
        <p:spPr>
          <a:xfrm>
            <a:off x="0" y="2700415"/>
            <a:ext cx="1231210" cy="650490"/>
          </a:xfrm>
          <a:custGeom>
            <a:avLst/>
            <a:gdLst>
              <a:gd name="connsiteX0" fmla="*/ 0 w 1231210"/>
              <a:gd name="connsiteY0" fmla="*/ 0 h 650490"/>
              <a:gd name="connsiteX1" fmla="*/ 9624 w 1231210"/>
              <a:gd name="connsiteY1" fmla="*/ 4649 h 650490"/>
              <a:gd name="connsiteX2" fmla="*/ 1009908 w 1231210"/>
              <a:gd name="connsiteY2" fmla="*/ 207347 h 650490"/>
              <a:gd name="connsiteX3" fmla="*/ 1231210 w 1231210"/>
              <a:gd name="connsiteY3" fmla="*/ 428919 h 650490"/>
              <a:gd name="connsiteX4" fmla="*/ 1009908 w 1231210"/>
              <a:gd name="connsiteY4" fmla="*/ 650490 h 650490"/>
              <a:gd name="connsiteX5" fmla="*/ 114376 w 1231210"/>
              <a:gd name="connsiteY5" fmla="*/ 514557 h 650490"/>
              <a:gd name="connsiteX6" fmla="*/ 0 w 1231210"/>
              <a:gd name="connsiteY6" fmla="*/ 472563 h 65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10" h="650490">
                <a:moveTo>
                  <a:pt x="0" y="0"/>
                </a:moveTo>
                <a:lnTo>
                  <a:pt x="9624" y="4649"/>
                </a:lnTo>
                <a:cubicBezTo>
                  <a:pt x="317256" y="135144"/>
                  <a:pt x="655316" y="207347"/>
                  <a:pt x="1009908" y="207347"/>
                </a:cubicBezTo>
                <a:cubicBezTo>
                  <a:pt x="1132077" y="207347"/>
                  <a:pt x="1231210" y="306601"/>
                  <a:pt x="1231210" y="428919"/>
                </a:cubicBezTo>
                <a:cubicBezTo>
                  <a:pt x="1231210" y="551237"/>
                  <a:pt x="1132077" y="650490"/>
                  <a:pt x="1009908" y="650490"/>
                </a:cubicBezTo>
                <a:cubicBezTo>
                  <a:pt x="698210" y="650490"/>
                  <a:pt x="397409" y="602886"/>
                  <a:pt x="114376" y="514557"/>
                </a:cubicBezTo>
                <a:lnTo>
                  <a:pt x="0" y="472563"/>
                </a:lnTo>
                <a:close/>
              </a:path>
            </a:pathLst>
          </a:custGeom>
          <a:solidFill>
            <a:srgbClr val="6057C1"/>
          </a:solidFill>
          <a:ln w="0" cap="flat">
            <a:noFill/>
            <a:prstDash val="solid"/>
            <a:miter/>
          </a:ln>
        </p:spPr>
        <p:txBody>
          <a:bodyPr rtlCol="0" anchor="ctr"/>
          <a:lstStyle/>
          <a:p>
            <a:endParaRPr lang="en-IS"/>
          </a:p>
        </p:txBody>
      </p:sp>
      <p:grpSp>
        <p:nvGrpSpPr>
          <p:cNvPr id="59" name="Group 58">
            <a:extLst>
              <a:ext uri="{FF2B5EF4-FFF2-40B4-BE49-F238E27FC236}">
                <a16:creationId xmlns:a16="http://schemas.microsoft.com/office/drawing/2014/main" id="{7291FBB6-6C27-950F-4BBA-8A14B6BC806B}"/>
              </a:ext>
            </a:extLst>
          </p:cNvPr>
          <p:cNvGrpSpPr/>
          <p:nvPr userDrawn="1"/>
        </p:nvGrpSpPr>
        <p:grpSpPr>
          <a:xfrm>
            <a:off x="7012025" y="826305"/>
            <a:ext cx="2216917" cy="681668"/>
            <a:chOff x="7012025" y="826305"/>
            <a:chExt cx="2216917" cy="681668"/>
          </a:xfrm>
        </p:grpSpPr>
        <p:grpSp>
          <p:nvGrpSpPr>
            <p:cNvPr id="26" name="Graphic 1">
              <a:extLst>
                <a:ext uri="{FF2B5EF4-FFF2-40B4-BE49-F238E27FC236}">
                  <a16:creationId xmlns:a16="http://schemas.microsoft.com/office/drawing/2014/main" id="{7FBE9F67-8528-76E2-D4BF-1AEC1CB874A8}"/>
                </a:ext>
              </a:extLst>
            </p:cNvPr>
            <p:cNvGrpSpPr/>
            <p:nvPr/>
          </p:nvGrpSpPr>
          <p:grpSpPr>
            <a:xfrm>
              <a:off x="7012025" y="826305"/>
              <a:ext cx="2216917" cy="525984"/>
              <a:chOff x="7012025" y="826305"/>
              <a:chExt cx="2216917" cy="525984"/>
            </a:xfrm>
            <a:solidFill>
              <a:schemeClr val="bg1"/>
            </a:solidFill>
          </p:grpSpPr>
          <p:grpSp>
            <p:nvGrpSpPr>
              <p:cNvPr id="27" name="Graphic 1">
                <a:extLst>
                  <a:ext uri="{FF2B5EF4-FFF2-40B4-BE49-F238E27FC236}">
                    <a16:creationId xmlns:a16="http://schemas.microsoft.com/office/drawing/2014/main" id="{B702FC1F-FD5B-5CEE-E31F-E19DE995FF11}"/>
                  </a:ext>
                </a:extLst>
              </p:cNvPr>
              <p:cNvGrpSpPr/>
              <p:nvPr/>
            </p:nvGrpSpPr>
            <p:grpSpPr>
              <a:xfrm>
                <a:off x="7672255" y="901620"/>
                <a:ext cx="1556686" cy="294984"/>
                <a:chOff x="7672255" y="901620"/>
                <a:chExt cx="1556686" cy="294984"/>
              </a:xfrm>
              <a:solidFill>
                <a:schemeClr val="bg1"/>
              </a:solidFill>
            </p:grpSpPr>
            <p:sp>
              <p:nvSpPr>
                <p:cNvPr id="28" name="Freeform 27">
                  <a:extLst>
                    <a:ext uri="{FF2B5EF4-FFF2-40B4-BE49-F238E27FC236}">
                      <a16:creationId xmlns:a16="http://schemas.microsoft.com/office/drawing/2014/main" id="{5896D770-DA6C-BF81-7EC0-0986C8598A97}"/>
                    </a:ext>
                  </a:extLst>
                </p:cNvPr>
                <p:cNvSpPr/>
                <p:nvPr/>
              </p:nvSpPr>
              <p:spPr>
                <a:xfrm>
                  <a:off x="7672255"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16D35E0-6284-DAB0-B3D3-1E810ED04CF4}"/>
                    </a:ext>
                  </a:extLst>
                </p:cNvPr>
                <p:cNvSpPr/>
                <p:nvPr/>
              </p:nvSpPr>
              <p:spPr>
                <a:xfrm>
                  <a:off x="7865636"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DD548C04-BBA9-F73B-73BE-743CEA32F58E}"/>
                    </a:ext>
                  </a:extLst>
                </p:cNvPr>
                <p:cNvSpPr/>
                <p:nvPr/>
              </p:nvSpPr>
              <p:spPr>
                <a:xfrm>
                  <a:off x="8188490"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B07FC19E-6548-2B27-9F89-2E083A033DD5}"/>
                    </a:ext>
                  </a:extLst>
                </p:cNvPr>
                <p:cNvSpPr/>
                <p:nvPr/>
              </p:nvSpPr>
              <p:spPr>
                <a:xfrm>
                  <a:off x="8419560"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AC50DD9B-FF40-EAE3-7DFB-8B27E3A67F0D}"/>
                    </a:ext>
                  </a:extLst>
                </p:cNvPr>
                <p:cNvSpPr/>
                <p:nvPr/>
              </p:nvSpPr>
              <p:spPr>
                <a:xfrm>
                  <a:off x="8634113"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C54ADDB4-B306-4442-BA37-0782AA2C9E78}"/>
                    </a:ext>
                  </a:extLst>
                </p:cNvPr>
                <p:cNvSpPr/>
                <p:nvPr/>
              </p:nvSpPr>
              <p:spPr>
                <a:xfrm>
                  <a:off x="8795513"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5727323A-20D5-7440-45B7-99F6D12E2901}"/>
                    </a:ext>
                  </a:extLst>
                </p:cNvPr>
                <p:cNvSpPr/>
                <p:nvPr/>
              </p:nvSpPr>
              <p:spPr>
                <a:xfrm>
                  <a:off x="9017825"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8D93D846-26C7-6FE6-C367-F57555600A5C}"/>
                    </a:ext>
                  </a:extLst>
                </p:cNvPr>
                <p:cNvSpPr/>
                <p:nvPr/>
              </p:nvSpPr>
              <p:spPr>
                <a:xfrm>
                  <a:off x="9131891"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6" name="Graphic 1">
                <a:extLst>
                  <a:ext uri="{FF2B5EF4-FFF2-40B4-BE49-F238E27FC236}">
                    <a16:creationId xmlns:a16="http://schemas.microsoft.com/office/drawing/2014/main" id="{F1B5535D-7A9A-FA47-C122-42140934D60B}"/>
                  </a:ext>
                </a:extLst>
              </p:cNvPr>
              <p:cNvGrpSpPr/>
              <p:nvPr/>
            </p:nvGrpSpPr>
            <p:grpSpPr>
              <a:xfrm>
                <a:off x="7012025" y="826305"/>
                <a:ext cx="524770" cy="525984"/>
                <a:chOff x="7012025" y="826305"/>
                <a:chExt cx="524770" cy="525984"/>
              </a:xfrm>
              <a:solidFill>
                <a:schemeClr val="bg1"/>
              </a:solidFill>
            </p:grpSpPr>
            <p:sp>
              <p:nvSpPr>
                <p:cNvPr id="37" name="Freeform 36">
                  <a:extLst>
                    <a:ext uri="{FF2B5EF4-FFF2-40B4-BE49-F238E27FC236}">
                      <a16:creationId xmlns:a16="http://schemas.microsoft.com/office/drawing/2014/main" id="{8E48D52C-492F-FD39-8E70-ADC13E3411A4}"/>
                    </a:ext>
                  </a:extLst>
                </p:cNvPr>
                <p:cNvSpPr/>
                <p:nvPr/>
              </p:nvSpPr>
              <p:spPr>
                <a:xfrm>
                  <a:off x="7012025"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DD8182B-43B5-B3ED-689E-7C24D1F9329B}"/>
                    </a:ext>
                  </a:extLst>
                </p:cNvPr>
                <p:cNvSpPr/>
                <p:nvPr/>
              </p:nvSpPr>
              <p:spPr>
                <a:xfrm>
                  <a:off x="7131556"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9" name="Graphic 1">
              <a:extLst>
                <a:ext uri="{FF2B5EF4-FFF2-40B4-BE49-F238E27FC236}">
                  <a16:creationId xmlns:a16="http://schemas.microsoft.com/office/drawing/2014/main" id="{969B4F86-8519-BF76-3474-80424DDF3193}"/>
                </a:ext>
              </a:extLst>
            </p:cNvPr>
            <p:cNvGrpSpPr/>
            <p:nvPr/>
          </p:nvGrpSpPr>
          <p:grpSpPr>
            <a:xfrm>
              <a:off x="7672366" y="1306300"/>
              <a:ext cx="1526867" cy="201673"/>
              <a:chOff x="7672366" y="1306300"/>
              <a:chExt cx="1526867" cy="201673"/>
            </a:xfrm>
            <a:solidFill>
              <a:schemeClr val="bg1"/>
            </a:solidFill>
          </p:grpSpPr>
          <p:grpSp>
            <p:nvGrpSpPr>
              <p:cNvPr id="40" name="Graphic 1">
                <a:extLst>
                  <a:ext uri="{FF2B5EF4-FFF2-40B4-BE49-F238E27FC236}">
                    <a16:creationId xmlns:a16="http://schemas.microsoft.com/office/drawing/2014/main" id="{DE84726F-AB8E-FA5D-50D5-8740701E5A52}"/>
                  </a:ext>
                </a:extLst>
              </p:cNvPr>
              <p:cNvGrpSpPr/>
              <p:nvPr/>
            </p:nvGrpSpPr>
            <p:grpSpPr>
              <a:xfrm>
                <a:off x="7672366" y="1352122"/>
                <a:ext cx="1526867" cy="135578"/>
                <a:chOff x="7672366" y="1352122"/>
                <a:chExt cx="1526867" cy="135578"/>
              </a:xfrm>
              <a:solidFill>
                <a:schemeClr val="bg1"/>
              </a:solidFill>
            </p:grpSpPr>
            <p:sp>
              <p:nvSpPr>
                <p:cNvPr id="41" name="Freeform 40">
                  <a:extLst>
                    <a:ext uri="{FF2B5EF4-FFF2-40B4-BE49-F238E27FC236}">
                      <a16:creationId xmlns:a16="http://schemas.microsoft.com/office/drawing/2014/main" id="{152C0F22-645F-E988-6378-33F9B8486B0A}"/>
                    </a:ext>
                  </a:extLst>
                </p:cNvPr>
                <p:cNvSpPr/>
                <p:nvPr/>
              </p:nvSpPr>
              <p:spPr>
                <a:xfrm>
                  <a:off x="8472215"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09DCE8BD-7195-2FE2-14A7-52A43749F79D}"/>
                    </a:ext>
                  </a:extLst>
                </p:cNvPr>
                <p:cNvSpPr/>
                <p:nvPr/>
              </p:nvSpPr>
              <p:spPr>
                <a:xfrm>
                  <a:off x="8566161"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4B6BA9A-F10A-478F-5025-6EB75AAD7048}"/>
                    </a:ext>
                  </a:extLst>
                </p:cNvPr>
                <p:cNvSpPr/>
                <p:nvPr/>
              </p:nvSpPr>
              <p:spPr>
                <a:xfrm>
                  <a:off x="8673077"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8C01C48C-C0FD-074D-D2E0-796CEE2DDF1F}"/>
                    </a:ext>
                  </a:extLst>
                </p:cNvPr>
                <p:cNvSpPr/>
                <p:nvPr/>
              </p:nvSpPr>
              <p:spPr>
                <a:xfrm>
                  <a:off x="8830763"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AB84BB7E-77FC-FD16-EDC7-8941169F1344}"/>
                    </a:ext>
                  </a:extLst>
                </p:cNvPr>
                <p:cNvSpPr/>
                <p:nvPr/>
              </p:nvSpPr>
              <p:spPr>
                <a:xfrm>
                  <a:off x="8929033"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FC8FEBD-4B22-8AA6-C118-1BC6FBA810CF}"/>
                    </a:ext>
                  </a:extLst>
                </p:cNvPr>
                <p:cNvSpPr/>
                <p:nvPr/>
              </p:nvSpPr>
              <p:spPr>
                <a:xfrm>
                  <a:off x="9029465"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7" name="Graphic 1">
                  <a:extLst>
                    <a:ext uri="{FF2B5EF4-FFF2-40B4-BE49-F238E27FC236}">
                      <a16:creationId xmlns:a16="http://schemas.microsoft.com/office/drawing/2014/main" id="{EE14BECD-C65B-CC34-AD81-C29894CE9747}"/>
                    </a:ext>
                  </a:extLst>
                </p:cNvPr>
                <p:cNvGrpSpPr/>
                <p:nvPr/>
              </p:nvGrpSpPr>
              <p:grpSpPr>
                <a:xfrm>
                  <a:off x="7672366" y="1352122"/>
                  <a:ext cx="175200" cy="98809"/>
                  <a:chOff x="7672366" y="1352122"/>
                  <a:chExt cx="175200" cy="98809"/>
                </a:xfrm>
                <a:solidFill>
                  <a:schemeClr val="bg1"/>
                </a:solidFill>
              </p:grpSpPr>
              <p:sp>
                <p:nvSpPr>
                  <p:cNvPr id="48" name="Freeform 47">
                    <a:extLst>
                      <a:ext uri="{FF2B5EF4-FFF2-40B4-BE49-F238E27FC236}">
                        <a16:creationId xmlns:a16="http://schemas.microsoft.com/office/drawing/2014/main" id="{EF0B17AD-6E66-DE74-B09C-7BFF8EEE445B}"/>
                      </a:ext>
                    </a:extLst>
                  </p:cNvPr>
                  <p:cNvSpPr/>
                  <p:nvPr/>
                </p:nvSpPr>
                <p:spPr>
                  <a:xfrm>
                    <a:off x="7672366"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9B8624A4-8942-BD78-9D54-6BC3A5999157}"/>
                      </a:ext>
                    </a:extLst>
                  </p:cNvPr>
                  <p:cNvSpPr/>
                  <p:nvPr/>
                </p:nvSpPr>
                <p:spPr>
                  <a:xfrm>
                    <a:off x="7772853"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50" name="Freeform 49">
                  <a:extLst>
                    <a:ext uri="{FF2B5EF4-FFF2-40B4-BE49-F238E27FC236}">
                      <a16:creationId xmlns:a16="http://schemas.microsoft.com/office/drawing/2014/main" id="{0917D08A-0D30-72C8-1AEA-53BAD3810E08}"/>
                    </a:ext>
                  </a:extLst>
                </p:cNvPr>
                <p:cNvSpPr/>
                <p:nvPr/>
              </p:nvSpPr>
              <p:spPr>
                <a:xfrm>
                  <a:off x="9118201"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024D30F7-EB27-C724-3D16-F380ED58996A}"/>
                  </a:ext>
                </a:extLst>
              </p:cNvPr>
              <p:cNvGrpSpPr/>
              <p:nvPr/>
            </p:nvGrpSpPr>
            <p:grpSpPr>
              <a:xfrm>
                <a:off x="7920951" y="1306300"/>
                <a:ext cx="481981" cy="201673"/>
                <a:chOff x="7920951" y="1306300"/>
                <a:chExt cx="481981" cy="201673"/>
              </a:xfrm>
              <a:solidFill>
                <a:schemeClr val="bg1"/>
              </a:solidFill>
            </p:grpSpPr>
            <p:grpSp>
              <p:nvGrpSpPr>
                <p:cNvPr id="52" name="Graphic 1">
                  <a:extLst>
                    <a:ext uri="{FF2B5EF4-FFF2-40B4-BE49-F238E27FC236}">
                      <a16:creationId xmlns:a16="http://schemas.microsoft.com/office/drawing/2014/main" id="{622FFC0E-EAB1-7C26-6943-6160807B375D}"/>
                    </a:ext>
                  </a:extLst>
                </p:cNvPr>
                <p:cNvGrpSpPr/>
                <p:nvPr/>
              </p:nvGrpSpPr>
              <p:grpSpPr>
                <a:xfrm>
                  <a:off x="7920951" y="1306300"/>
                  <a:ext cx="481981" cy="201673"/>
                  <a:chOff x="7920951" y="1306300"/>
                  <a:chExt cx="481981" cy="201673"/>
                </a:xfrm>
                <a:solidFill>
                  <a:schemeClr val="bg1"/>
                </a:solidFill>
              </p:grpSpPr>
              <p:sp>
                <p:nvSpPr>
                  <p:cNvPr id="53" name="Freeform 52">
                    <a:extLst>
                      <a:ext uri="{FF2B5EF4-FFF2-40B4-BE49-F238E27FC236}">
                        <a16:creationId xmlns:a16="http://schemas.microsoft.com/office/drawing/2014/main" id="{50F9BFE9-A0FA-77A9-3481-92ABF67C7BF5}"/>
                      </a:ext>
                    </a:extLst>
                  </p:cNvPr>
                  <p:cNvSpPr/>
                  <p:nvPr/>
                </p:nvSpPr>
                <p:spPr>
                  <a:xfrm>
                    <a:off x="7920951"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F66185B3-3A71-596C-43BD-DF5BA3F2A2C9}"/>
                      </a:ext>
                    </a:extLst>
                  </p:cNvPr>
                  <p:cNvSpPr/>
                  <p:nvPr/>
                </p:nvSpPr>
                <p:spPr>
                  <a:xfrm>
                    <a:off x="8033354"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D08C1266-CDCC-7BF5-7F4C-5BEB3318A0F9}"/>
                      </a:ext>
                    </a:extLst>
                  </p:cNvPr>
                  <p:cNvSpPr/>
                  <p:nvPr/>
                </p:nvSpPr>
                <p:spPr>
                  <a:xfrm>
                    <a:off x="8135226"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CE607B72-FCB7-89CA-BA3F-8150A282C2F2}"/>
                      </a:ext>
                    </a:extLst>
                  </p:cNvPr>
                  <p:cNvSpPr/>
                  <p:nvPr/>
                </p:nvSpPr>
                <p:spPr>
                  <a:xfrm>
                    <a:off x="8321281"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666C3D25-3133-79A0-7739-5538B84A9988}"/>
                      </a:ext>
                    </a:extLst>
                  </p:cNvPr>
                  <p:cNvSpPr/>
                  <p:nvPr/>
                </p:nvSpPr>
                <p:spPr>
                  <a:xfrm>
                    <a:off x="8213266"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8" name="Freeform 57">
                  <a:extLst>
                    <a:ext uri="{FF2B5EF4-FFF2-40B4-BE49-F238E27FC236}">
                      <a16:creationId xmlns:a16="http://schemas.microsoft.com/office/drawing/2014/main" id="{C3379202-982D-41A5-A4B9-1321EE1585C6}"/>
                    </a:ext>
                  </a:extLst>
                </p:cNvPr>
                <p:cNvSpPr/>
                <p:nvPr/>
              </p:nvSpPr>
              <p:spPr>
                <a:xfrm>
                  <a:off x="8238983"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sp>
        <p:nvSpPr>
          <p:cNvPr id="2" name="Title Placeholder 12">
            <a:extLst>
              <a:ext uri="{FF2B5EF4-FFF2-40B4-BE49-F238E27FC236}">
                <a16:creationId xmlns:a16="http://schemas.microsoft.com/office/drawing/2014/main" id="{5E130247-EA87-C594-B677-0549A5DA3A5F}"/>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7D67E14E-EBFF-3FB6-976B-A2C02C184A6F}"/>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66F732D9-15D0-6F2C-F680-409F1C5CE401}"/>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C6C2F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76FAA5B4-9D79-DB57-D401-B863EA419C30}"/>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3564544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010CE89-E879-EC17-E7C5-ED59B859BB57}"/>
              </a:ext>
            </a:extLst>
          </p:cNvPr>
          <p:cNvGrpSpPr/>
          <p:nvPr userDrawn="1"/>
        </p:nvGrpSpPr>
        <p:grpSpPr>
          <a:xfrm>
            <a:off x="2765276" y="826305"/>
            <a:ext cx="2216917" cy="681668"/>
            <a:chOff x="2765276" y="826305"/>
            <a:chExt cx="2216917" cy="681668"/>
          </a:xfrm>
        </p:grpSpPr>
        <p:grpSp>
          <p:nvGrpSpPr>
            <p:cNvPr id="24" name="Graphic 1">
              <a:extLst>
                <a:ext uri="{FF2B5EF4-FFF2-40B4-BE49-F238E27FC236}">
                  <a16:creationId xmlns:a16="http://schemas.microsoft.com/office/drawing/2014/main" id="{AE9DDB7B-330C-047A-335A-15CC9CC9D5B5}"/>
                </a:ext>
              </a:extLst>
            </p:cNvPr>
            <p:cNvGrpSpPr/>
            <p:nvPr/>
          </p:nvGrpSpPr>
          <p:grpSpPr>
            <a:xfrm>
              <a:off x="2765276" y="826305"/>
              <a:ext cx="2216917" cy="525984"/>
              <a:chOff x="2765276" y="826305"/>
              <a:chExt cx="2216917" cy="525984"/>
            </a:xfrm>
            <a:solidFill>
              <a:schemeClr val="bg1"/>
            </a:solidFill>
          </p:grpSpPr>
          <p:grpSp>
            <p:nvGrpSpPr>
              <p:cNvPr id="25" name="Graphic 1">
                <a:extLst>
                  <a:ext uri="{FF2B5EF4-FFF2-40B4-BE49-F238E27FC236}">
                    <a16:creationId xmlns:a16="http://schemas.microsoft.com/office/drawing/2014/main" id="{4E17CE85-D24B-922D-469D-98EEEF98D91C}"/>
                  </a:ext>
                </a:extLst>
              </p:cNvPr>
              <p:cNvGrpSpPr/>
              <p:nvPr/>
            </p:nvGrpSpPr>
            <p:grpSpPr>
              <a:xfrm>
                <a:off x="3425506" y="901620"/>
                <a:ext cx="1556686" cy="294984"/>
                <a:chOff x="3425506" y="901620"/>
                <a:chExt cx="1556686" cy="294984"/>
              </a:xfrm>
              <a:solidFill>
                <a:schemeClr val="bg1"/>
              </a:solidFill>
            </p:grpSpPr>
            <p:sp>
              <p:nvSpPr>
                <p:cNvPr id="26" name="Freeform 25">
                  <a:extLst>
                    <a:ext uri="{FF2B5EF4-FFF2-40B4-BE49-F238E27FC236}">
                      <a16:creationId xmlns:a16="http://schemas.microsoft.com/office/drawing/2014/main" id="{7A75D58C-3F4B-2043-995B-2A7E94518BBF}"/>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D2EB6AA-FFA2-2FE2-74A7-FF37DF90CC7D}"/>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47814DEA-7294-2A41-F838-E3B1C90FB272}"/>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10C057C-606A-A514-76FE-8A7858F2745E}"/>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C4E01745-21F7-C0F6-B8AF-63E1D272A9EB}"/>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5BE35060-5FF0-D5BE-8311-A20CFB6645F8}"/>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159AB2E4-0BA3-6C06-8015-0455B8343969}"/>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818AE5A8-D937-D58E-4327-9232928878C3}"/>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E0B7CA2B-4587-FADF-E2EB-7B6D4202F87A}"/>
                  </a:ext>
                </a:extLst>
              </p:cNvPr>
              <p:cNvGrpSpPr/>
              <p:nvPr/>
            </p:nvGrpSpPr>
            <p:grpSpPr>
              <a:xfrm>
                <a:off x="2765276" y="826305"/>
                <a:ext cx="524770" cy="525984"/>
                <a:chOff x="2765276" y="826305"/>
                <a:chExt cx="524770" cy="525984"/>
              </a:xfrm>
              <a:solidFill>
                <a:schemeClr val="bg1"/>
              </a:solidFill>
            </p:grpSpPr>
            <p:sp>
              <p:nvSpPr>
                <p:cNvPr id="35" name="Freeform 34">
                  <a:extLst>
                    <a:ext uri="{FF2B5EF4-FFF2-40B4-BE49-F238E27FC236}">
                      <a16:creationId xmlns:a16="http://schemas.microsoft.com/office/drawing/2014/main" id="{91F699C2-D0C1-6820-7337-FCE9D0E681A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34349461-6E4A-EE50-03F4-D533D1B3F964}"/>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7" name="Graphic 1">
              <a:extLst>
                <a:ext uri="{FF2B5EF4-FFF2-40B4-BE49-F238E27FC236}">
                  <a16:creationId xmlns:a16="http://schemas.microsoft.com/office/drawing/2014/main" id="{2B4C2705-0BDF-A2A0-26B2-8BAEF7D43C10}"/>
                </a:ext>
              </a:extLst>
            </p:cNvPr>
            <p:cNvGrpSpPr/>
            <p:nvPr/>
          </p:nvGrpSpPr>
          <p:grpSpPr>
            <a:xfrm>
              <a:off x="3425617" y="1306300"/>
              <a:ext cx="1526867" cy="201673"/>
              <a:chOff x="3425617" y="1306300"/>
              <a:chExt cx="1526867" cy="201673"/>
            </a:xfrm>
            <a:solidFill>
              <a:schemeClr val="bg1"/>
            </a:solidFill>
          </p:grpSpPr>
          <p:grpSp>
            <p:nvGrpSpPr>
              <p:cNvPr id="38" name="Graphic 1">
                <a:extLst>
                  <a:ext uri="{FF2B5EF4-FFF2-40B4-BE49-F238E27FC236}">
                    <a16:creationId xmlns:a16="http://schemas.microsoft.com/office/drawing/2014/main" id="{7EEE7914-E3F0-B74F-CB75-A64249C21C2D}"/>
                  </a:ext>
                </a:extLst>
              </p:cNvPr>
              <p:cNvGrpSpPr/>
              <p:nvPr/>
            </p:nvGrpSpPr>
            <p:grpSpPr>
              <a:xfrm>
                <a:off x="3425617" y="1352122"/>
                <a:ext cx="1526867" cy="135578"/>
                <a:chOff x="3425617" y="1352122"/>
                <a:chExt cx="1526867" cy="135578"/>
              </a:xfrm>
              <a:solidFill>
                <a:schemeClr val="bg1"/>
              </a:solidFill>
            </p:grpSpPr>
            <p:sp>
              <p:nvSpPr>
                <p:cNvPr id="39" name="Freeform 38">
                  <a:extLst>
                    <a:ext uri="{FF2B5EF4-FFF2-40B4-BE49-F238E27FC236}">
                      <a16:creationId xmlns:a16="http://schemas.microsoft.com/office/drawing/2014/main" id="{56B88597-917E-76FE-A32C-97D2EB1186ED}"/>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D1A3A8C-4AE3-8686-33A9-86D1038C0110}"/>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182A341C-A39E-EC1E-1878-F96F79D9D02A}"/>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D467B44-A4AB-CE7D-7775-4602472141AB}"/>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E6ECD36-2659-7FB4-6665-AC924FE4CF7D}"/>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25FFC254-C0EC-E573-87AF-C2E180FA51CE}"/>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5" name="Graphic 1">
                  <a:extLst>
                    <a:ext uri="{FF2B5EF4-FFF2-40B4-BE49-F238E27FC236}">
                      <a16:creationId xmlns:a16="http://schemas.microsoft.com/office/drawing/2014/main" id="{5521CF87-622A-6B1C-6F47-FDD186FFAEC1}"/>
                    </a:ext>
                  </a:extLst>
                </p:cNvPr>
                <p:cNvGrpSpPr/>
                <p:nvPr/>
              </p:nvGrpSpPr>
              <p:grpSpPr>
                <a:xfrm>
                  <a:off x="3425617" y="1352122"/>
                  <a:ext cx="175200" cy="98809"/>
                  <a:chOff x="3425617" y="1352122"/>
                  <a:chExt cx="175200" cy="98809"/>
                </a:xfrm>
                <a:solidFill>
                  <a:schemeClr val="bg1"/>
                </a:solidFill>
              </p:grpSpPr>
              <p:sp>
                <p:nvSpPr>
                  <p:cNvPr id="46" name="Freeform 45">
                    <a:extLst>
                      <a:ext uri="{FF2B5EF4-FFF2-40B4-BE49-F238E27FC236}">
                        <a16:creationId xmlns:a16="http://schemas.microsoft.com/office/drawing/2014/main" id="{838C1268-2523-2DE3-7905-5CA93B944EF6}"/>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C9904C9D-B743-05C6-8100-813AF3060BBB}"/>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8" name="Freeform 47">
                  <a:extLst>
                    <a:ext uri="{FF2B5EF4-FFF2-40B4-BE49-F238E27FC236}">
                      <a16:creationId xmlns:a16="http://schemas.microsoft.com/office/drawing/2014/main" id="{10155927-5EA5-319B-5714-8868DEBE494F}"/>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9" name="Graphic 1">
                <a:extLst>
                  <a:ext uri="{FF2B5EF4-FFF2-40B4-BE49-F238E27FC236}">
                    <a16:creationId xmlns:a16="http://schemas.microsoft.com/office/drawing/2014/main" id="{C2993E77-293C-F683-5E8F-887BA549D8D4}"/>
                  </a:ext>
                </a:extLst>
              </p:cNvPr>
              <p:cNvGrpSpPr/>
              <p:nvPr/>
            </p:nvGrpSpPr>
            <p:grpSpPr>
              <a:xfrm>
                <a:off x="3674202" y="1306300"/>
                <a:ext cx="481981" cy="201673"/>
                <a:chOff x="3674202" y="1306300"/>
                <a:chExt cx="481981" cy="201673"/>
              </a:xfrm>
              <a:solidFill>
                <a:schemeClr val="bg1"/>
              </a:solidFill>
            </p:grpSpPr>
            <p:grpSp>
              <p:nvGrpSpPr>
                <p:cNvPr id="50" name="Graphic 1">
                  <a:extLst>
                    <a:ext uri="{FF2B5EF4-FFF2-40B4-BE49-F238E27FC236}">
                      <a16:creationId xmlns:a16="http://schemas.microsoft.com/office/drawing/2014/main" id="{2D5B921E-4D9A-23AA-B192-DEE787B27571}"/>
                    </a:ext>
                  </a:extLst>
                </p:cNvPr>
                <p:cNvGrpSpPr/>
                <p:nvPr/>
              </p:nvGrpSpPr>
              <p:grpSpPr>
                <a:xfrm>
                  <a:off x="3674202" y="1306300"/>
                  <a:ext cx="481981" cy="201673"/>
                  <a:chOff x="3674202" y="1306300"/>
                  <a:chExt cx="481981" cy="201673"/>
                </a:xfrm>
                <a:solidFill>
                  <a:schemeClr val="bg1"/>
                </a:solidFill>
              </p:grpSpPr>
              <p:sp>
                <p:nvSpPr>
                  <p:cNvPr id="51" name="Freeform 50">
                    <a:extLst>
                      <a:ext uri="{FF2B5EF4-FFF2-40B4-BE49-F238E27FC236}">
                        <a16:creationId xmlns:a16="http://schemas.microsoft.com/office/drawing/2014/main" id="{F563BBF0-5C80-BDCC-B8BF-1D2632DCD006}"/>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29B64339-7674-1193-EA4A-4635081937BE}"/>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33C7E857-8A69-D891-296B-0EA53A7A63A4}"/>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94E2135-F455-97F2-D772-C9D29C29D508}"/>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4EE8B931-0417-EE97-8E7E-8D890ECB83B7}"/>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6" name="Freeform 55">
                  <a:extLst>
                    <a:ext uri="{FF2B5EF4-FFF2-40B4-BE49-F238E27FC236}">
                      <a16:creationId xmlns:a16="http://schemas.microsoft.com/office/drawing/2014/main" id="{42F6ADEF-AF4D-1949-AA2F-0C03A6207B31}"/>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1" t="4762" r="21806" b="27569"/>
          <a:stretch/>
        </p:blipFill>
        <p:spPr>
          <a:xfrm>
            <a:off x="5775614" y="0"/>
            <a:ext cx="6416386" cy="6858000"/>
          </a:xfrm>
          <a:prstGeom prst="rect">
            <a:avLst/>
          </a:prstGeom>
        </p:spPr>
      </p:pic>
      <p:sp>
        <p:nvSpPr>
          <p:cNvPr id="2" name="Title Placeholder 12">
            <a:extLst>
              <a:ext uri="{FF2B5EF4-FFF2-40B4-BE49-F238E27FC236}">
                <a16:creationId xmlns:a16="http://schemas.microsoft.com/office/drawing/2014/main" id="{7BC912FB-7AF0-F78F-83D8-6B74358840B1}"/>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55D697E0-A522-A2B0-1A66-A71635D59F39}"/>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7D4E3F52-B44F-64A7-CB73-295FCA41771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FDD89E"/>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5">
            <a:extLst>
              <a:ext uri="{FF2B5EF4-FFF2-40B4-BE49-F238E27FC236}">
                <a16:creationId xmlns:a16="http://schemas.microsoft.com/office/drawing/2014/main" id="{E3DCFACB-B248-8976-378F-2ADA20A3AF1E}"/>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FDD89E"/>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606421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 t="39492" r="31273"/>
          <a:stretch/>
        </p:blipFill>
        <p:spPr>
          <a:xfrm>
            <a:off x="4404137" y="0"/>
            <a:ext cx="7787863" cy="5740159"/>
          </a:xfrm>
          <a:prstGeom prst="rect">
            <a:avLst/>
          </a:prstGeom>
        </p:spPr>
      </p:pic>
      <p:grpSp>
        <p:nvGrpSpPr>
          <p:cNvPr id="76" name="Group 75">
            <a:extLst>
              <a:ext uri="{FF2B5EF4-FFF2-40B4-BE49-F238E27FC236}">
                <a16:creationId xmlns:a16="http://schemas.microsoft.com/office/drawing/2014/main" id="{4BAEAD50-2D2B-C63B-2685-C82A907623A4}"/>
              </a:ext>
            </a:extLst>
          </p:cNvPr>
          <p:cNvGrpSpPr/>
          <p:nvPr userDrawn="1"/>
        </p:nvGrpSpPr>
        <p:grpSpPr>
          <a:xfrm>
            <a:off x="519783" y="1223016"/>
            <a:ext cx="3119345" cy="959151"/>
            <a:chOff x="519783" y="1223016"/>
            <a:chExt cx="3119345" cy="959151"/>
          </a:xfrm>
        </p:grpSpPr>
        <p:grpSp>
          <p:nvGrpSpPr>
            <p:cNvPr id="43" name="Graphic 1">
              <a:extLst>
                <a:ext uri="{FF2B5EF4-FFF2-40B4-BE49-F238E27FC236}">
                  <a16:creationId xmlns:a16="http://schemas.microsoft.com/office/drawing/2014/main" id="{8CD568CD-41DB-98C0-DCD6-01606912FEFF}"/>
                </a:ext>
              </a:extLst>
            </p:cNvPr>
            <p:cNvGrpSpPr/>
            <p:nvPr/>
          </p:nvGrpSpPr>
          <p:grpSpPr>
            <a:xfrm>
              <a:off x="519783" y="1223016"/>
              <a:ext cx="3119345" cy="740093"/>
              <a:chOff x="519783" y="1223016"/>
              <a:chExt cx="3119345" cy="740093"/>
            </a:xfrm>
            <a:solidFill>
              <a:schemeClr val="bg1"/>
            </a:solidFill>
          </p:grpSpPr>
          <p:grpSp>
            <p:nvGrpSpPr>
              <p:cNvPr id="44" name="Graphic 1">
                <a:extLst>
                  <a:ext uri="{FF2B5EF4-FFF2-40B4-BE49-F238E27FC236}">
                    <a16:creationId xmlns:a16="http://schemas.microsoft.com/office/drawing/2014/main" id="{16F5648A-EE3A-2F14-EC6A-8128514C5E7B}"/>
                  </a:ext>
                </a:extLst>
              </p:cNvPr>
              <p:cNvGrpSpPr/>
              <p:nvPr/>
            </p:nvGrpSpPr>
            <p:grpSpPr>
              <a:xfrm>
                <a:off x="1448771" y="1328989"/>
                <a:ext cx="2190358" cy="415061"/>
                <a:chOff x="1448771" y="1328989"/>
                <a:chExt cx="2190358" cy="415061"/>
              </a:xfrm>
              <a:solidFill>
                <a:schemeClr val="bg1"/>
              </a:solidFill>
            </p:grpSpPr>
            <p:sp>
              <p:nvSpPr>
                <p:cNvPr id="45" name="Freeform 44">
                  <a:extLst>
                    <a:ext uri="{FF2B5EF4-FFF2-40B4-BE49-F238E27FC236}">
                      <a16:creationId xmlns:a16="http://schemas.microsoft.com/office/drawing/2014/main" id="{95E7F7A9-3D86-5C48-D18F-C7DB03FC764B}"/>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758BE03-E5DE-975A-BDA7-180898102799}"/>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A77CD3B8-D49F-409A-191C-68E22F6F06A5}"/>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2E024217-FDC7-EE65-2EC6-B2169966870D}"/>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2CD9FCDD-BE8E-7C45-5524-B0B42A16D8FB}"/>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EC3A0464-939C-5B65-E599-ECD2EB2E1D0E}"/>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8D3B0C39-948D-DF93-BFD5-BB9DB23C339E}"/>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47918871-E2EB-E230-6598-CCC4321ABD4C}"/>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3" name="Graphic 1">
                <a:extLst>
                  <a:ext uri="{FF2B5EF4-FFF2-40B4-BE49-F238E27FC236}">
                    <a16:creationId xmlns:a16="http://schemas.microsoft.com/office/drawing/2014/main" id="{F29D20EE-C518-2CEA-4677-56C9AA1351FC}"/>
                  </a:ext>
                </a:extLst>
              </p:cNvPr>
              <p:cNvGrpSpPr/>
              <p:nvPr/>
            </p:nvGrpSpPr>
            <p:grpSpPr>
              <a:xfrm>
                <a:off x="519783" y="1223016"/>
                <a:ext cx="738386" cy="740093"/>
                <a:chOff x="519783" y="1223016"/>
                <a:chExt cx="738386" cy="740093"/>
              </a:xfrm>
              <a:solidFill>
                <a:schemeClr val="bg1"/>
              </a:solidFill>
            </p:grpSpPr>
            <p:sp>
              <p:nvSpPr>
                <p:cNvPr id="54" name="Freeform 53">
                  <a:extLst>
                    <a:ext uri="{FF2B5EF4-FFF2-40B4-BE49-F238E27FC236}">
                      <a16:creationId xmlns:a16="http://schemas.microsoft.com/office/drawing/2014/main" id="{B17A5163-5128-F1D4-AE3D-B908BC95F189}"/>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AD63A7D5-740F-ED8A-98E5-38248EFAD0F4}"/>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56" name="Graphic 1">
              <a:extLst>
                <a:ext uri="{FF2B5EF4-FFF2-40B4-BE49-F238E27FC236}">
                  <a16:creationId xmlns:a16="http://schemas.microsoft.com/office/drawing/2014/main" id="{59A72B30-800C-C8B5-D16D-87939BDAB9B4}"/>
                </a:ext>
              </a:extLst>
            </p:cNvPr>
            <p:cNvGrpSpPr/>
            <p:nvPr/>
          </p:nvGrpSpPr>
          <p:grpSpPr>
            <a:xfrm>
              <a:off x="1448927" y="1898400"/>
              <a:ext cx="2148400" cy="283767"/>
              <a:chOff x="1448927" y="1898400"/>
              <a:chExt cx="2148400" cy="283767"/>
            </a:xfrm>
            <a:solidFill>
              <a:schemeClr val="bg1"/>
            </a:solidFill>
          </p:grpSpPr>
          <p:grpSp>
            <p:nvGrpSpPr>
              <p:cNvPr id="57" name="Graphic 1">
                <a:extLst>
                  <a:ext uri="{FF2B5EF4-FFF2-40B4-BE49-F238E27FC236}">
                    <a16:creationId xmlns:a16="http://schemas.microsoft.com/office/drawing/2014/main" id="{55BAF32B-D346-17C3-4C34-B25AAFEA5CFC}"/>
                  </a:ext>
                </a:extLst>
              </p:cNvPr>
              <p:cNvGrpSpPr/>
              <p:nvPr/>
            </p:nvGrpSpPr>
            <p:grpSpPr>
              <a:xfrm>
                <a:off x="1448927" y="1962875"/>
                <a:ext cx="2148400" cy="190767"/>
                <a:chOff x="1448927" y="1962875"/>
                <a:chExt cx="2148400" cy="190767"/>
              </a:xfrm>
              <a:solidFill>
                <a:schemeClr val="bg1"/>
              </a:solidFill>
            </p:grpSpPr>
            <p:sp>
              <p:nvSpPr>
                <p:cNvPr id="58" name="Freeform 57">
                  <a:extLst>
                    <a:ext uri="{FF2B5EF4-FFF2-40B4-BE49-F238E27FC236}">
                      <a16:creationId xmlns:a16="http://schemas.microsoft.com/office/drawing/2014/main" id="{70467368-7E62-6E04-C5DB-B9830B0C7A21}"/>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F16AEE4C-046B-6CB6-3C87-84C63C6D5899}"/>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D4A1967A-42A0-F35F-FB0A-232F5708F901}"/>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F5B9F5D1-B251-7E94-72A4-BE8AEB4BC800}"/>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748BC552-8FB8-D414-BA4D-EC78DFFB9931}"/>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6B21C34A-9864-B38E-5801-61252D251A85}"/>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64" name="Graphic 1">
                  <a:extLst>
                    <a:ext uri="{FF2B5EF4-FFF2-40B4-BE49-F238E27FC236}">
                      <a16:creationId xmlns:a16="http://schemas.microsoft.com/office/drawing/2014/main" id="{37BE850D-588C-C312-BEE4-A3F9AAF26220}"/>
                    </a:ext>
                  </a:extLst>
                </p:cNvPr>
                <p:cNvGrpSpPr/>
                <p:nvPr/>
              </p:nvGrpSpPr>
              <p:grpSpPr>
                <a:xfrm>
                  <a:off x="1448927" y="1962875"/>
                  <a:ext cx="246518" cy="139031"/>
                  <a:chOff x="1448927" y="1962875"/>
                  <a:chExt cx="246518" cy="139031"/>
                </a:xfrm>
                <a:solidFill>
                  <a:schemeClr val="bg1"/>
                </a:solidFill>
              </p:grpSpPr>
              <p:sp>
                <p:nvSpPr>
                  <p:cNvPr id="65" name="Freeform 64">
                    <a:extLst>
                      <a:ext uri="{FF2B5EF4-FFF2-40B4-BE49-F238E27FC236}">
                        <a16:creationId xmlns:a16="http://schemas.microsoft.com/office/drawing/2014/main" id="{A867AF0D-BEF8-49C3-128E-E34055C3458E}"/>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2E668C86-E5DC-B838-5492-6765D2FB3E7B}"/>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67" name="Freeform 66">
                  <a:extLst>
                    <a:ext uri="{FF2B5EF4-FFF2-40B4-BE49-F238E27FC236}">
                      <a16:creationId xmlns:a16="http://schemas.microsoft.com/office/drawing/2014/main" id="{28FFB8CD-C351-ED32-EE68-9368AEDA436C}"/>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68" name="Graphic 1">
                <a:extLst>
                  <a:ext uri="{FF2B5EF4-FFF2-40B4-BE49-F238E27FC236}">
                    <a16:creationId xmlns:a16="http://schemas.microsoft.com/office/drawing/2014/main" id="{3C5C653C-AFB1-9B47-84E2-35AEF49B1A5C}"/>
                  </a:ext>
                </a:extLst>
              </p:cNvPr>
              <p:cNvGrpSpPr/>
              <p:nvPr/>
            </p:nvGrpSpPr>
            <p:grpSpPr>
              <a:xfrm>
                <a:off x="1798701" y="1898400"/>
                <a:ext cx="678179" cy="283767"/>
                <a:chOff x="1798701" y="1898400"/>
                <a:chExt cx="678179" cy="283767"/>
              </a:xfrm>
              <a:solidFill>
                <a:schemeClr val="bg1"/>
              </a:solidFill>
            </p:grpSpPr>
            <p:grpSp>
              <p:nvGrpSpPr>
                <p:cNvPr id="69" name="Graphic 1">
                  <a:extLst>
                    <a:ext uri="{FF2B5EF4-FFF2-40B4-BE49-F238E27FC236}">
                      <a16:creationId xmlns:a16="http://schemas.microsoft.com/office/drawing/2014/main" id="{58772030-059C-FE1A-86F1-296BCA7DBF52}"/>
                    </a:ext>
                  </a:extLst>
                </p:cNvPr>
                <p:cNvGrpSpPr/>
                <p:nvPr/>
              </p:nvGrpSpPr>
              <p:grpSpPr>
                <a:xfrm>
                  <a:off x="1798701" y="1898400"/>
                  <a:ext cx="678179" cy="283767"/>
                  <a:chOff x="1798701" y="1898400"/>
                  <a:chExt cx="678179" cy="283767"/>
                </a:xfrm>
                <a:solidFill>
                  <a:schemeClr val="bg1"/>
                </a:solidFill>
              </p:grpSpPr>
              <p:sp>
                <p:nvSpPr>
                  <p:cNvPr id="70" name="Freeform 69">
                    <a:extLst>
                      <a:ext uri="{FF2B5EF4-FFF2-40B4-BE49-F238E27FC236}">
                        <a16:creationId xmlns:a16="http://schemas.microsoft.com/office/drawing/2014/main" id="{D132A89C-60A6-D41E-B826-CD09E8DF64CA}"/>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03C74AEF-DDC5-49A9-FBF3-4D60DFE57DA9}"/>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75DB4BAA-D4F5-1459-08C7-D3FDB5B3606D}"/>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AAE4FE41-27B6-5AA9-C2A5-DB5E65DAD9B3}"/>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70A88910-10AB-BDDA-B58D-11D3CCB3F36F}"/>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75" name="Freeform 74">
                  <a:extLst>
                    <a:ext uri="{FF2B5EF4-FFF2-40B4-BE49-F238E27FC236}">
                      <a16:creationId xmlns:a16="http://schemas.microsoft.com/office/drawing/2014/main" id="{621175A0-6A75-B8E1-12BA-E83CB0FB6B14}"/>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sp>
        <p:nvSpPr>
          <p:cNvPr id="2" name="Title Placeholder 12">
            <a:extLst>
              <a:ext uri="{FF2B5EF4-FFF2-40B4-BE49-F238E27FC236}">
                <a16:creationId xmlns:a16="http://schemas.microsoft.com/office/drawing/2014/main" id="{38218D9A-DF16-3A00-8E95-2DB96190A4DA}"/>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CBDC6259-8F06-7A24-00F3-F01A0D6EFDB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2FE0EE1C-1731-BFD5-1BA1-35B3875FAAC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84CDC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A602A86F-D486-7F9D-649B-8C12B5E330E7}"/>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84CDC9"/>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4201096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ss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B7DD5CE-B55E-A763-3D0E-F9D460450966}"/>
              </a:ext>
            </a:extLst>
          </p:cNvPr>
          <p:cNvSpPr>
            <a:spLocks noGrp="1"/>
          </p:cNvSpPr>
          <p:nvPr>
            <p:ph type="body" sz="quarter" idx="10" hasCustomPrompt="1"/>
          </p:nvPr>
        </p:nvSpPr>
        <p:spPr>
          <a:xfrm>
            <a:off x="530910" y="4002816"/>
            <a:ext cx="7772831" cy="692751"/>
          </a:xfrm>
          <a:prstGeom prst="rect">
            <a:avLst/>
          </a:prstGeom>
        </p:spPr>
        <p:txBody>
          <a:bodyPr/>
          <a:lstStyle>
            <a:lvl1pPr marL="0" indent="0">
              <a:buNone/>
              <a:defRPr sz="4400" b="1">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a:t>Presentation title</a:t>
            </a:r>
            <a:endParaRPr lang="en-IS"/>
          </a:p>
        </p:txBody>
      </p:sp>
      <p:sp>
        <p:nvSpPr>
          <p:cNvPr id="9" name="Text Placeholder 7">
            <a:extLst>
              <a:ext uri="{FF2B5EF4-FFF2-40B4-BE49-F238E27FC236}">
                <a16:creationId xmlns:a16="http://schemas.microsoft.com/office/drawing/2014/main" id="{06F0FDE7-D852-75F7-FA9A-4A2FA6C19951}"/>
              </a:ext>
            </a:extLst>
          </p:cNvPr>
          <p:cNvSpPr>
            <a:spLocks noGrp="1"/>
          </p:cNvSpPr>
          <p:nvPr>
            <p:ph type="body" sz="quarter" idx="11" hasCustomPrompt="1"/>
          </p:nvPr>
        </p:nvSpPr>
        <p:spPr>
          <a:xfrm>
            <a:off x="530910" y="4731865"/>
            <a:ext cx="7772831" cy="692751"/>
          </a:xfrm>
          <a:prstGeom prst="rect">
            <a:avLst/>
          </a:prstGeom>
        </p:spPr>
        <p:txBody>
          <a:bodyPr/>
          <a:lstStyle>
            <a:lvl1pPr marL="0" indent="0">
              <a:buNone/>
              <a:defRPr sz="2800" b="0">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a:t>Presentation subtitle</a:t>
            </a:r>
            <a:endParaRPr lang="en-IS"/>
          </a:p>
        </p:txBody>
      </p:sp>
      <p:sp>
        <p:nvSpPr>
          <p:cNvPr id="10" name="TextBox 9">
            <a:extLst>
              <a:ext uri="{FF2B5EF4-FFF2-40B4-BE49-F238E27FC236}">
                <a16:creationId xmlns:a16="http://schemas.microsoft.com/office/drawing/2014/main" id="{621F8F1C-99FC-A8ED-6CDE-615B92BCB519}"/>
              </a:ext>
            </a:extLst>
          </p:cNvPr>
          <p:cNvSpPr txBox="1"/>
          <p:nvPr userDrawn="1"/>
        </p:nvSpPr>
        <p:spPr>
          <a:xfrm>
            <a:off x="10157254" y="753762"/>
            <a:ext cx="1643449" cy="369332"/>
          </a:xfrm>
          <a:prstGeom prst="rect">
            <a:avLst/>
          </a:prstGeom>
          <a:noFill/>
        </p:spPr>
        <p:txBody>
          <a:bodyPr wrap="square" rtlCol="0">
            <a:spAutoFit/>
          </a:bodyPr>
          <a:lstStyle/>
          <a:p>
            <a:pPr algn="r"/>
            <a:r>
              <a:rPr lang="en-IS" b="1">
                <a:solidFill>
                  <a:srgbClr val="85CECA"/>
                </a:solidFill>
                <a:latin typeface="Segoe UI" panose="020B0502040204020203" pitchFamily="34" charset="0"/>
                <a:cs typeface="Segoe UI" panose="020B0502040204020203" pitchFamily="34" charset="0"/>
              </a:rPr>
              <a:t>Presented by</a:t>
            </a:r>
          </a:p>
        </p:txBody>
      </p:sp>
      <p:sp>
        <p:nvSpPr>
          <p:cNvPr id="12" name="Text Placeholder 11">
            <a:extLst>
              <a:ext uri="{FF2B5EF4-FFF2-40B4-BE49-F238E27FC236}">
                <a16:creationId xmlns:a16="http://schemas.microsoft.com/office/drawing/2014/main" id="{10BEE33A-22C7-9A07-1749-76333A596781}"/>
              </a:ext>
            </a:extLst>
          </p:cNvPr>
          <p:cNvSpPr>
            <a:spLocks noGrp="1"/>
          </p:cNvSpPr>
          <p:nvPr>
            <p:ph type="body" sz="quarter" idx="12" hasCustomPrompt="1"/>
          </p:nvPr>
        </p:nvSpPr>
        <p:spPr>
          <a:xfrm>
            <a:off x="6660291" y="1159392"/>
            <a:ext cx="5140411" cy="469814"/>
          </a:xfrm>
          <a:prstGeom prst="rect">
            <a:avLst/>
          </a:prstGeom>
        </p:spPr>
        <p:txBody>
          <a:bodyPr/>
          <a:lstStyle>
            <a:lvl1pPr marL="0" indent="0" algn="r">
              <a:buNone/>
              <a:defRPr b="1">
                <a:solidFill>
                  <a:schemeClr val="bg1"/>
                </a:solidFill>
                <a:latin typeface="Segoe UI" panose="020B0502040204020203" pitchFamily="34" charset="0"/>
                <a:cs typeface="Segoe UI" panose="020B0502040204020203" pitchFamily="34" charset="0"/>
              </a:defRPr>
            </a:lvl1pPr>
          </a:lstStyle>
          <a:p>
            <a:pPr lvl="0"/>
            <a:r>
              <a:rPr lang="en-GB"/>
              <a:t>Presenter name</a:t>
            </a:r>
            <a:endParaRPr lang="en-IS"/>
          </a:p>
        </p:txBody>
      </p:sp>
      <p:sp>
        <p:nvSpPr>
          <p:cNvPr id="13" name="Text Placeholder 11">
            <a:extLst>
              <a:ext uri="{FF2B5EF4-FFF2-40B4-BE49-F238E27FC236}">
                <a16:creationId xmlns:a16="http://schemas.microsoft.com/office/drawing/2014/main" id="{CAE79A68-0854-702C-D5F6-DCE75B72F3D4}"/>
              </a:ext>
            </a:extLst>
          </p:cNvPr>
          <p:cNvSpPr>
            <a:spLocks noGrp="1"/>
          </p:cNvSpPr>
          <p:nvPr>
            <p:ph type="body" sz="quarter" idx="13" hasCustomPrompt="1"/>
          </p:nvPr>
        </p:nvSpPr>
        <p:spPr>
          <a:xfrm>
            <a:off x="6660291" y="1638132"/>
            <a:ext cx="5140411" cy="469814"/>
          </a:xfrm>
          <a:prstGeom prst="rect">
            <a:avLst/>
          </a:prstGeom>
        </p:spPr>
        <p:txBody>
          <a:bodyPr/>
          <a:lstStyle>
            <a:lvl1pPr marL="0" indent="0" algn="r">
              <a:buNone/>
              <a:defRPr sz="2000" b="0">
                <a:solidFill>
                  <a:schemeClr val="bg1"/>
                </a:solidFill>
                <a:latin typeface="Segoe UI" panose="020B0502040204020203" pitchFamily="34" charset="0"/>
                <a:cs typeface="Segoe UI" panose="020B0502040204020203" pitchFamily="34" charset="0"/>
              </a:defRPr>
            </a:lvl1pPr>
          </a:lstStyle>
          <a:p>
            <a:pPr lvl="0"/>
            <a:r>
              <a:rPr lang="en-GB"/>
              <a:t>Presenter job title</a:t>
            </a:r>
            <a:endParaRPr lang="en-IS"/>
          </a:p>
        </p:txBody>
      </p:sp>
    </p:spTree>
    <p:extLst>
      <p:ext uri="{BB962C8B-B14F-4D97-AF65-F5344CB8AC3E}">
        <p14:creationId xmlns:p14="http://schemas.microsoft.com/office/powerpoint/2010/main" val="1935075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ss 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35772607-51D7-C275-579B-62769CE832F3}"/>
              </a:ext>
            </a:extLst>
          </p:cNvPr>
          <p:cNvSpPr>
            <a:spLocks noGrp="1"/>
          </p:cNvSpPr>
          <p:nvPr>
            <p:ph type="body" sz="quarter" idx="10" hasCustomPrompt="1"/>
          </p:nvPr>
        </p:nvSpPr>
        <p:spPr>
          <a:xfrm>
            <a:off x="716694" y="3903962"/>
            <a:ext cx="6932138" cy="692751"/>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a:t>Presentation title</a:t>
            </a:r>
            <a:endParaRPr lang="en-IS"/>
          </a:p>
        </p:txBody>
      </p:sp>
      <p:sp>
        <p:nvSpPr>
          <p:cNvPr id="8" name="Text Placeholder 7">
            <a:extLst>
              <a:ext uri="{FF2B5EF4-FFF2-40B4-BE49-F238E27FC236}">
                <a16:creationId xmlns:a16="http://schemas.microsoft.com/office/drawing/2014/main" id="{11431814-5AB9-C7BA-1D64-AB35330008E7}"/>
              </a:ext>
            </a:extLst>
          </p:cNvPr>
          <p:cNvSpPr>
            <a:spLocks noGrp="1"/>
          </p:cNvSpPr>
          <p:nvPr>
            <p:ph type="body" sz="quarter" idx="11" hasCustomPrompt="1"/>
          </p:nvPr>
        </p:nvSpPr>
        <p:spPr>
          <a:xfrm>
            <a:off x="716694" y="4633011"/>
            <a:ext cx="6932138" cy="692751"/>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a:t>Presentation subtitle</a:t>
            </a:r>
            <a:endParaRPr lang="en-IS"/>
          </a:p>
        </p:txBody>
      </p:sp>
      <p:sp>
        <p:nvSpPr>
          <p:cNvPr id="10" name="Text Placeholder 11">
            <a:extLst>
              <a:ext uri="{FF2B5EF4-FFF2-40B4-BE49-F238E27FC236}">
                <a16:creationId xmlns:a16="http://schemas.microsoft.com/office/drawing/2014/main" id="{E31BD102-E804-4C4B-3A84-664AA9CC3932}"/>
              </a:ext>
            </a:extLst>
          </p:cNvPr>
          <p:cNvSpPr>
            <a:spLocks noGrp="1"/>
          </p:cNvSpPr>
          <p:nvPr>
            <p:ph type="body" sz="quarter" idx="12" hasCustomPrompt="1"/>
          </p:nvPr>
        </p:nvSpPr>
        <p:spPr>
          <a:xfrm>
            <a:off x="6722075" y="5731392"/>
            <a:ext cx="5140411" cy="469814"/>
          </a:xfrm>
          <a:prstGeom prst="rect">
            <a:avLst/>
          </a:prstGeom>
        </p:spPr>
        <p:txBody>
          <a:bodyPr/>
          <a:lstStyle>
            <a:lvl1pPr marL="0" indent="0" algn="r">
              <a:buNone/>
              <a:defRPr b="1">
                <a:solidFill>
                  <a:schemeClr val="bg1"/>
                </a:solidFill>
                <a:latin typeface="Segoe UI" panose="020B0502040204020203" pitchFamily="34" charset="0"/>
                <a:cs typeface="Segoe UI" panose="020B0502040204020203" pitchFamily="34" charset="0"/>
              </a:defRPr>
            </a:lvl1pPr>
          </a:lstStyle>
          <a:p>
            <a:pPr lvl="0"/>
            <a:r>
              <a:rPr lang="en-GB"/>
              <a:t>Presenter name</a:t>
            </a:r>
            <a:endParaRPr lang="en-IS"/>
          </a:p>
        </p:txBody>
      </p:sp>
      <p:sp>
        <p:nvSpPr>
          <p:cNvPr id="11" name="Text Placeholder 11">
            <a:extLst>
              <a:ext uri="{FF2B5EF4-FFF2-40B4-BE49-F238E27FC236}">
                <a16:creationId xmlns:a16="http://schemas.microsoft.com/office/drawing/2014/main" id="{4A2154BC-4886-AB56-48C2-26EFB2DE4C9E}"/>
              </a:ext>
            </a:extLst>
          </p:cNvPr>
          <p:cNvSpPr>
            <a:spLocks noGrp="1"/>
          </p:cNvSpPr>
          <p:nvPr>
            <p:ph type="body" sz="quarter" idx="13" hasCustomPrompt="1"/>
          </p:nvPr>
        </p:nvSpPr>
        <p:spPr>
          <a:xfrm>
            <a:off x="6722075" y="6210132"/>
            <a:ext cx="5140411" cy="469814"/>
          </a:xfrm>
          <a:prstGeom prst="rect">
            <a:avLst/>
          </a:prstGeom>
        </p:spPr>
        <p:txBody>
          <a:bodyPr/>
          <a:lstStyle>
            <a:lvl1pPr marL="0" indent="0" algn="r">
              <a:buNone/>
              <a:defRPr sz="2000" b="0">
                <a:solidFill>
                  <a:schemeClr val="bg1"/>
                </a:solidFill>
                <a:latin typeface="Segoe UI" panose="020B0502040204020203" pitchFamily="34" charset="0"/>
                <a:cs typeface="Segoe UI" panose="020B0502040204020203" pitchFamily="34" charset="0"/>
              </a:defRPr>
            </a:lvl1pPr>
          </a:lstStyle>
          <a:p>
            <a:pPr lvl="0"/>
            <a:r>
              <a:rPr lang="en-GB"/>
              <a:t>Presenter job title</a:t>
            </a:r>
            <a:endParaRPr lang="en-IS"/>
          </a:p>
        </p:txBody>
      </p:sp>
    </p:spTree>
    <p:extLst>
      <p:ext uri="{BB962C8B-B14F-4D97-AF65-F5344CB8AC3E}">
        <p14:creationId xmlns:p14="http://schemas.microsoft.com/office/powerpoint/2010/main" val="3535026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ss 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7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186087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Empty with logo">
    <p:bg>
      <p:bgPr>
        <a:solidFill>
          <a:srgbClr val="200C3B"/>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A243040-9A01-DDC2-8642-8C0A906884AD}"/>
              </a:ext>
            </a:extLst>
          </p:cNvPr>
          <p:cNvGrpSpPr/>
          <p:nvPr userDrawn="1"/>
        </p:nvGrpSpPr>
        <p:grpSpPr>
          <a:xfrm>
            <a:off x="10610584" y="331617"/>
            <a:ext cx="1231126" cy="378552"/>
            <a:chOff x="10610584" y="331617"/>
            <a:chExt cx="1231126" cy="378552"/>
          </a:xfrm>
        </p:grpSpPr>
        <p:grpSp>
          <p:nvGrpSpPr>
            <p:cNvPr id="4" name="Graphic 1">
              <a:extLst>
                <a:ext uri="{FF2B5EF4-FFF2-40B4-BE49-F238E27FC236}">
                  <a16:creationId xmlns:a16="http://schemas.microsoft.com/office/drawing/2014/main" id="{C4DFC877-6363-AC2E-4036-8FE0123E9334}"/>
                </a:ext>
              </a:extLst>
            </p:cNvPr>
            <p:cNvGrpSpPr/>
            <p:nvPr/>
          </p:nvGrpSpPr>
          <p:grpSpPr>
            <a:xfrm>
              <a:off x="10610584" y="331617"/>
              <a:ext cx="1231126" cy="292096"/>
              <a:chOff x="10610584" y="331617"/>
              <a:chExt cx="1231126" cy="292096"/>
            </a:xfrm>
            <a:solidFill>
              <a:schemeClr val="bg1"/>
            </a:solidFill>
          </p:grpSpPr>
          <p:grpSp>
            <p:nvGrpSpPr>
              <p:cNvPr id="5" name="Graphic 1">
                <a:extLst>
                  <a:ext uri="{FF2B5EF4-FFF2-40B4-BE49-F238E27FC236}">
                    <a16:creationId xmlns:a16="http://schemas.microsoft.com/office/drawing/2014/main" id="{989B041F-B4E2-5A3E-9ED9-7AAAFE75AB12}"/>
                  </a:ext>
                </a:extLst>
              </p:cNvPr>
              <p:cNvGrpSpPr/>
              <p:nvPr/>
            </p:nvGrpSpPr>
            <p:grpSpPr>
              <a:xfrm>
                <a:off x="10977232" y="373442"/>
                <a:ext cx="864478" cy="163814"/>
                <a:chOff x="10977232" y="373442"/>
                <a:chExt cx="864478" cy="163814"/>
              </a:xfrm>
              <a:grpFill/>
            </p:grpSpPr>
            <p:sp>
              <p:nvSpPr>
                <p:cNvPr id="6" name="Freeform 5">
                  <a:extLst>
                    <a:ext uri="{FF2B5EF4-FFF2-40B4-BE49-F238E27FC236}">
                      <a16:creationId xmlns:a16="http://schemas.microsoft.com/office/drawing/2014/main" id="{59EA3E0A-A855-B6DD-6B3C-F6B25E2F6B3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7" name="Freeform 6">
                  <a:extLst>
                    <a:ext uri="{FF2B5EF4-FFF2-40B4-BE49-F238E27FC236}">
                      <a16:creationId xmlns:a16="http://schemas.microsoft.com/office/drawing/2014/main" id="{81F95DA4-AA06-3EDB-6A7C-FE4833BCDFE0}"/>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8" name="Freeform 7">
                  <a:extLst>
                    <a:ext uri="{FF2B5EF4-FFF2-40B4-BE49-F238E27FC236}">
                      <a16:creationId xmlns:a16="http://schemas.microsoft.com/office/drawing/2014/main" id="{D77DD86A-18AA-AF1A-9DC2-0A2DD054B6E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9" name="Freeform 8">
                  <a:extLst>
                    <a:ext uri="{FF2B5EF4-FFF2-40B4-BE49-F238E27FC236}">
                      <a16:creationId xmlns:a16="http://schemas.microsoft.com/office/drawing/2014/main" id="{E22D22E5-3203-A79B-E9E9-512F991824C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10" name="Freeform 9">
                  <a:extLst>
                    <a:ext uri="{FF2B5EF4-FFF2-40B4-BE49-F238E27FC236}">
                      <a16:creationId xmlns:a16="http://schemas.microsoft.com/office/drawing/2014/main" id="{FB5C036A-6A59-0FF4-7FF5-0B8B4FEC439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B7F217D1-FE48-6B92-63D8-A2CC66CC7262}"/>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6E99CE87-D72E-7BE3-A7E8-F7E33F7336F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4A7C568-4F64-AB2A-0289-9B8B9E196D1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4" name="Graphic 1">
                <a:extLst>
                  <a:ext uri="{FF2B5EF4-FFF2-40B4-BE49-F238E27FC236}">
                    <a16:creationId xmlns:a16="http://schemas.microsoft.com/office/drawing/2014/main" id="{837EE7CC-308B-301E-3CBB-2F2D15D60729}"/>
                  </a:ext>
                </a:extLst>
              </p:cNvPr>
              <p:cNvGrpSpPr/>
              <p:nvPr/>
            </p:nvGrpSpPr>
            <p:grpSpPr>
              <a:xfrm>
                <a:off x="10610584" y="331617"/>
                <a:ext cx="291422" cy="292096"/>
                <a:chOff x="10610584" y="331617"/>
                <a:chExt cx="291422" cy="292096"/>
              </a:xfrm>
              <a:grpFill/>
            </p:grpSpPr>
            <p:sp>
              <p:nvSpPr>
                <p:cNvPr id="15" name="Freeform 14">
                  <a:extLst>
                    <a:ext uri="{FF2B5EF4-FFF2-40B4-BE49-F238E27FC236}">
                      <a16:creationId xmlns:a16="http://schemas.microsoft.com/office/drawing/2014/main" id="{6A4A972D-6F96-798C-418D-D189645CF535}"/>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255787C-32D2-CDD5-4190-215168EB17D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17" name="Graphic 1">
              <a:extLst>
                <a:ext uri="{FF2B5EF4-FFF2-40B4-BE49-F238E27FC236}">
                  <a16:creationId xmlns:a16="http://schemas.microsoft.com/office/drawing/2014/main" id="{F1BE11EC-7B3F-B1BA-BE31-21C7E978EDEC}"/>
                </a:ext>
              </a:extLst>
            </p:cNvPr>
            <p:cNvGrpSpPr/>
            <p:nvPr/>
          </p:nvGrpSpPr>
          <p:grpSpPr>
            <a:xfrm>
              <a:off x="10977294" y="598174"/>
              <a:ext cx="847919" cy="111995"/>
              <a:chOff x="10977294" y="598174"/>
              <a:chExt cx="847919" cy="111995"/>
            </a:xfrm>
            <a:solidFill>
              <a:schemeClr val="bg1"/>
            </a:solidFill>
          </p:grpSpPr>
          <p:grpSp>
            <p:nvGrpSpPr>
              <p:cNvPr id="18" name="Graphic 1">
                <a:extLst>
                  <a:ext uri="{FF2B5EF4-FFF2-40B4-BE49-F238E27FC236}">
                    <a16:creationId xmlns:a16="http://schemas.microsoft.com/office/drawing/2014/main" id="{DACB9732-DA03-F05B-B90B-D86D76EC6E5C}"/>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E8F8B7F-963C-4C65-AFE5-733FCD6BC04F}"/>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50669E1A-668A-7C07-C4D4-24787CF08C17}"/>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883F8BEE-FB46-98A3-0761-70B0AEC5C49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8F6E3C0-DF9C-C16D-B8B6-1833CB6DB60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33B1A33C-FE16-7585-418B-A4D63B002588}"/>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4" name="Freeform 23">
                  <a:extLst>
                    <a:ext uri="{FF2B5EF4-FFF2-40B4-BE49-F238E27FC236}">
                      <a16:creationId xmlns:a16="http://schemas.microsoft.com/office/drawing/2014/main" id="{2B4E3914-6D5A-AECF-0BCA-DAD5A03E276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5" name="Graphic 1">
                  <a:extLst>
                    <a:ext uri="{FF2B5EF4-FFF2-40B4-BE49-F238E27FC236}">
                      <a16:creationId xmlns:a16="http://schemas.microsoft.com/office/drawing/2014/main" id="{2541FF4D-C76D-CA37-F1F5-7EDACCD750B5}"/>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6B34B50C-3A08-3F5D-69E9-164D15627C7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45F75E1A-3FC5-10A5-BDEB-FD38EAF8C24A}"/>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8" name="Freeform 27">
                  <a:extLst>
                    <a:ext uri="{FF2B5EF4-FFF2-40B4-BE49-F238E27FC236}">
                      <a16:creationId xmlns:a16="http://schemas.microsoft.com/office/drawing/2014/main" id="{AB2D56E3-2AAC-E99B-DAC1-0E2DE239D1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659C03CE-CE22-38E8-166D-266DA56E6660}"/>
                  </a:ext>
                </a:extLst>
              </p:cNvPr>
              <p:cNvGrpSpPr/>
              <p:nvPr/>
            </p:nvGrpSpPr>
            <p:grpSpPr>
              <a:xfrm>
                <a:off x="11115341" y="598174"/>
                <a:ext cx="267660" cy="111995"/>
                <a:chOff x="11115341" y="598174"/>
                <a:chExt cx="267660" cy="111995"/>
              </a:xfrm>
              <a:grpFill/>
            </p:grpSpPr>
            <p:grpSp>
              <p:nvGrpSpPr>
                <p:cNvPr id="30" name="Graphic 1">
                  <a:extLst>
                    <a:ext uri="{FF2B5EF4-FFF2-40B4-BE49-F238E27FC236}">
                      <a16:creationId xmlns:a16="http://schemas.microsoft.com/office/drawing/2014/main" id="{C9227080-9480-5B9F-E61F-5EC54C458EB4}"/>
                    </a:ext>
                  </a:extLst>
                </p:cNvPr>
                <p:cNvGrpSpPr/>
                <p:nvPr/>
              </p:nvGrpSpPr>
              <p:grpSpPr>
                <a:xfrm>
                  <a:off x="11115341" y="598174"/>
                  <a:ext cx="267660" cy="111995"/>
                  <a:chOff x="11115341" y="598174"/>
                  <a:chExt cx="267660" cy="111995"/>
                </a:xfrm>
                <a:grpFill/>
              </p:grpSpPr>
              <p:sp>
                <p:nvSpPr>
                  <p:cNvPr id="31" name="Freeform 30">
                    <a:extLst>
                      <a:ext uri="{FF2B5EF4-FFF2-40B4-BE49-F238E27FC236}">
                        <a16:creationId xmlns:a16="http://schemas.microsoft.com/office/drawing/2014/main" id="{1EADBA6D-112F-39BE-5E84-C522D43AD55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2FE0A6C7-4B88-88AC-E840-4C701E0FA16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80874405-DD23-47D8-2040-7CBE5009C5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842075F9-5FBD-BD9C-7D24-24890587778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D247B60-7E6B-2470-A25B-46A6979F9E9C}"/>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36" name="Freeform 35">
                  <a:extLst>
                    <a:ext uri="{FF2B5EF4-FFF2-40B4-BE49-F238E27FC236}">
                      <a16:creationId xmlns:a16="http://schemas.microsoft.com/office/drawing/2014/main" id="{3BFEED78-E1A8-FBF5-66DE-24BB3F3A5851}"/>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40962150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chemeClr val="bg1">
                    <a:lumMod val="85000"/>
                  </a:schemeClr>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08F23135-B7FE-D830-1662-DBE63B130E97}"/>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70001BF0-82F1-3808-5992-4B6E12FB48E4}"/>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4520A933-F4E3-1D46-C947-AF39D8E9DED1}"/>
                  </a:ext>
                </a:extLst>
              </p:cNvPr>
              <p:cNvGrpSpPr/>
              <p:nvPr/>
            </p:nvGrpSpPr>
            <p:grpSpPr>
              <a:xfrm>
                <a:off x="10977232" y="373442"/>
                <a:ext cx="864478" cy="163814"/>
                <a:chOff x="10977232" y="373442"/>
                <a:chExt cx="864478" cy="163814"/>
              </a:xfrm>
              <a:grpFill/>
            </p:grpSpPr>
            <p:sp>
              <p:nvSpPr>
                <p:cNvPr id="32" name="Freeform 5">
                  <a:extLst>
                    <a:ext uri="{FF2B5EF4-FFF2-40B4-BE49-F238E27FC236}">
                      <a16:creationId xmlns:a16="http://schemas.microsoft.com/office/drawing/2014/main" id="{8C37D9AF-D637-F35D-8260-57574857887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6">
                  <a:extLst>
                    <a:ext uri="{FF2B5EF4-FFF2-40B4-BE49-F238E27FC236}">
                      <a16:creationId xmlns:a16="http://schemas.microsoft.com/office/drawing/2014/main" id="{EAB1F2E3-6AA7-A5D6-0997-3C5F0C85E9E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7">
                  <a:extLst>
                    <a:ext uri="{FF2B5EF4-FFF2-40B4-BE49-F238E27FC236}">
                      <a16:creationId xmlns:a16="http://schemas.microsoft.com/office/drawing/2014/main" id="{AE064AED-543E-9226-2FF0-01087DC504C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8">
                  <a:extLst>
                    <a:ext uri="{FF2B5EF4-FFF2-40B4-BE49-F238E27FC236}">
                      <a16:creationId xmlns:a16="http://schemas.microsoft.com/office/drawing/2014/main" id="{71D7C77E-B88E-92D6-E570-7E0A00FB4015}"/>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9">
                  <a:extLst>
                    <a:ext uri="{FF2B5EF4-FFF2-40B4-BE49-F238E27FC236}">
                      <a16:creationId xmlns:a16="http://schemas.microsoft.com/office/drawing/2014/main" id="{18ECF584-B06D-CF31-2792-DE455937ED4F}"/>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10">
                  <a:extLst>
                    <a:ext uri="{FF2B5EF4-FFF2-40B4-BE49-F238E27FC236}">
                      <a16:creationId xmlns:a16="http://schemas.microsoft.com/office/drawing/2014/main" id="{216BF15D-936A-7FF2-E504-76EF738F532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11">
                  <a:extLst>
                    <a:ext uri="{FF2B5EF4-FFF2-40B4-BE49-F238E27FC236}">
                      <a16:creationId xmlns:a16="http://schemas.microsoft.com/office/drawing/2014/main" id="{C6E5F5E7-1B13-B5AA-E610-4BE10E1FBE93}"/>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12">
                  <a:extLst>
                    <a:ext uri="{FF2B5EF4-FFF2-40B4-BE49-F238E27FC236}">
                      <a16:creationId xmlns:a16="http://schemas.microsoft.com/office/drawing/2014/main" id="{68ECC115-76E3-D179-2D4F-ACF245294F4E}"/>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6E8A41A-A079-4C2D-0AE4-EEB267B42091}"/>
                  </a:ext>
                </a:extLst>
              </p:cNvPr>
              <p:cNvGrpSpPr/>
              <p:nvPr/>
            </p:nvGrpSpPr>
            <p:grpSpPr>
              <a:xfrm>
                <a:off x="10610584" y="331617"/>
                <a:ext cx="291422" cy="292096"/>
                <a:chOff x="10610584" y="331617"/>
                <a:chExt cx="291422" cy="292096"/>
              </a:xfrm>
              <a:grpFill/>
            </p:grpSpPr>
            <p:sp>
              <p:nvSpPr>
                <p:cNvPr id="30" name="Freeform 14">
                  <a:extLst>
                    <a:ext uri="{FF2B5EF4-FFF2-40B4-BE49-F238E27FC236}">
                      <a16:creationId xmlns:a16="http://schemas.microsoft.com/office/drawing/2014/main" id="{073D13AD-00C5-3305-BFA7-4401231DC8FE}"/>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15">
                  <a:extLst>
                    <a:ext uri="{FF2B5EF4-FFF2-40B4-BE49-F238E27FC236}">
                      <a16:creationId xmlns:a16="http://schemas.microsoft.com/office/drawing/2014/main" id="{EC35C923-A327-FA55-E7EB-A0C1C574E5E1}"/>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47164CFD-EBB0-8177-166E-91A7C8D8B947}"/>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26335820-36AA-902B-28F6-DB34B3A27449}"/>
                  </a:ext>
                </a:extLst>
              </p:cNvPr>
              <p:cNvGrpSpPr/>
              <p:nvPr/>
            </p:nvGrpSpPr>
            <p:grpSpPr>
              <a:xfrm>
                <a:off x="10977294" y="623621"/>
                <a:ext cx="847919" cy="75291"/>
                <a:chOff x="10977294" y="623621"/>
                <a:chExt cx="847919" cy="75291"/>
              </a:xfrm>
              <a:grpFill/>
            </p:grpSpPr>
            <p:sp>
              <p:nvSpPr>
                <p:cNvPr id="18" name="Freeform 18">
                  <a:extLst>
                    <a:ext uri="{FF2B5EF4-FFF2-40B4-BE49-F238E27FC236}">
                      <a16:creationId xmlns:a16="http://schemas.microsoft.com/office/drawing/2014/main" id="{8EA7FA8E-5F7E-8BA1-A61C-F8D3FC09EAD3}"/>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9">
                  <a:extLst>
                    <a:ext uri="{FF2B5EF4-FFF2-40B4-BE49-F238E27FC236}">
                      <a16:creationId xmlns:a16="http://schemas.microsoft.com/office/drawing/2014/main" id="{EC493DA7-2C93-2C41-DA91-CF761D5CEC8A}"/>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20">
                  <a:extLst>
                    <a:ext uri="{FF2B5EF4-FFF2-40B4-BE49-F238E27FC236}">
                      <a16:creationId xmlns:a16="http://schemas.microsoft.com/office/drawing/2014/main" id="{D5B33264-62A2-339B-1093-EA2EAAC94E1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1">
                  <a:extLst>
                    <a:ext uri="{FF2B5EF4-FFF2-40B4-BE49-F238E27FC236}">
                      <a16:creationId xmlns:a16="http://schemas.microsoft.com/office/drawing/2014/main" id="{B0B80367-EB60-6DEE-6016-B8367BBEC221}"/>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2">
                  <a:extLst>
                    <a:ext uri="{FF2B5EF4-FFF2-40B4-BE49-F238E27FC236}">
                      <a16:creationId xmlns:a16="http://schemas.microsoft.com/office/drawing/2014/main" id="{4D44CB6D-6D45-15DD-B969-12B71D666868}"/>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3">
                  <a:extLst>
                    <a:ext uri="{FF2B5EF4-FFF2-40B4-BE49-F238E27FC236}">
                      <a16:creationId xmlns:a16="http://schemas.microsoft.com/office/drawing/2014/main" id="{B6E8353D-EC44-77BA-7C28-153D4A2073E6}"/>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25F11E6-9F37-3FBD-3CA1-EFC336C6F4E8}"/>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5CA6437D-93C5-BB73-3253-F4688BB4B955}"/>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7C9D96C4-7839-0F5F-77A2-5183DF6143A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7">
                  <a:extLst>
                    <a:ext uri="{FF2B5EF4-FFF2-40B4-BE49-F238E27FC236}">
                      <a16:creationId xmlns:a16="http://schemas.microsoft.com/office/drawing/2014/main" id="{CADB270E-1AF2-B5D9-30DC-B93BCAAEA9A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27E28D8-5805-AF1B-294B-FEE101AB6649}"/>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3E03F3B2-574D-679A-7BB0-D1C95416D562}"/>
                    </a:ext>
                  </a:extLst>
                </p:cNvPr>
                <p:cNvGrpSpPr/>
                <p:nvPr/>
              </p:nvGrpSpPr>
              <p:grpSpPr>
                <a:xfrm>
                  <a:off x="11115341" y="598174"/>
                  <a:ext cx="267660" cy="111995"/>
                  <a:chOff x="11115341" y="598174"/>
                  <a:chExt cx="267660" cy="111995"/>
                </a:xfrm>
                <a:grpFill/>
              </p:grpSpPr>
              <p:sp>
                <p:nvSpPr>
                  <p:cNvPr id="12" name="Freeform 30">
                    <a:extLst>
                      <a:ext uri="{FF2B5EF4-FFF2-40B4-BE49-F238E27FC236}">
                        <a16:creationId xmlns:a16="http://schemas.microsoft.com/office/drawing/2014/main" id="{388FA28A-D3FB-C9F4-5FD8-17A13A1837C1}"/>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31">
                    <a:extLst>
                      <a:ext uri="{FF2B5EF4-FFF2-40B4-BE49-F238E27FC236}">
                        <a16:creationId xmlns:a16="http://schemas.microsoft.com/office/drawing/2014/main" id="{B188451F-EE2B-4A0C-0106-CDE7F4AFBA5E}"/>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32">
                    <a:extLst>
                      <a:ext uri="{FF2B5EF4-FFF2-40B4-BE49-F238E27FC236}">
                        <a16:creationId xmlns:a16="http://schemas.microsoft.com/office/drawing/2014/main" id="{097108DD-E17E-E4C7-0F95-514423DB25E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33">
                    <a:extLst>
                      <a:ext uri="{FF2B5EF4-FFF2-40B4-BE49-F238E27FC236}">
                        <a16:creationId xmlns:a16="http://schemas.microsoft.com/office/drawing/2014/main" id="{9DABF551-568B-1C0A-75F2-40067F83C734}"/>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34">
                    <a:extLst>
                      <a:ext uri="{FF2B5EF4-FFF2-40B4-BE49-F238E27FC236}">
                        <a16:creationId xmlns:a16="http://schemas.microsoft.com/office/drawing/2014/main" id="{2B978997-A56A-77D4-2DCE-B2A4A00791A6}"/>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35">
                  <a:extLst>
                    <a:ext uri="{FF2B5EF4-FFF2-40B4-BE49-F238E27FC236}">
                      <a16:creationId xmlns:a16="http://schemas.microsoft.com/office/drawing/2014/main" id="{4CBB6740-E38E-DE05-21A9-078D0BBCE5DD}"/>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257183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6746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9111-926C-3392-C5A3-DFC5EF75E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F4CBDD-FB3E-4E84-90CC-2EC8C1B6A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F7C4F-6083-FC50-F7CF-B2900FA8D904}"/>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5" name="Footer Placeholder 4">
            <a:extLst>
              <a:ext uri="{FF2B5EF4-FFF2-40B4-BE49-F238E27FC236}">
                <a16:creationId xmlns:a16="http://schemas.microsoft.com/office/drawing/2014/main" id="{A7C605C2-8EF5-4AB6-BF91-FD8EE26EE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F037C-ECFB-6889-CD74-8BED587BF213}"/>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1909854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D835-37B9-3CF7-0C7D-9D74B84AE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7262C-D37C-43FB-7000-E71CA257C4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03E03-E56D-689E-A120-735EDC41B8A2}"/>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5" name="Footer Placeholder 4">
            <a:extLst>
              <a:ext uri="{FF2B5EF4-FFF2-40B4-BE49-F238E27FC236}">
                <a16:creationId xmlns:a16="http://schemas.microsoft.com/office/drawing/2014/main" id="{CC63DBD2-FCDA-A5CA-70BD-ADD7ADE2F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EBF73-8017-A1A5-BF4E-089546BCEF3C}"/>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9308376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FCE4-C413-2E2D-F9D7-3F1A7C2A97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D8D216-7517-C80C-1C94-0C650F7E8D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B4D2BF-EC30-2EEB-0CED-089101393A56}"/>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5" name="Footer Placeholder 4">
            <a:extLst>
              <a:ext uri="{FF2B5EF4-FFF2-40B4-BE49-F238E27FC236}">
                <a16:creationId xmlns:a16="http://schemas.microsoft.com/office/drawing/2014/main" id="{71F02D49-7A1C-24DC-5D57-618BE988C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958BB-D623-4634-16E3-D09C2BBB89C4}"/>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33596122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4588-26A8-3BAA-E7C8-C894252AC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0951F-6491-8B25-1BBF-EB307C274C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7723F-01E8-7441-A02C-0F1BA814EF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DE7D58-753B-4250-A5E0-62B3E16E3552}"/>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6" name="Footer Placeholder 5">
            <a:extLst>
              <a:ext uri="{FF2B5EF4-FFF2-40B4-BE49-F238E27FC236}">
                <a16:creationId xmlns:a16="http://schemas.microsoft.com/office/drawing/2014/main" id="{07F0943D-C0BE-2A4B-ED95-4EDD9C62F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203CB-8BD1-0100-65EB-047B908239D5}"/>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1596183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CA4A-2685-F649-3033-0A21BB971F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C61FC8-791C-85C7-8D3F-123EE5EB9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3C62D6-E983-8707-3C9E-122A05D196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05C4DD-491A-94A4-0D6E-F43B2AF323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CC9F32-2D2A-FBBB-717D-360DB2103B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79FD5-08C9-04CD-2ED3-19A07AE8C570}"/>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8" name="Footer Placeholder 7">
            <a:extLst>
              <a:ext uri="{FF2B5EF4-FFF2-40B4-BE49-F238E27FC236}">
                <a16:creationId xmlns:a16="http://schemas.microsoft.com/office/drawing/2014/main" id="{D309B327-0042-B363-E969-91D7634EE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FE3150-D28F-7C8C-5410-1A924EA9A4DD}"/>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1181567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11FF-1EAB-511D-9CCD-B7FDFF8B0D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836C3B-BA24-4E64-2599-4434C81288F4}"/>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4" name="Footer Placeholder 3">
            <a:extLst>
              <a:ext uri="{FF2B5EF4-FFF2-40B4-BE49-F238E27FC236}">
                <a16:creationId xmlns:a16="http://schemas.microsoft.com/office/drawing/2014/main" id="{A1729FE1-35C5-152D-AB0D-89A263D027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750C4E-731F-D85E-D263-4A88FC618B16}"/>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409505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7114A7-749A-BAB9-83DE-3A28EAFDC106}"/>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3" name="Footer Placeholder 2">
            <a:extLst>
              <a:ext uri="{FF2B5EF4-FFF2-40B4-BE49-F238E27FC236}">
                <a16:creationId xmlns:a16="http://schemas.microsoft.com/office/drawing/2014/main" id="{3BDC1E0A-E9FF-E284-BB20-AFB34B938D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2492AC-FE55-4F5F-1347-2950F0742218}"/>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179068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7159" y="997527"/>
            <a:ext cx="6570434" cy="554410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18775534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004B-4E8C-681F-75D4-93C5E9549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4DAC5E-6B06-B720-1ADB-CDBAF31D3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9AEF86-9013-7874-36BD-B34315A51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C9BDF-2D66-8805-3031-A4EE854F4443}"/>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6" name="Footer Placeholder 5">
            <a:extLst>
              <a:ext uri="{FF2B5EF4-FFF2-40B4-BE49-F238E27FC236}">
                <a16:creationId xmlns:a16="http://schemas.microsoft.com/office/drawing/2014/main" id="{9FE890B4-10EC-F3DD-081B-C51319E5B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D2809-DD58-C116-D3A2-0F9E93483CD4}"/>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19329636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9C8F-2FDB-367B-121B-06DDF81B5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394BBD-1519-6D14-36EF-2FFEF8E27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27803C-143A-8A73-1FA8-9EF6F37A1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B3CB6-A313-601D-E791-7B67E67FDB08}"/>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6" name="Footer Placeholder 5">
            <a:extLst>
              <a:ext uri="{FF2B5EF4-FFF2-40B4-BE49-F238E27FC236}">
                <a16:creationId xmlns:a16="http://schemas.microsoft.com/office/drawing/2014/main" id="{A606ED08-89BC-117B-2308-E4853A199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BF073-26B2-6AAD-44C9-9F28A5723C91}"/>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761259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7B49-D1EC-3CCB-4A06-E61A959EC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CD17E9-929B-84C7-38CD-15A0DB7022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6CD6-C761-959A-6F21-352CCCC70D75}"/>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5" name="Footer Placeholder 4">
            <a:extLst>
              <a:ext uri="{FF2B5EF4-FFF2-40B4-BE49-F238E27FC236}">
                <a16:creationId xmlns:a16="http://schemas.microsoft.com/office/drawing/2014/main" id="{41E57DEF-6A57-8F86-C0E7-D5B185AA0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86203-FA67-7D42-5D6E-599A2CFC46D4}"/>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31819686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660C5-EB16-F3E9-B201-ED35FF90C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D035B4-32B2-DA02-8EAE-6FD85F3C3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28FF5-AD57-4E6A-881F-75708C4264D3}"/>
              </a:ext>
            </a:extLst>
          </p:cNvPr>
          <p:cNvSpPr>
            <a:spLocks noGrp="1"/>
          </p:cNvSpPr>
          <p:nvPr>
            <p:ph type="dt" sz="half" idx="10"/>
          </p:nvPr>
        </p:nvSpPr>
        <p:spPr/>
        <p:txBody>
          <a:bodyPr/>
          <a:lstStyle/>
          <a:p>
            <a:fld id="{3782AE5E-258D-4A1E-836D-D75F64A97595}" type="datetimeFigureOut">
              <a:rPr lang="en-US" smtClean="0"/>
              <a:t>24-Sep-24</a:t>
            </a:fld>
            <a:endParaRPr lang="en-US"/>
          </a:p>
        </p:txBody>
      </p:sp>
      <p:sp>
        <p:nvSpPr>
          <p:cNvPr id="5" name="Footer Placeholder 4">
            <a:extLst>
              <a:ext uri="{FF2B5EF4-FFF2-40B4-BE49-F238E27FC236}">
                <a16:creationId xmlns:a16="http://schemas.microsoft.com/office/drawing/2014/main" id="{B35969B0-D1D7-D59E-F3C2-28C47ED3E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CD877-95DA-0EE0-D659-723756B7F4F6}"/>
              </a:ext>
            </a:extLst>
          </p:cNvPr>
          <p:cNvSpPr>
            <a:spLocks noGrp="1"/>
          </p:cNvSpPr>
          <p:nvPr>
            <p:ph type="sldNum" sz="quarter" idx="12"/>
          </p:nvPr>
        </p:nvSpPr>
        <p:spPr/>
        <p:txBody>
          <a:bodyPr/>
          <a:lstStyle/>
          <a:p>
            <a:fld id="{BF292E21-DFFD-443C-94B9-35A1271BF3ED}" type="slidenum">
              <a:rPr lang="en-US" smtClean="0"/>
              <a:t>‹#›</a:t>
            </a:fld>
            <a:endParaRPr lang="en-US"/>
          </a:p>
        </p:txBody>
      </p:sp>
    </p:spTree>
    <p:extLst>
      <p:ext uri="{BB962C8B-B14F-4D97-AF65-F5344CB8AC3E}">
        <p14:creationId xmlns:p14="http://schemas.microsoft.com/office/powerpoint/2010/main" val="2510357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Eggplant 2">
    <p:bg>
      <p:bgPr>
        <a:solidFill>
          <a:srgbClr val="351C5C"/>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010CE89-E879-EC17-E7C5-ED59B859BB57}"/>
              </a:ext>
            </a:extLst>
          </p:cNvPr>
          <p:cNvGrpSpPr/>
          <p:nvPr userDrawn="1"/>
        </p:nvGrpSpPr>
        <p:grpSpPr>
          <a:xfrm>
            <a:off x="2765276" y="826305"/>
            <a:ext cx="2216917" cy="681668"/>
            <a:chOff x="2765276" y="826305"/>
            <a:chExt cx="2216917" cy="681668"/>
          </a:xfrm>
        </p:grpSpPr>
        <p:grpSp>
          <p:nvGrpSpPr>
            <p:cNvPr id="24" name="Graphic 1">
              <a:extLst>
                <a:ext uri="{FF2B5EF4-FFF2-40B4-BE49-F238E27FC236}">
                  <a16:creationId xmlns:a16="http://schemas.microsoft.com/office/drawing/2014/main" id="{AE9DDB7B-330C-047A-335A-15CC9CC9D5B5}"/>
                </a:ext>
              </a:extLst>
            </p:cNvPr>
            <p:cNvGrpSpPr/>
            <p:nvPr/>
          </p:nvGrpSpPr>
          <p:grpSpPr>
            <a:xfrm>
              <a:off x="2765276" y="826305"/>
              <a:ext cx="2216917" cy="525984"/>
              <a:chOff x="2765276" y="826305"/>
              <a:chExt cx="2216917" cy="525984"/>
            </a:xfrm>
            <a:solidFill>
              <a:schemeClr val="bg1"/>
            </a:solidFill>
          </p:grpSpPr>
          <p:grpSp>
            <p:nvGrpSpPr>
              <p:cNvPr id="25" name="Graphic 1">
                <a:extLst>
                  <a:ext uri="{FF2B5EF4-FFF2-40B4-BE49-F238E27FC236}">
                    <a16:creationId xmlns:a16="http://schemas.microsoft.com/office/drawing/2014/main" id="{4E17CE85-D24B-922D-469D-98EEEF98D91C}"/>
                  </a:ext>
                </a:extLst>
              </p:cNvPr>
              <p:cNvGrpSpPr/>
              <p:nvPr/>
            </p:nvGrpSpPr>
            <p:grpSpPr>
              <a:xfrm>
                <a:off x="3425506" y="901620"/>
                <a:ext cx="1556686" cy="294984"/>
                <a:chOff x="3425506" y="901620"/>
                <a:chExt cx="1556686" cy="294984"/>
              </a:xfrm>
              <a:solidFill>
                <a:schemeClr val="bg1"/>
              </a:solidFill>
            </p:grpSpPr>
            <p:sp>
              <p:nvSpPr>
                <p:cNvPr id="26" name="Freeform 25">
                  <a:extLst>
                    <a:ext uri="{FF2B5EF4-FFF2-40B4-BE49-F238E27FC236}">
                      <a16:creationId xmlns:a16="http://schemas.microsoft.com/office/drawing/2014/main" id="{7A75D58C-3F4B-2043-995B-2A7E94518BBF}"/>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D2EB6AA-FFA2-2FE2-74A7-FF37DF90CC7D}"/>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47814DEA-7294-2A41-F838-E3B1C90FB272}"/>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10C057C-606A-A514-76FE-8A7858F2745E}"/>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C4E01745-21F7-C0F6-B8AF-63E1D272A9EB}"/>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5BE35060-5FF0-D5BE-8311-A20CFB6645F8}"/>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159AB2E4-0BA3-6C06-8015-0455B8343969}"/>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818AE5A8-D937-D58E-4327-9232928878C3}"/>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E0B7CA2B-4587-FADF-E2EB-7B6D4202F87A}"/>
                  </a:ext>
                </a:extLst>
              </p:cNvPr>
              <p:cNvGrpSpPr/>
              <p:nvPr/>
            </p:nvGrpSpPr>
            <p:grpSpPr>
              <a:xfrm>
                <a:off x="2765276" y="826305"/>
                <a:ext cx="524770" cy="525984"/>
                <a:chOff x="2765276" y="826305"/>
                <a:chExt cx="524770" cy="525984"/>
              </a:xfrm>
              <a:solidFill>
                <a:schemeClr val="bg1"/>
              </a:solidFill>
            </p:grpSpPr>
            <p:sp>
              <p:nvSpPr>
                <p:cNvPr id="35" name="Freeform 34">
                  <a:extLst>
                    <a:ext uri="{FF2B5EF4-FFF2-40B4-BE49-F238E27FC236}">
                      <a16:creationId xmlns:a16="http://schemas.microsoft.com/office/drawing/2014/main" id="{91F699C2-D0C1-6820-7337-FCE9D0E681A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34349461-6E4A-EE50-03F4-D533D1B3F964}"/>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7" name="Graphic 1">
              <a:extLst>
                <a:ext uri="{FF2B5EF4-FFF2-40B4-BE49-F238E27FC236}">
                  <a16:creationId xmlns:a16="http://schemas.microsoft.com/office/drawing/2014/main" id="{2B4C2705-0BDF-A2A0-26B2-8BAEF7D43C10}"/>
                </a:ext>
              </a:extLst>
            </p:cNvPr>
            <p:cNvGrpSpPr/>
            <p:nvPr/>
          </p:nvGrpSpPr>
          <p:grpSpPr>
            <a:xfrm>
              <a:off x="3425617" y="1306300"/>
              <a:ext cx="1526867" cy="201673"/>
              <a:chOff x="3425617" y="1306300"/>
              <a:chExt cx="1526867" cy="201673"/>
            </a:xfrm>
            <a:solidFill>
              <a:schemeClr val="bg1"/>
            </a:solidFill>
          </p:grpSpPr>
          <p:grpSp>
            <p:nvGrpSpPr>
              <p:cNvPr id="38" name="Graphic 1">
                <a:extLst>
                  <a:ext uri="{FF2B5EF4-FFF2-40B4-BE49-F238E27FC236}">
                    <a16:creationId xmlns:a16="http://schemas.microsoft.com/office/drawing/2014/main" id="{7EEE7914-E3F0-B74F-CB75-A64249C21C2D}"/>
                  </a:ext>
                </a:extLst>
              </p:cNvPr>
              <p:cNvGrpSpPr/>
              <p:nvPr/>
            </p:nvGrpSpPr>
            <p:grpSpPr>
              <a:xfrm>
                <a:off x="3425617" y="1352122"/>
                <a:ext cx="1526867" cy="135578"/>
                <a:chOff x="3425617" y="1352122"/>
                <a:chExt cx="1526867" cy="135578"/>
              </a:xfrm>
              <a:solidFill>
                <a:schemeClr val="bg1"/>
              </a:solidFill>
            </p:grpSpPr>
            <p:sp>
              <p:nvSpPr>
                <p:cNvPr id="39" name="Freeform 38">
                  <a:extLst>
                    <a:ext uri="{FF2B5EF4-FFF2-40B4-BE49-F238E27FC236}">
                      <a16:creationId xmlns:a16="http://schemas.microsoft.com/office/drawing/2014/main" id="{56B88597-917E-76FE-A32C-97D2EB1186ED}"/>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D1A3A8C-4AE3-8686-33A9-86D1038C0110}"/>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182A341C-A39E-EC1E-1878-F96F79D9D02A}"/>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D467B44-A4AB-CE7D-7775-4602472141AB}"/>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E6ECD36-2659-7FB4-6665-AC924FE4CF7D}"/>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25FFC254-C0EC-E573-87AF-C2E180FA51CE}"/>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5" name="Graphic 1">
                  <a:extLst>
                    <a:ext uri="{FF2B5EF4-FFF2-40B4-BE49-F238E27FC236}">
                      <a16:creationId xmlns:a16="http://schemas.microsoft.com/office/drawing/2014/main" id="{5521CF87-622A-6B1C-6F47-FDD186FFAEC1}"/>
                    </a:ext>
                  </a:extLst>
                </p:cNvPr>
                <p:cNvGrpSpPr/>
                <p:nvPr/>
              </p:nvGrpSpPr>
              <p:grpSpPr>
                <a:xfrm>
                  <a:off x="3425617" y="1352122"/>
                  <a:ext cx="175200" cy="98809"/>
                  <a:chOff x="3425617" y="1352122"/>
                  <a:chExt cx="175200" cy="98809"/>
                </a:xfrm>
                <a:solidFill>
                  <a:schemeClr val="bg1"/>
                </a:solidFill>
              </p:grpSpPr>
              <p:sp>
                <p:nvSpPr>
                  <p:cNvPr id="46" name="Freeform 45">
                    <a:extLst>
                      <a:ext uri="{FF2B5EF4-FFF2-40B4-BE49-F238E27FC236}">
                        <a16:creationId xmlns:a16="http://schemas.microsoft.com/office/drawing/2014/main" id="{838C1268-2523-2DE3-7905-5CA93B944EF6}"/>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C9904C9D-B743-05C6-8100-813AF3060BBB}"/>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8" name="Freeform 47">
                  <a:extLst>
                    <a:ext uri="{FF2B5EF4-FFF2-40B4-BE49-F238E27FC236}">
                      <a16:creationId xmlns:a16="http://schemas.microsoft.com/office/drawing/2014/main" id="{10155927-5EA5-319B-5714-8868DEBE494F}"/>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9" name="Graphic 1">
                <a:extLst>
                  <a:ext uri="{FF2B5EF4-FFF2-40B4-BE49-F238E27FC236}">
                    <a16:creationId xmlns:a16="http://schemas.microsoft.com/office/drawing/2014/main" id="{C2993E77-293C-F683-5E8F-887BA549D8D4}"/>
                  </a:ext>
                </a:extLst>
              </p:cNvPr>
              <p:cNvGrpSpPr/>
              <p:nvPr/>
            </p:nvGrpSpPr>
            <p:grpSpPr>
              <a:xfrm>
                <a:off x="3674202" y="1306300"/>
                <a:ext cx="481981" cy="201673"/>
                <a:chOff x="3674202" y="1306300"/>
                <a:chExt cx="481981" cy="201673"/>
              </a:xfrm>
              <a:solidFill>
                <a:schemeClr val="bg1"/>
              </a:solidFill>
            </p:grpSpPr>
            <p:grpSp>
              <p:nvGrpSpPr>
                <p:cNvPr id="50" name="Graphic 1">
                  <a:extLst>
                    <a:ext uri="{FF2B5EF4-FFF2-40B4-BE49-F238E27FC236}">
                      <a16:creationId xmlns:a16="http://schemas.microsoft.com/office/drawing/2014/main" id="{2D5B921E-4D9A-23AA-B192-DEE787B27571}"/>
                    </a:ext>
                  </a:extLst>
                </p:cNvPr>
                <p:cNvGrpSpPr/>
                <p:nvPr/>
              </p:nvGrpSpPr>
              <p:grpSpPr>
                <a:xfrm>
                  <a:off x="3674202" y="1306300"/>
                  <a:ext cx="481981" cy="201673"/>
                  <a:chOff x="3674202" y="1306300"/>
                  <a:chExt cx="481981" cy="201673"/>
                </a:xfrm>
                <a:solidFill>
                  <a:schemeClr val="bg1"/>
                </a:solidFill>
              </p:grpSpPr>
              <p:sp>
                <p:nvSpPr>
                  <p:cNvPr id="51" name="Freeform 50">
                    <a:extLst>
                      <a:ext uri="{FF2B5EF4-FFF2-40B4-BE49-F238E27FC236}">
                        <a16:creationId xmlns:a16="http://schemas.microsoft.com/office/drawing/2014/main" id="{F563BBF0-5C80-BDCC-B8BF-1D2632DCD006}"/>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29B64339-7674-1193-EA4A-4635081937BE}"/>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33C7E857-8A69-D891-296B-0EA53A7A63A4}"/>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94E2135-F455-97F2-D772-C9D29C29D508}"/>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4EE8B931-0417-EE97-8E7E-8D890ECB83B7}"/>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6" name="Freeform 55">
                  <a:extLst>
                    <a:ext uri="{FF2B5EF4-FFF2-40B4-BE49-F238E27FC236}">
                      <a16:creationId xmlns:a16="http://schemas.microsoft.com/office/drawing/2014/main" id="{42F6ADEF-AF4D-1949-AA2F-0C03A6207B31}"/>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1" t="4762" r="21806" b="27569"/>
          <a:stretch/>
        </p:blipFill>
        <p:spPr>
          <a:xfrm>
            <a:off x="5775614" y="0"/>
            <a:ext cx="6416386" cy="6858000"/>
          </a:xfrm>
          <a:prstGeom prst="rect">
            <a:avLst/>
          </a:prstGeom>
        </p:spPr>
      </p:pic>
      <p:sp>
        <p:nvSpPr>
          <p:cNvPr id="2" name="Title Placeholder 12">
            <a:extLst>
              <a:ext uri="{FF2B5EF4-FFF2-40B4-BE49-F238E27FC236}">
                <a16:creationId xmlns:a16="http://schemas.microsoft.com/office/drawing/2014/main" id="{7BC912FB-7AF0-F78F-83D8-6B74358840B1}"/>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4" name="Text Placeholder 35">
            <a:extLst>
              <a:ext uri="{FF2B5EF4-FFF2-40B4-BE49-F238E27FC236}">
                <a16:creationId xmlns:a16="http://schemas.microsoft.com/office/drawing/2014/main" id="{55D697E0-A522-A2B0-1A66-A71635D59F39}"/>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 name="Text Placeholder 35">
            <a:extLst>
              <a:ext uri="{FF2B5EF4-FFF2-40B4-BE49-F238E27FC236}">
                <a16:creationId xmlns:a16="http://schemas.microsoft.com/office/drawing/2014/main" id="{7D4E3F52-B44F-64A7-CB73-295FCA41771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FDD89E"/>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Text Placeholder 5">
            <a:extLst>
              <a:ext uri="{FF2B5EF4-FFF2-40B4-BE49-F238E27FC236}">
                <a16:creationId xmlns:a16="http://schemas.microsoft.com/office/drawing/2014/main" id="{E3DCFACB-B248-8976-378F-2ADA20A3AF1E}"/>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FDD89E"/>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575183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mpass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B7DD5CE-B55E-A763-3D0E-F9D460450966}"/>
              </a:ext>
            </a:extLst>
          </p:cNvPr>
          <p:cNvSpPr>
            <a:spLocks noGrp="1"/>
          </p:cNvSpPr>
          <p:nvPr>
            <p:ph type="body" sz="quarter" idx="10" hasCustomPrompt="1"/>
          </p:nvPr>
        </p:nvSpPr>
        <p:spPr>
          <a:xfrm>
            <a:off x="530910" y="4002816"/>
            <a:ext cx="7772831" cy="692751"/>
          </a:xfrm>
          <a:prstGeom prst="rect">
            <a:avLst/>
          </a:prstGeom>
        </p:spPr>
        <p:txBody>
          <a:bodyPr/>
          <a:lstStyle>
            <a:lvl1pPr marL="0" indent="0">
              <a:buNone/>
              <a:defRPr sz="4400" b="1">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title</a:t>
            </a:r>
            <a:endParaRPr lang="en-IS" dirty="0"/>
          </a:p>
        </p:txBody>
      </p:sp>
      <p:sp>
        <p:nvSpPr>
          <p:cNvPr id="9" name="Text Placeholder 7">
            <a:extLst>
              <a:ext uri="{FF2B5EF4-FFF2-40B4-BE49-F238E27FC236}">
                <a16:creationId xmlns:a16="http://schemas.microsoft.com/office/drawing/2014/main" id="{06F0FDE7-D852-75F7-FA9A-4A2FA6C19951}"/>
              </a:ext>
            </a:extLst>
          </p:cNvPr>
          <p:cNvSpPr>
            <a:spLocks noGrp="1"/>
          </p:cNvSpPr>
          <p:nvPr>
            <p:ph type="body" sz="quarter" idx="11" hasCustomPrompt="1"/>
          </p:nvPr>
        </p:nvSpPr>
        <p:spPr>
          <a:xfrm>
            <a:off x="530910" y="4731865"/>
            <a:ext cx="7772831" cy="692751"/>
          </a:xfrm>
          <a:prstGeom prst="rect">
            <a:avLst/>
          </a:prstGeom>
        </p:spPr>
        <p:txBody>
          <a:bodyPr/>
          <a:lstStyle>
            <a:lvl1pPr marL="0" indent="0">
              <a:buNone/>
              <a:defRPr sz="2800" b="0">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subtitle</a:t>
            </a:r>
            <a:endParaRPr lang="en-IS" dirty="0"/>
          </a:p>
        </p:txBody>
      </p:sp>
      <p:sp>
        <p:nvSpPr>
          <p:cNvPr id="10" name="TextBox 9">
            <a:extLst>
              <a:ext uri="{FF2B5EF4-FFF2-40B4-BE49-F238E27FC236}">
                <a16:creationId xmlns:a16="http://schemas.microsoft.com/office/drawing/2014/main" id="{621F8F1C-99FC-A8ED-6CDE-615B92BCB519}"/>
              </a:ext>
            </a:extLst>
          </p:cNvPr>
          <p:cNvSpPr txBox="1"/>
          <p:nvPr userDrawn="1"/>
        </p:nvSpPr>
        <p:spPr>
          <a:xfrm>
            <a:off x="10157254" y="753762"/>
            <a:ext cx="1643449" cy="369332"/>
          </a:xfrm>
          <a:prstGeom prst="rect">
            <a:avLst/>
          </a:prstGeom>
          <a:noFill/>
        </p:spPr>
        <p:txBody>
          <a:bodyPr wrap="square" rtlCol="0">
            <a:spAutoFit/>
          </a:bodyPr>
          <a:lstStyle/>
          <a:p>
            <a:pPr algn="r"/>
            <a:r>
              <a:rPr lang="en-IS" b="1" dirty="0">
                <a:solidFill>
                  <a:srgbClr val="F2A0C5"/>
                </a:solidFill>
                <a:latin typeface="Segoe UI" panose="020B0502040204020203" pitchFamily="34" charset="0"/>
                <a:cs typeface="Segoe UI" panose="020B0502040204020203" pitchFamily="34" charset="0"/>
              </a:rPr>
              <a:t>Presented by</a:t>
            </a:r>
          </a:p>
        </p:txBody>
      </p:sp>
      <p:sp>
        <p:nvSpPr>
          <p:cNvPr id="12" name="Text Placeholder 11">
            <a:extLst>
              <a:ext uri="{FF2B5EF4-FFF2-40B4-BE49-F238E27FC236}">
                <a16:creationId xmlns:a16="http://schemas.microsoft.com/office/drawing/2014/main" id="{10BEE33A-22C7-9A07-1749-76333A596781}"/>
              </a:ext>
            </a:extLst>
          </p:cNvPr>
          <p:cNvSpPr>
            <a:spLocks noGrp="1"/>
          </p:cNvSpPr>
          <p:nvPr>
            <p:ph type="body" sz="quarter" idx="12" hasCustomPrompt="1"/>
          </p:nvPr>
        </p:nvSpPr>
        <p:spPr>
          <a:xfrm>
            <a:off x="6660291" y="1159392"/>
            <a:ext cx="5140411" cy="469814"/>
          </a:xfrm>
          <a:prstGeom prst="rect">
            <a:avLst/>
          </a:prstGeom>
        </p:spPr>
        <p:txBody>
          <a:bodyPr/>
          <a:lstStyle>
            <a:lvl1pPr marL="0" indent="0" algn="r">
              <a:buNone/>
              <a:defRPr b="1">
                <a:solidFill>
                  <a:schemeClr val="bg1"/>
                </a:solidFill>
                <a:latin typeface="Segoe UI" panose="020B0502040204020203" pitchFamily="34" charset="0"/>
                <a:cs typeface="Segoe UI" panose="020B0502040204020203" pitchFamily="34" charset="0"/>
              </a:defRPr>
            </a:lvl1pPr>
          </a:lstStyle>
          <a:p>
            <a:pPr lvl="0"/>
            <a:r>
              <a:rPr lang="en-GB" dirty="0"/>
              <a:t>Presenter name</a:t>
            </a:r>
            <a:endParaRPr lang="en-IS" dirty="0"/>
          </a:p>
        </p:txBody>
      </p:sp>
      <p:sp>
        <p:nvSpPr>
          <p:cNvPr id="13" name="Text Placeholder 11">
            <a:extLst>
              <a:ext uri="{FF2B5EF4-FFF2-40B4-BE49-F238E27FC236}">
                <a16:creationId xmlns:a16="http://schemas.microsoft.com/office/drawing/2014/main" id="{CAE79A68-0854-702C-D5F6-DCE75B72F3D4}"/>
              </a:ext>
            </a:extLst>
          </p:cNvPr>
          <p:cNvSpPr>
            <a:spLocks noGrp="1"/>
          </p:cNvSpPr>
          <p:nvPr>
            <p:ph type="body" sz="quarter" idx="13" hasCustomPrompt="1"/>
          </p:nvPr>
        </p:nvSpPr>
        <p:spPr>
          <a:xfrm>
            <a:off x="6660291" y="1638132"/>
            <a:ext cx="5140411" cy="469814"/>
          </a:xfrm>
          <a:prstGeom prst="rect">
            <a:avLst/>
          </a:prstGeom>
        </p:spPr>
        <p:txBody>
          <a:bodyPr/>
          <a:lstStyle>
            <a:lvl1pPr marL="0" indent="0" algn="r">
              <a:buNone/>
              <a:defRPr sz="2000" b="0">
                <a:solidFill>
                  <a:schemeClr val="bg1"/>
                </a:solidFill>
                <a:latin typeface="Segoe UI" panose="020B0502040204020203" pitchFamily="34" charset="0"/>
                <a:cs typeface="Segoe UI" panose="020B0502040204020203" pitchFamily="34" charset="0"/>
              </a:defRPr>
            </a:lvl1pPr>
          </a:lstStyle>
          <a:p>
            <a:pPr lvl="0"/>
            <a:r>
              <a:rPr lang="en-GB" dirty="0"/>
              <a:t>Presenter job title</a:t>
            </a:r>
            <a:endParaRPr lang="en-IS" dirty="0"/>
          </a:p>
        </p:txBody>
      </p:sp>
    </p:spTree>
    <p:extLst>
      <p:ext uri="{BB962C8B-B14F-4D97-AF65-F5344CB8AC3E}">
        <p14:creationId xmlns:p14="http://schemas.microsoft.com/office/powerpoint/2010/main" val="24366837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mpass 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13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6057C0"/>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C5C1F4"/>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C5C1F4"/>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938BE8"/>
          </a:solidFill>
          <a:ln w="0" cap="flat">
            <a:noFill/>
            <a:prstDash val="solid"/>
            <a:miter/>
          </a:ln>
        </p:spPr>
        <p:txBody>
          <a:bodyPr rtlCol="0" anchor="ctr"/>
          <a:lstStyle/>
          <a:p>
            <a:endParaRPr lang="en-IS"/>
          </a:p>
        </p:txBody>
      </p:sp>
      <p:grpSp>
        <p:nvGrpSpPr>
          <p:cNvPr id="2" name="Group 1">
            <a:extLst>
              <a:ext uri="{FF2B5EF4-FFF2-40B4-BE49-F238E27FC236}">
                <a16:creationId xmlns:a16="http://schemas.microsoft.com/office/drawing/2014/main" id="{59D444B3-72D9-A8AC-7044-83F5079526C4}"/>
              </a:ext>
            </a:extLst>
          </p:cNvPr>
          <p:cNvGrpSpPr/>
          <p:nvPr userDrawn="1"/>
        </p:nvGrpSpPr>
        <p:grpSpPr>
          <a:xfrm>
            <a:off x="10426087" y="5944751"/>
            <a:ext cx="1231126" cy="378552"/>
            <a:chOff x="10610584" y="331617"/>
            <a:chExt cx="1231126" cy="378552"/>
          </a:xfrm>
        </p:grpSpPr>
        <p:grpSp>
          <p:nvGrpSpPr>
            <p:cNvPr id="3" name="Graphic 1">
              <a:extLst>
                <a:ext uri="{FF2B5EF4-FFF2-40B4-BE49-F238E27FC236}">
                  <a16:creationId xmlns:a16="http://schemas.microsoft.com/office/drawing/2014/main" id="{D4449403-0F2B-A360-3C6E-3D6977BCAC74}"/>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43F9DD38-7604-31D0-3B56-7317F4B44176}"/>
                  </a:ext>
                </a:extLst>
              </p:cNvPr>
              <p:cNvGrpSpPr/>
              <p:nvPr/>
            </p:nvGrpSpPr>
            <p:grpSpPr>
              <a:xfrm>
                <a:off x="10977232" y="373442"/>
                <a:ext cx="864478" cy="163814"/>
                <a:chOff x="10977232" y="373442"/>
                <a:chExt cx="864478" cy="163814"/>
              </a:xfrm>
              <a:grpFill/>
            </p:grpSpPr>
            <p:sp>
              <p:nvSpPr>
                <p:cNvPr id="34" name="Freeform 33">
                  <a:extLst>
                    <a:ext uri="{FF2B5EF4-FFF2-40B4-BE49-F238E27FC236}">
                      <a16:creationId xmlns:a16="http://schemas.microsoft.com/office/drawing/2014/main" id="{F348DB41-1D8E-C0E7-37ED-D3BD7789AEC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7F97B3D7-E112-2006-A582-CFCCDAC6352D}"/>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9FA0AA8F-5471-DD27-E963-A1E9BD69A47D}"/>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00032963-8F53-F095-601B-B08F5A343CB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DF5866D-24EA-4DFC-8AF9-B30D9FC7002D}"/>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EBC49EB-8713-D2F8-8C7D-1A3E10B1BD41}"/>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9B175E78-54F6-224A-4863-BE575187E4E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7A9A160-EB6C-0555-0CA5-CA507B7778E2}"/>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8CDD1074-08B6-6E57-2AD1-F45C10B5306D}"/>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F9DDB567-7882-7086-F17B-C377587DEA2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CA923F14-5153-003E-EACA-0A635B8E391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C8C527F9-E1E8-7131-F36E-A5271CA4B4C1}"/>
                </a:ext>
              </a:extLst>
            </p:cNvPr>
            <p:cNvGrpSpPr/>
            <p:nvPr/>
          </p:nvGrpSpPr>
          <p:grpSpPr>
            <a:xfrm>
              <a:off x="10977294" y="598174"/>
              <a:ext cx="847919" cy="111995"/>
              <a:chOff x="10977294" y="598174"/>
              <a:chExt cx="847919" cy="111995"/>
            </a:xfrm>
            <a:solidFill>
              <a:schemeClr val="bg1"/>
            </a:solidFill>
          </p:grpSpPr>
          <p:grpSp>
            <p:nvGrpSpPr>
              <p:cNvPr id="8" name="Graphic 1">
                <a:extLst>
                  <a:ext uri="{FF2B5EF4-FFF2-40B4-BE49-F238E27FC236}">
                    <a16:creationId xmlns:a16="http://schemas.microsoft.com/office/drawing/2014/main" id="{6C600B52-A6C9-8041-8518-61EEF1228D01}"/>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9FC6FD78-7029-6C2D-CE30-BCE9222F2565}"/>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842ADB51-B225-B5F5-EAD6-538AA4C0AFBA}"/>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A66C1955-84DF-E932-771C-752337A70DB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A838FDE4-D09B-F5AA-5F39-4B3F6A539B7C}"/>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90CAC871-A0F6-DDE3-DAFF-2954F7111593}"/>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DF10621-64BA-1868-6061-10966C7986F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AC1708C-6F15-0F3F-A0C2-F26D47A56C2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DBAA8C1E-EC98-0406-CCC6-1AD4F56A6B48}"/>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E52591C4-088A-8297-E6F3-B7EC49055B6F}"/>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52254238-58D6-0012-0FB3-D3CDE77C4EB8}"/>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9" name="Graphic 1">
                <a:extLst>
                  <a:ext uri="{FF2B5EF4-FFF2-40B4-BE49-F238E27FC236}">
                    <a16:creationId xmlns:a16="http://schemas.microsoft.com/office/drawing/2014/main" id="{4EC2D6F4-80E7-9BAE-31A9-068A30B860FC}"/>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717A8B72-BB06-55E2-326D-BC24F65D2BCE}"/>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7294290E-7897-30ED-C587-52BFF7256A75}"/>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EB96381D-C1F0-9F57-BAC9-75408F667150}"/>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CC6CD9D-1E94-ABA6-33F4-0342C89CA76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4B4F144-9637-BF16-D854-CB5891DC66F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2C0AC5C6-0CD8-328E-6D60-9E6EBAB08AA9}"/>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12EB36B1-57BA-BBD2-7CA0-6A690086F498}"/>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r>
              <a:rPr lang="en-IS"/>
              <a:t>Click icon or drag and drop picture</a:t>
            </a:r>
          </a:p>
        </p:txBody>
      </p:sp>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422489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2.sv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1.png"/><Relationship Id="rId2" Type="http://schemas.openxmlformats.org/officeDocument/2006/relationships/slideLayout" Target="../slideLayouts/slideLayout19.xml"/><Relationship Id="rId16" Type="http://schemas.openxmlformats.org/officeDocument/2006/relationships/theme" Target="../theme/theme2.xml"/><Relationship Id="rId20" Type="http://schemas.openxmlformats.org/officeDocument/2006/relationships/image" Target="../media/image4.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sv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png"/><Relationship Id="rId2" Type="http://schemas.openxmlformats.org/officeDocument/2006/relationships/slideLayout" Target="../slideLayouts/slideLayout34.xml"/><Relationship Id="rId16" Type="http://schemas.openxmlformats.org/officeDocument/2006/relationships/theme" Target="../theme/theme3.xml"/><Relationship Id="rId20" Type="http://schemas.openxmlformats.org/officeDocument/2006/relationships/image" Target="../media/image4.sv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sv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4.xml"/><Relationship Id="rId5" Type="http://schemas.openxmlformats.org/officeDocument/2006/relationships/slideLayout" Target="../slideLayouts/slideLayout52.xml"/><Relationship Id="rId15" Type="http://schemas.openxmlformats.org/officeDocument/2006/relationships/image" Target="../media/image4.sv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2.sv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png"/><Relationship Id="rId5" Type="http://schemas.openxmlformats.org/officeDocument/2006/relationships/slideLayout" Target="../slideLayouts/slideLayout62.xml"/><Relationship Id="rId10"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48.svg"/><Relationship Id="rId5" Type="http://schemas.openxmlformats.org/officeDocument/2006/relationships/slideLayout" Target="../slideLayouts/slideLayout71.xml"/><Relationship Id="rId10" Type="http://schemas.openxmlformats.org/officeDocument/2006/relationships/image" Target="../media/image3.png"/><Relationship Id="rId4" Type="http://schemas.openxmlformats.org/officeDocument/2006/relationships/slideLayout" Target="../slideLayouts/slideLayout70.xml"/><Relationship Id="rId9" Type="http://schemas.openxmlformats.org/officeDocument/2006/relationships/image" Target="../media/image47.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3.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svg"/><Relationship Id="rId2" Type="http://schemas.openxmlformats.org/officeDocument/2006/relationships/slideLayout" Target="../slideLayouts/slideLayout74.xml"/><Relationship Id="rId16" Type="http://schemas.openxmlformats.org/officeDocument/2006/relationships/image" Target="../media/image1.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19" Type="http://schemas.openxmlformats.org/officeDocument/2006/relationships/image" Target="../media/image4.sv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9A3CE-C701-8A70-20AD-ACEEC19BA7CA}"/>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975F653F-E3E5-74A4-6005-E9B7F3D8C787}"/>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78" r:id="rId1"/>
    <p:sldLayoutId id="2147483705" r:id="rId2"/>
    <p:sldLayoutId id="2147483649" r:id="rId3"/>
    <p:sldLayoutId id="2147483779" r:id="rId4"/>
    <p:sldLayoutId id="2147483780" r:id="rId5"/>
    <p:sldLayoutId id="2147483781" r:id="rId6"/>
    <p:sldLayoutId id="2147483787" r:id="rId7"/>
    <p:sldLayoutId id="2147483792" r:id="rId8"/>
    <p:sldLayoutId id="2147483782" r:id="rId9"/>
    <p:sldLayoutId id="2147483783" r:id="rId10"/>
    <p:sldLayoutId id="2147483784" r:id="rId11"/>
    <p:sldLayoutId id="2147483786" r:id="rId12"/>
    <p:sldLayoutId id="2147483788" r:id="rId13"/>
    <p:sldLayoutId id="2147483763" r:id="rId14"/>
    <p:sldLayoutId id="2147483706" r:id="rId15"/>
    <p:sldLayoutId id="2147483785" r:id="rId16"/>
    <p:sldLayoutId id="2147483795"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3F2F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00B3B"/>
        </a:solidFill>
        <a:effectLst/>
      </p:bgPr>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2E38800-1192-9115-0CD2-D246FED66E48}"/>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0082" y="0"/>
            <a:ext cx="84319" cy="6858000"/>
          </a:xfrm>
          <a:prstGeom prst="rect">
            <a:avLst/>
          </a:prstGeom>
        </p:spPr>
      </p:pic>
      <p:pic>
        <p:nvPicPr>
          <p:cNvPr id="8" name="Picture 3">
            <a:extLst>
              <a:ext uri="{FF2B5EF4-FFF2-40B4-BE49-F238E27FC236}">
                <a16:creationId xmlns:a16="http://schemas.microsoft.com/office/drawing/2014/main" id="{09FC4537-8B75-52C9-7D42-9483E6E949C7}"/>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255177769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8C7E6-6B97-A50B-DA40-D8E3B9B17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01D6A-1EAE-0F47-FC53-F35EF580AF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F98FA-B1A2-5C72-877B-92EA9B46FE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82AE5E-258D-4A1E-836D-D75F64A97595}" type="datetimeFigureOut">
              <a:rPr lang="en-US" smtClean="0"/>
              <a:t>24-Sep-24</a:t>
            </a:fld>
            <a:endParaRPr lang="en-US"/>
          </a:p>
        </p:txBody>
      </p:sp>
      <p:sp>
        <p:nvSpPr>
          <p:cNvPr id="5" name="Footer Placeholder 4">
            <a:extLst>
              <a:ext uri="{FF2B5EF4-FFF2-40B4-BE49-F238E27FC236}">
                <a16:creationId xmlns:a16="http://schemas.microsoft.com/office/drawing/2014/main" id="{4DCAB1CC-8BEA-466A-E1EC-2D2570439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2E5089-14E5-D8B7-1FDB-E7DD8F552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292E21-DFFD-443C-94B9-35A1271BF3ED}" type="slidenum">
              <a:rPr lang="en-US" smtClean="0"/>
              <a:t>‹#›</a:t>
            </a:fld>
            <a:endParaRPr lang="en-US"/>
          </a:p>
        </p:txBody>
      </p:sp>
      <p:pic>
        <p:nvPicPr>
          <p:cNvPr id="7" name="Picture 1">
            <a:extLst>
              <a:ext uri="{FF2B5EF4-FFF2-40B4-BE49-F238E27FC236}">
                <a16:creationId xmlns:a16="http://schemas.microsoft.com/office/drawing/2014/main" id="{DB8AD6ED-6EB2-7CE4-4CB9-03389C835E96}"/>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30082" y="0"/>
            <a:ext cx="84319" cy="6858000"/>
          </a:xfrm>
          <a:prstGeom prst="rect">
            <a:avLst/>
          </a:prstGeom>
        </p:spPr>
      </p:pic>
      <p:pic>
        <p:nvPicPr>
          <p:cNvPr id="8" name="Picture 3">
            <a:extLst>
              <a:ext uri="{FF2B5EF4-FFF2-40B4-BE49-F238E27FC236}">
                <a16:creationId xmlns:a16="http://schemas.microsoft.com/office/drawing/2014/main" id="{A469320D-3C93-A5AB-3E6A-7FE3E17EE0C3}"/>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427823704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image" Target="../media/image63.svg"/><Relationship Id="rId21" Type="http://schemas.openxmlformats.org/officeDocument/2006/relationships/image" Target="../media/image76.svg"/><Relationship Id="rId7" Type="http://schemas.openxmlformats.org/officeDocument/2006/relationships/image" Target="../media/image24.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67.svg"/><Relationship Id="rId5" Type="http://schemas.openxmlformats.org/officeDocument/2006/relationships/image" Target="../media/image6.svg"/><Relationship Id="rId15" Type="http://schemas.openxmlformats.org/officeDocument/2006/relationships/image" Target="../media/image71.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5.png"/><Relationship Id="rId9" Type="http://schemas.openxmlformats.org/officeDocument/2006/relationships/image" Target="../media/image65.svg"/><Relationship Id="rId1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8.svg"/><Relationship Id="rId21" Type="http://schemas.openxmlformats.org/officeDocument/2006/relationships/image" Target="../media/image94.sv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77.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svg"/><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6.svg"/><Relationship Id="rId24" Type="http://schemas.openxmlformats.org/officeDocument/2006/relationships/image" Target="../media/image97.png"/><Relationship Id="rId5" Type="http://schemas.openxmlformats.org/officeDocument/2006/relationships/image" Target="../media/image80.svg"/><Relationship Id="rId15" Type="http://schemas.openxmlformats.org/officeDocument/2006/relationships/image" Target="../media/image40.svg"/><Relationship Id="rId23" Type="http://schemas.openxmlformats.org/officeDocument/2006/relationships/image" Target="../media/image96.svg"/><Relationship Id="rId28" Type="http://schemas.openxmlformats.org/officeDocument/2006/relationships/image" Target="../media/image101.png"/><Relationship Id="rId10" Type="http://schemas.openxmlformats.org/officeDocument/2006/relationships/image" Target="../media/image85.png"/><Relationship Id="rId19" Type="http://schemas.openxmlformats.org/officeDocument/2006/relationships/image" Target="../media/image92.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39.png"/><Relationship Id="rId22" Type="http://schemas.openxmlformats.org/officeDocument/2006/relationships/image" Target="../media/image95.png"/><Relationship Id="rId27" Type="http://schemas.openxmlformats.org/officeDocument/2006/relationships/image" Target="../media/image100.sv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2.svg"/><Relationship Id="rId18" Type="http://schemas.openxmlformats.org/officeDocument/2006/relationships/image" Target="../media/image115.png"/><Relationship Id="rId26" Type="http://schemas.openxmlformats.org/officeDocument/2006/relationships/image" Target="../media/image121.png"/><Relationship Id="rId3" Type="http://schemas.openxmlformats.org/officeDocument/2006/relationships/image" Target="../media/image104.svg"/><Relationship Id="rId21" Type="http://schemas.openxmlformats.org/officeDocument/2006/relationships/image" Target="../media/image118.svg"/><Relationship Id="rId7" Type="http://schemas.openxmlformats.org/officeDocument/2006/relationships/image" Target="../media/image108.svg"/><Relationship Id="rId12" Type="http://schemas.openxmlformats.org/officeDocument/2006/relationships/image" Target="../media/image111.png"/><Relationship Id="rId17" Type="http://schemas.openxmlformats.org/officeDocument/2006/relationships/image" Target="../media/image90.svg"/><Relationship Id="rId25" Type="http://schemas.openxmlformats.org/officeDocument/2006/relationships/image" Target="../media/image120.svg"/><Relationship Id="rId2" Type="http://schemas.openxmlformats.org/officeDocument/2006/relationships/image" Target="../media/image103.png"/><Relationship Id="rId16" Type="http://schemas.openxmlformats.org/officeDocument/2006/relationships/image" Target="../media/image89.png"/><Relationship Id="rId20" Type="http://schemas.openxmlformats.org/officeDocument/2006/relationships/image" Target="../media/image117.png"/><Relationship Id="rId29" Type="http://schemas.openxmlformats.org/officeDocument/2006/relationships/image" Target="../media/image124.svg"/><Relationship Id="rId1" Type="http://schemas.openxmlformats.org/officeDocument/2006/relationships/slideLayout" Target="../slideLayouts/slideLayout18.xml"/><Relationship Id="rId6" Type="http://schemas.openxmlformats.org/officeDocument/2006/relationships/image" Target="../media/image107.png"/><Relationship Id="rId11" Type="http://schemas.openxmlformats.org/officeDocument/2006/relationships/image" Target="../media/image86.svg"/><Relationship Id="rId24" Type="http://schemas.openxmlformats.org/officeDocument/2006/relationships/image" Target="../media/image119.png"/><Relationship Id="rId5" Type="http://schemas.openxmlformats.org/officeDocument/2006/relationships/image" Target="../media/image106.svg"/><Relationship Id="rId15" Type="http://schemas.openxmlformats.org/officeDocument/2006/relationships/image" Target="../media/image114.svg"/><Relationship Id="rId23" Type="http://schemas.openxmlformats.org/officeDocument/2006/relationships/image" Target="../media/image96.svg"/><Relationship Id="rId28" Type="http://schemas.openxmlformats.org/officeDocument/2006/relationships/image" Target="../media/image123.png"/><Relationship Id="rId10" Type="http://schemas.openxmlformats.org/officeDocument/2006/relationships/image" Target="../media/image85.png"/><Relationship Id="rId19" Type="http://schemas.openxmlformats.org/officeDocument/2006/relationships/image" Target="../media/image116.sv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3.png"/><Relationship Id="rId22" Type="http://schemas.openxmlformats.org/officeDocument/2006/relationships/image" Target="../media/image95.png"/><Relationship Id="rId27" Type="http://schemas.openxmlformats.org/officeDocument/2006/relationships/image" Target="../media/image12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18" Type="http://schemas.openxmlformats.org/officeDocument/2006/relationships/image" Target="../media/image141.png"/><Relationship Id="rId3" Type="http://schemas.openxmlformats.org/officeDocument/2006/relationships/image" Target="../media/image126.svg"/><Relationship Id="rId21" Type="http://schemas.openxmlformats.org/officeDocument/2006/relationships/image" Target="../media/image144.svg"/><Relationship Id="rId7" Type="http://schemas.openxmlformats.org/officeDocument/2006/relationships/image" Target="../media/image130.svg"/><Relationship Id="rId12" Type="http://schemas.openxmlformats.org/officeDocument/2006/relationships/image" Target="../media/image135.png"/><Relationship Id="rId17" Type="http://schemas.openxmlformats.org/officeDocument/2006/relationships/image" Target="../media/image140.svg"/><Relationship Id="rId25" Type="http://schemas.openxmlformats.org/officeDocument/2006/relationships/image" Target="../media/image148.svg"/><Relationship Id="rId2" Type="http://schemas.openxmlformats.org/officeDocument/2006/relationships/image" Target="../media/image125.png"/><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134.svg"/><Relationship Id="rId24" Type="http://schemas.openxmlformats.org/officeDocument/2006/relationships/image" Target="../media/image147.png"/><Relationship Id="rId5" Type="http://schemas.openxmlformats.org/officeDocument/2006/relationships/image" Target="../media/image128.svg"/><Relationship Id="rId15" Type="http://schemas.openxmlformats.org/officeDocument/2006/relationships/image" Target="../media/image138.svg"/><Relationship Id="rId23" Type="http://schemas.openxmlformats.org/officeDocument/2006/relationships/image" Target="../media/image146.svg"/><Relationship Id="rId10" Type="http://schemas.openxmlformats.org/officeDocument/2006/relationships/image" Target="../media/image133.png"/><Relationship Id="rId19" Type="http://schemas.openxmlformats.org/officeDocument/2006/relationships/image" Target="../media/image142.sv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37.png"/><Relationship Id="rId22"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36.svg"/><Relationship Id="rId18" Type="http://schemas.openxmlformats.org/officeDocument/2006/relationships/image" Target="../media/image159.png"/><Relationship Id="rId3" Type="http://schemas.openxmlformats.org/officeDocument/2006/relationships/image" Target="../media/image150.svg"/><Relationship Id="rId21" Type="http://schemas.openxmlformats.org/officeDocument/2006/relationships/image" Target="../media/image162.svg"/><Relationship Id="rId7" Type="http://schemas.openxmlformats.org/officeDocument/2006/relationships/image" Target="../media/image154.svg"/><Relationship Id="rId12" Type="http://schemas.openxmlformats.org/officeDocument/2006/relationships/image" Target="../media/image135.png"/><Relationship Id="rId17" Type="http://schemas.openxmlformats.org/officeDocument/2006/relationships/image" Target="../media/image158.svg"/><Relationship Id="rId25" Type="http://schemas.openxmlformats.org/officeDocument/2006/relationships/image" Target="../media/image164.svg"/><Relationship Id="rId2" Type="http://schemas.openxmlformats.org/officeDocument/2006/relationships/image" Target="../media/image149.png"/><Relationship Id="rId16" Type="http://schemas.openxmlformats.org/officeDocument/2006/relationships/image" Target="../media/image157.png"/><Relationship Id="rId20" Type="http://schemas.openxmlformats.org/officeDocument/2006/relationships/image" Target="../media/image161.png"/><Relationship Id="rId1" Type="http://schemas.openxmlformats.org/officeDocument/2006/relationships/slideLayout" Target="../slideLayouts/slideLayout18.xml"/><Relationship Id="rId6" Type="http://schemas.openxmlformats.org/officeDocument/2006/relationships/image" Target="../media/image153.png"/><Relationship Id="rId11" Type="http://schemas.openxmlformats.org/officeDocument/2006/relationships/image" Target="../media/image134.svg"/><Relationship Id="rId24" Type="http://schemas.openxmlformats.org/officeDocument/2006/relationships/image" Target="../media/image163.png"/><Relationship Id="rId5" Type="http://schemas.openxmlformats.org/officeDocument/2006/relationships/image" Target="../media/image152.svg"/><Relationship Id="rId15" Type="http://schemas.openxmlformats.org/officeDocument/2006/relationships/image" Target="../media/image138.svg"/><Relationship Id="rId23" Type="http://schemas.openxmlformats.org/officeDocument/2006/relationships/image" Target="../media/image146.svg"/><Relationship Id="rId10" Type="http://schemas.openxmlformats.org/officeDocument/2006/relationships/image" Target="../media/image133.png"/><Relationship Id="rId19" Type="http://schemas.openxmlformats.org/officeDocument/2006/relationships/image" Target="../media/image160.svg"/><Relationship Id="rId4" Type="http://schemas.openxmlformats.org/officeDocument/2006/relationships/image" Target="../media/image151.png"/><Relationship Id="rId9" Type="http://schemas.openxmlformats.org/officeDocument/2006/relationships/image" Target="../media/image156.svg"/><Relationship Id="rId14" Type="http://schemas.openxmlformats.org/officeDocument/2006/relationships/image" Target="../media/image137.png"/><Relationship Id="rId22" Type="http://schemas.openxmlformats.org/officeDocument/2006/relationships/image" Target="../media/image145.png"/></Relationships>
</file>

<file path=ppt/slides/_rels/slide3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17" Type="http://schemas.openxmlformats.org/officeDocument/2006/relationships/image" Target="../media/image286.svg"/><Relationship Id="rId21" Type="http://schemas.openxmlformats.org/officeDocument/2006/relationships/image" Target="../media/image190.svg"/><Relationship Id="rId42" Type="http://schemas.openxmlformats.org/officeDocument/2006/relationships/image" Target="../media/image211.png"/><Relationship Id="rId63" Type="http://schemas.openxmlformats.org/officeDocument/2006/relationships/image" Target="../media/image232.svg"/><Relationship Id="rId84" Type="http://schemas.openxmlformats.org/officeDocument/2006/relationships/image" Target="../media/image253.png"/><Relationship Id="rId138" Type="http://schemas.openxmlformats.org/officeDocument/2006/relationships/image" Target="../media/image307.png"/><Relationship Id="rId159" Type="http://schemas.openxmlformats.org/officeDocument/2006/relationships/image" Target="../media/image328.svg"/><Relationship Id="rId170" Type="http://schemas.openxmlformats.org/officeDocument/2006/relationships/image" Target="../media/image339.png"/><Relationship Id="rId191" Type="http://schemas.openxmlformats.org/officeDocument/2006/relationships/image" Target="../media/image360.svg"/><Relationship Id="rId107" Type="http://schemas.openxmlformats.org/officeDocument/2006/relationships/image" Target="../media/image276.svg"/><Relationship Id="rId11" Type="http://schemas.openxmlformats.org/officeDocument/2006/relationships/image" Target="../media/image180.svg"/><Relationship Id="rId32" Type="http://schemas.openxmlformats.org/officeDocument/2006/relationships/image" Target="../media/image201.png"/><Relationship Id="rId53" Type="http://schemas.openxmlformats.org/officeDocument/2006/relationships/image" Target="../media/image222.svg"/><Relationship Id="rId74" Type="http://schemas.openxmlformats.org/officeDocument/2006/relationships/image" Target="../media/image243.png"/><Relationship Id="rId128" Type="http://schemas.openxmlformats.org/officeDocument/2006/relationships/image" Target="../media/image297.png"/><Relationship Id="rId149" Type="http://schemas.openxmlformats.org/officeDocument/2006/relationships/image" Target="../media/image318.svg"/><Relationship Id="rId5" Type="http://schemas.openxmlformats.org/officeDocument/2006/relationships/image" Target="../media/image174.svg"/><Relationship Id="rId95" Type="http://schemas.openxmlformats.org/officeDocument/2006/relationships/image" Target="../media/image264.svg"/><Relationship Id="rId160" Type="http://schemas.openxmlformats.org/officeDocument/2006/relationships/image" Target="../media/image329.png"/><Relationship Id="rId181" Type="http://schemas.openxmlformats.org/officeDocument/2006/relationships/image" Target="../media/image350.svg"/><Relationship Id="rId22" Type="http://schemas.openxmlformats.org/officeDocument/2006/relationships/image" Target="../media/image191.png"/><Relationship Id="rId43" Type="http://schemas.openxmlformats.org/officeDocument/2006/relationships/image" Target="../media/image212.svg"/><Relationship Id="rId64" Type="http://schemas.openxmlformats.org/officeDocument/2006/relationships/image" Target="../media/image233.png"/><Relationship Id="rId118" Type="http://schemas.openxmlformats.org/officeDocument/2006/relationships/image" Target="../media/image287.png"/><Relationship Id="rId139" Type="http://schemas.openxmlformats.org/officeDocument/2006/relationships/image" Target="../media/image308.svg"/><Relationship Id="rId85" Type="http://schemas.openxmlformats.org/officeDocument/2006/relationships/image" Target="../media/image254.svg"/><Relationship Id="rId150" Type="http://schemas.openxmlformats.org/officeDocument/2006/relationships/image" Target="../media/image319.png"/><Relationship Id="rId171" Type="http://schemas.openxmlformats.org/officeDocument/2006/relationships/image" Target="../media/image340.svg"/><Relationship Id="rId192" Type="http://schemas.openxmlformats.org/officeDocument/2006/relationships/image" Target="../media/image361.png"/><Relationship Id="rId12" Type="http://schemas.openxmlformats.org/officeDocument/2006/relationships/image" Target="../media/image181.png"/><Relationship Id="rId33" Type="http://schemas.openxmlformats.org/officeDocument/2006/relationships/image" Target="../media/image202.svg"/><Relationship Id="rId108" Type="http://schemas.openxmlformats.org/officeDocument/2006/relationships/image" Target="../media/image277.png"/><Relationship Id="rId129" Type="http://schemas.openxmlformats.org/officeDocument/2006/relationships/image" Target="../media/image298.svg"/><Relationship Id="rId54" Type="http://schemas.openxmlformats.org/officeDocument/2006/relationships/image" Target="../media/image223.png"/><Relationship Id="rId75" Type="http://schemas.openxmlformats.org/officeDocument/2006/relationships/image" Target="../media/image244.svg"/><Relationship Id="rId96" Type="http://schemas.openxmlformats.org/officeDocument/2006/relationships/image" Target="../media/image265.png"/><Relationship Id="rId140" Type="http://schemas.openxmlformats.org/officeDocument/2006/relationships/image" Target="../media/image309.png"/><Relationship Id="rId161" Type="http://schemas.openxmlformats.org/officeDocument/2006/relationships/image" Target="../media/image330.svg"/><Relationship Id="rId182" Type="http://schemas.openxmlformats.org/officeDocument/2006/relationships/image" Target="../media/image351.png"/><Relationship Id="rId6" Type="http://schemas.openxmlformats.org/officeDocument/2006/relationships/image" Target="../media/image175.png"/><Relationship Id="rId23" Type="http://schemas.openxmlformats.org/officeDocument/2006/relationships/image" Target="../media/image192.svg"/><Relationship Id="rId119" Type="http://schemas.openxmlformats.org/officeDocument/2006/relationships/image" Target="../media/image288.svg"/><Relationship Id="rId44" Type="http://schemas.openxmlformats.org/officeDocument/2006/relationships/image" Target="../media/image213.png"/><Relationship Id="rId65" Type="http://schemas.openxmlformats.org/officeDocument/2006/relationships/image" Target="../media/image234.svg"/><Relationship Id="rId86" Type="http://schemas.openxmlformats.org/officeDocument/2006/relationships/image" Target="../media/image255.png"/><Relationship Id="rId130" Type="http://schemas.openxmlformats.org/officeDocument/2006/relationships/image" Target="../media/image299.png"/><Relationship Id="rId151" Type="http://schemas.openxmlformats.org/officeDocument/2006/relationships/image" Target="../media/image320.svg"/><Relationship Id="rId172" Type="http://schemas.openxmlformats.org/officeDocument/2006/relationships/image" Target="../media/image341.png"/><Relationship Id="rId193" Type="http://schemas.openxmlformats.org/officeDocument/2006/relationships/image" Target="../media/image362.svg"/><Relationship Id="rId13" Type="http://schemas.openxmlformats.org/officeDocument/2006/relationships/image" Target="../media/image182.svg"/><Relationship Id="rId109" Type="http://schemas.openxmlformats.org/officeDocument/2006/relationships/image" Target="../media/image278.svg"/><Relationship Id="rId34" Type="http://schemas.openxmlformats.org/officeDocument/2006/relationships/image" Target="../media/image203.png"/><Relationship Id="rId55" Type="http://schemas.openxmlformats.org/officeDocument/2006/relationships/image" Target="../media/image224.svg"/><Relationship Id="rId76" Type="http://schemas.openxmlformats.org/officeDocument/2006/relationships/image" Target="../media/image245.png"/><Relationship Id="rId97" Type="http://schemas.openxmlformats.org/officeDocument/2006/relationships/image" Target="../media/image266.svg"/><Relationship Id="rId120" Type="http://schemas.openxmlformats.org/officeDocument/2006/relationships/image" Target="../media/image289.png"/><Relationship Id="rId141" Type="http://schemas.openxmlformats.org/officeDocument/2006/relationships/image" Target="../media/image310.svg"/><Relationship Id="rId7" Type="http://schemas.openxmlformats.org/officeDocument/2006/relationships/image" Target="../media/image176.svg"/><Relationship Id="rId71" Type="http://schemas.openxmlformats.org/officeDocument/2006/relationships/image" Target="../media/image240.svg"/><Relationship Id="rId92" Type="http://schemas.openxmlformats.org/officeDocument/2006/relationships/image" Target="../media/image261.png"/><Relationship Id="rId162" Type="http://schemas.openxmlformats.org/officeDocument/2006/relationships/image" Target="../media/image331.png"/><Relationship Id="rId183" Type="http://schemas.openxmlformats.org/officeDocument/2006/relationships/image" Target="../media/image352.svg"/><Relationship Id="rId2" Type="http://schemas.openxmlformats.org/officeDocument/2006/relationships/image" Target="../media/image171.png"/><Relationship Id="rId29" Type="http://schemas.openxmlformats.org/officeDocument/2006/relationships/image" Target="../media/image198.svg"/><Relationship Id="rId24" Type="http://schemas.openxmlformats.org/officeDocument/2006/relationships/image" Target="../media/image193.png"/><Relationship Id="rId40" Type="http://schemas.openxmlformats.org/officeDocument/2006/relationships/image" Target="../media/image209.png"/><Relationship Id="rId45" Type="http://schemas.openxmlformats.org/officeDocument/2006/relationships/image" Target="../media/image214.svg"/><Relationship Id="rId66" Type="http://schemas.openxmlformats.org/officeDocument/2006/relationships/image" Target="../media/image235.png"/><Relationship Id="rId87" Type="http://schemas.openxmlformats.org/officeDocument/2006/relationships/image" Target="../media/image256.svg"/><Relationship Id="rId110" Type="http://schemas.openxmlformats.org/officeDocument/2006/relationships/image" Target="../media/image279.png"/><Relationship Id="rId115" Type="http://schemas.openxmlformats.org/officeDocument/2006/relationships/image" Target="../media/image284.svg"/><Relationship Id="rId131" Type="http://schemas.openxmlformats.org/officeDocument/2006/relationships/image" Target="../media/image300.svg"/><Relationship Id="rId136" Type="http://schemas.openxmlformats.org/officeDocument/2006/relationships/image" Target="../media/image305.png"/><Relationship Id="rId157" Type="http://schemas.openxmlformats.org/officeDocument/2006/relationships/image" Target="../media/image326.svg"/><Relationship Id="rId178" Type="http://schemas.openxmlformats.org/officeDocument/2006/relationships/image" Target="../media/image347.png"/><Relationship Id="rId61" Type="http://schemas.openxmlformats.org/officeDocument/2006/relationships/image" Target="../media/image230.svg"/><Relationship Id="rId82" Type="http://schemas.openxmlformats.org/officeDocument/2006/relationships/image" Target="../media/image251.png"/><Relationship Id="rId152" Type="http://schemas.openxmlformats.org/officeDocument/2006/relationships/image" Target="../media/image321.png"/><Relationship Id="rId173" Type="http://schemas.openxmlformats.org/officeDocument/2006/relationships/image" Target="../media/image342.svg"/><Relationship Id="rId194" Type="http://schemas.openxmlformats.org/officeDocument/2006/relationships/image" Target="../media/image363.png"/><Relationship Id="rId19" Type="http://schemas.openxmlformats.org/officeDocument/2006/relationships/image" Target="../media/image188.svg"/><Relationship Id="rId14" Type="http://schemas.openxmlformats.org/officeDocument/2006/relationships/image" Target="../media/image183.png"/><Relationship Id="rId30" Type="http://schemas.openxmlformats.org/officeDocument/2006/relationships/image" Target="../media/image199.png"/><Relationship Id="rId35" Type="http://schemas.openxmlformats.org/officeDocument/2006/relationships/image" Target="../media/image204.svg"/><Relationship Id="rId56" Type="http://schemas.openxmlformats.org/officeDocument/2006/relationships/image" Target="../media/image225.png"/><Relationship Id="rId77" Type="http://schemas.openxmlformats.org/officeDocument/2006/relationships/image" Target="../media/image246.svg"/><Relationship Id="rId100" Type="http://schemas.openxmlformats.org/officeDocument/2006/relationships/image" Target="../media/image269.png"/><Relationship Id="rId105" Type="http://schemas.openxmlformats.org/officeDocument/2006/relationships/image" Target="../media/image274.svg"/><Relationship Id="rId126" Type="http://schemas.openxmlformats.org/officeDocument/2006/relationships/image" Target="../media/image295.png"/><Relationship Id="rId147" Type="http://schemas.openxmlformats.org/officeDocument/2006/relationships/image" Target="../media/image316.svg"/><Relationship Id="rId168" Type="http://schemas.openxmlformats.org/officeDocument/2006/relationships/image" Target="../media/image337.png"/><Relationship Id="rId8" Type="http://schemas.openxmlformats.org/officeDocument/2006/relationships/image" Target="../media/image177.png"/><Relationship Id="rId51" Type="http://schemas.openxmlformats.org/officeDocument/2006/relationships/image" Target="../media/image220.svg"/><Relationship Id="rId72" Type="http://schemas.openxmlformats.org/officeDocument/2006/relationships/image" Target="../media/image241.png"/><Relationship Id="rId93" Type="http://schemas.openxmlformats.org/officeDocument/2006/relationships/image" Target="../media/image262.svg"/><Relationship Id="rId98" Type="http://schemas.openxmlformats.org/officeDocument/2006/relationships/image" Target="../media/image267.png"/><Relationship Id="rId121" Type="http://schemas.openxmlformats.org/officeDocument/2006/relationships/image" Target="../media/image290.svg"/><Relationship Id="rId142" Type="http://schemas.openxmlformats.org/officeDocument/2006/relationships/image" Target="../media/image311.png"/><Relationship Id="rId163" Type="http://schemas.openxmlformats.org/officeDocument/2006/relationships/image" Target="../media/image332.svg"/><Relationship Id="rId184" Type="http://schemas.openxmlformats.org/officeDocument/2006/relationships/image" Target="../media/image353.png"/><Relationship Id="rId189" Type="http://schemas.openxmlformats.org/officeDocument/2006/relationships/image" Target="../media/image358.svg"/><Relationship Id="rId3" Type="http://schemas.openxmlformats.org/officeDocument/2006/relationships/image" Target="../media/image172.svg"/><Relationship Id="rId25" Type="http://schemas.openxmlformats.org/officeDocument/2006/relationships/image" Target="../media/image194.svg"/><Relationship Id="rId46" Type="http://schemas.openxmlformats.org/officeDocument/2006/relationships/image" Target="../media/image215.png"/><Relationship Id="rId67" Type="http://schemas.openxmlformats.org/officeDocument/2006/relationships/image" Target="../media/image236.svg"/><Relationship Id="rId116" Type="http://schemas.openxmlformats.org/officeDocument/2006/relationships/image" Target="../media/image285.png"/><Relationship Id="rId137" Type="http://schemas.openxmlformats.org/officeDocument/2006/relationships/image" Target="../media/image306.svg"/><Relationship Id="rId158" Type="http://schemas.openxmlformats.org/officeDocument/2006/relationships/image" Target="../media/image327.png"/><Relationship Id="rId20" Type="http://schemas.openxmlformats.org/officeDocument/2006/relationships/image" Target="../media/image189.png"/><Relationship Id="rId41" Type="http://schemas.openxmlformats.org/officeDocument/2006/relationships/image" Target="../media/image210.svg"/><Relationship Id="rId62" Type="http://schemas.openxmlformats.org/officeDocument/2006/relationships/image" Target="../media/image231.png"/><Relationship Id="rId83" Type="http://schemas.openxmlformats.org/officeDocument/2006/relationships/image" Target="../media/image252.svg"/><Relationship Id="rId88" Type="http://schemas.openxmlformats.org/officeDocument/2006/relationships/image" Target="../media/image257.png"/><Relationship Id="rId111" Type="http://schemas.openxmlformats.org/officeDocument/2006/relationships/image" Target="../media/image280.svg"/><Relationship Id="rId132" Type="http://schemas.openxmlformats.org/officeDocument/2006/relationships/image" Target="../media/image301.png"/><Relationship Id="rId153" Type="http://schemas.openxmlformats.org/officeDocument/2006/relationships/image" Target="../media/image322.svg"/><Relationship Id="rId174" Type="http://schemas.openxmlformats.org/officeDocument/2006/relationships/image" Target="../media/image343.png"/><Relationship Id="rId179" Type="http://schemas.openxmlformats.org/officeDocument/2006/relationships/image" Target="../media/image348.svg"/><Relationship Id="rId195" Type="http://schemas.openxmlformats.org/officeDocument/2006/relationships/image" Target="../media/image364.svg"/><Relationship Id="rId190" Type="http://schemas.openxmlformats.org/officeDocument/2006/relationships/image" Target="../media/image359.png"/><Relationship Id="rId15" Type="http://schemas.openxmlformats.org/officeDocument/2006/relationships/image" Target="../media/image184.svg"/><Relationship Id="rId36" Type="http://schemas.openxmlformats.org/officeDocument/2006/relationships/image" Target="../media/image205.png"/><Relationship Id="rId57" Type="http://schemas.openxmlformats.org/officeDocument/2006/relationships/image" Target="../media/image226.svg"/><Relationship Id="rId106" Type="http://schemas.openxmlformats.org/officeDocument/2006/relationships/image" Target="../media/image275.png"/><Relationship Id="rId127" Type="http://schemas.openxmlformats.org/officeDocument/2006/relationships/image" Target="../media/image296.svg"/><Relationship Id="rId10" Type="http://schemas.openxmlformats.org/officeDocument/2006/relationships/image" Target="../media/image179.png"/><Relationship Id="rId31" Type="http://schemas.openxmlformats.org/officeDocument/2006/relationships/image" Target="../media/image200.svg"/><Relationship Id="rId52" Type="http://schemas.openxmlformats.org/officeDocument/2006/relationships/image" Target="../media/image221.png"/><Relationship Id="rId73" Type="http://schemas.openxmlformats.org/officeDocument/2006/relationships/image" Target="../media/image242.svg"/><Relationship Id="rId78" Type="http://schemas.openxmlformats.org/officeDocument/2006/relationships/image" Target="../media/image247.png"/><Relationship Id="rId94" Type="http://schemas.openxmlformats.org/officeDocument/2006/relationships/image" Target="../media/image263.png"/><Relationship Id="rId99" Type="http://schemas.openxmlformats.org/officeDocument/2006/relationships/image" Target="../media/image268.svg"/><Relationship Id="rId101" Type="http://schemas.openxmlformats.org/officeDocument/2006/relationships/image" Target="../media/image270.svg"/><Relationship Id="rId122" Type="http://schemas.openxmlformats.org/officeDocument/2006/relationships/image" Target="../media/image291.png"/><Relationship Id="rId143" Type="http://schemas.openxmlformats.org/officeDocument/2006/relationships/image" Target="../media/image312.svg"/><Relationship Id="rId148" Type="http://schemas.openxmlformats.org/officeDocument/2006/relationships/image" Target="../media/image317.png"/><Relationship Id="rId164" Type="http://schemas.openxmlformats.org/officeDocument/2006/relationships/image" Target="../media/image333.png"/><Relationship Id="rId169" Type="http://schemas.openxmlformats.org/officeDocument/2006/relationships/image" Target="../media/image338.svg"/><Relationship Id="rId185" Type="http://schemas.openxmlformats.org/officeDocument/2006/relationships/image" Target="../media/image354.svg"/><Relationship Id="rId4" Type="http://schemas.openxmlformats.org/officeDocument/2006/relationships/image" Target="../media/image173.png"/><Relationship Id="rId9" Type="http://schemas.openxmlformats.org/officeDocument/2006/relationships/image" Target="../media/image178.svg"/><Relationship Id="rId180" Type="http://schemas.openxmlformats.org/officeDocument/2006/relationships/image" Target="../media/image349.png"/><Relationship Id="rId26" Type="http://schemas.openxmlformats.org/officeDocument/2006/relationships/image" Target="../media/image195.png"/><Relationship Id="rId47" Type="http://schemas.openxmlformats.org/officeDocument/2006/relationships/image" Target="../media/image216.svg"/><Relationship Id="rId68" Type="http://schemas.openxmlformats.org/officeDocument/2006/relationships/image" Target="../media/image237.png"/><Relationship Id="rId89" Type="http://schemas.openxmlformats.org/officeDocument/2006/relationships/image" Target="../media/image258.svg"/><Relationship Id="rId112" Type="http://schemas.openxmlformats.org/officeDocument/2006/relationships/image" Target="../media/image281.png"/><Relationship Id="rId133" Type="http://schemas.openxmlformats.org/officeDocument/2006/relationships/image" Target="../media/image302.svg"/><Relationship Id="rId154" Type="http://schemas.openxmlformats.org/officeDocument/2006/relationships/image" Target="../media/image323.png"/><Relationship Id="rId175" Type="http://schemas.openxmlformats.org/officeDocument/2006/relationships/image" Target="../media/image344.svg"/><Relationship Id="rId196" Type="http://schemas.openxmlformats.org/officeDocument/2006/relationships/image" Target="../media/image365.png"/><Relationship Id="rId16" Type="http://schemas.openxmlformats.org/officeDocument/2006/relationships/image" Target="../media/image185.png"/><Relationship Id="rId37" Type="http://schemas.openxmlformats.org/officeDocument/2006/relationships/image" Target="../media/image206.svg"/><Relationship Id="rId58" Type="http://schemas.openxmlformats.org/officeDocument/2006/relationships/image" Target="../media/image227.png"/><Relationship Id="rId79" Type="http://schemas.openxmlformats.org/officeDocument/2006/relationships/image" Target="../media/image248.svg"/><Relationship Id="rId102" Type="http://schemas.openxmlformats.org/officeDocument/2006/relationships/image" Target="../media/image271.png"/><Relationship Id="rId123" Type="http://schemas.openxmlformats.org/officeDocument/2006/relationships/image" Target="../media/image292.svg"/><Relationship Id="rId144" Type="http://schemas.openxmlformats.org/officeDocument/2006/relationships/image" Target="../media/image313.png"/><Relationship Id="rId90" Type="http://schemas.openxmlformats.org/officeDocument/2006/relationships/image" Target="../media/image259.png"/><Relationship Id="rId165" Type="http://schemas.openxmlformats.org/officeDocument/2006/relationships/image" Target="../media/image334.svg"/><Relationship Id="rId186" Type="http://schemas.openxmlformats.org/officeDocument/2006/relationships/image" Target="../media/image355.png"/><Relationship Id="rId27" Type="http://schemas.openxmlformats.org/officeDocument/2006/relationships/image" Target="../media/image196.svg"/><Relationship Id="rId48" Type="http://schemas.openxmlformats.org/officeDocument/2006/relationships/image" Target="../media/image217.png"/><Relationship Id="rId69" Type="http://schemas.openxmlformats.org/officeDocument/2006/relationships/image" Target="../media/image238.svg"/><Relationship Id="rId113" Type="http://schemas.openxmlformats.org/officeDocument/2006/relationships/image" Target="../media/image282.svg"/><Relationship Id="rId134" Type="http://schemas.openxmlformats.org/officeDocument/2006/relationships/image" Target="../media/image303.png"/><Relationship Id="rId80" Type="http://schemas.openxmlformats.org/officeDocument/2006/relationships/image" Target="../media/image249.png"/><Relationship Id="rId155" Type="http://schemas.openxmlformats.org/officeDocument/2006/relationships/image" Target="../media/image324.svg"/><Relationship Id="rId176" Type="http://schemas.openxmlformats.org/officeDocument/2006/relationships/image" Target="../media/image345.png"/><Relationship Id="rId197" Type="http://schemas.openxmlformats.org/officeDocument/2006/relationships/image" Target="../media/image366.svg"/><Relationship Id="rId17" Type="http://schemas.openxmlformats.org/officeDocument/2006/relationships/image" Target="../media/image186.svg"/><Relationship Id="rId38" Type="http://schemas.openxmlformats.org/officeDocument/2006/relationships/image" Target="../media/image207.png"/><Relationship Id="rId59" Type="http://schemas.openxmlformats.org/officeDocument/2006/relationships/image" Target="../media/image228.svg"/><Relationship Id="rId103" Type="http://schemas.openxmlformats.org/officeDocument/2006/relationships/image" Target="../media/image272.svg"/><Relationship Id="rId124" Type="http://schemas.openxmlformats.org/officeDocument/2006/relationships/image" Target="../media/image293.png"/><Relationship Id="rId70" Type="http://schemas.openxmlformats.org/officeDocument/2006/relationships/image" Target="../media/image239.png"/><Relationship Id="rId91" Type="http://schemas.openxmlformats.org/officeDocument/2006/relationships/image" Target="../media/image260.svg"/><Relationship Id="rId145" Type="http://schemas.openxmlformats.org/officeDocument/2006/relationships/image" Target="../media/image314.svg"/><Relationship Id="rId166" Type="http://schemas.openxmlformats.org/officeDocument/2006/relationships/image" Target="../media/image335.png"/><Relationship Id="rId187" Type="http://schemas.openxmlformats.org/officeDocument/2006/relationships/image" Target="../media/image356.svg"/><Relationship Id="rId1" Type="http://schemas.openxmlformats.org/officeDocument/2006/relationships/slideLayout" Target="../slideLayouts/slideLayout18.xml"/><Relationship Id="rId28" Type="http://schemas.openxmlformats.org/officeDocument/2006/relationships/image" Target="../media/image197.png"/><Relationship Id="rId49" Type="http://schemas.openxmlformats.org/officeDocument/2006/relationships/image" Target="../media/image218.svg"/><Relationship Id="rId114" Type="http://schemas.openxmlformats.org/officeDocument/2006/relationships/image" Target="../media/image283.png"/><Relationship Id="rId60" Type="http://schemas.openxmlformats.org/officeDocument/2006/relationships/image" Target="../media/image229.png"/><Relationship Id="rId81" Type="http://schemas.openxmlformats.org/officeDocument/2006/relationships/image" Target="../media/image250.svg"/><Relationship Id="rId135" Type="http://schemas.openxmlformats.org/officeDocument/2006/relationships/image" Target="../media/image304.svg"/><Relationship Id="rId156" Type="http://schemas.openxmlformats.org/officeDocument/2006/relationships/image" Target="../media/image325.png"/><Relationship Id="rId177" Type="http://schemas.openxmlformats.org/officeDocument/2006/relationships/image" Target="../media/image346.svg"/><Relationship Id="rId18" Type="http://schemas.openxmlformats.org/officeDocument/2006/relationships/image" Target="../media/image187.png"/><Relationship Id="rId39" Type="http://schemas.openxmlformats.org/officeDocument/2006/relationships/image" Target="../media/image208.svg"/><Relationship Id="rId50" Type="http://schemas.openxmlformats.org/officeDocument/2006/relationships/image" Target="../media/image219.png"/><Relationship Id="rId104" Type="http://schemas.openxmlformats.org/officeDocument/2006/relationships/image" Target="../media/image273.png"/><Relationship Id="rId125" Type="http://schemas.openxmlformats.org/officeDocument/2006/relationships/image" Target="../media/image294.svg"/><Relationship Id="rId146" Type="http://schemas.openxmlformats.org/officeDocument/2006/relationships/image" Target="../media/image315.png"/><Relationship Id="rId167" Type="http://schemas.openxmlformats.org/officeDocument/2006/relationships/image" Target="../media/image336.svg"/><Relationship Id="rId188" Type="http://schemas.openxmlformats.org/officeDocument/2006/relationships/image" Target="../media/image3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4.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5.png"/><Relationship Id="rId4" Type="http://schemas.microsoft.com/office/2007/relationships/hdphoto" Target="../media/hdphoto1.wdp"/><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59.png"/><Relationship Id="rId5" Type="http://schemas.openxmlformats.org/officeDocument/2006/relationships/diagramQuickStyle" Target="../diagrams/quickStyle3.xml"/><Relationship Id="rId10" Type="http://schemas.openxmlformats.org/officeDocument/2006/relationships/image" Target="../media/image58.png"/><Relationship Id="rId4" Type="http://schemas.openxmlformats.org/officeDocument/2006/relationships/diagramLayout" Target="../diagrams/layout3.xml"/><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E65640-62AD-8EAA-60B2-2A4ADDB275D8}"/>
              </a:ext>
            </a:extLst>
          </p:cNvPr>
          <p:cNvSpPr>
            <a:spLocks noGrp="1"/>
          </p:cNvSpPr>
          <p:nvPr>
            <p:ph type="body" sz="quarter" idx="10"/>
          </p:nvPr>
        </p:nvSpPr>
        <p:spPr>
          <a:xfrm>
            <a:off x="530910" y="4002816"/>
            <a:ext cx="10299015" cy="692751"/>
          </a:xfrm>
        </p:spPr>
        <p:txBody>
          <a:bodyPr>
            <a:normAutofit lnSpcReduction="10000"/>
          </a:bodyPr>
          <a:lstStyle/>
          <a:p>
            <a:r>
              <a:rPr lang="en-US" dirty="0"/>
              <a:t>Unlocking potential:	</a:t>
            </a:r>
            <a:endParaRPr lang="en-IS" dirty="0"/>
          </a:p>
        </p:txBody>
      </p:sp>
      <p:sp>
        <p:nvSpPr>
          <p:cNvPr id="3" name="Text Placeholder 2">
            <a:extLst>
              <a:ext uri="{FF2B5EF4-FFF2-40B4-BE49-F238E27FC236}">
                <a16:creationId xmlns:a16="http://schemas.microsoft.com/office/drawing/2014/main" id="{E766655A-FA1B-497C-81C4-49A774499131}"/>
              </a:ext>
            </a:extLst>
          </p:cNvPr>
          <p:cNvSpPr>
            <a:spLocks noGrp="1"/>
          </p:cNvSpPr>
          <p:nvPr>
            <p:ph type="body" sz="quarter" idx="11"/>
          </p:nvPr>
        </p:nvSpPr>
        <p:spPr>
          <a:xfrm>
            <a:off x="530910" y="4731865"/>
            <a:ext cx="8657540" cy="602135"/>
          </a:xfrm>
        </p:spPr>
        <p:txBody>
          <a:bodyPr>
            <a:normAutofit fontScale="85000" lnSpcReduction="10000"/>
          </a:bodyPr>
          <a:lstStyle/>
          <a:p>
            <a:r>
              <a:rPr lang="en-US" dirty="0"/>
              <a:t>Showcasing value and benefits of LS Central in presentations</a:t>
            </a:r>
            <a:endParaRPr lang="en-IS" dirty="0"/>
          </a:p>
        </p:txBody>
      </p:sp>
      <p:sp>
        <p:nvSpPr>
          <p:cNvPr id="5" name="Text Placeholder 4">
            <a:extLst>
              <a:ext uri="{FF2B5EF4-FFF2-40B4-BE49-F238E27FC236}">
                <a16:creationId xmlns:a16="http://schemas.microsoft.com/office/drawing/2014/main" id="{58425175-CC15-87B8-6180-110B81D3DD34}"/>
              </a:ext>
            </a:extLst>
          </p:cNvPr>
          <p:cNvSpPr>
            <a:spLocks noGrp="1"/>
          </p:cNvSpPr>
          <p:nvPr>
            <p:ph type="body" sz="quarter" idx="13"/>
          </p:nvPr>
        </p:nvSpPr>
        <p:spPr/>
        <p:txBody>
          <a:bodyPr/>
          <a:lstStyle/>
          <a:p>
            <a:r>
              <a:rPr lang="en-US" dirty="0"/>
              <a:t>Sales Executive APAC</a:t>
            </a:r>
            <a:endParaRPr lang="en-IS" dirty="0"/>
          </a:p>
        </p:txBody>
      </p:sp>
      <p:sp>
        <p:nvSpPr>
          <p:cNvPr id="7" name="Text Placeholder 6">
            <a:extLst>
              <a:ext uri="{FF2B5EF4-FFF2-40B4-BE49-F238E27FC236}">
                <a16:creationId xmlns:a16="http://schemas.microsoft.com/office/drawing/2014/main" id="{21E4FD89-90D6-2940-E5A2-AF9FF8EDD646}"/>
              </a:ext>
            </a:extLst>
          </p:cNvPr>
          <p:cNvSpPr>
            <a:spLocks noGrp="1"/>
          </p:cNvSpPr>
          <p:nvPr>
            <p:ph type="body" sz="quarter" idx="12"/>
          </p:nvPr>
        </p:nvSpPr>
        <p:spPr/>
        <p:txBody>
          <a:bodyPr>
            <a:normAutofit lnSpcReduction="10000"/>
          </a:bodyPr>
          <a:lstStyle/>
          <a:p>
            <a:r>
              <a:rPr lang="en-US" dirty="0"/>
              <a:t>Daniel Ong</a:t>
            </a:r>
            <a:endParaRPr lang="en-MY" dirty="0"/>
          </a:p>
        </p:txBody>
      </p:sp>
    </p:spTree>
    <p:extLst>
      <p:ext uri="{BB962C8B-B14F-4D97-AF65-F5344CB8AC3E}">
        <p14:creationId xmlns:p14="http://schemas.microsoft.com/office/powerpoint/2010/main" val="2887129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4294967295"/>
          </p:nvPr>
        </p:nvSpPr>
        <p:spPr>
          <a:xfrm>
            <a:off x="338329" y="2051050"/>
            <a:ext cx="6891812" cy="4264025"/>
          </a:xfrm>
          <a:prstGeom prst="rect">
            <a:avLst/>
          </a:prstGeom>
        </p:spPr>
        <p:txBody>
          <a:bodyPr/>
          <a:lstStyle/>
          <a:p>
            <a:pPr marL="0" indent="0">
              <a:buNone/>
            </a:pPr>
            <a:r>
              <a:rPr lang="en-US" b="1" dirty="0">
                <a:latin typeface="Segoe UI" panose="020B0502040204020203" pitchFamily="34" charset="0"/>
                <a:cs typeface="Segoe UI" panose="020B0502040204020203" pitchFamily="34" charset="0"/>
              </a:rPr>
              <a:t>Objection handling</a:t>
            </a:r>
          </a:p>
          <a:p>
            <a:pPr marL="0" indent="0">
              <a:buNone/>
            </a:pPr>
            <a:br>
              <a:rPr lang="en-US" sz="800" b="1" dirty="0"/>
            </a:br>
            <a:r>
              <a:rPr lang="en-US" sz="2000" dirty="0">
                <a:latin typeface="Segoe UI" panose="020B0502040204020203" pitchFamily="34" charset="0"/>
                <a:cs typeface="Segoe UI" panose="020B0502040204020203" pitchFamily="34" charset="0"/>
              </a:rPr>
              <a:t>Techniques to respond to and overcome any </a:t>
            </a:r>
          </a:p>
          <a:p>
            <a:pPr lvl="1"/>
            <a:r>
              <a:rPr lang="en-US" sz="2000" dirty="0">
                <a:latin typeface="Segoe UI" panose="020B0502040204020203" pitchFamily="34" charset="0"/>
                <a:cs typeface="Segoe UI" panose="020B0502040204020203" pitchFamily="34" charset="0"/>
              </a:rPr>
              <a:t>reasons </a:t>
            </a:r>
          </a:p>
          <a:p>
            <a:pPr lvl="1"/>
            <a:r>
              <a:rPr lang="en-US" sz="2000" dirty="0">
                <a:latin typeface="Segoe UI" panose="020B0502040204020203" pitchFamily="34" charset="0"/>
                <a:cs typeface="Segoe UI" panose="020B0502040204020203" pitchFamily="34" charset="0"/>
              </a:rPr>
              <a:t>excuses </a:t>
            </a:r>
          </a:p>
          <a:p>
            <a:pPr lvl="1"/>
            <a:r>
              <a:rPr lang="en-US" sz="2000" dirty="0">
                <a:latin typeface="Segoe UI" panose="020B0502040204020203" pitchFamily="34" charset="0"/>
                <a:cs typeface="Segoe UI" panose="020B0502040204020203" pitchFamily="34" charset="0"/>
              </a:rPr>
              <a:t>or other hesitation </a:t>
            </a:r>
            <a:endParaRPr lang="en-US" sz="1800" dirty="0">
              <a:latin typeface="Segoe UI" panose="020B0502040204020203" pitchFamily="34" charset="0"/>
              <a:cs typeface="Segoe UI" panose="020B0502040204020203" pitchFamily="34" charset="0"/>
            </a:endParaRPr>
          </a:p>
          <a:p>
            <a:pPr marL="0" indent="0">
              <a:lnSpc>
                <a:spcPct val="110000"/>
              </a:lnSpc>
              <a:buNone/>
            </a:pPr>
            <a:r>
              <a:rPr lang="en-US" sz="2000" dirty="0">
                <a:latin typeface="Segoe UI" panose="020B0502040204020203" pitchFamily="34" charset="0"/>
                <a:cs typeface="Segoe UI" panose="020B0502040204020203" pitchFamily="34" charset="0"/>
              </a:rPr>
              <a:t>given by the prospect to delay or reject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adoption of our software solution or service offering</a:t>
            </a:r>
            <a:endParaRPr lang="en-US" sz="1800" dirty="0"/>
          </a:p>
          <a:p>
            <a:endParaRPr lang="en-US" sz="1800" dirty="0"/>
          </a:p>
        </p:txBody>
      </p:sp>
      <p:graphicFrame>
        <p:nvGraphicFramePr>
          <p:cNvPr id="54" name="Diagram 53">
            <a:extLst>
              <a:ext uri="{FF2B5EF4-FFF2-40B4-BE49-F238E27FC236}">
                <a16:creationId xmlns:a16="http://schemas.microsoft.com/office/drawing/2014/main" id="{7E0BB722-64B9-94E3-BD90-3E825177E271}"/>
              </a:ext>
            </a:extLst>
          </p:cNvPr>
          <p:cNvGraphicFramePr/>
          <p:nvPr>
            <p:extLst>
              <p:ext uri="{D42A27DB-BD31-4B8C-83A1-F6EECF244321}">
                <p14:modId xmlns:p14="http://schemas.microsoft.com/office/powerpoint/2010/main" val="3872265505"/>
              </p:ext>
            </p:extLst>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 name="Title 6">
            <a:extLst>
              <a:ext uri="{FF2B5EF4-FFF2-40B4-BE49-F238E27FC236}">
                <a16:creationId xmlns:a16="http://schemas.microsoft.com/office/drawing/2014/main" id="{209C0CED-CAB1-EE5B-30C2-CE32D81CA1AD}"/>
              </a:ext>
            </a:extLst>
          </p:cNvPr>
          <p:cNvSpPr txBox="1">
            <a:spLocks/>
          </p:cNvSpPr>
          <p:nvPr/>
        </p:nvSpPr>
        <p:spPr>
          <a:xfrm>
            <a:off x="492691" y="364586"/>
            <a:ext cx="9983029" cy="58863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5C4483">
                    <a:lumMod val="50000"/>
                  </a:srgbClr>
                </a:solidFill>
                <a:effectLst/>
                <a:uLnTx/>
                <a:uFillTx/>
                <a:latin typeface="Segoe UI" panose="020B0502040204020203" pitchFamily="34" charset="0"/>
                <a:ea typeface="+mj-ea"/>
                <a:cs typeface="Segoe UI" panose="020B0502040204020203" pitchFamily="34" charset="0"/>
              </a:rPr>
              <a:t>Presales Process</a:t>
            </a:r>
          </a:p>
        </p:txBody>
      </p:sp>
      <p:sp>
        <p:nvSpPr>
          <p:cNvPr id="3" name="Rectangle: Rounded Corners 2">
            <a:extLst>
              <a:ext uri="{FF2B5EF4-FFF2-40B4-BE49-F238E27FC236}">
                <a16:creationId xmlns:a16="http://schemas.microsoft.com/office/drawing/2014/main" id="{A24BF7D6-313F-B571-5768-0C55025A5CD3}"/>
              </a:ext>
            </a:extLst>
          </p:cNvPr>
          <p:cNvSpPr/>
          <p:nvPr/>
        </p:nvSpPr>
        <p:spPr>
          <a:xfrm>
            <a:off x="7648053" y="2318347"/>
            <a:ext cx="4203655" cy="2892960"/>
          </a:xfrm>
          <a:prstGeom prst="roundRect">
            <a:avLst>
              <a:gd name="adj" fmla="val 2871"/>
            </a:avLst>
          </a:prstGeom>
          <a:blipFill>
            <a:blip r:embed="rId8"/>
            <a:stretch>
              <a:fillRect/>
            </a:stretch>
          </a:bli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85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54" grpId="0">
        <p:bldAsOne/>
      </p:bldGraphic>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9BCA78A7-778E-92C0-6C9E-DA2F919873BA}"/>
              </a:ext>
            </a:extLst>
          </p:cNvPr>
          <p:cNvSpPr txBox="1">
            <a:spLocks/>
          </p:cNvSpPr>
          <p:nvPr/>
        </p:nvSpPr>
        <p:spPr>
          <a:xfrm>
            <a:off x="736600" y="1624241"/>
            <a:ext cx="10718799" cy="1185620"/>
          </a:xfrm>
          <a:prstGeom prst="rect">
            <a:avLst/>
          </a:prstGeom>
          <a:scene3d>
            <a:camera prst="perspectiveFront"/>
            <a:lightRig rig="threePt" dir="t"/>
          </a:scene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Next step:</a:t>
            </a:r>
            <a:b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br>
              <a:rPr kumimoji="0" lang="en-US" sz="1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How to build </a:t>
            </a:r>
            <a:b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Presentations </a:t>
            </a:r>
            <a:b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that showcase value</a:t>
            </a:r>
            <a:b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and benefits</a:t>
            </a:r>
            <a:endParaRPr kumimoji="0" lang="en-IS" sz="4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032314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10829062" cy="4224371"/>
          </a:xfrm>
        </p:spPr>
        <p:txBody>
          <a:bodyPr/>
          <a:lstStyle/>
          <a:p>
            <a:pPr marL="0" indent="0">
              <a:buNone/>
            </a:pPr>
            <a:r>
              <a:rPr lang="en-US" b="1"/>
              <a:t>Preparing demos with benefits and values in mind</a:t>
            </a:r>
          </a:p>
          <a:p>
            <a:pPr marL="0" indent="0">
              <a:buNone/>
            </a:pPr>
            <a:br>
              <a:rPr lang="en-US" sz="700" b="1"/>
            </a:br>
            <a:r>
              <a:rPr lang="en-US" sz="2000"/>
              <a:t>Presenting</a:t>
            </a:r>
            <a:r>
              <a:rPr lang="en-US" sz="2000" b="1"/>
              <a:t> </a:t>
            </a:r>
            <a:r>
              <a:rPr lang="en-US" sz="2000"/>
              <a:t>the solution to the prospect. </a:t>
            </a:r>
            <a:r>
              <a:rPr lang="en-US" sz="2000" b="1"/>
              <a:t> </a:t>
            </a:r>
            <a:endParaRPr lang="en-US" sz="2000"/>
          </a:p>
          <a:p>
            <a:pPr marL="0" indent="0">
              <a:buNone/>
            </a:pPr>
            <a:endParaRPr lang="en-US" sz="1000"/>
          </a:p>
          <a:p>
            <a:pPr marL="0" indent="0">
              <a:buNone/>
            </a:pPr>
            <a:r>
              <a:rPr lang="en-US" sz="2000"/>
              <a:t>Ingredients Key questions:</a:t>
            </a:r>
          </a:p>
          <a:p>
            <a:pPr lvl="1">
              <a:buFont typeface="Wingdings" panose="05000000000000000000" pitchFamily="2" charset="2"/>
              <a:buChar char="ü"/>
            </a:pPr>
            <a:r>
              <a:rPr lang="en-US" sz="2000"/>
              <a:t>2% rule, software decisions (how close it can be)</a:t>
            </a:r>
          </a:p>
          <a:p>
            <a:pPr lvl="1"/>
            <a:r>
              <a:rPr lang="en-US" sz="2000"/>
              <a:t>Context &amp; Benefits (from features to values &amp; benefits)</a:t>
            </a:r>
          </a:p>
          <a:p>
            <a:pPr lvl="1"/>
            <a:r>
              <a:rPr lang="en-US" sz="2000"/>
              <a:t>Who is in the audience, different messages (pyramid?)</a:t>
            </a:r>
          </a:p>
          <a:p>
            <a:pPr lvl="1"/>
            <a:r>
              <a:rPr lang="en-US" sz="2000"/>
              <a:t>Managing time &amp; attention (</a:t>
            </a:r>
            <a:r>
              <a:rPr lang="en-US" sz="2000">
                <a:sym typeface="Wingdings" panose="05000000000000000000" pitchFamily="2" charset="2"/>
              </a:rPr>
              <a:t> don’t show everything, don’t educate, just highlights</a:t>
            </a:r>
            <a:r>
              <a:rPr lang="en-US" sz="2000"/>
              <a:t>)</a:t>
            </a:r>
          </a:p>
          <a:p>
            <a:pPr lvl="1"/>
            <a:endParaRPr lang="en-US" sz="2000"/>
          </a:p>
          <a:p>
            <a:pPr lvl="1"/>
            <a:endParaRPr lang="en-US" sz="2000"/>
          </a:p>
          <a:p>
            <a:pPr lvl="1"/>
            <a:endParaRPr lang="en-US" sz="2000"/>
          </a:p>
          <a:p>
            <a:pPr lvl="1"/>
            <a:endParaRPr lang="en-US" sz="2000"/>
          </a:p>
          <a:p>
            <a:endParaRPr lang="en-US" sz="180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Process</a:t>
            </a:r>
          </a:p>
        </p:txBody>
      </p:sp>
      <p:sp>
        <p:nvSpPr>
          <p:cNvPr id="2" name="Speech Bubble: Rectangle 1">
            <a:extLst>
              <a:ext uri="{FF2B5EF4-FFF2-40B4-BE49-F238E27FC236}">
                <a16:creationId xmlns:a16="http://schemas.microsoft.com/office/drawing/2014/main" id="{7A94B043-259C-BB37-CA7F-E89D2251613F}"/>
              </a:ext>
            </a:extLst>
          </p:cNvPr>
          <p:cNvSpPr/>
          <p:nvPr/>
        </p:nvSpPr>
        <p:spPr>
          <a:xfrm>
            <a:off x="7047228" y="2991615"/>
            <a:ext cx="2394484" cy="657898"/>
          </a:xfrm>
          <a:prstGeom prst="wedgeRectCallout">
            <a:avLst>
              <a:gd name="adj1" fmla="val -67759"/>
              <a:gd name="adj2" fmla="val 719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Don’t call this 2% rule. That’s plagiarism</a:t>
            </a:r>
          </a:p>
        </p:txBody>
      </p:sp>
      <p:cxnSp>
        <p:nvCxnSpPr>
          <p:cNvPr id="4" name="Straight Arrow Connector 3">
            <a:extLst>
              <a:ext uri="{FF2B5EF4-FFF2-40B4-BE49-F238E27FC236}">
                <a16:creationId xmlns:a16="http://schemas.microsoft.com/office/drawing/2014/main" id="{17192FB6-71F5-7DD9-E932-DF63B2F730C8}"/>
              </a:ext>
            </a:extLst>
          </p:cNvPr>
          <p:cNvCxnSpPr>
            <a:cxnSpLocks/>
          </p:cNvCxnSpPr>
          <p:nvPr/>
        </p:nvCxnSpPr>
        <p:spPr>
          <a:xfrm flipH="1">
            <a:off x="2844800" y="1859280"/>
            <a:ext cx="1310640" cy="2123440"/>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CA04247-8C20-FE78-86A6-E2A2FBD3E384}"/>
              </a:ext>
            </a:extLst>
          </p:cNvPr>
          <p:cNvCxnSpPr>
            <a:cxnSpLocks/>
          </p:cNvCxnSpPr>
          <p:nvPr/>
        </p:nvCxnSpPr>
        <p:spPr>
          <a:xfrm flipH="1">
            <a:off x="3500120" y="1859280"/>
            <a:ext cx="655320" cy="2560320"/>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D252170-4A53-85C5-3228-202BF7F3AEB4}"/>
              </a:ext>
            </a:extLst>
          </p:cNvPr>
          <p:cNvCxnSpPr>
            <a:cxnSpLocks/>
          </p:cNvCxnSpPr>
          <p:nvPr/>
        </p:nvCxnSpPr>
        <p:spPr>
          <a:xfrm flipH="1">
            <a:off x="3961461" y="1859280"/>
            <a:ext cx="2002459" cy="2883351"/>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CE91F8F-EA3E-71BA-8CEC-8CFCD60A3FB0}"/>
              </a:ext>
            </a:extLst>
          </p:cNvPr>
          <p:cNvCxnSpPr>
            <a:cxnSpLocks/>
          </p:cNvCxnSpPr>
          <p:nvPr/>
        </p:nvCxnSpPr>
        <p:spPr>
          <a:xfrm flipH="1">
            <a:off x="4119883" y="1878888"/>
            <a:ext cx="3637399" cy="2863743"/>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19" name="Diagram 18">
            <a:extLst>
              <a:ext uri="{FF2B5EF4-FFF2-40B4-BE49-F238E27FC236}">
                <a16:creationId xmlns:a16="http://schemas.microsoft.com/office/drawing/2014/main" id="{AE8EB004-5D2A-4167-465F-71FAE20333A8}"/>
              </a:ext>
            </a:extLst>
          </p:cNvPr>
          <p:cNvGraphicFramePr/>
          <p:nvPr>
            <p:extLst>
              <p:ext uri="{D42A27DB-BD31-4B8C-83A1-F6EECF244321}">
                <p14:modId xmlns:p14="http://schemas.microsoft.com/office/powerpoint/2010/main" val="817332798"/>
              </p:ext>
            </p:extLst>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10829062" cy="4224371"/>
          </a:xfrm>
        </p:spPr>
        <p:txBody>
          <a:bodyPr/>
          <a:lstStyle/>
          <a:p>
            <a:pPr marL="0" indent="0">
              <a:buNone/>
            </a:pPr>
            <a:r>
              <a:rPr lang="en-US" b="1" dirty="0"/>
              <a:t>Preparing demos with a values first approach</a:t>
            </a:r>
          </a:p>
          <a:p>
            <a:pPr marL="0" indent="0">
              <a:buNone/>
            </a:pPr>
            <a:br>
              <a:rPr lang="en-US" sz="700" b="1" dirty="0"/>
            </a:br>
            <a:r>
              <a:rPr lang="en-US" sz="2000" dirty="0"/>
              <a:t>How are software decisions made…</a:t>
            </a:r>
            <a:br>
              <a:rPr lang="en-US" sz="2000" dirty="0"/>
            </a:br>
            <a:endParaRPr lang="en-US" sz="1000" dirty="0"/>
          </a:p>
          <a:p>
            <a:pPr lvl="1"/>
            <a:r>
              <a:rPr lang="en-US" sz="2000" dirty="0"/>
              <a:t>Feature differentiation?</a:t>
            </a:r>
          </a:p>
          <a:p>
            <a:pPr lvl="1"/>
            <a:r>
              <a:rPr lang="en-US" sz="2000" dirty="0"/>
              <a:t>Relationships?</a:t>
            </a:r>
          </a:p>
          <a:p>
            <a:pPr lvl="1"/>
            <a:r>
              <a:rPr lang="en-US" sz="2000" dirty="0"/>
              <a:t>Instinct?</a:t>
            </a:r>
          </a:p>
          <a:p>
            <a:pPr lvl="1"/>
            <a:r>
              <a:rPr lang="en-US" sz="2000" dirty="0"/>
              <a:t>What else?</a:t>
            </a:r>
            <a:endParaRPr lang="en-US" sz="1000" dirty="0"/>
          </a:p>
          <a:p>
            <a:pPr lvl="1"/>
            <a:endParaRPr lang="en-US" sz="2000" dirty="0"/>
          </a:p>
          <a:p>
            <a:pPr lvl="1"/>
            <a:endParaRPr lang="en-US" sz="2000" dirty="0"/>
          </a:p>
          <a:p>
            <a:pPr lvl="1"/>
            <a:endParaRPr lang="en-US" sz="2000" dirty="0"/>
          </a:p>
          <a:p>
            <a:endParaRPr lang="en-US" sz="1800" dirty="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983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anim calcmode="lin" valueType="num">
                                      <p:cBhvr>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Graphic spid="1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7208825" cy="4224371"/>
          </a:xfrm>
        </p:spPr>
        <p:txBody>
          <a:bodyPr/>
          <a:lstStyle/>
          <a:p>
            <a:pPr marL="0" indent="0">
              <a:buNone/>
            </a:pPr>
            <a:r>
              <a:rPr lang="en-US" b="1"/>
              <a:t>Preparing demos with a values first approach</a:t>
            </a:r>
          </a:p>
          <a:p>
            <a:pPr marL="0" indent="0">
              <a:buNone/>
            </a:pPr>
            <a:br>
              <a:rPr lang="en-US" sz="700" b="1"/>
            </a:br>
            <a:r>
              <a:rPr lang="en-US" sz="2000"/>
              <a:t>How are software decisions made… </a:t>
            </a:r>
            <a:r>
              <a:rPr lang="en-US" sz="2000">
                <a:solidFill>
                  <a:schemeClr val="accent4"/>
                </a:solidFill>
              </a:rPr>
              <a:t>subjectively</a:t>
            </a:r>
            <a:r>
              <a:rPr lang="en-US" sz="2000"/>
              <a:t>.</a:t>
            </a:r>
          </a:p>
          <a:p>
            <a:pPr lvl="1"/>
            <a:endParaRPr lang="en-US" sz="2000"/>
          </a:p>
          <a:p>
            <a:pPr marL="0" indent="0">
              <a:buNone/>
            </a:pPr>
            <a:r>
              <a:rPr lang="en-US" sz="2000"/>
              <a:t>How can we leave the best impression on decision makers?</a:t>
            </a:r>
          </a:p>
          <a:p>
            <a:pPr marL="0" indent="0">
              <a:buNone/>
            </a:pPr>
            <a:endParaRPr lang="en-US" sz="2000"/>
          </a:p>
          <a:p>
            <a:pPr marL="0" indent="0">
              <a:buNone/>
            </a:pPr>
            <a:r>
              <a:rPr lang="en-US" sz="2000"/>
              <a:t>Is the purpose of the demo to explain</a:t>
            </a:r>
            <a:endParaRPr lang="en-US" sz="1000"/>
          </a:p>
          <a:p>
            <a:pPr lvl="1"/>
            <a:endParaRPr lang="en-US" sz="2000"/>
          </a:p>
          <a:p>
            <a:pPr lvl="1"/>
            <a:endParaRPr lang="en-US" sz="2000"/>
          </a:p>
          <a:p>
            <a:pPr lvl="1"/>
            <a:endParaRPr lang="en-US" sz="2000"/>
          </a:p>
          <a:p>
            <a:endParaRPr lang="en-US" sz="180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6551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left)">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wipe(left)">
                                      <p:cBhvr>
                                        <p:cTn id="1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DA071B-9950-FC9D-CC29-DD2A1D5A45BF}"/>
              </a:ext>
            </a:extLst>
          </p:cNvPr>
          <p:cNvSpPr txBox="1"/>
          <p:nvPr/>
        </p:nvSpPr>
        <p:spPr>
          <a:xfrm>
            <a:off x="340290" y="4159135"/>
            <a:ext cx="7203510" cy="400110"/>
          </a:xfrm>
          <a:prstGeom prst="rect">
            <a:avLst/>
          </a:prstGeom>
          <a:noFill/>
        </p:spPr>
        <p:txBody>
          <a:bodyPr wrap="square">
            <a:spAutoFit/>
          </a:bodyPr>
          <a:lstStyle/>
          <a:p>
            <a:pPr marL="0" indent="0">
              <a:buFont typeface="Arial" panose="020B0604020202020204" pitchFamily="34" charset="0"/>
              <a:buNone/>
            </a:pPr>
            <a:r>
              <a:rPr lang="en-US" sz="2000" dirty="0">
                <a:latin typeface="Segoe UI" panose="020B0502040204020203" pitchFamily="34" charset="0"/>
                <a:cs typeface="Segoe UI" panose="020B0502040204020203" pitchFamily="34" charset="0"/>
              </a:rPr>
              <a:t>Is the purpose of the demo to explain “this is what </a:t>
            </a:r>
            <a:r>
              <a:rPr lang="en-US" sz="2000" strike="sngStrike" dirty="0">
                <a:latin typeface="Segoe UI" panose="020B0502040204020203" pitchFamily="34" charset="0"/>
                <a:cs typeface="Segoe UI" panose="020B0502040204020203" pitchFamily="34" charset="0"/>
              </a:rPr>
              <a:t>we have</a:t>
            </a:r>
            <a:r>
              <a:rPr lang="en-US" sz="2000" dirty="0">
                <a:latin typeface="Segoe UI" panose="020B0502040204020203" pitchFamily="34" charset="0"/>
                <a:cs typeface="Segoe UI" panose="020B0502040204020203" pitchFamily="34" charset="0"/>
              </a:rPr>
              <a:t>” ?</a:t>
            </a:r>
          </a:p>
        </p:txBody>
      </p:sp>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7208825" cy="4224371"/>
          </a:xfrm>
        </p:spPr>
        <p:txBody>
          <a:bodyPr/>
          <a:lstStyle/>
          <a:p>
            <a:pPr marL="0" indent="0">
              <a:buNone/>
            </a:pPr>
            <a:r>
              <a:rPr lang="en-US" b="1" dirty="0"/>
              <a:t>Preparing demos with a values first approach</a:t>
            </a:r>
          </a:p>
          <a:p>
            <a:pPr marL="0" indent="0">
              <a:buNone/>
            </a:pPr>
            <a:br>
              <a:rPr lang="en-US" sz="700" b="1" dirty="0"/>
            </a:br>
            <a:r>
              <a:rPr lang="en-US" sz="2000" dirty="0"/>
              <a:t>How are software decisions made… </a:t>
            </a:r>
            <a:r>
              <a:rPr lang="en-US" sz="2000" dirty="0">
                <a:solidFill>
                  <a:schemeClr val="accent4"/>
                </a:solidFill>
              </a:rPr>
              <a:t>subjectively</a:t>
            </a:r>
            <a:r>
              <a:rPr lang="en-US" sz="2000" dirty="0"/>
              <a:t>.</a:t>
            </a:r>
          </a:p>
          <a:p>
            <a:pPr lvl="1"/>
            <a:endParaRPr lang="en-US" sz="2000" dirty="0"/>
          </a:p>
          <a:p>
            <a:pPr marL="0" indent="0">
              <a:buNone/>
            </a:pPr>
            <a:r>
              <a:rPr lang="en-US" sz="2000" dirty="0"/>
              <a:t>How can we leave the best impression on decision makers?</a:t>
            </a:r>
          </a:p>
          <a:p>
            <a:pPr marL="0" indent="0">
              <a:buNone/>
            </a:pPr>
            <a:endParaRPr lang="en-US" sz="2000" dirty="0"/>
          </a:p>
          <a:p>
            <a:pPr marL="0" indent="0">
              <a:buNone/>
            </a:pPr>
            <a:r>
              <a:rPr lang="en-US" sz="2000" dirty="0"/>
              <a:t>Is the purpose of the demo to explain “this is what we have” ?</a:t>
            </a:r>
          </a:p>
          <a:p>
            <a:pPr marL="0" indent="0">
              <a:buNone/>
            </a:pPr>
            <a:endParaRPr lang="en-US" sz="1000" dirty="0"/>
          </a:p>
          <a:p>
            <a:pPr lvl="1"/>
            <a:endParaRPr lang="en-US" sz="2000" dirty="0"/>
          </a:p>
          <a:p>
            <a:pPr lvl="1"/>
            <a:endParaRPr lang="en-US" sz="2000" dirty="0"/>
          </a:p>
          <a:p>
            <a:pPr lvl="1"/>
            <a:endParaRPr lang="en-US" sz="2000" dirty="0"/>
          </a:p>
          <a:p>
            <a:endParaRPr lang="en-US" sz="1800" dirty="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8EFA706F-F037-988C-238B-0FEF848EEB17}"/>
              </a:ext>
            </a:extLst>
          </p:cNvPr>
          <p:cNvGrpSpPr/>
          <p:nvPr/>
        </p:nvGrpSpPr>
        <p:grpSpPr>
          <a:xfrm>
            <a:off x="7549117" y="1888953"/>
            <a:ext cx="3710763" cy="4426389"/>
            <a:chOff x="8016949" y="2211572"/>
            <a:chExt cx="3710763" cy="4426389"/>
          </a:xfrm>
        </p:grpSpPr>
        <p:pic>
          <p:nvPicPr>
            <p:cNvPr id="1026" name="Picture 2" descr="Old Books With Vintage Bindings And Beautiful Gilded Leather Book Covers  Stock Photo - Download Image Now - iStock">
              <a:extLst>
                <a:ext uri="{FF2B5EF4-FFF2-40B4-BE49-F238E27FC236}">
                  <a16:creationId xmlns:a16="http://schemas.microsoft.com/office/drawing/2014/main" id="{7127E024-98AF-1428-0056-346FBFC9394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987" b="90850" l="10148" r="88561">
                          <a14:foregroundMark x1="11070" y1="9477" x2="11070" y2="82026"/>
                          <a14:foregroundMark x1="11070" y1="82026" x2="17712" y2="90359"/>
                          <a14:foregroundMark x1="17712" y1="90359" x2="75092" y2="90686"/>
                          <a14:foregroundMark x1="75092" y1="90686" x2="89114" y2="90359"/>
                          <a14:foregroundMark x1="89114" y1="90359" x2="88192" y2="13725"/>
                          <a14:foregroundMark x1="88192" y1="13725" x2="74723" y2="9477"/>
                          <a14:foregroundMark x1="74723" y1="9477" x2="10886" y2="9150"/>
                          <a14:foregroundMark x1="10886" y1="9150" x2="76015" y2="9804"/>
                          <a14:foregroundMark x1="76015" y1="9804" x2="89299" y2="9150"/>
                          <a14:foregroundMark x1="89299" y1="9150" x2="13653" y2="8987"/>
                          <a14:foregroundMark x1="13653" y1="8987" x2="23247" y2="14706"/>
                          <a14:foregroundMark x1="23247" y1="14706" x2="17343" y2="25817"/>
                          <a14:foregroundMark x1="17343" y1="25817" x2="17343" y2="65359"/>
                          <a14:foregroundMark x1="17343" y1="65359" x2="25646" y2="86601"/>
                          <a14:foregroundMark x1="25646" y1="86601" x2="41144" y2="88235"/>
                          <a14:foregroundMark x1="41144" y1="88235" x2="66605" y2="85784"/>
                          <a14:foregroundMark x1="66605" y1="85784" x2="83210" y2="87908"/>
                          <a14:foregroundMark x1="83210" y1="87908" x2="88930" y2="23039"/>
                          <a14:foregroundMark x1="88930" y1="23039" x2="81365" y2="12745"/>
                          <a14:foregroundMark x1="81365" y1="12745" x2="28413" y2="12582"/>
                          <a14:foregroundMark x1="28413" y1="12582" x2="14391" y2="24183"/>
                          <a14:foregroundMark x1="14391" y1="24183" x2="10517" y2="39706"/>
                          <a14:foregroundMark x1="10517" y1="39706" x2="12915" y2="84314"/>
                          <a14:foregroundMark x1="12915" y1="84314" x2="16605" y2="72386"/>
                          <a14:foregroundMark x1="16605" y1="72386" x2="16790" y2="71895"/>
                          <a14:foregroundMark x1="10886" y1="88562" x2="22694" y2="86111"/>
                          <a14:foregroundMark x1="22694" y1="86111" x2="22325" y2="86111"/>
                          <a14:foregroundMark x1="13284" y1="90033" x2="32657" y2="89216"/>
                          <a14:foregroundMark x1="32657" y1="89216" x2="56273" y2="89379"/>
                          <a14:foregroundMark x1="56273" y1="89379" x2="87638" y2="87418"/>
                          <a14:foregroundMark x1="87638" y1="87418" x2="88745" y2="84967"/>
                          <a14:foregroundMark x1="84686" y1="91013" x2="10517" y2="91013"/>
                          <a14:foregroundMark x1="11255" y1="9150" x2="42066" y2="10131"/>
                          <a14:foregroundMark x1="10517" y1="73203" x2="10886" y2="85458"/>
                          <a14:foregroundMark x1="10886" y1="85458" x2="10148" y2="73856"/>
                        </a14:backgroundRemoval>
                      </a14:imgEffect>
                    </a14:imgLayer>
                  </a14:imgProps>
                </a:ext>
                <a:ext uri="{28A0092B-C50C-407E-A947-70E740481C1C}">
                  <a14:useLocalDpi xmlns:a14="http://schemas.microsoft.com/office/drawing/2010/main" val="0"/>
                </a:ext>
              </a:extLst>
            </a:blip>
            <a:srcRect l="6605" t="3451" r="6331" b="4572"/>
            <a:stretch/>
          </p:blipFill>
          <p:spPr bwMode="auto">
            <a:xfrm>
              <a:off x="8016949" y="2211572"/>
              <a:ext cx="3710763" cy="44263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D57F01-9026-EF46-9A7D-D29E690727EC}"/>
                </a:ext>
              </a:extLst>
            </p:cNvPr>
            <p:cNvSpPr txBox="1"/>
            <p:nvPr/>
          </p:nvSpPr>
          <p:spPr>
            <a:xfrm>
              <a:off x="8984512" y="3030279"/>
              <a:ext cx="2184842" cy="2492990"/>
            </a:xfrm>
            <a:prstGeom prst="rect">
              <a:avLst/>
            </a:prstGeom>
            <a:noFill/>
          </p:spPr>
          <p:txBody>
            <a:bodyPr wrap="square" rtlCol="0">
              <a:spAutoFit/>
            </a:bodyPr>
            <a:lstStyle/>
            <a:p>
              <a:pPr algn="ctr"/>
              <a:r>
                <a:rPr lang="en-US">
                  <a:solidFill>
                    <a:schemeClr val="accent6">
                      <a:lumMod val="40000"/>
                      <a:lumOff val="60000"/>
                    </a:schemeClr>
                  </a:solidFill>
                  <a:latin typeface="Garamond" panose="02020404030301010803" pitchFamily="18" charset="0"/>
                  <a:cs typeface="Angsana New" panose="020B0502040204020203" pitchFamily="18" charset="-34"/>
                </a:rPr>
                <a:t>The Encyclopedia of the features of </a:t>
              </a:r>
              <a:r>
                <a:rPr lang="en-US" sz="2400">
                  <a:solidFill>
                    <a:schemeClr val="accent6">
                      <a:lumMod val="40000"/>
                      <a:lumOff val="60000"/>
                    </a:schemeClr>
                  </a:solidFill>
                  <a:latin typeface="Garamond" panose="02020404030301010803" pitchFamily="18" charset="0"/>
                  <a:cs typeface="Angsana New" panose="020B0502040204020203" pitchFamily="18" charset="-34"/>
                </a:rPr>
                <a:t>Microsoft Dynamics 365 Business Central</a:t>
              </a:r>
            </a:p>
            <a:p>
              <a:pPr algn="ctr"/>
              <a:r>
                <a:rPr lang="en-US" sz="2000">
                  <a:solidFill>
                    <a:schemeClr val="accent6">
                      <a:lumMod val="40000"/>
                      <a:lumOff val="60000"/>
                    </a:schemeClr>
                  </a:solidFill>
                  <a:latin typeface="Garamond" panose="02020404030301010803" pitchFamily="18" charset="0"/>
                  <a:cs typeface="Angsana New" panose="020B0502040204020203" pitchFamily="18" charset="-34"/>
                </a:rPr>
                <a:t>&amp;</a:t>
              </a:r>
            </a:p>
            <a:p>
              <a:pPr algn="ctr"/>
              <a:r>
                <a:rPr lang="en-US" sz="2800">
                  <a:solidFill>
                    <a:schemeClr val="accent6">
                      <a:lumMod val="40000"/>
                      <a:lumOff val="60000"/>
                    </a:schemeClr>
                  </a:solidFill>
                  <a:latin typeface="Garamond" panose="02020404030301010803" pitchFamily="18" charset="0"/>
                  <a:cs typeface="Angsana New" panose="020B0502040204020203" pitchFamily="18" charset="-34"/>
                </a:rPr>
                <a:t>LS Central</a:t>
              </a:r>
              <a:endParaRPr lang="en-US">
                <a:solidFill>
                  <a:schemeClr val="accent6">
                    <a:lumMod val="40000"/>
                    <a:lumOff val="60000"/>
                  </a:schemeClr>
                </a:solidFill>
                <a:latin typeface="Garamond" panose="02020404030301010803" pitchFamily="18" charset="0"/>
                <a:cs typeface="Angsana New" panose="020B0502040204020203" pitchFamily="18" charset="-34"/>
              </a:endParaRPr>
            </a:p>
          </p:txBody>
        </p:sp>
      </p:grpSp>
    </p:spTree>
    <p:extLst>
      <p:ext uri="{BB962C8B-B14F-4D97-AF65-F5344CB8AC3E}">
        <p14:creationId xmlns:p14="http://schemas.microsoft.com/office/powerpoint/2010/main" val="1168588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par>
                          <p:cTn id="14" fill="hold">
                            <p:stCondLst>
                              <p:cond delay="500"/>
                            </p:stCondLst>
                            <p:childTnLst>
                              <p:par>
                                <p:cTn id="15" presetID="1" presetClass="exit" presetSubtype="0" fill="hold" nodeType="afterEffect">
                                  <p:stCondLst>
                                    <p:cond delay="0"/>
                                  </p:stCondLst>
                                  <p:childTnLst>
                                    <p:set>
                                      <p:cBhvr>
                                        <p:cTn id="16" dur="1" fill="hold">
                                          <p:stCondLst>
                                            <p:cond delay="0"/>
                                          </p:stCondLst>
                                        </p:cTn>
                                        <p:tgtEl>
                                          <p:spTgt spid="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10829062" cy="4224371"/>
          </a:xfrm>
        </p:spPr>
        <p:txBody>
          <a:bodyPr/>
          <a:lstStyle/>
          <a:p>
            <a:pPr marL="0" indent="0">
              <a:buNone/>
            </a:pPr>
            <a:r>
              <a:rPr lang="en-US" b="1" dirty="0"/>
              <a:t>Preparing demos with a values first approach</a:t>
            </a:r>
            <a:endParaRPr lang="en-US" sz="2000" dirty="0"/>
          </a:p>
          <a:p>
            <a:pPr lvl="1"/>
            <a:endParaRPr lang="en-US" sz="2000" dirty="0"/>
          </a:p>
          <a:p>
            <a:endParaRPr lang="en-US" sz="1800" dirty="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5">
            <a:extLst>
              <a:ext uri="{FF2B5EF4-FFF2-40B4-BE49-F238E27FC236}">
                <a16:creationId xmlns:a16="http://schemas.microsoft.com/office/drawing/2014/main" id="{2FD28387-CF82-0D3A-DE58-68D3E5A59A6E}"/>
              </a:ext>
            </a:extLst>
          </p:cNvPr>
          <p:cNvSpPr txBox="1">
            <a:spLocks/>
          </p:cNvSpPr>
          <p:nvPr/>
        </p:nvSpPr>
        <p:spPr>
          <a:xfrm>
            <a:off x="340291" y="2551716"/>
            <a:ext cx="10829062" cy="1392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US" sz="700" b="1" dirty="0"/>
            </a:br>
            <a:r>
              <a:rPr lang="en-US" sz="2000" dirty="0"/>
              <a:t>How are software decisions made… </a:t>
            </a:r>
            <a:r>
              <a:rPr lang="en-US" sz="2000" dirty="0">
                <a:solidFill>
                  <a:schemeClr val="accent4"/>
                </a:solidFill>
              </a:rPr>
              <a:t>subjectively</a:t>
            </a:r>
            <a:r>
              <a:rPr lang="en-US" sz="2000" dirty="0"/>
              <a:t>.</a:t>
            </a:r>
          </a:p>
          <a:p>
            <a:pPr lvl="1"/>
            <a:endParaRPr lang="en-US" sz="2000" dirty="0"/>
          </a:p>
          <a:p>
            <a:pPr marL="0" indent="0">
              <a:buFont typeface="Arial" panose="020B0604020202020204" pitchFamily="34" charset="0"/>
              <a:buNone/>
            </a:pPr>
            <a:r>
              <a:rPr lang="en-US" sz="2000" dirty="0"/>
              <a:t>How can we leave the best impression on decision makers?</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1000" dirty="0"/>
          </a:p>
          <a:p>
            <a:pPr lvl="1"/>
            <a:endParaRPr lang="en-US" sz="2000" dirty="0"/>
          </a:p>
          <a:p>
            <a:pPr lvl="1"/>
            <a:endParaRPr lang="en-US" sz="2000" dirty="0"/>
          </a:p>
          <a:p>
            <a:pPr lvl="1"/>
            <a:endParaRPr lang="en-US" sz="2000" dirty="0"/>
          </a:p>
          <a:p>
            <a:endParaRPr lang="en-US" sz="1800" dirty="0"/>
          </a:p>
        </p:txBody>
      </p:sp>
      <p:sp>
        <p:nvSpPr>
          <p:cNvPr id="5" name="TextBox 4">
            <a:extLst>
              <a:ext uri="{FF2B5EF4-FFF2-40B4-BE49-F238E27FC236}">
                <a16:creationId xmlns:a16="http://schemas.microsoft.com/office/drawing/2014/main" id="{7630789C-9379-6764-E44D-44F252E93389}"/>
              </a:ext>
            </a:extLst>
          </p:cNvPr>
          <p:cNvSpPr txBox="1"/>
          <p:nvPr/>
        </p:nvSpPr>
        <p:spPr>
          <a:xfrm>
            <a:off x="340290" y="4149991"/>
            <a:ext cx="7139502" cy="400110"/>
          </a:xfrm>
          <a:prstGeom prst="rect">
            <a:avLst/>
          </a:prstGeom>
          <a:noFill/>
        </p:spPr>
        <p:txBody>
          <a:bodyPr wrap="square">
            <a:spAutoFit/>
          </a:bodyPr>
          <a:lstStyle/>
          <a:p>
            <a:pPr marL="0" indent="0">
              <a:buFont typeface="Arial" panose="020B0604020202020204" pitchFamily="34" charset="0"/>
              <a:buNone/>
            </a:pPr>
            <a:r>
              <a:rPr lang="en-US" sz="2000" dirty="0">
                <a:latin typeface="Segoe UI" panose="020B0502040204020203" pitchFamily="34" charset="0"/>
                <a:cs typeface="Segoe UI" panose="020B0502040204020203" pitchFamily="34" charset="0"/>
              </a:rPr>
              <a:t>Is the purpose of the demo to explain “this is what </a:t>
            </a:r>
            <a:r>
              <a:rPr lang="en-US" sz="2000" b="1" i="1" dirty="0">
                <a:solidFill>
                  <a:schemeClr val="accent5"/>
                </a:solidFill>
                <a:latin typeface="Segoe UI" panose="020B0502040204020203" pitchFamily="34" charset="0"/>
                <a:cs typeface="Segoe UI" panose="020B0502040204020203" pitchFamily="34" charset="0"/>
              </a:rPr>
              <a:t>you get</a:t>
            </a:r>
            <a:r>
              <a:rPr lang="en-US" sz="2000" dirty="0">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15077069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10829062" cy="4224371"/>
          </a:xfrm>
        </p:spPr>
        <p:txBody>
          <a:bodyPr/>
          <a:lstStyle/>
          <a:p>
            <a:pPr marL="0" indent="0">
              <a:buNone/>
            </a:pPr>
            <a:r>
              <a:rPr lang="en-US" b="1"/>
              <a:t>Preparing demos with a values first approach</a:t>
            </a:r>
            <a:endParaRPr lang="en-US" sz="2000"/>
          </a:p>
          <a:p>
            <a:pPr lvl="1"/>
            <a:endParaRPr lang="en-US" sz="2000"/>
          </a:p>
          <a:p>
            <a:endParaRPr lang="en-US" sz="180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630789C-9379-6764-E44D-44F252E93389}"/>
              </a:ext>
            </a:extLst>
          </p:cNvPr>
          <p:cNvSpPr txBox="1"/>
          <p:nvPr/>
        </p:nvSpPr>
        <p:spPr>
          <a:xfrm>
            <a:off x="340290" y="2551152"/>
            <a:ext cx="7049337" cy="400110"/>
          </a:xfrm>
          <a:prstGeom prst="rect">
            <a:avLst/>
          </a:prstGeom>
          <a:noFill/>
        </p:spPr>
        <p:txBody>
          <a:bodyPr wrap="square">
            <a:spAutoFit/>
          </a:bodyPr>
          <a:lstStyle/>
          <a:p>
            <a:pPr marL="0" indent="0">
              <a:buFont typeface="Arial" panose="020B0604020202020204" pitchFamily="34" charset="0"/>
              <a:buNone/>
            </a:pPr>
            <a:r>
              <a:rPr lang="en-US" sz="2000">
                <a:latin typeface="Segoe UI" panose="020B0502040204020203" pitchFamily="34" charset="0"/>
                <a:cs typeface="Segoe UI" panose="020B0502040204020203" pitchFamily="34" charset="0"/>
              </a:rPr>
              <a:t>Is the purpose of the demo to explain “this is what </a:t>
            </a:r>
            <a:r>
              <a:rPr lang="en-US" sz="2000">
                <a:solidFill>
                  <a:schemeClr val="accent5"/>
                </a:solidFill>
                <a:latin typeface="Segoe UI" panose="020B0502040204020203" pitchFamily="34" charset="0"/>
                <a:cs typeface="Segoe UI" panose="020B0502040204020203" pitchFamily="34" charset="0"/>
              </a:rPr>
              <a:t>you get</a:t>
            </a:r>
            <a:r>
              <a:rPr lang="en-US" sz="2000">
                <a:latin typeface="Segoe UI" panose="020B0502040204020203" pitchFamily="34" charset="0"/>
                <a:cs typeface="Segoe UI" panose="020B0502040204020203" pitchFamily="34" charset="0"/>
              </a:rPr>
              <a:t>” ?</a:t>
            </a:r>
          </a:p>
        </p:txBody>
      </p:sp>
      <p:graphicFrame>
        <p:nvGraphicFramePr>
          <p:cNvPr id="2" name="Diagram 1">
            <a:extLst>
              <a:ext uri="{FF2B5EF4-FFF2-40B4-BE49-F238E27FC236}">
                <a16:creationId xmlns:a16="http://schemas.microsoft.com/office/drawing/2014/main" id="{C9A182F8-F7D8-6542-D542-16BBCC5AB38F}"/>
              </a:ext>
            </a:extLst>
          </p:cNvPr>
          <p:cNvGraphicFramePr/>
          <p:nvPr>
            <p:extLst>
              <p:ext uri="{D42A27DB-BD31-4B8C-83A1-F6EECF244321}">
                <p14:modId xmlns:p14="http://schemas.microsoft.com/office/powerpoint/2010/main" val="1957125829"/>
              </p:ext>
            </p:extLst>
          </p:nvPr>
        </p:nvGraphicFramePr>
        <p:xfrm>
          <a:off x="2050446" y="3112458"/>
          <a:ext cx="6880901" cy="35333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DF533F44-CDF0-944D-C13F-EB42E3ECC65B}"/>
              </a:ext>
            </a:extLst>
          </p:cNvPr>
          <p:cNvSpPr txBox="1"/>
          <p:nvPr/>
        </p:nvSpPr>
        <p:spPr>
          <a:xfrm>
            <a:off x="4856888" y="4341380"/>
            <a:ext cx="1162493" cy="923330"/>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Our demo message</a:t>
            </a:r>
          </a:p>
        </p:txBody>
      </p:sp>
    </p:spTree>
    <p:extLst>
      <p:ext uri="{BB962C8B-B14F-4D97-AF65-F5344CB8AC3E}">
        <p14:creationId xmlns:p14="http://schemas.microsoft.com/office/powerpoint/2010/main" val="2789242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10829062" cy="4224371"/>
          </a:xfrm>
        </p:spPr>
        <p:txBody>
          <a:bodyPr/>
          <a:lstStyle/>
          <a:p>
            <a:pPr marL="0" indent="0">
              <a:buNone/>
            </a:pPr>
            <a:r>
              <a:rPr lang="en-US" b="1"/>
              <a:t>Preparing demos with a values first approach</a:t>
            </a:r>
          </a:p>
          <a:p>
            <a:pPr marL="0" indent="0">
              <a:buNone/>
            </a:pPr>
            <a:br>
              <a:rPr lang="en-US" sz="700" b="1"/>
            </a:br>
            <a:r>
              <a:rPr lang="en-US" sz="2000"/>
              <a:t>Is the purpose of the demo to explain “this is what </a:t>
            </a:r>
            <a:r>
              <a:rPr lang="en-US" sz="2000">
                <a:solidFill>
                  <a:schemeClr val="accent5"/>
                </a:solidFill>
              </a:rPr>
              <a:t>you get</a:t>
            </a:r>
            <a:r>
              <a:rPr lang="en-US" sz="2000"/>
              <a:t>” ?</a:t>
            </a:r>
          </a:p>
          <a:p>
            <a:pPr marL="0" indent="0">
              <a:buNone/>
            </a:pPr>
            <a:endParaRPr lang="en-US" sz="1000"/>
          </a:p>
          <a:p>
            <a:pPr lvl="1"/>
            <a:endParaRPr lang="en-US" sz="2000"/>
          </a:p>
          <a:p>
            <a:pPr lvl="1"/>
            <a:endParaRPr lang="en-US" sz="2000"/>
          </a:p>
          <a:p>
            <a:pPr lvl="1"/>
            <a:endParaRPr lang="en-US" sz="2000"/>
          </a:p>
          <a:p>
            <a:endParaRPr lang="en-US" sz="180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4C4F08D2-E7E8-613F-62B5-E4DB437DC934}"/>
              </a:ext>
            </a:extLst>
          </p:cNvPr>
          <p:cNvGraphicFramePr/>
          <p:nvPr>
            <p:extLst>
              <p:ext uri="{D42A27DB-BD31-4B8C-83A1-F6EECF244321}">
                <p14:modId xmlns:p14="http://schemas.microsoft.com/office/powerpoint/2010/main" val="1490736590"/>
              </p:ext>
            </p:extLst>
          </p:nvPr>
        </p:nvGraphicFramePr>
        <p:xfrm>
          <a:off x="2050446" y="3112458"/>
          <a:ext cx="6880901" cy="35333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85A415DC-45DB-E718-6C48-59DF4852DED3}"/>
              </a:ext>
            </a:extLst>
          </p:cNvPr>
          <p:cNvSpPr txBox="1"/>
          <p:nvPr/>
        </p:nvSpPr>
        <p:spPr>
          <a:xfrm>
            <a:off x="4856888" y="4341380"/>
            <a:ext cx="1162493" cy="923330"/>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Our demo message</a:t>
            </a:r>
          </a:p>
        </p:txBody>
      </p:sp>
    </p:spTree>
    <p:extLst>
      <p:ext uri="{BB962C8B-B14F-4D97-AF65-F5344CB8AC3E}">
        <p14:creationId xmlns:p14="http://schemas.microsoft.com/office/powerpoint/2010/main" val="403551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10829062" cy="4224371"/>
          </a:xfrm>
        </p:spPr>
        <p:txBody>
          <a:bodyPr/>
          <a:lstStyle/>
          <a:p>
            <a:pPr marL="0" indent="0">
              <a:buNone/>
            </a:pPr>
            <a:r>
              <a:rPr lang="en-US" b="1"/>
              <a:t>Preparing demos with a values first approach</a:t>
            </a:r>
            <a:endParaRPr lang="en-US" sz="2000"/>
          </a:p>
          <a:p>
            <a:pPr lvl="1"/>
            <a:endParaRPr lang="en-US" sz="2000"/>
          </a:p>
          <a:p>
            <a:endParaRPr lang="en-US" sz="1800"/>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630789C-9379-6764-E44D-44F252E93389}"/>
              </a:ext>
            </a:extLst>
          </p:cNvPr>
          <p:cNvSpPr txBox="1"/>
          <p:nvPr/>
        </p:nvSpPr>
        <p:spPr>
          <a:xfrm>
            <a:off x="340290" y="2551152"/>
            <a:ext cx="7049337" cy="400110"/>
          </a:xfrm>
          <a:prstGeom prst="rect">
            <a:avLst/>
          </a:prstGeom>
          <a:noFill/>
        </p:spPr>
        <p:txBody>
          <a:bodyPr wrap="square">
            <a:spAutoFit/>
          </a:bodyPr>
          <a:lstStyle/>
          <a:p>
            <a:pPr marL="0" indent="0">
              <a:buFont typeface="Arial" panose="020B0604020202020204" pitchFamily="34" charset="0"/>
              <a:buNone/>
            </a:pPr>
            <a:r>
              <a:rPr lang="en-US" sz="2000">
                <a:latin typeface="Segoe UI" panose="020B0502040204020203" pitchFamily="34" charset="0"/>
                <a:cs typeface="Segoe UI" panose="020B0502040204020203" pitchFamily="34" charset="0"/>
              </a:rPr>
              <a:t>Is the purpose of the demo to explain “this is what </a:t>
            </a:r>
            <a:r>
              <a:rPr lang="en-US" sz="2000">
                <a:solidFill>
                  <a:schemeClr val="accent5"/>
                </a:solidFill>
                <a:latin typeface="Segoe UI" panose="020B0502040204020203" pitchFamily="34" charset="0"/>
                <a:cs typeface="Segoe UI" panose="020B0502040204020203" pitchFamily="34" charset="0"/>
              </a:rPr>
              <a:t>you get</a:t>
            </a:r>
            <a:r>
              <a:rPr lang="en-US" sz="2000">
                <a:latin typeface="Segoe UI" panose="020B0502040204020203" pitchFamily="34" charset="0"/>
                <a:cs typeface="Segoe UI" panose="020B0502040204020203" pitchFamily="34" charset="0"/>
              </a:rPr>
              <a:t>” ?</a:t>
            </a:r>
          </a:p>
        </p:txBody>
      </p:sp>
      <p:sp>
        <p:nvSpPr>
          <p:cNvPr id="4" name="TextBox 3">
            <a:extLst>
              <a:ext uri="{FF2B5EF4-FFF2-40B4-BE49-F238E27FC236}">
                <a16:creationId xmlns:a16="http://schemas.microsoft.com/office/drawing/2014/main" id="{DF533F44-CDF0-944D-C13F-EB42E3ECC65B}"/>
              </a:ext>
            </a:extLst>
          </p:cNvPr>
          <p:cNvSpPr txBox="1"/>
          <p:nvPr/>
        </p:nvSpPr>
        <p:spPr>
          <a:xfrm>
            <a:off x="4856888" y="4341380"/>
            <a:ext cx="1162493" cy="923330"/>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Our demo message</a:t>
            </a:r>
          </a:p>
        </p:txBody>
      </p:sp>
      <p:graphicFrame>
        <p:nvGraphicFramePr>
          <p:cNvPr id="3" name="Diagram 2">
            <a:extLst>
              <a:ext uri="{FF2B5EF4-FFF2-40B4-BE49-F238E27FC236}">
                <a16:creationId xmlns:a16="http://schemas.microsoft.com/office/drawing/2014/main" id="{D69207BC-D517-2308-FB6A-606EBA2BDFB9}"/>
              </a:ext>
            </a:extLst>
          </p:cNvPr>
          <p:cNvGraphicFramePr/>
          <p:nvPr>
            <p:extLst>
              <p:ext uri="{D42A27DB-BD31-4B8C-83A1-F6EECF244321}">
                <p14:modId xmlns:p14="http://schemas.microsoft.com/office/powerpoint/2010/main" val="903674418"/>
              </p:ext>
            </p:extLst>
          </p:nvPr>
        </p:nvGraphicFramePr>
        <p:xfrm>
          <a:off x="2050446" y="3112458"/>
          <a:ext cx="6880901" cy="35333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6DC74A7C-3A51-BFE9-3390-1BE5C98D825B}"/>
              </a:ext>
            </a:extLst>
          </p:cNvPr>
          <p:cNvSpPr txBox="1"/>
          <p:nvPr/>
        </p:nvSpPr>
        <p:spPr>
          <a:xfrm>
            <a:off x="5007251" y="3837184"/>
            <a:ext cx="1162493" cy="923330"/>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Our demo message</a:t>
            </a:r>
          </a:p>
        </p:txBody>
      </p:sp>
    </p:spTree>
    <p:extLst>
      <p:ext uri="{BB962C8B-B14F-4D97-AF65-F5344CB8AC3E}">
        <p14:creationId xmlns:p14="http://schemas.microsoft.com/office/powerpoint/2010/main" val="4197932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28690-CAA0-007E-751A-21FB227BAC9F}"/>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F5225E10-6801-0A32-E07C-20C277E2139D}"/>
              </a:ext>
            </a:extLst>
          </p:cNvPr>
          <p:cNvSpPr txBox="1">
            <a:spLocks/>
          </p:cNvSpPr>
          <p:nvPr/>
        </p:nvSpPr>
        <p:spPr>
          <a:xfrm>
            <a:off x="678235" y="1727232"/>
            <a:ext cx="10718799" cy="1185620"/>
          </a:xfrm>
          <a:prstGeom prst="rect">
            <a:avLst/>
          </a:prstGeom>
          <a:scene3d>
            <a:camera prst="perspectiveFront"/>
            <a:lightRig rig="threePt" dir="t"/>
          </a:scene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40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lang="en-US" sz="6600" b="1" dirty="0">
                <a:solidFill>
                  <a:srgbClr val="FFFFFF"/>
                </a:solidFill>
                <a:effectLst>
                  <a:glow rad="228600">
                    <a:srgbClr val="B8C0C2">
                      <a:satMod val="175000"/>
                      <a:alpha val="40000"/>
                    </a:srgbClr>
                  </a:glow>
                </a:effectLst>
                <a:latin typeface="Segoe UI" panose="020B0502040204020203" pitchFamily="34" charset="0"/>
                <a:cs typeface="Segoe UI" panose="020B0502040204020203" pitchFamily="34" charset="0"/>
              </a:rPr>
              <a:t>Presales Initiative </a:t>
            </a:r>
            <a:br>
              <a:rPr lang="en-US" sz="6600" b="1" dirty="0">
                <a:solidFill>
                  <a:srgbClr val="FFFFFF"/>
                </a:solidFill>
                <a:effectLst>
                  <a:glow rad="228600">
                    <a:srgbClr val="B8C0C2">
                      <a:satMod val="175000"/>
                      <a:alpha val="40000"/>
                    </a:srgbClr>
                  </a:glow>
                </a:effectLst>
                <a:latin typeface="Segoe UI" panose="020B0502040204020203" pitchFamily="34" charset="0"/>
                <a:cs typeface="Segoe UI" panose="020B0502040204020203" pitchFamily="34" charset="0"/>
              </a:rPr>
            </a:br>
            <a:r>
              <a:rPr lang="en-US" sz="6600" b="1" dirty="0">
                <a:solidFill>
                  <a:srgbClr val="FFFFFF"/>
                </a:solidFill>
                <a:effectLst>
                  <a:glow rad="228600">
                    <a:srgbClr val="B8C0C2">
                      <a:satMod val="175000"/>
                      <a:alpha val="40000"/>
                    </a:srgbClr>
                  </a:glow>
                </a:effectLst>
                <a:latin typeface="Segoe UI" panose="020B0502040204020203" pitchFamily="34" charset="0"/>
                <a:cs typeface="Segoe UI" panose="020B0502040204020203" pitchFamily="34" charset="0"/>
              </a:rPr>
              <a:t>@ LS Retail…</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endParaRPr kumimoji="0" lang="en-I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03716FD8-6E4A-381B-DA20-06B6FE802930}"/>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4891D2B6-E832-082C-1AB0-C1A8D6927943}"/>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2251887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10"/>
          </p:nvPr>
        </p:nvSpPr>
        <p:spPr>
          <a:xfrm>
            <a:off x="340292" y="2090971"/>
            <a:ext cx="10829062" cy="4224371"/>
          </a:xfrm>
        </p:spPr>
        <p:txBody>
          <a:bodyPr/>
          <a:lstStyle/>
          <a:p>
            <a:pPr marL="0" indent="0">
              <a:buNone/>
            </a:pPr>
            <a:r>
              <a:rPr lang="en-US" b="1" dirty="0"/>
              <a:t>How to get there?</a:t>
            </a:r>
            <a:br>
              <a:rPr lang="en-US" b="1" dirty="0"/>
            </a:br>
            <a:endParaRPr lang="en-US" sz="1050" dirty="0"/>
          </a:p>
          <a:p>
            <a:r>
              <a:rPr lang="en-US" sz="1800" dirty="0"/>
              <a:t>Understanding the audience</a:t>
            </a:r>
          </a:p>
          <a:p>
            <a:pPr lvl="1"/>
            <a:r>
              <a:rPr lang="en-US" sz="1800" dirty="0"/>
              <a:t>What are their roles (operational users, management, executives)</a:t>
            </a:r>
          </a:p>
          <a:p>
            <a:pPr lvl="1"/>
            <a:r>
              <a:rPr lang="en-US" sz="1800" dirty="0"/>
              <a:t>What do they “hope” to get from the solution</a:t>
            </a:r>
          </a:p>
          <a:p>
            <a:pPr lvl="1"/>
            <a:r>
              <a:rPr lang="en-US" sz="1800" dirty="0"/>
              <a:t>Shape our messages accordingly</a:t>
            </a:r>
          </a:p>
          <a:p>
            <a:r>
              <a:rPr lang="en-US" sz="1800" dirty="0"/>
              <a:t>Focus on value/benefits instead of features</a:t>
            </a:r>
          </a:p>
          <a:p>
            <a:r>
              <a:rPr lang="en-US" sz="1800" dirty="0"/>
              <a:t>Build compelling presentations with </a:t>
            </a:r>
          </a:p>
          <a:p>
            <a:pPr lvl="1"/>
            <a:r>
              <a:rPr lang="en-US" sz="1800" dirty="0"/>
              <a:t>Strong opening / closing to carry the message</a:t>
            </a:r>
          </a:p>
          <a:p>
            <a:pPr lvl="1"/>
            <a:r>
              <a:rPr lang="en-US" sz="1800"/>
              <a:t>Engage with the </a:t>
            </a:r>
            <a:r>
              <a:rPr lang="en-US" sz="1800" dirty="0"/>
              <a:t>audience, using Tell-Show-Tell techniques</a:t>
            </a:r>
          </a:p>
          <a:p>
            <a:pPr lvl="1"/>
            <a:r>
              <a:rPr lang="en-US" sz="1800" dirty="0"/>
              <a:t>Make sure that we talk about our advantages</a:t>
            </a:r>
          </a:p>
          <a:p>
            <a:pPr lvl="1"/>
            <a:r>
              <a:rPr lang="en-US" sz="1800" dirty="0"/>
              <a:t>Avoid common “demo mistakes”  </a:t>
            </a:r>
          </a:p>
        </p:txBody>
      </p:sp>
      <p:sp>
        <p:nvSpPr>
          <p:cNvPr id="7" name="Title 6">
            <a:extLst>
              <a:ext uri="{FF2B5EF4-FFF2-40B4-BE49-F238E27FC236}">
                <a16:creationId xmlns:a16="http://schemas.microsoft.com/office/drawing/2014/main" id="{2A3E374A-7682-0C9F-8B62-E1586F76CE8E}"/>
              </a:ext>
            </a:extLst>
          </p:cNvPr>
          <p:cNvSpPr>
            <a:spLocks noGrp="1"/>
          </p:cNvSpPr>
          <p:nvPr>
            <p:ph type="title"/>
          </p:nvPr>
        </p:nvSpPr>
        <p:spPr/>
        <p:txBody>
          <a:bodyPr>
            <a:normAutofit fontScale="90000"/>
          </a:bodyPr>
          <a:lstStyle/>
          <a:p>
            <a:r>
              <a:rPr lang="en-US"/>
              <a:t>Presales planning &amp; demo structure</a:t>
            </a:r>
          </a:p>
        </p:txBody>
      </p:sp>
      <p:graphicFrame>
        <p:nvGraphicFramePr>
          <p:cNvPr id="19" name="Diagram 18">
            <a:extLst>
              <a:ext uri="{FF2B5EF4-FFF2-40B4-BE49-F238E27FC236}">
                <a16:creationId xmlns:a16="http://schemas.microsoft.com/office/drawing/2014/main" id="{AE8EB004-5D2A-4167-465F-71FAE20333A8}"/>
              </a:ext>
            </a:extLst>
          </p:cNvPr>
          <p:cNvGraphicFramePr/>
          <p:nvPr>
            <p:extLst>
              <p:ext uri="{D42A27DB-BD31-4B8C-83A1-F6EECF244321}">
                <p14:modId xmlns:p14="http://schemas.microsoft.com/office/powerpoint/2010/main" val="881995051"/>
              </p:ext>
            </p:extLst>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4071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500"/>
                                        <p:tgtEl>
                                          <p:spTgt spid="6">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fade">
                                      <p:cBhvr>
                                        <p:cTn id="4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9BCA78A7-778E-92C0-6C9E-DA2F919873BA}"/>
              </a:ext>
            </a:extLst>
          </p:cNvPr>
          <p:cNvSpPr txBox="1">
            <a:spLocks/>
          </p:cNvSpPr>
          <p:nvPr/>
        </p:nvSpPr>
        <p:spPr>
          <a:xfrm>
            <a:off x="736600" y="2104139"/>
            <a:ext cx="10718799" cy="1185620"/>
          </a:xfrm>
          <a:prstGeom prst="rect">
            <a:avLst/>
          </a:prstGeom>
          <a:scene3d>
            <a:camera prst="perspectiveFront"/>
            <a:lightRig rig="threePt" dir="t"/>
          </a:scene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How </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to do that ?</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endParaRPr kumimoji="0" lang="en-I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0804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9BCA78A7-778E-92C0-6C9E-DA2F919873BA}"/>
              </a:ext>
            </a:extLst>
          </p:cNvPr>
          <p:cNvSpPr txBox="1">
            <a:spLocks/>
          </p:cNvSpPr>
          <p:nvPr/>
        </p:nvSpPr>
        <p:spPr>
          <a:xfrm>
            <a:off x="736600" y="2104139"/>
            <a:ext cx="10718799" cy="1185620"/>
          </a:xfrm>
          <a:prstGeom prst="rect">
            <a:avLst/>
          </a:prstGeom>
          <a:scene3d>
            <a:camera prst="perspectiveFront"/>
            <a:lightRig rig="threePt" dir="t"/>
          </a:scene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Presales workshop </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is coming to you:</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br>
              <a:rPr kumimoji="0" lang="en-US" sz="3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regional </a:t>
            </a:r>
            <a:r>
              <a:rPr kumimoji="0" lang="en-US" sz="6600" b="1" i="0" u="none" strike="noStrike" kern="1200" cap="none" spc="0" normalizeH="0" baseline="0" noProof="0" dirty="0" err="1">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conneXion</a:t>
            </a: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 2025</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endParaRPr kumimoji="0" lang="en-I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310183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DF0D331-FE43-99B9-B954-45C73C41E5A2}"/>
              </a:ext>
            </a:extLst>
          </p:cNvPr>
          <p:cNvSpPr>
            <a:spLocks noGrp="1"/>
          </p:cNvSpPr>
          <p:nvPr>
            <p:ph type="body" sz="quarter" idx="10"/>
          </p:nvPr>
        </p:nvSpPr>
        <p:spPr/>
        <p:txBody>
          <a:bodyPr/>
          <a:lstStyle/>
          <a:p>
            <a:pPr marL="0" indent="0">
              <a:buNone/>
            </a:pPr>
            <a:r>
              <a:rPr lang="en-US" sz="1800" b="1" dirty="0"/>
              <a:t>A hands-on workshop (with exercises) to learn about best practices and </a:t>
            </a:r>
            <a:br>
              <a:rPr lang="en-US" sz="1800" b="1" dirty="0"/>
            </a:br>
            <a:r>
              <a:rPr lang="en-US" sz="1800" b="1" dirty="0"/>
              <a:t>techniques for your Presales presentations</a:t>
            </a:r>
            <a:br>
              <a:rPr lang="en-US" sz="1800" b="1" dirty="0"/>
            </a:br>
            <a:br>
              <a:rPr lang="en-US" sz="1800" b="1" dirty="0"/>
            </a:br>
            <a:endParaRPr lang="en-US" sz="700" b="1" dirty="0"/>
          </a:p>
          <a:p>
            <a:pPr marL="0" indent="0">
              <a:buNone/>
            </a:pPr>
            <a:r>
              <a:rPr lang="en-US" sz="1800" b="1" dirty="0"/>
              <a:t>When ?</a:t>
            </a:r>
          </a:p>
          <a:p>
            <a:pPr lvl="1"/>
            <a:r>
              <a:rPr lang="en-US" sz="1800" dirty="0"/>
              <a:t>Venue:     </a:t>
            </a:r>
            <a:r>
              <a:rPr lang="en-US" sz="1800" dirty="0" err="1"/>
              <a:t>conneXion</a:t>
            </a:r>
            <a:r>
              <a:rPr lang="en-US" sz="1800" dirty="0"/>
              <a:t> 2025, partner day</a:t>
            </a:r>
          </a:p>
          <a:p>
            <a:pPr lvl="1"/>
            <a:r>
              <a:rPr lang="en-US" sz="1800" dirty="0"/>
              <a:t>Duration: 1 day</a:t>
            </a:r>
            <a:br>
              <a:rPr lang="en-US" sz="1800" dirty="0"/>
            </a:br>
            <a:endParaRPr lang="en-US" sz="700" dirty="0"/>
          </a:p>
          <a:p>
            <a:pPr marL="0" indent="0">
              <a:buNone/>
            </a:pPr>
            <a:r>
              <a:rPr lang="en-US" sz="1800" b="1" dirty="0"/>
              <a:t>For whom ?</a:t>
            </a:r>
          </a:p>
          <a:p>
            <a:pPr lvl="1"/>
            <a:r>
              <a:rPr lang="en-US" sz="1800" dirty="0" err="1"/>
              <a:t>Presellers</a:t>
            </a:r>
            <a:r>
              <a:rPr lang="en-US" sz="1800" dirty="0"/>
              <a:t>, Functional Consultants, Sales</a:t>
            </a:r>
          </a:p>
          <a:p>
            <a:pPr lvl="1"/>
            <a:endParaRPr lang="en-US" sz="700" dirty="0"/>
          </a:p>
          <a:p>
            <a:pPr marL="0" indent="0">
              <a:buNone/>
            </a:pPr>
            <a:r>
              <a:rPr lang="en-US" sz="1800" b="1" dirty="0"/>
              <a:t>Price</a:t>
            </a:r>
          </a:p>
          <a:p>
            <a:pPr lvl="1"/>
            <a:r>
              <a:rPr lang="en-US" sz="1800" dirty="0"/>
              <a:t>The workshop is free for partners who attend </a:t>
            </a:r>
            <a:r>
              <a:rPr lang="en-US" sz="1800" dirty="0" err="1"/>
              <a:t>conneXion</a:t>
            </a:r>
            <a:endParaRPr lang="en-US" sz="1800" dirty="0"/>
          </a:p>
          <a:p>
            <a:pPr lvl="1"/>
            <a:r>
              <a:rPr lang="en-US" sz="1800" dirty="0"/>
              <a:t>Limited seats (20pax), upfront registration needed</a:t>
            </a:r>
          </a:p>
          <a:p>
            <a:pPr lvl="1"/>
            <a:r>
              <a:rPr lang="en-US" sz="1800" dirty="0"/>
              <a:t>We might limit seats per partner if there is a high demand</a:t>
            </a:r>
            <a:br>
              <a:rPr lang="en-US" sz="1800" dirty="0"/>
            </a:br>
            <a:r>
              <a:rPr lang="en-US" sz="700" dirty="0"/>
              <a:t> </a:t>
            </a:r>
            <a:endParaRPr lang="en-US" sz="1800" dirty="0"/>
          </a:p>
          <a:p>
            <a:pPr marL="0" indent="0">
              <a:buNone/>
            </a:pPr>
            <a:r>
              <a:rPr lang="en-US" sz="1800" b="1" dirty="0"/>
              <a:t>The trainers</a:t>
            </a:r>
          </a:p>
          <a:p>
            <a:pPr lvl="1"/>
            <a:r>
              <a:rPr lang="en-US" sz="1800" dirty="0"/>
              <a:t>Martin Kleindl and members of his Presales team</a:t>
            </a:r>
          </a:p>
          <a:p>
            <a:pPr lvl="1"/>
            <a:endParaRPr lang="en-US" sz="1800" b="1" dirty="0"/>
          </a:p>
        </p:txBody>
      </p:sp>
      <p:sp>
        <p:nvSpPr>
          <p:cNvPr id="7" name="Title 6">
            <a:extLst>
              <a:ext uri="{FF2B5EF4-FFF2-40B4-BE49-F238E27FC236}">
                <a16:creationId xmlns:a16="http://schemas.microsoft.com/office/drawing/2014/main" id="{127BA1FC-4726-A2D1-402F-F7760DCAA1A5}"/>
              </a:ext>
            </a:extLst>
          </p:cNvPr>
          <p:cNvSpPr>
            <a:spLocks noGrp="1"/>
          </p:cNvSpPr>
          <p:nvPr>
            <p:ph type="title"/>
          </p:nvPr>
        </p:nvSpPr>
        <p:spPr/>
        <p:txBody>
          <a:bodyPr/>
          <a:lstStyle/>
          <a:p>
            <a:r>
              <a:rPr lang="en-US" dirty="0"/>
              <a:t>Presales workshop</a:t>
            </a:r>
          </a:p>
        </p:txBody>
      </p:sp>
    </p:spTree>
    <p:extLst>
      <p:ext uri="{BB962C8B-B14F-4D97-AF65-F5344CB8AC3E}">
        <p14:creationId xmlns:p14="http://schemas.microsoft.com/office/powerpoint/2010/main" val="208366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DF0D331-FE43-99B9-B954-45C73C41E5A2}"/>
              </a:ext>
            </a:extLst>
          </p:cNvPr>
          <p:cNvSpPr>
            <a:spLocks noGrp="1"/>
          </p:cNvSpPr>
          <p:nvPr>
            <p:ph type="body" sz="quarter" idx="10"/>
          </p:nvPr>
        </p:nvSpPr>
        <p:spPr/>
        <p:txBody>
          <a:bodyPr/>
          <a:lstStyle/>
          <a:p>
            <a:pPr marL="0" indent="0">
              <a:buNone/>
            </a:pPr>
            <a:r>
              <a:rPr lang="en-US" sz="2000" b="1" dirty="0"/>
              <a:t>Workshop content </a:t>
            </a:r>
          </a:p>
          <a:p>
            <a:pPr marL="0" indent="0">
              <a:buNone/>
            </a:pPr>
            <a:endParaRPr lang="en-US" sz="2000" b="1" dirty="0"/>
          </a:p>
          <a:p>
            <a:pPr marL="0" indent="0">
              <a:buNone/>
            </a:pPr>
            <a:r>
              <a:rPr lang="en-US" sz="2000" b="1" dirty="0"/>
              <a:t>What will you learn?</a:t>
            </a:r>
          </a:p>
          <a:p>
            <a:r>
              <a:rPr lang="en-US" sz="1800" dirty="0"/>
              <a:t>Needed ingredients for a good demo</a:t>
            </a:r>
          </a:p>
          <a:p>
            <a:r>
              <a:rPr lang="en-US" sz="1800" dirty="0"/>
              <a:t>How to create a good story line</a:t>
            </a:r>
          </a:p>
          <a:p>
            <a:r>
              <a:rPr lang="en-US" sz="1800" dirty="0"/>
              <a:t>Presentation techniques</a:t>
            </a:r>
          </a:p>
          <a:p>
            <a:r>
              <a:rPr lang="en-US" sz="1800" dirty="0"/>
              <a:t>How to avoid common demo mistakes</a:t>
            </a:r>
          </a:p>
          <a:p>
            <a:r>
              <a:rPr lang="en-US" sz="1800" dirty="0"/>
              <a:t>Improve your time management (problems staying in time?)</a:t>
            </a:r>
          </a:p>
          <a:p>
            <a:r>
              <a:rPr lang="en-US" sz="1800" dirty="0"/>
              <a:t>Tips &amp; tricks to build a personalized demo, with little effort. </a:t>
            </a:r>
          </a:p>
          <a:p>
            <a:pPr marL="0" indent="0">
              <a:buNone/>
            </a:pPr>
            <a:endParaRPr lang="en-US" sz="2000" b="1" dirty="0"/>
          </a:p>
          <a:p>
            <a:pPr marL="0" indent="0">
              <a:buNone/>
            </a:pPr>
            <a:r>
              <a:rPr lang="en-US" sz="2000" dirty="0"/>
              <a:t>(Content &amp; agenda is work in progress and might be adapted)</a:t>
            </a:r>
          </a:p>
        </p:txBody>
      </p:sp>
      <p:sp>
        <p:nvSpPr>
          <p:cNvPr id="7" name="Title 6">
            <a:extLst>
              <a:ext uri="{FF2B5EF4-FFF2-40B4-BE49-F238E27FC236}">
                <a16:creationId xmlns:a16="http://schemas.microsoft.com/office/drawing/2014/main" id="{127BA1FC-4726-A2D1-402F-F7760DCAA1A5}"/>
              </a:ext>
            </a:extLst>
          </p:cNvPr>
          <p:cNvSpPr>
            <a:spLocks noGrp="1"/>
          </p:cNvSpPr>
          <p:nvPr>
            <p:ph type="title"/>
          </p:nvPr>
        </p:nvSpPr>
        <p:spPr/>
        <p:txBody>
          <a:bodyPr/>
          <a:lstStyle/>
          <a:p>
            <a:r>
              <a:rPr lang="en-US" dirty="0"/>
              <a:t>Presales workshop</a:t>
            </a:r>
          </a:p>
        </p:txBody>
      </p:sp>
    </p:spTree>
    <p:extLst>
      <p:ext uri="{BB962C8B-B14F-4D97-AF65-F5344CB8AC3E}">
        <p14:creationId xmlns:p14="http://schemas.microsoft.com/office/powerpoint/2010/main" val="244774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9BCA78A7-778E-92C0-6C9E-DA2F919873BA}"/>
              </a:ext>
            </a:extLst>
          </p:cNvPr>
          <p:cNvSpPr txBox="1">
            <a:spLocks/>
          </p:cNvSpPr>
          <p:nvPr/>
        </p:nvSpPr>
        <p:spPr>
          <a:xfrm>
            <a:off x="736600" y="793286"/>
            <a:ext cx="10718799" cy="1185620"/>
          </a:xfrm>
          <a:prstGeom prst="rect">
            <a:avLst/>
          </a:prstGeom>
          <a:scene3d>
            <a:camera prst="perspectiveFront"/>
            <a:lightRig rig="threePt" dir="t"/>
          </a:scene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Will we see </a:t>
            </a:r>
            <a:br>
              <a:rPr kumimoji="0" lang="en-US" sz="54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138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YOU</a:t>
            </a: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 </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54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there?</a:t>
            </a:r>
            <a:br>
              <a:rPr kumimoji="0" lang="en-US" sz="54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endParaRPr kumimoji="0" lang="en-I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43308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163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BDB6A2A-9DAA-8F1A-AB99-65012F32651A}"/>
              </a:ext>
            </a:extLst>
          </p:cNvPr>
          <p:cNvSpPr/>
          <p:nvPr/>
        </p:nvSpPr>
        <p:spPr>
          <a:xfrm>
            <a:off x="6093600" y="0"/>
            <a:ext cx="609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28" name="Graphic 27">
            <a:extLst>
              <a:ext uri="{FF2B5EF4-FFF2-40B4-BE49-F238E27FC236}">
                <a16:creationId xmlns:a16="http://schemas.microsoft.com/office/drawing/2014/main" id="{C4110281-AF1E-077B-78AF-525DC7BBD1A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85350" y="3214337"/>
            <a:ext cx="2758063" cy="1261440"/>
          </a:xfrm>
          <a:prstGeom prst="rect">
            <a:avLst/>
          </a:prstGeom>
        </p:spPr>
      </p:pic>
      <p:pic>
        <p:nvPicPr>
          <p:cNvPr id="30" name="Graphic 29">
            <a:extLst>
              <a:ext uri="{FF2B5EF4-FFF2-40B4-BE49-F238E27FC236}">
                <a16:creationId xmlns:a16="http://schemas.microsoft.com/office/drawing/2014/main" id="{F085E46C-4E20-CE1D-A54D-9D0DA01B832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4865" y="3348214"/>
            <a:ext cx="2744293" cy="1130003"/>
          </a:xfrm>
          <a:prstGeom prst="rect">
            <a:avLst/>
          </a:prstGeom>
        </p:spPr>
      </p:pic>
      <p:pic>
        <p:nvPicPr>
          <p:cNvPr id="32" name="Graphic 31">
            <a:extLst>
              <a:ext uri="{FF2B5EF4-FFF2-40B4-BE49-F238E27FC236}">
                <a16:creationId xmlns:a16="http://schemas.microsoft.com/office/drawing/2014/main" id="{5D42CC06-088A-7F79-A6B1-ED728A7FBE7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85350" y="1734299"/>
            <a:ext cx="2758063" cy="1135673"/>
          </a:xfrm>
          <a:prstGeom prst="rect">
            <a:avLst/>
          </a:prstGeom>
        </p:spPr>
      </p:pic>
      <p:pic>
        <p:nvPicPr>
          <p:cNvPr id="34" name="Graphic 33">
            <a:extLst>
              <a:ext uri="{FF2B5EF4-FFF2-40B4-BE49-F238E27FC236}">
                <a16:creationId xmlns:a16="http://schemas.microsoft.com/office/drawing/2014/main" id="{69A2D870-F2BD-EC58-392A-282868C4F96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57328" y="3214338"/>
            <a:ext cx="1261440" cy="1261440"/>
          </a:xfrm>
          <a:prstGeom prst="rect">
            <a:avLst/>
          </a:prstGeom>
        </p:spPr>
      </p:pic>
      <p:pic>
        <p:nvPicPr>
          <p:cNvPr id="36" name="Graphic 35">
            <a:extLst>
              <a:ext uri="{FF2B5EF4-FFF2-40B4-BE49-F238E27FC236}">
                <a16:creationId xmlns:a16="http://schemas.microsoft.com/office/drawing/2014/main" id="{5E816A35-8F5F-A8E7-4231-8CCE45736BD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775846" y="1389933"/>
            <a:ext cx="1824404" cy="1824404"/>
          </a:xfrm>
          <a:prstGeom prst="rect">
            <a:avLst/>
          </a:prstGeom>
        </p:spPr>
      </p:pic>
      <p:pic>
        <p:nvPicPr>
          <p:cNvPr id="38" name="Graphic 37">
            <a:extLst>
              <a:ext uri="{FF2B5EF4-FFF2-40B4-BE49-F238E27FC236}">
                <a16:creationId xmlns:a16="http://schemas.microsoft.com/office/drawing/2014/main" id="{9D00A3DB-30B8-4EBF-0993-722B11EDF66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25710" y="3025192"/>
            <a:ext cx="1776046" cy="1776046"/>
          </a:xfrm>
          <a:prstGeom prst="rect">
            <a:avLst/>
          </a:prstGeom>
        </p:spPr>
      </p:pic>
      <p:pic>
        <p:nvPicPr>
          <p:cNvPr id="40" name="Graphic 39">
            <a:extLst>
              <a:ext uri="{FF2B5EF4-FFF2-40B4-BE49-F238E27FC236}">
                <a16:creationId xmlns:a16="http://schemas.microsoft.com/office/drawing/2014/main" id="{362AA48A-6A78-9F2A-3123-7DBC04912FEC}"/>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055991" y="4911969"/>
            <a:ext cx="1261440" cy="1261440"/>
          </a:xfrm>
          <a:prstGeom prst="rect">
            <a:avLst/>
          </a:prstGeom>
        </p:spPr>
      </p:pic>
      <p:pic>
        <p:nvPicPr>
          <p:cNvPr id="42" name="Graphic 41">
            <a:extLst>
              <a:ext uri="{FF2B5EF4-FFF2-40B4-BE49-F238E27FC236}">
                <a16:creationId xmlns:a16="http://schemas.microsoft.com/office/drawing/2014/main" id="{A6D42C9D-48F8-879B-5BDD-441A8A3DF06E}"/>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657948" y="4686904"/>
            <a:ext cx="1711570" cy="1711570"/>
          </a:xfrm>
          <a:prstGeom prst="rect">
            <a:avLst/>
          </a:prstGeom>
        </p:spPr>
      </p:pic>
      <p:pic>
        <p:nvPicPr>
          <p:cNvPr id="44" name="Graphic 43">
            <a:extLst>
              <a:ext uri="{FF2B5EF4-FFF2-40B4-BE49-F238E27FC236}">
                <a16:creationId xmlns:a16="http://schemas.microsoft.com/office/drawing/2014/main" id="{F6081C99-EAAF-9492-3987-C157116E3B8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685350" y="4911969"/>
            <a:ext cx="3013440" cy="1261440"/>
          </a:xfrm>
          <a:prstGeom prst="rect">
            <a:avLst/>
          </a:prstGeom>
        </p:spPr>
      </p:pic>
      <p:pic>
        <p:nvPicPr>
          <p:cNvPr id="46" name="Graphic 45">
            <a:extLst>
              <a:ext uri="{FF2B5EF4-FFF2-40B4-BE49-F238E27FC236}">
                <a16:creationId xmlns:a16="http://schemas.microsoft.com/office/drawing/2014/main" id="{176250B6-7C67-8F72-280F-39622E717BE6}"/>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52927" y="5042019"/>
            <a:ext cx="2708168" cy="1001339"/>
          </a:xfrm>
          <a:prstGeom prst="rect">
            <a:avLst/>
          </a:prstGeom>
        </p:spPr>
      </p:pic>
      <p:sp>
        <p:nvSpPr>
          <p:cNvPr id="47" name="TextBox 46">
            <a:extLst>
              <a:ext uri="{FF2B5EF4-FFF2-40B4-BE49-F238E27FC236}">
                <a16:creationId xmlns:a16="http://schemas.microsoft.com/office/drawing/2014/main" id="{605FE3D1-4469-C183-D03C-FAFF53B93D5D}"/>
              </a:ext>
            </a:extLst>
          </p:cNvPr>
          <p:cNvSpPr txBox="1"/>
          <p:nvPr/>
        </p:nvSpPr>
        <p:spPr>
          <a:xfrm>
            <a:off x="779696" y="274860"/>
            <a:ext cx="4384431" cy="369332"/>
          </a:xfrm>
          <a:prstGeom prst="rect">
            <a:avLst/>
          </a:prstGeom>
          <a:noFill/>
        </p:spPr>
        <p:txBody>
          <a:bodyPr wrap="square" rtlCol="0">
            <a:spAutoFit/>
          </a:bodyPr>
          <a:lstStyle/>
          <a:p>
            <a:pPr algn="ctr"/>
            <a:r>
              <a:rPr lang="en-IS" b="1">
                <a:solidFill>
                  <a:srgbClr val="29B4A9"/>
                </a:solidFill>
                <a:latin typeface="Segoe UI" panose="020B0502040204020203" pitchFamily="34" charset="0"/>
                <a:cs typeface="Segoe UI" panose="020B0502040204020203" pitchFamily="34" charset="0"/>
              </a:rPr>
              <a:t>!IMPORTANT!</a:t>
            </a:r>
          </a:p>
        </p:txBody>
      </p:sp>
      <p:sp>
        <p:nvSpPr>
          <p:cNvPr id="48" name="TextBox 47">
            <a:extLst>
              <a:ext uri="{FF2B5EF4-FFF2-40B4-BE49-F238E27FC236}">
                <a16:creationId xmlns:a16="http://schemas.microsoft.com/office/drawing/2014/main" id="{9E39190E-893D-F479-6176-838901B8535F}"/>
              </a:ext>
            </a:extLst>
          </p:cNvPr>
          <p:cNvSpPr txBox="1"/>
          <p:nvPr/>
        </p:nvSpPr>
        <p:spPr>
          <a:xfrm>
            <a:off x="779696" y="784814"/>
            <a:ext cx="4384431" cy="923330"/>
          </a:xfrm>
          <a:prstGeom prst="rect">
            <a:avLst/>
          </a:prstGeom>
          <a:noFill/>
        </p:spPr>
        <p:txBody>
          <a:bodyPr wrap="square" rtlCol="0">
            <a:spAutoFit/>
          </a:bodyPr>
          <a:lstStyle/>
          <a:p>
            <a:pPr algn="ctr"/>
            <a:r>
              <a:rPr lang="en-IS">
                <a:solidFill>
                  <a:schemeClr val="bg1"/>
                </a:solidFill>
                <a:latin typeface="Segoe UI" panose="020B0502040204020203" pitchFamily="34" charset="0"/>
                <a:cs typeface="Segoe UI" panose="020B0502040204020203" pitchFamily="34" charset="0"/>
              </a:rPr>
              <a:t>The “an Aptos company” version is the main version to use. Only use the logo without it if the logo is very small.</a:t>
            </a:r>
          </a:p>
        </p:txBody>
      </p:sp>
      <p:sp>
        <p:nvSpPr>
          <p:cNvPr id="49" name="TextBox 48">
            <a:extLst>
              <a:ext uri="{FF2B5EF4-FFF2-40B4-BE49-F238E27FC236}">
                <a16:creationId xmlns:a16="http://schemas.microsoft.com/office/drawing/2014/main" id="{602DFF4B-55A6-69EB-6999-4429F00BE55E}"/>
              </a:ext>
            </a:extLst>
          </p:cNvPr>
          <p:cNvSpPr txBox="1"/>
          <p:nvPr/>
        </p:nvSpPr>
        <p:spPr>
          <a:xfrm>
            <a:off x="1057702" y="2437767"/>
            <a:ext cx="2010396" cy="369332"/>
          </a:xfrm>
          <a:prstGeom prst="rect">
            <a:avLst/>
          </a:prstGeom>
          <a:noFill/>
        </p:spPr>
        <p:txBody>
          <a:bodyPr wrap="square" rtlCol="0">
            <a:spAutoFit/>
          </a:bodyPr>
          <a:lstStyle/>
          <a:p>
            <a:pPr algn="ctr"/>
            <a:r>
              <a:rPr lang="en-IS" b="1">
                <a:solidFill>
                  <a:srgbClr val="F6C36F"/>
                </a:solidFill>
                <a:latin typeface="Segoe UI" panose="020B0502040204020203" pitchFamily="34" charset="0"/>
                <a:cs typeface="Segoe UI" panose="020B0502040204020203" pitchFamily="34" charset="0"/>
              </a:rPr>
              <a:t>Primary</a:t>
            </a:r>
          </a:p>
        </p:txBody>
      </p:sp>
      <p:sp>
        <p:nvSpPr>
          <p:cNvPr id="50" name="TextBox 49">
            <a:extLst>
              <a:ext uri="{FF2B5EF4-FFF2-40B4-BE49-F238E27FC236}">
                <a16:creationId xmlns:a16="http://schemas.microsoft.com/office/drawing/2014/main" id="{051E9B6E-E3A2-0D51-146D-02EECC5E07EA}"/>
              </a:ext>
            </a:extLst>
          </p:cNvPr>
          <p:cNvSpPr txBox="1"/>
          <p:nvPr/>
        </p:nvSpPr>
        <p:spPr>
          <a:xfrm>
            <a:off x="3575651" y="2437767"/>
            <a:ext cx="2010396" cy="369332"/>
          </a:xfrm>
          <a:prstGeom prst="rect">
            <a:avLst/>
          </a:prstGeom>
          <a:noFill/>
        </p:spPr>
        <p:txBody>
          <a:bodyPr wrap="square" rtlCol="0">
            <a:spAutoFit/>
          </a:bodyPr>
          <a:lstStyle/>
          <a:p>
            <a:pPr algn="ctr"/>
            <a:r>
              <a:rPr lang="en-IS" b="1">
                <a:solidFill>
                  <a:srgbClr val="F6C36F"/>
                </a:solidFill>
                <a:latin typeface="Segoe UI" panose="020B0502040204020203" pitchFamily="34" charset="0"/>
                <a:cs typeface="Segoe UI" panose="020B0502040204020203" pitchFamily="34" charset="0"/>
              </a:rPr>
              <a:t>Secondary</a:t>
            </a:r>
          </a:p>
        </p:txBody>
      </p:sp>
      <p:sp>
        <p:nvSpPr>
          <p:cNvPr id="51" name="TextBox 50">
            <a:extLst>
              <a:ext uri="{FF2B5EF4-FFF2-40B4-BE49-F238E27FC236}">
                <a16:creationId xmlns:a16="http://schemas.microsoft.com/office/drawing/2014/main" id="{A2F9558B-CE25-92BC-11F0-764182B6D2F0}"/>
              </a:ext>
            </a:extLst>
          </p:cNvPr>
          <p:cNvSpPr txBox="1"/>
          <p:nvPr/>
        </p:nvSpPr>
        <p:spPr>
          <a:xfrm>
            <a:off x="7163026" y="1107198"/>
            <a:ext cx="2010396" cy="369332"/>
          </a:xfrm>
          <a:prstGeom prst="rect">
            <a:avLst/>
          </a:prstGeom>
          <a:noFill/>
        </p:spPr>
        <p:txBody>
          <a:bodyPr wrap="square" rtlCol="0">
            <a:spAutoFit/>
          </a:bodyPr>
          <a:lstStyle/>
          <a:p>
            <a:pPr algn="ctr"/>
            <a:r>
              <a:rPr lang="en-IS" b="1">
                <a:solidFill>
                  <a:srgbClr val="29B4A9"/>
                </a:solidFill>
                <a:latin typeface="Segoe UI" panose="020B0502040204020203" pitchFamily="34" charset="0"/>
                <a:cs typeface="Segoe UI" panose="020B0502040204020203" pitchFamily="34" charset="0"/>
              </a:rPr>
              <a:t>Primary</a:t>
            </a:r>
          </a:p>
        </p:txBody>
      </p:sp>
      <p:sp>
        <p:nvSpPr>
          <p:cNvPr id="52" name="TextBox 51">
            <a:extLst>
              <a:ext uri="{FF2B5EF4-FFF2-40B4-BE49-F238E27FC236}">
                <a16:creationId xmlns:a16="http://schemas.microsoft.com/office/drawing/2014/main" id="{0857C2A3-6633-39CA-2E0F-F6E86BD95EF3}"/>
              </a:ext>
            </a:extLst>
          </p:cNvPr>
          <p:cNvSpPr txBox="1"/>
          <p:nvPr/>
        </p:nvSpPr>
        <p:spPr>
          <a:xfrm>
            <a:off x="9698790" y="1107198"/>
            <a:ext cx="2010396" cy="369332"/>
          </a:xfrm>
          <a:prstGeom prst="rect">
            <a:avLst/>
          </a:prstGeom>
          <a:noFill/>
        </p:spPr>
        <p:txBody>
          <a:bodyPr wrap="square" rtlCol="0">
            <a:spAutoFit/>
          </a:bodyPr>
          <a:lstStyle/>
          <a:p>
            <a:pPr algn="ctr"/>
            <a:r>
              <a:rPr lang="en-IS" b="1">
                <a:solidFill>
                  <a:srgbClr val="29B4A9"/>
                </a:solidFill>
                <a:latin typeface="Segoe UI" panose="020B0502040204020203" pitchFamily="34" charset="0"/>
                <a:cs typeface="Segoe UI" panose="020B0502040204020203" pitchFamily="34" charset="0"/>
              </a:rPr>
              <a:t>Secondary</a:t>
            </a:r>
          </a:p>
        </p:txBody>
      </p:sp>
    </p:spTree>
    <p:extLst>
      <p:ext uri="{BB962C8B-B14F-4D97-AF65-F5344CB8AC3E}">
        <p14:creationId xmlns:p14="http://schemas.microsoft.com/office/powerpoint/2010/main" val="2270077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2C98C5F-D05B-D692-4603-4C844C89545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01970" y="4558619"/>
            <a:ext cx="1479243" cy="351188"/>
          </a:xfrm>
          <a:prstGeom prst="rect">
            <a:avLst/>
          </a:prstGeom>
        </p:spPr>
      </p:pic>
      <p:pic>
        <p:nvPicPr>
          <p:cNvPr id="5" name="Graphic 4">
            <a:extLst>
              <a:ext uri="{FF2B5EF4-FFF2-40B4-BE49-F238E27FC236}">
                <a16:creationId xmlns:a16="http://schemas.microsoft.com/office/drawing/2014/main" id="{D0D447D3-534C-0356-A735-1D479C5E684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80685" y="4513637"/>
            <a:ext cx="1479244" cy="372471"/>
          </a:xfrm>
          <a:prstGeom prst="rect">
            <a:avLst/>
          </a:prstGeom>
        </p:spPr>
      </p:pic>
      <p:pic>
        <p:nvPicPr>
          <p:cNvPr id="7" name="Graphic 6">
            <a:extLst>
              <a:ext uri="{FF2B5EF4-FFF2-40B4-BE49-F238E27FC236}">
                <a16:creationId xmlns:a16="http://schemas.microsoft.com/office/drawing/2014/main" id="{5BBECFB0-76E4-CB05-BE25-9E4E7505F9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01971" y="3704744"/>
            <a:ext cx="1479243" cy="351188"/>
          </a:xfrm>
          <a:prstGeom prst="rect">
            <a:avLst/>
          </a:prstGeom>
        </p:spPr>
      </p:pic>
      <p:pic>
        <p:nvPicPr>
          <p:cNvPr id="9" name="Graphic 8">
            <a:extLst>
              <a:ext uri="{FF2B5EF4-FFF2-40B4-BE49-F238E27FC236}">
                <a16:creationId xmlns:a16="http://schemas.microsoft.com/office/drawing/2014/main" id="{11A7E20E-E7C4-7985-A4FD-4FB96824592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24982" y="3704744"/>
            <a:ext cx="1470869" cy="349200"/>
          </a:xfrm>
          <a:prstGeom prst="rect">
            <a:avLst/>
          </a:prstGeom>
        </p:spPr>
      </p:pic>
      <p:pic>
        <p:nvPicPr>
          <p:cNvPr id="11" name="Graphic 10">
            <a:extLst>
              <a:ext uri="{FF2B5EF4-FFF2-40B4-BE49-F238E27FC236}">
                <a16:creationId xmlns:a16="http://schemas.microsoft.com/office/drawing/2014/main" id="{5E937D6C-69C9-435A-ECA7-BEAD5C7802C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504225" y="1730158"/>
            <a:ext cx="500311" cy="568535"/>
          </a:xfrm>
          <a:prstGeom prst="rect">
            <a:avLst/>
          </a:prstGeom>
        </p:spPr>
      </p:pic>
      <p:pic>
        <p:nvPicPr>
          <p:cNvPr id="13" name="Graphic 12">
            <a:extLst>
              <a:ext uri="{FF2B5EF4-FFF2-40B4-BE49-F238E27FC236}">
                <a16:creationId xmlns:a16="http://schemas.microsoft.com/office/drawing/2014/main" id="{18AC1D77-8672-7003-3ABB-2950206CC28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503333" y="2750685"/>
            <a:ext cx="978336" cy="568800"/>
          </a:xfrm>
          <a:prstGeom prst="rect">
            <a:avLst/>
          </a:prstGeom>
        </p:spPr>
      </p:pic>
      <p:pic>
        <p:nvPicPr>
          <p:cNvPr id="15" name="Graphic 14">
            <a:extLst>
              <a:ext uri="{FF2B5EF4-FFF2-40B4-BE49-F238E27FC236}">
                <a16:creationId xmlns:a16="http://schemas.microsoft.com/office/drawing/2014/main" id="{D6370CD5-6473-A59E-1B1F-A5FDC84CC3A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024982" y="2863559"/>
            <a:ext cx="1941551" cy="349200"/>
          </a:xfrm>
          <a:prstGeom prst="rect">
            <a:avLst/>
          </a:prstGeom>
        </p:spPr>
      </p:pic>
      <p:pic>
        <p:nvPicPr>
          <p:cNvPr id="23" name="Graphic 22">
            <a:extLst>
              <a:ext uri="{FF2B5EF4-FFF2-40B4-BE49-F238E27FC236}">
                <a16:creationId xmlns:a16="http://schemas.microsoft.com/office/drawing/2014/main" id="{CC385CFE-11F4-DDEF-B0AB-4216852C561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7068607" y="2245419"/>
            <a:ext cx="500311" cy="568535"/>
          </a:xfrm>
          <a:prstGeom prst="rect">
            <a:avLst/>
          </a:prstGeom>
        </p:spPr>
      </p:pic>
      <p:pic>
        <p:nvPicPr>
          <p:cNvPr id="24" name="Graphic 23">
            <a:extLst>
              <a:ext uri="{FF2B5EF4-FFF2-40B4-BE49-F238E27FC236}">
                <a16:creationId xmlns:a16="http://schemas.microsoft.com/office/drawing/2014/main" id="{01F26B07-8F5D-BAAD-D89F-47903D86A7F4}"/>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6794908" y="4292457"/>
            <a:ext cx="1043111" cy="618140"/>
          </a:xfrm>
          <a:prstGeom prst="rect">
            <a:avLst/>
          </a:prstGeom>
        </p:spPr>
      </p:pic>
      <p:pic>
        <p:nvPicPr>
          <p:cNvPr id="25" name="Graphic 24">
            <a:extLst>
              <a:ext uri="{FF2B5EF4-FFF2-40B4-BE49-F238E27FC236}">
                <a16:creationId xmlns:a16="http://schemas.microsoft.com/office/drawing/2014/main" id="{49792E30-0183-AC70-4E20-3456B5858DC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6320503" y="3378820"/>
            <a:ext cx="1999622" cy="348771"/>
          </a:xfrm>
          <a:prstGeom prst="rect">
            <a:avLst/>
          </a:prstGeom>
        </p:spPr>
      </p:pic>
      <p:pic>
        <p:nvPicPr>
          <p:cNvPr id="2" name="Graphic 1">
            <a:extLst>
              <a:ext uri="{FF2B5EF4-FFF2-40B4-BE49-F238E27FC236}">
                <a16:creationId xmlns:a16="http://schemas.microsoft.com/office/drawing/2014/main" id="{8489EA99-59AE-D0D2-68D6-7EA6EC6D5669}"/>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444305" y="2249931"/>
            <a:ext cx="500310" cy="568535"/>
          </a:xfrm>
          <a:prstGeom prst="rect">
            <a:avLst/>
          </a:prstGeom>
        </p:spPr>
      </p:pic>
      <p:pic>
        <p:nvPicPr>
          <p:cNvPr id="4" name="Graphic 3">
            <a:extLst>
              <a:ext uri="{FF2B5EF4-FFF2-40B4-BE49-F238E27FC236}">
                <a16:creationId xmlns:a16="http://schemas.microsoft.com/office/drawing/2014/main" id="{1804DADD-55AC-E706-93AE-972A6C4D127D}"/>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9386907" y="4296969"/>
            <a:ext cx="610508" cy="618140"/>
          </a:xfrm>
          <a:prstGeom prst="rect">
            <a:avLst/>
          </a:prstGeom>
        </p:spPr>
      </p:pic>
      <p:pic>
        <p:nvPicPr>
          <p:cNvPr id="6" name="Graphic 5">
            <a:extLst>
              <a:ext uri="{FF2B5EF4-FFF2-40B4-BE49-F238E27FC236}">
                <a16:creationId xmlns:a16="http://schemas.microsoft.com/office/drawing/2014/main" id="{0735E607-3E5A-1627-0DDA-624FFCC2DF28}"/>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9000795" y="3383332"/>
            <a:ext cx="1390433" cy="348771"/>
          </a:xfrm>
          <a:prstGeom prst="rect">
            <a:avLst/>
          </a:prstGeom>
        </p:spPr>
      </p:pic>
      <p:pic>
        <p:nvPicPr>
          <p:cNvPr id="8" name="Graphic 7">
            <a:extLst>
              <a:ext uri="{FF2B5EF4-FFF2-40B4-BE49-F238E27FC236}">
                <a16:creationId xmlns:a16="http://schemas.microsoft.com/office/drawing/2014/main" id="{D25D13D5-7DFB-AD02-6079-FC7D3458CA58}"/>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3014758" y="5153671"/>
            <a:ext cx="1479244" cy="351187"/>
          </a:xfrm>
          <a:prstGeom prst="rect">
            <a:avLst/>
          </a:prstGeom>
        </p:spPr>
      </p:pic>
    </p:spTree>
    <p:extLst>
      <p:ext uri="{BB962C8B-B14F-4D97-AF65-F5344CB8AC3E}">
        <p14:creationId xmlns:p14="http://schemas.microsoft.com/office/powerpoint/2010/main" val="1298593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2C98C5F-D05B-D692-4603-4C844C89545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94020" y="4558619"/>
            <a:ext cx="1479243" cy="351187"/>
          </a:xfrm>
          <a:prstGeom prst="rect">
            <a:avLst/>
          </a:prstGeom>
        </p:spPr>
      </p:pic>
      <p:pic>
        <p:nvPicPr>
          <p:cNvPr id="5" name="Graphic 4">
            <a:extLst>
              <a:ext uri="{FF2B5EF4-FFF2-40B4-BE49-F238E27FC236}">
                <a16:creationId xmlns:a16="http://schemas.microsoft.com/office/drawing/2014/main" id="{D0D447D3-534C-0356-A735-1D479C5E684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872736" y="4513637"/>
            <a:ext cx="1479241" cy="372471"/>
          </a:xfrm>
          <a:prstGeom prst="rect">
            <a:avLst/>
          </a:prstGeom>
        </p:spPr>
      </p:pic>
      <p:pic>
        <p:nvPicPr>
          <p:cNvPr id="7" name="Graphic 6">
            <a:extLst>
              <a:ext uri="{FF2B5EF4-FFF2-40B4-BE49-F238E27FC236}">
                <a16:creationId xmlns:a16="http://schemas.microsoft.com/office/drawing/2014/main" id="{5BBECFB0-76E4-CB05-BE25-9E4E7505F9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894021" y="3704744"/>
            <a:ext cx="1479243" cy="351187"/>
          </a:xfrm>
          <a:prstGeom prst="rect">
            <a:avLst/>
          </a:prstGeom>
        </p:spPr>
      </p:pic>
      <p:pic>
        <p:nvPicPr>
          <p:cNvPr id="9" name="Graphic 8">
            <a:extLst>
              <a:ext uri="{FF2B5EF4-FFF2-40B4-BE49-F238E27FC236}">
                <a16:creationId xmlns:a16="http://schemas.microsoft.com/office/drawing/2014/main" id="{11A7E20E-E7C4-7985-A4FD-4FB96824592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917032" y="3704744"/>
            <a:ext cx="1470869" cy="349199"/>
          </a:xfrm>
          <a:prstGeom prst="rect">
            <a:avLst/>
          </a:prstGeom>
        </p:spPr>
      </p:pic>
      <p:pic>
        <p:nvPicPr>
          <p:cNvPr id="11" name="Graphic 10">
            <a:extLst>
              <a:ext uri="{FF2B5EF4-FFF2-40B4-BE49-F238E27FC236}">
                <a16:creationId xmlns:a16="http://schemas.microsoft.com/office/drawing/2014/main" id="{5E937D6C-69C9-435A-ECA7-BEAD5C7802C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96275" y="1730158"/>
            <a:ext cx="500311" cy="568535"/>
          </a:xfrm>
          <a:prstGeom prst="rect">
            <a:avLst/>
          </a:prstGeom>
        </p:spPr>
      </p:pic>
      <p:pic>
        <p:nvPicPr>
          <p:cNvPr id="13" name="Graphic 12">
            <a:extLst>
              <a:ext uri="{FF2B5EF4-FFF2-40B4-BE49-F238E27FC236}">
                <a16:creationId xmlns:a16="http://schemas.microsoft.com/office/drawing/2014/main" id="{18AC1D77-8672-7003-3ABB-2950206CC28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95383" y="2750685"/>
            <a:ext cx="978336" cy="568800"/>
          </a:xfrm>
          <a:prstGeom prst="rect">
            <a:avLst/>
          </a:prstGeom>
        </p:spPr>
      </p:pic>
      <p:pic>
        <p:nvPicPr>
          <p:cNvPr id="15" name="Graphic 14">
            <a:extLst>
              <a:ext uri="{FF2B5EF4-FFF2-40B4-BE49-F238E27FC236}">
                <a16:creationId xmlns:a16="http://schemas.microsoft.com/office/drawing/2014/main" id="{D6370CD5-6473-A59E-1B1F-A5FDC84CC3A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917032" y="2863559"/>
            <a:ext cx="1941551" cy="349199"/>
          </a:xfrm>
          <a:prstGeom prst="rect">
            <a:avLst/>
          </a:prstGeom>
        </p:spPr>
      </p:pic>
      <p:pic>
        <p:nvPicPr>
          <p:cNvPr id="23" name="Graphic 22">
            <a:extLst>
              <a:ext uri="{FF2B5EF4-FFF2-40B4-BE49-F238E27FC236}">
                <a16:creationId xmlns:a16="http://schemas.microsoft.com/office/drawing/2014/main" id="{CC385CFE-11F4-DDEF-B0AB-4216852C561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7134205" y="2182150"/>
            <a:ext cx="500311" cy="568535"/>
          </a:xfrm>
          <a:prstGeom prst="rect">
            <a:avLst/>
          </a:prstGeom>
        </p:spPr>
      </p:pic>
      <p:pic>
        <p:nvPicPr>
          <p:cNvPr id="24" name="Graphic 23">
            <a:extLst>
              <a:ext uri="{FF2B5EF4-FFF2-40B4-BE49-F238E27FC236}">
                <a16:creationId xmlns:a16="http://schemas.microsoft.com/office/drawing/2014/main" id="{01F26B07-8F5D-BAAD-D89F-47903D86A7F4}"/>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6871022" y="4267969"/>
            <a:ext cx="1026676" cy="608400"/>
          </a:xfrm>
          <a:prstGeom prst="rect">
            <a:avLst/>
          </a:prstGeom>
        </p:spPr>
      </p:pic>
      <p:pic>
        <p:nvPicPr>
          <p:cNvPr id="25" name="Graphic 24">
            <a:extLst>
              <a:ext uri="{FF2B5EF4-FFF2-40B4-BE49-F238E27FC236}">
                <a16:creationId xmlns:a16="http://schemas.microsoft.com/office/drawing/2014/main" id="{49792E30-0183-AC70-4E20-3456B5858DC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6386102" y="3315551"/>
            <a:ext cx="1999620" cy="348771"/>
          </a:xfrm>
          <a:prstGeom prst="rect">
            <a:avLst/>
          </a:prstGeom>
        </p:spPr>
      </p:pic>
      <p:pic>
        <p:nvPicPr>
          <p:cNvPr id="2" name="Graphic 1">
            <a:extLst>
              <a:ext uri="{FF2B5EF4-FFF2-40B4-BE49-F238E27FC236}">
                <a16:creationId xmlns:a16="http://schemas.microsoft.com/office/drawing/2014/main" id="{8EB2D7E3-F133-7C03-C189-606BA3C106A9}"/>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431772" y="2182149"/>
            <a:ext cx="500310" cy="568535"/>
          </a:xfrm>
          <a:prstGeom prst="rect">
            <a:avLst/>
          </a:prstGeom>
        </p:spPr>
      </p:pic>
      <p:pic>
        <p:nvPicPr>
          <p:cNvPr id="4" name="Graphic 3">
            <a:extLst>
              <a:ext uri="{FF2B5EF4-FFF2-40B4-BE49-F238E27FC236}">
                <a16:creationId xmlns:a16="http://schemas.microsoft.com/office/drawing/2014/main" id="{20A98B2D-3077-496B-B6FA-9A55D52F6721}"/>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9374375" y="4267969"/>
            <a:ext cx="610507" cy="618139"/>
          </a:xfrm>
          <a:prstGeom prst="rect">
            <a:avLst/>
          </a:prstGeom>
        </p:spPr>
      </p:pic>
      <p:pic>
        <p:nvPicPr>
          <p:cNvPr id="6" name="Graphic 5">
            <a:extLst>
              <a:ext uri="{FF2B5EF4-FFF2-40B4-BE49-F238E27FC236}">
                <a16:creationId xmlns:a16="http://schemas.microsoft.com/office/drawing/2014/main" id="{B907F5BC-32C1-FFC4-E830-F0C312D1672B}"/>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8988262" y="3316523"/>
            <a:ext cx="1390433" cy="348771"/>
          </a:xfrm>
          <a:prstGeom prst="rect">
            <a:avLst/>
          </a:prstGeom>
        </p:spPr>
      </p:pic>
      <p:pic>
        <p:nvPicPr>
          <p:cNvPr id="8" name="Graphic 7">
            <a:extLst>
              <a:ext uri="{FF2B5EF4-FFF2-40B4-BE49-F238E27FC236}">
                <a16:creationId xmlns:a16="http://schemas.microsoft.com/office/drawing/2014/main" id="{F43E01C6-BA3B-30F9-88C3-01A4D354B0A2}"/>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2906809" y="5153671"/>
            <a:ext cx="1479242" cy="351187"/>
          </a:xfrm>
          <a:prstGeom prst="rect">
            <a:avLst/>
          </a:prstGeom>
        </p:spPr>
      </p:pic>
    </p:spTree>
    <p:extLst>
      <p:ext uri="{BB962C8B-B14F-4D97-AF65-F5344CB8AC3E}">
        <p14:creationId xmlns:p14="http://schemas.microsoft.com/office/powerpoint/2010/main" val="70372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4294967295"/>
          </p:nvPr>
        </p:nvSpPr>
        <p:spPr>
          <a:xfrm>
            <a:off x="340291" y="1221332"/>
            <a:ext cx="10489634" cy="5093744"/>
          </a:xfrm>
          <a:prstGeom prst="rect">
            <a:avLst/>
          </a:prstGeom>
        </p:spPr>
        <p:txBody>
          <a:bodyPr/>
          <a:lstStyle/>
          <a:p>
            <a:pPr marL="0" indent="0">
              <a:buNone/>
            </a:pPr>
            <a:r>
              <a:rPr lang="en-US" b="1" dirty="0">
                <a:latin typeface="Segoe UI" panose="020B0502040204020203" pitchFamily="34" charset="0"/>
                <a:cs typeface="Segoe UI" panose="020B0502040204020203" pitchFamily="34" charset="0"/>
              </a:rPr>
              <a:t>Background</a:t>
            </a:r>
          </a:p>
          <a:p>
            <a:pPr marL="0" indent="0">
              <a:buNone/>
            </a:pPr>
            <a:br>
              <a:rPr lang="en-US" sz="700" b="1"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In 2023 we started an initiative to review and improve our Presales activities. </a:t>
            </a:r>
            <a:br>
              <a:rPr lang="en-US" sz="2000" dirty="0">
                <a:latin typeface="Segoe UI" panose="020B0502040204020203" pitchFamily="34" charset="0"/>
                <a:cs typeface="Segoe UI" panose="020B0502040204020203" pitchFamily="34" charset="0"/>
              </a:rPr>
            </a:b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Main Goals: </a:t>
            </a:r>
            <a:br>
              <a:rPr lang="en-US" sz="2000" dirty="0">
                <a:latin typeface="Segoe UI" panose="020B0502040204020203" pitchFamily="34" charset="0"/>
                <a:cs typeface="Segoe UI" panose="020B0502040204020203" pitchFamily="34" charset="0"/>
              </a:rPr>
            </a:br>
            <a:endParaRPr lang="en-US" sz="600" dirty="0">
              <a:latin typeface="Segoe UI" panose="020B0502040204020203" pitchFamily="34" charset="0"/>
              <a:cs typeface="Segoe UI" panose="020B0502040204020203" pitchFamily="34" charset="0"/>
            </a:endParaRPr>
          </a:p>
          <a:p>
            <a:pPr lvl="1"/>
            <a:r>
              <a:rPr lang="en-US" sz="2000" dirty="0">
                <a:latin typeface="Segoe UI" panose="020B0502040204020203" pitchFamily="34" charset="0"/>
                <a:cs typeface="Segoe UI" panose="020B0502040204020203" pitchFamily="34" charset="0"/>
              </a:rPr>
              <a:t>Improve LS Retail’s processes</a:t>
            </a:r>
          </a:p>
          <a:p>
            <a:pPr lvl="1"/>
            <a:r>
              <a:rPr lang="en-US" sz="2000" dirty="0">
                <a:latin typeface="Segoe UI" panose="020B0502040204020203" pitchFamily="34" charset="0"/>
                <a:cs typeface="Segoe UI" panose="020B0502040204020203" pitchFamily="34" charset="0"/>
              </a:rPr>
              <a:t>Improve our tools (Virtual Machine, etc.)</a:t>
            </a:r>
          </a:p>
          <a:p>
            <a:pPr lvl="1"/>
            <a:r>
              <a:rPr lang="en-US" sz="2000" dirty="0">
                <a:latin typeface="Segoe UI" panose="020B0502040204020203" pitchFamily="34" charset="0"/>
                <a:cs typeface="Segoe UI" panose="020B0502040204020203" pitchFamily="34" charset="0"/>
              </a:rPr>
              <a:t>Improve our </a:t>
            </a:r>
            <a:r>
              <a:rPr lang="en-US" sz="2000" dirty="0" err="1">
                <a:latin typeface="Segoe UI" panose="020B0502040204020203" pitchFamily="34" charset="0"/>
                <a:cs typeface="Segoe UI" panose="020B0502040204020203" pitchFamily="34" charset="0"/>
              </a:rPr>
              <a:t>Powerpoint</a:t>
            </a:r>
            <a:r>
              <a:rPr lang="en-US" sz="2000" dirty="0">
                <a:latin typeface="Segoe UI" panose="020B0502040204020203" pitchFamily="34" charset="0"/>
                <a:cs typeface="Segoe UI" panose="020B0502040204020203" pitchFamily="34" charset="0"/>
              </a:rPr>
              <a:t> presentations</a:t>
            </a:r>
          </a:p>
          <a:p>
            <a:pPr lvl="1"/>
            <a:r>
              <a:rPr lang="en-US" sz="2000" dirty="0">
                <a:latin typeface="Segoe UI" panose="020B0502040204020203" pitchFamily="34" charset="0"/>
                <a:cs typeface="Segoe UI" panose="020B0502040204020203" pitchFamily="34" charset="0"/>
              </a:rPr>
              <a:t>Introduce an improved Presales methodology</a:t>
            </a:r>
          </a:p>
          <a:p>
            <a:pPr lvl="1"/>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This initiative is led by Martin Kleindl, Director of Customer Experience and</a:t>
            </a:r>
          </a:p>
          <a:p>
            <a:pPr marL="0" indent="0">
              <a:buNone/>
            </a:pPr>
            <a:r>
              <a:rPr lang="en-US" sz="2000" dirty="0">
                <a:latin typeface="Segoe UI" panose="020B0502040204020203" pitchFamily="34" charset="0"/>
                <a:cs typeface="Segoe UI" panose="020B0502040204020203" pitchFamily="34" charset="0"/>
              </a:rPr>
              <a:t>his global Presales team. </a:t>
            </a:r>
          </a:p>
          <a:p>
            <a:pPr lvl="1"/>
            <a:endParaRPr lang="en-US" sz="2000" dirty="0">
              <a:latin typeface="Segoe UI"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cs typeface="Segoe UI" panose="020B0502040204020203" pitchFamily="34" charset="0"/>
            </a:endParaRPr>
          </a:p>
          <a:p>
            <a:endParaRPr lang="en-US" sz="1800" dirty="0"/>
          </a:p>
        </p:txBody>
      </p:sp>
      <p:sp>
        <p:nvSpPr>
          <p:cNvPr id="8" name="Title 6">
            <a:extLst>
              <a:ext uri="{FF2B5EF4-FFF2-40B4-BE49-F238E27FC236}">
                <a16:creationId xmlns:a16="http://schemas.microsoft.com/office/drawing/2014/main" id="{EDEF1BA8-AB5B-14AF-DC05-B6680DE97ECF}"/>
              </a:ext>
            </a:extLst>
          </p:cNvPr>
          <p:cNvSpPr txBox="1">
            <a:spLocks/>
          </p:cNvSpPr>
          <p:nvPr/>
        </p:nvSpPr>
        <p:spPr>
          <a:xfrm>
            <a:off x="352018" y="364586"/>
            <a:ext cx="9983029" cy="58863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solidFill>
                  <a:schemeClr val="accent5">
                    <a:lumMod val="50000"/>
                  </a:schemeClr>
                </a:solidFill>
              </a:rPr>
              <a:t>Presales Initiative</a:t>
            </a:r>
          </a:p>
        </p:txBody>
      </p:sp>
    </p:spTree>
    <p:extLst>
      <p:ext uri="{BB962C8B-B14F-4D97-AF65-F5344CB8AC3E}">
        <p14:creationId xmlns:p14="http://schemas.microsoft.com/office/powerpoint/2010/main" val="2249977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1518A1B4-737F-F178-36CD-6DC9F0977CE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62030" y="4889896"/>
            <a:ext cx="1093262" cy="912874"/>
          </a:xfrm>
          <a:prstGeom prst="rect">
            <a:avLst/>
          </a:prstGeom>
        </p:spPr>
      </p:pic>
      <p:pic>
        <p:nvPicPr>
          <p:cNvPr id="6" name="Graphic 5">
            <a:extLst>
              <a:ext uri="{FF2B5EF4-FFF2-40B4-BE49-F238E27FC236}">
                <a16:creationId xmlns:a16="http://schemas.microsoft.com/office/drawing/2014/main" id="{FDAAE290-8BE6-4C89-5B35-75F3C38ABF4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56197" y="3248322"/>
            <a:ext cx="1704928" cy="616576"/>
          </a:xfrm>
          <a:prstGeom prst="rect">
            <a:avLst/>
          </a:prstGeom>
        </p:spPr>
      </p:pic>
      <p:pic>
        <p:nvPicPr>
          <p:cNvPr id="3" name="Graphic 2">
            <a:extLst>
              <a:ext uri="{FF2B5EF4-FFF2-40B4-BE49-F238E27FC236}">
                <a16:creationId xmlns:a16="http://schemas.microsoft.com/office/drawing/2014/main" id="{5FCABD34-FB42-4552-B03D-EDE9FAFEA32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058227" y="3248113"/>
            <a:ext cx="1325364" cy="616014"/>
          </a:xfrm>
          <a:prstGeom prst="rect">
            <a:avLst/>
          </a:prstGeom>
        </p:spPr>
      </p:pic>
      <p:pic>
        <p:nvPicPr>
          <p:cNvPr id="5" name="Graphic 4">
            <a:extLst>
              <a:ext uri="{FF2B5EF4-FFF2-40B4-BE49-F238E27FC236}">
                <a16:creationId xmlns:a16="http://schemas.microsoft.com/office/drawing/2014/main" id="{F9F7335F-B8A6-E606-3079-4223938ABE5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387808" y="3248113"/>
            <a:ext cx="1325364" cy="616014"/>
          </a:xfrm>
          <a:prstGeom prst="rect">
            <a:avLst/>
          </a:prstGeom>
        </p:spPr>
      </p:pic>
      <p:pic>
        <p:nvPicPr>
          <p:cNvPr id="4" name="Graphic 3">
            <a:extLst>
              <a:ext uri="{FF2B5EF4-FFF2-40B4-BE49-F238E27FC236}">
                <a16:creationId xmlns:a16="http://schemas.microsoft.com/office/drawing/2014/main" id="{C8FF6A87-5F9F-8015-4EE9-8D2078F967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69027" y="1035035"/>
            <a:ext cx="903764" cy="918340"/>
          </a:xfrm>
          <a:prstGeom prst="rect">
            <a:avLst/>
          </a:prstGeom>
        </p:spPr>
      </p:pic>
      <p:pic>
        <p:nvPicPr>
          <p:cNvPr id="8" name="Graphic 7">
            <a:extLst>
              <a:ext uri="{FF2B5EF4-FFF2-40B4-BE49-F238E27FC236}">
                <a16:creationId xmlns:a16="http://schemas.microsoft.com/office/drawing/2014/main" id="{B874CA76-F410-0CEA-3BFA-5906BDDCA7B7}"/>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543945" y="1114988"/>
            <a:ext cx="1013090" cy="860034"/>
          </a:xfrm>
          <a:prstGeom prst="rect">
            <a:avLst/>
          </a:prstGeom>
        </p:spPr>
      </p:pic>
      <p:pic>
        <p:nvPicPr>
          <p:cNvPr id="10" name="Graphic 9">
            <a:extLst>
              <a:ext uri="{FF2B5EF4-FFF2-40B4-BE49-F238E27FC236}">
                <a16:creationId xmlns:a16="http://schemas.microsoft.com/office/drawing/2014/main" id="{B9B3CADE-00E1-3F8E-6B27-56F0952DC35E}"/>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949491" y="1045029"/>
            <a:ext cx="918340" cy="911052"/>
          </a:xfrm>
          <a:prstGeom prst="rect">
            <a:avLst/>
          </a:prstGeom>
        </p:spPr>
      </p:pic>
      <p:pic>
        <p:nvPicPr>
          <p:cNvPr id="12" name="Graphic 11">
            <a:extLst>
              <a:ext uri="{FF2B5EF4-FFF2-40B4-BE49-F238E27FC236}">
                <a16:creationId xmlns:a16="http://schemas.microsoft.com/office/drawing/2014/main" id="{E3C057AF-2887-2BCD-AAAE-992065649AE6}"/>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174278" y="4858950"/>
            <a:ext cx="1093262" cy="918340"/>
          </a:xfrm>
          <a:prstGeom prst="rect">
            <a:avLst/>
          </a:prstGeom>
        </p:spPr>
      </p:pic>
      <p:pic>
        <p:nvPicPr>
          <p:cNvPr id="14" name="Graphic 13">
            <a:extLst>
              <a:ext uri="{FF2B5EF4-FFF2-40B4-BE49-F238E27FC236}">
                <a16:creationId xmlns:a16="http://schemas.microsoft.com/office/drawing/2014/main" id="{657226AB-E3D0-F163-769A-56FC6E22DFA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503858" y="4938903"/>
            <a:ext cx="1093264" cy="860034"/>
          </a:xfrm>
          <a:prstGeom prst="rect">
            <a:avLst/>
          </a:prstGeom>
        </p:spPr>
      </p:pic>
      <p:pic>
        <p:nvPicPr>
          <p:cNvPr id="2" name="Graphic 1">
            <a:extLst>
              <a:ext uri="{FF2B5EF4-FFF2-40B4-BE49-F238E27FC236}">
                <a16:creationId xmlns:a16="http://schemas.microsoft.com/office/drawing/2014/main" id="{AF0C04E5-824E-E65E-13DA-DFCE14E51EB8}"/>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9078561" y="3265830"/>
            <a:ext cx="1325364" cy="580579"/>
          </a:xfrm>
          <a:prstGeom prst="rect">
            <a:avLst/>
          </a:prstGeom>
        </p:spPr>
      </p:pic>
      <p:pic>
        <p:nvPicPr>
          <p:cNvPr id="7" name="Graphic 6">
            <a:extLst>
              <a:ext uri="{FF2B5EF4-FFF2-40B4-BE49-F238E27FC236}">
                <a16:creationId xmlns:a16="http://schemas.microsoft.com/office/drawing/2014/main" id="{570F8AE4-B636-F8B2-86C7-D20C5B50EE5F}"/>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234698" y="1114988"/>
            <a:ext cx="1013090" cy="860033"/>
          </a:xfrm>
          <a:prstGeom prst="rect">
            <a:avLst/>
          </a:prstGeom>
        </p:spPr>
      </p:pic>
      <p:pic>
        <p:nvPicPr>
          <p:cNvPr id="9" name="Graphic 8">
            <a:extLst>
              <a:ext uri="{FF2B5EF4-FFF2-40B4-BE49-F238E27FC236}">
                <a16:creationId xmlns:a16="http://schemas.microsoft.com/office/drawing/2014/main" id="{211BC353-A383-6CFE-2AE3-075600E68311}"/>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9194611" y="4938903"/>
            <a:ext cx="1093263" cy="860034"/>
          </a:xfrm>
          <a:prstGeom prst="rect">
            <a:avLst/>
          </a:prstGeom>
        </p:spPr>
      </p:pic>
    </p:spTree>
    <p:extLst>
      <p:ext uri="{BB962C8B-B14F-4D97-AF65-F5344CB8AC3E}">
        <p14:creationId xmlns:p14="http://schemas.microsoft.com/office/powerpoint/2010/main" val="106927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5627262-2391-61D4-83F7-CBE9C952E4B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42180" y="4992240"/>
            <a:ext cx="1142962" cy="954374"/>
          </a:xfrm>
          <a:prstGeom prst="rect">
            <a:avLst/>
          </a:prstGeom>
        </p:spPr>
      </p:pic>
      <p:pic>
        <p:nvPicPr>
          <p:cNvPr id="11" name="Graphic 10">
            <a:extLst>
              <a:ext uri="{FF2B5EF4-FFF2-40B4-BE49-F238E27FC236}">
                <a16:creationId xmlns:a16="http://schemas.microsoft.com/office/drawing/2014/main" id="{91C4BD69-0D7E-2263-24D6-80FE2688957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20117" y="3219523"/>
            <a:ext cx="1787088" cy="649404"/>
          </a:xfrm>
          <a:prstGeom prst="rect">
            <a:avLst/>
          </a:prstGeom>
        </p:spPr>
      </p:pic>
      <p:pic>
        <p:nvPicPr>
          <p:cNvPr id="3" name="Graphic 2">
            <a:extLst>
              <a:ext uri="{FF2B5EF4-FFF2-40B4-BE49-F238E27FC236}">
                <a16:creationId xmlns:a16="http://schemas.microsoft.com/office/drawing/2014/main" id="{5FCABD34-FB42-4552-B03D-EDE9FAFEA32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636215" y="3234110"/>
            <a:ext cx="1385618" cy="644020"/>
          </a:xfrm>
          <a:prstGeom prst="rect">
            <a:avLst/>
          </a:prstGeom>
        </p:spPr>
      </p:pic>
      <p:pic>
        <p:nvPicPr>
          <p:cNvPr id="5" name="Graphic 4">
            <a:extLst>
              <a:ext uri="{FF2B5EF4-FFF2-40B4-BE49-F238E27FC236}">
                <a16:creationId xmlns:a16="http://schemas.microsoft.com/office/drawing/2014/main" id="{F9F7335F-B8A6-E606-3079-4223938ABE5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917502" y="3234110"/>
            <a:ext cx="1385618" cy="644020"/>
          </a:xfrm>
          <a:prstGeom prst="rect">
            <a:avLst/>
          </a:prstGeom>
        </p:spPr>
      </p:pic>
      <p:pic>
        <p:nvPicPr>
          <p:cNvPr id="4" name="Graphic 3">
            <a:extLst>
              <a:ext uri="{FF2B5EF4-FFF2-40B4-BE49-F238E27FC236}">
                <a16:creationId xmlns:a16="http://schemas.microsoft.com/office/drawing/2014/main" id="{C8FF6A87-5F9F-8015-4EE9-8D2078F967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56599" y="1014160"/>
            <a:ext cx="944850" cy="960090"/>
          </a:xfrm>
          <a:prstGeom prst="rect">
            <a:avLst/>
          </a:prstGeom>
        </p:spPr>
      </p:pic>
      <p:pic>
        <p:nvPicPr>
          <p:cNvPr id="8" name="Graphic 7">
            <a:extLst>
              <a:ext uri="{FF2B5EF4-FFF2-40B4-BE49-F238E27FC236}">
                <a16:creationId xmlns:a16="http://schemas.microsoft.com/office/drawing/2014/main" id="{B874CA76-F410-0CEA-3BFA-5906BDDCA7B7}"/>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080737" y="1095438"/>
            <a:ext cx="1059148" cy="899134"/>
          </a:xfrm>
          <a:prstGeom prst="rect">
            <a:avLst/>
          </a:prstGeom>
        </p:spPr>
      </p:pic>
      <p:pic>
        <p:nvPicPr>
          <p:cNvPr id="10" name="Graphic 9">
            <a:extLst>
              <a:ext uri="{FF2B5EF4-FFF2-40B4-BE49-F238E27FC236}">
                <a16:creationId xmlns:a16="http://schemas.microsoft.com/office/drawing/2014/main" id="{B9B3CADE-00E1-3F8E-6B27-56F0952DC35E}"/>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733616" y="1024320"/>
            <a:ext cx="960090" cy="952470"/>
          </a:xfrm>
          <a:prstGeom prst="rect">
            <a:avLst/>
          </a:prstGeom>
        </p:spPr>
      </p:pic>
      <p:pic>
        <p:nvPicPr>
          <p:cNvPr id="6" name="Graphic 5">
            <a:extLst>
              <a:ext uri="{FF2B5EF4-FFF2-40B4-BE49-F238E27FC236}">
                <a16:creationId xmlns:a16="http://schemas.microsoft.com/office/drawing/2014/main" id="{0B2A4BE0-08F2-0FFE-AE47-D8411B82909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757543" y="4994144"/>
            <a:ext cx="1142962" cy="960090"/>
          </a:xfrm>
          <a:prstGeom prst="rect">
            <a:avLst/>
          </a:prstGeom>
        </p:spPr>
      </p:pic>
      <p:pic>
        <p:nvPicPr>
          <p:cNvPr id="12" name="Graphic 11">
            <a:extLst>
              <a:ext uri="{FF2B5EF4-FFF2-40B4-BE49-F238E27FC236}">
                <a16:creationId xmlns:a16="http://schemas.microsoft.com/office/drawing/2014/main" id="{EF36AC0A-74CC-C181-4082-B29C3A7F2738}"/>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038830" y="5075423"/>
            <a:ext cx="1142962" cy="899132"/>
          </a:xfrm>
          <a:prstGeom prst="rect">
            <a:avLst/>
          </a:prstGeom>
        </p:spPr>
      </p:pic>
      <p:pic>
        <p:nvPicPr>
          <p:cNvPr id="2" name="Graphic 1">
            <a:extLst>
              <a:ext uri="{FF2B5EF4-FFF2-40B4-BE49-F238E27FC236}">
                <a16:creationId xmlns:a16="http://schemas.microsoft.com/office/drawing/2014/main" id="{894E64FB-6309-71E3-02C6-249C01192B8B}"/>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9008127" y="3252633"/>
            <a:ext cx="1385618" cy="606974"/>
          </a:xfrm>
          <a:prstGeom prst="rect">
            <a:avLst/>
          </a:prstGeom>
        </p:spPr>
      </p:pic>
      <p:pic>
        <p:nvPicPr>
          <p:cNvPr id="7" name="Graphic 6">
            <a:extLst>
              <a:ext uri="{FF2B5EF4-FFF2-40B4-BE49-F238E27FC236}">
                <a16:creationId xmlns:a16="http://schemas.microsoft.com/office/drawing/2014/main" id="{FC05154D-655D-CFE0-5E92-45F751292574}"/>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171362" y="1095439"/>
            <a:ext cx="1059148" cy="899132"/>
          </a:xfrm>
          <a:prstGeom prst="rect">
            <a:avLst/>
          </a:prstGeom>
        </p:spPr>
      </p:pic>
      <p:pic>
        <p:nvPicPr>
          <p:cNvPr id="9" name="Graphic 8">
            <a:extLst>
              <a:ext uri="{FF2B5EF4-FFF2-40B4-BE49-F238E27FC236}">
                <a16:creationId xmlns:a16="http://schemas.microsoft.com/office/drawing/2014/main" id="{D8522B74-BA10-61BB-EB34-43F086412F09}"/>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9129455" y="5075424"/>
            <a:ext cx="1142962" cy="899130"/>
          </a:xfrm>
          <a:prstGeom prst="rect">
            <a:avLst/>
          </a:prstGeom>
        </p:spPr>
      </p:pic>
    </p:spTree>
    <p:extLst>
      <p:ext uri="{BB962C8B-B14F-4D97-AF65-F5344CB8AC3E}">
        <p14:creationId xmlns:p14="http://schemas.microsoft.com/office/powerpoint/2010/main" val="4167333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42BCD-CCBE-25CC-3C00-9D0C0B92D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9616" y="539280"/>
            <a:ext cx="9077302" cy="6042407"/>
          </a:xfrm>
          <a:prstGeom prst="rect">
            <a:avLst/>
          </a:prstGeom>
        </p:spPr>
      </p:pic>
      <p:sp>
        <p:nvSpPr>
          <p:cNvPr id="3" name="TextBox 2">
            <a:extLst>
              <a:ext uri="{FF2B5EF4-FFF2-40B4-BE49-F238E27FC236}">
                <a16:creationId xmlns:a16="http://schemas.microsoft.com/office/drawing/2014/main" id="{D34EAF37-F322-6BA2-73C3-62FF7AEE331E}"/>
              </a:ext>
            </a:extLst>
          </p:cNvPr>
          <p:cNvSpPr txBox="1"/>
          <p:nvPr/>
        </p:nvSpPr>
        <p:spPr>
          <a:xfrm>
            <a:off x="767408" y="692696"/>
            <a:ext cx="1629933"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Desktop/POS</a:t>
            </a:r>
          </a:p>
        </p:txBody>
      </p:sp>
    </p:spTree>
    <p:extLst>
      <p:ext uri="{BB962C8B-B14F-4D97-AF65-F5344CB8AC3E}">
        <p14:creationId xmlns:p14="http://schemas.microsoft.com/office/powerpoint/2010/main" val="3070821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F335CB-B49E-8010-EA12-D9C5E81B8C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9616" y="636429"/>
            <a:ext cx="9077302" cy="5585142"/>
          </a:xfrm>
          <a:prstGeom prst="rect">
            <a:avLst/>
          </a:prstGeom>
        </p:spPr>
      </p:pic>
      <p:sp>
        <p:nvSpPr>
          <p:cNvPr id="5" name="TextBox 4">
            <a:extLst>
              <a:ext uri="{FF2B5EF4-FFF2-40B4-BE49-F238E27FC236}">
                <a16:creationId xmlns:a16="http://schemas.microsoft.com/office/drawing/2014/main" id="{5384A19E-35AF-7146-2B13-C9DE277E31BE}"/>
              </a:ext>
            </a:extLst>
          </p:cNvPr>
          <p:cNvSpPr txBox="1"/>
          <p:nvPr/>
        </p:nvSpPr>
        <p:spPr>
          <a:xfrm>
            <a:off x="767408" y="692696"/>
            <a:ext cx="1394549"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POS/Tablet</a:t>
            </a:r>
          </a:p>
        </p:txBody>
      </p:sp>
    </p:spTree>
    <p:extLst>
      <p:ext uri="{BB962C8B-B14F-4D97-AF65-F5344CB8AC3E}">
        <p14:creationId xmlns:p14="http://schemas.microsoft.com/office/powerpoint/2010/main" val="2872924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3E08CD-BFC6-851B-0D22-D2BB7363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894" y="465732"/>
            <a:ext cx="9107024" cy="6237312"/>
          </a:xfrm>
          <a:prstGeom prst="rect">
            <a:avLst/>
          </a:prstGeom>
        </p:spPr>
      </p:pic>
      <p:sp>
        <p:nvSpPr>
          <p:cNvPr id="7" name="TextBox 6">
            <a:extLst>
              <a:ext uri="{FF2B5EF4-FFF2-40B4-BE49-F238E27FC236}">
                <a16:creationId xmlns:a16="http://schemas.microsoft.com/office/drawing/2014/main" id="{3017AA72-66EE-633F-EF21-BAB33FAB3CFD}"/>
              </a:ext>
            </a:extLst>
          </p:cNvPr>
          <p:cNvSpPr txBox="1"/>
          <p:nvPr/>
        </p:nvSpPr>
        <p:spPr>
          <a:xfrm>
            <a:off x="249518" y="692696"/>
            <a:ext cx="2106346"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Tablet/</a:t>
            </a:r>
            <a:r>
              <a:rPr lang="en-US" b="1" err="1">
                <a:solidFill>
                  <a:srgbClr val="361D5C"/>
                </a:solidFill>
                <a:latin typeface="Segoe UI" panose="020B0502040204020203" pitchFamily="34" charset="0"/>
                <a:cs typeface="Segoe UI" panose="020B0502040204020203" pitchFamily="34" charset="0"/>
              </a:rPr>
              <a:t>surfacePro</a:t>
            </a:r>
            <a:endParaRPr lang="en-US" b="1">
              <a:solidFill>
                <a:srgbClr val="361D5C"/>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40856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B0D92-E03A-C3AF-7AF2-95F766F92BF3}"/>
              </a:ext>
            </a:extLst>
          </p:cNvPr>
          <p:cNvSpPr txBox="1"/>
          <p:nvPr/>
        </p:nvSpPr>
        <p:spPr>
          <a:xfrm>
            <a:off x="767408" y="692696"/>
            <a:ext cx="1416029"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Tablet/iPad</a:t>
            </a:r>
          </a:p>
        </p:txBody>
      </p:sp>
      <p:pic>
        <p:nvPicPr>
          <p:cNvPr id="5" name="Picture 4">
            <a:extLst>
              <a:ext uri="{FF2B5EF4-FFF2-40B4-BE49-F238E27FC236}">
                <a16:creationId xmlns:a16="http://schemas.microsoft.com/office/drawing/2014/main" id="{2A4658AE-CA1D-E995-96BF-A18AE701F8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9827" y="436612"/>
            <a:ext cx="8164836" cy="6283600"/>
          </a:xfrm>
          <a:prstGeom prst="rect">
            <a:avLst/>
          </a:prstGeom>
        </p:spPr>
      </p:pic>
    </p:spTree>
    <p:extLst>
      <p:ext uri="{BB962C8B-B14F-4D97-AF65-F5344CB8AC3E}">
        <p14:creationId xmlns:p14="http://schemas.microsoft.com/office/powerpoint/2010/main" val="114958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80FBB6-171B-447F-4FE1-EA4BB5E57E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6" y="692696"/>
            <a:ext cx="2644262" cy="5661248"/>
          </a:xfrm>
          <a:prstGeom prst="rect">
            <a:avLst/>
          </a:prstGeom>
        </p:spPr>
      </p:pic>
      <p:sp>
        <p:nvSpPr>
          <p:cNvPr id="7" name="TextBox 6">
            <a:extLst>
              <a:ext uri="{FF2B5EF4-FFF2-40B4-BE49-F238E27FC236}">
                <a16:creationId xmlns:a16="http://schemas.microsoft.com/office/drawing/2014/main" id="{5FA5C1BD-EEB1-ECE9-779F-D4658ABB5320}"/>
              </a:ext>
            </a:extLst>
          </p:cNvPr>
          <p:cNvSpPr txBox="1"/>
          <p:nvPr/>
        </p:nvSpPr>
        <p:spPr>
          <a:xfrm>
            <a:off x="767408" y="692696"/>
            <a:ext cx="946093" cy="369332"/>
          </a:xfrm>
          <a:prstGeom prst="rect">
            <a:avLst/>
          </a:prstGeom>
          <a:noFill/>
        </p:spPr>
        <p:txBody>
          <a:bodyPr wrap="none" rtlCol="0">
            <a:spAutoFit/>
          </a:bodyPr>
          <a:lstStyle/>
          <a:p>
            <a:r>
              <a:rPr lang="en-US" b="1">
                <a:solidFill>
                  <a:srgbClr val="361D5C"/>
                </a:solidFill>
                <a:latin typeface="Segoe UI" panose="020B0502040204020203" pitchFamily="34" charset="0"/>
                <a:cs typeface="Segoe UI" panose="020B0502040204020203" pitchFamily="34" charset="0"/>
              </a:rPr>
              <a:t>Mobile</a:t>
            </a:r>
          </a:p>
        </p:txBody>
      </p:sp>
      <p:pic>
        <p:nvPicPr>
          <p:cNvPr id="8" name="Picture 7" descr="Shape&#10;&#10;Description automatically generated with low confidence">
            <a:extLst>
              <a:ext uri="{FF2B5EF4-FFF2-40B4-BE49-F238E27FC236}">
                <a16:creationId xmlns:a16="http://schemas.microsoft.com/office/drawing/2014/main" id="{0157927F-687C-9B0E-D0E9-4DF47A4ED5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7031" y="692696"/>
            <a:ext cx="2804655" cy="5661248"/>
          </a:xfrm>
          <a:prstGeom prst="rect">
            <a:avLst/>
          </a:prstGeom>
        </p:spPr>
      </p:pic>
    </p:spTree>
    <p:extLst>
      <p:ext uri="{BB962C8B-B14F-4D97-AF65-F5344CB8AC3E}">
        <p14:creationId xmlns:p14="http://schemas.microsoft.com/office/powerpoint/2010/main" val="289560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1F4A706-D640-DD64-E53A-A0E56C958F4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42584" y="2304534"/>
            <a:ext cx="520289" cy="520289"/>
          </a:xfrm>
          <a:prstGeom prst="rect">
            <a:avLst/>
          </a:prstGeom>
        </p:spPr>
      </p:pic>
      <p:pic>
        <p:nvPicPr>
          <p:cNvPr id="3" name="Graphic 2">
            <a:extLst>
              <a:ext uri="{FF2B5EF4-FFF2-40B4-BE49-F238E27FC236}">
                <a16:creationId xmlns:a16="http://schemas.microsoft.com/office/drawing/2014/main" id="{0B0A1987-C04A-7189-EA3A-48B13B841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56767" y="2282705"/>
            <a:ext cx="563946" cy="563946"/>
          </a:xfrm>
          <a:prstGeom prst="rect">
            <a:avLst/>
          </a:prstGeom>
        </p:spPr>
      </p:pic>
      <p:pic>
        <p:nvPicPr>
          <p:cNvPr id="4" name="Graphic 3">
            <a:extLst>
              <a:ext uri="{FF2B5EF4-FFF2-40B4-BE49-F238E27FC236}">
                <a16:creationId xmlns:a16="http://schemas.microsoft.com/office/drawing/2014/main" id="{ED696EB1-5440-DD99-FCDD-ACE3204486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40340" y="2282705"/>
            <a:ext cx="563946" cy="563946"/>
          </a:xfrm>
          <a:prstGeom prst="rect">
            <a:avLst/>
          </a:prstGeom>
        </p:spPr>
      </p:pic>
      <p:pic>
        <p:nvPicPr>
          <p:cNvPr id="5" name="Graphic 4">
            <a:extLst>
              <a:ext uri="{FF2B5EF4-FFF2-40B4-BE49-F238E27FC236}">
                <a16:creationId xmlns:a16="http://schemas.microsoft.com/office/drawing/2014/main" id="{6001E764-80B8-BF90-710E-4EFC228EB8E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75184" y="2282705"/>
            <a:ext cx="563946" cy="563946"/>
          </a:xfrm>
          <a:prstGeom prst="rect">
            <a:avLst/>
          </a:prstGeom>
        </p:spPr>
      </p:pic>
      <p:pic>
        <p:nvPicPr>
          <p:cNvPr id="6" name="Graphic 5">
            <a:extLst>
              <a:ext uri="{FF2B5EF4-FFF2-40B4-BE49-F238E27FC236}">
                <a16:creationId xmlns:a16="http://schemas.microsoft.com/office/drawing/2014/main" id="{07C1F025-0457-B4A0-0033-96A97761227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1922" y="2282705"/>
            <a:ext cx="563946" cy="563946"/>
          </a:xfrm>
          <a:prstGeom prst="rect">
            <a:avLst/>
          </a:prstGeom>
        </p:spPr>
      </p:pic>
      <p:pic>
        <p:nvPicPr>
          <p:cNvPr id="7" name="Graphic 6">
            <a:extLst>
              <a:ext uri="{FF2B5EF4-FFF2-40B4-BE49-F238E27FC236}">
                <a16:creationId xmlns:a16="http://schemas.microsoft.com/office/drawing/2014/main" id="{DF67B240-A600-AD1C-5FED-06FE63F80CB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08884" y="2282705"/>
            <a:ext cx="563946" cy="563946"/>
          </a:xfrm>
          <a:prstGeom prst="rect">
            <a:avLst/>
          </a:prstGeom>
        </p:spPr>
      </p:pic>
      <p:pic>
        <p:nvPicPr>
          <p:cNvPr id="8" name="Graphic 7">
            <a:extLst>
              <a:ext uri="{FF2B5EF4-FFF2-40B4-BE49-F238E27FC236}">
                <a16:creationId xmlns:a16="http://schemas.microsoft.com/office/drawing/2014/main" id="{DF324085-BDC0-D8DC-0467-63C427C7B18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693213" y="2329745"/>
            <a:ext cx="469867" cy="469867"/>
          </a:xfrm>
          <a:prstGeom prst="rect">
            <a:avLst/>
          </a:prstGeom>
        </p:spPr>
      </p:pic>
      <p:pic>
        <p:nvPicPr>
          <p:cNvPr id="9" name="Graphic 8">
            <a:extLst>
              <a:ext uri="{FF2B5EF4-FFF2-40B4-BE49-F238E27FC236}">
                <a16:creationId xmlns:a16="http://schemas.microsoft.com/office/drawing/2014/main" id="{B7A0D419-E281-035E-0EE1-5016B57C7D68}"/>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530504" y="2329745"/>
            <a:ext cx="469867" cy="469867"/>
          </a:xfrm>
          <a:prstGeom prst="rect">
            <a:avLst/>
          </a:prstGeom>
        </p:spPr>
      </p:pic>
      <p:pic>
        <p:nvPicPr>
          <p:cNvPr id="10" name="Graphic 9">
            <a:extLst>
              <a:ext uri="{FF2B5EF4-FFF2-40B4-BE49-F238E27FC236}">
                <a16:creationId xmlns:a16="http://schemas.microsoft.com/office/drawing/2014/main" id="{5EBFCAA3-22CC-D65D-EAE5-17E2553109E7}"/>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179609" y="2304534"/>
            <a:ext cx="520289" cy="520289"/>
          </a:xfrm>
          <a:prstGeom prst="rect">
            <a:avLst/>
          </a:prstGeom>
        </p:spPr>
      </p:pic>
      <p:pic>
        <p:nvPicPr>
          <p:cNvPr id="11" name="Graphic 10">
            <a:extLst>
              <a:ext uri="{FF2B5EF4-FFF2-40B4-BE49-F238E27FC236}">
                <a16:creationId xmlns:a16="http://schemas.microsoft.com/office/drawing/2014/main" id="{2AC13CE5-D5EF-94F5-A601-3181B70EE63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042376" y="2329745"/>
            <a:ext cx="469867" cy="469867"/>
          </a:xfrm>
          <a:prstGeom prst="rect">
            <a:avLst/>
          </a:prstGeom>
        </p:spPr>
      </p:pic>
      <p:pic>
        <p:nvPicPr>
          <p:cNvPr id="12" name="Graphic 11">
            <a:extLst>
              <a:ext uri="{FF2B5EF4-FFF2-40B4-BE49-F238E27FC236}">
                <a16:creationId xmlns:a16="http://schemas.microsoft.com/office/drawing/2014/main" id="{6882B853-29D8-70EC-B86E-267AB746941E}"/>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832627" y="2304533"/>
            <a:ext cx="520290" cy="520290"/>
          </a:xfrm>
          <a:prstGeom prst="rect">
            <a:avLst/>
          </a:prstGeom>
        </p:spPr>
      </p:pic>
      <p:pic>
        <p:nvPicPr>
          <p:cNvPr id="13" name="Graphic 12">
            <a:extLst>
              <a:ext uri="{FF2B5EF4-FFF2-40B4-BE49-F238E27FC236}">
                <a16:creationId xmlns:a16="http://schemas.microsoft.com/office/drawing/2014/main" id="{E719016D-70A8-881B-9F8B-A885E48EAE41}"/>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27050" y="2334787"/>
            <a:ext cx="459782" cy="459782"/>
          </a:xfrm>
          <a:prstGeom prst="rect">
            <a:avLst/>
          </a:prstGeom>
        </p:spPr>
      </p:pic>
      <p:pic>
        <p:nvPicPr>
          <p:cNvPr id="14" name="Graphic 13">
            <a:extLst>
              <a:ext uri="{FF2B5EF4-FFF2-40B4-BE49-F238E27FC236}">
                <a16:creationId xmlns:a16="http://schemas.microsoft.com/office/drawing/2014/main" id="{04470F6A-BEB1-A3BE-6202-894333765DAC}"/>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0544170" y="2329745"/>
            <a:ext cx="469867" cy="469867"/>
          </a:xfrm>
          <a:prstGeom prst="rect">
            <a:avLst/>
          </a:prstGeom>
        </p:spPr>
      </p:pic>
      <p:pic>
        <p:nvPicPr>
          <p:cNvPr id="15" name="Graphic 14">
            <a:extLst>
              <a:ext uri="{FF2B5EF4-FFF2-40B4-BE49-F238E27FC236}">
                <a16:creationId xmlns:a16="http://schemas.microsoft.com/office/drawing/2014/main" id="{FBE3F12C-ECCF-AB68-9EF7-38583C17C5FE}"/>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1336389" y="2329745"/>
            <a:ext cx="469867" cy="469867"/>
          </a:xfrm>
          <a:prstGeom prst="rect">
            <a:avLst/>
          </a:prstGeom>
        </p:spPr>
      </p:pic>
      <p:pic>
        <p:nvPicPr>
          <p:cNvPr id="16" name="Graphic 15">
            <a:extLst>
              <a:ext uri="{FF2B5EF4-FFF2-40B4-BE49-F238E27FC236}">
                <a16:creationId xmlns:a16="http://schemas.microsoft.com/office/drawing/2014/main" id="{9F56F674-929D-B0B2-F0DC-F27AC0C9AFF3}"/>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529045" y="1365125"/>
            <a:ext cx="500118" cy="500118"/>
          </a:xfrm>
          <a:prstGeom prst="rect">
            <a:avLst/>
          </a:prstGeom>
        </p:spPr>
      </p:pic>
      <p:pic>
        <p:nvPicPr>
          <p:cNvPr id="17" name="Graphic 16">
            <a:extLst>
              <a:ext uri="{FF2B5EF4-FFF2-40B4-BE49-F238E27FC236}">
                <a16:creationId xmlns:a16="http://schemas.microsoft.com/office/drawing/2014/main" id="{182827E7-AC1F-6BA5-2C9E-E32D4DBC8D68}"/>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63044" y="1264333"/>
            <a:ext cx="701703" cy="701703"/>
          </a:xfrm>
          <a:prstGeom prst="rect">
            <a:avLst/>
          </a:prstGeom>
        </p:spPr>
      </p:pic>
      <p:pic>
        <p:nvPicPr>
          <p:cNvPr id="18" name="Graphic 17">
            <a:extLst>
              <a:ext uri="{FF2B5EF4-FFF2-40B4-BE49-F238E27FC236}">
                <a16:creationId xmlns:a16="http://schemas.microsoft.com/office/drawing/2014/main" id="{8C318B5A-A9B0-6309-4C6B-6D32DE55BB9D}"/>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281748" y="1336494"/>
            <a:ext cx="557381" cy="557381"/>
          </a:xfrm>
          <a:prstGeom prst="rect">
            <a:avLst/>
          </a:prstGeom>
        </p:spPr>
      </p:pic>
      <p:pic>
        <p:nvPicPr>
          <p:cNvPr id="19" name="Graphic 18">
            <a:extLst>
              <a:ext uri="{FF2B5EF4-FFF2-40B4-BE49-F238E27FC236}">
                <a16:creationId xmlns:a16="http://schemas.microsoft.com/office/drawing/2014/main" id="{1ACEAD2A-437C-7159-7693-B60A137F5F6E}"/>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156131" y="1355040"/>
            <a:ext cx="520289" cy="520289"/>
          </a:xfrm>
          <a:prstGeom prst="rect">
            <a:avLst/>
          </a:prstGeom>
        </p:spPr>
      </p:pic>
      <p:pic>
        <p:nvPicPr>
          <p:cNvPr id="20" name="Graphic 19">
            <a:extLst>
              <a:ext uri="{FF2B5EF4-FFF2-40B4-BE49-F238E27FC236}">
                <a16:creationId xmlns:a16="http://schemas.microsoft.com/office/drawing/2014/main" id="{5D8845F3-81EA-294A-E51B-17CB157506FC}"/>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993421" y="1355040"/>
            <a:ext cx="520289" cy="520289"/>
          </a:xfrm>
          <a:prstGeom prst="rect">
            <a:avLst/>
          </a:prstGeom>
        </p:spPr>
      </p:pic>
      <p:pic>
        <p:nvPicPr>
          <p:cNvPr id="21" name="Graphic 20">
            <a:extLst>
              <a:ext uri="{FF2B5EF4-FFF2-40B4-BE49-F238E27FC236}">
                <a16:creationId xmlns:a16="http://schemas.microsoft.com/office/drawing/2014/main" id="{7D74566A-6F21-2D3E-FCF7-E72519E8484E}"/>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3830712" y="1355040"/>
            <a:ext cx="520289" cy="520289"/>
          </a:xfrm>
          <a:prstGeom prst="rect">
            <a:avLst/>
          </a:prstGeom>
        </p:spPr>
      </p:pic>
      <p:pic>
        <p:nvPicPr>
          <p:cNvPr id="22" name="Graphic 21">
            <a:extLst>
              <a:ext uri="{FF2B5EF4-FFF2-40B4-BE49-F238E27FC236}">
                <a16:creationId xmlns:a16="http://schemas.microsoft.com/office/drawing/2014/main" id="{7080BA82-545F-2B13-F016-38C4B4A76118}"/>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8017165" y="1355040"/>
            <a:ext cx="520289" cy="520289"/>
          </a:xfrm>
          <a:prstGeom prst="rect">
            <a:avLst/>
          </a:prstGeom>
        </p:spPr>
      </p:pic>
      <p:pic>
        <p:nvPicPr>
          <p:cNvPr id="23" name="Graphic 22">
            <a:extLst>
              <a:ext uri="{FF2B5EF4-FFF2-40B4-BE49-F238E27FC236}">
                <a16:creationId xmlns:a16="http://schemas.microsoft.com/office/drawing/2014/main" id="{58E94362-B9AC-7E80-69B0-3C61760038FA}"/>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4668002" y="1355040"/>
            <a:ext cx="520289" cy="520289"/>
          </a:xfrm>
          <a:prstGeom prst="rect">
            <a:avLst/>
          </a:prstGeom>
        </p:spPr>
      </p:pic>
      <p:pic>
        <p:nvPicPr>
          <p:cNvPr id="24" name="Graphic 23">
            <a:extLst>
              <a:ext uri="{FF2B5EF4-FFF2-40B4-BE49-F238E27FC236}">
                <a16:creationId xmlns:a16="http://schemas.microsoft.com/office/drawing/2014/main" id="{C92B046E-7501-B1EA-2413-D3A3C39E7FE7}"/>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5505293" y="1355040"/>
            <a:ext cx="520289" cy="520289"/>
          </a:xfrm>
          <a:prstGeom prst="rect">
            <a:avLst/>
          </a:prstGeom>
        </p:spPr>
      </p:pic>
      <p:pic>
        <p:nvPicPr>
          <p:cNvPr id="25" name="Graphic 24">
            <a:extLst>
              <a:ext uri="{FF2B5EF4-FFF2-40B4-BE49-F238E27FC236}">
                <a16:creationId xmlns:a16="http://schemas.microsoft.com/office/drawing/2014/main" id="{9BB28781-FBF4-4E5B-BDEA-FCA0F6F9D659}"/>
              </a:ext>
            </a:extLst>
          </p:cNvPr>
          <p:cNvPicPr>
            <a:picLocks noChangeAspect="1"/>
          </p:cNvPicPr>
          <p:nvPr/>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6342584" y="1355040"/>
            <a:ext cx="520289" cy="520289"/>
          </a:xfrm>
          <a:prstGeom prst="rect">
            <a:avLst/>
          </a:prstGeom>
        </p:spPr>
      </p:pic>
      <p:pic>
        <p:nvPicPr>
          <p:cNvPr id="26" name="Graphic 25">
            <a:extLst>
              <a:ext uri="{FF2B5EF4-FFF2-40B4-BE49-F238E27FC236}">
                <a16:creationId xmlns:a16="http://schemas.microsoft.com/office/drawing/2014/main" id="{F5843BFE-E5AF-54C7-5FB3-C39FCEBE268C}"/>
              </a:ext>
            </a:extLst>
          </p:cNvPr>
          <p:cNvPicPr>
            <a:picLocks noChangeAspect="1"/>
          </p:cNvPicPr>
          <p:nvPr/>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7179874" y="1355040"/>
            <a:ext cx="520289" cy="520289"/>
          </a:xfrm>
          <a:prstGeom prst="rect">
            <a:avLst/>
          </a:prstGeom>
        </p:spPr>
      </p:pic>
      <p:pic>
        <p:nvPicPr>
          <p:cNvPr id="27" name="Graphic 26">
            <a:extLst>
              <a:ext uri="{FF2B5EF4-FFF2-40B4-BE49-F238E27FC236}">
                <a16:creationId xmlns:a16="http://schemas.microsoft.com/office/drawing/2014/main" id="{837FF789-2EBA-B0BC-B88B-24A034A99CDC}"/>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8854459" y="1355040"/>
            <a:ext cx="520289" cy="520289"/>
          </a:xfrm>
          <a:prstGeom prst="rect">
            <a:avLst/>
          </a:prstGeom>
        </p:spPr>
      </p:pic>
      <p:pic>
        <p:nvPicPr>
          <p:cNvPr id="28" name="Graphic 27">
            <a:extLst>
              <a:ext uri="{FF2B5EF4-FFF2-40B4-BE49-F238E27FC236}">
                <a16:creationId xmlns:a16="http://schemas.microsoft.com/office/drawing/2014/main" id="{44340438-D4A5-127A-70C2-8D9C7E732943}"/>
              </a:ext>
            </a:extLst>
          </p:cNvPr>
          <p:cNvPicPr>
            <a:picLocks noChangeAspect="1"/>
          </p:cNvPicPr>
          <p:nvPr/>
        </p:nvPicPr>
        <p:blipFill>
          <a:blip r:embed="rId54" cstate="screen">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9691754" y="1355040"/>
            <a:ext cx="520289" cy="520289"/>
          </a:xfrm>
          <a:prstGeom prst="rect">
            <a:avLst/>
          </a:prstGeom>
        </p:spPr>
      </p:pic>
      <p:pic>
        <p:nvPicPr>
          <p:cNvPr id="29" name="Graphic 28">
            <a:extLst>
              <a:ext uri="{FF2B5EF4-FFF2-40B4-BE49-F238E27FC236}">
                <a16:creationId xmlns:a16="http://schemas.microsoft.com/office/drawing/2014/main" id="{BFDB1E94-C778-B391-09DB-C133748B9821}"/>
              </a:ext>
            </a:extLst>
          </p:cNvPr>
          <p:cNvPicPr>
            <a:picLocks noChangeAspect="1"/>
          </p:cNvPicPr>
          <p:nvPr/>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1344503" y="1380251"/>
            <a:ext cx="469867" cy="469867"/>
          </a:xfrm>
          <a:prstGeom prst="rect">
            <a:avLst/>
          </a:prstGeom>
        </p:spPr>
      </p:pic>
      <p:pic>
        <p:nvPicPr>
          <p:cNvPr id="30" name="Graphic 29">
            <a:extLst>
              <a:ext uri="{FF2B5EF4-FFF2-40B4-BE49-F238E27FC236}">
                <a16:creationId xmlns:a16="http://schemas.microsoft.com/office/drawing/2014/main" id="{6113EEBD-8C26-AF2C-B590-3068BB10AC1A}"/>
              </a:ext>
            </a:extLst>
          </p:cNvPr>
          <p:cNvPicPr>
            <a:picLocks noChangeAspect="1"/>
          </p:cNvPicPr>
          <p:nvPr/>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408527" y="386093"/>
            <a:ext cx="410736" cy="410736"/>
          </a:xfrm>
          <a:prstGeom prst="rect">
            <a:avLst/>
          </a:prstGeom>
        </p:spPr>
      </p:pic>
      <p:pic>
        <p:nvPicPr>
          <p:cNvPr id="31" name="Graphic 30">
            <a:extLst>
              <a:ext uri="{FF2B5EF4-FFF2-40B4-BE49-F238E27FC236}">
                <a16:creationId xmlns:a16="http://schemas.microsoft.com/office/drawing/2014/main" id="{5784CDF1-DD91-AC80-D5A7-221DC164B367}"/>
              </a:ext>
            </a:extLst>
          </p:cNvPr>
          <p:cNvPicPr>
            <a:picLocks noChangeAspect="1"/>
          </p:cNvPicPr>
          <p:nvPr/>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rot="16200000">
            <a:off x="1281749" y="312772"/>
            <a:ext cx="557380" cy="557380"/>
          </a:xfrm>
          <a:prstGeom prst="rect">
            <a:avLst/>
          </a:prstGeom>
        </p:spPr>
      </p:pic>
      <p:pic>
        <p:nvPicPr>
          <p:cNvPr id="32" name="Graphic 31">
            <a:extLst>
              <a:ext uri="{FF2B5EF4-FFF2-40B4-BE49-F238E27FC236}">
                <a16:creationId xmlns:a16="http://schemas.microsoft.com/office/drawing/2014/main" id="{E00CBCB7-9AAA-922B-B986-571339B32F94}"/>
              </a:ext>
            </a:extLst>
          </p:cNvPr>
          <p:cNvPicPr>
            <a:picLocks noChangeAspect="1"/>
          </p:cNvPicPr>
          <p:nvPr/>
        </p:nvPicPr>
        <p:blipFill>
          <a:blip r:embed="rId62" cstate="screen">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2060072" y="235259"/>
            <a:ext cx="712404" cy="712405"/>
          </a:xfrm>
          <a:prstGeom prst="rect">
            <a:avLst/>
          </a:prstGeom>
        </p:spPr>
      </p:pic>
      <p:pic>
        <p:nvPicPr>
          <p:cNvPr id="33" name="Graphic 32">
            <a:extLst>
              <a:ext uri="{FF2B5EF4-FFF2-40B4-BE49-F238E27FC236}">
                <a16:creationId xmlns:a16="http://schemas.microsoft.com/office/drawing/2014/main" id="{7BCAE261-7A1F-5EDE-4734-040A0AC1695D}"/>
              </a:ext>
            </a:extLst>
          </p:cNvPr>
          <p:cNvPicPr>
            <a:picLocks noChangeAspect="1"/>
          </p:cNvPicPr>
          <p:nvPr/>
        </p:nvPicPr>
        <p:blipFill>
          <a:blip r:embed="rId64" cstate="screen">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2882538" y="235259"/>
            <a:ext cx="712404" cy="712405"/>
          </a:xfrm>
          <a:prstGeom prst="rect">
            <a:avLst/>
          </a:prstGeom>
        </p:spPr>
      </p:pic>
      <p:pic>
        <p:nvPicPr>
          <p:cNvPr id="34" name="Graphic 33">
            <a:extLst>
              <a:ext uri="{FF2B5EF4-FFF2-40B4-BE49-F238E27FC236}">
                <a16:creationId xmlns:a16="http://schemas.microsoft.com/office/drawing/2014/main" id="{2D1A5088-B0C4-B54A-2AB8-C2E1E7BA450E}"/>
              </a:ext>
            </a:extLst>
          </p:cNvPr>
          <p:cNvPicPr>
            <a:picLocks noChangeAspect="1"/>
          </p:cNvPicPr>
          <p:nvPr/>
        </p:nvPicPr>
        <p:blipFill>
          <a:blip r:embed="rId66" cstate="screen">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3787055" y="309488"/>
            <a:ext cx="563946" cy="563946"/>
          </a:xfrm>
          <a:prstGeom prst="rect">
            <a:avLst/>
          </a:prstGeom>
        </p:spPr>
      </p:pic>
      <p:pic>
        <p:nvPicPr>
          <p:cNvPr id="35" name="Graphic 34">
            <a:extLst>
              <a:ext uri="{FF2B5EF4-FFF2-40B4-BE49-F238E27FC236}">
                <a16:creationId xmlns:a16="http://schemas.microsoft.com/office/drawing/2014/main" id="{505A71DB-C521-C46D-57F9-94A69324DACE}"/>
              </a:ext>
            </a:extLst>
          </p:cNvPr>
          <p:cNvPicPr>
            <a:picLocks noChangeAspect="1"/>
          </p:cNvPicPr>
          <p:nvPr/>
        </p:nvPicPr>
        <p:blipFill>
          <a:blip r:embed="rId68" cstate="screen">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4654005" y="356528"/>
            <a:ext cx="469867" cy="469867"/>
          </a:xfrm>
          <a:prstGeom prst="rect">
            <a:avLst/>
          </a:prstGeom>
        </p:spPr>
      </p:pic>
      <p:pic>
        <p:nvPicPr>
          <p:cNvPr id="36" name="Graphic 35">
            <a:extLst>
              <a:ext uri="{FF2B5EF4-FFF2-40B4-BE49-F238E27FC236}">
                <a16:creationId xmlns:a16="http://schemas.microsoft.com/office/drawing/2014/main" id="{84565C48-ED2F-3AC1-3C0C-0001A67E7E92}"/>
              </a:ext>
            </a:extLst>
          </p:cNvPr>
          <p:cNvPicPr>
            <a:picLocks noChangeAspect="1"/>
          </p:cNvPicPr>
          <p:nvPr/>
        </p:nvPicPr>
        <p:blipFill>
          <a:blip r:embed="rId70" cstate="screen">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426875" y="309488"/>
            <a:ext cx="563946" cy="563946"/>
          </a:xfrm>
          <a:prstGeom prst="rect">
            <a:avLst/>
          </a:prstGeom>
        </p:spPr>
      </p:pic>
      <p:pic>
        <p:nvPicPr>
          <p:cNvPr id="37" name="Graphic 36">
            <a:extLst>
              <a:ext uri="{FF2B5EF4-FFF2-40B4-BE49-F238E27FC236}">
                <a16:creationId xmlns:a16="http://schemas.microsoft.com/office/drawing/2014/main" id="{A9765DCF-1AB4-A9E1-4974-4E1381C64F98}"/>
              </a:ext>
            </a:extLst>
          </p:cNvPr>
          <p:cNvPicPr>
            <a:picLocks noChangeAspect="1"/>
          </p:cNvPicPr>
          <p:nvPr/>
        </p:nvPicPr>
        <p:blipFill>
          <a:blip r:embed="rId72" cstate="screen">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7179874" y="331317"/>
            <a:ext cx="520289" cy="520289"/>
          </a:xfrm>
          <a:prstGeom prst="rect">
            <a:avLst/>
          </a:prstGeom>
        </p:spPr>
      </p:pic>
      <p:pic>
        <p:nvPicPr>
          <p:cNvPr id="38" name="Graphic 37">
            <a:extLst>
              <a:ext uri="{FF2B5EF4-FFF2-40B4-BE49-F238E27FC236}">
                <a16:creationId xmlns:a16="http://schemas.microsoft.com/office/drawing/2014/main" id="{6505C7DA-7082-5C6C-14CC-F1788F850961}"/>
              </a:ext>
            </a:extLst>
          </p:cNvPr>
          <p:cNvPicPr>
            <a:picLocks noChangeAspect="1"/>
          </p:cNvPicPr>
          <p:nvPr/>
        </p:nvPicPr>
        <p:blipFill>
          <a:blip r:embed="rId74" cstate="screen">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8017165" y="331317"/>
            <a:ext cx="520289" cy="520289"/>
          </a:xfrm>
          <a:prstGeom prst="rect">
            <a:avLst/>
          </a:prstGeom>
        </p:spPr>
      </p:pic>
      <p:pic>
        <p:nvPicPr>
          <p:cNvPr id="39" name="Graphic 38">
            <a:extLst>
              <a:ext uri="{FF2B5EF4-FFF2-40B4-BE49-F238E27FC236}">
                <a16:creationId xmlns:a16="http://schemas.microsoft.com/office/drawing/2014/main" id="{525275ED-BDCF-7200-57F6-0DB1AE2F3CAE}"/>
              </a:ext>
            </a:extLst>
          </p:cNvPr>
          <p:cNvPicPr>
            <a:picLocks noChangeAspect="1"/>
          </p:cNvPicPr>
          <p:nvPr/>
        </p:nvPicPr>
        <p:blipFill>
          <a:blip r:embed="rId76" cstate="screen">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832631" y="309488"/>
            <a:ext cx="563946" cy="563946"/>
          </a:xfrm>
          <a:prstGeom prst="rect">
            <a:avLst/>
          </a:prstGeom>
        </p:spPr>
      </p:pic>
      <p:pic>
        <p:nvPicPr>
          <p:cNvPr id="40" name="Graphic 39">
            <a:extLst>
              <a:ext uri="{FF2B5EF4-FFF2-40B4-BE49-F238E27FC236}">
                <a16:creationId xmlns:a16="http://schemas.microsoft.com/office/drawing/2014/main" id="{90ABB456-D601-5899-FE96-A102C6FE033E}"/>
              </a:ext>
            </a:extLst>
          </p:cNvPr>
          <p:cNvPicPr>
            <a:picLocks noChangeAspect="1"/>
          </p:cNvPicPr>
          <p:nvPr/>
        </p:nvPicPr>
        <p:blipFill>
          <a:blip r:embed="rId78" cstate="screen">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716965" y="356528"/>
            <a:ext cx="469867" cy="469867"/>
          </a:xfrm>
          <a:prstGeom prst="rect">
            <a:avLst/>
          </a:prstGeom>
        </p:spPr>
      </p:pic>
      <p:pic>
        <p:nvPicPr>
          <p:cNvPr id="41" name="Graphic 40">
            <a:extLst>
              <a:ext uri="{FF2B5EF4-FFF2-40B4-BE49-F238E27FC236}">
                <a16:creationId xmlns:a16="http://schemas.microsoft.com/office/drawing/2014/main" id="{D1709D87-92F5-3EED-D6FD-D60166073AFB}"/>
              </a:ext>
            </a:extLst>
          </p:cNvPr>
          <p:cNvPicPr>
            <a:picLocks noChangeAspect="1"/>
          </p:cNvPicPr>
          <p:nvPr/>
        </p:nvPicPr>
        <p:blipFill>
          <a:blip r:embed="rId80" cstate="screen">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507212" y="331317"/>
            <a:ext cx="520289" cy="520289"/>
          </a:xfrm>
          <a:prstGeom prst="rect">
            <a:avLst/>
          </a:prstGeom>
        </p:spPr>
      </p:pic>
      <p:pic>
        <p:nvPicPr>
          <p:cNvPr id="42" name="Graphic 41">
            <a:extLst>
              <a:ext uri="{FF2B5EF4-FFF2-40B4-BE49-F238E27FC236}">
                <a16:creationId xmlns:a16="http://schemas.microsoft.com/office/drawing/2014/main" id="{E1006EA9-A7AA-82B2-DE34-3AF55E3F715B}"/>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11344503" y="364642"/>
            <a:ext cx="453639" cy="453639"/>
          </a:xfrm>
          <a:prstGeom prst="rect">
            <a:avLst/>
          </a:prstGeom>
        </p:spPr>
      </p:pic>
      <p:pic>
        <p:nvPicPr>
          <p:cNvPr id="43" name="Graphic 42">
            <a:extLst>
              <a:ext uri="{FF2B5EF4-FFF2-40B4-BE49-F238E27FC236}">
                <a16:creationId xmlns:a16="http://schemas.microsoft.com/office/drawing/2014/main" id="{E087FDFE-B375-AAF4-8C58-3B12C4A57835}"/>
              </a:ext>
            </a:extLst>
          </p:cNvPr>
          <p:cNvPicPr>
            <a:picLocks noChangeAspect="1"/>
          </p:cNvPicPr>
          <p:nvPr/>
        </p:nvPicPr>
        <p:blipFill>
          <a:blip r:embed="rId84" cstate="screen">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6367794" y="356528"/>
            <a:ext cx="469867" cy="469867"/>
          </a:xfrm>
          <a:prstGeom prst="rect">
            <a:avLst/>
          </a:prstGeom>
        </p:spPr>
      </p:pic>
      <p:pic>
        <p:nvPicPr>
          <p:cNvPr id="44" name="Graphic 43">
            <a:extLst>
              <a:ext uri="{FF2B5EF4-FFF2-40B4-BE49-F238E27FC236}">
                <a16:creationId xmlns:a16="http://schemas.microsoft.com/office/drawing/2014/main" id="{CB4C11AD-1020-97A0-541A-69C412044C33}"/>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350413" y="3205686"/>
            <a:ext cx="526962" cy="526962"/>
          </a:xfrm>
          <a:prstGeom prst="rect">
            <a:avLst/>
          </a:prstGeom>
        </p:spPr>
      </p:pic>
      <p:pic>
        <p:nvPicPr>
          <p:cNvPr id="45" name="Graphic 44">
            <a:extLst>
              <a:ext uri="{FF2B5EF4-FFF2-40B4-BE49-F238E27FC236}">
                <a16:creationId xmlns:a16="http://schemas.microsoft.com/office/drawing/2014/main" id="{9E704310-D99A-A768-C0B8-2FA33D044E7D}"/>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51310" y="3163320"/>
            <a:ext cx="611693" cy="611693"/>
          </a:xfrm>
          <a:prstGeom prst="rect">
            <a:avLst/>
          </a:prstGeom>
        </p:spPr>
      </p:pic>
      <p:pic>
        <p:nvPicPr>
          <p:cNvPr id="46" name="Graphic 45">
            <a:extLst>
              <a:ext uri="{FF2B5EF4-FFF2-40B4-BE49-F238E27FC236}">
                <a16:creationId xmlns:a16="http://schemas.microsoft.com/office/drawing/2014/main" id="{2CEFAD3A-63F1-6C6C-5623-1760E9090161}"/>
              </a:ext>
            </a:extLst>
          </p:cNvPr>
          <p:cNvPicPr>
            <a:picLocks noChangeAspect="1"/>
          </p:cNvPicPr>
          <p:nvPr/>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2156131" y="3226869"/>
            <a:ext cx="484596" cy="484596"/>
          </a:xfrm>
          <a:prstGeom prst="rect">
            <a:avLst/>
          </a:prstGeom>
        </p:spPr>
      </p:pic>
      <p:pic>
        <p:nvPicPr>
          <p:cNvPr id="47" name="Graphic 46">
            <a:extLst>
              <a:ext uri="{FF2B5EF4-FFF2-40B4-BE49-F238E27FC236}">
                <a16:creationId xmlns:a16="http://schemas.microsoft.com/office/drawing/2014/main" id="{2E677C87-0A1C-ADAB-5669-4F77D2ABE6B8}"/>
              </a:ext>
            </a:extLst>
          </p:cNvPr>
          <p:cNvPicPr>
            <a:picLocks noChangeAspect="1"/>
          </p:cNvPicPr>
          <p:nvPr/>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4646640" y="3226869"/>
            <a:ext cx="484596" cy="484596"/>
          </a:xfrm>
          <a:prstGeom prst="rect">
            <a:avLst/>
          </a:prstGeom>
        </p:spPr>
      </p:pic>
      <p:pic>
        <p:nvPicPr>
          <p:cNvPr id="48" name="Graphic 47">
            <a:extLst>
              <a:ext uri="{FF2B5EF4-FFF2-40B4-BE49-F238E27FC236}">
                <a16:creationId xmlns:a16="http://schemas.microsoft.com/office/drawing/2014/main" id="{08B8E42E-9AE1-650D-8B2B-B66F98B1A9B0}"/>
              </a:ext>
            </a:extLst>
          </p:cNvPr>
          <p:cNvPicPr>
            <a:picLocks noChangeAspect="1"/>
          </p:cNvPicPr>
          <p:nvPr/>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3866405" y="3226869"/>
            <a:ext cx="484596" cy="484596"/>
          </a:xfrm>
          <a:prstGeom prst="rect">
            <a:avLst/>
          </a:prstGeom>
        </p:spPr>
      </p:pic>
      <p:pic>
        <p:nvPicPr>
          <p:cNvPr id="49" name="Graphic 48">
            <a:extLst>
              <a:ext uri="{FF2B5EF4-FFF2-40B4-BE49-F238E27FC236}">
                <a16:creationId xmlns:a16="http://schemas.microsoft.com/office/drawing/2014/main" id="{4089CE23-341A-6196-DB5E-95E19BD1ECB7}"/>
              </a:ext>
            </a:extLst>
          </p:cNvPr>
          <p:cNvPicPr>
            <a:picLocks noChangeAspect="1"/>
          </p:cNvPicPr>
          <p:nvPr/>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3011267" y="3226869"/>
            <a:ext cx="484596" cy="484596"/>
          </a:xfrm>
          <a:prstGeom prst="rect">
            <a:avLst/>
          </a:prstGeom>
        </p:spPr>
      </p:pic>
      <p:pic>
        <p:nvPicPr>
          <p:cNvPr id="50" name="Graphic 49">
            <a:extLst>
              <a:ext uri="{FF2B5EF4-FFF2-40B4-BE49-F238E27FC236}">
                <a16:creationId xmlns:a16="http://schemas.microsoft.com/office/drawing/2014/main" id="{9A540B6B-4946-9A8F-0CEA-9122A9E8D08B}"/>
              </a:ext>
            </a:extLst>
          </p:cNvPr>
          <p:cNvPicPr>
            <a:picLocks noChangeAspect="1"/>
          </p:cNvPicPr>
          <p:nvPr/>
        </p:nvPicPr>
        <p:blipFill>
          <a:blip r:embed="rId98" cstate="screen">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5530504" y="3234233"/>
            <a:ext cx="469867" cy="469867"/>
          </a:xfrm>
          <a:prstGeom prst="rect">
            <a:avLst/>
          </a:prstGeom>
        </p:spPr>
      </p:pic>
      <p:pic>
        <p:nvPicPr>
          <p:cNvPr id="51" name="Graphic 50">
            <a:extLst>
              <a:ext uri="{FF2B5EF4-FFF2-40B4-BE49-F238E27FC236}">
                <a16:creationId xmlns:a16="http://schemas.microsoft.com/office/drawing/2014/main" id="{4C11D563-0D58-97A7-73CB-853747D1EC7E}"/>
              </a:ext>
            </a:extLst>
          </p:cNvPr>
          <p:cNvPicPr>
            <a:picLocks noChangeAspect="1"/>
          </p:cNvPicPr>
          <p:nvPr/>
        </p:nvPicPr>
        <p:blipFill>
          <a:blip r:embed="rId100" cstate="screen">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6360430" y="3226869"/>
            <a:ext cx="484596" cy="484596"/>
          </a:xfrm>
          <a:prstGeom prst="rect">
            <a:avLst/>
          </a:prstGeom>
        </p:spPr>
      </p:pic>
      <p:pic>
        <p:nvPicPr>
          <p:cNvPr id="52" name="Graphic 51">
            <a:extLst>
              <a:ext uri="{FF2B5EF4-FFF2-40B4-BE49-F238E27FC236}">
                <a16:creationId xmlns:a16="http://schemas.microsoft.com/office/drawing/2014/main" id="{F4DC3D8C-59E7-16AF-26A3-6CC45126E351}"/>
              </a:ext>
            </a:extLst>
          </p:cNvPr>
          <p:cNvPicPr>
            <a:picLocks noChangeAspect="1"/>
          </p:cNvPicPr>
          <p:nvPr/>
        </p:nvPicPr>
        <p:blipFill>
          <a:blip r:embed="rId102" cstate="screen">
            <a:extLst>
              <a:ext uri="{28A0092B-C50C-407E-A947-70E740481C1C}">
                <a14:useLocalDpi xmlns:a14="http://schemas.microsoft.com/office/drawing/2010/main"/>
              </a:ext>
              <a:ext uri="{96DAC541-7B7A-43D3-8B79-37D633B846F1}">
                <asvg:svgBlip xmlns:asvg="http://schemas.microsoft.com/office/drawing/2016/SVG/main" r:embed="rId103"/>
              </a:ext>
            </a:extLst>
          </a:blip>
          <a:stretch>
            <a:fillRect/>
          </a:stretch>
        </p:blipFill>
        <p:spPr>
          <a:xfrm>
            <a:off x="7179874" y="3209022"/>
            <a:ext cx="520289" cy="520289"/>
          </a:xfrm>
          <a:prstGeom prst="rect">
            <a:avLst/>
          </a:prstGeom>
        </p:spPr>
      </p:pic>
      <p:pic>
        <p:nvPicPr>
          <p:cNvPr id="53" name="Graphic 52">
            <a:extLst>
              <a:ext uri="{FF2B5EF4-FFF2-40B4-BE49-F238E27FC236}">
                <a16:creationId xmlns:a16="http://schemas.microsoft.com/office/drawing/2014/main" id="{85A172D7-EA1E-20ED-DC13-20B62660ACCC}"/>
              </a:ext>
            </a:extLst>
          </p:cNvPr>
          <p:cNvPicPr>
            <a:picLocks noChangeAspect="1"/>
          </p:cNvPicPr>
          <p:nvPr/>
        </p:nvPicPr>
        <p:blipFill>
          <a:blip r:embed="rId104" cstate="screen">
            <a:extLst>
              <a:ext uri="{28A0092B-C50C-407E-A947-70E740481C1C}">
                <a14:useLocalDpi xmlns:a14="http://schemas.microsoft.com/office/drawing/2010/main"/>
              </a:ext>
              <a:ext uri="{96DAC541-7B7A-43D3-8B79-37D633B846F1}">
                <asvg:svgBlip xmlns:asvg="http://schemas.microsoft.com/office/drawing/2016/SVG/main" r:embed="rId105"/>
              </a:ext>
            </a:extLst>
          </a:blip>
          <a:stretch>
            <a:fillRect/>
          </a:stretch>
        </p:blipFill>
        <p:spPr>
          <a:xfrm>
            <a:off x="8017165" y="3209022"/>
            <a:ext cx="520289" cy="520289"/>
          </a:xfrm>
          <a:prstGeom prst="rect">
            <a:avLst/>
          </a:prstGeom>
        </p:spPr>
      </p:pic>
      <p:pic>
        <p:nvPicPr>
          <p:cNvPr id="54" name="Graphic 53">
            <a:extLst>
              <a:ext uri="{FF2B5EF4-FFF2-40B4-BE49-F238E27FC236}">
                <a16:creationId xmlns:a16="http://schemas.microsoft.com/office/drawing/2014/main" id="{5B97EF74-9598-36D6-4C89-C19989C1D705}"/>
              </a:ext>
            </a:extLst>
          </p:cNvPr>
          <p:cNvPicPr>
            <a:picLocks noChangeAspect="1"/>
          </p:cNvPicPr>
          <p:nvPr/>
        </p:nvPicPr>
        <p:blipFill>
          <a:blip r:embed="rId106" cstate="screen">
            <a:extLst>
              <a:ext uri="{28A0092B-C50C-407E-A947-70E740481C1C}">
                <a14:useLocalDpi xmlns:a14="http://schemas.microsoft.com/office/drawing/2010/main"/>
              </a:ext>
              <a:ext uri="{96DAC541-7B7A-43D3-8B79-37D633B846F1}">
                <asvg:svgBlip xmlns:asvg="http://schemas.microsoft.com/office/drawing/2016/SVG/main" r:embed="rId107"/>
              </a:ext>
            </a:extLst>
          </a:blip>
          <a:stretch>
            <a:fillRect/>
          </a:stretch>
        </p:blipFill>
        <p:spPr>
          <a:xfrm>
            <a:off x="8904882" y="3243824"/>
            <a:ext cx="469867" cy="469867"/>
          </a:xfrm>
          <a:prstGeom prst="rect">
            <a:avLst/>
          </a:prstGeom>
        </p:spPr>
      </p:pic>
      <p:pic>
        <p:nvPicPr>
          <p:cNvPr id="55" name="Graphic 54">
            <a:extLst>
              <a:ext uri="{FF2B5EF4-FFF2-40B4-BE49-F238E27FC236}">
                <a16:creationId xmlns:a16="http://schemas.microsoft.com/office/drawing/2014/main" id="{0E9F75D2-C885-A9F9-5C74-4479CC0F8977}"/>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691754" y="3205686"/>
            <a:ext cx="520289" cy="520289"/>
          </a:xfrm>
          <a:prstGeom prst="rect">
            <a:avLst/>
          </a:prstGeom>
        </p:spPr>
      </p:pic>
      <p:pic>
        <p:nvPicPr>
          <p:cNvPr id="56" name="Graphic 55">
            <a:extLst>
              <a:ext uri="{FF2B5EF4-FFF2-40B4-BE49-F238E27FC236}">
                <a16:creationId xmlns:a16="http://schemas.microsoft.com/office/drawing/2014/main" id="{F0840B77-600F-9E6E-77A5-0E5E5AB12D3C}"/>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10611552" y="3248052"/>
            <a:ext cx="484596" cy="484596"/>
          </a:xfrm>
          <a:prstGeom prst="rect">
            <a:avLst/>
          </a:prstGeom>
        </p:spPr>
      </p:pic>
      <p:pic>
        <p:nvPicPr>
          <p:cNvPr id="57" name="Graphic 56">
            <a:extLst>
              <a:ext uri="{FF2B5EF4-FFF2-40B4-BE49-F238E27FC236}">
                <a16:creationId xmlns:a16="http://schemas.microsoft.com/office/drawing/2014/main" id="{ED0EB0B3-70CF-F474-4EB5-8252D1C14C81}"/>
              </a:ext>
            </a:extLst>
          </p:cNvPr>
          <p:cNvPicPr>
            <a:picLocks noChangeAspect="1"/>
          </p:cNvPicPr>
          <p:nvPr/>
        </p:nvPicPr>
        <p:blipFill>
          <a:blip r:embed="rId112" cstate="screen">
            <a:extLst>
              <a:ext uri="{28A0092B-C50C-407E-A947-70E740481C1C}">
                <a14:useLocalDpi xmlns:a14="http://schemas.microsoft.com/office/drawing/2010/main"/>
              </a:ext>
              <a:ext uri="{96DAC541-7B7A-43D3-8B79-37D633B846F1}">
                <asvg:svgBlip xmlns:asvg="http://schemas.microsoft.com/office/drawing/2016/SVG/main" r:embed="rId113"/>
              </a:ext>
            </a:extLst>
          </a:blip>
          <a:stretch>
            <a:fillRect/>
          </a:stretch>
        </p:blipFill>
        <p:spPr>
          <a:xfrm>
            <a:off x="11344503" y="3234857"/>
            <a:ext cx="469868" cy="469868"/>
          </a:xfrm>
          <a:prstGeom prst="rect">
            <a:avLst/>
          </a:prstGeom>
        </p:spPr>
      </p:pic>
      <p:pic>
        <p:nvPicPr>
          <p:cNvPr id="58" name="Graphic 57">
            <a:extLst>
              <a:ext uri="{FF2B5EF4-FFF2-40B4-BE49-F238E27FC236}">
                <a16:creationId xmlns:a16="http://schemas.microsoft.com/office/drawing/2014/main" id="{6B0EE704-D2B9-A20B-6317-65EEBB5E7D6D}"/>
              </a:ext>
            </a:extLst>
          </p:cNvPr>
          <p:cNvPicPr>
            <a:picLocks noChangeAspect="1"/>
          </p:cNvPicPr>
          <p:nvPr/>
        </p:nvPicPr>
        <p:blipFill>
          <a:blip r:embed="rId114" cstate="screen">
            <a:extLst>
              <a:ext uri="{28A0092B-C50C-407E-A947-70E740481C1C}">
                <a14:useLocalDpi xmlns:a14="http://schemas.microsoft.com/office/drawing/2010/main"/>
              </a:ext>
              <a:ext uri="{96DAC541-7B7A-43D3-8B79-37D633B846F1}">
                <asvg:svgBlip xmlns:asvg="http://schemas.microsoft.com/office/drawing/2016/SVG/main" r:embed="rId115"/>
              </a:ext>
            </a:extLst>
          </a:blip>
          <a:stretch>
            <a:fillRect/>
          </a:stretch>
        </p:blipFill>
        <p:spPr>
          <a:xfrm>
            <a:off x="344896" y="4112529"/>
            <a:ext cx="537996" cy="537996"/>
          </a:xfrm>
          <a:prstGeom prst="rect">
            <a:avLst/>
          </a:prstGeom>
        </p:spPr>
      </p:pic>
      <p:pic>
        <p:nvPicPr>
          <p:cNvPr id="59" name="Graphic 58">
            <a:extLst>
              <a:ext uri="{FF2B5EF4-FFF2-40B4-BE49-F238E27FC236}">
                <a16:creationId xmlns:a16="http://schemas.microsoft.com/office/drawing/2014/main" id="{974D2BCE-8B37-C002-A521-BBDB412FCE65}"/>
              </a:ext>
            </a:extLst>
          </p:cNvPr>
          <p:cNvPicPr>
            <a:picLocks noChangeAspect="1"/>
          </p:cNvPicPr>
          <p:nvPr/>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a:off x="1318268" y="4143369"/>
            <a:ext cx="476316" cy="476316"/>
          </a:xfrm>
          <a:prstGeom prst="rect">
            <a:avLst/>
          </a:prstGeom>
        </p:spPr>
      </p:pic>
      <p:pic>
        <p:nvPicPr>
          <p:cNvPr id="60" name="Graphic 59">
            <a:extLst>
              <a:ext uri="{FF2B5EF4-FFF2-40B4-BE49-F238E27FC236}">
                <a16:creationId xmlns:a16="http://schemas.microsoft.com/office/drawing/2014/main" id="{45EFBE7D-DA7C-7AB8-1408-D4B95FECE4A0}"/>
              </a:ext>
            </a:extLst>
          </p:cNvPr>
          <p:cNvPicPr>
            <a:picLocks noChangeAspect="1"/>
          </p:cNvPicPr>
          <p:nvPr/>
        </p:nvPicPr>
        <p:blipFill>
          <a:blip r:embed="rId118" cstate="screen">
            <a:extLst>
              <a:ext uri="{28A0092B-C50C-407E-A947-70E740481C1C}">
                <a14:useLocalDpi xmlns:a14="http://schemas.microsoft.com/office/drawing/2010/main"/>
              </a:ext>
              <a:ext uri="{96DAC541-7B7A-43D3-8B79-37D633B846F1}">
                <asvg:svgBlip xmlns:asvg="http://schemas.microsoft.com/office/drawing/2016/SVG/main" r:embed="rId119"/>
              </a:ext>
            </a:extLst>
          </a:blip>
          <a:stretch>
            <a:fillRect/>
          </a:stretch>
        </p:blipFill>
        <p:spPr>
          <a:xfrm>
            <a:off x="2140340" y="4157074"/>
            <a:ext cx="448906" cy="448906"/>
          </a:xfrm>
          <a:prstGeom prst="rect">
            <a:avLst/>
          </a:prstGeom>
        </p:spPr>
      </p:pic>
      <p:pic>
        <p:nvPicPr>
          <p:cNvPr id="61" name="Graphic 60">
            <a:extLst>
              <a:ext uri="{FF2B5EF4-FFF2-40B4-BE49-F238E27FC236}">
                <a16:creationId xmlns:a16="http://schemas.microsoft.com/office/drawing/2014/main" id="{B5351903-5CF2-12F3-EA8B-3A7FC55245F0}"/>
              </a:ext>
            </a:extLst>
          </p:cNvPr>
          <p:cNvPicPr>
            <a:picLocks noChangeAspect="1"/>
          </p:cNvPicPr>
          <p:nvPr/>
        </p:nvPicPr>
        <p:blipFill>
          <a:blip r:embed="rId120" cstate="screen">
            <a:extLst>
              <a:ext uri="{28A0092B-C50C-407E-A947-70E740481C1C}">
                <a14:useLocalDpi xmlns:a14="http://schemas.microsoft.com/office/drawing/2010/main"/>
              </a:ext>
              <a:ext uri="{96DAC541-7B7A-43D3-8B79-37D633B846F1}">
                <asvg:svgBlip xmlns:asvg="http://schemas.microsoft.com/office/drawing/2016/SVG/main" r:embed="rId121"/>
              </a:ext>
            </a:extLst>
          </a:blip>
          <a:stretch>
            <a:fillRect/>
          </a:stretch>
        </p:blipFill>
        <p:spPr>
          <a:xfrm>
            <a:off x="3011267" y="4138890"/>
            <a:ext cx="485274" cy="485274"/>
          </a:xfrm>
          <a:prstGeom prst="rect">
            <a:avLst/>
          </a:prstGeom>
        </p:spPr>
      </p:pic>
      <p:pic>
        <p:nvPicPr>
          <p:cNvPr id="62" name="Graphic 61">
            <a:extLst>
              <a:ext uri="{FF2B5EF4-FFF2-40B4-BE49-F238E27FC236}">
                <a16:creationId xmlns:a16="http://schemas.microsoft.com/office/drawing/2014/main" id="{63FD8DED-212E-8DF9-8C03-B795F21B072D}"/>
              </a:ext>
            </a:extLst>
          </p:cNvPr>
          <p:cNvPicPr>
            <a:picLocks noChangeAspect="1"/>
          </p:cNvPicPr>
          <p:nvPr/>
        </p:nvPicPr>
        <p:blipFill>
          <a:blip r:embed="rId122" cstate="screen">
            <a:extLst>
              <a:ext uri="{28A0092B-C50C-407E-A947-70E740481C1C}">
                <a14:useLocalDpi xmlns:a14="http://schemas.microsoft.com/office/drawing/2010/main"/>
              </a:ext>
              <a:ext uri="{96DAC541-7B7A-43D3-8B79-37D633B846F1}">
                <asvg:svgBlip xmlns:asvg="http://schemas.microsoft.com/office/drawing/2016/SVG/main" r:embed="rId123"/>
              </a:ext>
            </a:extLst>
          </a:blip>
          <a:stretch>
            <a:fillRect/>
          </a:stretch>
        </p:blipFill>
        <p:spPr>
          <a:xfrm>
            <a:off x="3855120" y="4140240"/>
            <a:ext cx="482574" cy="482574"/>
          </a:xfrm>
          <a:prstGeom prst="rect">
            <a:avLst/>
          </a:prstGeom>
        </p:spPr>
      </p:pic>
      <p:pic>
        <p:nvPicPr>
          <p:cNvPr id="63" name="Graphic 62">
            <a:extLst>
              <a:ext uri="{FF2B5EF4-FFF2-40B4-BE49-F238E27FC236}">
                <a16:creationId xmlns:a16="http://schemas.microsoft.com/office/drawing/2014/main" id="{58E3265D-709A-EC1B-3BB1-D3C3D58A974F}"/>
              </a:ext>
            </a:extLst>
          </p:cNvPr>
          <p:cNvPicPr>
            <a:picLocks noChangeAspect="1"/>
          </p:cNvPicPr>
          <p:nvPr/>
        </p:nvPicPr>
        <p:blipFill>
          <a:blip r:embed="rId124" cstate="screen">
            <a:extLst>
              <a:ext uri="{28A0092B-C50C-407E-A947-70E740481C1C}">
                <a14:useLocalDpi xmlns:a14="http://schemas.microsoft.com/office/drawing/2010/main"/>
              </a:ext>
              <a:ext uri="{96DAC541-7B7A-43D3-8B79-37D633B846F1}">
                <asvg:svgBlip xmlns:asvg="http://schemas.microsoft.com/office/drawing/2016/SVG/main" r:embed="rId125"/>
              </a:ext>
            </a:extLst>
          </a:blip>
          <a:stretch>
            <a:fillRect/>
          </a:stretch>
        </p:blipFill>
        <p:spPr>
          <a:xfrm>
            <a:off x="4693212" y="4146594"/>
            <a:ext cx="469867" cy="469867"/>
          </a:xfrm>
          <a:prstGeom prst="rect">
            <a:avLst/>
          </a:prstGeom>
        </p:spPr>
      </p:pic>
      <p:pic>
        <p:nvPicPr>
          <p:cNvPr id="64" name="Graphic 63">
            <a:extLst>
              <a:ext uri="{FF2B5EF4-FFF2-40B4-BE49-F238E27FC236}">
                <a16:creationId xmlns:a16="http://schemas.microsoft.com/office/drawing/2014/main" id="{2E908CDB-3652-A058-EB23-5BF0B60A5C40}"/>
              </a:ext>
            </a:extLst>
          </p:cNvPr>
          <p:cNvPicPr>
            <a:picLocks noChangeAspect="1"/>
          </p:cNvPicPr>
          <p:nvPr/>
        </p:nvPicPr>
        <p:blipFill>
          <a:blip r:embed="rId126" cstate="screen">
            <a:extLst>
              <a:ext uri="{28A0092B-C50C-407E-A947-70E740481C1C}">
                <a14:useLocalDpi xmlns:a14="http://schemas.microsoft.com/office/drawing/2010/main"/>
              </a:ext>
              <a:ext uri="{96DAC541-7B7A-43D3-8B79-37D633B846F1}">
                <asvg:svgBlip xmlns:asvg="http://schemas.microsoft.com/office/drawing/2016/SVG/main" r:embed="rId127"/>
              </a:ext>
            </a:extLst>
          </a:blip>
          <a:stretch>
            <a:fillRect/>
          </a:stretch>
        </p:blipFill>
        <p:spPr>
          <a:xfrm>
            <a:off x="5530504" y="4146594"/>
            <a:ext cx="469867" cy="469867"/>
          </a:xfrm>
          <a:prstGeom prst="rect">
            <a:avLst/>
          </a:prstGeom>
        </p:spPr>
      </p:pic>
      <p:pic>
        <p:nvPicPr>
          <p:cNvPr id="65" name="Graphic 64">
            <a:extLst>
              <a:ext uri="{FF2B5EF4-FFF2-40B4-BE49-F238E27FC236}">
                <a16:creationId xmlns:a16="http://schemas.microsoft.com/office/drawing/2014/main" id="{028AFB3A-C945-CB2E-18F8-EB8C8D2F78AA}"/>
              </a:ext>
            </a:extLst>
          </p:cNvPr>
          <p:cNvPicPr>
            <a:picLocks noChangeAspect="1"/>
          </p:cNvPicPr>
          <p:nvPr/>
        </p:nvPicPr>
        <p:blipFill>
          <a:blip r:embed="rId128" cstate="screen">
            <a:extLst>
              <a:ext uri="{28A0092B-C50C-407E-A947-70E740481C1C}">
                <a14:useLocalDpi xmlns:a14="http://schemas.microsoft.com/office/drawing/2010/main"/>
              </a:ext>
              <a:ext uri="{96DAC541-7B7A-43D3-8B79-37D633B846F1}">
                <asvg:svgBlip xmlns:asvg="http://schemas.microsoft.com/office/drawing/2016/SVG/main" r:embed="rId129"/>
              </a:ext>
            </a:extLst>
          </a:blip>
          <a:stretch>
            <a:fillRect/>
          </a:stretch>
        </p:blipFill>
        <p:spPr>
          <a:xfrm>
            <a:off x="6315693" y="4091682"/>
            <a:ext cx="579691" cy="579691"/>
          </a:xfrm>
          <a:prstGeom prst="rect">
            <a:avLst/>
          </a:prstGeom>
        </p:spPr>
      </p:pic>
      <p:pic>
        <p:nvPicPr>
          <p:cNvPr id="66" name="Graphic 65">
            <a:extLst>
              <a:ext uri="{FF2B5EF4-FFF2-40B4-BE49-F238E27FC236}">
                <a16:creationId xmlns:a16="http://schemas.microsoft.com/office/drawing/2014/main" id="{7F9D8977-E65C-4D36-C3E7-C80E14F0BF93}"/>
              </a:ext>
            </a:extLst>
          </p:cNvPr>
          <p:cNvPicPr>
            <a:picLocks noChangeAspect="1"/>
          </p:cNvPicPr>
          <p:nvPr/>
        </p:nvPicPr>
        <p:blipFill>
          <a:blip r:embed="rId130" cstate="screen">
            <a:extLst>
              <a:ext uri="{28A0092B-C50C-407E-A947-70E740481C1C}">
                <a14:useLocalDpi xmlns:a14="http://schemas.microsoft.com/office/drawing/2010/main"/>
              </a:ext>
              <a:ext uri="{96DAC541-7B7A-43D3-8B79-37D633B846F1}">
                <asvg:svgBlip xmlns:asvg="http://schemas.microsoft.com/office/drawing/2016/SVG/main" r:embed="rId131"/>
              </a:ext>
            </a:extLst>
          </a:blip>
          <a:stretch>
            <a:fillRect/>
          </a:stretch>
        </p:blipFill>
        <p:spPr>
          <a:xfrm>
            <a:off x="7210706" y="4151908"/>
            <a:ext cx="459238" cy="459238"/>
          </a:xfrm>
          <a:prstGeom prst="rect">
            <a:avLst/>
          </a:prstGeom>
        </p:spPr>
      </p:pic>
      <p:pic>
        <p:nvPicPr>
          <p:cNvPr id="67" name="Graphic 66">
            <a:extLst>
              <a:ext uri="{FF2B5EF4-FFF2-40B4-BE49-F238E27FC236}">
                <a16:creationId xmlns:a16="http://schemas.microsoft.com/office/drawing/2014/main" id="{026408AB-3683-CBE1-0928-E1F513A7BD57}"/>
              </a:ext>
            </a:extLst>
          </p:cNvPr>
          <p:cNvPicPr>
            <a:picLocks noChangeAspect="1"/>
          </p:cNvPicPr>
          <p:nvPr/>
        </p:nvPicPr>
        <p:blipFill>
          <a:blip r:embed="rId132" cstate="screen">
            <a:extLst>
              <a:ext uri="{28A0092B-C50C-407E-A947-70E740481C1C}">
                <a14:useLocalDpi xmlns:a14="http://schemas.microsoft.com/office/drawing/2010/main"/>
              </a:ext>
              <a:ext uri="{96DAC541-7B7A-43D3-8B79-37D633B846F1}">
                <asvg:svgBlip xmlns:asvg="http://schemas.microsoft.com/office/drawing/2016/SVG/main" r:embed="rId133"/>
              </a:ext>
            </a:extLst>
          </a:blip>
          <a:stretch>
            <a:fillRect/>
          </a:stretch>
        </p:blipFill>
        <p:spPr>
          <a:xfrm>
            <a:off x="8042376" y="4133988"/>
            <a:ext cx="495078" cy="495078"/>
          </a:xfrm>
          <a:prstGeom prst="rect">
            <a:avLst/>
          </a:prstGeom>
        </p:spPr>
      </p:pic>
      <p:pic>
        <p:nvPicPr>
          <p:cNvPr id="68" name="Graphic 67">
            <a:extLst>
              <a:ext uri="{FF2B5EF4-FFF2-40B4-BE49-F238E27FC236}">
                <a16:creationId xmlns:a16="http://schemas.microsoft.com/office/drawing/2014/main" id="{893402AA-2240-02B6-836F-C4B0EF361A9C}"/>
              </a:ext>
            </a:extLst>
          </p:cNvPr>
          <p:cNvPicPr>
            <a:picLocks noChangeAspect="1"/>
          </p:cNvPicPr>
          <p:nvPr/>
        </p:nvPicPr>
        <p:blipFill>
          <a:blip r:embed="rId134" cstate="screen">
            <a:extLst>
              <a:ext uri="{28A0092B-C50C-407E-A947-70E740481C1C}">
                <a14:useLocalDpi xmlns:a14="http://schemas.microsoft.com/office/drawing/2010/main"/>
              </a:ext>
              <a:ext uri="{96DAC541-7B7A-43D3-8B79-37D633B846F1}">
                <asvg:svgBlip xmlns:asvg="http://schemas.microsoft.com/office/drawing/2016/SVG/main" r:embed="rId135"/>
              </a:ext>
            </a:extLst>
          </a:blip>
          <a:stretch>
            <a:fillRect/>
          </a:stretch>
        </p:blipFill>
        <p:spPr>
          <a:xfrm>
            <a:off x="8938725" y="4180438"/>
            <a:ext cx="402179" cy="402179"/>
          </a:xfrm>
          <a:prstGeom prst="rect">
            <a:avLst/>
          </a:prstGeom>
        </p:spPr>
      </p:pic>
      <p:pic>
        <p:nvPicPr>
          <p:cNvPr id="69" name="Graphic 68">
            <a:extLst>
              <a:ext uri="{FF2B5EF4-FFF2-40B4-BE49-F238E27FC236}">
                <a16:creationId xmlns:a16="http://schemas.microsoft.com/office/drawing/2014/main" id="{4553B4ED-1FB1-6CBE-FB38-AF78B31270AE}"/>
              </a:ext>
            </a:extLst>
          </p:cNvPr>
          <p:cNvPicPr>
            <a:picLocks noChangeAspect="1"/>
          </p:cNvPicPr>
          <p:nvPr/>
        </p:nvPicPr>
        <p:blipFill>
          <a:blip r:embed="rId136" cstate="screen">
            <a:extLst>
              <a:ext uri="{28A0092B-C50C-407E-A947-70E740481C1C}">
                <a14:useLocalDpi xmlns:a14="http://schemas.microsoft.com/office/drawing/2010/main"/>
              </a:ext>
              <a:ext uri="{96DAC541-7B7A-43D3-8B79-37D633B846F1}">
                <asvg:svgBlip xmlns:asvg="http://schemas.microsoft.com/office/drawing/2016/SVG/main" r:embed="rId137"/>
              </a:ext>
            </a:extLst>
          </a:blip>
          <a:stretch>
            <a:fillRect/>
          </a:stretch>
        </p:blipFill>
        <p:spPr>
          <a:xfrm>
            <a:off x="9684188" y="4105482"/>
            <a:ext cx="552090" cy="552090"/>
          </a:xfrm>
          <a:prstGeom prst="rect">
            <a:avLst/>
          </a:prstGeom>
        </p:spPr>
      </p:pic>
      <p:pic>
        <p:nvPicPr>
          <p:cNvPr id="70" name="Graphic 69">
            <a:extLst>
              <a:ext uri="{FF2B5EF4-FFF2-40B4-BE49-F238E27FC236}">
                <a16:creationId xmlns:a16="http://schemas.microsoft.com/office/drawing/2014/main" id="{EEFF4D88-A5D1-8823-3064-57224E3B8BD1}"/>
              </a:ext>
            </a:extLst>
          </p:cNvPr>
          <p:cNvPicPr>
            <a:picLocks noChangeAspect="1"/>
          </p:cNvPicPr>
          <p:nvPr/>
        </p:nvPicPr>
        <p:blipFill>
          <a:blip r:embed="rId138" cstate="screen">
            <a:extLst>
              <a:ext uri="{28A0092B-C50C-407E-A947-70E740481C1C}">
                <a14:useLocalDpi xmlns:a14="http://schemas.microsoft.com/office/drawing/2010/main"/>
              </a:ext>
              <a:ext uri="{96DAC541-7B7A-43D3-8B79-37D633B846F1}">
                <asvg:svgBlip xmlns:asvg="http://schemas.microsoft.com/office/drawing/2016/SVG/main" r:embed="rId139"/>
              </a:ext>
            </a:extLst>
          </a:blip>
          <a:stretch>
            <a:fillRect/>
          </a:stretch>
        </p:blipFill>
        <p:spPr>
          <a:xfrm>
            <a:off x="10521480" y="4121383"/>
            <a:ext cx="520289" cy="520289"/>
          </a:xfrm>
          <a:prstGeom prst="rect">
            <a:avLst/>
          </a:prstGeom>
        </p:spPr>
      </p:pic>
      <p:pic>
        <p:nvPicPr>
          <p:cNvPr id="71" name="Graphic 70">
            <a:extLst>
              <a:ext uri="{FF2B5EF4-FFF2-40B4-BE49-F238E27FC236}">
                <a16:creationId xmlns:a16="http://schemas.microsoft.com/office/drawing/2014/main" id="{53F08F00-5A8E-2171-D6E6-5672090B2B96}"/>
              </a:ext>
            </a:extLst>
          </p:cNvPr>
          <p:cNvPicPr>
            <a:picLocks noChangeAspect="1"/>
          </p:cNvPicPr>
          <p:nvPr/>
        </p:nvPicPr>
        <p:blipFill>
          <a:blip r:embed="rId140" cstate="screen">
            <a:extLst>
              <a:ext uri="{28A0092B-C50C-407E-A947-70E740481C1C}">
                <a14:useLocalDpi xmlns:a14="http://schemas.microsoft.com/office/drawing/2010/main"/>
              </a:ext>
              <a:ext uri="{96DAC541-7B7A-43D3-8B79-37D633B846F1}">
                <asvg:svgBlip xmlns:asvg="http://schemas.microsoft.com/office/drawing/2016/SVG/main" r:embed="rId141"/>
              </a:ext>
            </a:extLst>
          </a:blip>
          <a:stretch>
            <a:fillRect/>
          </a:stretch>
        </p:blipFill>
        <p:spPr>
          <a:xfrm>
            <a:off x="11344503" y="4146594"/>
            <a:ext cx="469867" cy="469867"/>
          </a:xfrm>
          <a:prstGeom prst="rect">
            <a:avLst/>
          </a:prstGeom>
        </p:spPr>
      </p:pic>
      <p:pic>
        <p:nvPicPr>
          <p:cNvPr id="72" name="Graphic 71">
            <a:extLst>
              <a:ext uri="{FF2B5EF4-FFF2-40B4-BE49-F238E27FC236}">
                <a16:creationId xmlns:a16="http://schemas.microsoft.com/office/drawing/2014/main" id="{3AE85C97-FF1C-8330-8360-A38D03DDD144}"/>
              </a:ext>
            </a:extLst>
          </p:cNvPr>
          <p:cNvPicPr>
            <a:picLocks noChangeAspect="1"/>
          </p:cNvPicPr>
          <p:nvPr/>
        </p:nvPicPr>
        <p:blipFill>
          <a:blip r:embed="rId142" cstate="screen">
            <a:extLst>
              <a:ext uri="{28A0092B-C50C-407E-A947-70E740481C1C}">
                <a14:useLocalDpi xmlns:a14="http://schemas.microsoft.com/office/drawing/2010/main"/>
              </a:ext>
              <a:ext uri="{96DAC541-7B7A-43D3-8B79-37D633B846F1}">
                <asvg:svgBlip xmlns:asvg="http://schemas.microsoft.com/office/drawing/2016/SVG/main" r:embed="rId143"/>
              </a:ext>
            </a:extLst>
          </a:blip>
          <a:stretch>
            <a:fillRect/>
          </a:stretch>
        </p:blipFill>
        <p:spPr>
          <a:xfrm>
            <a:off x="390358" y="5046479"/>
            <a:ext cx="447072" cy="447072"/>
          </a:xfrm>
          <a:prstGeom prst="rect">
            <a:avLst/>
          </a:prstGeom>
        </p:spPr>
      </p:pic>
      <p:pic>
        <p:nvPicPr>
          <p:cNvPr id="73" name="Graphic 72">
            <a:extLst>
              <a:ext uri="{FF2B5EF4-FFF2-40B4-BE49-F238E27FC236}">
                <a16:creationId xmlns:a16="http://schemas.microsoft.com/office/drawing/2014/main" id="{38588603-F9A4-EBF7-6697-6E72D68B57E1}"/>
              </a:ext>
            </a:extLst>
          </p:cNvPr>
          <p:cNvPicPr>
            <a:picLocks noChangeAspect="1"/>
          </p:cNvPicPr>
          <p:nvPr/>
        </p:nvPicPr>
        <p:blipFill>
          <a:blip r:embed="rId144" cstate="screen">
            <a:extLst>
              <a:ext uri="{28A0092B-C50C-407E-A947-70E740481C1C}">
                <a14:useLocalDpi xmlns:a14="http://schemas.microsoft.com/office/drawing/2010/main"/>
              </a:ext>
              <a:ext uri="{96DAC541-7B7A-43D3-8B79-37D633B846F1}">
                <asvg:svgBlip xmlns:asvg="http://schemas.microsoft.com/office/drawing/2016/SVG/main" r:embed="rId145"/>
              </a:ext>
            </a:extLst>
          </a:blip>
          <a:stretch>
            <a:fillRect/>
          </a:stretch>
        </p:blipFill>
        <p:spPr>
          <a:xfrm>
            <a:off x="1281748" y="5046479"/>
            <a:ext cx="447072" cy="447072"/>
          </a:xfrm>
          <a:prstGeom prst="rect">
            <a:avLst/>
          </a:prstGeom>
        </p:spPr>
      </p:pic>
      <p:pic>
        <p:nvPicPr>
          <p:cNvPr id="74" name="Graphic 73">
            <a:extLst>
              <a:ext uri="{FF2B5EF4-FFF2-40B4-BE49-F238E27FC236}">
                <a16:creationId xmlns:a16="http://schemas.microsoft.com/office/drawing/2014/main" id="{99290DB0-E7DC-8BBE-4AB4-00DF57E80283}"/>
              </a:ext>
            </a:extLst>
          </p:cNvPr>
          <p:cNvPicPr>
            <a:picLocks noChangeAspect="1"/>
          </p:cNvPicPr>
          <p:nvPr/>
        </p:nvPicPr>
        <p:blipFill>
          <a:blip r:embed="rId146" cstate="screen">
            <a:extLst>
              <a:ext uri="{28A0092B-C50C-407E-A947-70E740481C1C}">
                <a14:useLocalDpi xmlns:a14="http://schemas.microsoft.com/office/drawing/2010/main"/>
              </a:ext>
              <a:ext uri="{96DAC541-7B7A-43D3-8B79-37D633B846F1}">
                <asvg:svgBlip xmlns:asvg="http://schemas.microsoft.com/office/drawing/2016/SVG/main" r:embed="rId147"/>
              </a:ext>
            </a:extLst>
          </a:blip>
          <a:stretch>
            <a:fillRect/>
          </a:stretch>
        </p:blipFill>
        <p:spPr>
          <a:xfrm>
            <a:off x="2129859" y="5035082"/>
            <a:ext cx="469867" cy="469867"/>
          </a:xfrm>
          <a:prstGeom prst="rect">
            <a:avLst/>
          </a:prstGeom>
        </p:spPr>
      </p:pic>
      <p:pic>
        <p:nvPicPr>
          <p:cNvPr id="75" name="Graphic 74">
            <a:extLst>
              <a:ext uri="{FF2B5EF4-FFF2-40B4-BE49-F238E27FC236}">
                <a16:creationId xmlns:a16="http://schemas.microsoft.com/office/drawing/2014/main" id="{42DE5F05-C295-EDDF-E9D7-7AC51C716561}"/>
              </a:ext>
            </a:extLst>
          </p:cNvPr>
          <p:cNvPicPr>
            <a:picLocks noChangeAspect="1"/>
          </p:cNvPicPr>
          <p:nvPr/>
        </p:nvPicPr>
        <p:blipFill>
          <a:blip r:embed="rId148" cstate="screen">
            <a:extLst>
              <a:ext uri="{28A0092B-C50C-407E-A947-70E740481C1C}">
                <a14:useLocalDpi xmlns:a14="http://schemas.microsoft.com/office/drawing/2010/main"/>
              </a:ext>
              <a:ext uri="{96DAC541-7B7A-43D3-8B79-37D633B846F1}">
                <asvg:svgBlip xmlns:asvg="http://schemas.microsoft.com/office/drawing/2016/SVG/main" r:embed="rId149"/>
              </a:ext>
            </a:extLst>
          </a:blip>
          <a:stretch>
            <a:fillRect/>
          </a:stretch>
        </p:blipFill>
        <p:spPr>
          <a:xfrm>
            <a:off x="3000765" y="5035082"/>
            <a:ext cx="469867" cy="469867"/>
          </a:xfrm>
          <a:prstGeom prst="rect">
            <a:avLst/>
          </a:prstGeom>
        </p:spPr>
      </p:pic>
      <p:pic>
        <p:nvPicPr>
          <p:cNvPr id="76" name="Graphic 75">
            <a:extLst>
              <a:ext uri="{FF2B5EF4-FFF2-40B4-BE49-F238E27FC236}">
                <a16:creationId xmlns:a16="http://schemas.microsoft.com/office/drawing/2014/main" id="{2C0ECC55-9028-8F31-0DF8-58800DE38FA3}"/>
              </a:ext>
            </a:extLst>
          </p:cNvPr>
          <p:cNvPicPr>
            <a:picLocks noChangeAspect="1"/>
          </p:cNvPicPr>
          <p:nvPr/>
        </p:nvPicPr>
        <p:blipFill>
          <a:blip r:embed="rId150" cstate="screen">
            <a:extLst>
              <a:ext uri="{28A0092B-C50C-407E-A947-70E740481C1C}">
                <a14:useLocalDpi xmlns:a14="http://schemas.microsoft.com/office/drawing/2010/main"/>
              </a:ext>
              <a:ext uri="{96DAC541-7B7A-43D3-8B79-37D633B846F1}">
                <asvg:svgBlip xmlns:asvg="http://schemas.microsoft.com/office/drawing/2016/SVG/main" r:embed="rId151"/>
              </a:ext>
            </a:extLst>
          </a:blip>
          <a:stretch>
            <a:fillRect/>
          </a:stretch>
        </p:blipFill>
        <p:spPr>
          <a:xfrm>
            <a:off x="10501952" y="4993970"/>
            <a:ext cx="552090" cy="552090"/>
          </a:xfrm>
          <a:prstGeom prst="rect">
            <a:avLst/>
          </a:prstGeom>
        </p:spPr>
      </p:pic>
      <p:pic>
        <p:nvPicPr>
          <p:cNvPr id="77" name="Graphic 76">
            <a:extLst>
              <a:ext uri="{FF2B5EF4-FFF2-40B4-BE49-F238E27FC236}">
                <a16:creationId xmlns:a16="http://schemas.microsoft.com/office/drawing/2014/main" id="{3847E056-07C4-77CA-EA61-C29C7ECF8EF9}"/>
              </a:ext>
            </a:extLst>
          </p:cNvPr>
          <p:cNvPicPr>
            <a:picLocks noChangeAspect="1"/>
          </p:cNvPicPr>
          <p:nvPr/>
        </p:nvPicPr>
        <p:blipFill>
          <a:blip r:embed="rId152" cstate="screen">
            <a:extLst>
              <a:ext uri="{28A0092B-C50C-407E-A947-70E740481C1C}">
                <a14:useLocalDpi xmlns:a14="http://schemas.microsoft.com/office/drawing/2010/main"/>
              </a:ext>
              <a:ext uri="{96DAC541-7B7A-43D3-8B79-37D633B846F1}">
                <asvg:svgBlip xmlns:asvg="http://schemas.microsoft.com/office/drawing/2016/SVG/main" r:embed="rId153"/>
              </a:ext>
            </a:extLst>
          </a:blip>
          <a:stretch>
            <a:fillRect/>
          </a:stretch>
        </p:blipFill>
        <p:spPr>
          <a:xfrm>
            <a:off x="9684188" y="4993970"/>
            <a:ext cx="552090" cy="552090"/>
          </a:xfrm>
          <a:prstGeom prst="rect">
            <a:avLst/>
          </a:prstGeom>
        </p:spPr>
      </p:pic>
      <p:pic>
        <p:nvPicPr>
          <p:cNvPr id="78" name="Graphic 77">
            <a:extLst>
              <a:ext uri="{FF2B5EF4-FFF2-40B4-BE49-F238E27FC236}">
                <a16:creationId xmlns:a16="http://schemas.microsoft.com/office/drawing/2014/main" id="{D8599BB4-0905-E6E7-F821-BB453351A17C}"/>
              </a:ext>
            </a:extLst>
          </p:cNvPr>
          <p:cNvPicPr>
            <a:picLocks noChangeAspect="1"/>
          </p:cNvPicPr>
          <p:nvPr/>
        </p:nvPicPr>
        <p:blipFill>
          <a:blip r:embed="rId154" cstate="screen">
            <a:extLst>
              <a:ext uri="{28A0092B-C50C-407E-A947-70E740481C1C}">
                <a14:useLocalDpi xmlns:a14="http://schemas.microsoft.com/office/drawing/2010/main"/>
              </a:ext>
              <a:ext uri="{96DAC541-7B7A-43D3-8B79-37D633B846F1}">
                <asvg:svgBlip xmlns:asvg="http://schemas.microsoft.com/office/drawing/2016/SVG/main" r:embed="rId155"/>
              </a:ext>
            </a:extLst>
          </a:blip>
          <a:stretch>
            <a:fillRect/>
          </a:stretch>
        </p:blipFill>
        <p:spPr>
          <a:xfrm>
            <a:off x="8860817" y="4988042"/>
            <a:ext cx="563946" cy="563946"/>
          </a:xfrm>
          <a:prstGeom prst="rect">
            <a:avLst/>
          </a:prstGeom>
        </p:spPr>
      </p:pic>
      <p:pic>
        <p:nvPicPr>
          <p:cNvPr id="79" name="Graphic 78">
            <a:extLst>
              <a:ext uri="{FF2B5EF4-FFF2-40B4-BE49-F238E27FC236}">
                <a16:creationId xmlns:a16="http://schemas.microsoft.com/office/drawing/2014/main" id="{42AB564B-AE72-1FD5-EC68-AAA6DCEF1A5D}"/>
              </a:ext>
            </a:extLst>
          </p:cNvPr>
          <p:cNvPicPr>
            <a:picLocks noChangeAspect="1"/>
          </p:cNvPicPr>
          <p:nvPr/>
        </p:nvPicPr>
        <p:blipFill>
          <a:blip r:embed="rId156" cstate="screen">
            <a:extLst>
              <a:ext uri="{28A0092B-C50C-407E-A947-70E740481C1C}">
                <a14:useLocalDpi xmlns:a14="http://schemas.microsoft.com/office/drawing/2010/main"/>
              </a:ext>
              <a:ext uri="{96DAC541-7B7A-43D3-8B79-37D633B846F1}">
                <asvg:svgBlip xmlns:asvg="http://schemas.microsoft.com/office/drawing/2016/SVG/main" r:embed="rId157"/>
              </a:ext>
            </a:extLst>
          </a:blip>
          <a:stretch>
            <a:fillRect/>
          </a:stretch>
        </p:blipFill>
        <p:spPr>
          <a:xfrm>
            <a:off x="7989911" y="4988042"/>
            <a:ext cx="563947" cy="563947"/>
          </a:xfrm>
          <a:prstGeom prst="rect">
            <a:avLst/>
          </a:prstGeom>
        </p:spPr>
      </p:pic>
      <p:pic>
        <p:nvPicPr>
          <p:cNvPr id="80" name="Graphic 79">
            <a:extLst>
              <a:ext uri="{FF2B5EF4-FFF2-40B4-BE49-F238E27FC236}">
                <a16:creationId xmlns:a16="http://schemas.microsoft.com/office/drawing/2014/main" id="{09B49E8C-2C5B-6C25-F0B0-9B3D9F8FAF36}"/>
              </a:ext>
            </a:extLst>
          </p:cNvPr>
          <p:cNvPicPr>
            <a:picLocks noChangeAspect="1"/>
          </p:cNvPicPr>
          <p:nvPr/>
        </p:nvPicPr>
        <p:blipFill>
          <a:blip r:embed="rId158" cstate="screen">
            <a:extLst>
              <a:ext uri="{28A0092B-C50C-407E-A947-70E740481C1C}">
                <a14:useLocalDpi xmlns:a14="http://schemas.microsoft.com/office/drawing/2010/main"/>
              </a:ext>
              <a:ext uri="{96DAC541-7B7A-43D3-8B79-37D633B846F1}">
                <asvg:svgBlip xmlns:asvg="http://schemas.microsoft.com/office/drawing/2016/SVG/main" r:embed="rId159"/>
              </a:ext>
            </a:extLst>
          </a:blip>
          <a:stretch>
            <a:fillRect/>
          </a:stretch>
        </p:blipFill>
        <p:spPr>
          <a:xfrm>
            <a:off x="7186702" y="5020713"/>
            <a:ext cx="498604" cy="498604"/>
          </a:xfrm>
          <a:prstGeom prst="rect">
            <a:avLst/>
          </a:prstGeom>
        </p:spPr>
      </p:pic>
      <p:pic>
        <p:nvPicPr>
          <p:cNvPr id="81" name="Graphic 80">
            <a:extLst>
              <a:ext uri="{FF2B5EF4-FFF2-40B4-BE49-F238E27FC236}">
                <a16:creationId xmlns:a16="http://schemas.microsoft.com/office/drawing/2014/main" id="{278D65C9-76DF-05D0-2BBA-136AEF2833FC}"/>
              </a:ext>
            </a:extLst>
          </p:cNvPr>
          <p:cNvPicPr>
            <a:picLocks noChangeAspect="1"/>
          </p:cNvPicPr>
          <p:nvPr/>
        </p:nvPicPr>
        <p:blipFill>
          <a:blip r:embed="rId160" cstate="screen">
            <a:extLst>
              <a:ext uri="{28A0092B-C50C-407E-A947-70E740481C1C}">
                <a14:useLocalDpi xmlns:a14="http://schemas.microsoft.com/office/drawing/2010/main"/>
              </a:ext>
              <a:ext uri="{96DAC541-7B7A-43D3-8B79-37D633B846F1}">
                <asvg:svgBlip xmlns:asvg="http://schemas.microsoft.com/office/drawing/2016/SVG/main" r:embed="rId161"/>
              </a:ext>
            </a:extLst>
          </a:blip>
          <a:stretch>
            <a:fillRect/>
          </a:stretch>
        </p:blipFill>
        <p:spPr>
          <a:xfrm>
            <a:off x="6346422" y="5020713"/>
            <a:ext cx="498604" cy="498604"/>
          </a:xfrm>
          <a:prstGeom prst="rect">
            <a:avLst/>
          </a:prstGeom>
        </p:spPr>
      </p:pic>
      <p:pic>
        <p:nvPicPr>
          <p:cNvPr id="82" name="Graphic 81">
            <a:extLst>
              <a:ext uri="{FF2B5EF4-FFF2-40B4-BE49-F238E27FC236}">
                <a16:creationId xmlns:a16="http://schemas.microsoft.com/office/drawing/2014/main" id="{E9CD8AFF-C02F-BDDF-D11D-2BD4BDAD6B44}"/>
              </a:ext>
            </a:extLst>
          </p:cNvPr>
          <p:cNvPicPr>
            <a:picLocks noChangeAspect="1"/>
          </p:cNvPicPr>
          <p:nvPr/>
        </p:nvPicPr>
        <p:blipFill>
          <a:blip r:embed="rId162" cstate="screen">
            <a:extLst>
              <a:ext uri="{28A0092B-C50C-407E-A947-70E740481C1C}">
                <a14:useLocalDpi xmlns:a14="http://schemas.microsoft.com/office/drawing/2010/main"/>
              </a:ext>
              <a:ext uri="{96DAC541-7B7A-43D3-8B79-37D633B846F1}">
                <asvg:svgBlip xmlns:asvg="http://schemas.microsoft.com/office/drawing/2016/SVG/main" r:embed="rId163"/>
              </a:ext>
            </a:extLst>
          </a:blip>
          <a:stretch>
            <a:fillRect/>
          </a:stretch>
        </p:blipFill>
        <p:spPr>
          <a:xfrm>
            <a:off x="5477871" y="4988042"/>
            <a:ext cx="563946" cy="563946"/>
          </a:xfrm>
          <a:prstGeom prst="rect">
            <a:avLst/>
          </a:prstGeom>
        </p:spPr>
      </p:pic>
      <p:pic>
        <p:nvPicPr>
          <p:cNvPr id="83" name="Graphic 82">
            <a:extLst>
              <a:ext uri="{FF2B5EF4-FFF2-40B4-BE49-F238E27FC236}">
                <a16:creationId xmlns:a16="http://schemas.microsoft.com/office/drawing/2014/main" id="{71CD2DC1-E566-330E-CC3A-C1160B35A738}"/>
              </a:ext>
            </a:extLst>
          </p:cNvPr>
          <p:cNvPicPr>
            <a:picLocks noChangeAspect="1"/>
          </p:cNvPicPr>
          <p:nvPr/>
        </p:nvPicPr>
        <p:blipFill>
          <a:blip r:embed="rId164" cstate="screen">
            <a:extLst>
              <a:ext uri="{28A0092B-C50C-407E-A947-70E740481C1C}">
                <a14:useLocalDpi xmlns:a14="http://schemas.microsoft.com/office/drawing/2010/main"/>
              </a:ext>
              <a:ext uri="{96DAC541-7B7A-43D3-8B79-37D633B846F1}">
                <asvg:svgBlip xmlns:asvg="http://schemas.microsoft.com/office/drawing/2016/SVG/main" r:embed="rId165"/>
              </a:ext>
            </a:extLst>
          </a:blip>
          <a:stretch>
            <a:fillRect/>
          </a:stretch>
        </p:blipFill>
        <p:spPr>
          <a:xfrm>
            <a:off x="4606965" y="4988042"/>
            <a:ext cx="563946" cy="563946"/>
          </a:xfrm>
          <a:prstGeom prst="rect">
            <a:avLst/>
          </a:prstGeom>
        </p:spPr>
      </p:pic>
      <p:pic>
        <p:nvPicPr>
          <p:cNvPr id="84" name="Graphic 83">
            <a:extLst>
              <a:ext uri="{FF2B5EF4-FFF2-40B4-BE49-F238E27FC236}">
                <a16:creationId xmlns:a16="http://schemas.microsoft.com/office/drawing/2014/main" id="{C4BAF1C6-F960-9B4A-6DFF-A82C63F89E97}"/>
              </a:ext>
            </a:extLst>
          </p:cNvPr>
          <p:cNvPicPr>
            <a:picLocks noChangeAspect="1"/>
          </p:cNvPicPr>
          <p:nvPr/>
        </p:nvPicPr>
        <p:blipFill>
          <a:blip r:embed="rId166" cstate="screen">
            <a:extLst>
              <a:ext uri="{28A0092B-C50C-407E-A947-70E740481C1C}">
                <a14:useLocalDpi xmlns:a14="http://schemas.microsoft.com/office/drawing/2010/main"/>
              </a:ext>
              <a:ext uri="{96DAC541-7B7A-43D3-8B79-37D633B846F1}">
                <asvg:svgBlip xmlns:asvg="http://schemas.microsoft.com/office/drawing/2016/SVG/main" r:embed="rId167"/>
              </a:ext>
            </a:extLst>
          </a:blip>
          <a:stretch>
            <a:fillRect/>
          </a:stretch>
        </p:blipFill>
        <p:spPr>
          <a:xfrm>
            <a:off x="3838690" y="5035082"/>
            <a:ext cx="469867" cy="469867"/>
          </a:xfrm>
          <a:prstGeom prst="rect">
            <a:avLst/>
          </a:prstGeom>
        </p:spPr>
      </p:pic>
      <p:pic>
        <p:nvPicPr>
          <p:cNvPr id="85" name="Graphic 84">
            <a:extLst>
              <a:ext uri="{FF2B5EF4-FFF2-40B4-BE49-F238E27FC236}">
                <a16:creationId xmlns:a16="http://schemas.microsoft.com/office/drawing/2014/main" id="{38521F0C-6EC9-991B-0A5B-F4F404095C45}"/>
              </a:ext>
            </a:extLst>
          </p:cNvPr>
          <p:cNvPicPr>
            <a:picLocks noChangeAspect="1"/>
          </p:cNvPicPr>
          <p:nvPr/>
        </p:nvPicPr>
        <p:blipFill>
          <a:blip r:embed="rId168" cstate="screen">
            <a:extLst>
              <a:ext uri="{28A0092B-C50C-407E-A947-70E740481C1C}">
                <a14:useLocalDpi xmlns:a14="http://schemas.microsoft.com/office/drawing/2010/main"/>
              </a:ext>
              <a:ext uri="{96DAC541-7B7A-43D3-8B79-37D633B846F1}">
                <asvg:svgBlip xmlns:asvg="http://schemas.microsoft.com/office/drawing/2016/SVG/main" r:embed="rId169"/>
              </a:ext>
            </a:extLst>
          </a:blip>
          <a:stretch>
            <a:fillRect/>
          </a:stretch>
        </p:blipFill>
        <p:spPr>
          <a:xfrm>
            <a:off x="11367298" y="5046479"/>
            <a:ext cx="447072" cy="447072"/>
          </a:xfrm>
          <a:prstGeom prst="rect">
            <a:avLst/>
          </a:prstGeom>
        </p:spPr>
      </p:pic>
      <p:pic>
        <p:nvPicPr>
          <p:cNvPr id="86" name="Graphic 85">
            <a:extLst>
              <a:ext uri="{FF2B5EF4-FFF2-40B4-BE49-F238E27FC236}">
                <a16:creationId xmlns:a16="http://schemas.microsoft.com/office/drawing/2014/main" id="{EA4E2A6B-7479-6727-B7AB-31A121E6ADE0}"/>
              </a:ext>
            </a:extLst>
          </p:cNvPr>
          <p:cNvPicPr>
            <a:picLocks noChangeAspect="1"/>
          </p:cNvPicPr>
          <p:nvPr/>
        </p:nvPicPr>
        <p:blipFill>
          <a:blip r:embed="rId170" cstate="screen">
            <a:extLst>
              <a:ext uri="{28A0092B-C50C-407E-A947-70E740481C1C}">
                <a14:useLocalDpi xmlns:a14="http://schemas.microsoft.com/office/drawing/2010/main"/>
              </a:ext>
              <a:ext uri="{96DAC541-7B7A-43D3-8B79-37D633B846F1}">
                <asvg:svgBlip xmlns:asvg="http://schemas.microsoft.com/office/drawing/2016/SVG/main" r:embed="rId171"/>
              </a:ext>
            </a:extLst>
          </a:blip>
          <a:stretch>
            <a:fillRect/>
          </a:stretch>
        </p:blipFill>
        <p:spPr>
          <a:xfrm>
            <a:off x="390358" y="5884583"/>
            <a:ext cx="447073" cy="447073"/>
          </a:xfrm>
          <a:prstGeom prst="rect">
            <a:avLst/>
          </a:prstGeom>
        </p:spPr>
      </p:pic>
      <p:pic>
        <p:nvPicPr>
          <p:cNvPr id="87" name="Graphic 86">
            <a:extLst>
              <a:ext uri="{FF2B5EF4-FFF2-40B4-BE49-F238E27FC236}">
                <a16:creationId xmlns:a16="http://schemas.microsoft.com/office/drawing/2014/main" id="{71CCDF91-DFFE-E1E8-BE48-5B4FC87F864F}"/>
              </a:ext>
            </a:extLst>
          </p:cNvPr>
          <p:cNvPicPr>
            <a:picLocks noChangeAspect="1"/>
          </p:cNvPicPr>
          <p:nvPr/>
        </p:nvPicPr>
        <p:blipFill>
          <a:blip r:embed="rId172" cstate="screen">
            <a:extLst>
              <a:ext uri="{28A0092B-C50C-407E-A947-70E740481C1C}">
                <a14:useLocalDpi xmlns:a14="http://schemas.microsoft.com/office/drawing/2010/main"/>
              </a:ext>
              <a:ext uri="{96DAC541-7B7A-43D3-8B79-37D633B846F1}">
                <asvg:svgBlip xmlns:asvg="http://schemas.microsoft.com/office/drawing/2016/SVG/main" r:embed="rId173"/>
              </a:ext>
            </a:extLst>
          </a:blip>
          <a:stretch>
            <a:fillRect/>
          </a:stretch>
        </p:blipFill>
        <p:spPr>
          <a:xfrm>
            <a:off x="1251310" y="5873186"/>
            <a:ext cx="469867" cy="469867"/>
          </a:xfrm>
          <a:prstGeom prst="rect">
            <a:avLst/>
          </a:prstGeom>
        </p:spPr>
      </p:pic>
      <p:pic>
        <p:nvPicPr>
          <p:cNvPr id="88" name="Graphic 87">
            <a:extLst>
              <a:ext uri="{FF2B5EF4-FFF2-40B4-BE49-F238E27FC236}">
                <a16:creationId xmlns:a16="http://schemas.microsoft.com/office/drawing/2014/main" id="{AC8208CC-FB89-552A-8AEE-64B24F97AE50}"/>
              </a:ext>
            </a:extLst>
          </p:cNvPr>
          <p:cNvPicPr>
            <a:picLocks noChangeAspect="1"/>
          </p:cNvPicPr>
          <p:nvPr/>
        </p:nvPicPr>
        <p:blipFill>
          <a:blip r:embed="rId174" cstate="screen">
            <a:extLst>
              <a:ext uri="{28A0092B-C50C-407E-A947-70E740481C1C}">
                <a14:useLocalDpi xmlns:a14="http://schemas.microsoft.com/office/drawing/2010/main"/>
              </a:ext>
              <a:ext uri="{96DAC541-7B7A-43D3-8B79-37D633B846F1}">
                <asvg:svgBlip xmlns:asvg="http://schemas.microsoft.com/office/drawing/2016/SVG/main" r:embed="rId175"/>
              </a:ext>
            </a:extLst>
          </a:blip>
          <a:stretch>
            <a:fillRect/>
          </a:stretch>
        </p:blipFill>
        <p:spPr>
          <a:xfrm>
            <a:off x="2140340" y="5848825"/>
            <a:ext cx="518588" cy="518588"/>
          </a:xfrm>
          <a:prstGeom prst="rect">
            <a:avLst/>
          </a:prstGeom>
        </p:spPr>
      </p:pic>
      <p:pic>
        <p:nvPicPr>
          <p:cNvPr id="89" name="Graphic 88">
            <a:extLst>
              <a:ext uri="{FF2B5EF4-FFF2-40B4-BE49-F238E27FC236}">
                <a16:creationId xmlns:a16="http://schemas.microsoft.com/office/drawing/2014/main" id="{3A79D32D-42DF-E0C3-8CAC-52521E799612}"/>
              </a:ext>
            </a:extLst>
          </p:cNvPr>
          <p:cNvPicPr>
            <a:picLocks noChangeAspect="1"/>
          </p:cNvPicPr>
          <p:nvPr/>
        </p:nvPicPr>
        <p:blipFill>
          <a:blip r:embed="rId176" cstate="screen">
            <a:extLst>
              <a:ext uri="{28A0092B-C50C-407E-A947-70E740481C1C}">
                <a14:useLocalDpi xmlns:a14="http://schemas.microsoft.com/office/drawing/2010/main"/>
              </a:ext>
              <a:ext uri="{96DAC541-7B7A-43D3-8B79-37D633B846F1}">
                <asvg:svgBlip xmlns:asvg="http://schemas.microsoft.com/office/drawing/2016/SVG/main" r:embed="rId177"/>
              </a:ext>
            </a:extLst>
          </a:blip>
          <a:stretch>
            <a:fillRect/>
          </a:stretch>
        </p:blipFill>
        <p:spPr>
          <a:xfrm>
            <a:off x="3010589" y="5865821"/>
            <a:ext cx="484596" cy="484596"/>
          </a:xfrm>
          <a:prstGeom prst="rect">
            <a:avLst/>
          </a:prstGeom>
        </p:spPr>
      </p:pic>
      <p:pic>
        <p:nvPicPr>
          <p:cNvPr id="90" name="Graphic 89">
            <a:extLst>
              <a:ext uri="{FF2B5EF4-FFF2-40B4-BE49-F238E27FC236}">
                <a16:creationId xmlns:a16="http://schemas.microsoft.com/office/drawing/2014/main" id="{7CFB20E2-5A66-BBB9-FF8E-C0625D9E3E8A}"/>
              </a:ext>
            </a:extLst>
          </p:cNvPr>
          <p:cNvPicPr>
            <a:picLocks noChangeAspect="1"/>
          </p:cNvPicPr>
          <p:nvPr/>
        </p:nvPicPr>
        <p:blipFill>
          <a:blip r:embed="rId178" cstate="screen">
            <a:extLst>
              <a:ext uri="{28A0092B-C50C-407E-A947-70E740481C1C}">
                <a14:useLocalDpi xmlns:a14="http://schemas.microsoft.com/office/drawing/2010/main"/>
              </a:ext>
              <a:ext uri="{96DAC541-7B7A-43D3-8B79-37D633B846F1}">
                <asvg:svgBlip xmlns:asvg="http://schemas.microsoft.com/office/drawing/2016/SVG/main" r:embed="rId179"/>
              </a:ext>
            </a:extLst>
          </a:blip>
          <a:stretch>
            <a:fillRect/>
          </a:stretch>
        </p:blipFill>
        <p:spPr>
          <a:xfrm>
            <a:off x="3846846" y="5880269"/>
            <a:ext cx="455700" cy="455700"/>
          </a:xfrm>
          <a:prstGeom prst="rect">
            <a:avLst/>
          </a:prstGeom>
        </p:spPr>
      </p:pic>
      <p:pic>
        <p:nvPicPr>
          <p:cNvPr id="91" name="Graphic 90">
            <a:extLst>
              <a:ext uri="{FF2B5EF4-FFF2-40B4-BE49-F238E27FC236}">
                <a16:creationId xmlns:a16="http://schemas.microsoft.com/office/drawing/2014/main" id="{81E37335-9A8E-E6A6-FCC6-77CD5943724B}"/>
              </a:ext>
            </a:extLst>
          </p:cNvPr>
          <p:cNvPicPr>
            <a:picLocks noChangeAspect="1"/>
          </p:cNvPicPr>
          <p:nvPr/>
        </p:nvPicPr>
        <p:blipFill>
          <a:blip r:embed="rId180" cstate="screen">
            <a:extLst>
              <a:ext uri="{28A0092B-C50C-407E-A947-70E740481C1C}">
                <a14:useLocalDpi xmlns:a14="http://schemas.microsoft.com/office/drawing/2010/main"/>
              </a:ext>
              <a:ext uri="{96DAC541-7B7A-43D3-8B79-37D633B846F1}">
                <asvg:svgBlip xmlns:asvg="http://schemas.microsoft.com/office/drawing/2016/SVG/main" r:embed="rId181"/>
              </a:ext>
            </a:extLst>
          </a:blip>
          <a:stretch>
            <a:fillRect/>
          </a:stretch>
        </p:blipFill>
        <p:spPr>
          <a:xfrm>
            <a:off x="4627119" y="5846300"/>
            <a:ext cx="523638" cy="523638"/>
          </a:xfrm>
          <a:prstGeom prst="rect">
            <a:avLst/>
          </a:prstGeom>
        </p:spPr>
      </p:pic>
      <p:pic>
        <p:nvPicPr>
          <p:cNvPr id="92" name="Graphic 91">
            <a:extLst>
              <a:ext uri="{FF2B5EF4-FFF2-40B4-BE49-F238E27FC236}">
                <a16:creationId xmlns:a16="http://schemas.microsoft.com/office/drawing/2014/main" id="{6B9B62D3-1C9B-BF92-21B4-1C073D8156A2}"/>
              </a:ext>
            </a:extLst>
          </p:cNvPr>
          <p:cNvPicPr>
            <a:picLocks noChangeAspect="1"/>
          </p:cNvPicPr>
          <p:nvPr/>
        </p:nvPicPr>
        <p:blipFill>
          <a:blip r:embed="rId182" cstate="screen">
            <a:extLst>
              <a:ext uri="{28A0092B-C50C-407E-A947-70E740481C1C}">
                <a14:useLocalDpi xmlns:a14="http://schemas.microsoft.com/office/drawing/2010/main"/>
              </a:ext>
              <a:ext uri="{96DAC541-7B7A-43D3-8B79-37D633B846F1}">
                <asvg:svgBlip xmlns:asvg="http://schemas.microsoft.com/office/drawing/2016/SVG/main" r:embed="rId183"/>
              </a:ext>
            </a:extLst>
          </a:blip>
          <a:stretch>
            <a:fillRect/>
          </a:stretch>
        </p:blipFill>
        <p:spPr>
          <a:xfrm>
            <a:off x="5539284" y="5865821"/>
            <a:ext cx="484597" cy="484597"/>
          </a:xfrm>
          <a:prstGeom prst="rect">
            <a:avLst/>
          </a:prstGeom>
        </p:spPr>
      </p:pic>
      <p:pic>
        <p:nvPicPr>
          <p:cNvPr id="93" name="Graphic 92">
            <a:extLst>
              <a:ext uri="{FF2B5EF4-FFF2-40B4-BE49-F238E27FC236}">
                <a16:creationId xmlns:a16="http://schemas.microsoft.com/office/drawing/2014/main" id="{9960B8D8-5A2E-68FD-C025-8595C884A618}"/>
              </a:ext>
            </a:extLst>
          </p:cNvPr>
          <p:cNvPicPr>
            <a:picLocks noChangeAspect="1"/>
          </p:cNvPicPr>
          <p:nvPr/>
        </p:nvPicPr>
        <p:blipFill>
          <a:blip r:embed="rId184" cstate="screen">
            <a:extLst>
              <a:ext uri="{28A0092B-C50C-407E-A947-70E740481C1C}">
                <a14:useLocalDpi xmlns:a14="http://schemas.microsoft.com/office/drawing/2010/main"/>
              </a:ext>
              <a:ext uri="{96DAC541-7B7A-43D3-8B79-37D633B846F1}">
                <asvg:svgBlip xmlns:asvg="http://schemas.microsoft.com/office/drawing/2016/SVG/main" r:embed="rId185"/>
              </a:ext>
            </a:extLst>
          </a:blip>
          <a:stretch>
            <a:fillRect/>
          </a:stretch>
        </p:blipFill>
        <p:spPr>
          <a:xfrm>
            <a:off x="6314856" y="5818273"/>
            <a:ext cx="579692" cy="579692"/>
          </a:xfrm>
          <a:prstGeom prst="rect">
            <a:avLst/>
          </a:prstGeom>
        </p:spPr>
      </p:pic>
      <p:pic>
        <p:nvPicPr>
          <p:cNvPr id="94" name="Graphic 93">
            <a:extLst>
              <a:ext uri="{FF2B5EF4-FFF2-40B4-BE49-F238E27FC236}">
                <a16:creationId xmlns:a16="http://schemas.microsoft.com/office/drawing/2014/main" id="{F35534E8-D267-FE7A-3AC4-70F331B0FB7C}"/>
              </a:ext>
            </a:extLst>
          </p:cNvPr>
          <p:cNvPicPr>
            <a:picLocks noChangeAspect="1"/>
          </p:cNvPicPr>
          <p:nvPr/>
        </p:nvPicPr>
        <p:blipFill>
          <a:blip r:embed="rId186" cstate="screen">
            <a:extLst>
              <a:ext uri="{28A0092B-C50C-407E-A947-70E740481C1C}">
                <a14:useLocalDpi xmlns:a14="http://schemas.microsoft.com/office/drawing/2010/main"/>
              </a:ext>
              <a:ext uri="{96DAC541-7B7A-43D3-8B79-37D633B846F1}">
                <asvg:svgBlip xmlns:asvg="http://schemas.microsoft.com/office/drawing/2016/SVG/main" r:embed="rId187"/>
              </a:ext>
            </a:extLst>
          </a:blip>
          <a:stretch>
            <a:fillRect/>
          </a:stretch>
        </p:blipFill>
        <p:spPr>
          <a:xfrm>
            <a:off x="7146158" y="5818273"/>
            <a:ext cx="579692" cy="579692"/>
          </a:xfrm>
          <a:prstGeom prst="rect">
            <a:avLst/>
          </a:prstGeom>
        </p:spPr>
      </p:pic>
      <p:pic>
        <p:nvPicPr>
          <p:cNvPr id="95" name="Graphic 94">
            <a:extLst>
              <a:ext uri="{FF2B5EF4-FFF2-40B4-BE49-F238E27FC236}">
                <a16:creationId xmlns:a16="http://schemas.microsoft.com/office/drawing/2014/main" id="{ABF67B52-0C1A-A6FA-4114-DF14AA830D81}"/>
              </a:ext>
            </a:extLst>
          </p:cNvPr>
          <p:cNvPicPr>
            <a:picLocks noChangeAspect="1"/>
          </p:cNvPicPr>
          <p:nvPr/>
        </p:nvPicPr>
        <p:blipFill>
          <a:blip r:embed="rId188" cstate="screen">
            <a:extLst>
              <a:ext uri="{28A0092B-C50C-407E-A947-70E740481C1C}">
                <a14:useLocalDpi xmlns:a14="http://schemas.microsoft.com/office/drawing/2010/main"/>
              </a:ext>
              <a:ext uri="{96DAC541-7B7A-43D3-8B79-37D633B846F1}">
                <asvg:svgBlip xmlns:asvg="http://schemas.microsoft.com/office/drawing/2016/SVG/main" r:embed="rId189"/>
              </a:ext>
            </a:extLst>
          </a:blip>
          <a:stretch>
            <a:fillRect/>
          </a:stretch>
        </p:blipFill>
        <p:spPr>
          <a:xfrm>
            <a:off x="7989911" y="5826146"/>
            <a:ext cx="563947" cy="563947"/>
          </a:xfrm>
          <a:prstGeom prst="rect">
            <a:avLst/>
          </a:prstGeom>
        </p:spPr>
      </p:pic>
      <p:pic>
        <p:nvPicPr>
          <p:cNvPr id="96" name="Graphic 95">
            <a:extLst>
              <a:ext uri="{FF2B5EF4-FFF2-40B4-BE49-F238E27FC236}">
                <a16:creationId xmlns:a16="http://schemas.microsoft.com/office/drawing/2014/main" id="{B3E4707F-8832-9E87-C0B2-1A951D23FF4F}"/>
              </a:ext>
            </a:extLst>
          </p:cNvPr>
          <p:cNvPicPr>
            <a:picLocks noChangeAspect="1"/>
          </p:cNvPicPr>
          <p:nvPr/>
        </p:nvPicPr>
        <p:blipFill>
          <a:blip r:embed="rId190" cstate="screen">
            <a:extLst>
              <a:ext uri="{28A0092B-C50C-407E-A947-70E740481C1C}">
                <a14:useLocalDpi xmlns:a14="http://schemas.microsoft.com/office/drawing/2010/main"/>
              </a:ext>
              <a:ext uri="{96DAC541-7B7A-43D3-8B79-37D633B846F1}">
                <asvg:svgBlip xmlns:asvg="http://schemas.microsoft.com/office/drawing/2016/SVG/main" r:embed="rId191"/>
              </a:ext>
            </a:extLst>
          </a:blip>
          <a:stretch>
            <a:fillRect/>
          </a:stretch>
        </p:blipFill>
        <p:spPr>
          <a:xfrm>
            <a:off x="8860817" y="5826146"/>
            <a:ext cx="563946" cy="563946"/>
          </a:xfrm>
          <a:prstGeom prst="rect">
            <a:avLst/>
          </a:prstGeom>
        </p:spPr>
      </p:pic>
      <p:pic>
        <p:nvPicPr>
          <p:cNvPr id="97" name="Graphic 96">
            <a:extLst>
              <a:ext uri="{FF2B5EF4-FFF2-40B4-BE49-F238E27FC236}">
                <a16:creationId xmlns:a16="http://schemas.microsoft.com/office/drawing/2014/main" id="{D5E4A6C3-DA67-D1C4-631B-383AFD106463}"/>
              </a:ext>
            </a:extLst>
          </p:cNvPr>
          <p:cNvPicPr>
            <a:picLocks noChangeAspect="1"/>
          </p:cNvPicPr>
          <p:nvPr/>
        </p:nvPicPr>
        <p:blipFill>
          <a:blip r:embed="rId192" cstate="screen">
            <a:extLst>
              <a:ext uri="{28A0092B-C50C-407E-A947-70E740481C1C}">
                <a14:useLocalDpi xmlns:a14="http://schemas.microsoft.com/office/drawing/2010/main"/>
              </a:ext>
              <a:ext uri="{96DAC541-7B7A-43D3-8B79-37D633B846F1}">
                <asvg:svgBlip xmlns:asvg="http://schemas.microsoft.com/office/drawing/2016/SVG/main" r:embed="rId193"/>
              </a:ext>
            </a:extLst>
          </a:blip>
          <a:stretch>
            <a:fillRect/>
          </a:stretch>
        </p:blipFill>
        <p:spPr>
          <a:xfrm>
            <a:off x="9727050" y="5868655"/>
            <a:ext cx="478929" cy="478929"/>
          </a:xfrm>
          <a:prstGeom prst="rect">
            <a:avLst/>
          </a:prstGeom>
        </p:spPr>
      </p:pic>
      <p:pic>
        <p:nvPicPr>
          <p:cNvPr id="98" name="Graphic 97">
            <a:extLst>
              <a:ext uri="{FF2B5EF4-FFF2-40B4-BE49-F238E27FC236}">
                <a16:creationId xmlns:a16="http://schemas.microsoft.com/office/drawing/2014/main" id="{F4CEE645-3643-5170-319E-78006499894A}"/>
              </a:ext>
            </a:extLst>
          </p:cNvPr>
          <p:cNvPicPr>
            <a:picLocks noChangeAspect="1"/>
          </p:cNvPicPr>
          <p:nvPr/>
        </p:nvPicPr>
        <p:blipFill>
          <a:blip r:embed="rId194" cstate="screen">
            <a:extLst>
              <a:ext uri="{28A0092B-C50C-407E-A947-70E740481C1C}">
                <a14:useLocalDpi xmlns:a14="http://schemas.microsoft.com/office/drawing/2010/main"/>
              </a:ext>
              <a:ext uri="{96DAC541-7B7A-43D3-8B79-37D633B846F1}">
                <asvg:svgBlip xmlns:asvg="http://schemas.microsoft.com/office/drawing/2016/SVG/main" r:embed="rId195"/>
              </a:ext>
            </a:extLst>
          </a:blip>
          <a:stretch>
            <a:fillRect/>
          </a:stretch>
        </p:blipFill>
        <p:spPr>
          <a:xfrm>
            <a:off x="10495073" y="5846300"/>
            <a:ext cx="579692" cy="579692"/>
          </a:xfrm>
          <a:prstGeom prst="rect">
            <a:avLst/>
          </a:prstGeom>
        </p:spPr>
      </p:pic>
      <p:pic>
        <p:nvPicPr>
          <p:cNvPr id="99" name="Graphic 98">
            <a:extLst>
              <a:ext uri="{FF2B5EF4-FFF2-40B4-BE49-F238E27FC236}">
                <a16:creationId xmlns:a16="http://schemas.microsoft.com/office/drawing/2014/main" id="{F1A5CA56-173B-4617-BD71-AE6C521FB31F}"/>
              </a:ext>
            </a:extLst>
          </p:cNvPr>
          <p:cNvPicPr>
            <a:picLocks noChangeAspect="1"/>
          </p:cNvPicPr>
          <p:nvPr/>
        </p:nvPicPr>
        <p:blipFill>
          <a:blip r:embed="rId196" cstate="screen">
            <a:extLst>
              <a:ext uri="{28A0092B-C50C-407E-A947-70E740481C1C}">
                <a14:useLocalDpi xmlns:a14="http://schemas.microsoft.com/office/drawing/2010/main"/>
              </a:ext>
              <a:ext uri="{96DAC541-7B7A-43D3-8B79-37D633B846F1}">
                <asvg:svgBlip xmlns:asvg="http://schemas.microsoft.com/office/drawing/2016/SVG/main" r:embed="rId197"/>
              </a:ext>
            </a:extLst>
          </a:blip>
          <a:stretch>
            <a:fillRect/>
          </a:stretch>
        </p:blipFill>
        <p:spPr>
          <a:xfrm>
            <a:off x="11276289" y="5818273"/>
            <a:ext cx="579692" cy="579692"/>
          </a:xfrm>
          <a:prstGeom prst="rect">
            <a:avLst/>
          </a:prstGeom>
        </p:spPr>
      </p:pic>
    </p:spTree>
    <p:extLst>
      <p:ext uri="{BB962C8B-B14F-4D97-AF65-F5344CB8AC3E}">
        <p14:creationId xmlns:p14="http://schemas.microsoft.com/office/powerpoint/2010/main" val="169876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4294967295"/>
          </p:nvPr>
        </p:nvSpPr>
        <p:spPr>
          <a:xfrm>
            <a:off x="340291" y="1221332"/>
            <a:ext cx="10489634" cy="5093744"/>
          </a:xfrm>
          <a:prstGeom prst="rect">
            <a:avLst/>
          </a:prstGeom>
        </p:spPr>
        <p:txBody>
          <a:bodyPr/>
          <a:lstStyle/>
          <a:p>
            <a:pPr marL="0" indent="0">
              <a:buNone/>
            </a:pPr>
            <a:r>
              <a:rPr lang="en-US" sz="2000" dirty="0">
                <a:latin typeface="Segoe UI" panose="020B0502040204020203" pitchFamily="34" charset="0"/>
                <a:cs typeface="Segoe UI" panose="020B0502040204020203" pitchFamily="34" charset="0"/>
              </a:rPr>
              <a:t>Why? Why are we doing this?</a:t>
            </a:r>
          </a:p>
          <a:p>
            <a:pPr marL="0" indent="0">
              <a:buNone/>
            </a:pP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We at LS Retail want to provide you with great tools and support </a:t>
            </a:r>
          </a:p>
          <a:p>
            <a:pPr marL="0" indent="0">
              <a:buNone/>
            </a:pPr>
            <a:r>
              <a:rPr lang="en-US" sz="2000" dirty="0">
                <a:latin typeface="Segoe UI" panose="020B0502040204020203" pitchFamily="34" charset="0"/>
                <a:cs typeface="Segoe UI" panose="020B0502040204020203" pitchFamily="34" charset="0"/>
              </a:rPr>
              <a:t>when it comes to selling our products to new customers or existing customers. </a:t>
            </a:r>
          </a:p>
          <a:p>
            <a:pPr marL="0" indent="0">
              <a:buNone/>
            </a:pP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We know that the competition out there is tough and selling ERP and Retail solutions can be challenging.</a:t>
            </a:r>
          </a:p>
          <a:p>
            <a:pPr marL="0" indent="0">
              <a:buNone/>
            </a:pP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We want to share from our experiences and knowhow that we gain from trainings and other sources. </a:t>
            </a:r>
          </a:p>
          <a:p>
            <a:pPr marL="0" indent="0">
              <a:buNone/>
            </a:pP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We started the sharing this year, at </a:t>
            </a:r>
            <a:r>
              <a:rPr lang="en-US" sz="2000" dirty="0" err="1">
                <a:latin typeface="Segoe UI" panose="020B0502040204020203" pitchFamily="34" charset="0"/>
                <a:cs typeface="Segoe UI" panose="020B0502040204020203" pitchFamily="34" charset="0"/>
              </a:rPr>
              <a:t>conneXion</a:t>
            </a:r>
            <a:r>
              <a:rPr lang="en-US" sz="2000" dirty="0">
                <a:latin typeface="Segoe UI" panose="020B0502040204020203" pitchFamily="34" charset="0"/>
                <a:cs typeface="Segoe UI" panose="020B0502040204020203" pitchFamily="34" charset="0"/>
              </a:rPr>
              <a:t> in Iceland  </a:t>
            </a:r>
          </a:p>
          <a:p>
            <a:pPr lvl="1"/>
            <a:endParaRPr lang="en-US" sz="2000" dirty="0">
              <a:latin typeface="Segoe UI"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cs typeface="Segoe UI" panose="020B0502040204020203" pitchFamily="34" charset="0"/>
            </a:endParaRPr>
          </a:p>
          <a:p>
            <a:endParaRPr lang="en-US" sz="1800" dirty="0"/>
          </a:p>
        </p:txBody>
      </p:sp>
      <p:sp>
        <p:nvSpPr>
          <p:cNvPr id="8" name="Title 6">
            <a:extLst>
              <a:ext uri="{FF2B5EF4-FFF2-40B4-BE49-F238E27FC236}">
                <a16:creationId xmlns:a16="http://schemas.microsoft.com/office/drawing/2014/main" id="{EDEF1BA8-AB5B-14AF-DC05-B6680DE97ECF}"/>
              </a:ext>
            </a:extLst>
          </p:cNvPr>
          <p:cNvSpPr txBox="1">
            <a:spLocks/>
          </p:cNvSpPr>
          <p:nvPr/>
        </p:nvSpPr>
        <p:spPr>
          <a:xfrm>
            <a:off x="492691" y="364586"/>
            <a:ext cx="9983029" cy="58863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i="1" dirty="0">
                <a:solidFill>
                  <a:schemeClr val="accent5">
                    <a:lumMod val="50000"/>
                  </a:schemeClr>
                </a:solidFill>
              </a:rPr>
              <a:t>No slide, just talking</a:t>
            </a:r>
          </a:p>
        </p:txBody>
      </p:sp>
    </p:spTree>
    <p:extLst>
      <p:ext uri="{BB962C8B-B14F-4D97-AF65-F5344CB8AC3E}">
        <p14:creationId xmlns:p14="http://schemas.microsoft.com/office/powerpoint/2010/main" val="3370696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28690-CAA0-007E-751A-21FB227BAC9F}"/>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F5225E10-6801-0A32-E07C-20C277E2139D}"/>
              </a:ext>
            </a:extLst>
          </p:cNvPr>
          <p:cNvSpPr txBox="1">
            <a:spLocks/>
          </p:cNvSpPr>
          <p:nvPr/>
        </p:nvSpPr>
        <p:spPr>
          <a:xfrm>
            <a:off x="678235" y="1727232"/>
            <a:ext cx="10718799" cy="1185620"/>
          </a:xfrm>
          <a:prstGeom prst="rect">
            <a:avLst/>
          </a:prstGeom>
          <a:scene3d>
            <a:camera prst="perspectiveFront"/>
            <a:lightRig rig="threePt" dir="t"/>
          </a:scene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40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Progress</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t>so far …</a:t>
            </a: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br>
              <a:rPr kumimoji="0" lang="en-U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rPr>
            </a:br>
            <a:endParaRPr kumimoji="0" lang="en-IS" sz="6600" b="1" i="0" u="none" strike="noStrike" kern="1200" cap="none" spc="0" normalizeH="0" baseline="0" noProof="0" dirty="0">
              <a:ln>
                <a:noFill/>
              </a:ln>
              <a:solidFill>
                <a:srgbClr val="FFFFFF"/>
              </a:solidFill>
              <a:effectLst>
                <a:glow rad="228600">
                  <a:srgbClr val="B8C0C2">
                    <a:satMod val="175000"/>
                    <a:alpha val="40000"/>
                  </a:srgbClr>
                </a:glow>
              </a:effectLst>
              <a:uLnTx/>
              <a:uFillTx/>
              <a:latin typeface="Segoe UI" panose="020B0502040204020203" pitchFamily="34" charset="0"/>
              <a:ea typeface="+mn-ea"/>
              <a:cs typeface="Segoe UI" panose="020B0502040204020203" pitchFamily="34" charset="0"/>
            </a:endParaRPr>
          </a:p>
        </p:txBody>
      </p:sp>
      <p:sp>
        <p:nvSpPr>
          <p:cNvPr id="3" name="Title 2">
            <a:extLst>
              <a:ext uri="{FF2B5EF4-FFF2-40B4-BE49-F238E27FC236}">
                <a16:creationId xmlns:a16="http://schemas.microsoft.com/office/drawing/2014/main" id="{4891D2B6-E832-082C-1AB0-C1A8D6927943}"/>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071210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4294967295"/>
          </p:nvPr>
        </p:nvSpPr>
        <p:spPr>
          <a:xfrm>
            <a:off x="340291" y="1221332"/>
            <a:ext cx="10489634" cy="5093744"/>
          </a:xfrm>
          <a:prstGeom prst="rect">
            <a:avLst/>
          </a:prstGeom>
        </p:spPr>
        <p:txBody>
          <a:bodyPr/>
          <a:lstStyle/>
          <a:p>
            <a:pPr marL="0" indent="0">
              <a:buNone/>
            </a:pPr>
            <a:r>
              <a:rPr lang="en-US" b="1" dirty="0">
                <a:latin typeface="Segoe UI" panose="020B0502040204020203" pitchFamily="34" charset="0"/>
                <a:cs typeface="Segoe UI" panose="020B0502040204020203" pitchFamily="34" charset="0"/>
              </a:rPr>
              <a:t>Progress so far</a:t>
            </a:r>
          </a:p>
          <a:p>
            <a:pPr marL="0" indent="0">
              <a:buNone/>
            </a:pPr>
            <a:br>
              <a:rPr lang="en-US" sz="700" b="1"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Action points: </a:t>
            </a:r>
            <a:br>
              <a:rPr lang="en-US" sz="2000" dirty="0">
                <a:latin typeface="Segoe UI" panose="020B0502040204020203" pitchFamily="34" charset="0"/>
                <a:cs typeface="Segoe UI" panose="020B0502040204020203" pitchFamily="34" charset="0"/>
              </a:rPr>
            </a:br>
            <a:endParaRPr lang="en-US" sz="600" dirty="0">
              <a:latin typeface="Segoe UI" panose="020B0502040204020203" pitchFamily="34" charset="0"/>
              <a:cs typeface="Segoe UI" panose="020B0502040204020203" pitchFamily="34" charset="0"/>
            </a:endParaRPr>
          </a:p>
          <a:p>
            <a:pPr lvl="1"/>
            <a:r>
              <a:rPr lang="en-US" sz="2000" dirty="0">
                <a:latin typeface="Segoe UI" panose="020B0502040204020203" pitchFamily="34" charset="0"/>
                <a:cs typeface="Segoe UI" panose="020B0502040204020203" pitchFamily="34" charset="0"/>
              </a:rPr>
              <a:t>Created a global Presales team @ LS Retail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to better support partners </a:t>
            </a:r>
          </a:p>
          <a:p>
            <a:pPr lvl="1"/>
            <a:r>
              <a:rPr lang="en-US" sz="2000" dirty="0">
                <a:latin typeface="Segoe UI" panose="020B0502040204020203" pitchFamily="34" charset="0"/>
                <a:cs typeface="Segoe UI" panose="020B0502040204020203" pitchFamily="34" charset="0"/>
              </a:rPr>
              <a:t>Internal trainings </a:t>
            </a:r>
          </a:p>
          <a:p>
            <a:pPr lvl="1"/>
            <a:r>
              <a:rPr lang="en-US" sz="2000" dirty="0">
                <a:latin typeface="Segoe UI" panose="020B0502040204020203" pitchFamily="34" charset="0"/>
                <a:cs typeface="Segoe UI" panose="020B0502040204020203" pitchFamily="34" charset="0"/>
              </a:rPr>
              <a:t>Work on improved Presales methodology</a:t>
            </a:r>
          </a:p>
          <a:p>
            <a:pPr lvl="1"/>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And most important: </a:t>
            </a:r>
          </a:p>
          <a:p>
            <a:pPr marL="0" indent="0">
              <a:buNone/>
            </a:pPr>
            <a:r>
              <a:rPr lang="en-US" sz="2000" dirty="0">
                <a:latin typeface="Segoe UI" panose="020B0502040204020203" pitchFamily="34" charset="0"/>
                <a:cs typeface="Segoe UI" panose="020B0502040204020203" pitchFamily="34" charset="0"/>
              </a:rPr>
              <a:t>We started to share this information with you, our partners.</a:t>
            </a:r>
          </a:p>
          <a:p>
            <a:pPr marL="0" indent="0">
              <a:buNone/>
            </a:pPr>
            <a:r>
              <a:rPr lang="en-US" sz="2000" dirty="0">
                <a:latin typeface="Segoe UI" panose="020B0502040204020203" pitchFamily="34" charset="0"/>
                <a:cs typeface="Segoe UI" panose="020B0502040204020203" pitchFamily="34" charset="0"/>
              </a:rPr>
              <a:t>First step was a presentation at </a:t>
            </a:r>
            <a:r>
              <a:rPr lang="en-US" sz="2000" dirty="0" err="1">
                <a:latin typeface="Segoe UI" panose="020B0502040204020203" pitchFamily="34" charset="0"/>
                <a:cs typeface="Segoe UI" panose="020B0502040204020203" pitchFamily="34" charset="0"/>
              </a:rPr>
              <a:t>conneXion</a:t>
            </a:r>
            <a:r>
              <a:rPr lang="en-US" sz="2000" dirty="0">
                <a:latin typeface="Segoe UI" panose="020B0502040204020203" pitchFamily="34" charset="0"/>
                <a:cs typeface="Segoe UI" panose="020B0502040204020203" pitchFamily="34" charset="0"/>
              </a:rPr>
              <a:t> ‘24 in Iceland. </a:t>
            </a:r>
            <a:br>
              <a:rPr lang="en-US" sz="2000" dirty="0">
                <a:latin typeface="Segoe UI" panose="020B0502040204020203" pitchFamily="34" charset="0"/>
                <a:cs typeface="Segoe UI" panose="020B0502040204020203" pitchFamily="34" charset="0"/>
              </a:rPr>
            </a:br>
            <a:r>
              <a:rPr lang="en-US" sz="1800" dirty="0">
                <a:latin typeface="Segoe UI" panose="020B0502040204020203" pitchFamily="34" charset="0"/>
                <a:cs typeface="Segoe UI" panose="020B0502040204020203" pitchFamily="34" charset="0"/>
              </a:rPr>
              <a:t>(Martin Kleindl, Kathryn White, Tom Bevans from TNP)  </a:t>
            </a:r>
            <a:endParaRPr lang="en-US" sz="2000" dirty="0">
              <a:latin typeface="Segoe UI" panose="020B0502040204020203" pitchFamily="34" charset="0"/>
              <a:cs typeface="Segoe UI" panose="020B0502040204020203" pitchFamily="34" charset="0"/>
            </a:endParaRPr>
          </a:p>
          <a:p>
            <a:pPr lvl="1"/>
            <a:endParaRPr lang="en-US" sz="2000" dirty="0">
              <a:latin typeface="Segoe UI"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cs typeface="Segoe UI" panose="020B0502040204020203" pitchFamily="34" charset="0"/>
            </a:endParaRPr>
          </a:p>
          <a:p>
            <a:endParaRPr lang="en-US" sz="1800" dirty="0"/>
          </a:p>
        </p:txBody>
      </p:sp>
      <p:sp>
        <p:nvSpPr>
          <p:cNvPr id="8" name="Title 6">
            <a:extLst>
              <a:ext uri="{FF2B5EF4-FFF2-40B4-BE49-F238E27FC236}">
                <a16:creationId xmlns:a16="http://schemas.microsoft.com/office/drawing/2014/main" id="{EDEF1BA8-AB5B-14AF-DC05-B6680DE97ECF}"/>
              </a:ext>
            </a:extLst>
          </p:cNvPr>
          <p:cNvSpPr txBox="1">
            <a:spLocks/>
          </p:cNvSpPr>
          <p:nvPr/>
        </p:nvSpPr>
        <p:spPr>
          <a:xfrm>
            <a:off x="352018" y="364586"/>
            <a:ext cx="9983029" cy="58863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5C4483">
                    <a:lumMod val="50000"/>
                  </a:srgbClr>
                </a:solidFill>
                <a:effectLst/>
                <a:uLnTx/>
                <a:uFillTx/>
                <a:latin typeface="Segoe UI" panose="020B0502040204020203" pitchFamily="34" charset="0"/>
                <a:ea typeface="+mj-ea"/>
                <a:cs typeface="Segoe UI" panose="020B0502040204020203" pitchFamily="34" charset="0"/>
              </a:rPr>
              <a:t>Presales Initiative</a:t>
            </a:r>
          </a:p>
        </p:txBody>
      </p:sp>
    </p:spTree>
    <p:extLst>
      <p:ext uri="{BB962C8B-B14F-4D97-AF65-F5344CB8AC3E}">
        <p14:creationId xmlns:p14="http://schemas.microsoft.com/office/powerpoint/2010/main" val="1055082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4294967295"/>
          </p:nvPr>
        </p:nvSpPr>
        <p:spPr>
          <a:xfrm>
            <a:off x="340291" y="2051050"/>
            <a:ext cx="10489634" cy="4264025"/>
          </a:xfrm>
          <a:prstGeom prst="rect">
            <a:avLst/>
          </a:prstGeom>
        </p:spPr>
        <p:txBody>
          <a:bodyPr/>
          <a:lstStyle/>
          <a:p>
            <a:pPr marL="0" indent="0">
              <a:buNone/>
            </a:pPr>
            <a:r>
              <a:rPr lang="en-US" b="1" dirty="0">
                <a:latin typeface="Segoe UI" panose="020B0502040204020203" pitchFamily="34" charset="0"/>
                <a:cs typeface="Segoe UI" panose="020B0502040204020203" pitchFamily="34" charset="0"/>
              </a:rPr>
              <a:t>Qualification</a:t>
            </a:r>
          </a:p>
          <a:p>
            <a:pPr marL="0" indent="0">
              <a:buNone/>
            </a:pPr>
            <a:br>
              <a:rPr lang="en-US" sz="700" b="1" dirty="0">
                <a:latin typeface="Segoe UI" panose="020B0502040204020203" pitchFamily="34" charset="0"/>
                <a:cs typeface="Segoe UI" panose="020B0502040204020203" pitchFamily="34" charset="0"/>
              </a:rPr>
            </a:br>
            <a:r>
              <a:rPr lang="en-US" sz="2000" b="1" dirty="0">
                <a:latin typeface="Segoe UI" panose="020B0502040204020203" pitchFamily="34" charset="0"/>
                <a:cs typeface="Segoe UI" panose="020B0502040204020203" pitchFamily="34" charset="0"/>
              </a:rPr>
              <a:t>Before</a:t>
            </a:r>
            <a:r>
              <a:rPr lang="en-US" sz="2000" dirty="0">
                <a:latin typeface="Segoe UI" panose="020B0502040204020203" pitchFamily="34" charset="0"/>
                <a:cs typeface="Segoe UI" panose="020B0502040204020203" pitchFamily="34" charset="0"/>
              </a:rPr>
              <a:t> we invest time and effort,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we make sure that the sales case is worthwhile.</a:t>
            </a:r>
          </a:p>
          <a:p>
            <a:pPr marL="0" indent="0">
              <a:buNone/>
            </a:pPr>
            <a:endParaRPr lang="en-US" sz="1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Key questions:</a:t>
            </a:r>
          </a:p>
          <a:p>
            <a:pPr lvl="1"/>
            <a:r>
              <a:rPr lang="en-US" sz="2000" dirty="0">
                <a:latin typeface="Segoe UI" panose="020B0502040204020203" pitchFamily="34" charset="0"/>
                <a:cs typeface="Segoe UI" panose="020B0502040204020203" pitchFamily="34" charset="0"/>
              </a:rPr>
              <a:t>Is there an opportunity?</a:t>
            </a:r>
          </a:p>
          <a:p>
            <a:pPr lvl="1"/>
            <a:r>
              <a:rPr lang="en-US" sz="2000" dirty="0">
                <a:latin typeface="Segoe UI" panose="020B0502040204020203" pitchFamily="34" charset="0"/>
                <a:cs typeface="Segoe UI" panose="020B0502040204020203" pitchFamily="34" charset="0"/>
              </a:rPr>
              <a:t>Can we compete?</a:t>
            </a:r>
          </a:p>
          <a:p>
            <a:pPr lvl="1"/>
            <a:r>
              <a:rPr lang="en-US" sz="2000" dirty="0">
                <a:latin typeface="Segoe UI" panose="020B0502040204020203" pitchFamily="34" charset="0"/>
                <a:cs typeface="Segoe UI" panose="020B0502040204020203" pitchFamily="34" charset="0"/>
              </a:rPr>
              <a:t>Can we win?</a:t>
            </a:r>
          </a:p>
          <a:p>
            <a:pPr lvl="1"/>
            <a:r>
              <a:rPr lang="en-US" sz="2000" dirty="0">
                <a:latin typeface="Segoe UI" panose="020B0502040204020203" pitchFamily="34" charset="0"/>
                <a:cs typeface="Segoe UI" panose="020B0502040204020203" pitchFamily="34" charset="0"/>
              </a:rPr>
              <a:t>Is it worth winning?</a:t>
            </a:r>
          </a:p>
          <a:p>
            <a:endParaRPr lang="en-US" sz="1800" dirty="0"/>
          </a:p>
        </p:txBody>
      </p:sp>
      <p:graphicFrame>
        <p:nvGraphicFramePr>
          <p:cNvPr id="5" name="Diagram 4">
            <a:extLst>
              <a:ext uri="{FF2B5EF4-FFF2-40B4-BE49-F238E27FC236}">
                <a16:creationId xmlns:a16="http://schemas.microsoft.com/office/drawing/2014/main" id="{EE669C5F-D093-A0FF-6B15-ADD60A27835A}"/>
              </a:ext>
            </a:extLst>
          </p:cNvPr>
          <p:cNvGraphicFramePr/>
          <p:nvPr>
            <p:extLst>
              <p:ext uri="{D42A27DB-BD31-4B8C-83A1-F6EECF244321}">
                <p14:modId xmlns:p14="http://schemas.microsoft.com/office/powerpoint/2010/main" val="1404801677"/>
              </p:ext>
            </p:extLst>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6">
            <a:extLst>
              <a:ext uri="{FF2B5EF4-FFF2-40B4-BE49-F238E27FC236}">
                <a16:creationId xmlns:a16="http://schemas.microsoft.com/office/drawing/2014/main" id="{EDEF1BA8-AB5B-14AF-DC05-B6680DE97ECF}"/>
              </a:ext>
            </a:extLst>
          </p:cNvPr>
          <p:cNvSpPr txBox="1">
            <a:spLocks/>
          </p:cNvSpPr>
          <p:nvPr/>
        </p:nvSpPr>
        <p:spPr>
          <a:xfrm>
            <a:off x="492691" y="364586"/>
            <a:ext cx="9983029" cy="58863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a:solidFill>
                  <a:schemeClr val="accent5">
                    <a:lumMod val="50000"/>
                  </a:schemeClr>
                </a:solidFill>
              </a:rPr>
              <a:t>Presales Process</a:t>
            </a:r>
          </a:p>
        </p:txBody>
      </p:sp>
      <p:pic>
        <p:nvPicPr>
          <p:cNvPr id="2" name="Picture 2" descr="7 No-Gos bei der Einnahme von Nahrungsergänzungsmitteln">
            <a:extLst>
              <a:ext uri="{FF2B5EF4-FFF2-40B4-BE49-F238E27FC236}">
                <a16:creationId xmlns:a16="http://schemas.microsoft.com/office/drawing/2014/main" id="{F407585E-1B68-4572-56E0-956A96879FA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9167" l="10000" r="90000">
                        <a14:foregroundMark x1="35833" y1="89630" x2="35677" y2="98241"/>
                        <a14:foregroundMark x1="66198" y1="75926" x2="66615" y2="99167"/>
                        <a14:foregroundMark x1="65938" y1="71481" x2="67188" y2="85185"/>
                        <a14:foregroundMark x1="36719" y1="72593" x2="36719" y2="72593"/>
                        <a14:foregroundMark x1="36719" y1="75926" x2="36719" y2="75926"/>
                        <a14:foregroundMark x1="36875" y1="78889" x2="36875" y2="78889"/>
                        <a14:foregroundMark x1="36927" y1="77500" x2="36979" y2="98519"/>
                      </a14:backgroundRemoval>
                    </a14:imgEffect>
                  </a14:imgLayer>
                </a14:imgProps>
              </a:ext>
              <a:ext uri="{28A0092B-C50C-407E-A947-70E740481C1C}">
                <a14:useLocalDpi xmlns:a14="http://schemas.microsoft.com/office/drawing/2010/main" val="0"/>
              </a:ext>
            </a:extLst>
          </a:blip>
          <a:srcRect/>
          <a:stretch>
            <a:fillRect/>
          </a:stretch>
        </p:blipFill>
        <p:spPr bwMode="auto">
          <a:xfrm>
            <a:off x="6595267" y="2992582"/>
            <a:ext cx="6871854" cy="386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088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7 No-Gos bei der Einnahme von Nahrungsergänzungsmitteln">
            <a:extLst>
              <a:ext uri="{FF2B5EF4-FFF2-40B4-BE49-F238E27FC236}">
                <a16:creationId xmlns:a16="http://schemas.microsoft.com/office/drawing/2014/main" id="{00F24046-8478-D9F2-16E5-D84E08CB030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167" l="10000" r="90000">
                        <a14:foregroundMark x1="35833" y1="89630" x2="35677" y2="98241"/>
                        <a14:foregroundMark x1="66198" y1="75926" x2="66615" y2="99167"/>
                        <a14:foregroundMark x1="65938" y1="71481" x2="67188" y2="85185"/>
                        <a14:foregroundMark x1="36719" y1="72593" x2="36719" y2="72593"/>
                        <a14:foregroundMark x1="36719" y1="75926" x2="36719" y2="75926"/>
                        <a14:foregroundMark x1="36875" y1="78889" x2="36875" y2="78889"/>
                        <a14:foregroundMark x1="36927" y1="77500" x2="36979" y2="98519"/>
                      </a14:backgroundRemoval>
                    </a14:imgEffect>
                  </a14:imgLayer>
                </a14:imgProps>
              </a:ext>
              <a:ext uri="{28A0092B-C50C-407E-A947-70E740481C1C}">
                <a14:useLocalDpi xmlns:a14="http://schemas.microsoft.com/office/drawing/2010/main" val="0"/>
              </a:ext>
            </a:extLst>
          </a:blip>
          <a:srcRect/>
          <a:stretch>
            <a:fillRect/>
          </a:stretch>
        </p:blipFill>
        <p:spPr bwMode="auto">
          <a:xfrm>
            <a:off x="6595267" y="2992582"/>
            <a:ext cx="6871854" cy="38654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4294967295"/>
          </p:nvPr>
        </p:nvSpPr>
        <p:spPr>
          <a:xfrm>
            <a:off x="340291" y="2051050"/>
            <a:ext cx="10489634" cy="4264025"/>
          </a:xfrm>
          <a:prstGeom prst="rect">
            <a:avLst/>
          </a:prstGeom>
        </p:spPr>
        <p:txBody>
          <a:bodyPr/>
          <a:lstStyle/>
          <a:p>
            <a:pPr marL="0" indent="0">
              <a:buNone/>
            </a:pPr>
            <a:r>
              <a:rPr lang="en-US" b="1">
                <a:latin typeface="Segoe UI" panose="020B0502040204020203" pitchFamily="34" charset="0"/>
                <a:cs typeface="Segoe UI" panose="020B0502040204020203" pitchFamily="34" charset="0"/>
              </a:rPr>
              <a:t>Qualification</a:t>
            </a:r>
          </a:p>
          <a:p>
            <a:pPr marL="0" indent="0">
              <a:buNone/>
            </a:pPr>
            <a:br>
              <a:rPr lang="en-US" sz="700" b="1">
                <a:latin typeface="Segoe UI" panose="020B0502040204020203" pitchFamily="34" charset="0"/>
                <a:cs typeface="Segoe UI" panose="020B0502040204020203" pitchFamily="34" charset="0"/>
              </a:rPr>
            </a:br>
            <a:r>
              <a:rPr lang="en-US" sz="2000" b="1">
                <a:latin typeface="Segoe UI" panose="020B0502040204020203" pitchFamily="34" charset="0"/>
                <a:cs typeface="Segoe UI" panose="020B0502040204020203" pitchFamily="34" charset="0"/>
              </a:rPr>
              <a:t>Before</a:t>
            </a:r>
            <a:r>
              <a:rPr lang="en-US" sz="2000">
                <a:latin typeface="Segoe UI" panose="020B0502040204020203" pitchFamily="34" charset="0"/>
                <a:cs typeface="Segoe UI" panose="020B0502040204020203" pitchFamily="34" charset="0"/>
              </a:rPr>
              <a:t> we invest time and effort,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we make sure that the sales case is worthwhile.</a:t>
            </a:r>
          </a:p>
          <a:p>
            <a:pPr marL="0" indent="0">
              <a:buNone/>
            </a:pPr>
            <a:endParaRPr lang="en-US" sz="1000">
              <a:latin typeface="Segoe UI" panose="020B0502040204020203" pitchFamily="34" charset="0"/>
              <a:cs typeface="Segoe UI" panose="020B0502040204020203" pitchFamily="34" charset="0"/>
            </a:endParaRPr>
          </a:p>
          <a:p>
            <a:pPr marL="0" indent="0">
              <a:buNone/>
            </a:pPr>
            <a:r>
              <a:rPr lang="en-US" sz="2000">
                <a:latin typeface="Segoe UI" panose="020B0502040204020203" pitchFamily="34" charset="0"/>
                <a:cs typeface="Segoe UI" panose="020B0502040204020203" pitchFamily="34" charset="0"/>
              </a:rPr>
              <a:t>Key questions:</a:t>
            </a:r>
          </a:p>
          <a:p>
            <a:pPr lvl="1"/>
            <a:r>
              <a:rPr lang="en-US" sz="2000">
                <a:latin typeface="Segoe UI" panose="020B0502040204020203" pitchFamily="34" charset="0"/>
                <a:cs typeface="Segoe UI" panose="020B0502040204020203" pitchFamily="34" charset="0"/>
              </a:rPr>
              <a:t>Is there an opportunity?</a:t>
            </a:r>
          </a:p>
          <a:p>
            <a:pPr lvl="1"/>
            <a:r>
              <a:rPr lang="en-US" sz="2000">
                <a:latin typeface="Segoe UI" panose="020B0502040204020203" pitchFamily="34" charset="0"/>
                <a:cs typeface="Segoe UI" panose="020B0502040204020203" pitchFamily="34" charset="0"/>
              </a:rPr>
              <a:t>Can we compete?</a:t>
            </a:r>
          </a:p>
          <a:p>
            <a:pPr lvl="1"/>
            <a:r>
              <a:rPr lang="en-US" sz="2000">
                <a:latin typeface="Segoe UI" panose="020B0502040204020203" pitchFamily="34" charset="0"/>
                <a:cs typeface="Segoe UI" panose="020B0502040204020203" pitchFamily="34" charset="0"/>
              </a:rPr>
              <a:t>Can we win?</a:t>
            </a:r>
          </a:p>
          <a:p>
            <a:pPr lvl="1"/>
            <a:r>
              <a:rPr lang="en-US" sz="2000">
                <a:latin typeface="Segoe UI" panose="020B0502040204020203" pitchFamily="34" charset="0"/>
                <a:cs typeface="Segoe UI" panose="020B0502040204020203" pitchFamily="34" charset="0"/>
              </a:rPr>
              <a:t>Is it worth winning?</a:t>
            </a:r>
          </a:p>
          <a:p>
            <a:endParaRPr lang="en-US" sz="1800">
              <a:latin typeface="Segoe UI" panose="020B0502040204020203" pitchFamily="34" charset="0"/>
              <a:cs typeface="Segoe UI" panose="020B0502040204020203" pitchFamily="34" charset="0"/>
            </a:endParaRPr>
          </a:p>
        </p:txBody>
      </p:sp>
      <p:graphicFrame>
        <p:nvGraphicFramePr>
          <p:cNvPr id="5" name="Diagram 4">
            <a:extLst>
              <a:ext uri="{FF2B5EF4-FFF2-40B4-BE49-F238E27FC236}">
                <a16:creationId xmlns:a16="http://schemas.microsoft.com/office/drawing/2014/main" id="{EE669C5F-D093-A0FF-6B15-ADD60A27835A}"/>
              </a:ext>
            </a:extLst>
          </p:cNvPr>
          <p:cNvGraphicFramePr/>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8E17705A-1650-A948-0AC5-19CBD4724594}"/>
              </a:ext>
            </a:extLst>
          </p:cNvPr>
          <p:cNvPicPr>
            <a:picLocks noChangeAspect="1"/>
          </p:cNvPicPr>
          <p:nvPr/>
        </p:nvPicPr>
        <p:blipFill>
          <a:blip r:embed="rId10"/>
          <a:stretch>
            <a:fillRect/>
          </a:stretch>
        </p:blipFill>
        <p:spPr>
          <a:xfrm rot="251315">
            <a:off x="4124144" y="300309"/>
            <a:ext cx="6151830" cy="6858000"/>
          </a:xfrm>
          <a:prstGeom prst="rect">
            <a:avLst/>
          </a:prstGeom>
          <a:ln>
            <a:noFill/>
          </a:ln>
        </p:spPr>
      </p:pic>
      <p:sp>
        <p:nvSpPr>
          <p:cNvPr id="7" name="Title 6">
            <a:extLst>
              <a:ext uri="{FF2B5EF4-FFF2-40B4-BE49-F238E27FC236}">
                <a16:creationId xmlns:a16="http://schemas.microsoft.com/office/drawing/2014/main" id="{AD0ACEF0-6B05-0E27-8025-845CD83BA0AF}"/>
              </a:ext>
            </a:extLst>
          </p:cNvPr>
          <p:cNvSpPr txBox="1">
            <a:spLocks/>
          </p:cNvSpPr>
          <p:nvPr/>
        </p:nvSpPr>
        <p:spPr>
          <a:xfrm>
            <a:off x="492691" y="364586"/>
            <a:ext cx="9983029" cy="58863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a:solidFill>
                  <a:schemeClr val="accent5">
                    <a:lumMod val="50000"/>
                  </a:schemeClr>
                </a:solidFill>
              </a:rPr>
              <a:t>Presales Process</a:t>
            </a:r>
          </a:p>
        </p:txBody>
      </p:sp>
    </p:spTree>
    <p:extLst>
      <p:ext uri="{BB962C8B-B14F-4D97-AF65-F5344CB8AC3E}">
        <p14:creationId xmlns:p14="http://schemas.microsoft.com/office/powerpoint/2010/main" val="1544911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CA7B47-89FD-1330-E5F2-047FA3A29220}"/>
              </a:ext>
            </a:extLst>
          </p:cNvPr>
          <p:cNvSpPr>
            <a:spLocks noGrp="1"/>
          </p:cNvSpPr>
          <p:nvPr>
            <p:ph type="body" sz="quarter" idx="4294967295"/>
          </p:nvPr>
        </p:nvSpPr>
        <p:spPr>
          <a:xfrm>
            <a:off x="338328" y="2051050"/>
            <a:ext cx="10829925" cy="4264025"/>
          </a:xfrm>
          <a:prstGeom prst="rect">
            <a:avLst/>
          </a:prstGeom>
        </p:spPr>
        <p:txBody>
          <a:bodyPr/>
          <a:lstStyle/>
          <a:p>
            <a:pPr marL="0" indent="0">
              <a:buNone/>
            </a:pPr>
            <a:r>
              <a:rPr lang="en-US" b="1" dirty="0">
                <a:latin typeface="Segoe UI" panose="020B0502040204020203" pitchFamily="34" charset="0"/>
                <a:cs typeface="Segoe UI" panose="020B0502040204020203" pitchFamily="34" charset="0"/>
              </a:rPr>
              <a:t>Tips &amp; tricks for personalizing </a:t>
            </a:r>
            <a:br>
              <a:rPr lang="en-US" b="1" dirty="0">
                <a:latin typeface="Segoe UI" panose="020B0502040204020203" pitchFamily="34" charset="0"/>
                <a:cs typeface="Segoe UI" panose="020B0502040204020203" pitchFamily="34" charset="0"/>
              </a:rPr>
            </a:br>
            <a:r>
              <a:rPr lang="en-US" b="1" dirty="0">
                <a:latin typeface="Segoe UI" panose="020B0502040204020203" pitchFamily="34" charset="0"/>
                <a:cs typeface="Segoe UI" panose="020B0502040204020203" pitchFamily="34" charset="0"/>
              </a:rPr>
              <a:t>your demo environments</a:t>
            </a:r>
            <a:br>
              <a:rPr lang="en-US" b="1" dirty="0">
                <a:latin typeface="Segoe UI" panose="020B0502040204020203" pitchFamily="34" charset="0"/>
                <a:cs typeface="Segoe UI" panose="020B0502040204020203" pitchFamily="34" charset="0"/>
              </a:rPr>
            </a:br>
            <a:endParaRPr lang="en-US" sz="1000" b="1" dirty="0">
              <a:latin typeface="Segoe UI" panose="020B0502040204020203" pitchFamily="34" charset="0"/>
              <a:cs typeface="Segoe UI" panose="020B0502040204020203" pitchFamily="34" charset="0"/>
            </a:endParaRPr>
          </a:p>
          <a:p>
            <a:pPr lvl="1">
              <a:spcBef>
                <a:spcPts val="1200"/>
              </a:spcBef>
            </a:pPr>
            <a:r>
              <a:rPr lang="en-US" sz="2000" dirty="0">
                <a:latin typeface="Segoe UI" panose="020B0502040204020203" pitchFamily="34" charset="0"/>
                <a:cs typeface="Segoe UI" panose="020B0502040204020203" pitchFamily="34" charset="0"/>
              </a:rPr>
              <a:t>Data scraping tools</a:t>
            </a:r>
          </a:p>
          <a:p>
            <a:pPr lvl="1">
              <a:spcBef>
                <a:spcPts val="1200"/>
              </a:spcBef>
            </a:pPr>
            <a:r>
              <a:rPr lang="en-US" sz="2000" dirty="0">
                <a:latin typeface="Segoe UI" panose="020B0502040204020203" pitchFamily="34" charset="0"/>
                <a:cs typeface="Segoe UI" panose="020B0502040204020203" pitchFamily="34" charset="0"/>
              </a:rPr>
              <a:t>Generating demo data</a:t>
            </a:r>
          </a:p>
          <a:p>
            <a:pPr lvl="1">
              <a:spcBef>
                <a:spcPts val="1200"/>
              </a:spcBef>
            </a:pPr>
            <a:r>
              <a:rPr lang="en-US" sz="2000" dirty="0">
                <a:latin typeface="Segoe UI" panose="020B0502040204020203" pitchFamily="34" charset="0"/>
                <a:cs typeface="Segoe UI" panose="020B0502040204020203" pitchFamily="34" charset="0"/>
              </a:rPr>
              <a:t>Demoing different devices</a:t>
            </a:r>
          </a:p>
          <a:p>
            <a:pPr lvl="1">
              <a:spcBef>
                <a:spcPts val="1200"/>
              </a:spcBef>
            </a:pPr>
            <a:r>
              <a:rPr lang="en-US" sz="2000" dirty="0">
                <a:latin typeface="Segoe UI" panose="020B0502040204020203" pitchFamily="34" charset="0"/>
                <a:cs typeface="Segoe UI" panose="020B0502040204020203" pitchFamily="34" charset="0"/>
              </a:rPr>
              <a:t>Neutral color schemes</a:t>
            </a:r>
          </a:p>
          <a:p>
            <a:endParaRPr lang="en-US" sz="2000" dirty="0"/>
          </a:p>
          <a:p>
            <a:endParaRPr lang="en-US" sz="1800" dirty="0"/>
          </a:p>
        </p:txBody>
      </p:sp>
      <p:sp>
        <p:nvSpPr>
          <p:cNvPr id="2" name="Freeform 69">
            <a:extLst>
              <a:ext uri="{FF2B5EF4-FFF2-40B4-BE49-F238E27FC236}">
                <a16:creationId xmlns:a16="http://schemas.microsoft.com/office/drawing/2014/main" id="{F0799275-0BAD-9B42-C518-7C017A907EA7}"/>
              </a:ext>
            </a:extLst>
          </p:cNvPr>
          <p:cNvSpPr/>
          <p:nvPr/>
        </p:nvSpPr>
        <p:spPr>
          <a:xfrm>
            <a:off x="10709514" y="7549166"/>
            <a:ext cx="2220340" cy="649449"/>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9432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Calibri" panose="020F0502020204030204"/>
              <a:ea typeface="+mn-ea"/>
              <a:cs typeface="+mn-cs"/>
            </a:endParaRPr>
          </a:p>
        </p:txBody>
      </p:sp>
      <p:graphicFrame>
        <p:nvGraphicFramePr>
          <p:cNvPr id="54" name="Diagram 53">
            <a:extLst>
              <a:ext uri="{FF2B5EF4-FFF2-40B4-BE49-F238E27FC236}">
                <a16:creationId xmlns:a16="http://schemas.microsoft.com/office/drawing/2014/main" id="{7E0BB722-64B9-94E3-BD90-3E825177E271}"/>
              </a:ext>
            </a:extLst>
          </p:cNvPr>
          <p:cNvGraphicFramePr/>
          <p:nvPr>
            <p:extLst>
              <p:ext uri="{D42A27DB-BD31-4B8C-83A1-F6EECF244321}">
                <p14:modId xmlns:p14="http://schemas.microsoft.com/office/powerpoint/2010/main" val="1391149203"/>
              </p:ext>
            </p:extLst>
          </p:nvPr>
        </p:nvGraphicFramePr>
        <p:xfrm>
          <a:off x="194464" y="853536"/>
          <a:ext cx="11877773" cy="119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 name="Title 6">
            <a:extLst>
              <a:ext uri="{FF2B5EF4-FFF2-40B4-BE49-F238E27FC236}">
                <a16:creationId xmlns:a16="http://schemas.microsoft.com/office/drawing/2014/main" id="{209C0CED-CAB1-EE5B-30C2-CE32D81CA1AD}"/>
              </a:ext>
            </a:extLst>
          </p:cNvPr>
          <p:cNvSpPr txBox="1">
            <a:spLocks/>
          </p:cNvSpPr>
          <p:nvPr/>
        </p:nvSpPr>
        <p:spPr>
          <a:xfrm>
            <a:off x="492691" y="364586"/>
            <a:ext cx="9983029" cy="58863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a:solidFill>
                  <a:schemeClr val="accent5">
                    <a:lumMod val="50000"/>
                  </a:schemeClr>
                </a:solidFill>
              </a:rPr>
              <a:t>Presales Process</a:t>
            </a:r>
          </a:p>
        </p:txBody>
      </p:sp>
      <p:pic>
        <p:nvPicPr>
          <p:cNvPr id="5" name="Picture 4">
            <a:extLst>
              <a:ext uri="{FF2B5EF4-FFF2-40B4-BE49-F238E27FC236}">
                <a16:creationId xmlns:a16="http://schemas.microsoft.com/office/drawing/2014/main" id="{5114596D-85BE-150A-C1C7-5821C7539EFF}"/>
              </a:ext>
            </a:extLst>
          </p:cNvPr>
          <p:cNvPicPr>
            <a:picLocks noChangeAspect="1"/>
          </p:cNvPicPr>
          <p:nvPr/>
        </p:nvPicPr>
        <p:blipFill>
          <a:blip r:embed="rId8"/>
          <a:stretch>
            <a:fillRect/>
          </a:stretch>
        </p:blipFill>
        <p:spPr>
          <a:xfrm>
            <a:off x="5133881" y="2487353"/>
            <a:ext cx="5486400" cy="3093835"/>
          </a:xfrm>
          <a:prstGeom prst="rect">
            <a:avLst/>
          </a:prstGeom>
          <a:ln w="12700">
            <a:solidFill>
              <a:schemeClr val="tx1"/>
            </a:solidFill>
          </a:ln>
          <a:effectLst>
            <a:outerShdw blurRad="50800" dist="50800" dir="20400000" algn="bl" rotWithShape="0">
              <a:prstClr val="black">
                <a:alpha val="40000"/>
              </a:prstClr>
            </a:outerShdw>
          </a:effectLst>
          <a:scene3d>
            <a:camera prst="perspectiveContrastingLeftFacing" fov="2100000">
              <a:rot lat="0" lon="2100000" rev="0"/>
            </a:camera>
            <a:lightRig rig="threePt" dir="t">
              <a:rot lat="0" lon="0" rev="2700000"/>
            </a:lightRig>
          </a:scene3d>
          <a:sp3d>
            <a:bevelT w="63500" h="50800"/>
          </a:sp3d>
        </p:spPr>
      </p:pic>
      <p:pic>
        <p:nvPicPr>
          <p:cNvPr id="7" name="Picture 6">
            <a:extLst>
              <a:ext uri="{FF2B5EF4-FFF2-40B4-BE49-F238E27FC236}">
                <a16:creationId xmlns:a16="http://schemas.microsoft.com/office/drawing/2014/main" id="{FDC2C049-3F00-87D5-8948-21972E45008F}"/>
              </a:ext>
            </a:extLst>
          </p:cNvPr>
          <p:cNvPicPr>
            <a:picLocks noChangeAspect="1"/>
          </p:cNvPicPr>
          <p:nvPr/>
        </p:nvPicPr>
        <p:blipFill>
          <a:blip r:embed="rId9"/>
          <a:stretch>
            <a:fillRect/>
          </a:stretch>
        </p:blipFill>
        <p:spPr>
          <a:xfrm>
            <a:off x="5455624" y="2851871"/>
            <a:ext cx="5486400" cy="3086100"/>
          </a:xfrm>
          <a:prstGeom prst="rect">
            <a:avLst/>
          </a:prstGeom>
          <a:ln w="12700">
            <a:solidFill>
              <a:schemeClr val="tx1"/>
            </a:solidFill>
          </a:ln>
          <a:effectLst>
            <a:outerShdw blurRad="50800" dist="50800" dir="20400000" algn="bl" rotWithShape="0">
              <a:prstClr val="black">
                <a:alpha val="40000"/>
              </a:prstClr>
            </a:outerShdw>
          </a:effectLst>
          <a:scene3d>
            <a:camera prst="perspectiveContrastingLeftFacing" fov="2100000">
              <a:rot lat="0" lon="2100000" rev="0"/>
            </a:camera>
            <a:lightRig rig="threePt" dir="t">
              <a:rot lat="0" lon="0" rev="2700000"/>
            </a:lightRig>
          </a:scene3d>
          <a:sp3d>
            <a:bevelT w="63500" h="50800"/>
          </a:sp3d>
        </p:spPr>
      </p:pic>
      <p:pic>
        <p:nvPicPr>
          <p:cNvPr id="8" name="Picture 7">
            <a:extLst>
              <a:ext uri="{FF2B5EF4-FFF2-40B4-BE49-F238E27FC236}">
                <a16:creationId xmlns:a16="http://schemas.microsoft.com/office/drawing/2014/main" id="{79CEF765-3928-98DE-6CF5-976593BB22D7}"/>
              </a:ext>
            </a:extLst>
          </p:cNvPr>
          <p:cNvPicPr>
            <a:picLocks noChangeAspect="1"/>
          </p:cNvPicPr>
          <p:nvPr/>
        </p:nvPicPr>
        <p:blipFill>
          <a:blip r:embed="rId10"/>
          <a:stretch>
            <a:fillRect/>
          </a:stretch>
        </p:blipFill>
        <p:spPr>
          <a:xfrm>
            <a:off x="5822545" y="3166547"/>
            <a:ext cx="5486400" cy="3080951"/>
          </a:xfrm>
          <a:prstGeom prst="rect">
            <a:avLst/>
          </a:prstGeom>
          <a:ln w="12700">
            <a:solidFill>
              <a:schemeClr val="tx1"/>
            </a:solidFill>
          </a:ln>
          <a:effectLst>
            <a:outerShdw blurRad="50800" dist="50800" dir="20400000" algn="bl" rotWithShape="0">
              <a:prstClr val="black">
                <a:alpha val="40000"/>
              </a:prstClr>
            </a:outerShdw>
          </a:effectLst>
          <a:scene3d>
            <a:camera prst="perspectiveContrastingLeftFacing" fov="2100000">
              <a:rot lat="0" lon="2100000" rev="0"/>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id="{B0B7D947-CBA2-6958-7500-ADADE109291F}"/>
              </a:ext>
            </a:extLst>
          </p:cNvPr>
          <p:cNvPicPr>
            <a:picLocks noChangeAspect="1"/>
          </p:cNvPicPr>
          <p:nvPr/>
        </p:nvPicPr>
        <p:blipFill>
          <a:blip r:embed="rId11"/>
          <a:stretch>
            <a:fillRect/>
          </a:stretch>
        </p:blipFill>
        <p:spPr>
          <a:xfrm>
            <a:off x="6116835" y="3516249"/>
            <a:ext cx="5486400" cy="3076832"/>
          </a:xfrm>
          <a:prstGeom prst="rect">
            <a:avLst/>
          </a:prstGeom>
          <a:ln w="12700">
            <a:solidFill>
              <a:schemeClr val="tx1"/>
            </a:solidFill>
          </a:ln>
          <a:effectLst>
            <a:outerShdw blurRad="50800" dist="50800" dir="20400000" algn="bl" rotWithShape="0">
              <a:prstClr val="black">
                <a:alpha val="40000"/>
              </a:prstClr>
            </a:outerShdw>
          </a:effectLst>
          <a:scene3d>
            <a:camera prst="perspectiveContrastingLeftFacing" fov="2100000">
              <a:rot lat="0" lon="2100000" rev="0"/>
            </a:camera>
            <a:lightRig rig="threePt" dir="t">
              <a:rot lat="0" lon="0" rev="2700000"/>
            </a:lightRig>
          </a:scene3d>
          <a:sp3d>
            <a:bevelT w="63500" h="50800"/>
          </a:sp3d>
        </p:spPr>
      </p:pic>
    </p:spTree>
    <p:extLst>
      <p:ext uri="{BB962C8B-B14F-4D97-AF65-F5344CB8AC3E}">
        <p14:creationId xmlns:p14="http://schemas.microsoft.com/office/powerpoint/2010/main" val="2291890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ggplant slides">
  <a:themeElements>
    <a:clrScheme name="LS Retail">
      <a:dk1>
        <a:srgbClr val="242C2F"/>
      </a:dk1>
      <a:lt1>
        <a:srgbClr val="FFFFFF"/>
      </a:lt1>
      <a:dk2>
        <a:srgbClr val="0A3C66"/>
      </a:dk2>
      <a:lt2>
        <a:srgbClr val="E0DADA"/>
      </a:lt2>
      <a:accent1>
        <a:srgbClr val="928AE7"/>
      </a:accent1>
      <a:accent2>
        <a:srgbClr val="26B1A7"/>
      </a:accent2>
      <a:accent3>
        <a:srgbClr val="59BCDA"/>
      </a:accent3>
      <a:accent4>
        <a:srgbClr val="953367"/>
      </a:accent4>
      <a:accent5>
        <a:srgbClr val="5C4483"/>
      </a:accent5>
      <a:accent6>
        <a:srgbClr val="F6C370"/>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61CED5F-A2B7-7345-AAF7-24181E15EF4B}" vid="{D29D2342-208B-EC40-A077-AD3593248B92}"/>
    </a:ext>
  </a:extLst>
</a:theme>
</file>

<file path=ppt/theme/theme2.xml><?xml version="1.0" encoding="utf-8"?>
<a:theme xmlns:a="http://schemas.openxmlformats.org/drawingml/2006/main" name="White slides">
  <a:themeElements>
    <a:clrScheme name="LS Retail">
      <a:dk1>
        <a:srgbClr val="242C2F"/>
      </a:dk1>
      <a:lt1>
        <a:srgbClr val="FFFFFF"/>
      </a:lt1>
      <a:dk2>
        <a:srgbClr val="0A3C66"/>
      </a:dk2>
      <a:lt2>
        <a:srgbClr val="E0DADA"/>
      </a:lt2>
      <a:accent1>
        <a:srgbClr val="928AE7"/>
      </a:accent1>
      <a:accent2>
        <a:srgbClr val="26B1A7"/>
      </a:accent2>
      <a:accent3>
        <a:srgbClr val="59BCDA"/>
      </a:accent3>
      <a:accent4>
        <a:srgbClr val="953367"/>
      </a:accent4>
      <a:accent5>
        <a:srgbClr val="5C4483"/>
      </a:accent5>
      <a:accent6>
        <a:srgbClr val="F6C370"/>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61CED5F-A2B7-7345-AAF7-24181E15EF4B}" vid="{0A639FD1-BBAF-9F4B-89DE-34D07E50B51E}"/>
    </a:ext>
  </a:extLst>
</a:theme>
</file>

<file path=ppt/theme/theme3.xml><?xml version="1.0" encoding="utf-8"?>
<a:theme xmlns:a="http://schemas.openxmlformats.org/drawingml/2006/main" name="Grey slides">
  <a:themeElements>
    <a:clrScheme name="LS Retail">
      <a:dk1>
        <a:srgbClr val="242C2F"/>
      </a:dk1>
      <a:lt1>
        <a:srgbClr val="FFFFFF"/>
      </a:lt1>
      <a:dk2>
        <a:srgbClr val="0A3C66"/>
      </a:dk2>
      <a:lt2>
        <a:srgbClr val="E0DADA"/>
      </a:lt2>
      <a:accent1>
        <a:srgbClr val="928AE7"/>
      </a:accent1>
      <a:accent2>
        <a:srgbClr val="26B1A7"/>
      </a:accent2>
      <a:accent3>
        <a:srgbClr val="59BCDA"/>
      </a:accent3>
      <a:accent4>
        <a:srgbClr val="953367"/>
      </a:accent4>
      <a:accent5>
        <a:srgbClr val="5C4483"/>
      </a:accent5>
      <a:accent6>
        <a:srgbClr val="F6C370"/>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61CED5F-A2B7-7345-AAF7-24181E15EF4B}" vid="{4A73B9BB-707A-524F-9488-1BDB561E72D9}"/>
    </a:ext>
  </a:extLst>
</a:theme>
</file>

<file path=ppt/theme/theme4.xml><?xml version="1.0" encoding="utf-8"?>
<a:theme xmlns:a="http://schemas.openxmlformats.org/drawingml/2006/main" name="Presenter image title slides">
  <a:themeElements>
    <a:clrScheme name="LS Retail">
      <a:dk1>
        <a:srgbClr val="242C2F"/>
      </a:dk1>
      <a:lt1>
        <a:srgbClr val="FFFFFF"/>
      </a:lt1>
      <a:dk2>
        <a:srgbClr val="0A3C66"/>
      </a:dk2>
      <a:lt2>
        <a:srgbClr val="E0DADA"/>
      </a:lt2>
      <a:accent1>
        <a:srgbClr val="928AE7"/>
      </a:accent1>
      <a:accent2>
        <a:srgbClr val="26B1A7"/>
      </a:accent2>
      <a:accent3>
        <a:srgbClr val="59BCDA"/>
      </a:accent3>
      <a:accent4>
        <a:srgbClr val="953367"/>
      </a:accent4>
      <a:accent5>
        <a:srgbClr val="5C4483"/>
      </a:accent5>
      <a:accent6>
        <a:srgbClr val="F6C370"/>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7" id="{761CED5F-A2B7-7345-AAF7-24181E15EF4B}" vid="{3E44138B-F792-8D4F-8D17-E4B537468073}"/>
    </a:ext>
  </a:extLst>
</a:theme>
</file>

<file path=ppt/theme/theme5.xml><?xml version="1.0" encoding="utf-8"?>
<a:theme xmlns:a="http://schemas.openxmlformats.org/drawingml/2006/main" name="Title/chapter slides">
  <a:themeElements>
    <a:clrScheme name="LS Retail">
      <a:dk1>
        <a:srgbClr val="242C2F"/>
      </a:dk1>
      <a:lt1>
        <a:srgbClr val="FFFFFF"/>
      </a:lt1>
      <a:dk2>
        <a:srgbClr val="0A3C66"/>
      </a:dk2>
      <a:lt2>
        <a:srgbClr val="E0DADA"/>
      </a:lt2>
      <a:accent1>
        <a:srgbClr val="928AE7"/>
      </a:accent1>
      <a:accent2>
        <a:srgbClr val="26B1A7"/>
      </a:accent2>
      <a:accent3>
        <a:srgbClr val="59BCDA"/>
      </a:accent3>
      <a:accent4>
        <a:srgbClr val="953367"/>
      </a:accent4>
      <a:accent5>
        <a:srgbClr val="5C4483"/>
      </a:accent5>
      <a:accent6>
        <a:srgbClr val="F6C370"/>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61CED5F-A2B7-7345-AAF7-24181E15EF4B}" vid="{C3068202-4C19-3548-8E31-F6DAA7D8E431}"/>
    </a:ext>
  </a:extLst>
</a:theme>
</file>

<file path=ppt/theme/theme6.xml><?xml version="1.0" encoding="utf-8"?>
<a:theme xmlns:a="http://schemas.openxmlformats.org/drawingml/2006/main" name="Compass slides">
  <a:themeElements>
    <a:clrScheme name="LS Retail">
      <a:dk1>
        <a:srgbClr val="242C2F"/>
      </a:dk1>
      <a:lt1>
        <a:srgbClr val="FFFFFF"/>
      </a:lt1>
      <a:dk2>
        <a:srgbClr val="0A3C66"/>
      </a:dk2>
      <a:lt2>
        <a:srgbClr val="E0DADA"/>
      </a:lt2>
      <a:accent1>
        <a:srgbClr val="928AE7"/>
      </a:accent1>
      <a:accent2>
        <a:srgbClr val="26B1A7"/>
      </a:accent2>
      <a:accent3>
        <a:srgbClr val="59BCDA"/>
      </a:accent3>
      <a:accent4>
        <a:srgbClr val="953367"/>
      </a:accent4>
      <a:accent5>
        <a:srgbClr val="5C4483"/>
      </a:accent5>
      <a:accent6>
        <a:srgbClr val="F6C370"/>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pass 2024 Europe template" id="{9AADDAB7-B342-3D44-9576-DC400A903CD2}" vid="{F97BFCF3-201B-DF46-AABD-88FC4B5F92E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3f06cb7-1326-493f-922d-07cb0a9433cc">
      <Terms xmlns="http://schemas.microsoft.com/office/infopath/2007/PartnerControls"/>
    </lcf76f155ced4ddcb4097134ff3c332f>
    <TaxCatchAll xmlns="f941960a-54a4-4e76-8769-08cebfc4d2f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5ED6D2D39C7A47ADF30AC3AE1BA8BF" ma:contentTypeVersion="15" ma:contentTypeDescription="Create a new document." ma:contentTypeScope="" ma:versionID="93f2af50a0576da2eb487d7d94b648f2">
  <xsd:schema xmlns:xsd="http://www.w3.org/2001/XMLSchema" xmlns:xs="http://www.w3.org/2001/XMLSchema" xmlns:p="http://schemas.microsoft.com/office/2006/metadata/properties" xmlns:ns2="93f06cb7-1326-493f-922d-07cb0a9433cc" xmlns:ns3="f941960a-54a4-4e76-8769-08cebfc4d2f3" targetNamespace="http://schemas.microsoft.com/office/2006/metadata/properties" ma:root="true" ma:fieldsID="6f5c0d895d9fdedf2dfda5f00e16acef" ns2:_="" ns3:_="">
    <xsd:import namespace="93f06cb7-1326-493f-922d-07cb0a9433cc"/>
    <xsd:import namespace="f941960a-54a4-4e76-8769-08cebfc4d2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f06cb7-1326-493f-922d-07cb0a9433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41960a-54a4-4e76-8769-08cebfc4d2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b7890bf-f833-4e2f-b024-676ddf7c2ce5}" ma:internalName="TaxCatchAll" ma:showField="CatchAllData" ma:web="f941960a-54a4-4e76-8769-08cebfc4d2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2.xml><?xml version="1.0" encoding="utf-8"?>
<ds:datastoreItem xmlns:ds="http://schemas.openxmlformats.org/officeDocument/2006/customXml" ds:itemID="{FD57A7F1-5E1F-453E-A92F-37B3E8CCB545}">
  <ds:schemaRefs>
    <ds:schemaRef ds:uri="http://purl.org/dc/term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56fe46be-67c2-479d-8c26-4a14312fc930"/>
    <ds:schemaRef ds:uri="http://www.w3.org/XML/1998/namespace"/>
  </ds:schemaRefs>
</ds:datastoreItem>
</file>

<file path=customXml/itemProps3.xml><?xml version="1.0" encoding="utf-8"?>
<ds:datastoreItem xmlns:ds="http://schemas.openxmlformats.org/officeDocument/2006/customXml" ds:itemID="{EDB1B599-2FCA-4042-AB30-019C50DFE8FD}"/>
</file>

<file path=docProps/app.xml><?xml version="1.0" encoding="utf-8"?>
<Properties xmlns="http://schemas.openxmlformats.org/officeDocument/2006/extended-properties" xmlns:vt="http://schemas.openxmlformats.org/officeDocument/2006/docPropsVTypes">
  <Template/>
  <TotalTime>3760</TotalTime>
  <Words>1994</Words>
  <Application>Microsoft Office PowerPoint</Application>
  <PresentationFormat>Widescreen</PresentationFormat>
  <Paragraphs>356</Paragraphs>
  <Slides>37</Slides>
  <Notes>22</Notes>
  <HiddenSlides>14</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37</vt:i4>
      </vt:variant>
    </vt:vector>
  </HeadingPairs>
  <TitlesOfParts>
    <vt:vector size="51" baseType="lpstr">
      <vt:lpstr>Aptos</vt:lpstr>
      <vt:lpstr>Aptos Display</vt:lpstr>
      <vt:lpstr>Arial</vt:lpstr>
      <vt:lpstr>Calibri</vt:lpstr>
      <vt:lpstr>Garamond</vt:lpstr>
      <vt:lpstr>Segoe UI</vt:lpstr>
      <vt:lpstr>Wingdings</vt:lpstr>
      <vt:lpstr>Eggplant slides</vt:lpstr>
      <vt:lpstr>White slides</vt:lpstr>
      <vt:lpstr>Grey slides</vt:lpstr>
      <vt:lpstr>Presenter image title slides</vt:lpstr>
      <vt:lpstr>Title/chapter slides</vt:lpstr>
      <vt:lpstr>Compass slides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Presales Process</vt:lpstr>
      <vt:lpstr>Presales planning &amp; demo structure</vt:lpstr>
      <vt:lpstr>Presales planning &amp; demo structure</vt:lpstr>
      <vt:lpstr>Presales planning &amp; demo structure</vt:lpstr>
      <vt:lpstr>Presales planning &amp; demo structure</vt:lpstr>
      <vt:lpstr>Presales planning &amp; demo structure</vt:lpstr>
      <vt:lpstr>Presales planning &amp; demo structure</vt:lpstr>
      <vt:lpstr>Presales planning &amp; demo structure</vt:lpstr>
      <vt:lpstr>Presales planning &amp; demo structure</vt:lpstr>
      <vt:lpstr>PowerPoint Presentation</vt:lpstr>
      <vt:lpstr>PowerPoint Presentation</vt:lpstr>
      <vt:lpstr>Presales workshop</vt:lpstr>
      <vt:lpstr>Presales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LS Retail template</dc:title>
  <dc:creator>Hordur Olafsson</dc:creator>
  <cp:lastModifiedBy>Daniel Ong</cp:lastModifiedBy>
  <cp:revision>3</cp:revision>
  <cp:lastPrinted>2024-09-11T10:19:52Z</cp:lastPrinted>
  <dcterms:created xsi:type="dcterms:W3CDTF">2023-09-13T11:13:43Z</dcterms:created>
  <dcterms:modified xsi:type="dcterms:W3CDTF">2024-09-24T07:13:15Z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0x010100545ED6D2D39C7A47ADF30AC3AE1BA8BF</vt:lpwstr>
  </property>
  <property fmtid="{D5CDD505-2E9C-101B-9397-08002B2CF9AE}" pid="3" name="_dlc_DocIdItemGuid">
    <vt:lpwstr>c1ba7755-03e4-4373-a2c6-e3291bf0ac95</vt:lpwstr>
  </property>
</Properties>
</file>