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816" r:id="rId5"/>
    <p:sldMasterId id="2147483812" r:id="rId6"/>
    <p:sldMasterId id="2147483681" r:id="rId7"/>
    <p:sldMasterId id="2147483723" r:id="rId8"/>
    <p:sldMasterId id="2147483735" r:id="rId9"/>
    <p:sldMasterId id="2147483745" r:id="rId10"/>
    <p:sldMasterId id="2147483794" r:id="rId11"/>
  </p:sldMasterIdLst>
  <p:notesMasterIdLst>
    <p:notesMasterId r:id="rId22"/>
  </p:notesMasterIdLst>
  <p:sldIdLst>
    <p:sldId id="304" r:id="rId12"/>
    <p:sldId id="312" r:id="rId13"/>
    <p:sldId id="307" r:id="rId14"/>
    <p:sldId id="308" r:id="rId15"/>
    <p:sldId id="317" r:id="rId16"/>
    <p:sldId id="311" r:id="rId17"/>
    <p:sldId id="316" r:id="rId18"/>
    <p:sldId id="314" r:id="rId19"/>
    <p:sldId id="315" r:id="rId20"/>
    <p:sldId id="313" r:id="rId21"/>
  </p:sldIdLst>
  <p:sldSz cx="12192000" cy="6858000"/>
  <p:notesSz cx="6858000" cy="91440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17138E-E308-C940-A345-391241ED4264}">
          <p14:sldIdLst>
            <p14:sldId id="304"/>
            <p14:sldId id="312"/>
            <p14:sldId id="307"/>
            <p14:sldId id="308"/>
            <p14:sldId id="317"/>
            <p14:sldId id="311"/>
            <p14:sldId id="316"/>
            <p14:sldId id="314"/>
            <p14:sldId id="315"/>
            <p14:sldId id="31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C6E"/>
    <a:srgbClr val="1C143D"/>
    <a:srgbClr val="351C5B"/>
    <a:srgbClr val="00706E"/>
    <a:srgbClr val="5C3E8C"/>
    <a:srgbClr val="00BCB4"/>
    <a:srgbClr val="361D5B"/>
    <a:srgbClr val="70E3DF"/>
    <a:srgbClr val="D24A74"/>
    <a:srgbClr val="932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00"/>
    <p:restoredTop sz="94609"/>
  </p:normalViewPr>
  <p:slideViewPr>
    <p:cSldViewPr snapToGrid="0">
      <p:cViewPr varScale="1">
        <p:scale>
          <a:sx n="120" d="100"/>
          <a:sy n="120" d="100"/>
        </p:scale>
        <p:origin x="3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11128-F8BF-DA40-8ED8-E16F70F5D398}" type="datetimeFigureOut">
              <a:rPr lang="en-IS" smtClean="0"/>
              <a:t>04/30/2025</a:t>
            </a:fld>
            <a:endParaRPr lang="en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0F3B0-CF07-094F-A91C-5EC470E32D7F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90732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0F3B0-CF07-094F-A91C-5EC470E32D7F}" type="slidenum">
              <a:rPr lang="en-IS" smtClean="0"/>
              <a:t>1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265234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0F3B0-CF07-094F-A91C-5EC470E32D7F}" type="slidenum">
              <a:rPr lang="en-IS" smtClean="0"/>
              <a:t>2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698474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0F3B0-CF07-094F-A91C-5EC470E32D7F}" type="slidenum">
              <a:rPr lang="en-IS" smtClean="0"/>
              <a:t>6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946178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62FA2-A31E-AC07-CDB8-385BBF2AC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39C40B-0B66-D595-56AD-A93BB7E459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1D2559-5C78-B47C-9119-AED7A05A7C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6C80D-AE5B-E7B3-E4E8-1FE142A021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0F3B0-CF07-094F-A91C-5EC470E32D7F}" type="slidenum">
              <a:rPr lang="en-IS" smtClean="0"/>
              <a:t>7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557168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99191-0EDF-1518-AE6A-A88BC3873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3129BB-591D-569E-7AD0-03F313138C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B10C44-791C-ADB1-2787-A71F22D2B3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F7E214-261D-FE11-DCE0-BAFB64C13C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0F3B0-CF07-094F-A91C-5EC470E32D7F}" type="slidenum">
              <a:rPr lang="en-IS" smtClean="0"/>
              <a:t>8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733903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75C1F-CD87-FADF-435C-1B70661DC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4FC9C8-C188-6052-B1DA-C7027A8E4C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BD6DF0-2B17-3E7B-7BCD-33729D89A9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11B211-28CC-996C-E71F-23B1FE53F2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0F3B0-CF07-094F-A91C-5EC470E32D7F}" type="slidenum">
              <a:rPr lang="en-IS" smtClean="0"/>
              <a:t>9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237360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0F3B0-CF07-094F-A91C-5EC470E32D7F}" type="slidenum">
              <a:rPr lang="en-IS" smtClean="0"/>
              <a:t>10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153075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3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23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3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png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png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74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459FD41E-FE59-33FB-673F-CDF82EBE7A60}"/>
              </a:ext>
            </a:extLst>
          </p:cNvPr>
          <p:cNvGrpSpPr/>
          <p:nvPr userDrawn="1"/>
        </p:nvGrpSpPr>
        <p:grpSpPr>
          <a:xfrm>
            <a:off x="-1" y="1413959"/>
            <a:ext cx="6805878" cy="5439867"/>
            <a:chOff x="-1" y="1413959"/>
            <a:chExt cx="6805878" cy="5439867"/>
          </a:xfrm>
        </p:grpSpPr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2F3B63BC-144C-E821-1D1E-EDFC68D4E171}"/>
                </a:ext>
              </a:extLst>
            </p:cNvPr>
            <p:cNvSpPr/>
            <p:nvPr/>
          </p:nvSpPr>
          <p:spPr>
            <a:xfrm rot="5400000">
              <a:off x="639359" y="1304190"/>
              <a:ext cx="4910276" cy="6188996"/>
            </a:xfrm>
            <a:custGeom>
              <a:avLst/>
              <a:gdLst>
                <a:gd name="connsiteX0" fmla="*/ 1093 w 4910276"/>
                <a:gd name="connsiteY0" fmla="*/ 5174086 h 6188996"/>
                <a:gd name="connsiteX1" fmla="*/ 688776 w 4910276"/>
                <a:gd name="connsiteY1" fmla="*/ 3667736 h 6188996"/>
                <a:gd name="connsiteX2" fmla="*/ 2088309 w 4910276"/>
                <a:gd name="connsiteY2" fmla="*/ 2267167 h 6188996"/>
                <a:gd name="connsiteX3" fmla="*/ 2949800 w 4910276"/>
                <a:gd name="connsiteY3" fmla="*/ 1405038 h 6188996"/>
                <a:gd name="connsiteX4" fmla="*/ 4353797 w 4910276"/>
                <a:gd name="connsiteY4" fmla="*/ 0 h 6188996"/>
                <a:gd name="connsiteX5" fmla="*/ 4687947 w 4910276"/>
                <a:gd name="connsiteY5" fmla="*/ 334398 h 6188996"/>
                <a:gd name="connsiteX6" fmla="*/ 4903513 w 4910276"/>
                <a:gd name="connsiteY6" fmla="*/ 598491 h 6188996"/>
                <a:gd name="connsiteX7" fmla="*/ 4910276 w 4910276"/>
                <a:gd name="connsiteY7" fmla="*/ 609945 h 6188996"/>
                <a:gd name="connsiteX8" fmla="*/ 4910276 w 4910276"/>
                <a:gd name="connsiteY8" fmla="*/ 2439635 h 6188996"/>
                <a:gd name="connsiteX9" fmla="*/ 4903513 w 4910276"/>
                <a:gd name="connsiteY9" fmla="*/ 2451088 h 6188996"/>
                <a:gd name="connsiteX10" fmla="*/ 4687947 w 4910276"/>
                <a:gd name="connsiteY10" fmla="*/ 2715181 h 6188996"/>
                <a:gd name="connsiteX11" fmla="*/ 4252879 w 4910276"/>
                <a:gd name="connsiteY11" fmla="*/ 3150572 h 6188996"/>
                <a:gd name="connsiteX12" fmla="*/ 2496093 w 4910276"/>
                <a:gd name="connsiteY12" fmla="*/ 4908660 h 6188996"/>
                <a:gd name="connsiteX13" fmla="*/ 2496093 w 4910276"/>
                <a:gd name="connsiteY13" fmla="*/ 4908589 h 6188996"/>
                <a:gd name="connsiteX14" fmla="*/ 1216635 w 4910276"/>
                <a:gd name="connsiteY14" fmla="*/ 6188996 h 6188996"/>
                <a:gd name="connsiteX15" fmla="*/ 362776 w 4910276"/>
                <a:gd name="connsiteY15" fmla="*/ 6188996 h 6188996"/>
                <a:gd name="connsiteX16" fmla="*/ 304788 w 4910276"/>
                <a:gd name="connsiteY16" fmla="*/ 6104156 h 6188996"/>
                <a:gd name="connsiteX17" fmla="*/ 1093 w 4910276"/>
                <a:gd name="connsiteY17" fmla="*/ 5174086 h 618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10276" h="6188996">
                  <a:moveTo>
                    <a:pt x="1093" y="5174086"/>
                  </a:moveTo>
                  <a:cubicBezTo>
                    <a:pt x="-17492" y="4669120"/>
                    <a:pt x="200414" y="4156460"/>
                    <a:pt x="688776" y="3667736"/>
                  </a:cubicBezTo>
                  <a:lnTo>
                    <a:pt x="2088309" y="2267167"/>
                  </a:lnTo>
                  <a:lnTo>
                    <a:pt x="2949800" y="1405038"/>
                  </a:lnTo>
                  <a:lnTo>
                    <a:pt x="4353797" y="0"/>
                  </a:lnTo>
                  <a:lnTo>
                    <a:pt x="4687947" y="334398"/>
                  </a:lnTo>
                  <a:cubicBezTo>
                    <a:pt x="4770067" y="416579"/>
                    <a:pt x="4841922" y="505142"/>
                    <a:pt x="4903513" y="598491"/>
                  </a:cubicBezTo>
                  <a:lnTo>
                    <a:pt x="4910276" y="609945"/>
                  </a:lnTo>
                  <a:lnTo>
                    <a:pt x="4910276" y="2439635"/>
                  </a:lnTo>
                  <a:lnTo>
                    <a:pt x="4903513" y="2451088"/>
                  </a:lnTo>
                  <a:cubicBezTo>
                    <a:pt x="4841922" y="2544437"/>
                    <a:pt x="4770067" y="2633000"/>
                    <a:pt x="4687947" y="2715181"/>
                  </a:cubicBezTo>
                  <a:lnTo>
                    <a:pt x="4252879" y="3150572"/>
                  </a:lnTo>
                  <a:lnTo>
                    <a:pt x="2496093" y="4908660"/>
                  </a:lnTo>
                  <a:lnTo>
                    <a:pt x="2496093" y="4908589"/>
                  </a:lnTo>
                  <a:lnTo>
                    <a:pt x="1216635" y="6188996"/>
                  </a:lnTo>
                  <a:lnTo>
                    <a:pt x="362776" y="6188996"/>
                  </a:lnTo>
                  <a:lnTo>
                    <a:pt x="304788" y="6104156"/>
                  </a:lnTo>
                  <a:cubicBezTo>
                    <a:pt x="116705" y="5802287"/>
                    <a:pt x="12709" y="5489689"/>
                    <a:pt x="1093" y="5174086"/>
                  </a:cubicBezTo>
                  <a:close/>
                </a:path>
              </a:pathLst>
            </a:custGeom>
            <a:solidFill>
              <a:srgbClr val="403FA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3056FEF-AF2B-53ED-3898-BCC0CBD9E2C1}"/>
                </a:ext>
              </a:extLst>
            </p:cNvPr>
            <p:cNvSpPr/>
            <p:nvPr/>
          </p:nvSpPr>
          <p:spPr>
            <a:xfrm rot="5400000">
              <a:off x="5196162" y="4082063"/>
              <a:ext cx="2259216" cy="960214"/>
            </a:xfrm>
            <a:custGeom>
              <a:avLst/>
              <a:gdLst>
                <a:gd name="connsiteX0" fmla="*/ 2084794 w 2259216"/>
                <a:gd name="connsiteY0" fmla="*/ 960214 h 960214"/>
                <a:gd name="connsiteX1" fmla="*/ 1995286 w 2259216"/>
                <a:gd name="connsiteY1" fmla="*/ 935321 h 960214"/>
                <a:gd name="connsiteX2" fmla="*/ 171386 w 2259216"/>
                <a:gd name="connsiteY2" fmla="*/ 348653 h 960214"/>
                <a:gd name="connsiteX3" fmla="*/ 23 w 2259216"/>
                <a:gd name="connsiteY3" fmla="*/ 171561 h 960214"/>
                <a:gd name="connsiteX4" fmla="*/ 174150 w 2259216"/>
                <a:gd name="connsiteY4" fmla="*/ 0 h 960214"/>
                <a:gd name="connsiteX5" fmla="*/ 176985 w 2259216"/>
                <a:gd name="connsiteY5" fmla="*/ 0 h 960214"/>
                <a:gd name="connsiteX6" fmla="*/ 2174657 w 2259216"/>
                <a:gd name="connsiteY6" fmla="*/ 636384 h 960214"/>
                <a:gd name="connsiteX7" fmla="*/ 2234329 w 2259216"/>
                <a:gd name="connsiteY7" fmla="*/ 875604 h 960214"/>
                <a:gd name="connsiteX8" fmla="*/ 2084794 w 2259216"/>
                <a:gd name="connsiteY8" fmla="*/ 960214 h 96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9216" h="960214">
                  <a:moveTo>
                    <a:pt x="2084794" y="960214"/>
                  </a:moveTo>
                  <a:cubicBezTo>
                    <a:pt x="2054249" y="960214"/>
                    <a:pt x="2023350" y="952200"/>
                    <a:pt x="1995286" y="935321"/>
                  </a:cubicBezTo>
                  <a:cubicBezTo>
                    <a:pt x="1362916" y="555320"/>
                    <a:pt x="749257" y="357944"/>
                    <a:pt x="171386" y="348653"/>
                  </a:cubicBezTo>
                  <a:cubicBezTo>
                    <a:pt x="75216" y="347093"/>
                    <a:pt x="-1536" y="267802"/>
                    <a:pt x="23" y="171561"/>
                  </a:cubicBezTo>
                  <a:cubicBezTo>
                    <a:pt x="1512" y="76241"/>
                    <a:pt x="79256" y="0"/>
                    <a:pt x="174150" y="0"/>
                  </a:cubicBezTo>
                  <a:cubicBezTo>
                    <a:pt x="175071" y="0"/>
                    <a:pt x="176063" y="0"/>
                    <a:pt x="176985" y="0"/>
                  </a:cubicBezTo>
                  <a:cubicBezTo>
                    <a:pt x="816937" y="10284"/>
                    <a:pt x="1489064" y="224398"/>
                    <a:pt x="2174657" y="636384"/>
                  </a:cubicBezTo>
                  <a:cubicBezTo>
                    <a:pt x="2257149" y="685959"/>
                    <a:pt x="2283867" y="793051"/>
                    <a:pt x="2234329" y="875604"/>
                  </a:cubicBezTo>
                  <a:cubicBezTo>
                    <a:pt x="2201658" y="930072"/>
                    <a:pt x="2143970" y="960214"/>
                    <a:pt x="2084794" y="960214"/>
                  </a:cubicBezTo>
                  <a:close/>
                </a:path>
              </a:pathLst>
            </a:custGeom>
            <a:solidFill>
              <a:srgbClr val="BABA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79B9BDAE-66D5-1C53-F6DD-87A79FD6F088}"/>
                </a:ext>
              </a:extLst>
            </p:cNvPr>
            <p:cNvSpPr/>
            <p:nvPr/>
          </p:nvSpPr>
          <p:spPr>
            <a:xfrm rot="5400000">
              <a:off x="1402668" y="1265576"/>
              <a:ext cx="4532938" cy="4829704"/>
            </a:xfrm>
            <a:custGeom>
              <a:avLst/>
              <a:gdLst>
                <a:gd name="connsiteX0" fmla="*/ 4532938 w 4532938"/>
                <a:gd name="connsiteY0" fmla="*/ 3295281 h 4829704"/>
                <a:gd name="connsiteX1" fmla="*/ 3024692 w 4532938"/>
                <a:gd name="connsiteY1" fmla="*/ 4804645 h 4829704"/>
                <a:gd name="connsiteX2" fmla="*/ 865295 w 4532938"/>
                <a:gd name="connsiteY2" fmla="*/ 4046133 h 4829704"/>
                <a:gd name="connsiteX3" fmla="*/ 801229 w 4532938"/>
                <a:gd name="connsiteY3" fmla="*/ 3980247 h 4829704"/>
                <a:gd name="connsiteX4" fmla="*/ 614913 w 4532938"/>
                <a:gd name="connsiteY4" fmla="*/ 658752 h 4829704"/>
                <a:gd name="connsiteX5" fmla="*/ 4080010 w 4532938"/>
                <a:gd name="connsiteY5" fmla="*/ 698965 h 4829704"/>
                <a:gd name="connsiteX6" fmla="*/ 2617900 w 4532938"/>
                <a:gd name="connsiteY6" fmla="*/ 2162159 h 4829704"/>
                <a:gd name="connsiteX7" fmla="*/ 2726472 w 4532938"/>
                <a:gd name="connsiteY7" fmla="*/ 3185778 h 4829704"/>
                <a:gd name="connsiteX8" fmla="*/ 4532938 w 4532938"/>
                <a:gd name="connsiteY8" fmla="*/ 3295281 h 482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32938" h="4829704">
                  <a:moveTo>
                    <a:pt x="4532938" y="3295281"/>
                  </a:moveTo>
                  <a:lnTo>
                    <a:pt x="3024692" y="4804645"/>
                  </a:lnTo>
                  <a:cubicBezTo>
                    <a:pt x="2327406" y="4908972"/>
                    <a:pt x="1512122" y="4693510"/>
                    <a:pt x="865295" y="4046133"/>
                  </a:cubicBezTo>
                  <a:cubicBezTo>
                    <a:pt x="843042" y="4023864"/>
                    <a:pt x="821710" y="4002516"/>
                    <a:pt x="801229" y="3980247"/>
                  </a:cubicBezTo>
                  <a:cubicBezTo>
                    <a:pt x="-193426" y="2931806"/>
                    <a:pt x="-269469" y="1543860"/>
                    <a:pt x="614913" y="658752"/>
                  </a:cubicBezTo>
                  <a:cubicBezTo>
                    <a:pt x="1516445" y="-243448"/>
                    <a:pt x="2742701" y="-208341"/>
                    <a:pt x="4080010" y="698965"/>
                  </a:cubicBezTo>
                  <a:lnTo>
                    <a:pt x="2617900" y="2162159"/>
                  </a:lnTo>
                  <a:cubicBezTo>
                    <a:pt x="2335060" y="2445209"/>
                    <a:pt x="2378645" y="2837692"/>
                    <a:pt x="2726472" y="3185778"/>
                  </a:cubicBezTo>
                  <a:cubicBezTo>
                    <a:pt x="3175927" y="3635565"/>
                    <a:pt x="3953579" y="3734785"/>
                    <a:pt x="4532938" y="3295281"/>
                  </a:cubicBezTo>
                  <a:close/>
                </a:path>
              </a:pathLst>
            </a:custGeom>
            <a:solidFill>
              <a:srgbClr val="6E63D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F313E213-ACFA-6DFC-ED25-5BBD02114B64}"/>
                </a:ext>
              </a:extLst>
            </p:cNvPr>
            <p:cNvSpPr/>
            <p:nvPr/>
          </p:nvSpPr>
          <p:spPr>
            <a:xfrm rot="5400000">
              <a:off x="1311602" y="4408305"/>
              <a:ext cx="2414254" cy="2476786"/>
            </a:xfrm>
            <a:custGeom>
              <a:avLst/>
              <a:gdLst>
                <a:gd name="connsiteX0" fmla="*/ 0 w 2414254"/>
                <a:gd name="connsiteY0" fmla="*/ 2476786 h 2476786"/>
                <a:gd name="connsiteX1" fmla="*/ 1756786 w 2414254"/>
                <a:gd name="connsiteY1" fmla="*/ 718698 h 2476786"/>
                <a:gd name="connsiteX2" fmla="*/ 2191854 w 2414254"/>
                <a:gd name="connsiteY2" fmla="*/ 283307 h 2476786"/>
                <a:gd name="connsiteX3" fmla="*/ 2335215 w 2414254"/>
                <a:gd name="connsiteY3" fmla="*/ 118590 h 2476786"/>
                <a:gd name="connsiteX4" fmla="*/ 2414254 w 2414254"/>
                <a:gd name="connsiteY4" fmla="*/ 0 h 2476786"/>
                <a:gd name="connsiteX5" fmla="*/ 2414254 w 2414254"/>
                <a:gd name="connsiteY5" fmla="*/ 1669707 h 2476786"/>
                <a:gd name="connsiteX6" fmla="*/ 2309424 w 2414254"/>
                <a:gd name="connsiteY6" fmla="*/ 1660394 h 2476786"/>
                <a:gd name="connsiteX7" fmla="*/ 1373949 w 2414254"/>
                <a:gd name="connsiteY7" fmla="*/ 1981962 h 2476786"/>
                <a:gd name="connsiteX8" fmla="*/ 0 w 2414254"/>
                <a:gd name="connsiteY8" fmla="*/ 2476786 h 2476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4254" h="2476786">
                  <a:moveTo>
                    <a:pt x="0" y="2476786"/>
                  </a:moveTo>
                  <a:lnTo>
                    <a:pt x="1756786" y="718698"/>
                  </a:lnTo>
                  <a:lnTo>
                    <a:pt x="2191854" y="283307"/>
                  </a:lnTo>
                  <a:cubicBezTo>
                    <a:pt x="2244121" y="230967"/>
                    <a:pt x="2291745" y="175860"/>
                    <a:pt x="2335215" y="118590"/>
                  </a:cubicBezTo>
                  <a:lnTo>
                    <a:pt x="2414254" y="0"/>
                  </a:lnTo>
                  <a:lnTo>
                    <a:pt x="2414254" y="1669707"/>
                  </a:lnTo>
                  <a:lnTo>
                    <a:pt x="2309424" y="1660394"/>
                  </a:lnTo>
                  <a:cubicBezTo>
                    <a:pt x="2084195" y="1666076"/>
                    <a:pt x="1787429" y="1790649"/>
                    <a:pt x="1373949" y="1981962"/>
                  </a:cubicBezTo>
                  <a:cubicBezTo>
                    <a:pt x="943416" y="2173807"/>
                    <a:pt x="475393" y="2386289"/>
                    <a:pt x="0" y="2476786"/>
                  </a:cubicBezTo>
                  <a:close/>
                </a:path>
              </a:pathLst>
            </a:custGeom>
            <a:solidFill>
              <a:srgbClr val="BABA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pic>
          <p:nvPicPr>
            <p:cNvPr id="24" name="Picture 23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8A882875-546A-BEAF-D6C4-9D5718972B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845568" y="6042598"/>
              <a:ext cx="1480989" cy="606708"/>
            </a:xfrm>
            <a:prstGeom prst="rect">
              <a:avLst/>
            </a:prstGeom>
          </p:spPr>
        </p:pic>
      </p:grpSp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372125" y="1645481"/>
            <a:ext cx="6129700" cy="4192597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256AAF1F-4A3A-FC44-448A-94BB90C7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CDD02804-9CB8-A811-777B-BD4B7B268E10}"/>
              </a:ext>
            </a:extLst>
          </p:cNvPr>
          <p:cNvSpPr/>
          <p:nvPr userDrawn="1"/>
        </p:nvSpPr>
        <p:spPr>
          <a:xfrm rot="5400000">
            <a:off x="-427708" y="4250622"/>
            <a:ext cx="1447269" cy="591854"/>
          </a:xfrm>
          <a:custGeom>
            <a:avLst/>
            <a:gdLst>
              <a:gd name="connsiteX0" fmla="*/ 0 w 1447269"/>
              <a:gd name="connsiteY0" fmla="*/ 591854 h 591854"/>
              <a:gd name="connsiteX1" fmla="*/ 44792 w 1447269"/>
              <a:gd name="connsiteY1" fmla="*/ 507819 h 591854"/>
              <a:gd name="connsiteX2" fmla="*/ 213267 w 1447269"/>
              <a:gd name="connsiteY2" fmla="*/ 301619 h 591854"/>
              <a:gd name="connsiteX3" fmla="*/ 1264365 w 1447269"/>
              <a:gd name="connsiteY3" fmla="*/ 190996 h 591854"/>
              <a:gd name="connsiteX4" fmla="*/ 1447269 w 1447269"/>
              <a:gd name="connsiteY4" fmla="*/ 573685 h 591854"/>
              <a:gd name="connsiteX5" fmla="*/ 1446995 w 1447269"/>
              <a:gd name="connsiteY5" fmla="*/ 591854 h 59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7269" h="591854">
                <a:moveTo>
                  <a:pt x="0" y="591854"/>
                </a:moveTo>
                <a:lnTo>
                  <a:pt x="44792" y="507819"/>
                </a:lnTo>
                <a:cubicBezTo>
                  <a:pt x="93966" y="433731"/>
                  <a:pt x="150292" y="364540"/>
                  <a:pt x="213267" y="301619"/>
                </a:cubicBezTo>
                <a:cubicBezTo>
                  <a:pt x="570478" y="-55231"/>
                  <a:pt x="973302" y="-99700"/>
                  <a:pt x="1264365" y="190996"/>
                </a:cubicBezTo>
                <a:cubicBezTo>
                  <a:pt x="1373487" y="300007"/>
                  <a:pt x="1433901" y="429304"/>
                  <a:pt x="1447269" y="573685"/>
                </a:cubicBezTo>
                <a:lnTo>
                  <a:pt x="1446995" y="591854"/>
                </a:lnTo>
                <a:close/>
              </a:path>
            </a:pathLst>
          </a:custGeom>
          <a:solidFill>
            <a:srgbClr val="6E63D6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62C60D-C835-AFC6-3A32-8E8968494D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2376" y="1710037"/>
            <a:ext cx="5989198" cy="4063484"/>
          </a:xfrm>
          <a:custGeom>
            <a:avLst/>
            <a:gdLst>
              <a:gd name="connsiteX0" fmla="*/ 127031 w 5989198"/>
              <a:gd name="connsiteY0" fmla="*/ 0 h 4063484"/>
              <a:gd name="connsiteX1" fmla="*/ 5862167 w 5989198"/>
              <a:gd name="connsiteY1" fmla="*/ 0 h 4063484"/>
              <a:gd name="connsiteX2" fmla="*/ 5989198 w 5989198"/>
              <a:gd name="connsiteY2" fmla="*/ 127218 h 4063484"/>
              <a:gd name="connsiteX3" fmla="*/ 5989198 w 5989198"/>
              <a:gd name="connsiteY3" fmla="*/ 3936266 h 4063484"/>
              <a:gd name="connsiteX4" fmla="*/ 5862167 w 5989198"/>
              <a:gd name="connsiteY4" fmla="*/ 4063484 h 4063484"/>
              <a:gd name="connsiteX5" fmla="*/ 127031 w 5989198"/>
              <a:gd name="connsiteY5" fmla="*/ 4063484 h 4063484"/>
              <a:gd name="connsiteX6" fmla="*/ 0 w 5989198"/>
              <a:gd name="connsiteY6" fmla="*/ 3936266 h 4063484"/>
              <a:gd name="connsiteX7" fmla="*/ 0 w 5989198"/>
              <a:gd name="connsiteY7" fmla="*/ 3328791 h 4063484"/>
              <a:gd name="connsiteX8" fmla="*/ 45948 w 5989198"/>
              <a:gd name="connsiteY8" fmla="*/ 3272636 h 4063484"/>
              <a:gd name="connsiteX9" fmla="*/ 50690 w 5989198"/>
              <a:gd name="connsiteY9" fmla="*/ 2609620 h 4063484"/>
              <a:gd name="connsiteX10" fmla="*/ 0 w 5989198"/>
              <a:gd name="connsiteY10" fmla="*/ 2531407 h 4063484"/>
              <a:gd name="connsiteX11" fmla="*/ 0 w 5989198"/>
              <a:gd name="connsiteY11" fmla="*/ 127218 h 4063484"/>
              <a:gd name="connsiteX12" fmla="*/ 127031 w 5989198"/>
              <a:gd name="connsiteY12" fmla="*/ 0 h 406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89198" h="4063484">
                <a:moveTo>
                  <a:pt x="127031" y="0"/>
                </a:moveTo>
                <a:lnTo>
                  <a:pt x="5862167" y="0"/>
                </a:lnTo>
                <a:cubicBezTo>
                  <a:pt x="5932325" y="0"/>
                  <a:pt x="5989198" y="56958"/>
                  <a:pt x="5989198" y="127218"/>
                </a:cubicBezTo>
                <a:lnTo>
                  <a:pt x="5989198" y="3936266"/>
                </a:lnTo>
                <a:cubicBezTo>
                  <a:pt x="5989198" y="4006527"/>
                  <a:pt x="5932325" y="4063484"/>
                  <a:pt x="5862167" y="4063484"/>
                </a:cubicBezTo>
                <a:lnTo>
                  <a:pt x="127031" y="4063484"/>
                </a:lnTo>
                <a:cubicBezTo>
                  <a:pt x="56874" y="4063484"/>
                  <a:pt x="0" y="4006527"/>
                  <a:pt x="0" y="3936266"/>
                </a:cubicBezTo>
                <a:lnTo>
                  <a:pt x="0" y="3328791"/>
                </a:lnTo>
                <a:lnTo>
                  <a:pt x="45948" y="3272636"/>
                </a:lnTo>
                <a:cubicBezTo>
                  <a:pt x="175486" y="3074796"/>
                  <a:pt x="175212" y="2840983"/>
                  <a:pt x="50690" y="2609620"/>
                </a:cubicBezTo>
                <a:lnTo>
                  <a:pt x="0" y="2531407"/>
                </a:lnTo>
                <a:lnTo>
                  <a:pt x="0" y="127218"/>
                </a:lnTo>
                <a:cubicBezTo>
                  <a:pt x="0" y="56958"/>
                  <a:pt x="56874" y="0"/>
                  <a:pt x="127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46" name="Text Placeholder 41">
            <a:extLst>
              <a:ext uri="{FF2B5EF4-FFF2-40B4-BE49-F238E27FC236}">
                <a16:creationId xmlns:a16="http://schemas.microsoft.com/office/drawing/2014/main" id="{45BFF3FC-A836-AA41-0FA5-3E32C9EDFD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1425" y="962526"/>
            <a:ext cx="4999939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159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9E3851BF-2D16-0E23-B30A-0EF971E1864A}"/>
              </a:ext>
            </a:extLst>
          </p:cNvPr>
          <p:cNvGrpSpPr/>
          <p:nvPr userDrawn="1"/>
        </p:nvGrpSpPr>
        <p:grpSpPr>
          <a:xfrm>
            <a:off x="0" y="1079818"/>
            <a:ext cx="8037079" cy="5778183"/>
            <a:chOff x="0" y="1079818"/>
            <a:chExt cx="8037079" cy="5778183"/>
          </a:xfrm>
        </p:grpSpPr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63080B94-0F66-1929-7550-A4D4DF9F7183}"/>
                </a:ext>
              </a:extLst>
            </p:cNvPr>
            <p:cNvSpPr/>
            <p:nvPr/>
          </p:nvSpPr>
          <p:spPr>
            <a:xfrm rot="5400000">
              <a:off x="3981436" y="2925661"/>
              <a:ext cx="436541" cy="436851"/>
            </a:xfrm>
            <a:custGeom>
              <a:avLst/>
              <a:gdLst>
                <a:gd name="connsiteX0" fmla="*/ 436542 w 436541"/>
                <a:gd name="connsiteY0" fmla="*/ 218426 h 436851"/>
                <a:gd name="connsiteX1" fmla="*/ 218271 w 436541"/>
                <a:gd name="connsiteY1" fmla="*/ 436851 h 436851"/>
                <a:gd name="connsiteX2" fmla="*/ 0 w 436541"/>
                <a:gd name="connsiteY2" fmla="*/ 218426 h 436851"/>
                <a:gd name="connsiteX3" fmla="*/ 218271 w 436541"/>
                <a:gd name="connsiteY3" fmla="*/ 0 h 436851"/>
                <a:gd name="connsiteX4" fmla="*/ 436542 w 436541"/>
                <a:gd name="connsiteY4" fmla="*/ 218426 h 43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541" h="436851">
                  <a:moveTo>
                    <a:pt x="436542" y="218426"/>
                  </a:moveTo>
                  <a:cubicBezTo>
                    <a:pt x="436542" y="339059"/>
                    <a:pt x="338818" y="436851"/>
                    <a:pt x="218271" y="436851"/>
                  </a:cubicBezTo>
                  <a:cubicBezTo>
                    <a:pt x="97723" y="436851"/>
                    <a:pt x="0" y="339059"/>
                    <a:pt x="0" y="218426"/>
                  </a:cubicBezTo>
                  <a:cubicBezTo>
                    <a:pt x="0" y="97793"/>
                    <a:pt x="97723" y="0"/>
                    <a:pt x="218271" y="0"/>
                  </a:cubicBezTo>
                  <a:cubicBezTo>
                    <a:pt x="338818" y="0"/>
                    <a:pt x="436542" y="97793"/>
                    <a:pt x="436542" y="218426"/>
                  </a:cubicBezTo>
                  <a:close/>
                </a:path>
              </a:pathLst>
            </a:custGeom>
            <a:solidFill>
              <a:srgbClr val="912B4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4DFA3AE6-AFBB-3970-273B-2526FA45A49F}"/>
                </a:ext>
              </a:extLst>
            </p:cNvPr>
            <p:cNvSpPr/>
            <p:nvPr/>
          </p:nvSpPr>
          <p:spPr>
            <a:xfrm rot="5400000">
              <a:off x="5702913" y="4286944"/>
              <a:ext cx="1882772" cy="2785561"/>
            </a:xfrm>
            <a:custGeom>
              <a:avLst/>
              <a:gdLst>
                <a:gd name="connsiteX0" fmla="*/ 1265421 w 1882772"/>
                <a:gd name="connsiteY0" fmla="*/ 0 h 2785561"/>
                <a:gd name="connsiteX1" fmla="*/ 1393607 w 1882772"/>
                <a:gd name="connsiteY1" fmla="*/ 128277 h 2785561"/>
                <a:gd name="connsiteX2" fmla="*/ 1418565 w 1882772"/>
                <a:gd name="connsiteY2" fmla="*/ 2439036 h 2785561"/>
                <a:gd name="connsiteX3" fmla="*/ 213054 w 1882772"/>
                <a:gd name="connsiteY3" fmla="*/ 2566131 h 2785561"/>
                <a:gd name="connsiteX4" fmla="*/ 367528 w 1882772"/>
                <a:gd name="connsiteY4" fmla="*/ 1180207 h 2785561"/>
                <a:gd name="connsiteX5" fmla="*/ 1265421 w 1882772"/>
                <a:gd name="connsiteY5" fmla="*/ 0 h 278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2772" h="2785561">
                  <a:moveTo>
                    <a:pt x="1265421" y="0"/>
                  </a:moveTo>
                  <a:lnTo>
                    <a:pt x="1393607" y="128277"/>
                  </a:lnTo>
                  <a:cubicBezTo>
                    <a:pt x="2086078" y="821239"/>
                    <a:pt x="1996436" y="1860755"/>
                    <a:pt x="1418565" y="2439036"/>
                  </a:cubicBezTo>
                  <a:cubicBezTo>
                    <a:pt x="1008901" y="2848991"/>
                    <a:pt x="546811" y="2900124"/>
                    <a:pt x="213054" y="2566131"/>
                  </a:cubicBezTo>
                  <a:cubicBezTo>
                    <a:pt x="-120702" y="2232138"/>
                    <a:pt x="-57200" y="1732331"/>
                    <a:pt x="367528" y="1180207"/>
                  </a:cubicBezTo>
                  <a:lnTo>
                    <a:pt x="1265421" y="0"/>
                  </a:lnTo>
                  <a:close/>
                </a:path>
              </a:pathLst>
            </a:custGeom>
            <a:solidFill>
              <a:srgbClr val="912B4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0DD12867-FF04-663A-AEE6-AE9B761778D2}"/>
                </a:ext>
              </a:extLst>
            </p:cNvPr>
            <p:cNvSpPr/>
            <p:nvPr userDrawn="1"/>
          </p:nvSpPr>
          <p:spPr>
            <a:xfrm>
              <a:off x="0" y="2529444"/>
              <a:ext cx="2990286" cy="3890577"/>
            </a:xfrm>
            <a:custGeom>
              <a:avLst/>
              <a:gdLst>
                <a:gd name="connsiteX0" fmla="*/ 428097 w 2990286"/>
                <a:gd name="connsiteY0" fmla="*/ 0 h 3890577"/>
                <a:gd name="connsiteX1" fmla="*/ 1840918 w 2990286"/>
                <a:gd name="connsiteY1" fmla="*/ 584812 h 3890577"/>
                <a:gd name="connsiteX2" fmla="*/ 2357721 w 2990286"/>
                <a:gd name="connsiteY2" fmla="*/ 1101249 h 3890577"/>
                <a:gd name="connsiteX3" fmla="*/ 2654029 w 2990286"/>
                <a:gd name="connsiteY3" fmla="*/ 1397347 h 3890577"/>
                <a:gd name="connsiteX4" fmla="*/ 2524126 w 2990286"/>
                <a:gd name="connsiteY4" fmla="*/ 3541363 h 3890577"/>
                <a:gd name="connsiteX5" fmla="*/ 2524274 w 2990286"/>
                <a:gd name="connsiteY5" fmla="*/ 3541363 h 3890577"/>
                <a:gd name="connsiteX6" fmla="*/ 1309337 w 2990286"/>
                <a:gd name="connsiteY6" fmla="*/ 3670288 h 3890577"/>
                <a:gd name="connsiteX7" fmla="*/ 286077 w 2990286"/>
                <a:gd name="connsiteY7" fmla="*/ 2647752 h 3890577"/>
                <a:gd name="connsiteX8" fmla="*/ 0 w 2990286"/>
                <a:gd name="connsiteY8" fmla="*/ 2361878 h 3890577"/>
                <a:gd name="connsiteX9" fmla="*/ 0 w 2990286"/>
                <a:gd name="connsiteY9" fmla="*/ 47894 h 3890577"/>
                <a:gd name="connsiteX10" fmla="*/ 46490 w 2990286"/>
                <a:gd name="connsiteY10" fmla="*/ 36551 h 3890577"/>
                <a:gd name="connsiteX11" fmla="*/ 428097 w 2990286"/>
                <a:gd name="connsiteY11" fmla="*/ 0 h 389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90286" h="3890577">
                  <a:moveTo>
                    <a:pt x="428097" y="0"/>
                  </a:moveTo>
                  <a:cubicBezTo>
                    <a:pt x="939432" y="0"/>
                    <a:pt x="1450766" y="194937"/>
                    <a:pt x="1840918" y="584812"/>
                  </a:cubicBezTo>
                  <a:lnTo>
                    <a:pt x="2357721" y="1101249"/>
                  </a:lnTo>
                  <a:lnTo>
                    <a:pt x="2654029" y="1397347"/>
                  </a:lnTo>
                  <a:cubicBezTo>
                    <a:pt x="3175708" y="2084944"/>
                    <a:pt x="3057924" y="3007944"/>
                    <a:pt x="2524126" y="3541363"/>
                  </a:cubicBezTo>
                  <a:lnTo>
                    <a:pt x="2524274" y="3541363"/>
                  </a:lnTo>
                  <a:cubicBezTo>
                    <a:pt x="2111068" y="3954128"/>
                    <a:pt x="1645251" y="4005964"/>
                    <a:pt x="1309337" y="3670288"/>
                  </a:cubicBezTo>
                  <a:lnTo>
                    <a:pt x="286077" y="2647752"/>
                  </a:lnTo>
                  <a:lnTo>
                    <a:pt x="0" y="2361878"/>
                  </a:lnTo>
                  <a:lnTo>
                    <a:pt x="0" y="47894"/>
                  </a:lnTo>
                  <a:lnTo>
                    <a:pt x="46490" y="36551"/>
                  </a:lnTo>
                  <a:cubicBezTo>
                    <a:pt x="172430" y="12184"/>
                    <a:pt x="300264" y="0"/>
                    <a:pt x="428097" y="0"/>
                  </a:cubicBezTo>
                  <a:close/>
                </a:path>
              </a:pathLst>
            </a:custGeom>
            <a:solidFill>
              <a:srgbClr val="D14B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3F335D54-35EA-3E1E-821A-DA2E9908B357}"/>
                </a:ext>
              </a:extLst>
            </p:cNvPr>
            <p:cNvSpPr/>
            <p:nvPr userDrawn="1"/>
          </p:nvSpPr>
          <p:spPr>
            <a:xfrm>
              <a:off x="1" y="3926792"/>
              <a:ext cx="4475217" cy="2931209"/>
            </a:xfrm>
            <a:custGeom>
              <a:avLst/>
              <a:gdLst>
                <a:gd name="connsiteX0" fmla="*/ 2654029 w 4475217"/>
                <a:gd name="connsiteY0" fmla="*/ 0 h 2931209"/>
                <a:gd name="connsiteX1" fmla="*/ 4445473 w 4475217"/>
                <a:gd name="connsiteY1" fmla="*/ 1790176 h 2931209"/>
                <a:gd name="connsiteX2" fmla="*/ 4378885 w 4475217"/>
                <a:gd name="connsiteY2" fmla="*/ 2928333 h 2931209"/>
                <a:gd name="connsiteX3" fmla="*/ 4378034 w 4475217"/>
                <a:gd name="connsiteY3" fmla="*/ 2931209 h 2931209"/>
                <a:gd name="connsiteX4" fmla="*/ 0 w 4475217"/>
                <a:gd name="connsiteY4" fmla="*/ 2931209 h 2931209"/>
                <a:gd name="connsiteX5" fmla="*/ 0 w 4475217"/>
                <a:gd name="connsiteY5" fmla="*/ 964680 h 2931209"/>
                <a:gd name="connsiteX6" fmla="*/ 1309189 w 4475217"/>
                <a:gd name="connsiteY6" fmla="*/ 2272941 h 2931209"/>
                <a:gd name="connsiteX7" fmla="*/ 2524126 w 4475217"/>
                <a:gd name="connsiteY7" fmla="*/ 2144017 h 2931209"/>
                <a:gd name="connsiteX8" fmla="*/ 2654029 w 4475217"/>
                <a:gd name="connsiteY8" fmla="*/ 0 h 293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75217" h="2931209">
                  <a:moveTo>
                    <a:pt x="2654029" y="0"/>
                  </a:moveTo>
                  <a:lnTo>
                    <a:pt x="4445473" y="1790176"/>
                  </a:lnTo>
                  <a:cubicBezTo>
                    <a:pt x="4499654" y="2152249"/>
                    <a:pt x="4481167" y="2541120"/>
                    <a:pt x="4378885" y="2928333"/>
                  </a:cubicBezTo>
                  <a:lnTo>
                    <a:pt x="4378034" y="2931209"/>
                  </a:lnTo>
                  <a:lnTo>
                    <a:pt x="0" y="2931209"/>
                  </a:lnTo>
                  <a:lnTo>
                    <a:pt x="0" y="964680"/>
                  </a:lnTo>
                  <a:lnTo>
                    <a:pt x="1309189" y="2272941"/>
                  </a:lnTo>
                  <a:cubicBezTo>
                    <a:pt x="1645104" y="2608617"/>
                    <a:pt x="2110920" y="2556929"/>
                    <a:pt x="2524126" y="2144017"/>
                  </a:cubicBezTo>
                  <a:cubicBezTo>
                    <a:pt x="3057924" y="1610597"/>
                    <a:pt x="3175708" y="687597"/>
                    <a:pt x="2654029" y="0"/>
                  </a:cubicBezTo>
                  <a:close/>
                </a:path>
              </a:pathLst>
            </a:custGeom>
            <a:solidFill>
              <a:srgbClr val="912B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821D40C2-CBFA-FB96-6EEC-24AF1865BD79}"/>
                </a:ext>
              </a:extLst>
            </p:cNvPr>
            <p:cNvSpPr/>
            <p:nvPr/>
          </p:nvSpPr>
          <p:spPr>
            <a:xfrm rot="5400000">
              <a:off x="619658" y="1891152"/>
              <a:ext cx="4635966" cy="3013297"/>
            </a:xfrm>
            <a:custGeom>
              <a:avLst/>
              <a:gdLst>
                <a:gd name="connsiteX0" fmla="*/ 1493782 w 4635966"/>
                <a:gd name="connsiteY0" fmla="*/ 815475 h 3013297"/>
                <a:gd name="connsiteX1" fmla="*/ 0 w 4635966"/>
                <a:gd name="connsiteY1" fmla="*/ 2310316 h 3013297"/>
                <a:gd name="connsiteX2" fmla="*/ 50063 w 4635966"/>
                <a:gd name="connsiteY2" fmla="*/ 2361745 h 3013297"/>
                <a:gd name="connsiteX3" fmla="*/ 1723719 w 4635966"/>
                <a:gd name="connsiteY3" fmla="*/ 3009780 h 3013297"/>
                <a:gd name="connsiteX4" fmla="*/ 2034438 w 4635966"/>
                <a:gd name="connsiteY4" fmla="*/ 2603373 h 3013297"/>
                <a:gd name="connsiteX5" fmla="*/ 2550874 w 4635966"/>
                <a:gd name="connsiteY5" fmla="*/ 2086570 h 3013297"/>
                <a:gd name="connsiteX6" fmla="*/ 4635967 w 4635966"/>
                <a:gd name="connsiteY6" fmla="*/ 0 h 3013297"/>
                <a:gd name="connsiteX7" fmla="*/ 3005285 w 4635966"/>
                <a:gd name="connsiteY7" fmla="*/ 587296 h 3013297"/>
                <a:gd name="connsiteX8" fmla="*/ 1493930 w 4635966"/>
                <a:gd name="connsiteY8" fmla="*/ 815327 h 3013297"/>
                <a:gd name="connsiteX9" fmla="*/ 1493930 w 4635966"/>
                <a:gd name="connsiteY9" fmla="*/ 815327 h 301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35966" h="3013297">
                  <a:moveTo>
                    <a:pt x="1493782" y="815475"/>
                  </a:moveTo>
                  <a:lnTo>
                    <a:pt x="0" y="2310316"/>
                  </a:lnTo>
                  <a:cubicBezTo>
                    <a:pt x="16392" y="2327607"/>
                    <a:pt x="33080" y="2344750"/>
                    <a:pt x="50063" y="2361745"/>
                  </a:cubicBezTo>
                  <a:cubicBezTo>
                    <a:pt x="575656" y="2887710"/>
                    <a:pt x="1156481" y="3039337"/>
                    <a:pt x="1723719" y="3009780"/>
                  </a:cubicBezTo>
                  <a:cubicBezTo>
                    <a:pt x="1808340" y="2864951"/>
                    <a:pt x="1910387" y="2727659"/>
                    <a:pt x="2034438" y="2603373"/>
                  </a:cubicBezTo>
                  <a:lnTo>
                    <a:pt x="2550874" y="2086570"/>
                  </a:lnTo>
                  <a:lnTo>
                    <a:pt x="4635967" y="0"/>
                  </a:lnTo>
                  <a:cubicBezTo>
                    <a:pt x="4071682" y="107439"/>
                    <a:pt x="3516258" y="359560"/>
                    <a:pt x="3005285" y="587296"/>
                  </a:cubicBezTo>
                  <a:cubicBezTo>
                    <a:pt x="2220072" y="950550"/>
                    <a:pt x="1789437" y="1111044"/>
                    <a:pt x="1493930" y="815327"/>
                  </a:cubicBezTo>
                  <a:lnTo>
                    <a:pt x="1493930" y="815327"/>
                  </a:lnTo>
                  <a:close/>
                </a:path>
              </a:pathLst>
            </a:custGeom>
            <a:solidFill>
              <a:srgbClr val="EFBC6E"/>
            </a:solidFill>
            <a:ln w="88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333920F7-EB40-EADF-3AD7-EF9590E472D8}"/>
                </a:ext>
              </a:extLst>
            </p:cNvPr>
            <p:cNvSpPr/>
            <p:nvPr userDrawn="1"/>
          </p:nvSpPr>
          <p:spPr>
            <a:xfrm>
              <a:off x="4377843" y="5716818"/>
              <a:ext cx="1209474" cy="1141182"/>
            </a:xfrm>
            <a:custGeom>
              <a:avLst/>
              <a:gdLst>
                <a:gd name="connsiteX0" fmla="*/ 67482 w 1209474"/>
                <a:gd name="connsiteY0" fmla="*/ 0 h 1141182"/>
                <a:gd name="connsiteX1" fmla="*/ 1209474 w 1209474"/>
                <a:gd name="connsiteY1" fmla="*/ 1141182 h 1141182"/>
                <a:gd name="connsiteX2" fmla="*/ 0 w 1209474"/>
                <a:gd name="connsiteY2" fmla="*/ 1141182 h 1141182"/>
                <a:gd name="connsiteX3" fmla="*/ 894 w 1209474"/>
                <a:gd name="connsiteY3" fmla="*/ 1138158 h 1141182"/>
                <a:gd name="connsiteX4" fmla="*/ 67482 w 1209474"/>
                <a:gd name="connsiteY4" fmla="*/ 0 h 1141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9474" h="1141182">
                  <a:moveTo>
                    <a:pt x="67482" y="0"/>
                  </a:moveTo>
                  <a:lnTo>
                    <a:pt x="1209474" y="1141182"/>
                  </a:lnTo>
                  <a:lnTo>
                    <a:pt x="0" y="1141182"/>
                  </a:lnTo>
                  <a:lnTo>
                    <a:pt x="894" y="1138158"/>
                  </a:lnTo>
                  <a:cubicBezTo>
                    <a:pt x="103176" y="750946"/>
                    <a:pt x="121664" y="362074"/>
                    <a:pt x="67482" y="0"/>
                  </a:cubicBezTo>
                  <a:close/>
                </a:path>
              </a:pathLst>
            </a:custGeom>
            <a:solidFill>
              <a:srgbClr val="D14B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Graphic 7">
            <a:extLst>
              <a:ext uri="{FF2B5EF4-FFF2-40B4-BE49-F238E27FC236}">
                <a16:creationId xmlns:a16="http://schemas.microsoft.com/office/drawing/2014/main" id="{FFD46AD4-9D5C-55C1-888A-845C1C4ED0A2}"/>
              </a:ext>
            </a:extLst>
          </p:cNvPr>
          <p:cNvSpPr/>
          <p:nvPr userDrawn="1"/>
        </p:nvSpPr>
        <p:spPr>
          <a:xfrm>
            <a:off x="4530291" y="1178153"/>
            <a:ext cx="7314396" cy="500290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0EF9255F-11A6-8028-02ED-BD922B6D3D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14120" y="1255187"/>
            <a:ext cx="7146738" cy="4848839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6E867C4-41D9-129D-B8A6-A0ED20758A98}"/>
              </a:ext>
            </a:extLst>
          </p:cNvPr>
          <p:cNvSpPr/>
          <p:nvPr userDrawn="1"/>
        </p:nvSpPr>
        <p:spPr>
          <a:xfrm>
            <a:off x="-6641" y="1178154"/>
            <a:ext cx="4140056" cy="2302847"/>
          </a:xfrm>
          <a:custGeom>
            <a:avLst/>
            <a:gdLst>
              <a:gd name="connsiteX0" fmla="*/ 0 w 4140056"/>
              <a:gd name="connsiteY0" fmla="*/ 0 h 2302847"/>
              <a:gd name="connsiteX1" fmla="*/ 877945 w 4140056"/>
              <a:gd name="connsiteY1" fmla="*/ 0 h 2302847"/>
              <a:gd name="connsiteX2" fmla="*/ 3008202 w 4140056"/>
              <a:gd name="connsiteY2" fmla="*/ 0 h 2302847"/>
              <a:gd name="connsiteX3" fmla="*/ 4035336 w 4140056"/>
              <a:gd name="connsiteY3" fmla="*/ 0 h 2302847"/>
              <a:gd name="connsiteX4" fmla="*/ 4140056 w 4140056"/>
              <a:gd name="connsiteY4" fmla="*/ 104775 h 2302847"/>
              <a:gd name="connsiteX5" fmla="*/ 4140056 w 4140056"/>
              <a:gd name="connsiteY5" fmla="*/ 2198072 h 2302847"/>
              <a:gd name="connsiteX6" fmla="*/ 4035336 w 4140056"/>
              <a:gd name="connsiteY6" fmla="*/ 2302847 h 2302847"/>
              <a:gd name="connsiteX7" fmla="*/ 3008202 w 4140056"/>
              <a:gd name="connsiteY7" fmla="*/ 2302847 h 2302847"/>
              <a:gd name="connsiteX8" fmla="*/ 877945 w 4140056"/>
              <a:gd name="connsiteY8" fmla="*/ 2302847 h 2302847"/>
              <a:gd name="connsiteX9" fmla="*/ 0 w 414005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0056" h="2302847">
                <a:moveTo>
                  <a:pt x="0" y="0"/>
                </a:moveTo>
                <a:lnTo>
                  <a:pt x="877945" y="0"/>
                </a:lnTo>
                <a:lnTo>
                  <a:pt x="3008202" y="0"/>
                </a:lnTo>
                <a:lnTo>
                  <a:pt x="4035336" y="0"/>
                </a:lnTo>
                <a:cubicBezTo>
                  <a:pt x="4093171" y="0"/>
                  <a:pt x="4140056" y="46909"/>
                  <a:pt x="4140056" y="104775"/>
                </a:cubicBezTo>
                <a:lnTo>
                  <a:pt x="4140056" y="2198072"/>
                </a:lnTo>
                <a:cubicBezTo>
                  <a:pt x="4140056" y="2255937"/>
                  <a:pt x="4093171" y="2302847"/>
                  <a:pt x="4035336" y="2302847"/>
                </a:cubicBezTo>
                <a:lnTo>
                  <a:pt x="3008202" y="2302847"/>
                </a:lnTo>
                <a:lnTo>
                  <a:pt x="877945" y="2302847"/>
                </a:lnTo>
                <a:lnTo>
                  <a:pt x="0" y="2302847"/>
                </a:ln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CE79D8-92ED-6BFA-92D7-F5F3AFD2FF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15" y="1372902"/>
            <a:ext cx="3514123" cy="1913351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19181A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text</a:t>
            </a:r>
            <a:endParaRPr lang="en-I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6C62B2D-6BBA-14CD-2D55-2DA905E8F99D}"/>
              </a:ext>
            </a:extLst>
          </p:cNvPr>
          <p:cNvSpPr/>
          <p:nvPr userDrawn="1"/>
        </p:nvSpPr>
        <p:spPr>
          <a:xfrm>
            <a:off x="0" y="3878213"/>
            <a:ext cx="4133416" cy="2302847"/>
          </a:xfrm>
          <a:custGeom>
            <a:avLst/>
            <a:gdLst>
              <a:gd name="connsiteX0" fmla="*/ 0 w 4133416"/>
              <a:gd name="connsiteY0" fmla="*/ 0 h 2302847"/>
              <a:gd name="connsiteX1" fmla="*/ 871305 w 4133416"/>
              <a:gd name="connsiteY1" fmla="*/ 0 h 2302847"/>
              <a:gd name="connsiteX2" fmla="*/ 3001562 w 4133416"/>
              <a:gd name="connsiteY2" fmla="*/ 0 h 2302847"/>
              <a:gd name="connsiteX3" fmla="*/ 4028696 w 4133416"/>
              <a:gd name="connsiteY3" fmla="*/ 0 h 2302847"/>
              <a:gd name="connsiteX4" fmla="*/ 4133416 w 4133416"/>
              <a:gd name="connsiteY4" fmla="*/ 104775 h 2302847"/>
              <a:gd name="connsiteX5" fmla="*/ 4133416 w 4133416"/>
              <a:gd name="connsiteY5" fmla="*/ 2198072 h 2302847"/>
              <a:gd name="connsiteX6" fmla="*/ 4028696 w 4133416"/>
              <a:gd name="connsiteY6" fmla="*/ 2302847 h 2302847"/>
              <a:gd name="connsiteX7" fmla="*/ 3001562 w 4133416"/>
              <a:gd name="connsiteY7" fmla="*/ 2302847 h 2302847"/>
              <a:gd name="connsiteX8" fmla="*/ 871305 w 4133416"/>
              <a:gd name="connsiteY8" fmla="*/ 2302847 h 2302847"/>
              <a:gd name="connsiteX9" fmla="*/ 0 w 413341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3416" h="2302847">
                <a:moveTo>
                  <a:pt x="0" y="0"/>
                </a:moveTo>
                <a:lnTo>
                  <a:pt x="871305" y="0"/>
                </a:lnTo>
                <a:lnTo>
                  <a:pt x="3001562" y="0"/>
                </a:lnTo>
                <a:lnTo>
                  <a:pt x="4028696" y="0"/>
                </a:lnTo>
                <a:cubicBezTo>
                  <a:pt x="4086531" y="0"/>
                  <a:pt x="4133416" y="46909"/>
                  <a:pt x="4133416" y="104775"/>
                </a:cubicBezTo>
                <a:lnTo>
                  <a:pt x="4133416" y="2198072"/>
                </a:lnTo>
                <a:cubicBezTo>
                  <a:pt x="4133416" y="2255937"/>
                  <a:pt x="4086531" y="2302847"/>
                  <a:pt x="4028696" y="2302847"/>
                </a:cubicBezTo>
                <a:lnTo>
                  <a:pt x="3001562" y="2302847"/>
                </a:lnTo>
                <a:lnTo>
                  <a:pt x="871305" y="2302847"/>
                </a:lnTo>
                <a:lnTo>
                  <a:pt x="0" y="2302847"/>
                </a:lnTo>
                <a:close/>
              </a:path>
            </a:pathLst>
          </a:custGeom>
          <a:solidFill>
            <a:srgbClr val="B58214"/>
          </a:solidFill>
          <a:ln w="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1936782-4F52-E9AD-C276-E13F4BA184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815" y="4072960"/>
            <a:ext cx="3514123" cy="1913351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text</a:t>
            </a:r>
            <a:endParaRPr lang="en-IS"/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32363DFE-F7A7-5903-6A28-9F0E5F869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439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60" name="Picture 5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6443D8E-E81B-8187-CD41-582D5AD7B2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8295" y="6213192"/>
            <a:ext cx="1480989" cy="60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53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DE39308E-7310-C8E7-DE8E-4A56BAED84C3}"/>
              </a:ext>
            </a:extLst>
          </p:cNvPr>
          <p:cNvGrpSpPr/>
          <p:nvPr userDrawn="1"/>
        </p:nvGrpSpPr>
        <p:grpSpPr>
          <a:xfrm>
            <a:off x="0" y="144961"/>
            <a:ext cx="5075397" cy="6735610"/>
            <a:chOff x="0" y="144961"/>
            <a:chExt cx="5075397" cy="6735610"/>
          </a:xfrm>
        </p:grpSpPr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6DD2E2E1-E7AF-68E8-F4EF-F513FF36A829}"/>
                </a:ext>
              </a:extLst>
            </p:cNvPr>
            <p:cNvSpPr/>
            <p:nvPr/>
          </p:nvSpPr>
          <p:spPr>
            <a:xfrm>
              <a:off x="3468844" y="2521575"/>
              <a:ext cx="1606553" cy="1606550"/>
            </a:xfrm>
            <a:custGeom>
              <a:avLst/>
              <a:gdLst>
                <a:gd name="connsiteX0" fmla="*/ 1606553 w 1606553"/>
                <a:gd name="connsiteY0" fmla="*/ 803275 h 1606550"/>
                <a:gd name="connsiteX1" fmla="*/ 803277 w 1606553"/>
                <a:gd name="connsiteY1" fmla="*/ 1606550 h 1606550"/>
                <a:gd name="connsiteX2" fmla="*/ 0 w 1606553"/>
                <a:gd name="connsiteY2" fmla="*/ 803275 h 1606550"/>
                <a:gd name="connsiteX3" fmla="*/ 803277 w 1606553"/>
                <a:gd name="connsiteY3" fmla="*/ 0 h 1606550"/>
                <a:gd name="connsiteX4" fmla="*/ 1606553 w 1606553"/>
                <a:gd name="connsiteY4" fmla="*/ 803275 h 160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6553" h="1606550">
                  <a:moveTo>
                    <a:pt x="1606553" y="803275"/>
                  </a:moveTo>
                  <a:cubicBezTo>
                    <a:pt x="1606553" y="1246912"/>
                    <a:pt x="1246914" y="1606550"/>
                    <a:pt x="803277" y="1606550"/>
                  </a:cubicBezTo>
                  <a:cubicBezTo>
                    <a:pt x="359639" y="1606550"/>
                    <a:pt x="0" y="1246912"/>
                    <a:pt x="0" y="803275"/>
                  </a:cubicBezTo>
                  <a:cubicBezTo>
                    <a:pt x="0" y="359639"/>
                    <a:pt x="359639" y="0"/>
                    <a:pt x="803277" y="0"/>
                  </a:cubicBezTo>
                  <a:cubicBezTo>
                    <a:pt x="1246914" y="0"/>
                    <a:pt x="1606553" y="359639"/>
                    <a:pt x="1606553" y="803275"/>
                  </a:cubicBezTo>
                  <a:close/>
                </a:path>
              </a:pathLst>
            </a:custGeom>
            <a:solidFill>
              <a:srgbClr val="00706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311E9F24-2EA7-D881-AE3C-CD9CBE100A00}"/>
                </a:ext>
              </a:extLst>
            </p:cNvPr>
            <p:cNvSpPr/>
            <p:nvPr userDrawn="1"/>
          </p:nvSpPr>
          <p:spPr>
            <a:xfrm>
              <a:off x="0" y="3683625"/>
              <a:ext cx="4695794" cy="3196946"/>
            </a:xfrm>
            <a:custGeom>
              <a:avLst/>
              <a:gdLst>
                <a:gd name="connsiteX0" fmla="*/ 274026 w 4695794"/>
                <a:gd name="connsiteY0" fmla="*/ 2521521 h 3196946"/>
                <a:gd name="connsiteX1" fmla="*/ 949452 w 4695794"/>
                <a:gd name="connsiteY1" fmla="*/ 3196946 h 3196946"/>
                <a:gd name="connsiteX2" fmla="*/ 0 w 4695794"/>
                <a:gd name="connsiteY2" fmla="*/ 3196946 h 3196946"/>
                <a:gd name="connsiteX3" fmla="*/ 0 w 4695794"/>
                <a:gd name="connsiteY3" fmla="*/ 2878139 h 3196946"/>
                <a:gd name="connsiteX4" fmla="*/ 1924458 w 4695794"/>
                <a:gd name="connsiteY4" fmla="*/ 690880 h 3196946"/>
                <a:gd name="connsiteX5" fmla="*/ 1924490 w 4695794"/>
                <a:gd name="connsiteY5" fmla="*/ 690912 h 3196946"/>
                <a:gd name="connsiteX6" fmla="*/ 1924458 w 4695794"/>
                <a:gd name="connsiteY6" fmla="*/ 690944 h 3196946"/>
                <a:gd name="connsiteX7" fmla="*/ 2615403 w 4695794"/>
                <a:gd name="connsiteY7" fmla="*/ 0 h 3196946"/>
                <a:gd name="connsiteX8" fmla="*/ 4695794 w 4695794"/>
                <a:gd name="connsiteY8" fmla="*/ 2080387 h 3196946"/>
                <a:gd name="connsiteX9" fmla="*/ 3980307 w 4695794"/>
                <a:gd name="connsiteY9" fmla="*/ 3196946 h 3196946"/>
                <a:gd name="connsiteX10" fmla="*/ 1137462 w 4695794"/>
                <a:gd name="connsiteY10" fmla="*/ 3196946 h 3196946"/>
                <a:gd name="connsiteX11" fmla="*/ 2783995 w 4695794"/>
                <a:gd name="connsiteY11" fmla="*/ 1550416 h 3196946"/>
                <a:gd name="connsiteX12" fmla="*/ 1924490 w 4695794"/>
                <a:gd name="connsiteY12" fmla="*/ 690912 h 3196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95794" h="3196946">
                  <a:moveTo>
                    <a:pt x="274026" y="2521521"/>
                  </a:moveTo>
                  <a:lnTo>
                    <a:pt x="949452" y="3196946"/>
                  </a:lnTo>
                  <a:lnTo>
                    <a:pt x="0" y="3196946"/>
                  </a:lnTo>
                  <a:lnTo>
                    <a:pt x="0" y="2878139"/>
                  </a:lnTo>
                  <a:close/>
                  <a:moveTo>
                    <a:pt x="1924458" y="690880"/>
                  </a:moveTo>
                  <a:lnTo>
                    <a:pt x="1924490" y="690912"/>
                  </a:lnTo>
                  <a:lnTo>
                    <a:pt x="1924458" y="690944"/>
                  </a:lnTo>
                  <a:close/>
                  <a:moveTo>
                    <a:pt x="2615403" y="0"/>
                  </a:moveTo>
                  <a:lnTo>
                    <a:pt x="4695794" y="2080387"/>
                  </a:lnTo>
                  <a:lnTo>
                    <a:pt x="3980307" y="3196946"/>
                  </a:lnTo>
                  <a:lnTo>
                    <a:pt x="1137462" y="3196946"/>
                  </a:lnTo>
                  <a:lnTo>
                    <a:pt x="2783995" y="1550416"/>
                  </a:lnTo>
                  <a:lnTo>
                    <a:pt x="1924490" y="690912"/>
                  </a:lnTo>
                  <a:close/>
                </a:path>
              </a:pathLst>
            </a:custGeom>
            <a:solidFill>
              <a:srgbClr val="5C3E8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9EC48E79-3AD3-04FD-D1E1-CBDE963A137C}"/>
                </a:ext>
              </a:extLst>
            </p:cNvPr>
            <p:cNvSpPr/>
            <p:nvPr userDrawn="1"/>
          </p:nvSpPr>
          <p:spPr>
            <a:xfrm>
              <a:off x="1" y="1720714"/>
              <a:ext cx="3423373" cy="5137287"/>
            </a:xfrm>
            <a:custGeom>
              <a:avLst/>
              <a:gdLst>
                <a:gd name="connsiteX0" fmla="*/ 652487 w 3423373"/>
                <a:gd name="connsiteY0" fmla="*/ 0 h 5137287"/>
                <a:gd name="connsiteX1" fmla="*/ 2637756 w 3423373"/>
                <a:gd name="connsiteY1" fmla="*/ 1985264 h 5137287"/>
                <a:gd name="connsiteX2" fmla="*/ 2637692 w 3423373"/>
                <a:gd name="connsiteY2" fmla="*/ 1985264 h 5137287"/>
                <a:gd name="connsiteX3" fmla="*/ 2919008 w 3423373"/>
                <a:gd name="connsiteY3" fmla="*/ 5081858 h 5137287"/>
                <a:gd name="connsiteX4" fmla="*/ 2868533 w 3423373"/>
                <a:gd name="connsiteY4" fmla="*/ 5137287 h 5137287"/>
                <a:gd name="connsiteX5" fmla="*/ 0 w 3423373"/>
                <a:gd name="connsiteY5" fmla="*/ 5137287 h 5137287"/>
                <a:gd name="connsiteX6" fmla="*/ 0 w 3423373"/>
                <a:gd name="connsiteY6" fmla="*/ 3693010 h 5137287"/>
                <a:gd name="connsiteX7" fmla="*/ 337400 w 3423373"/>
                <a:gd name="connsiteY7" fmla="*/ 4030409 h 5137287"/>
                <a:gd name="connsiteX8" fmla="*/ 1356386 w 3423373"/>
                <a:gd name="connsiteY8" fmla="*/ 4192588 h 5137287"/>
                <a:gd name="connsiteX9" fmla="*/ 1538060 w 3423373"/>
                <a:gd name="connsiteY9" fmla="*/ 4051300 h 5137287"/>
                <a:gd name="connsiteX10" fmla="*/ 1511327 w 3423373"/>
                <a:gd name="connsiteY10" fmla="*/ 2856484 h 5137287"/>
                <a:gd name="connsiteX11" fmla="*/ 834161 w 3423373"/>
                <a:gd name="connsiteY11" fmla="*/ 2179320 h 5137287"/>
                <a:gd name="connsiteX12" fmla="*/ 0 w 3423373"/>
                <a:gd name="connsiteY12" fmla="*/ 3013480 h 5137287"/>
                <a:gd name="connsiteX13" fmla="*/ 0 w 3423373"/>
                <a:gd name="connsiteY13" fmla="*/ 652486 h 513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23373" h="5137287">
                  <a:moveTo>
                    <a:pt x="652487" y="0"/>
                  </a:moveTo>
                  <a:lnTo>
                    <a:pt x="2637756" y="1985264"/>
                  </a:lnTo>
                  <a:lnTo>
                    <a:pt x="2637692" y="1985264"/>
                  </a:lnTo>
                  <a:cubicBezTo>
                    <a:pt x="3593051" y="2940563"/>
                    <a:pt x="3665319" y="4179155"/>
                    <a:pt x="2919008" y="5081858"/>
                  </a:cubicBezTo>
                  <a:lnTo>
                    <a:pt x="2868533" y="5137287"/>
                  </a:lnTo>
                  <a:lnTo>
                    <a:pt x="0" y="5137287"/>
                  </a:lnTo>
                  <a:lnTo>
                    <a:pt x="0" y="3693010"/>
                  </a:lnTo>
                  <a:lnTo>
                    <a:pt x="337400" y="4030409"/>
                  </a:lnTo>
                  <a:cubicBezTo>
                    <a:pt x="644740" y="4337749"/>
                    <a:pt x="1039267" y="4380738"/>
                    <a:pt x="1356386" y="4192588"/>
                  </a:cubicBezTo>
                  <a:cubicBezTo>
                    <a:pt x="1420204" y="4154805"/>
                    <a:pt x="1481418" y="4107942"/>
                    <a:pt x="1538060" y="4051300"/>
                  </a:cubicBezTo>
                  <a:cubicBezTo>
                    <a:pt x="1873405" y="3715957"/>
                    <a:pt x="1880516" y="3225673"/>
                    <a:pt x="1511327" y="2856484"/>
                  </a:cubicBezTo>
                  <a:lnTo>
                    <a:pt x="834161" y="2179320"/>
                  </a:lnTo>
                  <a:lnTo>
                    <a:pt x="0" y="3013480"/>
                  </a:lnTo>
                  <a:lnTo>
                    <a:pt x="0" y="652486"/>
                  </a:lnTo>
                  <a:close/>
                </a:path>
              </a:pathLst>
            </a:custGeom>
            <a:solidFill>
              <a:srgbClr val="BABA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5B4F94E-DB33-9A3C-3F05-0AE084BEF0E7}"/>
                </a:ext>
              </a:extLst>
            </p:cNvPr>
            <p:cNvSpPr/>
            <p:nvPr userDrawn="1"/>
          </p:nvSpPr>
          <p:spPr>
            <a:xfrm>
              <a:off x="1" y="144961"/>
              <a:ext cx="2717211" cy="4589225"/>
            </a:xfrm>
            <a:custGeom>
              <a:avLst/>
              <a:gdLst>
                <a:gd name="connsiteX0" fmla="*/ 2228244 w 2717211"/>
                <a:gd name="connsiteY0" fmla="*/ 0 h 4589225"/>
                <a:gd name="connsiteX1" fmla="*/ 2228244 w 2717211"/>
                <a:gd name="connsiteY1" fmla="*/ 2360930 h 4589225"/>
                <a:gd name="connsiteX2" fmla="*/ 0 w 2717211"/>
                <a:gd name="connsiteY2" fmla="*/ 4589225 h 4589225"/>
                <a:gd name="connsiteX3" fmla="*/ 0 w 2717211"/>
                <a:gd name="connsiteY3" fmla="*/ 2228294 h 458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7211" h="4589225">
                  <a:moveTo>
                    <a:pt x="2228244" y="0"/>
                  </a:moveTo>
                  <a:cubicBezTo>
                    <a:pt x="2880200" y="651955"/>
                    <a:pt x="2880200" y="1708976"/>
                    <a:pt x="2228244" y="2360930"/>
                  </a:cubicBezTo>
                  <a:lnTo>
                    <a:pt x="0" y="4589225"/>
                  </a:lnTo>
                  <a:lnTo>
                    <a:pt x="0" y="2228294"/>
                  </a:lnTo>
                  <a:close/>
                </a:path>
              </a:pathLst>
            </a:custGeom>
            <a:solidFill>
              <a:srgbClr val="5C3E8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C4636D1C-8DE4-F38F-1180-F7AC99A51F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532072" y="1330897"/>
            <a:ext cx="6034726" cy="4123312"/>
          </a:xfrm>
          <a:prstGeom prst="rect">
            <a:avLst/>
          </a:prstGeom>
          <a:effectLst>
            <a:outerShdw blurRad="165100" dist="127000" dir="5400000" algn="ctr" rotWithShape="0">
              <a:srgbClr val="000000">
                <a:alpha val="15230"/>
              </a:srgbClr>
            </a:outerShdw>
          </a:effectLst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2CAD4F5-CA31-11D1-C9C3-39B5588E75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5729" y="200026"/>
            <a:ext cx="6565636" cy="6007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Insert title here</a:t>
            </a:r>
            <a:endParaRPr lang="en-IS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0A31CFBA-FDEC-A0C1-2F76-48360820F346}"/>
              </a:ext>
            </a:extLst>
          </p:cNvPr>
          <p:cNvSpPr/>
          <p:nvPr/>
        </p:nvSpPr>
        <p:spPr>
          <a:xfrm>
            <a:off x="0" y="5386426"/>
            <a:ext cx="2300420" cy="1489862"/>
          </a:xfrm>
          <a:custGeom>
            <a:avLst/>
            <a:gdLst>
              <a:gd name="connsiteX0" fmla="*/ 82814 w 2300420"/>
              <a:gd name="connsiteY0" fmla="*/ 11 h 1489862"/>
              <a:gd name="connsiteX1" fmla="*/ 1400162 w 2300420"/>
              <a:gd name="connsiteY1" fmla="*/ 592141 h 1489862"/>
              <a:gd name="connsiteX2" fmla="*/ 1446716 w 2300420"/>
              <a:gd name="connsiteY2" fmla="*/ 637196 h 1489862"/>
              <a:gd name="connsiteX3" fmla="*/ 2300420 w 2300420"/>
              <a:gd name="connsiteY3" fmla="*/ 1489862 h 1489862"/>
              <a:gd name="connsiteX4" fmla="*/ 0 w 2300420"/>
              <a:gd name="connsiteY4" fmla="*/ 1489862 h 1489862"/>
              <a:gd name="connsiteX5" fmla="*/ 0 w 2300420"/>
              <a:gd name="connsiteY5" fmla="*/ 5445 h 148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420" h="1489862">
                <a:moveTo>
                  <a:pt x="82814" y="11"/>
                </a:moveTo>
                <a:cubicBezTo>
                  <a:pt x="529182" y="-1658"/>
                  <a:pt x="980598" y="190336"/>
                  <a:pt x="1400162" y="592141"/>
                </a:cubicBezTo>
                <a:cubicBezTo>
                  <a:pt x="1415702" y="606221"/>
                  <a:pt x="1431175" y="621674"/>
                  <a:pt x="1446716" y="637196"/>
                </a:cubicBezTo>
                <a:lnTo>
                  <a:pt x="2300420" y="1489862"/>
                </a:lnTo>
                <a:lnTo>
                  <a:pt x="0" y="1489862"/>
                </a:lnTo>
                <a:lnTo>
                  <a:pt x="0" y="5445"/>
                </a:lnTo>
                <a:close/>
              </a:path>
            </a:pathLst>
          </a:custGeom>
          <a:solidFill>
            <a:srgbClr val="00706E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pic>
        <p:nvPicPr>
          <p:cNvPr id="43" name="Picture 4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5BED2C1-77D4-1E0A-4DC9-667A9665A9E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2613" y="6153002"/>
            <a:ext cx="1480989" cy="606708"/>
          </a:xfrm>
          <a:prstGeom prst="rect">
            <a:avLst/>
          </a:prstGeom>
        </p:spPr>
      </p:pic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EA5D42FA-5BDD-C47F-A1DE-B54AE61AD9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9297" y="445249"/>
            <a:ext cx="3991987" cy="5893486"/>
          </a:xfrm>
          <a:custGeom>
            <a:avLst/>
            <a:gdLst>
              <a:gd name="connsiteX0" fmla="*/ 124980 w 3991987"/>
              <a:gd name="connsiteY0" fmla="*/ 0 h 5893486"/>
              <a:gd name="connsiteX1" fmla="*/ 3867007 w 3991987"/>
              <a:gd name="connsiteY1" fmla="*/ 0 h 5893486"/>
              <a:gd name="connsiteX2" fmla="*/ 3991987 w 3991987"/>
              <a:gd name="connsiteY2" fmla="*/ 125001 h 5893486"/>
              <a:gd name="connsiteX3" fmla="*/ 3991987 w 3991987"/>
              <a:gd name="connsiteY3" fmla="*/ 5768485 h 5893486"/>
              <a:gd name="connsiteX4" fmla="*/ 3867007 w 3991987"/>
              <a:gd name="connsiteY4" fmla="*/ 5893486 h 5893486"/>
              <a:gd name="connsiteX5" fmla="*/ 1291226 w 3991987"/>
              <a:gd name="connsiteY5" fmla="*/ 5893486 h 5893486"/>
              <a:gd name="connsiteX6" fmla="*/ 957419 w 3991987"/>
              <a:gd name="connsiteY6" fmla="*/ 5560085 h 5893486"/>
              <a:gd name="connsiteX7" fmla="*/ 910865 w 3991987"/>
              <a:gd name="connsiteY7" fmla="*/ 5515030 h 5893486"/>
              <a:gd name="connsiteX8" fmla="*/ 167296 w 3991987"/>
              <a:gd name="connsiteY8" fmla="*/ 5028738 h 5893486"/>
              <a:gd name="connsiteX9" fmla="*/ 0 w 3991987"/>
              <a:gd name="connsiteY9" fmla="*/ 4976600 h 5893486"/>
              <a:gd name="connsiteX10" fmla="*/ 0 w 3991987"/>
              <a:gd name="connsiteY10" fmla="*/ 125001 h 5893486"/>
              <a:gd name="connsiteX11" fmla="*/ 124980 w 3991987"/>
              <a:gd name="connsiteY11" fmla="*/ 0 h 58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91987" h="5893486">
                <a:moveTo>
                  <a:pt x="124980" y="0"/>
                </a:moveTo>
                <a:lnTo>
                  <a:pt x="3867007" y="0"/>
                </a:lnTo>
                <a:cubicBezTo>
                  <a:pt x="3936031" y="0"/>
                  <a:pt x="3991987" y="55965"/>
                  <a:pt x="3991987" y="125001"/>
                </a:cubicBezTo>
                <a:lnTo>
                  <a:pt x="3991987" y="5768485"/>
                </a:lnTo>
                <a:cubicBezTo>
                  <a:pt x="3991987" y="5837521"/>
                  <a:pt x="3936032" y="5893486"/>
                  <a:pt x="3867007" y="5893486"/>
                </a:cubicBezTo>
                <a:lnTo>
                  <a:pt x="1291226" y="5893486"/>
                </a:lnTo>
                <a:lnTo>
                  <a:pt x="957419" y="5560085"/>
                </a:lnTo>
                <a:cubicBezTo>
                  <a:pt x="941878" y="5544563"/>
                  <a:pt x="926405" y="5529110"/>
                  <a:pt x="910865" y="5515030"/>
                </a:cubicBezTo>
                <a:cubicBezTo>
                  <a:pt x="671114" y="5285427"/>
                  <a:pt x="420963" y="5124334"/>
                  <a:pt x="167296" y="5028738"/>
                </a:cubicBezTo>
                <a:lnTo>
                  <a:pt x="0" y="4976600"/>
                </a:lnTo>
                <a:lnTo>
                  <a:pt x="0" y="125001"/>
                </a:lnTo>
                <a:cubicBezTo>
                  <a:pt x="0" y="55965"/>
                  <a:pt x="55955" y="0"/>
                  <a:pt x="1249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58" name="Text Placeholder 41">
            <a:extLst>
              <a:ext uri="{FF2B5EF4-FFF2-40B4-BE49-F238E27FC236}">
                <a16:creationId xmlns:a16="http://schemas.microsoft.com/office/drawing/2014/main" id="{B38F0916-A9F4-1F3A-5AA9-09DA954683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5729" y="962526"/>
            <a:ext cx="6565636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2228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EA51D2B0-FF79-57EA-6ACA-D34A87857BF1}"/>
              </a:ext>
            </a:extLst>
          </p:cNvPr>
          <p:cNvGrpSpPr/>
          <p:nvPr userDrawn="1"/>
        </p:nvGrpSpPr>
        <p:grpSpPr>
          <a:xfrm>
            <a:off x="6096026" y="1132900"/>
            <a:ext cx="6095975" cy="5725100"/>
            <a:chOff x="6096026" y="1132900"/>
            <a:chExt cx="6095975" cy="5725100"/>
          </a:xfrm>
        </p:grpSpPr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111EDE78-36AF-2726-0027-93C9B263A2FC}"/>
                </a:ext>
              </a:extLst>
            </p:cNvPr>
            <p:cNvSpPr/>
            <p:nvPr/>
          </p:nvSpPr>
          <p:spPr>
            <a:xfrm>
              <a:off x="6096026" y="1132900"/>
              <a:ext cx="1855998" cy="1857962"/>
            </a:xfrm>
            <a:custGeom>
              <a:avLst/>
              <a:gdLst>
                <a:gd name="connsiteX0" fmla="*/ 1589562 w 1855998"/>
                <a:gd name="connsiteY0" fmla="*/ 270157 h 1857962"/>
                <a:gd name="connsiteX1" fmla="*/ 1561383 w 1855998"/>
                <a:gd name="connsiteY1" fmla="*/ 1569239 h 1857962"/>
                <a:gd name="connsiteX2" fmla="*/ 270701 w 1855998"/>
                <a:gd name="connsiteY2" fmla="*/ 1590430 h 1857962"/>
                <a:gd name="connsiteX3" fmla="*/ 284858 w 1855998"/>
                <a:gd name="connsiteY3" fmla="*/ 291347 h 1857962"/>
                <a:gd name="connsiteX4" fmla="*/ 1589562 w 1855998"/>
                <a:gd name="connsiteY4" fmla="*/ 270157 h 185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5998" h="1857962">
                  <a:moveTo>
                    <a:pt x="1589562" y="270157"/>
                  </a:moveTo>
                  <a:cubicBezTo>
                    <a:pt x="1956286" y="637274"/>
                    <a:pt x="1942130" y="1187950"/>
                    <a:pt x="1561383" y="1569239"/>
                  </a:cubicBezTo>
                  <a:cubicBezTo>
                    <a:pt x="1187648" y="1943375"/>
                    <a:pt x="637561" y="1957547"/>
                    <a:pt x="270701" y="1590430"/>
                  </a:cubicBezTo>
                  <a:cubicBezTo>
                    <a:pt x="-96023" y="1223312"/>
                    <a:pt x="-89012" y="665618"/>
                    <a:pt x="284858" y="291347"/>
                  </a:cubicBezTo>
                  <a:cubicBezTo>
                    <a:pt x="665739" y="-89942"/>
                    <a:pt x="1222837" y="-96960"/>
                    <a:pt x="1589562" y="270157"/>
                  </a:cubicBezTo>
                  <a:close/>
                </a:path>
              </a:pathLst>
            </a:custGeom>
            <a:solidFill>
              <a:srgbClr val="BABA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C38860E5-7A5D-3F24-4188-F64A5DDA5CA2}"/>
                </a:ext>
              </a:extLst>
            </p:cNvPr>
            <p:cNvSpPr/>
            <p:nvPr userDrawn="1"/>
          </p:nvSpPr>
          <p:spPr>
            <a:xfrm>
              <a:off x="9306514" y="1766243"/>
              <a:ext cx="2885486" cy="4304873"/>
            </a:xfrm>
            <a:custGeom>
              <a:avLst/>
              <a:gdLst>
                <a:gd name="connsiteX0" fmla="*/ 2776135 w 2885486"/>
                <a:gd name="connsiteY0" fmla="*/ 564 h 4304873"/>
                <a:gd name="connsiteX1" fmla="*/ 2885486 w 2885486"/>
                <a:gd name="connsiteY1" fmla="*/ 8006 h 4304873"/>
                <a:gd name="connsiteX2" fmla="*/ 2885486 w 2885486"/>
                <a:gd name="connsiteY2" fmla="*/ 1684685 h 4304873"/>
                <a:gd name="connsiteX3" fmla="*/ 2848591 w 2885486"/>
                <a:gd name="connsiteY3" fmla="*/ 1668112 h 4304873"/>
                <a:gd name="connsiteX4" fmla="*/ 1911629 w 2885486"/>
                <a:gd name="connsiteY4" fmla="*/ 1913751 h 4304873"/>
                <a:gd name="connsiteX5" fmla="*/ 1911494 w 2885486"/>
                <a:gd name="connsiteY5" fmla="*/ 1913751 h 4304873"/>
                <a:gd name="connsiteX6" fmla="*/ 1723144 w 2885486"/>
                <a:gd name="connsiteY6" fmla="*/ 2984600 h 4304873"/>
                <a:gd name="connsiteX7" fmla="*/ 404283 w 2885486"/>
                <a:gd name="connsiteY7" fmla="*/ 4304873 h 4304873"/>
                <a:gd name="connsiteX8" fmla="*/ 855409 w 2885486"/>
                <a:gd name="connsiteY8" fmla="*/ 841687 h 4304873"/>
                <a:gd name="connsiteX9" fmla="*/ 2776135 w 2885486"/>
                <a:gd name="connsiteY9" fmla="*/ 564 h 430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5486" h="4304873">
                  <a:moveTo>
                    <a:pt x="2776135" y="564"/>
                  </a:moveTo>
                  <a:lnTo>
                    <a:pt x="2885486" y="8006"/>
                  </a:lnTo>
                  <a:lnTo>
                    <a:pt x="2885486" y="1684685"/>
                  </a:lnTo>
                  <a:lnTo>
                    <a:pt x="2848591" y="1668112"/>
                  </a:lnTo>
                  <a:cubicBezTo>
                    <a:pt x="2538533" y="1556194"/>
                    <a:pt x="2201133" y="1623938"/>
                    <a:pt x="1911629" y="1913751"/>
                  </a:cubicBezTo>
                  <a:lnTo>
                    <a:pt x="1911494" y="1913751"/>
                  </a:lnTo>
                  <a:cubicBezTo>
                    <a:pt x="1593711" y="2231874"/>
                    <a:pt x="1548680" y="2629765"/>
                    <a:pt x="1723144" y="2984600"/>
                  </a:cubicBezTo>
                  <a:lnTo>
                    <a:pt x="404283" y="4304873"/>
                  </a:lnTo>
                  <a:cubicBezTo>
                    <a:pt x="-250158" y="3193803"/>
                    <a:pt x="-117221" y="1815358"/>
                    <a:pt x="855409" y="841687"/>
                  </a:cubicBezTo>
                  <a:cubicBezTo>
                    <a:pt x="1453477" y="243055"/>
                    <a:pt x="2125217" y="-13722"/>
                    <a:pt x="2776135" y="564"/>
                  </a:cubicBezTo>
                  <a:close/>
                </a:path>
              </a:pathLst>
            </a:custGeom>
            <a:solidFill>
              <a:srgbClr val="BABA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1FCFE441-808A-30A2-6AC0-47DB738B152A}"/>
                </a:ext>
              </a:extLst>
            </p:cNvPr>
            <p:cNvSpPr/>
            <p:nvPr userDrawn="1"/>
          </p:nvSpPr>
          <p:spPr>
            <a:xfrm>
              <a:off x="7427937" y="3238846"/>
              <a:ext cx="4764064" cy="3619154"/>
            </a:xfrm>
            <a:custGeom>
              <a:avLst/>
              <a:gdLst>
                <a:gd name="connsiteX0" fmla="*/ 1318911 w 4764064"/>
                <a:gd name="connsiteY0" fmla="*/ 0 h 3619154"/>
                <a:gd name="connsiteX1" fmla="*/ 2637721 w 4764064"/>
                <a:gd name="connsiteY1" fmla="*/ 546829 h 3619154"/>
                <a:gd name="connsiteX2" fmla="*/ 4608407 w 4764064"/>
                <a:gd name="connsiteY2" fmla="*/ 2519626 h 3619154"/>
                <a:gd name="connsiteX3" fmla="*/ 4764064 w 4764064"/>
                <a:gd name="connsiteY3" fmla="*/ 2675450 h 3619154"/>
                <a:gd name="connsiteX4" fmla="*/ 4764064 w 4764064"/>
                <a:gd name="connsiteY4" fmla="*/ 3619154 h 3619154"/>
                <a:gd name="connsiteX5" fmla="*/ 3103615 w 4764064"/>
                <a:gd name="connsiteY5" fmla="*/ 3619154 h 3619154"/>
                <a:gd name="connsiteX6" fmla="*/ 3024477 w 4764064"/>
                <a:gd name="connsiteY6" fmla="*/ 3560912 h 3619154"/>
                <a:gd name="connsiteX7" fmla="*/ 2882833 w 4764064"/>
                <a:gd name="connsiteY7" fmla="*/ 3432749 h 3619154"/>
                <a:gd name="connsiteX8" fmla="*/ 0 w 4764064"/>
                <a:gd name="connsiteY8" fmla="*/ 546829 h 3619154"/>
                <a:gd name="connsiteX9" fmla="*/ 1318911 w 4764064"/>
                <a:gd name="connsiteY9" fmla="*/ 0 h 361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64064" h="3619154">
                  <a:moveTo>
                    <a:pt x="1318911" y="0"/>
                  </a:moveTo>
                  <a:cubicBezTo>
                    <a:pt x="1796243" y="0"/>
                    <a:pt x="2273558" y="182277"/>
                    <a:pt x="2637721" y="546829"/>
                  </a:cubicBezTo>
                  <a:cubicBezTo>
                    <a:pt x="2637721" y="546829"/>
                    <a:pt x="3763827" y="1674142"/>
                    <a:pt x="4608407" y="2519626"/>
                  </a:cubicBezTo>
                  <a:lnTo>
                    <a:pt x="4764064" y="2675450"/>
                  </a:lnTo>
                  <a:lnTo>
                    <a:pt x="4764064" y="3619154"/>
                  </a:lnTo>
                  <a:lnTo>
                    <a:pt x="3103615" y="3619154"/>
                  </a:lnTo>
                  <a:lnTo>
                    <a:pt x="3024477" y="3560912"/>
                  </a:lnTo>
                  <a:cubicBezTo>
                    <a:pt x="2975642" y="3521039"/>
                    <a:pt x="2928353" y="3478318"/>
                    <a:pt x="2882833" y="3432749"/>
                  </a:cubicBezTo>
                  <a:lnTo>
                    <a:pt x="0" y="546829"/>
                  </a:lnTo>
                  <a:cubicBezTo>
                    <a:pt x="364231" y="182277"/>
                    <a:pt x="841580" y="0"/>
                    <a:pt x="1318911" y="0"/>
                  </a:cubicBezTo>
                  <a:close/>
                </a:path>
              </a:pathLst>
            </a:custGeom>
            <a:solidFill>
              <a:srgbClr val="6E63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0427C6AB-A032-9658-63F4-A44DEB7DC416}"/>
                </a:ext>
              </a:extLst>
            </p:cNvPr>
            <p:cNvSpPr/>
            <p:nvPr userDrawn="1"/>
          </p:nvSpPr>
          <p:spPr>
            <a:xfrm>
              <a:off x="9027791" y="3587392"/>
              <a:ext cx="3164209" cy="3270608"/>
            </a:xfrm>
            <a:custGeom>
              <a:avLst/>
              <a:gdLst>
                <a:gd name="connsiteX0" fmla="*/ 3164209 w 3164209"/>
                <a:gd name="connsiteY0" fmla="*/ 0 h 3270608"/>
                <a:gd name="connsiteX1" fmla="*/ 3164209 w 3164209"/>
                <a:gd name="connsiteY1" fmla="*/ 2129280 h 3270608"/>
                <a:gd name="connsiteX2" fmla="*/ 2981911 w 3164209"/>
                <a:gd name="connsiteY2" fmla="*/ 2311773 h 3270608"/>
                <a:gd name="connsiteX3" fmla="*/ 2024101 w 3164209"/>
                <a:gd name="connsiteY3" fmla="*/ 3270608 h 3270608"/>
                <a:gd name="connsiteX4" fmla="*/ 0 w 3164209"/>
                <a:gd name="connsiteY4" fmla="*/ 3270608 h 3270608"/>
                <a:gd name="connsiteX5" fmla="*/ 6292 w 3164209"/>
                <a:gd name="connsiteY5" fmla="*/ 3257037 h 3270608"/>
                <a:gd name="connsiteX6" fmla="*/ 274756 w 3164209"/>
                <a:gd name="connsiteY6" fmla="*/ 2892548 h 3270608"/>
                <a:gd name="connsiteX7" fmla="*/ 911535 w 3164209"/>
                <a:gd name="connsiteY7" fmla="*/ 2255086 h 3270608"/>
                <a:gd name="connsiteX8" fmla="*/ 1918410 w 3164209"/>
                <a:gd name="connsiteY8" fmla="*/ 1247133 h 327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4209" h="3270608">
                  <a:moveTo>
                    <a:pt x="3164209" y="0"/>
                  </a:moveTo>
                  <a:lnTo>
                    <a:pt x="3164209" y="2129280"/>
                  </a:lnTo>
                  <a:lnTo>
                    <a:pt x="2981911" y="2311773"/>
                  </a:lnTo>
                  <a:lnTo>
                    <a:pt x="2024101" y="3270608"/>
                  </a:lnTo>
                  <a:lnTo>
                    <a:pt x="0" y="3270608"/>
                  </a:lnTo>
                  <a:lnTo>
                    <a:pt x="6292" y="3257037"/>
                  </a:lnTo>
                  <a:cubicBezTo>
                    <a:pt x="75125" y="3125912"/>
                    <a:pt x="164612" y="3002810"/>
                    <a:pt x="274756" y="2892548"/>
                  </a:cubicBezTo>
                  <a:lnTo>
                    <a:pt x="911535" y="2255086"/>
                  </a:lnTo>
                  <a:lnTo>
                    <a:pt x="1918410" y="1247133"/>
                  </a:lnTo>
                  <a:close/>
                </a:path>
              </a:pathLst>
            </a:custGeom>
            <a:solidFill>
              <a:srgbClr val="EFBC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0" name="Freeform 19">
            <a:extLst>
              <a:ext uri="{FF2B5EF4-FFF2-40B4-BE49-F238E27FC236}">
                <a16:creationId xmlns:a16="http://schemas.microsoft.com/office/drawing/2014/main" id="{8FA3E15F-A38F-6E11-2161-604D7B076A3F}"/>
              </a:ext>
            </a:extLst>
          </p:cNvPr>
          <p:cNvSpPr/>
          <p:nvPr userDrawn="1"/>
        </p:nvSpPr>
        <p:spPr>
          <a:xfrm>
            <a:off x="6294401" y="1133139"/>
            <a:ext cx="5557308" cy="5233870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2FA384D4-E2E7-C499-0C39-D30CCC9680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58534" y="1197696"/>
            <a:ext cx="5428158" cy="5106617"/>
          </a:xfrm>
          <a:custGeom>
            <a:avLst/>
            <a:gdLst>
              <a:gd name="connsiteX0" fmla="*/ 83687 w 5428158"/>
              <a:gd name="connsiteY0" fmla="*/ 0 h 5106617"/>
              <a:gd name="connsiteX1" fmla="*/ 5345070 w 5428158"/>
              <a:gd name="connsiteY1" fmla="*/ 0 h 5106617"/>
              <a:gd name="connsiteX2" fmla="*/ 5358432 w 5428158"/>
              <a:gd name="connsiteY2" fmla="*/ 2697 h 5106617"/>
              <a:gd name="connsiteX3" fmla="*/ 5419708 w 5428158"/>
              <a:gd name="connsiteY3" fmla="*/ 63963 h 5106617"/>
              <a:gd name="connsiteX4" fmla="*/ 5428158 w 5428158"/>
              <a:gd name="connsiteY4" fmla="*/ 105813 h 5106617"/>
              <a:gd name="connsiteX5" fmla="*/ 5428158 w 5428158"/>
              <a:gd name="connsiteY5" fmla="*/ 4994454 h 5106617"/>
              <a:gd name="connsiteX6" fmla="*/ 5419708 w 5428158"/>
              <a:gd name="connsiteY6" fmla="*/ 5036304 h 5106617"/>
              <a:gd name="connsiteX7" fmla="*/ 5313612 w 5428158"/>
              <a:gd name="connsiteY7" fmla="*/ 5106617 h 5106617"/>
              <a:gd name="connsiteX8" fmla="*/ 115144 w 5428158"/>
              <a:gd name="connsiteY8" fmla="*/ 5106617 h 5106617"/>
              <a:gd name="connsiteX9" fmla="*/ 0 w 5428158"/>
              <a:gd name="connsiteY9" fmla="*/ 4991492 h 5106617"/>
              <a:gd name="connsiteX10" fmla="*/ 0 w 5428158"/>
              <a:gd name="connsiteY10" fmla="*/ 3555723 h 5106617"/>
              <a:gd name="connsiteX11" fmla="*/ 0 w 5428158"/>
              <a:gd name="connsiteY11" fmla="*/ 1544544 h 5106617"/>
              <a:gd name="connsiteX12" fmla="*/ 0 w 5428158"/>
              <a:gd name="connsiteY12" fmla="*/ 108775 h 5106617"/>
              <a:gd name="connsiteX13" fmla="*/ 70325 w 5428158"/>
              <a:gd name="connsiteY13" fmla="*/ 2697 h 510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8158" h="5106617">
                <a:moveTo>
                  <a:pt x="83687" y="0"/>
                </a:moveTo>
                <a:lnTo>
                  <a:pt x="5345070" y="0"/>
                </a:lnTo>
                <a:lnTo>
                  <a:pt x="5358432" y="2697"/>
                </a:lnTo>
                <a:cubicBezTo>
                  <a:pt x="5385983" y="14348"/>
                  <a:pt x="5408054" y="36416"/>
                  <a:pt x="5419708" y="63963"/>
                </a:cubicBezTo>
                <a:lnTo>
                  <a:pt x="5428158" y="105813"/>
                </a:lnTo>
                <a:lnTo>
                  <a:pt x="5428158" y="4994454"/>
                </a:lnTo>
                <a:lnTo>
                  <a:pt x="5419708" y="5036304"/>
                </a:lnTo>
                <a:cubicBezTo>
                  <a:pt x="5402228" y="5077624"/>
                  <a:pt x="5361307" y="5106617"/>
                  <a:pt x="5313612" y="5106617"/>
                </a:cubicBezTo>
                <a:lnTo>
                  <a:pt x="115144" y="5106617"/>
                </a:lnTo>
                <a:cubicBezTo>
                  <a:pt x="51552" y="5106617"/>
                  <a:pt x="0" y="5055074"/>
                  <a:pt x="0" y="4991492"/>
                </a:cubicBezTo>
                <a:lnTo>
                  <a:pt x="0" y="3555723"/>
                </a:lnTo>
                <a:lnTo>
                  <a:pt x="0" y="1544544"/>
                </a:lnTo>
                <a:lnTo>
                  <a:pt x="0" y="108775"/>
                </a:lnTo>
                <a:cubicBezTo>
                  <a:pt x="0" y="61089"/>
                  <a:pt x="28998" y="20174"/>
                  <a:pt x="70325" y="2697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F6C3888F-A0B8-C507-03DE-BA1CE4BCE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1114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="1" i="0">
                <a:solidFill>
                  <a:schemeClr val="bg1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CF789CF-5A89-9503-0CDE-D9B57785D1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7345" y="203150"/>
            <a:ext cx="1480989" cy="606708"/>
          </a:xfrm>
          <a:prstGeom prst="rect">
            <a:avLst/>
          </a:prstGeom>
        </p:spPr>
      </p:pic>
      <p:sp>
        <p:nvSpPr>
          <p:cNvPr id="57" name="Text Placeholder 41">
            <a:extLst>
              <a:ext uri="{FF2B5EF4-FFF2-40B4-BE49-F238E27FC236}">
                <a16:creationId xmlns:a16="http://schemas.microsoft.com/office/drawing/2014/main" id="{244BD30E-D216-7959-8F93-9F4D3FE369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290" y="962526"/>
            <a:ext cx="5613819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2577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 Single Corner Rectangle 19">
            <a:extLst>
              <a:ext uri="{FF2B5EF4-FFF2-40B4-BE49-F238E27FC236}">
                <a16:creationId xmlns:a16="http://schemas.microsoft.com/office/drawing/2014/main" id="{0AB6023A-8741-7AA6-D37C-3BAE9A9304E1}"/>
              </a:ext>
            </a:extLst>
          </p:cNvPr>
          <p:cNvSpPr/>
          <p:nvPr userDrawn="1"/>
        </p:nvSpPr>
        <p:spPr>
          <a:xfrm>
            <a:off x="0" y="99202"/>
            <a:ext cx="4990381" cy="6758798"/>
          </a:xfrm>
          <a:prstGeom prst="round1Rect">
            <a:avLst/>
          </a:prstGeom>
          <a:solidFill>
            <a:srgbClr val="F5F6F8"/>
          </a:solidFill>
          <a:ln>
            <a:noFill/>
          </a:ln>
          <a:effectLst>
            <a:outerShdw blurRad="165100" dist="127000" dir="5400000" algn="ctr" rotWithShape="0">
              <a:srgbClr val="000000">
                <a:alpha val="1535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131FEF91-1FE3-8E28-2764-76018A39B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212186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="1" i="0">
                <a:solidFill>
                  <a:schemeClr val="bg1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8CF7E8DA-751E-2CDA-4C7A-2E2FF8C66561}"/>
              </a:ext>
            </a:extLst>
          </p:cNvPr>
          <p:cNvSpPr/>
          <p:nvPr/>
        </p:nvSpPr>
        <p:spPr>
          <a:xfrm rot="5400000">
            <a:off x="-359896" y="5285774"/>
            <a:ext cx="1034425" cy="333296"/>
          </a:xfrm>
          <a:custGeom>
            <a:avLst/>
            <a:gdLst>
              <a:gd name="connsiteX0" fmla="*/ 0 w 1034425"/>
              <a:gd name="connsiteY0" fmla="*/ 333296 h 333296"/>
              <a:gd name="connsiteX1" fmla="*/ 43998 w 1034425"/>
              <a:gd name="connsiteY1" fmla="*/ 252082 h 333296"/>
              <a:gd name="connsiteX2" fmla="*/ 517212 w 1034425"/>
              <a:gd name="connsiteY2" fmla="*/ 0 h 333296"/>
              <a:gd name="connsiteX3" fmla="*/ 990427 w 1034425"/>
              <a:gd name="connsiteY3" fmla="*/ 252082 h 333296"/>
              <a:gd name="connsiteX4" fmla="*/ 1034425 w 1034425"/>
              <a:gd name="connsiteY4" fmla="*/ 333296 h 33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4425" h="333296">
                <a:moveTo>
                  <a:pt x="0" y="333296"/>
                </a:moveTo>
                <a:lnTo>
                  <a:pt x="43998" y="252082"/>
                </a:lnTo>
                <a:cubicBezTo>
                  <a:pt x="146553" y="99994"/>
                  <a:pt x="320227" y="0"/>
                  <a:pt x="517212" y="0"/>
                </a:cubicBezTo>
                <a:cubicBezTo>
                  <a:pt x="714198" y="0"/>
                  <a:pt x="887873" y="99994"/>
                  <a:pt x="990427" y="252082"/>
                </a:cubicBezTo>
                <a:lnTo>
                  <a:pt x="1034425" y="333296"/>
                </a:lnTo>
                <a:close/>
              </a:path>
            </a:pathLst>
          </a:custGeom>
          <a:solidFill>
            <a:srgbClr val="403FA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15D27767-99A3-E036-6283-1B2982352351}"/>
              </a:ext>
            </a:extLst>
          </p:cNvPr>
          <p:cNvSpPr/>
          <p:nvPr/>
        </p:nvSpPr>
        <p:spPr>
          <a:xfrm rot="5400000">
            <a:off x="-94810" y="6127554"/>
            <a:ext cx="3256905" cy="2884347"/>
          </a:xfrm>
          <a:custGeom>
            <a:avLst/>
            <a:gdLst>
              <a:gd name="connsiteX0" fmla="*/ 3256841 w 3256905"/>
              <a:gd name="connsiteY0" fmla="*/ 1192835 h 2884347"/>
              <a:gd name="connsiteX1" fmla="*/ 3256841 w 3256905"/>
              <a:gd name="connsiteY1" fmla="*/ 1192824 h 2884347"/>
              <a:gd name="connsiteX2" fmla="*/ 3256905 w 3256905"/>
              <a:gd name="connsiteY2" fmla="*/ 1192888 h 2884347"/>
              <a:gd name="connsiteX3" fmla="*/ 497 w 3256905"/>
              <a:gd name="connsiteY3" fmla="*/ 1216107 h 2884347"/>
              <a:gd name="connsiteX4" fmla="*/ 358961 w 3256905"/>
              <a:gd name="connsiteY4" fmla="*/ 348461 h 2884347"/>
              <a:gd name="connsiteX5" fmla="*/ 692849 w 3256905"/>
              <a:gd name="connsiteY5" fmla="*/ 95984 h 2884347"/>
              <a:gd name="connsiteX6" fmla="*/ 909551 w 3256905"/>
              <a:gd name="connsiteY6" fmla="*/ 1681 h 2884347"/>
              <a:gd name="connsiteX7" fmla="*/ 916725 w 3256905"/>
              <a:gd name="connsiteY7" fmla="*/ 0 h 2884347"/>
              <a:gd name="connsiteX8" fmla="*/ 916725 w 3256905"/>
              <a:gd name="connsiteY8" fmla="*/ 1999169 h 2884347"/>
              <a:gd name="connsiteX9" fmla="*/ 843657 w 3256905"/>
              <a:gd name="connsiteY9" fmla="*/ 2078870 h 2884347"/>
              <a:gd name="connsiteX10" fmla="*/ 536616 w 3256905"/>
              <a:gd name="connsiteY10" fmla="*/ 2884347 h 2884347"/>
              <a:gd name="connsiteX11" fmla="*/ 337158 w 3256905"/>
              <a:gd name="connsiteY11" fmla="*/ 2320527 h 2884347"/>
              <a:gd name="connsiteX12" fmla="*/ 497 w 3256905"/>
              <a:gd name="connsiteY12" fmla="*/ 1216107 h 288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56905" h="2884347">
                <a:moveTo>
                  <a:pt x="3256841" y="1192835"/>
                </a:moveTo>
                <a:lnTo>
                  <a:pt x="3256841" y="1192824"/>
                </a:lnTo>
                <a:lnTo>
                  <a:pt x="3256905" y="1192888"/>
                </a:lnTo>
                <a:close/>
                <a:moveTo>
                  <a:pt x="497" y="1216107"/>
                </a:moveTo>
                <a:cubicBezTo>
                  <a:pt x="-7638" y="920311"/>
                  <a:pt x="82947" y="624997"/>
                  <a:pt x="358961" y="348461"/>
                </a:cubicBezTo>
                <a:cubicBezTo>
                  <a:pt x="462271" y="244956"/>
                  <a:pt x="574454" y="160246"/>
                  <a:pt x="692849" y="95984"/>
                </a:cubicBezTo>
                <a:cubicBezTo>
                  <a:pt x="762687" y="57908"/>
                  <a:pt x="835085" y="26410"/>
                  <a:pt x="909551" y="1681"/>
                </a:cubicBezTo>
                <a:lnTo>
                  <a:pt x="916725" y="0"/>
                </a:lnTo>
                <a:lnTo>
                  <a:pt x="916725" y="1999169"/>
                </a:lnTo>
                <a:lnTo>
                  <a:pt x="843657" y="2078870"/>
                </a:lnTo>
                <a:cubicBezTo>
                  <a:pt x="628282" y="2335706"/>
                  <a:pt x="535064" y="2610367"/>
                  <a:pt x="536616" y="2884347"/>
                </a:cubicBezTo>
                <a:cubicBezTo>
                  <a:pt x="525905" y="2746043"/>
                  <a:pt x="450673" y="2566337"/>
                  <a:pt x="337158" y="2320527"/>
                </a:cubicBezTo>
                <a:cubicBezTo>
                  <a:pt x="184605" y="1977518"/>
                  <a:pt x="10956" y="1596415"/>
                  <a:pt x="497" y="1216107"/>
                </a:cubicBezTo>
                <a:close/>
              </a:path>
            </a:pathLst>
          </a:custGeom>
          <a:solidFill>
            <a:srgbClr val="6E63D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8AA4C5B2-FC58-4EBB-0F29-D3ECDC7542B5}"/>
              </a:ext>
            </a:extLst>
          </p:cNvPr>
          <p:cNvSpPr/>
          <p:nvPr userDrawn="1"/>
        </p:nvSpPr>
        <p:spPr>
          <a:xfrm rot="5400000">
            <a:off x="298296" y="6179511"/>
            <a:ext cx="380191" cy="976788"/>
          </a:xfrm>
          <a:custGeom>
            <a:avLst/>
            <a:gdLst>
              <a:gd name="connsiteX0" fmla="*/ 19 w 380191"/>
              <a:gd name="connsiteY0" fmla="*/ 887983 h 976788"/>
              <a:gd name="connsiteX1" fmla="*/ 19 w 380191"/>
              <a:gd name="connsiteY1" fmla="*/ 885317 h 976788"/>
              <a:gd name="connsiteX2" fmla="*/ 19 w 380191"/>
              <a:gd name="connsiteY2" fmla="*/ 885253 h 976788"/>
              <a:gd name="connsiteX3" fmla="*/ 307041 w 380191"/>
              <a:gd name="connsiteY3" fmla="*/ 79776 h 976788"/>
              <a:gd name="connsiteX4" fmla="*/ 380191 w 380191"/>
              <a:gd name="connsiteY4" fmla="*/ 0 h 976788"/>
              <a:gd name="connsiteX5" fmla="*/ 380191 w 380191"/>
              <a:gd name="connsiteY5" fmla="*/ 976788 h 976788"/>
              <a:gd name="connsiteX6" fmla="*/ 6712 w 380191"/>
              <a:gd name="connsiteY6" fmla="*/ 976788 h 976788"/>
              <a:gd name="connsiteX7" fmla="*/ 906 w 380191"/>
              <a:gd name="connsiteY7" fmla="*/ 927227 h 976788"/>
              <a:gd name="connsiteX8" fmla="*/ 906 w 380191"/>
              <a:gd name="connsiteY8" fmla="*/ 925449 h 976788"/>
              <a:gd name="connsiteX9" fmla="*/ 19 w 380191"/>
              <a:gd name="connsiteY9" fmla="*/ 887983 h 97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0191" h="976788">
                <a:moveTo>
                  <a:pt x="19" y="887983"/>
                </a:moveTo>
                <a:lnTo>
                  <a:pt x="19" y="885317"/>
                </a:lnTo>
                <a:lnTo>
                  <a:pt x="19" y="885253"/>
                </a:lnTo>
                <a:cubicBezTo>
                  <a:pt x="-1534" y="611273"/>
                  <a:pt x="91635" y="336612"/>
                  <a:pt x="307041" y="79776"/>
                </a:cubicBezTo>
                <a:lnTo>
                  <a:pt x="380191" y="0"/>
                </a:lnTo>
                <a:lnTo>
                  <a:pt x="380191" y="976788"/>
                </a:lnTo>
                <a:lnTo>
                  <a:pt x="6712" y="976788"/>
                </a:lnTo>
                <a:lnTo>
                  <a:pt x="906" y="927227"/>
                </a:lnTo>
                <a:cubicBezTo>
                  <a:pt x="463" y="926783"/>
                  <a:pt x="906" y="926338"/>
                  <a:pt x="906" y="925449"/>
                </a:cubicBezTo>
                <a:cubicBezTo>
                  <a:pt x="19" y="912939"/>
                  <a:pt x="19" y="900494"/>
                  <a:pt x="19" y="887983"/>
                </a:cubicBezTo>
                <a:close/>
              </a:path>
            </a:pathLst>
          </a:custGeom>
          <a:solidFill>
            <a:srgbClr val="EFBC6E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EEBAE2D-89C3-0D05-F5CE-BE24BBF2F7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6786" y="6153002"/>
            <a:ext cx="1480989" cy="606708"/>
          </a:xfrm>
          <a:prstGeom prst="rect">
            <a:avLst/>
          </a:prstGeom>
        </p:spPr>
      </p:pic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1478219C-D55C-D710-3833-42907EF40F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4546"/>
            <a:ext cx="4935828" cy="6703454"/>
          </a:xfrm>
          <a:custGeom>
            <a:avLst/>
            <a:gdLst>
              <a:gd name="connsiteX0" fmla="*/ 0 w 4935828"/>
              <a:gd name="connsiteY0" fmla="*/ 0 h 6703454"/>
              <a:gd name="connsiteX1" fmla="*/ 4113173 w 4935828"/>
              <a:gd name="connsiteY1" fmla="*/ 0 h 6703454"/>
              <a:gd name="connsiteX2" fmla="*/ 4935828 w 4935828"/>
              <a:gd name="connsiteY2" fmla="*/ 822655 h 6703454"/>
              <a:gd name="connsiteX3" fmla="*/ 4935828 w 4935828"/>
              <a:gd name="connsiteY3" fmla="*/ 6703454 h 6703454"/>
              <a:gd name="connsiteX4" fmla="*/ 2973249 w 4935828"/>
              <a:gd name="connsiteY4" fmla="*/ 6703454 h 6703454"/>
              <a:gd name="connsiteX5" fmla="*/ 2932837 w 4935828"/>
              <a:gd name="connsiteY5" fmla="*/ 6597898 h 6703454"/>
              <a:gd name="connsiteX6" fmla="*/ 2880680 w 4935828"/>
              <a:gd name="connsiteY6" fmla="*/ 6491283 h 6703454"/>
              <a:gd name="connsiteX7" fmla="*/ 2628203 w 4935828"/>
              <a:gd name="connsiteY7" fmla="*/ 6157395 h 6703454"/>
              <a:gd name="connsiteX8" fmla="*/ 1760557 w 4935828"/>
              <a:gd name="connsiteY8" fmla="*/ 5798930 h 6703454"/>
              <a:gd name="connsiteX9" fmla="*/ 656137 w 4935828"/>
              <a:gd name="connsiteY9" fmla="*/ 6135592 h 6703454"/>
              <a:gd name="connsiteX10" fmla="*/ 92317 w 4935828"/>
              <a:gd name="connsiteY10" fmla="*/ 6335050 h 6703454"/>
              <a:gd name="connsiteX11" fmla="*/ 92699 w 4935828"/>
              <a:gd name="connsiteY11" fmla="*/ 6335067 h 6703454"/>
              <a:gd name="connsiteX12" fmla="*/ 55908 w 4935828"/>
              <a:gd name="connsiteY12" fmla="*/ 6335938 h 6703454"/>
              <a:gd name="connsiteX13" fmla="*/ 54130 w 4935828"/>
              <a:gd name="connsiteY13" fmla="*/ 6335938 h 6703454"/>
              <a:gd name="connsiteX14" fmla="*/ 0 w 4935828"/>
              <a:gd name="connsiteY14" fmla="*/ 6342279 h 6703454"/>
              <a:gd name="connsiteX15" fmla="*/ 0 w 4935828"/>
              <a:gd name="connsiteY15" fmla="*/ 5804985 h 6703454"/>
              <a:gd name="connsiteX16" fmla="*/ 61725 w 4935828"/>
              <a:gd name="connsiteY16" fmla="*/ 5771545 h 6703454"/>
              <a:gd name="connsiteX17" fmla="*/ 313807 w 4935828"/>
              <a:gd name="connsiteY17" fmla="*/ 5298330 h 6703454"/>
              <a:gd name="connsiteX18" fmla="*/ 61725 w 4935828"/>
              <a:gd name="connsiteY18" fmla="*/ 4825115 h 6703454"/>
              <a:gd name="connsiteX19" fmla="*/ 0 w 4935828"/>
              <a:gd name="connsiteY19" fmla="*/ 4791676 h 670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935828" h="6703454">
                <a:moveTo>
                  <a:pt x="0" y="0"/>
                </a:moveTo>
                <a:lnTo>
                  <a:pt x="4113173" y="0"/>
                </a:lnTo>
                <a:cubicBezTo>
                  <a:pt x="4567513" y="0"/>
                  <a:pt x="4935828" y="368315"/>
                  <a:pt x="4935828" y="822655"/>
                </a:cubicBezTo>
                <a:lnTo>
                  <a:pt x="4935828" y="6703454"/>
                </a:lnTo>
                <a:lnTo>
                  <a:pt x="2973249" y="6703454"/>
                </a:lnTo>
                <a:lnTo>
                  <a:pt x="2932837" y="6597898"/>
                </a:lnTo>
                <a:cubicBezTo>
                  <a:pt x="2917111" y="6561760"/>
                  <a:pt x="2899718" y="6526201"/>
                  <a:pt x="2880680" y="6491283"/>
                </a:cubicBezTo>
                <a:cubicBezTo>
                  <a:pt x="2816418" y="6372888"/>
                  <a:pt x="2731708" y="6260705"/>
                  <a:pt x="2628203" y="6157395"/>
                </a:cubicBezTo>
                <a:cubicBezTo>
                  <a:pt x="2351667" y="5881381"/>
                  <a:pt x="2056353" y="5790796"/>
                  <a:pt x="1760557" y="5798930"/>
                </a:cubicBezTo>
                <a:cubicBezTo>
                  <a:pt x="1380249" y="5809389"/>
                  <a:pt x="999146" y="5983039"/>
                  <a:pt x="656137" y="6135592"/>
                </a:cubicBezTo>
                <a:cubicBezTo>
                  <a:pt x="410327" y="6249107"/>
                  <a:pt x="230621" y="6324339"/>
                  <a:pt x="92317" y="6335050"/>
                </a:cubicBezTo>
                <a:lnTo>
                  <a:pt x="92699" y="6335067"/>
                </a:lnTo>
                <a:lnTo>
                  <a:pt x="55908" y="6335938"/>
                </a:lnTo>
                <a:cubicBezTo>
                  <a:pt x="55019" y="6335938"/>
                  <a:pt x="54574" y="6335495"/>
                  <a:pt x="54130" y="6335938"/>
                </a:cubicBezTo>
                <a:lnTo>
                  <a:pt x="0" y="6342279"/>
                </a:lnTo>
                <a:lnTo>
                  <a:pt x="0" y="5804985"/>
                </a:lnTo>
                <a:lnTo>
                  <a:pt x="61725" y="5771545"/>
                </a:lnTo>
                <a:cubicBezTo>
                  <a:pt x="213813" y="5668990"/>
                  <a:pt x="313807" y="5495315"/>
                  <a:pt x="313807" y="5298330"/>
                </a:cubicBezTo>
                <a:cubicBezTo>
                  <a:pt x="313807" y="5101345"/>
                  <a:pt x="213813" y="4927670"/>
                  <a:pt x="61725" y="4825115"/>
                </a:cubicBezTo>
                <a:lnTo>
                  <a:pt x="0" y="4791676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41" name="Text Placeholder 41">
            <a:extLst>
              <a:ext uri="{FF2B5EF4-FFF2-40B4-BE49-F238E27FC236}">
                <a16:creationId xmlns:a16="http://schemas.microsoft.com/office/drawing/2014/main" id="{320AD8F2-4804-2216-6B88-7B4E7B74F8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13444" y="962526"/>
            <a:ext cx="6638261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3834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7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8A731AAF-DEBF-ACA9-A33F-33F2A1EAE040}"/>
              </a:ext>
            </a:extLst>
          </p:cNvPr>
          <p:cNvGrpSpPr/>
          <p:nvPr userDrawn="1"/>
        </p:nvGrpSpPr>
        <p:grpSpPr>
          <a:xfrm>
            <a:off x="7901642" y="3045085"/>
            <a:ext cx="4334953" cy="3822854"/>
            <a:chOff x="7901642" y="3045085"/>
            <a:chExt cx="4334953" cy="3822854"/>
          </a:xfrm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B025952-AC3F-61E5-37A1-1351909FFCC3}"/>
                </a:ext>
              </a:extLst>
            </p:cNvPr>
            <p:cNvSpPr/>
            <p:nvPr/>
          </p:nvSpPr>
          <p:spPr>
            <a:xfrm rot="10800000">
              <a:off x="8298177" y="3045085"/>
              <a:ext cx="3938418" cy="3822854"/>
            </a:xfrm>
            <a:custGeom>
              <a:avLst/>
              <a:gdLst>
                <a:gd name="connsiteX0" fmla="*/ 629093 w 3938418"/>
                <a:gd name="connsiteY0" fmla="*/ 3822854 h 3822854"/>
                <a:gd name="connsiteX1" fmla="*/ 374900 w 3938418"/>
                <a:gd name="connsiteY1" fmla="*/ 3568325 h 3822854"/>
                <a:gd name="connsiteX2" fmla="*/ 374900 w 3938418"/>
                <a:gd name="connsiteY2" fmla="*/ 1755816 h 3822854"/>
                <a:gd name="connsiteX3" fmla="*/ 705967 w 3938418"/>
                <a:gd name="connsiteY3" fmla="*/ 1424313 h 3822854"/>
                <a:gd name="connsiteX4" fmla="*/ 2042636 w 3938418"/>
                <a:gd name="connsiteY4" fmla="*/ 85882 h 3822854"/>
                <a:gd name="connsiteX5" fmla="*/ 2042636 w 3938418"/>
                <a:gd name="connsiteY5" fmla="*/ 85976 h 3822854"/>
                <a:gd name="connsiteX6" fmla="*/ 2128499 w 3938418"/>
                <a:gd name="connsiteY6" fmla="*/ 0 h 3822854"/>
                <a:gd name="connsiteX7" fmla="*/ 3938418 w 3938418"/>
                <a:gd name="connsiteY7" fmla="*/ 0 h 3822854"/>
                <a:gd name="connsiteX8" fmla="*/ 3937799 w 3938418"/>
                <a:gd name="connsiteY8" fmla="*/ 28107 h 3822854"/>
                <a:gd name="connsiteX9" fmla="*/ 3417742 w 3938418"/>
                <a:gd name="connsiteY9" fmla="*/ 1030528 h 3822854"/>
                <a:gd name="connsiteX10" fmla="*/ 2352875 w 3938418"/>
                <a:gd name="connsiteY10" fmla="*/ 2096799 h 3822854"/>
                <a:gd name="connsiteX11" fmla="*/ 1697369 w 3938418"/>
                <a:gd name="connsiteY11" fmla="*/ 2753170 h 382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38418" h="3822854">
                  <a:moveTo>
                    <a:pt x="629093" y="3822854"/>
                  </a:moveTo>
                  <a:lnTo>
                    <a:pt x="374900" y="3568325"/>
                  </a:lnTo>
                  <a:cubicBezTo>
                    <a:pt x="-124967" y="3067800"/>
                    <a:pt x="-124967" y="2256342"/>
                    <a:pt x="374900" y="1755816"/>
                  </a:cubicBezTo>
                  <a:lnTo>
                    <a:pt x="705967" y="1424313"/>
                  </a:lnTo>
                  <a:lnTo>
                    <a:pt x="2042636" y="85882"/>
                  </a:lnTo>
                  <a:lnTo>
                    <a:pt x="2042636" y="85976"/>
                  </a:lnTo>
                  <a:lnTo>
                    <a:pt x="2128499" y="0"/>
                  </a:lnTo>
                  <a:lnTo>
                    <a:pt x="3938418" y="0"/>
                  </a:lnTo>
                  <a:lnTo>
                    <a:pt x="3937799" y="28107"/>
                  </a:lnTo>
                  <a:cubicBezTo>
                    <a:pt x="3910458" y="365442"/>
                    <a:pt x="3742880" y="704962"/>
                    <a:pt x="3417742" y="1030528"/>
                  </a:cubicBezTo>
                  <a:lnTo>
                    <a:pt x="2352875" y="2096799"/>
                  </a:lnTo>
                  <a:lnTo>
                    <a:pt x="1697369" y="2753170"/>
                  </a:lnTo>
                  <a:close/>
                </a:path>
              </a:pathLst>
            </a:custGeom>
            <a:solidFill>
              <a:srgbClr val="D14B7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80712FA5-D901-FAF4-3514-16CB5F6F04E2}"/>
                </a:ext>
              </a:extLst>
            </p:cNvPr>
            <p:cNvSpPr/>
            <p:nvPr/>
          </p:nvSpPr>
          <p:spPr>
            <a:xfrm rot="10800000">
              <a:off x="7901642" y="3115122"/>
              <a:ext cx="3449014" cy="3676930"/>
            </a:xfrm>
            <a:custGeom>
              <a:avLst/>
              <a:gdLst>
                <a:gd name="connsiteX0" fmla="*/ 0 w 3449014"/>
                <a:gd name="connsiteY0" fmla="*/ 1168203 h 3676930"/>
                <a:gd name="connsiteX1" fmla="*/ 1147610 w 3449014"/>
                <a:gd name="connsiteY1" fmla="*/ 19080 h 3676930"/>
                <a:gd name="connsiteX2" fmla="*/ 2790637 w 3449014"/>
                <a:gd name="connsiteY2" fmla="*/ 596580 h 3676930"/>
                <a:gd name="connsiteX3" fmla="*/ 2839393 w 3449014"/>
                <a:gd name="connsiteY3" fmla="*/ 646727 h 3676930"/>
                <a:gd name="connsiteX4" fmla="*/ 2981117 w 3449014"/>
                <a:gd name="connsiteY4" fmla="*/ 3175423 h 3676930"/>
                <a:gd name="connsiteX5" fmla="*/ 344605 w 3449014"/>
                <a:gd name="connsiteY5" fmla="*/ 3144804 h 3676930"/>
                <a:gd name="connsiteX6" fmla="*/ 1457092 w 3449014"/>
                <a:gd name="connsiteY6" fmla="*/ 2030851 h 3676930"/>
                <a:gd name="connsiteX7" fmla="*/ 1374443 w 3449014"/>
                <a:gd name="connsiteY7" fmla="*/ 1251529 h 3676930"/>
                <a:gd name="connsiteX8" fmla="*/ 0 w 3449014"/>
                <a:gd name="connsiteY8" fmla="*/ 1168203 h 367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9014" h="3676930">
                  <a:moveTo>
                    <a:pt x="0" y="1168203"/>
                  </a:moveTo>
                  <a:lnTo>
                    <a:pt x="1147610" y="19080"/>
                  </a:lnTo>
                  <a:cubicBezTo>
                    <a:pt x="1678150" y="-60360"/>
                    <a:pt x="2298439" y="103733"/>
                    <a:pt x="2790637" y="596580"/>
                  </a:cubicBezTo>
                  <a:cubicBezTo>
                    <a:pt x="2807583" y="613549"/>
                    <a:pt x="2823772" y="629759"/>
                    <a:pt x="2839393" y="646727"/>
                  </a:cubicBezTo>
                  <a:cubicBezTo>
                    <a:pt x="3596199" y="1444914"/>
                    <a:pt x="3654043" y="2501515"/>
                    <a:pt x="2981117" y="3175423"/>
                  </a:cubicBezTo>
                  <a:cubicBezTo>
                    <a:pt x="2295220" y="3862224"/>
                    <a:pt x="1362136" y="3835586"/>
                    <a:pt x="344605" y="3144804"/>
                  </a:cubicBezTo>
                  <a:lnTo>
                    <a:pt x="1457092" y="2030851"/>
                  </a:lnTo>
                  <a:cubicBezTo>
                    <a:pt x="1672281" y="1815378"/>
                    <a:pt x="1639146" y="1516580"/>
                    <a:pt x="1374443" y="1251529"/>
                  </a:cubicBezTo>
                  <a:cubicBezTo>
                    <a:pt x="1032489" y="909124"/>
                    <a:pt x="440791" y="833571"/>
                    <a:pt x="0" y="1168203"/>
                  </a:cubicBezTo>
                  <a:close/>
                </a:path>
              </a:pathLst>
            </a:custGeom>
            <a:solidFill>
              <a:srgbClr val="912B4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0269C64A-EE04-940D-ABAB-F7B101CCD1E2}"/>
                </a:ext>
              </a:extLst>
            </p:cNvPr>
            <p:cNvSpPr/>
            <p:nvPr/>
          </p:nvSpPr>
          <p:spPr>
            <a:xfrm rot="10800000">
              <a:off x="10203801" y="4840230"/>
              <a:ext cx="1997528" cy="1931982"/>
            </a:xfrm>
            <a:custGeom>
              <a:avLst/>
              <a:gdLst>
                <a:gd name="connsiteX0" fmla="*/ 0 w 1997528"/>
                <a:gd name="connsiteY0" fmla="*/ 1931982 h 1931982"/>
                <a:gd name="connsiteX1" fmla="*/ 0 w 1997528"/>
                <a:gd name="connsiteY1" fmla="*/ 535789 h 1931982"/>
                <a:gd name="connsiteX2" fmla="*/ 58667 w 1997528"/>
                <a:gd name="connsiteY2" fmla="*/ 580725 h 1931982"/>
                <a:gd name="connsiteX3" fmla="*/ 952163 w 1997528"/>
                <a:gd name="connsiteY3" fmla="*/ 376721 h 1931982"/>
                <a:gd name="connsiteX4" fmla="*/ 1997528 w 1997528"/>
                <a:gd name="connsiteY4" fmla="*/ 0 h 1931982"/>
                <a:gd name="connsiteX5" fmla="*/ 660858 w 1997528"/>
                <a:gd name="connsiteY5" fmla="*/ 1338431 h 1931982"/>
                <a:gd name="connsiteX6" fmla="*/ 329791 w 1997528"/>
                <a:gd name="connsiteY6" fmla="*/ 1669935 h 1931982"/>
                <a:gd name="connsiteX7" fmla="*/ 130602 w 1997528"/>
                <a:gd name="connsiteY7" fmla="*/ 1930625 h 193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7528" h="1931982">
                  <a:moveTo>
                    <a:pt x="0" y="1931982"/>
                  </a:moveTo>
                  <a:lnTo>
                    <a:pt x="0" y="535789"/>
                  </a:lnTo>
                  <a:lnTo>
                    <a:pt x="58667" y="580725"/>
                  </a:lnTo>
                  <a:cubicBezTo>
                    <a:pt x="245298" y="684911"/>
                    <a:pt x="511714" y="580605"/>
                    <a:pt x="952163" y="376721"/>
                  </a:cubicBezTo>
                  <a:cubicBezTo>
                    <a:pt x="1279727" y="230640"/>
                    <a:pt x="1635787" y="68917"/>
                    <a:pt x="1997528" y="0"/>
                  </a:cubicBezTo>
                  <a:lnTo>
                    <a:pt x="660858" y="1338431"/>
                  </a:lnTo>
                  <a:lnTo>
                    <a:pt x="329791" y="1669935"/>
                  </a:lnTo>
                  <a:cubicBezTo>
                    <a:pt x="250267" y="1749659"/>
                    <a:pt x="184849" y="1837725"/>
                    <a:pt x="130602" y="1930625"/>
                  </a:cubicBezTo>
                  <a:close/>
                </a:path>
              </a:pathLst>
            </a:custGeom>
            <a:solidFill>
              <a:srgbClr val="EFBC6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C5701BC7-1111-0248-0C2A-0513969165E5}"/>
                </a:ext>
              </a:extLst>
            </p:cNvPr>
            <p:cNvSpPr/>
            <p:nvPr/>
          </p:nvSpPr>
          <p:spPr>
            <a:xfrm rot="10800000">
              <a:off x="11712492" y="6475216"/>
              <a:ext cx="279849" cy="280218"/>
            </a:xfrm>
            <a:custGeom>
              <a:avLst/>
              <a:gdLst>
                <a:gd name="connsiteX0" fmla="*/ 279849 w 279849"/>
                <a:gd name="connsiteY0" fmla="*/ 140109 h 280218"/>
                <a:gd name="connsiteX1" fmla="*/ 139925 w 279849"/>
                <a:gd name="connsiteY1" fmla="*/ 280218 h 280218"/>
                <a:gd name="connsiteX2" fmla="*/ 0 w 279849"/>
                <a:gd name="connsiteY2" fmla="*/ 140109 h 280218"/>
                <a:gd name="connsiteX3" fmla="*/ 139925 w 279849"/>
                <a:gd name="connsiteY3" fmla="*/ 0 h 280218"/>
                <a:gd name="connsiteX4" fmla="*/ 279849 w 279849"/>
                <a:gd name="connsiteY4" fmla="*/ 140109 h 28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849" h="280218">
                  <a:moveTo>
                    <a:pt x="279849" y="140109"/>
                  </a:moveTo>
                  <a:cubicBezTo>
                    <a:pt x="279849" y="217490"/>
                    <a:pt x="217203" y="280218"/>
                    <a:pt x="139925" y="280218"/>
                  </a:cubicBezTo>
                  <a:cubicBezTo>
                    <a:pt x="62646" y="280218"/>
                    <a:pt x="0" y="217490"/>
                    <a:pt x="0" y="140109"/>
                  </a:cubicBezTo>
                  <a:cubicBezTo>
                    <a:pt x="0" y="62729"/>
                    <a:pt x="62646" y="0"/>
                    <a:pt x="139925" y="0"/>
                  </a:cubicBezTo>
                  <a:cubicBezTo>
                    <a:pt x="217203" y="0"/>
                    <a:pt x="279849" y="62729"/>
                    <a:pt x="279849" y="140109"/>
                  </a:cubicBezTo>
                  <a:close/>
                </a:path>
              </a:pathLst>
            </a:custGeom>
            <a:solidFill>
              <a:srgbClr val="EFBC6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</p:grpSp>
      <p:sp>
        <p:nvSpPr>
          <p:cNvPr id="3" name="Round Single Corner Rectangle 2">
            <a:extLst>
              <a:ext uri="{FF2B5EF4-FFF2-40B4-BE49-F238E27FC236}">
                <a16:creationId xmlns:a16="http://schemas.microsoft.com/office/drawing/2014/main" id="{ED58C790-3066-C0E0-D149-B876FA5F1F10}"/>
              </a:ext>
            </a:extLst>
          </p:cNvPr>
          <p:cNvSpPr/>
          <p:nvPr userDrawn="1"/>
        </p:nvSpPr>
        <p:spPr>
          <a:xfrm rot="10800000">
            <a:off x="6631618" y="-3"/>
            <a:ext cx="5560381" cy="5987909"/>
          </a:xfrm>
          <a:prstGeom prst="round1Rect">
            <a:avLst/>
          </a:prstGeom>
          <a:solidFill>
            <a:srgbClr val="F5F6F8"/>
          </a:solidFill>
          <a:ln>
            <a:noFill/>
          </a:ln>
          <a:effectLst>
            <a:outerShdw blurRad="165100" dist="127000" dir="5400000" algn="ctr" rotWithShape="0">
              <a:srgbClr val="000000">
                <a:alpha val="1535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0C4AFBDD-99F6-A14E-8F31-12F8A7CC4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595397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="1" i="0">
                <a:solidFill>
                  <a:schemeClr val="bg1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CA47A809-FE8D-F848-8F70-8C123617E755}"/>
              </a:ext>
            </a:extLst>
          </p:cNvPr>
          <p:cNvSpPr/>
          <p:nvPr userDrawn="1"/>
        </p:nvSpPr>
        <p:spPr>
          <a:xfrm>
            <a:off x="9318013" y="-3"/>
            <a:ext cx="2883318" cy="1015982"/>
          </a:xfrm>
          <a:custGeom>
            <a:avLst/>
            <a:gdLst>
              <a:gd name="connsiteX0" fmla="*/ 76355 w 2883318"/>
              <a:gd name="connsiteY0" fmla="*/ 0 h 1015982"/>
              <a:gd name="connsiteX1" fmla="*/ 2872428 w 2883318"/>
              <a:gd name="connsiteY1" fmla="*/ 0 h 1015982"/>
              <a:gd name="connsiteX2" fmla="*/ 2872428 w 2883318"/>
              <a:gd name="connsiteY2" fmla="*/ 115 h 1015982"/>
              <a:gd name="connsiteX3" fmla="*/ 2883318 w 2883318"/>
              <a:gd name="connsiteY3" fmla="*/ 115 h 1015982"/>
              <a:gd name="connsiteX4" fmla="*/ 2883318 w 2883318"/>
              <a:gd name="connsiteY4" fmla="*/ 579012 h 1015982"/>
              <a:gd name="connsiteX5" fmla="*/ 2874479 w 2883318"/>
              <a:gd name="connsiteY5" fmla="*/ 582717 h 1015982"/>
              <a:gd name="connsiteX6" fmla="*/ 2685300 w 2883318"/>
              <a:gd name="connsiteY6" fmla="*/ 664817 h 1015982"/>
              <a:gd name="connsiteX7" fmla="*/ 1875023 w 2883318"/>
              <a:gd name="connsiteY7" fmla="*/ 960118 h 1015982"/>
              <a:gd name="connsiteX8" fmla="*/ 1875023 w 2883318"/>
              <a:gd name="connsiteY8" fmla="*/ 960257 h 1015982"/>
              <a:gd name="connsiteX9" fmla="*/ 380358 w 2883318"/>
              <a:gd name="connsiteY9" fmla="*/ 575219 h 1015982"/>
              <a:gd name="connsiteX10" fmla="*/ 14121 w 2883318"/>
              <a:gd name="connsiteY10" fmla="*/ 38781 h 1015982"/>
              <a:gd name="connsiteX11" fmla="*/ 0 w 2883318"/>
              <a:gd name="connsiteY11" fmla="*/ 115 h 1015982"/>
              <a:gd name="connsiteX12" fmla="*/ 76355 w 2883318"/>
              <a:gd name="connsiteY12" fmla="*/ 115 h 101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3318" h="1015982">
                <a:moveTo>
                  <a:pt x="76355" y="0"/>
                </a:moveTo>
                <a:lnTo>
                  <a:pt x="2872428" y="0"/>
                </a:lnTo>
                <a:lnTo>
                  <a:pt x="2872428" y="115"/>
                </a:lnTo>
                <a:lnTo>
                  <a:pt x="2883318" y="115"/>
                </a:lnTo>
                <a:lnTo>
                  <a:pt x="2883318" y="579012"/>
                </a:lnTo>
                <a:lnTo>
                  <a:pt x="2874479" y="582717"/>
                </a:lnTo>
                <a:cubicBezTo>
                  <a:pt x="2813825" y="608797"/>
                  <a:pt x="2750789" y="636348"/>
                  <a:pt x="2685300" y="664817"/>
                </a:cubicBezTo>
                <a:cubicBezTo>
                  <a:pt x="2444931" y="773342"/>
                  <a:pt x="2167316" y="892352"/>
                  <a:pt x="1875023" y="960118"/>
                </a:cubicBezTo>
                <a:lnTo>
                  <a:pt x="1875023" y="960257"/>
                </a:lnTo>
                <a:cubicBezTo>
                  <a:pt x="1382915" y="1074389"/>
                  <a:pt x="848925" y="1043786"/>
                  <a:pt x="380358" y="575219"/>
                </a:cubicBezTo>
                <a:cubicBezTo>
                  <a:pt x="219349" y="414210"/>
                  <a:pt x="96532" y="233355"/>
                  <a:pt x="14121" y="38781"/>
                </a:cubicBezTo>
                <a:lnTo>
                  <a:pt x="0" y="115"/>
                </a:lnTo>
                <a:lnTo>
                  <a:pt x="76355" y="115"/>
                </a:lnTo>
                <a:close/>
              </a:path>
            </a:pathLst>
          </a:cu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23D165E-E8A4-BF1E-2730-204D7CD363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9177" y="115837"/>
            <a:ext cx="1480989" cy="606708"/>
          </a:xfrm>
          <a:prstGeom prst="rect">
            <a:avLst/>
          </a:prstGeom>
        </p:spPr>
      </p:pic>
      <p:sp>
        <p:nvSpPr>
          <p:cNvPr id="6" name="Picture Placeholder 34">
            <a:extLst>
              <a:ext uri="{FF2B5EF4-FFF2-40B4-BE49-F238E27FC236}">
                <a16:creationId xmlns:a16="http://schemas.microsoft.com/office/drawing/2014/main" id="{59C55BF6-B3C8-3F92-6727-CE2FA5C218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96076" y="1"/>
            <a:ext cx="5495923" cy="5934076"/>
          </a:xfrm>
          <a:custGeom>
            <a:avLst/>
            <a:gdLst>
              <a:gd name="connsiteX0" fmla="*/ 5495922 w 5495923"/>
              <a:gd name="connsiteY0" fmla="*/ 0 h 5934076"/>
              <a:gd name="connsiteX1" fmla="*/ 5495923 w 5495923"/>
              <a:gd name="connsiteY1" fmla="*/ 0 h 5934076"/>
              <a:gd name="connsiteX2" fmla="*/ 5495923 w 5495923"/>
              <a:gd name="connsiteY2" fmla="*/ 111 h 5934076"/>
              <a:gd name="connsiteX3" fmla="*/ 5495922 w 5495923"/>
              <a:gd name="connsiteY3" fmla="*/ 111 h 5934076"/>
              <a:gd name="connsiteX4" fmla="*/ 0 w 5495923"/>
              <a:gd name="connsiteY4" fmla="*/ 0 h 5934076"/>
              <a:gd name="connsiteX5" fmla="*/ 2699849 w 5495923"/>
              <a:gd name="connsiteY5" fmla="*/ 0 h 5934076"/>
              <a:gd name="connsiteX6" fmla="*/ 2699849 w 5495923"/>
              <a:gd name="connsiteY6" fmla="*/ 111 h 5934076"/>
              <a:gd name="connsiteX7" fmla="*/ 2623494 w 5495923"/>
              <a:gd name="connsiteY7" fmla="*/ 111 h 5934076"/>
              <a:gd name="connsiteX8" fmla="*/ 2637615 w 5495923"/>
              <a:gd name="connsiteY8" fmla="*/ 38777 h 5934076"/>
              <a:gd name="connsiteX9" fmla="*/ 3003852 w 5495923"/>
              <a:gd name="connsiteY9" fmla="*/ 575215 h 5934076"/>
              <a:gd name="connsiteX10" fmla="*/ 4498517 w 5495923"/>
              <a:gd name="connsiteY10" fmla="*/ 960253 h 5934076"/>
              <a:gd name="connsiteX11" fmla="*/ 4498517 w 5495923"/>
              <a:gd name="connsiteY11" fmla="*/ 960114 h 5934076"/>
              <a:gd name="connsiteX12" fmla="*/ 4923127 w 5495923"/>
              <a:gd name="connsiteY12" fmla="*/ 827748 h 5934076"/>
              <a:gd name="connsiteX13" fmla="*/ 4933137 w 5495923"/>
              <a:gd name="connsiteY13" fmla="*/ 823692 h 5934076"/>
              <a:gd name="connsiteX14" fmla="*/ 4933151 w 5495923"/>
              <a:gd name="connsiteY14" fmla="*/ 823687 h 5934076"/>
              <a:gd name="connsiteX15" fmla="*/ 5305000 w 5495923"/>
              <a:gd name="connsiteY15" fmla="*/ 666590 h 5934076"/>
              <a:gd name="connsiteX16" fmla="*/ 5487401 w 5495923"/>
              <a:gd name="connsiteY16" fmla="*/ 587431 h 5934076"/>
              <a:gd name="connsiteX17" fmla="*/ 5495923 w 5495923"/>
              <a:gd name="connsiteY17" fmla="*/ 583860 h 5934076"/>
              <a:gd name="connsiteX18" fmla="*/ 5495923 w 5495923"/>
              <a:gd name="connsiteY18" fmla="*/ 5934076 h 5934076"/>
              <a:gd name="connsiteX19" fmla="*/ 916006 w 5495923"/>
              <a:gd name="connsiteY19" fmla="*/ 5934076 h 5934076"/>
              <a:gd name="connsiteX20" fmla="*/ 0 w 5495923"/>
              <a:gd name="connsiteY20" fmla="*/ 5018070 h 593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95923" h="5934076">
                <a:moveTo>
                  <a:pt x="5495922" y="0"/>
                </a:moveTo>
                <a:lnTo>
                  <a:pt x="5495923" y="0"/>
                </a:lnTo>
                <a:lnTo>
                  <a:pt x="5495923" y="111"/>
                </a:lnTo>
                <a:lnTo>
                  <a:pt x="5495922" y="111"/>
                </a:lnTo>
                <a:close/>
                <a:moveTo>
                  <a:pt x="0" y="0"/>
                </a:moveTo>
                <a:lnTo>
                  <a:pt x="2699849" y="0"/>
                </a:lnTo>
                <a:lnTo>
                  <a:pt x="2699849" y="111"/>
                </a:lnTo>
                <a:lnTo>
                  <a:pt x="2623494" y="111"/>
                </a:lnTo>
                <a:lnTo>
                  <a:pt x="2637615" y="38777"/>
                </a:lnTo>
                <a:cubicBezTo>
                  <a:pt x="2720026" y="233351"/>
                  <a:pt x="2842843" y="414206"/>
                  <a:pt x="3003852" y="575215"/>
                </a:cubicBezTo>
                <a:cubicBezTo>
                  <a:pt x="3472419" y="1043782"/>
                  <a:pt x="4006409" y="1074385"/>
                  <a:pt x="4498517" y="960253"/>
                </a:cubicBezTo>
                <a:lnTo>
                  <a:pt x="4498517" y="960114"/>
                </a:lnTo>
                <a:cubicBezTo>
                  <a:pt x="4644664" y="926231"/>
                  <a:pt x="4787141" y="879537"/>
                  <a:pt x="4923127" y="827748"/>
                </a:cubicBezTo>
                <a:lnTo>
                  <a:pt x="4933137" y="823692"/>
                </a:lnTo>
                <a:lnTo>
                  <a:pt x="4933151" y="823687"/>
                </a:lnTo>
                <a:cubicBezTo>
                  <a:pt x="5064266" y="773754"/>
                  <a:pt x="5189122" y="718908"/>
                  <a:pt x="5305000" y="666590"/>
                </a:cubicBezTo>
                <a:cubicBezTo>
                  <a:pt x="5368142" y="639141"/>
                  <a:pt x="5428920" y="612577"/>
                  <a:pt x="5487401" y="587431"/>
                </a:cubicBezTo>
                <a:lnTo>
                  <a:pt x="5495923" y="583860"/>
                </a:lnTo>
                <a:lnTo>
                  <a:pt x="5495923" y="5934076"/>
                </a:lnTo>
                <a:lnTo>
                  <a:pt x="916006" y="5934076"/>
                </a:lnTo>
                <a:cubicBezTo>
                  <a:pt x="410110" y="5934076"/>
                  <a:pt x="0" y="5523966"/>
                  <a:pt x="0" y="501807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43" name="Text Placeholder 41">
            <a:extLst>
              <a:ext uri="{FF2B5EF4-FFF2-40B4-BE49-F238E27FC236}">
                <a16:creationId xmlns:a16="http://schemas.microsoft.com/office/drawing/2014/main" id="{BEA19EE6-9E33-BB81-336C-A2B90220EF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0290" y="962526"/>
            <a:ext cx="5953977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664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3F8BEECD-1579-1607-CC11-5426D4431365}"/>
              </a:ext>
            </a:extLst>
          </p:cNvPr>
          <p:cNvGrpSpPr/>
          <p:nvPr userDrawn="1"/>
        </p:nvGrpSpPr>
        <p:grpSpPr>
          <a:xfrm>
            <a:off x="8431331" y="0"/>
            <a:ext cx="3770001" cy="6858000"/>
            <a:chOff x="8422000" y="0"/>
            <a:chExt cx="3770001" cy="6858000"/>
          </a:xfrm>
        </p:grpSpPr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E00C70B1-BFFA-9408-6C58-2EC3D56CEB87}"/>
                </a:ext>
              </a:extLst>
            </p:cNvPr>
            <p:cNvSpPr/>
            <p:nvPr userDrawn="1"/>
          </p:nvSpPr>
          <p:spPr>
            <a:xfrm>
              <a:off x="9143568" y="0"/>
              <a:ext cx="2602364" cy="6858000"/>
            </a:xfrm>
            <a:custGeom>
              <a:avLst/>
              <a:gdLst>
                <a:gd name="connsiteX0" fmla="*/ 0 w 2602364"/>
                <a:gd name="connsiteY0" fmla="*/ 0 h 6858000"/>
                <a:gd name="connsiteX1" fmla="*/ 824121 w 2602364"/>
                <a:gd name="connsiteY1" fmla="*/ 0 h 6858000"/>
                <a:gd name="connsiteX2" fmla="*/ 869182 w 2602364"/>
                <a:gd name="connsiteY2" fmla="*/ 37248 h 6858000"/>
                <a:gd name="connsiteX3" fmla="*/ 1171916 w 2602364"/>
                <a:gd name="connsiteY3" fmla="*/ 768025 h 6858000"/>
                <a:gd name="connsiteX4" fmla="*/ 1171916 w 2602364"/>
                <a:gd name="connsiteY4" fmla="*/ 4915986 h 6858000"/>
                <a:gd name="connsiteX5" fmla="*/ 2598811 w 2602364"/>
                <a:gd name="connsiteY5" fmla="*/ 6857083 h 6858000"/>
                <a:gd name="connsiteX6" fmla="*/ 2602364 w 2602364"/>
                <a:gd name="connsiteY6" fmla="*/ 6858000 h 6858000"/>
                <a:gd name="connsiteX7" fmla="*/ 1839188 w 2602364"/>
                <a:gd name="connsiteY7" fmla="*/ 6858000 h 6858000"/>
                <a:gd name="connsiteX8" fmla="*/ 1693445 w 2602364"/>
                <a:gd name="connsiteY8" fmla="*/ 6748802 h 6858000"/>
                <a:gd name="connsiteX9" fmla="*/ 829134 w 2602364"/>
                <a:gd name="connsiteY9" fmla="*/ 4916110 h 6858000"/>
                <a:gd name="connsiteX10" fmla="*/ 829134 w 2602364"/>
                <a:gd name="connsiteY10" fmla="*/ 768025 h 6858000"/>
                <a:gd name="connsiteX11" fmla="*/ 139509 w 2602364"/>
                <a:gd name="connsiteY11" fmla="*/ 77458 h 6858000"/>
                <a:gd name="connsiteX12" fmla="*/ 18289 w 2602364"/>
                <a:gd name="connsiteY12" fmla="*/ 2715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02364" h="6858000">
                  <a:moveTo>
                    <a:pt x="0" y="0"/>
                  </a:moveTo>
                  <a:lnTo>
                    <a:pt x="824121" y="0"/>
                  </a:lnTo>
                  <a:lnTo>
                    <a:pt x="869182" y="37248"/>
                  </a:lnTo>
                  <a:cubicBezTo>
                    <a:pt x="1056127" y="224464"/>
                    <a:pt x="1171916" y="482949"/>
                    <a:pt x="1171916" y="768025"/>
                  </a:cubicBezTo>
                  <a:lnTo>
                    <a:pt x="1171916" y="4915986"/>
                  </a:lnTo>
                  <a:cubicBezTo>
                    <a:pt x="1171916" y="5826661"/>
                    <a:pt x="1773027" y="6599343"/>
                    <a:pt x="2598811" y="6857083"/>
                  </a:cubicBezTo>
                  <a:lnTo>
                    <a:pt x="2602364" y="6858000"/>
                  </a:lnTo>
                  <a:lnTo>
                    <a:pt x="1839188" y="6858000"/>
                  </a:lnTo>
                  <a:lnTo>
                    <a:pt x="1693445" y="6748802"/>
                  </a:lnTo>
                  <a:cubicBezTo>
                    <a:pt x="1165920" y="6312689"/>
                    <a:pt x="829134" y="5653065"/>
                    <a:pt x="829134" y="4916110"/>
                  </a:cubicBezTo>
                  <a:lnTo>
                    <a:pt x="829134" y="768025"/>
                  </a:lnTo>
                  <a:cubicBezTo>
                    <a:pt x="829134" y="387184"/>
                    <a:pt x="519707" y="77458"/>
                    <a:pt x="139509" y="77458"/>
                  </a:cubicBezTo>
                  <a:cubicBezTo>
                    <a:pt x="92184" y="77458"/>
                    <a:pt x="49321" y="58231"/>
                    <a:pt x="18289" y="27157"/>
                  </a:cubicBezTo>
                  <a:close/>
                </a:path>
              </a:pathLst>
            </a:custGeom>
            <a:solidFill>
              <a:srgbClr val="D14B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09002E-045D-658C-925C-EBC9588FFCDB}"/>
                </a:ext>
              </a:extLst>
            </p:cNvPr>
            <p:cNvSpPr/>
            <p:nvPr userDrawn="1"/>
          </p:nvSpPr>
          <p:spPr>
            <a:xfrm>
              <a:off x="11085852" y="1213571"/>
              <a:ext cx="1106148" cy="4988400"/>
            </a:xfrm>
            <a:custGeom>
              <a:avLst/>
              <a:gdLst>
                <a:gd name="connsiteX0" fmla="*/ 0 w 1106148"/>
                <a:gd name="connsiteY0" fmla="*/ 0 h 4988400"/>
                <a:gd name="connsiteX1" fmla="*/ 329982 w 1106148"/>
                <a:gd name="connsiteY1" fmla="*/ 0 h 4988400"/>
                <a:gd name="connsiteX2" fmla="*/ 1100655 w 1106148"/>
                <a:gd name="connsiteY2" fmla="*/ 410527 h 4988400"/>
                <a:gd name="connsiteX3" fmla="*/ 1106148 w 1106148"/>
                <a:gd name="connsiteY3" fmla="*/ 419577 h 4988400"/>
                <a:gd name="connsiteX4" fmla="*/ 1106148 w 1106148"/>
                <a:gd name="connsiteY4" fmla="*/ 4988400 h 4988400"/>
                <a:gd name="connsiteX5" fmla="*/ 929512 w 1106148"/>
                <a:gd name="connsiteY5" fmla="*/ 4988400 h 4988400"/>
                <a:gd name="connsiteX6" fmla="*/ 0 w 1106148"/>
                <a:gd name="connsiteY6" fmla="*/ 4057620 h 498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6148" h="4988400">
                  <a:moveTo>
                    <a:pt x="0" y="0"/>
                  </a:moveTo>
                  <a:lnTo>
                    <a:pt x="329982" y="0"/>
                  </a:lnTo>
                  <a:cubicBezTo>
                    <a:pt x="650610" y="0"/>
                    <a:pt x="933543" y="162921"/>
                    <a:pt x="1100655" y="410527"/>
                  </a:cubicBezTo>
                  <a:lnTo>
                    <a:pt x="1106148" y="419577"/>
                  </a:lnTo>
                  <a:lnTo>
                    <a:pt x="1106148" y="4988400"/>
                  </a:lnTo>
                  <a:lnTo>
                    <a:pt x="929512" y="4988400"/>
                  </a:lnTo>
                  <a:cubicBezTo>
                    <a:pt x="416508" y="4988400"/>
                    <a:pt x="0" y="4571324"/>
                    <a:pt x="0" y="4057620"/>
                  </a:cubicBezTo>
                  <a:close/>
                </a:path>
              </a:pathLst>
            </a:custGeom>
            <a:solidFill>
              <a:srgbClr val="00BCB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41407B18-1C7D-E8EC-E436-ADE99D0A5D5E}"/>
                </a:ext>
              </a:extLst>
            </p:cNvPr>
            <p:cNvSpPr/>
            <p:nvPr userDrawn="1"/>
          </p:nvSpPr>
          <p:spPr>
            <a:xfrm>
              <a:off x="8422000" y="1213572"/>
              <a:ext cx="3770001" cy="3158515"/>
            </a:xfrm>
            <a:custGeom>
              <a:avLst/>
              <a:gdLst>
                <a:gd name="connsiteX0" fmla="*/ 2663853 w 3770001"/>
                <a:gd name="connsiteY0" fmla="*/ 0 h 3158515"/>
                <a:gd name="connsiteX1" fmla="*/ 2663853 w 3770001"/>
                <a:gd name="connsiteY1" fmla="*/ 1662882 h 3158515"/>
                <a:gd name="connsiteX2" fmla="*/ 3770001 w 3770001"/>
                <a:gd name="connsiteY2" fmla="*/ 1662882 h 3158515"/>
                <a:gd name="connsiteX3" fmla="*/ 3770001 w 3770001"/>
                <a:gd name="connsiteY3" fmla="*/ 3158515 h 3158515"/>
                <a:gd name="connsiteX4" fmla="*/ 2663853 w 3770001"/>
                <a:gd name="connsiteY4" fmla="*/ 3158515 h 3158515"/>
                <a:gd name="connsiteX5" fmla="*/ 2663853 w 3770001"/>
                <a:gd name="connsiteY5" fmla="*/ 3158391 h 3158515"/>
                <a:gd name="connsiteX6" fmla="*/ 724458 w 3770001"/>
                <a:gd name="connsiteY6" fmla="*/ 3158391 h 3158515"/>
                <a:gd name="connsiteX7" fmla="*/ 0 w 3770001"/>
                <a:gd name="connsiteY7" fmla="*/ 2432945 h 3158515"/>
                <a:gd name="connsiteX8" fmla="*/ 0 w 3770001"/>
                <a:gd name="connsiteY8" fmla="*/ 1662882 h 3158515"/>
                <a:gd name="connsiteX9" fmla="*/ 780214 w 3770001"/>
                <a:gd name="connsiteY9" fmla="*/ 1662882 h 3158515"/>
                <a:gd name="connsiteX10" fmla="*/ 780214 w 3770001"/>
                <a:gd name="connsiteY10" fmla="*/ 412886 h 315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70001" h="3158515">
                  <a:moveTo>
                    <a:pt x="2663853" y="0"/>
                  </a:moveTo>
                  <a:lnTo>
                    <a:pt x="2663853" y="1662882"/>
                  </a:lnTo>
                  <a:lnTo>
                    <a:pt x="3770001" y="1662882"/>
                  </a:lnTo>
                  <a:lnTo>
                    <a:pt x="3770001" y="3158515"/>
                  </a:lnTo>
                  <a:lnTo>
                    <a:pt x="2663853" y="3158515"/>
                  </a:lnTo>
                  <a:lnTo>
                    <a:pt x="2663853" y="3158391"/>
                  </a:lnTo>
                  <a:lnTo>
                    <a:pt x="724458" y="3158391"/>
                  </a:lnTo>
                  <a:cubicBezTo>
                    <a:pt x="324320" y="3158391"/>
                    <a:pt x="0" y="2833629"/>
                    <a:pt x="0" y="2432945"/>
                  </a:cubicBezTo>
                  <a:lnTo>
                    <a:pt x="0" y="1662882"/>
                  </a:lnTo>
                  <a:lnTo>
                    <a:pt x="780214" y="1662882"/>
                  </a:lnTo>
                  <a:lnTo>
                    <a:pt x="780214" y="412886"/>
                  </a:lnTo>
                  <a:close/>
                </a:path>
              </a:pathLst>
            </a:custGeom>
            <a:solidFill>
              <a:srgbClr val="0070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7669379" y="851327"/>
            <a:ext cx="4091805" cy="279871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A3BAAC-C17F-4E41-553B-78E0ED1FE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6274" y="894421"/>
            <a:ext cx="3998015" cy="2712528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2" name="Graphic 7">
            <a:extLst>
              <a:ext uri="{FF2B5EF4-FFF2-40B4-BE49-F238E27FC236}">
                <a16:creationId xmlns:a16="http://schemas.microsoft.com/office/drawing/2014/main" id="{C3D85307-B89F-AC8A-7A39-88E45BF52DFF}"/>
              </a:ext>
            </a:extLst>
          </p:cNvPr>
          <p:cNvSpPr/>
          <p:nvPr userDrawn="1"/>
        </p:nvSpPr>
        <p:spPr>
          <a:xfrm>
            <a:off x="7669379" y="3854663"/>
            <a:ext cx="4091805" cy="279871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50CED50D-83F2-8E2F-E182-75032A83220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16869" y="3897210"/>
            <a:ext cx="3998015" cy="2712528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2ABB175A-7B59-DD0C-5DD5-D0263A726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2" y="212186"/>
            <a:ext cx="9299364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94F57E-2929-4C45-A809-9BB176B04472}"/>
              </a:ext>
            </a:extLst>
          </p:cNvPr>
          <p:cNvGrpSpPr/>
          <p:nvPr userDrawn="1"/>
        </p:nvGrpSpPr>
        <p:grpSpPr>
          <a:xfrm>
            <a:off x="10610584" y="331617"/>
            <a:ext cx="1231126" cy="378552"/>
            <a:chOff x="10610584" y="331617"/>
            <a:chExt cx="1231126" cy="378552"/>
          </a:xfrm>
        </p:grpSpPr>
        <p:grpSp>
          <p:nvGrpSpPr>
            <p:cNvPr id="9" name="Graphic 1">
              <a:extLst>
                <a:ext uri="{FF2B5EF4-FFF2-40B4-BE49-F238E27FC236}">
                  <a16:creationId xmlns:a16="http://schemas.microsoft.com/office/drawing/2014/main" id="{68845CDA-BA4C-582C-F437-70B8BCDE08CC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2" name="Graphic 1">
                <a:extLst>
                  <a:ext uri="{FF2B5EF4-FFF2-40B4-BE49-F238E27FC236}">
                    <a16:creationId xmlns:a16="http://schemas.microsoft.com/office/drawing/2014/main" id="{48D45F25-B0D5-2002-71F8-F9331AB780EB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0948F82C-BE41-8A87-4E6F-DEA5BBD5BF82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BB3F714C-0FF6-40EA-675D-355D25E7E288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AC5D3518-3EB4-5D43-798D-D1CD7FB15ED7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53C6DB90-3BF9-EB01-FD9F-ED4D4069DDA0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A865375A-65C7-8B1F-7D42-4F19BF922EB7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F4141053-4FDC-843A-F1B5-90899068734E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D7B4F0F7-27BB-4F79-EB1A-E2CF10BAEE47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C7E59AAC-0ECB-D8B7-0CB2-DCBD76081B64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3" name="Graphic 1">
                <a:extLst>
                  <a:ext uri="{FF2B5EF4-FFF2-40B4-BE49-F238E27FC236}">
                    <a16:creationId xmlns:a16="http://schemas.microsoft.com/office/drawing/2014/main" id="{B63E1739-7AD2-E483-FBD6-704251390A6B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577176C6-07F3-255D-0EA1-E550B01CEC70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91B13EFF-3956-AE67-9660-A7648012DED6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10" name="Graphic 1">
              <a:extLst>
                <a:ext uri="{FF2B5EF4-FFF2-40B4-BE49-F238E27FC236}">
                  <a16:creationId xmlns:a16="http://schemas.microsoft.com/office/drawing/2014/main" id="{B814CA24-0A03-1B32-DB9C-7D78A15638B4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11" name="Graphic 1">
                <a:extLst>
                  <a:ext uri="{FF2B5EF4-FFF2-40B4-BE49-F238E27FC236}">
                    <a16:creationId xmlns:a16="http://schemas.microsoft.com/office/drawing/2014/main" id="{B5396E74-A811-7C2B-735B-89A982624288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5A46A7EE-37DA-012F-77BD-0F05019EAA27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F97ADEF-B8F7-94C6-BAB3-FD9F9D18519D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1DE07C2F-2B47-0863-BA3C-4B791A05F8C7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14194F09-BAAB-A55C-B17F-8846A8B5BACA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32CAC856-4C60-C3C9-4315-5F9DBD82F362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BF724224-1A85-9229-8F8B-ED5B34568099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27" name="Graphic 1">
                  <a:extLst>
                    <a:ext uri="{FF2B5EF4-FFF2-40B4-BE49-F238E27FC236}">
                      <a16:creationId xmlns:a16="http://schemas.microsoft.com/office/drawing/2014/main" id="{F5B994E1-EEBF-0DD8-4D84-5E22DE67EFF1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30" name="Freeform 29">
                    <a:extLst>
                      <a:ext uri="{FF2B5EF4-FFF2-40B4-BE49-F238E27FC236}">
                        <a16:creationId xmlns:a16="http://schemas.microsoft.com/office/drawing/2014/main" id="{06D81DDA-5BA8-AE58-9F4B-833E96740BC3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1" name="Freeform 30">
                    <a:extLst>
                      <a:ext uri="{FF2B5EF4-FFF2-40B4-BE49-F238E27FC236}">
                        <a16:creationId xmlns:a16="http://schemas.microsoft.com/office/drawing/2014/main" id="{EBD5B849-EC04-9364-9E17-4429AB96D745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5F3D9C78-75D4-528C-56E7-02CD8BB9EC90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12" name="Graphic 1">
                <a:extLst>
                  <a:ext uri="{FF2B5EF4-FFF2-40B4-BE49-F238E27FC236}">
                    <a16:creationId xmlns:a16="http://schemas.microsoft.com/office/drawing/2014/main" id="{53887327-303B-FE04-EB1A-26EA271D9E37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3" name="Graphic 1">
                  <a:extLst>
                    <a:ext uri="{FF2B5EF4-FFF2-40B4-BE49-F238E27FC236}">
                      <a16:creationId xmlns:a16="http://schemas.microsoft.com/office/drawing/2014/main" id="{8AE6ADBB-4912-B14F-42FF-E06401303D6B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D9B350F7-7C07-6020-9A09-9DA7ED00921A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65D2CD03-C433-FDA6-68BD-E2B1B69449A7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8" name="Freeform 17">
                    <a:extLst>
                      <a:ext uri="{FF2B5EF4-FFF2-40B4-BE49-F238E27FC236}">
                        <a16:creationId xmlns:a16="http://schemas.microsoft.com/office/drawing/2014/main" id="{8A38AD86-0BB1-13A0-89F1-B97C4DD1EE46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9" name="Freeform 18">
                    <a:extLst>
                      <a:ext uri="{FF2B5EF4-FFF2-40B4-BE49-F238E27FC236}">
                        <a16:creationId xmlns:a16="http://schemas.microsoft.com/office/drawing/2014/main" id="{8BCDAB47-F07B-CA0E-678A-CB13A33F9E43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20" name="Freeform 19">
                    <a:extLst>
                      <a:ext uri="{FF2B5EF4-FFF2-40B4-BE49-F238E27FC236}">
                        <a16:creationId xmlns:a16="http://schemas.microsoft.com/office/drawing/2014/main" id="{70C6D38D-8DB4-566A-80EA-740D77D1BA42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415786AB-B2CD-A730-A954-3C250DF144B7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sp>
        <p:nvSpPr>
          <p:cNvPr id="55" name="Text Placeholder 41">
            <a:extLst>
              <a:ext uri="{FF2B5EF4-FFF2-40B4-BE49-F238E27FC236}">
                <a16:creationId xmlns:a16="http://schemas.microsoft.com/office/drawing/2014/main" id="{0EFE012E-5265-5F5B-0822-05E4CCAE0E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0291" y="962526"/>
            <a:ext cx="7042286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3129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1E9AB464-AE21-CEED-B805-52CF6BDE3E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4323" y="291403"/>
            <a:ext cx="11483354" cy="6275196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BBE8E727-D7FB-C3FA-5D40-A2E7490291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415506" y="496402"/>
            <a:ext cx="5360989" cy="227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55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0E5D8C1D-93C2-749B-4C78-45B05EC5A4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648336" y="448322"/>
            <a:ext cx="5902332" cy="5961356"/>
          </a:xfrm>
          <a:prstGeom prst="rect">
            <a:avLst/>
          </a:prstGeom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297BFE4-D404-7609-ED06-E3337948FC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3544" y="1144624"/>
            <a:ext cx="4307952" cy="604322"/>
          </a:xfrm>
          <a:prstGeom prst="rect">
            <a:avLst/>
          </a:prstGeom>
        </p:spPr>
      </p:pic>
      <p:pic>
        <p:nvPicPr>
          <p:cNvPr id="11" name="Graphic 1">
            <a:extLst>
              <a:ext uri="{FF2B5EF4-FFF2-40B4-BE49-F238E27FC236}">
                <a16:creationId xmlns:a16="http://schemas.microsoft.com/office/drawing/2014/main" id="{69602C51-0B46-EEB6-32B5-60604689F00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954307" y="220553"/>
            <a:ext cx="1726424" cy="707254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88F4C74-B7CE-E1A8-E60B-28D024AC73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236" y="2570086"/>
            <a:ext cx="4698568" cy="674702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400"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slide title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7ABB8CDA-E36F-BCE9-1ADD-034AF65792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236" y="3338004"/>
            <a:ext cx="4698568" cy="51490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800" b="1" i="0">
                <a:solidFill>
                  <a:srgbClr val="70E3DF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 if you want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8D44AEE-8E04-0752-41EF-FD865EB500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236" y="6054571"/>
            <a:ext cx="4698568" cy="51490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600" b="1" i="0">
                <a:solidFill>
                  <a:srgbClr val="70E3DF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Name of presenter(s)</a:t>
            </a:r>
          </a:p>
        </p:txBody>
      </p:sp>
    </p:spTree>
    <p:extLst>
      <p:ext uri="{BB962C8B-B14F-4D97-AF65-F5344CB8AC3E}">
        <p14:creationId xmlns:p14="http://schemas.microsoft.com/office/powerpoint/2010/main" val="1642602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5FDB8BB-F1A5-6E53-C906-3A0A9A3C75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9703" y="1144624"/>
            <a:ext cx="4307952" cy="604322"/>
          </a:xfrm>
          <a:prstGeom prst="rect">
            <a:avLst/>
          </a:prstGeom>
        </p:spPr>
      </p:pic>
      <p:pic>
        <p:nvPicPr>
          <p:cNvPr id="3" name="Graphic 1">
            <a:extLst>
              <a:ext uri="{FF2B5EF4-FFF2-40B4-BE49-F238E27FC236}">
                <a16:creationId xmlns:a16="http://schemas.microsoft.com/office/drawing/2014/main" id="{D1BAEDBF-C70C-90AE-F4C9-7DDE3C5C43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840467" y="220553"/>
            <a:ext cx="1726424" cy="707254"/>
          </a:xfrm>
          <a:prstGeom prst="rect">
            <a:avLst/>
          </a:prstGeom>
        </p:spPr>
      </p:pic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F8FAC7E4-B24D-03B7-4B72-49E69F4F0B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18690" y="2570086"/>
            <a:ext cx="6169978" cy="674702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400"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slide title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E0555FA1-72DD-EA54-91EB-6174AFA974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18690" y="3338004"/>
            <a:ext cx="6169978" cy="51490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800" b="1" i="0">
                <a:solidFill>
                  <a:srgbClr val="EFBC6E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 if you want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AC15DFAE-3DE5-E13D-2F74-AEBA985E41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90100" y="6054571"/>
            <a:ext cx="4698568" cy="51490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600" b="1" i="0">
                <a:solidFill>
                  <a:srgbClr val="EFBC6E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Name of presenter(s)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92454F9-8743-A52F-5CBC-B01E8C58756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88524"/>
            <a:ext cx="5215358" cy="62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05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/cover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812F4C1-9107-094E-74BF-AB7B3A3E99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22221" y="2361448"/>
            <a:ext cx="4147558" cy="17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90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F7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0E5D8C1D-93C2-749B-4C78-45B05EC5A4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648336" y="448322"/>
            <a:ext cx="5902332" cy="5961356"/>
          </a:xfrm>
          <a:prstGeom prst="rect">
            <a:avLst/>
          </a:prstGeom>
          <a:effectLst>
            <a:outerShdw blurRad="165100" dist="127000" dir="5400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297BFE4-D404-7609-ED06-E3337948FC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3544" y="1144624"/>
            <a:ext cx="4307952" cy="604322"/>
          </a:xfrm>
          <a:prstGeom prst="rect">
            <a:avLst/>
          </a:prstGeom>
        </p:spPr>
      </p:pic>
      <p:pic>
        <p:nvPicPr>
          <p:cNvPr id="11" name="Graphic 1">
            <a:extLst>
              <a:ext uri="{FF2B5EF4-FFF2-40B4-BE49-F238E27FC236}">
                <a16:creationId xmlns:a16="http://schemas.microsoft.com/office/drawing/2014/main" id="{69602C51-0B46-EEB6-32B5-60604689F00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958711" y="220553"/>
            <a:ext cx="1717616" cy="707254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88F4C74-B7CE-E1A8-E60B-28D024AC73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236" y="2570086"/>
            <a:ext cx="4698568" cy="674702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400" b="1" i="0">
                <a:solidFill>
                  <a:srgbClr val="351C5C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slide title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7ABB8CDA-E36F-BCE9-1ADD-034AF65792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236" y="3338004"/>
            <a:ext cx="4698568" cy="51490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800" b="1" i="0">
                <a:solidFill>
                  <a:srgbClr val="00ADCF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 if you want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8D44AEE-8E04-0752-41EF-FD865EB500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236" y="6054571"/>
            <a:ext cx="4698568" cy="51490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600" b="1" i="0">
                <a:solidFill>
                  <a:srgbClr val="00ADCF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Name of presenter(s)</a:t>
            </a:r>
          </a:p>
        </p:txBody>
      </p:sp>
    </p:spTree>
    <p:extLst>
      <p:ext uri="{BB962C8B-B14F-4D97-AF65-F5344CB8AC3E}">
        <p14:creationId xmlns:p14="http://schemas.microsoft.com/office/powerpoint/2010/main" val="58011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F7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5FDB8BB-F1A5-6E53-C906-3A0A9A3C75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9703" y="1144624"/>
            <a:ext cx="4307952" cy="604322"/>
          </a:xfrm>
          <a:prstGeom prst="rect">
            <a:avLst/>
          </a:prstGeom>
        </p:spPr>
      </p:pic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F8FAC7E4-B24D-03B7-4B72-49E69F4F0B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18690" y="2570086"/>
            <a:ext cx="6169978" cy="674702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400" b="1" i="0">
                <a:solidFill>
                  <a:srgbClr val="351C5C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slide title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E0555FA1-72DD-EA54-91EB-6174AFA974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18690" y="3338004"/>
            <a:ext cx="6169978" cy="51490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800" b="1" i="0">
                <a:solidFill>
                  <a:srgbClr val="01BCB5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 if you want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AC15DFAE-3DE5-E13D-2F74-AEBA985E41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90100" y="6054571"/>
            <a:ext cx="4698568" cy="51490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600" b="1" i="0">
                <a:solidFill>
                  <a:srgbClr val="01BCB5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Name of presenter(s)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92454F9-8743-A52F-5CBC-B01E8C5875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" y="288524"/>
            <a:ext cx="5215356" cy="6280952"/>
          </a:xfrm>
          <a:prstGeom prst="rect">
            <a:avLst/>
          </a:prstGeom>
          <a:effectLst>
            <a:outerShdw blurRad="165100" dist="127000" dir="5400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8" name="Graphic 1">
            <a:extLst>
              <a:ext uri="{FF2B5EF4-FFF2-40B4-BE49-F238E27FC236}">
                <a16:creationId xmlns:a16="http://schemas.microsoft.com/office/drawing/2014/main" id="{1C2F8A94-5FE6-7799-FFD1-C24DB3BB8FC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840467" y="220553"/>
            <a:ext cx="1717616" cy="70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096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0E5D8C1D-93C2-749B-4C78-45B05EC5A4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648336" y="448322"/>
            <a:ext cx="5902332" cy="5961355"/>
          </a:xfrm>
          <a:prstGeom prst="rect">
            <a:avLst/>
          </a:prstGeom>
          <a:effectLst>
            <a:outerShdw blurRad="165100" dist="127000" dir="5400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297BFE4-D404-7609-ED06-E3337948FC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3544" y="1144624"/>
            <a:ext cx="4307952" cy="604322"/>
          </a:xfrm>
          <a:prstGeom prst="rect">
            <a:avLst/>
          </a:prstGeom>
        </p:spPr>
      </p:pic>
      <p:pic>
        <p:nvPicPr>
          <p:cNvPr id="11" name="Graphic 1">
            <a:extLst>
              <a:ext uri="{FF2B5EF4-FFF2-40B4-BE49-F238E27FC236}">
                <a16:creationId xmlns:a16="http://schemas.microsoft.com/office/drawing/2014/main" id="{69602C51-0B46-EEB6-32B5-60604689F00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958711" y="220553"/>
            <a:ext cx="1717616" cy="707254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88F4C74-B7CE-E1A8-E60B-28D024AC73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236" y="2570086"/>
            <a:ext cx="4698568" cy="674702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400" b="1" i="0">
                <a:solidFill>
                  <a:srgbClr val="351C5C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slide title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7ABB8CDA-E36F-BCE9-1ADD-034AF65792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236" y="3338004"/>
            <a:ext cx="4698568" cy="51490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800" b="1" i="0">
                <a:solidFill>
                  <a:srgbClr val="D24A74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 if you want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8D44AEE-8E04-0752-41EF-FD865EB500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236" y="6054571"/>
            <a:ext cx="4698568" cy="51490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600" b="1" i="0">
                <a:solidFill>
                  <a:srgbClr val="D24A74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Name of presenter(s)</a:t>
            </a:r>
          </a:p>
        </p:txBody>
      </p:sp>
    </p:spTree>
    <p:extLst>
      <p:ext uri="{BB962C8B-B14F-4D97-AF65-F5344CB8AC3E}">
        <p14:creationId xmlns:p14="http://schemas.microsoft.com/office/powerpoint/2010/main" val="18300576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5FDB8BB-F1A5-6E53-C906-3A0A9A3C75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9703" y="1144624"/>
            <a:ext cx="4307952" cy="604322"/>
          </a:xfrm>
          <a:prstGeom prst="rect">
            <a:avLst/>
          </a:prstGeom>
        </p:spPr>
      </p:pic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F8FAC7E4-B24D-03B7-4B72-49E69F4F0B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18690" y="2570086"/>
            <a:ext cx="6169978" cy="674702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400" b="1" i="0">
                <a:solidFill>
                  <a:srgbClr val="351C5C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slide title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E0555FA1-72DD-EA54-91EB-6174AFA974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18690" y="3338004"/>
            <a:ext cx="6169978" cy="51490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800" b="1" i="0">
                <a:solidFill>
                  <a:srgbClr val="00ADCF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 if you want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AC15DFAE-3DE5-E13D-2F74-AEBA985E41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90100" y="6054571"/>
            <a:ext cx="4698568" cy="51490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600" b="1" i="0">
                <a:solidFill>
                  <a:srgbClr val="00ADCF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Name of presenter(s)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92454F9-8743-A52F-5CBC-B01E8C5875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" y="288524"/>
            <a:ext cx="5215356" cy="6280951"/>
          </a:xfrm>
          <a:prstGeom prst="rect">
            <a:avLst/>
          </a:prstGeom>
          <a:effectLst>
            <a:outerShdw blurRad="165100" dist="127000" dir="5400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8" name="Graphic 1">
            <a:extLst>
              <a:ext uri="{FF2B5EF4-FFF2-40B4-BE49-F238E27FC236}">
                <a16:creationId xmlns:a16="http://schemas.microsoft.com/office/drawing/2014/main" id="{1C2F8A94-5FE6-7799-FFD1-C24DB3BB8FC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840467" y="220553"/>
            <a:ext cx="1717616" cy="70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131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56181BC-A151-2461-5BC6-5843D4E34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58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D797C627-D169-6D8B-FBA0-31787E875914}"/>
              </a:ext>
            </a:extLst>
          </p:cNvPr>
          <p:cNvSpPr/>
          <p:nvPr userDrawn="1"/>
        </p:nvSpPr>
        <p:spPr>
          <a:xfrm>
            <a:off x="7760776" y="2744641"/>
            <a:ext cx="4112273" cy="2798670"/>
          </a:xfrm>
          <a:custGeom>
            <a:avLst/>
            <a:gdLst>
              <a:gd name="connsiteX0" fmla="*/ 1537811 w 4112273"/>
              <a:gd name="connsiteY0" fmla="*/ 1033500 h 2798670"/>
              <a:gd name="connsiteX1" fmla="*/ 0 w 4112273"/>
              <a:gd name="connsiteY1" fmla="*/ 395859 h 2798670"/>
              <a:gd name="connsiteX2" fmla="*/ 2329207 w 4112273"/>
              <a:gd name="connsiteY2" fmla="*/ 2728356 h 2798670"/>
              <a:gd name="connsiteX3" fmla="*/ 2668559 w 4112273"/>
              <a:gd name="connsiteY3" fmla="*/ 2728356 h 2798670"/>
              <a:gd name="connsiteX4" fmla="*/ 4112273 w 4112273"/>
              <a:gd name="connsiteY4" fmla="*/ 1282603 h 2798670"/>
              <a:gd name="connsiteX5" fmla="*/ 3470923 w 4112273"/>
              <a:gd name="connsiteY5" fmla="*/ 0 h 2798670"/>
              <a:gd name="connsiteX6" fmla="*/ 3075622 w 4112273"/>
              <a:gd name="connsiteY6" fmla="*/ 395859 h 2798670"/>
              <a:gd name="connsiteX7" fmla="*/ 1537811 w 4112273"/>
              <a:gd name="connsiteY7" fmla="*/ 1033659 h 2798670"/>
              <a:gd name="connsiteX8" fmla="*/ 1537811 w 4112273"/>
              <a:gd name="connsiteY8" fmla="*/ 1033659 h 279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12273" h="2798670">
                <a:moveTo>
                  <a:pt x="1537811" y="1033500"/>
                </a:moveTo>
                <a:cubicBezTo>
                  <a:pt x="981179" y="1033500"/>
                  <a:pt x="424706" y="821006"/>
                  <a:pt x="0" y="395859"/>
                </a:cubicBezTo>
                <a:lnTo>
                  <a:pt x="2329207" y="2728356"/>
                </a:lnTo>
                <a:cubicBezTo>
                  <a:pt x="2422827" y="2822108"/>
                  <a:pt x="2574781" y="2822108"/>
                  <a:pt x="2668559" y="2728356"/>
                </a:cubicBezTo>
                <a:lnTo>
                  <a:pt x="4112273" y="1282603"/>
                </a:lnTo>
                <a:cubicBezTo>
                  <a:pt x="3744152" y="881809"/>
                  <a:pt x="3527031" y="445043"/>
                  <a:pt x="3470923" y="0"/>
                </a:cubicBezTo>
                <a:lnTo>
                  <a:pt x="3075622" y="395859"/>
                </a:lnTo>
                <a:cubicBezTo>
                  <a:pt x="2651075" y="821006"/>
                  <a:pt x="2094284" y="1033659"/>
                  <a:pt x="1537811" y="1033659"/>
                </a:cubicBezTo>
                <a:lnTo>
                  <a:pt x="1537811" y="1033659"/>
                </a:lnTo>
                <a:close/>
              </a:path>
            </a:pathLst>
          </a:custGeom>
          <a:solidFill>
            <a:srgbClr val="00706E"/>
          </a:solidFill>
          <a:ln w="10914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EBEC9A8-83B0-9491-6D71-0F9C030B7C42}"/>
              </a:ext>
            </a:extLst>
          </p:cNvPr>
          <p:cNvSpPr/>
          <p:nvPr userDrawn="1"/>
        </p:nvSpPr>
        <p:spPr>
          <a:xfrm>
            <a:off x="4624863" y="-1"/>
            <a:ext cx="6211694" cy="3778143"/>
          </a:xfrm>
          <a:custGeom>
            <a:avLst/>
            <a:gdLst>
              <a:gd name="connsiteX0" fmla="*/ 0 w 6211694"/>
              <a:gd name="connsiteY0" fmla="*/ 0 h 3778143"/>
              <a:gd name="connsiteX1" fmla="*/ 3075781 w 6211694"/>
              <a:gd name="connsiteY1" fmla="*/ 0 h 3778143"/>
              <a:gd name="connsiteX2" fmla="*/ 6211694 w 6211694"/>
              <a:gd name="connsiteY2" fmla="*/ 3140343 h 3778143"/>
              <a:gd name="connsiteX3" fmla="*/ 4673884 w 6211694"/>
              <a:gd name="connsiteY3" fmla="*/ 3778143 h 3778143"/>
              <a:gd name="connsiteX4" fmla="*/ 3136073 w 6211694"/>
              <a:gd name="connsiteY4" fmla="*/ 3140502 h 377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1694" h="3778143">
                <a:moveTo>
                  <a:pt x="0" y="0"/>
                </a:moveTo>
                <a:lnTo>
                  <a:pt x="3075781" y="0"/>
                </a:lnTo>
                <a:lnTo>
                  <a:pt x="6211694" y="3140343"/>
                </a:lnTo>
                <a:cubicBezTo>
                  <a:pt x="5787147" y="3565489"/>
                  <a:pt x="5230515" y="3778143"/>
                  <a:pt x="4673884" y="3778143"/>
                </a:cubicBezTo>
                <a:cubicBezTo>
                  <a:pt x="4117093" y="3778301"/>
                  <a:pt x="3560620" y="3565649"/>
                  <a:pt x="3136073" y="3140502"/>
                </a:cubicBezTo>
                <a:close/>
              </a:path>
            </a:pathLst>
          </a:custGeom>
          <a:solidFill>
            <a:srgbClr val="351C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19E04579-6B6A-DEED-4F94-434E36457A19}"/>
              </a:ext>
            </a:extLst>
          </p:cNvPr>
          <p:cNvSpPr/>
          <p:nvPr userDrawn="1"/>
        </p:nvSpPr>
        <p:spPr>
          <a:xfrm>
            <a:off x="8006032" y="1"/>
            <a:ext cx="4185969" cy="1608795"/>
          </a:xfrm>
          <a:custGeom>
            <a:avLst/>
            <a:gdLst>
              <a:gd name="connsiteX0" fmla="*/ 305387 w 4185969"/>
              <a:gd name="connsiteY0" fmla="*/ 0 h 1608795"/>
              <a:gd name="connsiteX1" fmla="*/ 4185969 w 4185969"/>
              <a:gd name="connsiteY1" fmla="*/ 0 h 1608795"/>
              <a:gd name="connsiteX2" fmla="*/ 4185969 w 4185969"/>
              <a:gd name="connsiteY2" fmla="*/ 663533 h 1608795"/>
              <a:gd name="connsiteX3" fmla="*/ 3978281 w 4185969"/>
              <a:gd name="connsiteY3" fmla="*/ 871514 h 1608795"/>
              <a:gd name="connsiteX4" fmla="*/ 3923921 w 4185969"/>
              <a:gd name="connsiteY4" fmla="*/ 927701 h 1608795"/>
              <a:gd name="connsiteX5" fmla="*/ 3739861 w 4185969"/>
              <a:gd name="connsiteY5" fmla="*/ 690695 h 1608795"/>
              <a:gd name="connsiteX6" fmla="*/ 2183294 w 4185969"/>
              <a:gd name="connsiteY6" fmla="*/ 725394 h 1608795"/>
              <a:gd name="connsiteX7" fmla="*/ 1301139 w 4185969"/>
              <a:gd name="connsiteY7" fmla="*/ 1608795 h 1608795"/>
              <a:gd name="connsiteX8" fmla="*/ 0 w 4185969"/>
              <a:gd name="connsiteY8" fmla="*/ 305818 h 160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5969" h="1608795">
                <a:moveTo>
                  <a:pt x="305387" y="0"/>
                </a:moveTo>
                <a:lnTo>
                  <a:pt x="4185969" y="0"/>
                </a:lnTo>
                <a:lnTo>
                  <a:pt x="4185969" y="663533"/>
                </a:lnTo>
                <a:lnTo>
                  <a:pt x="3978281" y="871514"/>
                </a:lnTo>
                <a:cubicBezTo>
                  <a:pt x="3959366" y="890296"/>
                  <a:pt x="3940928" y="908919"/>
                  <a:pt x="3923921" y="927701"/>
                </a:cubicBezTo>
                <a:cubicBezTo>
                  <a:pt x="3874807" y="844454"/>
                  <a:pt x="3813612" y="764550"/>
                  <a:pt x="3739861" y="690695"/>
                </a:cubicBezTo>
                <a:cubicBezTo>
                  <a:pt x="3302916" y="253133"/>
                  <a:pt x="2664267" y="243742"/>
                  <a:pt x="2183294" y="725394"/>
                </a:cubicBezTo>
                <a:lnTo>
                  <a:pt x="1301139" y="1608795"/>
                </a:lnTo>
                <a:lnTo>
                  <a:pt x="0" y="305818"/>
                </a:lnTo>
                <a:close/>
              </a:path>
            </a:pathLst>
          </a:custGeom>
          <a:solidFill>
            <a:srgbClr val="D24A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40B20BB0-6F9D-0461-E261-AEBEFE7F61EA}"/>
              </a:ext>
            </a:extLst>
          </p:cNvPr>
          <p:cNvSpPr/>
          <p:nvPr userDrawn="1"/>
        </p:nvSpPr>
        <p:spPr>
          <a:xfrm>
            <a:off x="11201968" y="648202"/>
            <a:ext cx="990032" cy="3699714"/>
          </a:xfrm>
          <a:custGeom>
            <a:avLst/>
            <a:gdLst>
              <a:gd name="connsiteX0" fmla="*/ 990032 w 990032"/>
              <a:gd name="connsiteY0" fmla="*/ 0 h 3699714"/>
              <a:gd name="connsiteX1" fmla="*/ 990032 w 990032"/>
              <a:gd name="connsiteY1" fmla="*/ 3699714 h 3699714"/>
              <a:gd name="connsiteX2" fmla="*/ 925427 w 990032"/>
              <a:gd name="connsiteY2" fmla="*/ 3644716 h 3699714"/>
              <a:gd name="connsiteX3" fmla="*/ 759088 w 990032"/>
              <a:gd name="connsiteY3" fmla="*/ 3486802 h 3699714"/>
              <a:gd name="connsiteX4" fmla="*/ 656409 w 990032"/>
              <a:gd name="connsiteY4" fmla="*/ 3378884 h 3699714"/>
              <a:gd name="connsiteX5" fmla="*/ 15058 w 990032"/>
              <a:gd name="connsiteY5" fmla="*/ 2096281 h 3699714"/>
              <a:gd name="connsiteX6" fmla="*/ 713312 w 990032"/>
              <a:gd name="connsiteY6" fmla="*/ 279499 h 3699714"/>
              <a:gd name="connsiteX7" fmla="*/ 767672 w 990032"/>
              <a:gd name="connsiteY7" fmla="*/ 223312 h 3699714"/>
              <a:gd name="connsiteX8" fmla="*/ 767830 w 990032"/>
              <a:gd name="connsiteY8" fmla="*/ 222516 h 369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0032" h="3699714">
                <a:moveTo>
                  <a:pt x="990032" y="0"/>
                </a:moveTo>
                <a:lnTo>
                  <a:pt x="990032" y="3699714"/>
                </a:lnTo>
                <a:lnTo>
                  <a:pt x="925427" y="3644716"/>
                </a:lnTo>
                <a:cubicBezTo>
                  <a:pt x="870284" y="3595156"/>
                  <a:pt x="814759" y="3542552"/>
                  <a:pt x="759088" y="3486802"/>
                </a:cubicBezTo>
                <a:cubicBezTo>
                  <a:pt x="723325" y="3451147"/>
                  <a:pt x="689629" y="3415493"/>
                  <a:pt x="656409" y="3378884"/>
                </a:cubicBezTo>
                <a:cubicBezTo>
                  <a:pt x="288288" y="2978090"/>
                  <a:pt x="71166" y="2541483"/>
                  <a:pt x="15058" y="2096281"/>
                </a:cubicBezTo>
                <a:cubicBezTo>
                  <a:pt x="-62826" y="1484744"/>
                  <a:pt x="160177" y="856973"/>
                  <a:pt x="713312" y="279499"/>
                </a:cubicBezTo>
                <a:cubicBezTo>
                  <a:pt x="730319" y="260717"/>
                  <a:pt x="748916" y="242094"/>
                  <a:pt x="767672" y="223312"/>
                </a:cubicBezTo>
                <a:lnTo>
                  <a:pt x="767830" y="222516"/>
                </a:lnTo>
                <a:close/>
              </a:path>
            </a:pathLst>
          </a:custGeom>
          <a:solidFill>
            <a:srgbClr val="BABA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2" name="Graphic 1">
            <a:extLst>
              <a:ext uri="{FF2B5EF4-FFF2-40B4-BE49-F238E27FC236}">
                <a16:creationId xmlns:a16="http://schemas.microsoft.com/office/drawing/2014/main" id="{A55C7A03-B83F-6DF0-7E4E-78779753D4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7539" y="904158"/>
            <a:ext cx="3720006" cy="1523952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D9441F9-98C9-809B-BB3E-95F0E0847F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289" y="3196189"/>
            <a:ext cx="4424608" cy="5495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rgbClr val="351C5C"/>
                </a:solidFill>
                <a:latin typeface="Aptos ExtraBold" panose="020B0004020202020204" pitchFamily="34" charset="0"/>
              </a:defRPr>
            </a:lvl1pPr>
          </a:lstStyle>
          <a:p>
            <a:pPr lvl="0"/>
            <a:r>
              <a:rPr lang="en-US"/>
              <a:t>Agenda (or title)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6280C189-03D6-CDDE-940F-39785ADB59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89" y="3778142"/>
            <a:ext cx="4424608" cy="5495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D24A74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/>
              <a:t>Subtitle if needed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72FAA08-4430-2E52-1F34-6AC9BAA9CF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09307" y="502201"/>
            <a:ext cx="6563404" cy="553487"/>
          </a:xfrm>
          <a:prstGeom prst="roundRect">
            <a:avLst/>
          </a:prstGeom>
          <a:solidFill>
            <a:srgbClr val="5B3D8C"/>
          </a:solidFill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lIns="274320" anchor="ctr" anchorCtr="0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Agenda item number 1 (Next topic)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506A3B99-58D0-D405-433F-52270DA216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9307" y="1165205"/>
            <a:ext cx="6563404" cy="553487"/>
          </a:xfrm>
          <a:prstGeom prst="roundRect">
            <a:avLst/>
          </a:prstGeom>
          <a:solidFill>
            <a:schemeClr val="bg1"/>
          </a:solidFill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lIns="274320" anchor="ctr" anchorCtr="0"/>
          <a:lstStyle>
            <a:lvl1pPr marL="0" indent="0">
              <a:buNone/>
              <a:defRPr sz="2000">
                <a:solidFill>
                  <a:srgbClr val="351C5C"/>
                </a:solidFill>
              </a:defRPr>
            </a:lvl1pPr>
          </a:lstStyle>
          <a:p>
            <a:pPr lvl="0"/>
            <a:r>
              <a:rPr lang="en-US"/>
              <a:t>Agenda item number 2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710714F3-D105-42CD-E1EF-F3182E489B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09307" y="1828209"/>
            <a:ext cx="6563404" cy="553487"/>
          </a:xfrm>
          <a:prstGeom prst="roundRect">
            <a:avLst/>
          </a:prstGeom>
          <a:solidFill>
            <a:schemeClr val="bg1"/>
          </a:solidFill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lIns="274320" anchor="ctr" anchorCtr="0"/>
          <a:lstStyle>
            <a:lvl1pPr marL="0" indent="0">
              <a:buNone/>
              <a:defRPr sz="2000">
                <a:solidFill>
                  <a:srgbClr val="351C5C"/>
                </a:solidFill>
              </a:defRPr>
            </a:lvl1pPr>
          </a:lstStyle>
          <a:p>
            <a:pPr lvl="0"/>
            <a:r>
              <a:rPr lang="en-US"/>
              <a:t>Agenda item number 3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9A82291B-4C63-F566-1381-265D2B5F61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09307" y="2491213"/>
            <a:ext cx="6563404" cy="553487"/>
          </a:xfrm>
          <a:prstGeom prst="roundRect">
            <a:avLst/>
          </a:prstGeom>
          <a:solidFill>
            <a:schemeClr val="bg1"/>
          </a:solidFill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lIns="274320" anchor="ctr" anchorCtr="0"/>
          <a:lstStyle>
            <a:lvl1pPr marL="0" indent="0">
              <a:buNone/>
              <a:defRPr sz="2000">
                <a:solidFill>
                  <a:srgbClr val="351C5C"/>
                </a:solidFill>
              </a:defRPr>
            </a:lvl1pPr>
          </a:lstStyle>
          <a:p>
            <a:pPr lvl="0"/>
            <a:r>
              <a:rPr lang="en-US"/>
              <a:t>Agenda item number 4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B0EACB44-E100-78D0-0753-E6D8B8E01B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9307" y="3154217"/>
            <a:ext cx="6563404" cy="553487"/>
          </a:xfrm>
          <a:prstGeom prst="roundRect">
            <a:avLst/>
          </a:prstGeom>
          <a:solidFill>
            <a:schemeClr val="bg1"/>
          </a:solidFill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lIns="274320" anchor="ctr" anchorCtr="0"/>
          <a:lstStyle>
            <a:lvl1pPr marL="0" indent="0">
              <a:buNone/>
              <a:defRPr sz="2000">
                <a:solidFill>
                  <a:srgbClr val="351C5C"/>
                </a:solidFill>
              </a:defRPr>
            </a:lvl1pPr>
          </a:lstStyle>
          <a:p>
            <a:pPr lvl="0"/>
            <a:r>
              <a:rPr lang="en-US"/>
              <a:t>Agenda item number 5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E08C1C39-E26A-A4C6-66C9-915E862CD9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9307" y="3817221"/>
            <a:ext cx="6563404" cy="553487"/>
          </a:xfrm>
          <a:prstGeom prst="roundRect">
            <a:avLst/>
          </a:prstGeom>
          <a:solidFill>
            <a:schemeClr val="bg1"/>
          </a:solidFill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lIns="274320" anchor="ctr" anchorCtr="0"/>
          <a:lstStyle>
            <a:lvl1pPr marL="0" indent="0">
              <a:buNone/>
              <a:defRPr sz="2000">
                <a:solidFill>
                  <a:srgbClr val="351C5C"/>
                </a:solidFill>
              </a:defRPr>
            </a:lvl1pPr>
          </a:lstStyle>
          <a:p>
            <a:pPr lvl="0"/>
            <a:r>
              <a:rPr lang="en-US"/>
              <a:t>Agenda item number 6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E552F456-3DEE-2368-2A01-AF3397F657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09307" y="4480225"/>
            <a:ext cx="6563404" cy="553487"/>
          </a:xfrm>
          <a:prstGeom prst="roundRect">
            <a:avLst/>
          </a:prstGeom>
          <a:solidFill>
            <a:schemeClr val="bg1"/>
          </a:solidFill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lIns="274320" anchor="ctr" anchorCtr="0"/>
          <a:lstStyle>
            <a:lvl1pPr marL="0" indent="0">
              <a:buNone/>
              <a:defRPr sz="2000">
                <a:solidFill>
                  <a:srgbClr val="351C5C"/>
                </a:solidFill>
              </a:defRPr>
            </a:lvl1pPr>
          </a:lstStyle>
          <a:p>
            <a:pPr lvl="0"/>
            <a:r>
              <a:rPr lang="en-US"/>
              <a:t>Agenda item number 7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2B2306AA-D842-F920-275B-FD548F2DEC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09307" y="5143229"/>
            <a:ext cx="6563404" cy="553487"/>
          </a:xfrm>
          <a:prstGeom prst="roundRect">
            <a:avLst/>
          </a:prstGeom>
          <a:solidFill>
            <a:schemeClr val="bg1"/>
          </a:solidFill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lIns="274320" anchor="ctr" anchorCtr="0"/>
          <a:lstStyle>
            <a:lvl1pPr marL="0" indent="0">
              <a:buNone/>
              <a:defRPr sz="2000">
                <a:solidFill>
                  <a:srgbClr val="351C5C"/>
                </a:solidFill>
              </a:defRPr>
            </a:lvl1pPr>
          </a:lstStyle>
          <a:p>
            <a:pPr lvl="0"/>
            <a:r>
              <a:rPr lang="en-US"/>
              <a:t>Agenda item number 8</a:t>
            </a:r>
          </a:p>
        </p:txBody>
      </p:sp>
      <p:sp>
        <p:nvSpPr>
          <p:cNvPr id="35" name="Text Placeholder 26">
            <a:extLst>
              <a:ext uri="{FF2B5EF4-FFF2-40B4-BE49-F238E27FC236}">
                <a16:creationId xmlns:a16="http://schemas.microsoft.com/office/drawing/2014/main" id="{AC8D817E-A58C-8707-D6A0-DCCEFB9E55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09307" y="5806231"/>
            <a:ext cx="6563404" cy="553487"/>
          </a:xfrm>
          <a:prstGeom prst="roundRect">
            <a:avLst/>
          </a:prstGeom>
          <a:solidFill>
            <a:schemeClr val="bg1"/>
          </a:solidFill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lIns="274320" anchor="ctr" anchorCtr="0"/>
          <a:lstStyle>
            <a:lvl1pPr marL="0" indent="0">
              <a:buNone/>
              <a:defRPr sz="2000">
                <a:solidFill>
                  <a:srgbClr val="351C5C"/>
                </a:solidFill>
              </a:defRPr>
            </a:lvl1pPr>
          </a:lstStyle>
          <a:p>
            <a:pPr lvl="0"/>
            <a:r>
              <a:rPr lang="en-US"/>
              <a:t>Agenda item number 10</a:t>
            </a:r>
          </a:p>
        </p:txBody>
      </p:sp>
    </p:spTree>
    <p:extLst>
      <p:ext uri="{BB962C8B-B14F-4D97-AF65-F5344CB8AC3E}">
        <p14:creationId xmlns:p14="http://schemas.microsoft.com/office/powerpoint/2010/main" val="674007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agenda">
    <p:bg>
      <p:bgPr>
        <a:solidFill>
          <a:srgbClr val="F7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D797C627-D169-6D8B-FBA0-31787E875914}"/>
              </a:ext>
            </a:extLst>
          </p:cNvPr>
          <p:cNvSpPr/>
          <p:nvPr userDrawn="1"/>
        </p:nvSpPr>
        <p:spPr>
          <a:xfrm>
            <a:off x="7760776" y="2744641"/>
            <a:ext cx="4112273" cy="2798670"/>
          </a:xfrm>
          <a:custGeom>
            <a:avLst/>
            <a:gdLst>
              <a:gd name="connsiteX0" fmla="*/ 1537811 w 4112273"/>
              <a:gd name="connsiteY0" fmla="*/ 1033500 h 2798670"/>
              <a:gd name="connsiteX1" fmla="*/ 0 w 4112273"/>
              <a:gd name="connsiteY1" fmla="*/ 395859 h 2798670"/>
              <a:gd name="connsiteX2" fmla="*/ 2329207 w 4112273"/>
              <a:gd name="connsiteY2" fmla="*/ 2728356 h 2798670"/>
              <a:gd name="connsiteX3" fmla="*/ 2668559 w 4112273"/>
              <a:gd name="connsiteY3" fmla="*/ 2728356 h 2798670"/>
              <a:gd name="connsiteX4" fmla="*/ 4112273 w 4112273"/>
              <a:gd name="connsiteY4" fmla="*/ 1282603 h 2798670"/>
              <a:gd name="connsiteX5" fmla="*/ 3470923 w 4112273"/>
              <a:gd name="connsiteY5" fmla="*/ 0 h 2798670"/>
              <a:gd name="connsiteX6" fmla="*/ 3075622 w 4112273"/>
              <a:gd name="connsiteY6" fmla="*/ 395859 h 2798670"/>
              <a:gd name="connsiteX7" fmla="*/ 1537811 w 4112273"/>
              <a:gd name="connsiteY7" fmla="*/ 1033659 h 2798670"/>
              <a:gd name="connsiteX8" fmla="*/ 1537811 w 4112273"/>
              <a:gd name="connsiteY8" fmla="*/ 1033659 h 279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12273" h="2798670">
                <a:moveTo>
                  <a:pt x="1537811" y="1033500"/>
                </a:moveTo>
                <a:cubicBezTo>
                  <a:pt x="981179" y="1033500"/>
                  <a:pt x="424706" y="821006"/>
                  <a:pt x="0" y="395859"/>
                </a:cubicBezTo>
                <a:lnTo>
                  <a:pt x="2329207" y="2728356"/>
                </a:lnTo>
                <a:cubicBezTo>
                  <a:pt x="2422827" y="2822108"/>
                  <a:pt x="2574781" y="2822108"/>
                  <a:pt x="2668559" y="2728356"/>
                </a:cubicBezTo>
                <a:lnTo>
                  <a:pt x="4112273" y="1282603"/>
                </a:lnTo>
                <a:cubicBezTo>
                  <a:pt x="3744152" y="881809"/>
                  <a:pt x="3527031" y="445043"/>
                  <a:pt x="3470923" y="0"/>
                </a:cubicBezTo>
                <a:lnTo>
                  <a:pt x="3075622" y="395859"/>
                </a:lnTo>
                <a:cubicBezTo>
                  <a:pt x="2651075" y="821006"/>
                  <a:pt x="2094284" y="1033659"/>
                  <a:pt x="1537811" y="1033659"/>
                </a:cubicBezTo>
                <a:lnTo>
                  <a:pt x="1537811" y="1033659"/>
                </a:lnTo>
                <a:close/>
              </a:path>
            </a:pathLst>
          </a:custGeom>
          <a:solidFill>
            <a:srgbClr val="00706E"/>
          </a:solidFill>
          <a:ln w="10914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EBEC9A8-83B0-9491-6D71-0F9C030B7C42}"/>
              </a:ext>
            </a:extLst>
          </p:cNvPr>
          <p:cNvSpPr/>
          <p:nvPr userDrawn="1"/>
        </p:nvSpPr>
        <p:spPr>
          <a:xfrm>
            <a:off x="4624863" y="-1"/>
            <a:ext cx="6211694" cy="3778143"/>
          </a:xfrm>
          <a:custGeom>
            <a:avLst/>
            <a:gdLst>
              <a:gd name="connsiteX0" fmla="*/ 0 w 6211694"/>
              <a:gd name="connsiteY0" fmla="*/ 0 h 3778143"/>
              <a:gd name="connsiteX1" fmla="*/ 3075781 w 6211694"/>
              <a:gd name="connsiteY1" fmla="*/ 0 h 3778143"/>
              <a:gd name="connsiteX2" fmla="*/ 6211694 w 6211694"/>
              <a:gd name="connsiteY2" fmla="*/ 3140343 h 3778143"/>
              <a:gd name="connsiteX3" fmla="*/ 4673884 w 6211694"/>
              <a:gd name="connsiteY3" fmla="*/ 3778143 h 3778143"/>
              <a:gd name="connsiteX4" fmla="*/ 3136073 w 6211694"/>
              <a:gd name="connsiteY4" fmla="*/ 3140502 h 377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1694" h="3778143">
                <a:moveTo>
                  <a:pt x="0" y="0"/>
                </a:moveTo>
                <a:lnTo>
                  <a:pt x="3075781" y="0"/>
                </a:lnTo>
                <a:lnTo>
                  <a:pt x="6211694" y="3140343"/>
                </a:lnTo>
                <a:cubicBezTo>
                  <a:pt x="5787147" y="3565489"/>
                  <a:pt x="5230515" y="3778143"/>
                  <a:pt x="4673884" y="3778143"/>
                </a:cubicBezTo>
                <a:cubicBezTo>
                  <a:pt x="4117093" y="3778301"/>
                  <a:pt x="3560620" y="3565649"/>
                  <a:pt x="3136073" y="3140502"/>
                </a:cubicBezTo>
                <a:close/>
              </a:path>
            </a:pathLst>
          </a:custGeom>
          <a:solidFill>
            <a:srgbClr val="351C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19E04579-6B6A-DEED-4F94-434E36457A19}"/>
              </a:ext>
            </a:extLst>
          </p:cNvPr>
          <p:cNvSpPr/>
          <p:nvPr userDrawn="1"/>
        </p:nvSpPr>
        <p:spPr>
          <a:xfrm>
            <a:off x="8006032" y="1"/>
            <a:ext cx="4185969" cy="1608795"/>
          </a:xfrm>
          <a:custGeom>
            <a:avLst/>
            <a:gdLst>
              <a:gd name="connsiteX0" fmla="*/ 305387 w 4185969"/>
              <a:gd name="connsiteY0" fmla="*/ 0 h 1608795"/>
              <a:gd name="connsiteX1" fmla="*/ 4185969 w 4185969"/>
              <a:gd name="connsiteY1" fmla="*/ 0 h 1608795"/>
              <a:gd name="connsiteX2" fmla="*/ 4185969 w 4185969"/>
              <a:gd name="connsiteY2" fmla="*/ 663533 h 1608795"/>
              <a:gd name="connsiteX3" fmla="*/ 3978281 w 4185969"/>
              <a:gd name="connsiteY3" fmla="*/ 871514 h 1608795"/>
              <a:gd name="connsiteX4" fmla="*/ 3923921 w 4185969"/>
              <a:gd name="connsiteY4" fmla="*/ 927701 h 1608795"/>
              <a:gd name="connsiteX5" fmla="*/ 3739861 w 4185969"/>
              <a:gd name="connsiteY5" fmla="*/ 690695 h 1608795"/>
              <a:gd name="connsiteX6" fmla="*/ 2183294 w 4185969"/>
              <a:gd name="connsiteY6" fmla="*/ 725394 h 1608795"/>
              <a:gd name="connsiteX7" fmla="*/ 1301139 w 4185969"/>
              <a:gd name="connsiteY7" fmla="*/ 1608795 h 1608795"/>
              <a:gd name="connsiteX8" fmla="*/ 0 w 4185969"/>
              <a:gd name="connsiteY8" fmla="*/ 305818 h 160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5969" h="1608795">
                <a:moveTo>
                  <a:pt x="305387" y="0"/>
                </a:moveTo>
                <a:lnTo>
                  <a:pt x="4185969" y="0"/>
                </a:lnTo>
                <a:lnTo>
                  <a:pt x="4185969" y="663533"/>
                </a:lnTo>
                <a:lnTo>
                  <a:pt x="3978281" y="871514"/>
                </a:lnTo>
                <a:cubicBezTo>
                  <a:pt x="3959366" y="890296"/>
                  <a:pt x="3940928" y="908919"/>
                  <a:pt x="3923921" y="927701"/>
                </a:cubicBezTo>
                <a:cubicBezTo>
                  <a:pt x="3874807" y="844454"/>
                  <a:pt x="3813612" y="764550"/>
                  <a:pt x="3739861" y="690695"/>
                </a:cubicBezTo>
                <a:cubicBezTo>
                  <a:pt x="3302916" y="253133"/>
                  <a:pt x="2664267" y="243742"/>
                  <a:pt x="2183294" y="725394"/>
                </a:cubicBezTo>
                <a:lnTo>
                  <a:pt x="1301139" y="1608795"/>
                </a:lnTo>
                <a:lnTo>
                  <a:pt x="0" y="305818"/>
                </a:lnTo>
                <a:close/>
              </a:path>
            </a:pathLst>
          </a:custGeom>
          <a:solidFill>
            <a:srgbClr val="D24A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40B20BB0-6F9D-0461-E261-AEBEFE7F61EA}"/>
              </a:ext>
            </a:extLst>
          </p:cNvPr>
          <p:cNvSpPr/>
          <p:nvPr userDrawn="1"/>
        </p:nvSpPr>
        <p:spPr>
          <a:xfrm>
            <a:off x="11201968" y="648202"/>
            <a:ext cx="990032" cy="3699714"/>
          </a:xfrm>
          <a:custGeom>
            <a:avLst/>
            <a:gdLst>
              <a:gd name="connsiteX0" fmla="*/ 990032 w 990032"/>
              <a:gd name="connsiteY0" fmla="*/ 0 h 3699714"/>
              <a:gd name="connsiteX1" fmla="*/ 990032 w 990032"/>
              <a:gd name="connsiteY1" fmla="*/ 3699714 h 3699714"/>
              <a:gd name="connsiteX2" fmla="*/ 925427 w 990032"/>
              <a:gd name="connsiteY2" fmla="*/ 3644716 h 3699714"/>
              <a:gd name="connsiteX3" fmla="*/ 759088 w 990032"/>
              <a:gd name="connsiteY3" fmla="*/ 3486802 h 3699714"/>
              <a:gd name="connsiteX4" fmla="*/ 656409 w 990032"/>
              <a:gd name="connsiteY4" fmla="*/ 3378884 h 3699714"/>
              <a:gd name="connsiteX5" fmla="*/ 15058 w 990032"/>
              <a:gd name="connsiteY5" fmla="*/ 2096281 h 3699714"/>
              <a:gd name="connsiteX6" fmla="*/ 713312 w 990032"/>
              <a:gd name="connsiteY6" fmla="*/ 279499 h 3699714"/>
              <a:gd name="connsiteX7" fmla="*/ 767672 w 990032"/>
              <a:gd name="connsiteY7" fmla="*/ 223312 h 3699714"/>
              <a:gd name="connsiteX8" fmla="*/ 767830 w 990032"/>
              <a:gd name="connsiteY8" fmla="*/ 222516 h 369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0032" h="3699714">
                <a:moveTo>
                  <a:pt x="990032" y="0"/>
                </a:moveTo>
                <a:lnTo>
                  <a:pt x="990032" y="3699714"/>
                </a:lnTo>
                <a:lnTo>
                  <a:pt x="925427" y="3644716"/>
                </a:lnTo>
                <a:cubicBezTo>
                  <a:pt x="870284" y="3595156"/>
                  <a:pt x="814759" y="3542552"/>
                  <a:pt x="759088" y="3486802"/>
                </a:cubicBezTo>
                <a:cubicBezTo>
                  <a:pt x="723325" y="3451147"/>
                  <a:pt x="689629" y="3415493"/>
                  <a:pt x="656409" y="3378884"/>
                </a:cubicBezTo>
                <a:cubicBezTo>
                  <a:pt x="288288" y="2978090"/>
                  <a:pt x="71166" y="2541483"/>
                  <a:pt x="15058" y="2096281"/>
                </a:cubicBezTo>
                <a:cubicBezTo>
                  <a:pt x="-62826" y="1484744"/>
                  <a:pt x="160177" y="856973"/>
                  <a:pt x="713312" y="279499"/>
                </a:cubicBezTo>
                <a:cubicBezTo>
                  <a:pt x="730319" y="260717"/>
                  <a:pt x="748916" y="242094"/>
                  <a:pt x="767672" y="223312"/>
                </a:cubicBezTo>
                <a:lnTo>
                  <a:pt x="767830" y="222516"/>
                </a:lnTo>
                <a:close/>
              </a:path>
            </a:pathLst>
          </a:custGeom>
          <a:solidFill>
            <a:srgbClr val="BABA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2" name="Graphic 1">
            <a:extLst>
              <a:ext uri="{FF2B5EF4-FFF2-40B4-BE49-F238E27FC236}">
                <a16:creationId xmlns:a16="http://schemas.microsoft.com/office/drawing/2014/main" id="{A55C7A03-B83F-6DF0-7E4E-78779753D4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7539" y="904158"/>
            <a:ext cx="3720006" cy="1523952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D9441F9-98C9-809B-BB3E-95F0E0847F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289" y="3196189"/>
            <a:ext cx="4424608" cy="5495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rgbClr val="351C5C"/>
                </a:solidFill>
                <a:latin typeface="Aptos ExtraBold" panose="020B0004020202020204" pitchFamily="34" charset="0"/>
              </a:defRPr>
            </a:lvl1pPr>
          </a:lstStyle>
          <a:p>
            <a:pPr lvl="0"/>
            <a:r>
              <a:rPr lang="en-US"/>
              <a:t>Agenda (or title)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6280C189-03D6-CDDE-940F-39785ADB59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89" y="3778142"/>
            <a:ext cx="4424608" cy="5495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D24A74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/>
              <a:t>Subtitle if needed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72FAA08-4430-2E52-1F34-6AC9BAA9CF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09307" y="502201"/>
            <a:ext cx="6563404" cy="553487"/>
          </a:xfrm>
          <a:prstGeom prst="roundRect">
            <a:avLst/>
          </a:prstGeom>
          <a:solidFill>
            <a:srgbClr val="5B3D8C"/>
          </a:solidFill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lIns="274320" anchor="ctr" anchorCtr="0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Agenda item number 1 (Next topic)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506A3B99-58D0-D405-433F-52270DA216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9307" y="1165205"/>
            <a:ext cx="6563404" cy="553487"/>
          </a:xfrm>
          <a:prstGeom prst="roundRect">
            <a:avLst/>
          </a:prstGeom>
          <a:solidFill>
            <a:schemeClr val="bg1"/>
          </a:solidFill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lIns="274320" anchor="ctr" anchorCtr="0"/>
          <a:lstStyle>
            <a:lvl1pPr marL="0" indent="0">
              <a:buNone/>
              <a:defRPr sz="2000">
                <a:solidFill>
                  <a:srgbClr val="351C5C"/>
                </a:solidFill>
              </a:defRPr>
            </a:lvl1pPr>
          </a:lstStyle>
          <a:p>
            <a:pPr lvl="0"/>
            <a:r>
              <a:rPr lang="en-US"/>
              <a:t>Agenda item number 2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710714F3-D105-42CD-E1EF-F3182E489B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09307" y="1828209"/>
            <a:ext cx="6563404" cy="553487"/>
          </a:xfrm>
          <a:prstGeom prst="roundRect">
            <a:avLst/>
          </a:prstGeom>
          <a:solidFill>
            <a:schemeClr val="bg1"/>
          </a:solidFill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lIns="274320" anchor="ctr" anchorCtr="0"/>
          <a:lstStyle>
            <a:lvl1pPr marL="0" indent="0">
              <a:buNone/>
              <a:defRPr sz="2000">
                <a:solidFill>
                  <a:srgbClr val="351C5C"/>
                </a:solidFill>
              </a:defRPr>
            </a:lvl1pPr>
          </a:lstStyle>
          <a:p>
            <a:pPr lvl="0"/>
            <a:r>
              <a:rPr lang="en-US"/>
              <a:t>Agenda item number 3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9A82291B-4C63-F566-1381-265D2B5F61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09307" y="2491213"/>
            <a:ext cx="6563404" cy="553487"/>
          </a:xfrm>
          <a:prstGeom prst="roundRect">
            <a:avLst/>
          </a:prstGeom>
          <a:solidFill>
            <a:schemeClr val="bg1"/>
          </a:solidFill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lIns="274320" anchor="ctr" anchorCtr="0"/>
          <a:lstStyle>
            <a:lvl1pPr marL="0" indent="0">
              <a:buNone/>
              <a:defRPr sz="2000">
                <a:solidFill>
                  <a:srgbClr val="351C5C"/>
                </a:solidFill>
              </a:defRPr>
            </a:lvl1pPr>
          </a:lstStyle>
          <a:p>
            <a:pPr lvl="0"/>
            <a:r>
              <a:rPr lang="en-US"/>
              <a:t>Agenda item number 4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B0EACB44-E100-78D0-0753-E6D8B8E01B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9307" y="3154217"/>
            <a:ext cx="6563404" cy="553487"/>
          </a:xfrm>
          <a:prstGeom prst="roundRect">
            <a:avLst/>
          </a:prstGeom>
          <a:solidFill>
            <a:schemeClr val="bg1"/>
          </a:solidFill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lIns="274320" anchor="ctr" anchorCtr="0"/>
          <a:lstStyle>
            <a:lvl1pPr marL="0" indent="0">
              <a:buNone/>
              <a:defRPr sz="2000">
                <a:solidFill>
                  <a:srgbClr val="351C5C"/>
                </a:solidFill>
              </a:defRPr>
            </a:lvl1pPr>
          </a:lstStyle>
          <a:p>
            <a:pPr lvl="0"/>
            <a:r>
              <a:rPr lang="en-US"/>
              <a:t>Agenda item number 5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E08C1C39-E26A-A4C6-66C9-915E862CD9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9307" y="3817221"/>
            <a:ext cx="6563404" cy="553487"/>
          </a:xfrm>
          <a:prstGeom prst="roundRect">
            <a:avLst/>
          </a:prstGeom>
          <a:solidFill>
            <a:schemeClr val="bg1"/>
          </a:solidFill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lIns="274320" anchor="ctr" anchorCtr="0"/>
          <a:lstStyle>
            <a:lvl1pPr marL="0" indent="0">
              <a:buNone/>
              <a:defRPr sz="2000">
                <a:solidFill>
                  <a:srgbClr val="351C5C"/>
                </a:solidFill>
              </a:defRPr>
            </a:lvl1pPr>
          </a:lstStyle>
          <a:p>
            <a:pPr lvl="0"/>
            <a:r>
              <a:rPr lang="en-US"/>
              <a:t>Agenda item number 6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E552F456-3DEE-2368-2A01-AF3397F657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09307" y="4480225"/>
            <a:ext cx="6563404" cy="553487"/>
          </a:xfrm>
          <a:prstGeom prst="roundRect">
            <a:avLst/>
          </a:prstGeom>
          <a:solidFill>
            <a:schemeClr val="bg1"/>
          </a:solidFill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lIns="274320" anchor="ctr" anchorCtr="0"/>
          <a:lstStyle>
            <a:lvl1pPr marL="0" indent="0">
              <a:buNone/>
              <a:defRPr sz="2000">
                <a:solidFill>
                  <a:srgbClr val="351C5C"/>
                </a:solidFill>
              </a:defRPr>
            </a:lvl1pPr>
          </a:lstStyle>
          <a:p>
            <a:pPr lvl="0"/>
            <a:r>
              <a:rPr lang="en-US"/>
              <a:t>Agenda item number 7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2B2306AA-D842-F920-275B-FD548F2DEC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09307" y="5143229"/>
            <a:ext cx="6563404" cy="553487"/>
          </a:xfrm>
          <a:prstGeom prst="roundRect">
            <a:avLst/>
          </a:prstGeom>
          <a:solidFill>
            <a:schemeClr val="bg1"/>
          </a:solidFill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lIns="274320" anchor="ctr" anchorCtr="0"/>
          <a:lstStyle>
            <a:lvl1pPr marL="0" indent="0">
              <a:buNone/>
              <a:defRPr sz="2000">
                <a:solidFill>
                  <a:srgbClr val="351C5C"/>
                </a:solidFill>
              </a:defRPr>
            </a:lvl1pPr>
          </a:lstStyle>
          <a:p>
            <a:pPr lvl="0"/>
            <a:r>
              <a:rPr lang="en-US"/>
              <a:t>Agenda item number 8</a:t>
            </a:r>
          </a:p>
        </p:txBody>
      </p:sp>
      <p:sp>
        <p:nvSpPr>
          <p:cNvPr id="35" name="Text Placeholder 26">
            <a:extLst>
              <a:ext uri="{FF2B5EF4-FFF2-40B4-BE49-F238E27FC236}">
                <a16:creationId xmlns:a16="http://schemas.microsoft.com/office/drawing/2014/main" id="{AC8D817E-A58C-8707-D6A0-DCCEFB9E55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09307" y="5806231"/>
            <a:ext cx="6563404" cy="553487"/>
          </a:xfrm>
          <a:prstGeom prst="roundRect">
            <a:avLst/>
          </a:prstGeom>
          <a:solidFill>
            <a:schemeClr val="bg1"/>
          </a:solidFill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lIns="274320" anchor="ctr" anchorCtr="0"/>
          <a:lstStyle>
            <a:lvl1pPr marL="0" indent="0">
              <a:buNone/>
              <a:defRPr sz="2000">
                <a:solidFill>
                  <a:srgbClr val="351C5C"/>
                </a:solidFill>
              </a:defRPr>
            </a:lvl1pPr>
          </a:lstStyle>
          <a:p>
            <a:pPr lvl="0"/>
            <a:r>
              <a:rPr lang="en-US"/>
              <a:t>Agenda item number 10</a:t>
            </a:r>
          </a:p>
        </p:txBody>
      </p:sp>
    </p:spTree>
    <p:extLst>
      <p:ext uri="{BB962C8B-B14F-4D97-AF65-F5344CB8AC3E}">
        <p14:creationId xmlns:p14="http://schemas.microsoft.com/office/powerpoint/2010/main" val="40350350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agenda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1">
            <a:extLst>
              <a:ext uri="{FF2B5EF4-FFF2-40B4-BE49-F238E27FC236}">
                <a16:creationId xmlns:a16="http://schemas.microsoft.com/office/drawing/2014/main" id="{9F321D13-6184-F728-44D9-4A694C4F7C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7539" y="904158"/>
            <a:ext cx="3720005" cy="152395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B420355-5700-CDC8-0315-E748F84D5B8D}"/>
              </a:ext>
            </a:extLst>
          </p:cNvPr>
          <p:cNvGrpSpPr/>
          <p:nvPr userDrawn="1"/>
        </p:nvGrpSpPr>
        <p:grpSpPr>
          <a:xfrm>
            <a:off x="4632955" y="-16185"/>
            <a:ext cx="7567138" cy="5543312"/>
            <a:chOff x="4632955" y="-16185"/>
            <a:chExt cx="7567138" cy="5543312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097C51AE-525B-BA98-ADC3-2FFA107B8609}"/>
                </a:ext>
              </a:extLst>
            </p:cNvPr>
            <p:cNvSpPr/>
            <p:nvPr userDrawn="1"/>
          </p:nvSpPr>
          <p:spPr>
            <a:xfrm>
              <a:off x="4632955" y="-16185"/>
              <a:ext cx="6211694" cy="3778143"/>
            </a:xfrm>
            <a:custGeom>
              <a:avLst/>
              <a:gdLst>
                <a:gd name="connsiteX0" fmla="*/ 0 w 6211694"/>
                <a:gd name="connsiteY0" fmla="*/ 0 h 3778143"/>
                <a:gd name="connsiteX1" fmla="*/ 3075781 w 6211694"/>
                <a:gd name="connsiteY1" fmla="*/ 0 h 3778143"/>
                <a:gd name="connsiteX2" fmla="*/ 6211694 w 6211694"/>
                <a:gd name="connsiteY2" fmla="*/ 3140343 h 3778143"/>
                <a:gd name="connsiteX3" fmla="*/ 4673884 w 6211694"/>
                <a:gd name="connsiteY3" fmla="*/ 3778143 h 3778143"/>
                <a:gd name="connsiteX4" fmla="*/ 3136073 w 6211694"/>
                <a:gd name="connsiteY4" fmla="*/ 3140502 h 3778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11694" h="3778143">
                  <a:moveTo>
                    <a:pt x="0" y="0"/>
                  </a:moveTo>
                  <a:lnTo>
                    <a:pt x="3075781" y="0"/>
                  </a:lnTo>
                  <a:lnTo>
                    <a:pt x="6211694" y="3140343"/>
                  </a:lnTo>
                  <a:cubicBezTo>
                    <a:pt x="5787147" y="3565489"/>
                    <a:pt x="5230515" y="3778143"/>
                    <a:pt x="4673884" y="3778143"/>
                  </a:cubicBezTo>
                  <a:cubicBezTo>
                    <a:pt x="4117093" y="3778301"/>
                    <a:pt x="3560620" y="3565649"/>
                    <a:pt x="3136073" y="3140502"/>
                  </a:cubicBezTo>
                  <a:close/>
                </a:path>
              </a:pathLst>
            </a:custGeom>
            <a:solidFill>
              <a:srgbClr val="351C5C"/>
            </a:solidFill>
            <a:ln>
              <a:solidFill>
                <a:srgbClr val="71E3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2560D657-89DC-E73B-E0AE-60129CCEF611}"/>
                </a:ext>
              </a:extLst>
            </p:cNvPr>
            <p:cNvSpPr/>
            <p:nvPr userDrawn="1"/>
          </p:nvSpPr>
          <p:spPr>
            <a:xfrm>
              <a:off x="8014124" y="-16183"/>
              <a:ext cx="4185969" cy="1608795"/>
            </a:xfrm>
            <a:custGeom>
              <a:avLst/>
              <a:gdLst>
                <a:gd name="connsiteX0" fmla="*/ 305387 w 4185969"/>
                <a:gd name="connsiteY0" fmla="*/ 0 h 1608795"/>
                <a:gd name="connsiteX1" fmla="*/ 4185969 w 4185969"/>
                <a:gd name="connsiteY1" fmla="*/ 0 h 1608795"/>
                <a:gd name="connsiteX2" fmla="*/ 4185969 w 4185969"/>
                <a:gd name="connsiteY2" fmla="*/ 663533 h 1608795"/>
                <a:gd name="connsiteX3" fmla="*/ 3978281 w 4185969"/>
                <a:gd name="connsiteY3" fmla="*/ 871514 h 1608795"/>
                <a:gd name="connsiteX4" fmla="*/ 3923921 w 4185969"/>
                <a:gd name="connsiteY4" fmla="*/ 927701 h 1608795"/>
                <a:gd name="connsiteX5" fmla="*/ 3739861 w 4185969"/>
                <a:gd name="connsiteY5" fmla="*/ 690695 h 1608795"/>
                <a:gd name="connsiteX6" fmla="*/ 2183294 w 4185969"/>
                <a:gd name="connsiteY6" fmla="*/ 725394 h 1608795"/>
                <a:gd name="connsiteX7" fmla="*/ 1301139 w 4185969"/>
                <a:gd name="connsiteY7" fmla="*/ 1608795 h 1608795"/>
                <a:gd name="connsiteX8" fmla="*/ 0 w 4185969"/>
                <a:gd name="connsiteY8" fmla="*/ 305818 h 160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85969" h="1608795">
                  <a:moveTo>
                    <a:pt x="305387" y="0"/>
                  </a:moveTo>
                  <a:lnTo>
                    <a:pt x="4185969" y="0"/>
                  </a:lnTo>
                  <a:lnTo>
                    <a:pt x="4185969" y="663533"/>
                  </a:lnTo>
                  <a:lnTo>
                    <a:pt x="3978281" y="871514"/>
                  </a:lnTo>
                  <a:cubicBezTo>
                    <a:pt x="3959366" y="890296"/>
                    <a:pt x="3940928" y="908919"/>
                    <a:pt x="3923921" y="927701"/>
                  </a:cubicBezTo>
                  <a:cubicBezTo>
                    <a:pt x="3874807" y="844454"/>
                    <a:pt x="3813612" y="764550"/>
                    <a:pt x="3739861" y="690695"/>
                  </a:cubicBezTo>
                  <a:cubicBezTo>
                    <a:pt x="3302916" y="253133"/>
                    <a:pt x="2664267" y="243742"/>
                    <a:pt x="2183294" y="725394"/>
                  </a:cubicBezTo>
                  <a:lnTo>
                    <a:pt x="1301139" y="1608795"/>
                  </a:lnTo>
                  <a:lnTo>
                    <a:pt x="0" y="305818"/>
                  </a:lnTo>
                  <a:close/>
                </a:path>
              </a:pathLst>
            </a:custGeom>
            <a:solidFill>
              <a:srgbClr val="01BCB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1BA7B5F9-F4F0-899B-058D-390AD6A8C481}"/>
                </a:ext>
              </a:extLst>
            </p:cNvPr>
            <p:cNvSpPr/>
            <p:nvPr userDrawn="1"/>
          </p:nvSpPr>
          <p:spPr>
            <a:xfrm>
              <a:off x="7768868" y="2728457"/>
              <a:ext cx="4112273" cy="2798670"/>
            </a:xfrm>
            <a:custGeom>
              <a:avLst/>
              <a:gdLst>
                <a:gd name="connsiteX0" fmla="*/ 1537811 w 4112273"/>
                <a:gd name="connsiteY0" fmla="*/ 1033500 h 2798670"/>
                <a:gd name="connsiteX1" fmla="*/ 0 w 4112273"/>
                <a:gd name="connsiteY1" fmla="*/ 395859 h 2798670"/>
                <a:gd name="connsiteX2" fmla="*/ 2329207 w 4112273"/>
                <a:gd name="connsiteY2" fmla="*/ 2728356 h 2798670"/>
                <a:gd name="connsiteX3" fmla="*/ 2668559 w 4112273"/>
                <a:gd name="connsiteY3" fmla="*/ 2728356 h 2798670"/>
                <a:gd name="connsiteX4" fmla="*/ 4112273 w 4112273"/>
                <a:gd name="connsiteY4" fmla="*/ 1282603 h 2798670"/>
                <a:gd name="connsiteX5" fmla="*/ 3470923 w 4112273"/>
                <a:gd name="connsiteY5" fmla="*/ 0 h 2798670"/>
                <a:gd name="connsiteX6" fmla="*/ 3075622 w 4112273"/>
                <a:gd name="connsiteY6" fmla="*/ 395859 h 2798670"/>
                <a:gd name="connsiteX7" fmla="*/ 1537811 w 4112273"/>
                <a:gd name="connsiteY7" fmla="*/ 1033659 h 2798670"/>
                <a:gd name="connsiteX8" fmla="*/ 1537811 w 4112273"/>
                <a:gd name="connsiteY8" fmla="*/ 1033659 h 279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2273" h="2798670">
                  <a:moveTo>
                    <a:pt x="1537811" y="1033500"/>
                  </a:moveTo>
                  <a:cubicBezTo>
                    <a:pt x="981179" y="1033500"/>
                    <a:pt x="424706" y="821006"/>
                    <a:pt x="0" y="395859"/>
                  </a:cubicBezTo>
                  <a:lnTo>
                    <a:pt x="2329207" y="2728356"/>
                  </a:lnTo>
                  <a:cubicBezTo>
                    <a:pt x="2422827" y="2822108"/>
                    <a:pt x="2574781" y="2822108"/>
                    <a:pt x="2668559" y="2728356"/>
                  </a:cubicBezTo>
                  <a:lnTo>
                    <a:pt x="4112273" y="1282603"/>
                  </a:lnTo>
                  <a:cubicBezTo>
                    <a:pt x="3744152" y="881809"/>
                    <a:pt x="3527031" y="445043"/>
                    <a:pt x="3470923" y="0"/>
                  </a:cubicBezTo>
                  <a:lnTo>
                    <a:pt x="3075622" y="395859"/>
                  </a:lnTo>
                  <a:cubicBezTo>
                    <a:pt x="2651075" y="821006"/>
                    <a:pt x="2094284" y="1033659"/>
                    <a:pt x="1537811" y="1033659"/>
                  </a:cubicBezTo>
                  <a:lnTo>
                    <a:pt x="1537811" y="1033659"/>
                  </a:lnTo>
                  <a:close/>
                </a:path>
              </a:pathLst>
            </a:custGeom>
            <a:solidFill>
              <a:srgbClr val="00706E"/>
            </a:solidFill>
            <a:ln w="10914" cap="rnd">
              <a:solidFill>
                <a:srgbClr val="0070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6BF66CAC-BBE1-FBEE-BCBF-8B80279D04E1}"/>
                </a:ext>
              </a:extLst>
            </p:cNvPr>
            <p:cNvSpPr/>
            <p:nvPr userDrawn="1"/>
          </p:nvSpPr>
          <p:spPr>
            <a:xfrm>
              <a:off x="11210060" y="632018"/>
              <a:ext cx="990032" cy="3699714"/>
            </a:xfrm>
            <a:custGeom>
              <a:avLst/>
              <a:gdLst>
                <a:gd name="connsiteX0" fmla="*/ 990032 w 990032"/>
                <a:gd name="connsiteY0" fmla="*/ 0 h 3699714"/>
                <a:gd name="connsiteX1" fmla="*/ 990032 w 990032"/>
                <a:gd name="connsiteY1" fmla="*/ 3699714 h 3699714"/>
                <a:gd name="connsiteX2" fmla="*/ 925427 w 990032"/>
                <a:gd name="connsiteY2" fmla="*/ 3644716 h 3699714"/>
                <a:gd name="connsiteX3" fmla="*/ 759088 w 990032"/>
                <a:gd name="connsiteY3" fmla="*/ 3486802 h 3699714"/>
                <a:gd name="connsiteX4" fmla="*/ 656409 w 990032"/>
                <a:gd name="connsiteY4" fmla="*/ 3378884 h 3699714"/>
                <a:gd name="connsiteX5" fmla="*/ 15058 w 990032"/>
                <a:gd name="connsiteY5" fmla="*/ 2096281 h 3699714"/>
                <a:gd name="connsiteX6" fmla="*/ 713312 w 990032"/>
                <a:gd name="connsiteY6" fmla="*/ 279499 h 3699714"/>
                <a:gd name="connsiteX7" fmla="*/ 767672 w 990032"/>
                <a:gd name="connsiteY7" fmla="*/ 223312 h 3699714"/>
                <a:gd name="connsiteX8" fmla="*/ 767830 w 990032"/>
                <a:gd name="connsiteY8" fmla="*/ 222516 h 3699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0032" h="3699714">
                  <a:moveTo>
                    <a:pt x="990032" y="0"/>
                  </a:moveTo>
                  <a:lnTo>
                    <a:pt x="990032" y="3699714"/>
                  </a:lnTo>
                  <a:lnTo>
                    <a:pt x="925427" y="3644716"/>
                  </a:lnTo>
                  <a:cubicBezTo>
                    <a:pt x="870284" y="3595156"/>
                    <a:pt x="814759" y="3542552"/>
                    <a:pt x="759088" y="3486802"/>
                  </a:cubicBezTo>
                  <a:cubicBezTo>
                    <a:pt x="723325" y="3451147"/>
                    <a:pt x="689629" y="3415493"/>
                    <a:pt x="656409" y="3378884"/>
                  </a:cubicBezTo>
                  <a:cubicBezTo>
                    <a:pt x="288288" y="2978090"/>
                    <a:pt x="71166" y="2541483"/>
                    <a:pt x="15058" y="2096281"/>
                  </a:cubicBezTo>
                  <a:cubicBezTo>
                    <a:pt x="-62826" y="1484744"/>
                    <a:pt x="160177" y="856973"/>
                    <a:pt x="713312" y="279499"/>
                  </a:cubicBezTo>
                  <a:cubicBezTo>
                    <a:pt x="730319" y="260717"/>
                    <a:pt x="748916" y="242094"/>
                    <a:pt x="767672" y="223312"/>
                  </a:cubicBezTo>
                  <a:lnTo>
                    <a:pt x="767830" y="222516"/>
                  </a:lnTo>
                  <a:close/>
                </a:path>
              </a:pathLst>
            </a:custGeom>
            <a:solidFill>
              <a:srgbClr val="71E3D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D9441F9-98C9-809B-BB3E-95F0E0847F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289" y="3196189"/>
            <a:ext cx="4424608" cy="5495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Aptos ExtraBold" panose="020B0004020202020204" pitchFamily="34" charset="0"/>
              </a:defRPr>
            </a:lvl1pPr>
          </a:lstStyle>
          <a:p>
            <a:pPr lvl="0"/>
            <a:r>
              <a:rPr lang="en-US"/>
              <a:t>Agenda (or title)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6280C189-03D6-CDDE-940F-39785ADB59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89" y="3778142"/>
            <a:ext cx="4424608" cy="5495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70E3DF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/>
              <a:t>Subtitle if needed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72FAA08-4430-2E52-1F34-6AC9BAA9CF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09307" y="502201"/>
            <a:ext cx="6563404" cy="553487"/>
          </a:xfrm>
          <a:prstGeom prst="roundRect">
            <a:avLst/>
          </a:prstGeom>
          <a:solidFill>
            <a:srgbClr val="5B3D8C"/>
          </a:solidFill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lIns="274320" anchor="ctr" anchorCtr="0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Agenda item number 1 (Next topic)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506A3B99-58D0-D405-433F-52270DA216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9307" y="1165205"/>
            <a:ext cx="6563404" cy="553487"/>
          </a:xfrm>
          <a:prstGeom prst="roundRect">
            <a:avLst/>
          </a:prstGeom>
          <a:solidFill>
            <a:schemeClr val="bg1"/>
          </a:solidFill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lIns="274320" anchor="ctr" anchorCtr="0"/>
          <a:lstStyle>
            <a:lvl1pPr marL="0" indent="0">
              <a:buNone/>
              <a:defRPr sz="2000">
                <a:solidFill>
                  <a:srgbClr val="351C5C"/>
                </a:solidFill>
              </a:defRPr>
            </a:lvl1pPr>
          </a:lstStyle>
          <a:p>
            <a:pPr lvl="0"/>
            <a:r>
              <a:rPr lang="en-US"/>
              <a:t>Agenda item number 2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710714F3-D105-42CD-E1EF-F3182E489B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09307" y="1828209"/>
            <a:ext cx="6563404" cy="553487"/>
          </a:xfrm>
          <a:prstGeom prst="roundRect">
            <a:avLst/>
          </a:prstGeom>
          <a:solidFill>
            <a:schemeClr val="bg1"/>
          </a:solidFill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lIns="274320" anchor="ctr" anchorCtr="0"/>
          <a:lstStyle>
            <a:lvl1pPr marL="0" indent="0">
              <a:buNone/>
              <a:defRPr sz="2000">
                <a:solidFill>
                  <a:srgbClr val="351C5C"/>
                </a:solidFill>
              </a:defRPr>
            </a:lvl1pPr>
          </a:lstStyle>
          <a:p>
            <a:pPr lvl="0"/>
            <a:r>
              <a:rPr lang="en-US"/>
              <a:t>Agenda item number 3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9A82291B-4C63-F566-1381-265D2B5F61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09307" y="2491213"/>
            <a:ext cx="6563404" cy="553487"/>
          </a:xfrm>
          <a:prstGeom prst="roundRect">
            <a:avLst/>
          </a:prstGeom>
          <a:solidFill>
            <a:schemeClr val="bg1"/>
          </a:solidFill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lIns="274320" anchor="ctr" anchorCtr="0"/>
          <a:lstStyle>
            <a:lvl1pPr marL="0" indent="0">
              <a:buNone/>
              <a:defRPr sz="2000">
                <a:solidFill>
                  <a:srgbClr val="351C5C"/>
                </a:solidFill>
              </a:defRPr>
            </a:lvl1pPr>
          </a:lstStyle>
          <a:p>
            <a:pPr lvl="0"/>
            <a:r>
              <a:rPr lang="en-US"/>
              <a:t>Agenda item number 4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B0EACB44-E100-78D0-0753-E6D8B8E01B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9307" y="3154217"/>
            <a:ext cx="6563404" cy="553487"/>
          </a:xfrm>
          <a:prstGeom prst="roundRect">
            <a:avLst/>
          </a:prstGeom>
          <a:solidFill>
            <a:schemeClr val="bg1"/>
          </a:solidFill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lIns="274320" anchor="ctr" anchorCtr="0"/>
          <a:lstStyle>
            <a:lvl1pPr marL="0" indent="0">
              <a:buNone/>
              <a:defRPr sz="2000">
                <a:solidFill>
                  <a:srgbClr val="351C5C"/>
                </a:solidFill>
              </a:defRPr>
            </a:lvl1pPr>
          </a:lstStyle>
          <a:p>
            <a:pPr lvl="0"/>
            <a:r>
              <a:rPr lang="en-US"/>
              <a:t>Agenda item number 5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E08C1C39-E26A-A4C6-66C9-915E862CD9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9307" y="3817221"/>
            <a:ext cx="6563404" cy="553487"/>
          </a:xfrm>
          <a:prstGeom prst="roundRect">
            <a:avLst/>
          </a:prstGeom>
          <a:solidFill>
            <a:schemeClr val="bg1"/>
          </a:solidFill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lIns="274320" anchor="ctr" anchorCtr="0"/>
          <a:lstStyle>
            <a:lvl1pPr marL="0" indent="0">
              <a:buNone/>
              <a:defRPr sz="2000">
                <a:solidFill>
                  <a:srgbClr val="351C5C"/>
                </a:solidFill>
              </a:defRPr>
            </a:lvl1pPr>
          </a:lstStyle>
          <a:p>
            <a:pPr lvl="0"/>
            <a:r>
              <a:rPr lang="en-US"/>
              <a:t>Agenda item number 6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E552F456-3DEE-2368-2A01-AF3397F657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09307" y="4480225"/>
            <a:ext cx="6563404" cy="553487"/>
          </a:xfrm>
          <a:prstGeom prst="roundRect">
            <a:avLst/>
          </a:prstGeom>
          <a:solidFill>
            <a:schemeClr val="bg1"/>
          </a:solidFill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lIns="274320" anchor="ctr" anchorCtr="0"/>
          <a:lstStyle>
            <a:lvl1pPr marL="0" indent="0">
              <a:buNone/>
              <a:defRPr sz="2000">
                <a:solidFill>
                  <a:srgbClr val="351C5C"/>
                </a:solidFill>
              </a:defRPr>
            </a:lvl1pPr>
          </a:lstStyle>
          <a:p>
            <a:pPr lvl="0"/>
            <a:r>
              <a:rPr lang="en-US"/>
              <a:t>Agenda item number 7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2B2306AA-D842-F920-275B-FD548F2DEC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09307" y="5143229"/>
            <a:ext cx="6563404" cy="553487"/>
          </a:xfrm>
          <a:prstGeom prst="roundRect">
            <a:avLst/>
          </a:prstGeom>
          <a:solidFill>
            <a:schemeClr val="bg1"/>
          </a:solidFill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lIns="274320" anchor="ctr" anchorCtr="0"/>
          <a:lstStyle>
            <a:lvl1pPr marL="0" indent="0">
              <a:buNone/>
              <a:defRPr sz="2000">
                <a:solidFill>
                  <a:srgbClr val="351C5C"/>
                </a:solidFill>
              </a:defRPr>
            </a:lvl1pPr>
          </a:lstStyle>
          <a:p>
            <a:pPr lvl="0"/>
            <a:r>
              <a:rPr lang="en-US"/>
              <a:t>Agenda item number 8</a:t>
            </a:r>
          </a:p>
        </p:txBody>
      </p:sp>
      <p:sp>
        <p:nvSpPr>
          <p:cNvPr id="35" name="Text Placeholder 26">
            <a:extLst>
              <a:ext uri="{FF2B5EF4-FFF2-40B4-BE49-F238E27FC236}">
                <a16:creationId xmlns:a16="http://schemas.microsoft.com/office/drawing/2014/main" id="{AC8D817E-A58C-8707-D6A0-DCCEFB9E55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09307" y="5806231"/>
            <a:ext cx="6563404" cy="553487"/>
          </a:xfrm>
          <a:prstGeom prst="roundRect">
            <a:avLst/>
          </a:prstGeom>
          <a:solidFill>
            <a:schemeClr val="bg1"/>
          </a:solidFill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lIns="274320" anchor="ctr" anchorCtr="0"/>
          <a:lstStyle>
            <a:lvl1pPr marL="0" indent="0">
              <a:buNone/>
              <a:defRPr sz="2000">
                <a:solidFill>
                  <a:srgbClr val="351C5C"/>
                </a:solidFill>
              </a:defRPr>
            </a:lvl1pPr>
          </a:lstStyle>
          <a:p>
            <a:pPr lvl="0"/>
            <a:r>
              <a:rPr lang="en-US"/>
              <a:t>Agenda item number 10</a:t>
            </a:r>
          </a:p>
        </p:txBody>
      </p:sp>
    </p:spTree>
    <p:extLst>
      <p:ext uri="{BB962C8B-B14F-4D97-AF65-F5344CB8AC3E}">
        <p14:creationId xmlns:p14="http://schemas.microsoft.com/office/powerpoint/2010/main" val="4176180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445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tp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16C558-3024-5551-939E-1C78A3DA06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87346" y="203150"/>
            <a:ext cx="1453018" cy="59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74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7B776FD-B909-A215-304B-EA1B1EFDF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7346" y="203150"/>
            <a:ext cx="1453018" cy="59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055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276AE-4F18-3ADD-D988-CC207B4C67F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5419807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4DDED34D-8DEE-FD5B-E396-0B78DEF059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8302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="0" i="0">
                <a:solidFill>
                  <a:srgbClr val="361D5C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E579F2-1063-E60B-463A-FCF977A2F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87345" y="203150"/>
            <a:ext cx="1480989" cy="60670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41C3EF6-4EB6-0621-1F71-CD8A930DEB08}"/>
              </a:ext>
            </a:extLst>
          </p:cNvPr>
          <p:cNvGrpSpPr/>
          <p:nvPr userDrawn="1"/>
        </p:nvGrpSpPr>
        <p:grpSpPr>
          <a:xfrm>
            <a:off x="10223653" y="3709107"/>
            <a:ext cx="1968347" cy="3148894"/>
            <a:chOff x="10223653" y="3709107"/>
            <a:chExt cx="1968347" cy="3148894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8594F84-DD18-116A-EBF6-7B4564D4F7FA}"/>
                </a:ext>
              </a:extLst>
            </p:cNvPr>
            <p:cNvSpPr/>
            <p:nvPr/>
          </p:nvSpPr>
          <p:spPr>
            <a:xfrm>
              <a:off x="10223653" y="6366827"/>
              <a:ext cx="1125139" cy="491173"/>
            </a:xfrm>
            <a:custGeom>
              <a:avLst/>
              <a:gdLst>
                <a:gd name="connsiteX0" fmla="*/ 562569 w 1125139"/>
                <a:gd name="connsiteY0" fmla="*/ 0 h 491173"/>
                <a:gd name="connsiteX1" fmla="*/ 1121653 w 1125139"/>
                <a:gd name="connsiteY1" fmla="*/ 456526 h 491173"/>
                <a:gd name="connsiteX2" fmla="*/ 1125139 w 1125139"/>
                <a:gd name="connsiteY2" fmla="*/ 491173 h 491173"/>
                <a:gd name="connsiteX3" fmla="*/ 0 w 1125139"/>
                <a:gd name="connsiteY3" fmla="*/ 491173 h 491173"/>
                <a:gd name="connsiteX4" fmla="*/ 3486 w 1125139"/>
                <a:gd name="connsiteY4" fmla="*/ 456526 h 491173"/>
                <a:gd name="connsiteX5" fmla="*/ 562569 w 1125139"/>
                <a:gd name="connsiteY5" fmla="*/ 0 h 49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5139" h="491173">
                  <a:moveTo>
                    <a:pt x="562569" y="0"/>
                  </a:moveTo>
                  <a:cubicBezTo>
                    <a:pt x="838349" y="0"/>
                    <a:pt x="1068439" y="195987"/>
                    <a:pt x="1121653" y="456526"/>
                  </a:cubicBezTo>
                  <a:lnTo>
                    <a:pt x="1125139" y="491173"/>
                  </a:lnTo>
                  <a:lnTo>
                    <a:pt x="0" y="491173"/>
                  </a:lnTo>
                  <a:lnTo>
                    <a:pt x="3486" y="456526"/>
                  </a:lnTo>
                  <a:cubicBezTo>
                    <a:pt x="56700" y="195987"/>
                    <a:pt x="286790" y="0"/>
                    <a:pt x="562569" y="0"/>
                  </a:cubicBezTo>
                  <a:close/>
                </a:path>
              </a:pathLst>
            </a:custGeom>
            <a:solidFill>
              <a:srgbClr val="351C5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8C38A67-D69D-4C87-820E-BD5745EBDD25}"/>
                </a:ext>
              </a:extLst>
            </p:cNvPr>
            <p:cNvSpPr/>
            <p:nvPr/>
          </p:nvSpPr>
          <p:spPr>
            <a:xfrm>
              <a:off x="11283150" y="3709107"/>
              <a:ext cx="908850" cy="2882384"/>
            </a:xfrm>
            <a:custGeom>
              <a:avLst/>
              <a:gdLst>
                <a:gd name="connsiteX0" fmla="*/ 908850 w 908850"/>
                <a:gd name="connsiteY0" fmla="*/ 0 h 2882384"/>
                <a:gd name="connsiteX1" fmla="*/ 908850 w 908850"/>
                <a:gd name="connsiteY1" fmla="*/ 2005800 h 2882384"/>
                <a:gd name="connsiteX2" fmla="*/ 843657 w 908850"/>
                <a:gd name="connsiteY2" fmla="*/ 2076911 h 2882384"/>
                <a:gd name="connsiteX3" fmla="*/ 536616 w 908850"/>
                <a:gd name="connsiteY3" fmla="*/ 2882384 h 2882384"/>
                <a:gd name="connsiteX4" fmla="*/ 337158 w 908850"/>
                <a:gd name="connsiteY4" fmla="*/ 2318567 h 2882384"/>
                <a:gd name="connsiteX5" fmla="*/ 358961 w 908850"/>
                <a:gd name="connsiteY5" fmla="*/ 346511 h 2882384"/>
                <a:gd name="connsiteX6" fmla="*/ 692849 w 908850"/>
                <a:gd name="connsiteY6" fmla="*/ 94035 h 2882384"/>
                <a:gd name="connsiteX7" fmla="*/ 799464 w 908850"/>
                <a:gd name="connsiteY7" fmla="*/ 41878 h 288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8850" h="2882384">
                  <a:moveTo>
                    <a:pt x="908850" y="0"/>
                  </a:moveTo>
                  <a:lnTo>
                    <a:pt x="908850" y="2005800"/>
                  </a:lnTo>
                  <a:lnTo>
                    <a:pt x="843657" y="2076911"/>
                  </a:lnTo>
                  <a:cubicBezTo>
                    <a:pt x="628281" y="2333746"/>
                    <a:pt x="535064" y="2608405"/>
                    <a:pt x="536616" y="2882384"/>
                  </a:cubicBezTo>
                  <a:cubicBezTo>
                    <a:pt x="525905" y="2744081"/>
                    <a:pt x="450673" y="2564376"/>
                    <a:pt x="337158" y="2318567"/>
                  </a:cubicBezTo>
                  <a:cubicBezTo>
                    <a:pt x="65953" y="1708777"/>
                    <a:pt x="-271928" y="978590"/>
                    <a:pt x="358961" y="346511"/>
                  </a:cubicBezTo>
                  <a:cubicBezTo>
                    <a:pt x="462271" y="243006"/>
                    <a:pt x="574454" y="158297"/>
                    <a:pt x="692849" y="94035"/>
                  </a:cubicBezTo>
                  <a:cubicBezTo>
                    <a:pt x="727768" y="74997"/>
                    <a:pt x="763327" y="57604"/>
                    <a:pt x="799464" y="41878"/>
                  </a:cubicBezTo>
                  <a:close/>
                </a:path>
              </a:pathLst>
            </a:custGeom>
            <a:solidFill>
              <a:srgbClr val="351C5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5A447B-E050-1210-7BA4-E131DA569322}"/>
                </a:ext>
              </a:extLst>
            </p:cNvPr>
            <p:cNvSpPr/>
            <p:nvPr/>
          </p:nvSpPr>
          <p:spPr>
            <a:xfrm>
              <a:off x="11819684" y="5714767"/>
              <a:ext cx="372316" cy="1143234"/>
            </a:xfrm>
            <a:custGeom>
              <a:avLst/>
              <a:gdLst>
                <a:gd name="connsiteX0" fmla="*/ 372316 w 372316"/>
                <a:gd name="connsiteY0" fmla="*/ 0 h 1143234"/>
                <a:gd name="connsiteX1" fmla="*/ 372316 w 372316"/>
                <a:gd name="connsiteY1" fmla="*/ 1143234 h 1143234"/>
                <a:gd name="connsiteX2" fmla="*/ 32474 w 372316"/>
                <a:gd name="connsiteY2" fmla="*/ 1143234 h 1143234"/>
                <a:gd name="connsiteX3" fmla="*/ 23170 w 372316"/>
                <a:gd name="connsiteY3" fmla="*/ 1108671 h 1143234"/>
                <a:gd name="connsiteX4" fmla="*/ 906 w 372316"/>
                <a:gd name="connsiteY4" fmla="*/ 918634 h 1143234"/>
                <a:gd name="connsiteX5" fmla="*/ 906 w 372316"/>
                <a:gd name="connsiteY5" fmla="*/ 916856 h 1143234"/>
                <a:gd name="connsiteX6" fmla="*/ 19 w 372316"/>
                <a:gd name="connsiteY6" fmla="*/ 879391 h 1143234"/>
                <a:gd name="connsiteX7" fmla="*/ 19 w 372316"/>
                <a:gd name="connsiteY7" fmla="*/ 876724 h 1143234"/>
                <a:gd name="connsiteX8" fmla="*/ 19 w 372316"/>
                <a:gd name="connsiteY8" fmla="*/ 876661 h 1143234"/>
                <a:gd name="connsiteX9" fmla="*/ 307040 w 372316"/>
                <a:gd name="connsiteY9" fmla="*/ 71188 h 114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2316" h="1143234">
                  <a:moveTo>
                    <a:pt x="372316" y="0"/>
                  </a:moveTo>
                  <a:lnTo>
                    <a:pt x="372316" y="1143234"/>
                  </a:lnTo>
                  <a:lnTo>
                    <a:pt x="32474" y="1143234"/>
                  </a:lnTo>
                  <a:lnTo>
                    <a:pt x="23170" y="1108671"/>
                  </a:lnTo>
                  <a:cubicBezTo>
                    <a:pt x="10908" y="1045622"/>
                    <a:pt x="3362" y="982198"/>
                    <a:pt x="906" y="918634"/>
                  </a:cubicBezTo>
                  <a:cubicBezTo>
                    <a:pt x="463" y="918190"/>
                    <a:pt x="906" y="917745"/>
                    <a:pt x="906" y="916856"/>
                  </a:cubicBezTo>
                  <a:cubicBezTo>
                    <a:pt x="19" y="904347"/>
                    <a:pt x="19" y="891901"/>
                    <a:pt x="19" y="879391"/>
                  </a:cubicBezTo>
                  <a:lnTo>
                    <a:pt x="19" y="876724"/>
                  </a:lnTo>
                  <a:lnTo>
                    <a:pt x="19" y="876661"/>
                  </a:lnTo>
                  <a:cubicBezTo>
                    <a:pt x="-1534" y="602682"/>
                    <a:pt x="91635" y="328023"/>
                    <a:pt x="307040" y="71188"/>
                  </a:cubicBezTo>
                  <a:close/>
                </a:path>
              </a:pathLst>
            </a:custGeom>
            <a:solidFill>
              <a:srgbClr val="00BCB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</p:grp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E61E3D16-3E1A-3939-A205-B63D6E1310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291" y="962526"/>
            <a:ext cx="10680134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51139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632CA56E-BCE7-AE05-394E-05960998A24F}"/>
              </a:ext>
            </a:extLst>
          </p:cNvPr>
          <p:cNvSpPr/>
          <p:nvPr userDrawn="1"/>
        </p:nvSpPr>
        <p:spPr>
          <a:xfrm>
            <a:off x="11023366" y="6080647"/>
            <a:ext cx="1168634" cy="777352"/>
          </a:xfrm>
          <a:custGeom>
            <a:avLst/>
            <a:gdLst>
              <a:gd name="connsiteX0" fmla="*/ 1168634 w 1168634"/>
              <a:gd name="connsiteY0" fmla="*/ 0 h 777352"/>
              <a:gd name="connsiteX1" fmla="*/ 1168634 w 1168634"/>
              <a:gd name="connsiteY1" fmla="*/ 777352 h 777352"/>
              <a:gd name="connsiteX2" fmla="*/ 0 w 1168634"/>
              <a:gd name="connsiteY2" fmla="*/ 777352 h 777352"/>
              <a:gd name="connsiteX3" fmla="*/ 433726 w 1168634"/>
              <a:gd name="connsiteY3" fmla="*/ 343517 h 777352"/>
              <a:gd name="connsiteX4" fmla="*/ 1160851 w 1168634"/>
              <a:gd name="connsiteY4" fmla="*/ 374 h 7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634" h="777352">
                <a:moveTo>
                  <a:pt x="1168634" y="0"/>
                </a:moveTo>
                <a:lnTo>
                  <a:pt x="1168634" y="777352"/>
                </a:lnTo>
                <a:lnTo>
                  <a:pt x="0" y="777352"/>
                </a:lnTo>
                <a:lnTo>
                  <a:pt x="433726" y="343517"/>
                </a:lnTo>
                <a:cubicBezTo>
                  <a:pt x="637009" y="140184"/>
                  <a:pt x="895481" y="25845"/>
                  <a:pt x="1160851" y="374"/>
                </a:cubicBezTo>
                <a:close/>
              </a:path>
            </a:pathLst>
          </a:custGeom>
          <a:solidFill>
            <a:srgbClr val="EFBC6E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F57A464F-D78D-E65D-9AEC-9D6A574E9ED2}"/>
              </a:ext>
            </a:extLst>
          </p:cNvPr>
          <p:cNvSpPr/>
          <p:nvPr userDrawn="1"/>
        </p:nvSpPr>
        <p:spPr>
          <a:xfrm>
            <a:off x="8688223" y="5993583"/>
            <a:ext cx="2686611" cy="864416"/>
          </a:xfrm>
          <a:custGeom>
            <a:avLst/>
            <a:gdLst>
              <a:gd name="connsiteX0" fmla="*/ 1397388 w 2686611"/>
              <a:gd name="connsiteY0" fmla="*/ 4 h 864416"/>
              <a:gd name="connsiteX1" fmla="*/ 2686611 w 2686611"/>
              <a:gd name="connsiteY1" fmla="*/ 513052 h 864416"/>
              <a:gd name="connsiteX2" fmla="*/ 2335335 w 2686611"/>
              <a:gd name="connsiteY2" fmla="*/ 864416 h 864416"/>
              <a:gd name="connsiteX3" fmla="*/ 0 w 2686611"/>
              <a:gd name="connsiteY3" fmla="*/ 864416 h 864416"/>
              <a:gd name="connsiteX4" fmla="*/ 18749 w 2686611"/>
              <a:gd name="connsiteY4" fmla="*/ 822676 h 864416"/>
              <a:gd name="connsiteX5" fmla="*/ 283120 w 2686611"/>
              <a:gd name="connsiteY5" fmla="*/ 473291 h 864416"/>
              <a:gd name="connsiteX6" fmla="*/ 283120 w 2686611"/>
              <a:gd name="connsiteY6" fmla="*/ 473386 h 864416"/>
              <a:gd name="connsiteX7" fmla="*/ 1397388 w 2686611"/>
              <a:gd name="connsiteY7" fmla="*/ 4 h 86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6611" h="864416">
                <a:moveTo>
                  <a:pt x="1397388" y="4"/>
                </a:moveTo>
                <a:cubicBezTo>
                  <a:pt x="1813736" y="896"/>
                  <a:pt x="2259243" y="166193"/>
                  <a:pt x="2686611" y="513052"/>
                </a:cubicBezTo>
                <a:lnTo>
                  <a:pt x="2335335" y="864416"/>
                </a:lnTo>
                <a:lnTo>
                  <a:pt x="0" y="864416"/>
                </a:lnTo>
                <a:lnTo>
                  <a:pt x="18749" y="822676"/>
                </a:lnTo>
                <a:cubicBezTo>
                  <a:pt x="83422" y="703366"/>
                  <a:pt x="170073" y="586367"/>
                  <a:pt x="283120" y="473291"/>
                </a:cubicBezTo>
                <a:lnTo>
                  <a:pt x="283120" y="473386"/>
                </a:lnTo>
                <a:cubicBezTo>
                  <a:pt x="593851" y="162625"/>
                  <a:pt x="981039" y="-888"/>
                  <a:pt x="1397388" y="4"/>
                </a:cubicBezTo>
                <a:close/>
              </a:path>
            </a:pathLst>
          </a:custGeom>
          <a:solidFill>
            <a:srgbClr val="351C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pic>
        <p:nvPicPr>
          <p:cNvPr id="41" name="Picture 4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023292C-FC89-68BC-A0FC-14CF2FF7D8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31825" y="6165969"/>
            <a:ext cx="1480989" cy="606708"/>
          </a:xfrm>
          <a:prstGeom prst="rect">
            <a:avLst/>
          </a:prstGeom>
        </p:spPr>
      </p:pic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9A4B56D3-D4AF-29EA-5DD2-9D8E7F6433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48427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="0" i="0">
                <a:solidFill>
                  <a:srgbClr val="361D5C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1D9041B6-6DB5-2FDF-C9CB-8D083C2FD4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291" y="962526"/>
            <a:ext cx="11484278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74892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415E5872-73FA-15FE-4080-43F2E0AD6385}"/>
              </a:ext>
            </a:extLst>
          </p:cNvPr>
          <p:cNvSpPr/>
          <p:nvPr userDrawn="1"/>
        </p:nvSpPr>
        <p:spPr>
          <a:xfrm rot="5400000">
            <a:off x="6641945" y="1648581"/>
            <a:ext cx="5868430" cy="4550407"/>
          </a:xfrm>
          <a:custGeom>
            <a:avLst/>
            <a:gdLst>
              <a:gd name="connsiteX0" fmla="*/ 0 w 5868430"/>
              <a:gd name="connsiteY0" fmla="*/ 4343372 h 4550407"/>
              <a:gd name="connsiteX1" fmla="*/ 0 w 5868430"/>
              <a:gd name="connsiteY1" fmla="*/ 207034 h 4550407"/>
              <a:gd name="connsiteX2" fmla="*/ 206925 w 5868430"/>
              <a:gd name="connsiteY2" fmla="*/ 0 h 4550407"/>
              <a:gd name="connsiteX3" fmla="*/ 572802 w 5868430"/>
              <a:gd name="connsiteY3" fmla="*/ 0 h 4550407"/>
              <a:gd name="connsiteX4" fmla="*/ 5502553 w 5868430"/>
              <a:gd name="connsiteY4" fmla="*/ 0 h 4550407"/>
              <a:gd name="connsiteX5" fmla="*/ 5868430 w 5868430"/>
              <a:gd name="connsiteY5" fmla="*/ 0 h 4550407"/>
              <a:gd name="connsiteX6" fmla="*/ 5868429 w 5868430"/>
              <a:gd name="connsiteY6" fmla="*/ 4550407 h 4550407"/>
              <a:gd name="connsiteX7" fmla="*/ 5502552 w 5868430"/>
              <a:gd name="connsiteY7" fmla="*/ 4550407 h 4550407"/>
              <a:gd name="connsiteX8" fmla="*/ 572802 w 5868430"/>
              <a:gd name="connsiteY8" fmla="*/ 4550407 h 4550407"/>
              <a:gd name="connsiteX9" fmla="*/ 206925 w 5868430"/>
              <a:gd name="connsiteY9" fmla="*/ 4550407 h 4550407"/>
              <a:gd name="connsiteX10" fmla="*/ 0 w 5868430"/>
              <a:gd name="connsiteY10" fmla="*/ 4343372 h 45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8430" h="4550407">
                <a:moveTo>
                  <a:pt x="0" y="4343372"/>
                </a:moveTo>
                <a:lnTo>
                  <a:pt x="0" y="207034"/>
                </a:lnTo>
                <a:cubicBezTo>
                  <a:pt x="0" y="92692"/>
                  <a:pt x="92643" y="0"/>
                  <a:pt x="206925" y="0"/>
                </a:cubicBezTo>
                <a:lnTo>
                  <a:pt x="572802" y="0"/>
                </a:lnTo>
                <a:lnTo>
                  <a:pt x="5502553" y="0"/>
                </a:lnTo>
                <a:lnTo>
                  <a:pt x="5868430" y="0"/>
                </a:lnTo>
                <a:lnTo>
                  <a:pt x="5868429" y="4550407"/>
                </a:lnTo>
                <a:lnTo>
                  <a:pt x="5502552" y="4550407"/>
                </a:lnTo>
                <a:lnTo>
                  <a:pt x="572802" y="4550407"/>
                </a:lnTo>
                <a:lnTo>
                  <a:pt x="206925" y="4550407"/>
                </a:lnTo>
                <a:cubicBezTo>
                  <a:pt x="92643" y="4550407"/>
                  <a:pt x="0" y="4457714"/>
                  <a:pt x="0" y="4343372"/>
                </a:cubicBez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65100" dir="5400000" algn="ctr" rotWithShape="0">
              <a:srgbClr val="000000">
                <a:alpha val="1472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83F39A0-32C9-BA62-1FE4-8D3886A530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26399" y="1201824"/>
            <a:ext cx="4111419" cy="532366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351C5C"/>
                </a:solidFill>
                <a:latin typeface="Aptos" panose="020B0004020202020204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28" name="Title Placeholder 12">
            <a:extLst>
              <a:ext uri="{FF2B5EF4-FFF2-40B4-BE49-F238E27FC236}">
                <a16:creationId xmlns:a16="http://schemas.microsoft.com/office/drawing/2014/main" id="{EA64A310-8E4A-0B0F-5EEE-90ED080B2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="0" i="0">
                <a:solidFill>
                  <a:srgbClr val="361D5C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5CE8B88-3E4A-A2E8-3DB6-EC6CDB89B838}"/>
              </a:ext>
            </a:extLst>
          </p:cNvPr>
          <p:cNvGrpSpPr/>
          <p:nvPr userDrawn="1"/>
        </p:nvGrpSpPr>
        <p:grpSpPr>
          <a:xfrm>
            <a:off x="0" y="4956384"/>
            <a:ext cx="2921093" cy="1901616"/>
            <a:chOff x="0" y="4956384"/>
            <a:chExt cx="2921093" cy="1901616"/>
          </a:xfrm>
        </p:grpSpPr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045CBE23-0FF9-523A-ECBF-29F604BF49BF}"/>
                </a:ext>
              </a:extLst>
            </p:cNvPr>
            <p:cNvSpPr/>
            <p:nvPr userDrawn="1"/>
          </p:nvSpPr>
          <p:spPr>
            <a:xfrm>
              <a:off x="33101" y="5929605"/>
              <a:ext cx="2887992" cy="928395"/>
            </a:xfrm>
            <a:custGeom>
              <a:avLst/>
              <a:gdLst>
                <a:gd name="connsiteX0" fmla="*/ 1668240 w 2887992"/>
                <a:gd name="connsiteY0" fmla="*/ 497 h 928395"/>
                <a:gd name="connsiteX1" fmla="*/ 2535886 w 2887992"/>
                <a:gd name="connsiteY1" fmla="*/ 358962 h 928395"/>
                <a:gd name="connsiteX2" fmla="*/ 2788363 w 2887992"/>
                <a:gd name="connsiteY2" fmla="*/ 692850 h 928395"/>
                <a:gd name="connsiteX3" fmla="*/ 2882666 w 2887992"/>
                <a:gd name="connsiteY3" fmla="*/ 909552 h 928395"/>
                <a:gd name="connsiteX4" fmla="*/ 2887992 w 2887992"/>
                <a:gd name="connsiteY4" fmla="*/ 928395 h 928395"/>
                <a:gd name="connsiteX5" fmla="*/ 897907 w 2887992"/>
                <a:gd name="connsiteY5" fmla="*/ 928395 h 928395"/>
                <a:gd name="connsiteX6" fmla="*/ 805477 w 2887992"/>
                <a:gd name="connsiteY6" fmla="*/ 843657 h 928395"/>
                <a:gd name="connsiteX7" fmla="*/ 0 w 2887992"/>
                <a:gd name="connsiteY7" fmla="*/ 536617 h 928395"/>
                <a:gd name="connsiteX8" fmla="*/ 563820 w 2887992"/>
                <a:gd name="connsiteY8" fmla="*/ 337159 h 928395"/>
                <a:gd name="connsiteX9" fmla="*/ 1668240 w 2887992"/>
                <a:gd name="connsiteY9" fmla="*/ 497 h 92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7992" h="928395">
                  <a:moveTo>
                    <a:pt x="1668240" y="497"/>
                  </a:moveTo>
                  <a:cubicBezTo>
                    <a:pt x="1964035" y="-7637"/>
                    <a:pt x="2259350" y="82948"/>
                    <a:pt x="2535886" y="358962"/>
                  </a:cubicBezTo>
                  <a:cubicBezTo>
                    <a:pt x="2639391" y="462272"/>
                    <a:pt x="2724101" y="574455"/>
                    <a:pt x="2788363" y="692850"/>
                  </a:cubicBezTo>
                  <a:cubicBezTo>
                    <a:pt x="2826439" y="762687"/>
                    <a:pt x="2857937" y="835085"/>
                    <a:pt x="2882666" y="909552"/>
                  </a:cubicBezTo>
                  <a:lnTo>
                    <a:pt x="2887992" y="928395"/>
                  </a:lnTo>
                  <a:lnTo>
                    <a:pt x="897907" y="928395"/>
                  </a:lnTo>
                  <a:lnTo>
                    <a:pt x="805477" y="843657"/>
                  </a:lnTo>
                  <a:cubicBezTo>
                    <a:pt x="548640" y="628282"/>
                    <a:pt x="273980" y="535065"/>
                    <a:pt x="0" y="536617"/>
                  </a:cubicBezTo>
                  <a:cubicBezTo>
                    <a:pt x="138304" y="525906"/>
                    <a:pt x="318010" y="450674"/>
                    <a:pt x="563820" y="337159"/>
                  </a:cubicBezTo>
                  <a:cubicBezTo>
                    <a:pt x="906828" y="184606"/>
                    <a:pt x="1287931" y="10956"/>
                    <a:pt x="1668240" y="497"/>
                  </a:cubicBezTo>
                  <a:close/>
                </a:path>
              </a:pathLst>
            </a:custGeom>
            <a:solidFill>
              <a:srgbClr val="351C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AC3F6D9D-8B55-B2A7-A1A0-1DD8DF51B9EC}"/>
                </a:ext>
              </a:extLst>
            </p:cNvPr>
            <p:cNvSpPr/>
            <p:nvPr userDrawn="1"/>
          </p:nvSpPr>
          <p:spPr>
            <a:xfrm>
              <a:off x="0" y="6466140"/>
              <a:ext cx="931144" cy="391860"/>
            </a:xfrm>
            <a:custGeom>
              <a:avLst/>
              <a:gdLst>
                <a:gd name="connsiteX0" fmla="*/ 30435 w 931144"/>
                <a:gd name="connsiteY0" fmla="*/ 20 h 391860"/>
                <a:gd name="connsiteX1" fmla="*/ 33101 w 931144"/>
                <a:gd name="connsiteY1" fmla="*/ 20 h 391860"/>
                <a:gd name="connsiteX2" fmla="*/ 33165 w 931144"/>
                <a:gd name="connsiteY2" fmla="*/ 20 h 391860"/>
                <a:gd name="connsiteX3" fmla="*/ 838642 w 931144"/>
                <a:gd name="connsiteY3" fmla="*/ 307041 h 391860"/>
                <a:gd name="connsiteX4" fmla="*/ 931144 w 931144"/>
                <a:gd name="connsiteY4" fmla="*/ 391860 h 391860"/>
                <a:gd name="connsiteX5" fmla="*/ 0 w 931144"/>
                <a:gd name="connsiteY5" fmla="*/ 391860 h 391860"/>
                <a:gd name="connsiteX6" fmla="*/ 0 w 931144"/>
                <a:gd name="connsiteY6" fmla="*/ 740 h 391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1144" h="391860">
                  <a:moveTo>
                    <a:pt x="30435" y="20"/>
                  </a:moveTo>
                  <a:lnTo>
                    <a:pt x="33101" y="20"/>
                  </a:lnTo>
                  <a:lnTo>
                    <a:pt x="33165" y="20"/>
                  </a:lnTo>
                  <a:cubicBezTo>
                    <a:pt x="307145" y="-1533"/>
                    <a:pt x="581805" y="91636"/>
                    <a:pt x="838642" y="307041"/>
                  </a:cubicBezTo>
                  <a:lnTo>
                    <a:pt x="931144" y="391860"/>
                  </a:lnTo>
                  <a:lnTo>
                    <a:pt x="0" y="391860"/>
                  </a:lnTo>
                  <a:lnTo>
                    <a:pt x="0" y="740"/>
                  </a:lnTo>
                  <a:close/>
                </a:path>
              </a:pathLst>
            </a:custGeom>
            <a:solidFill>
              <a:srgbClr val="00BCB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2B9A63DE-9175-549C-4787-D0770C8518BE}"/>
                </a:ext>
              </a:extLst>
            </p:cNvPr>
            <p:cNvSpPr/>
            <p:nvPr userDrawn="1"/>
          </p:nvSpPr>
          <p:spPr>
            <a:xfrm>
              <a:off x="0" y="4956384"/>
              <a:ext cx="257766" cy="952588"/>
            </a:xfrm>
            <a:custGeom>
              <a:avLst/>
              <a:gdLst>
                <a:gd name="connsiteX0" fmla="*/ 0 w 257766"/>
                <a:gd name="connsiteY0" fmla="*/ 0 h 952588"/>
                <a:gd name="connsiteX1" fmla="*/ 5683 w 257766"/>
                <a:gd name="connsiteY1" fmla="*/ 3079 h 952588"/>
                <a:gd name="connsiteX2" fmla="*/ 257766 w 257766"/>
                <a:gd name="connsiteY2" fmla="*/ 476294 h 952588"/>
                <a:gd name="connsiteX3" fmla="*/ 5683 w 257766"/>
                <a:gd name="connsiteY3" fmla="*/ 949509 h 952588"/>
                <a:gd name="connsiteX4" fmla="*/ 0 w 257766"/>
                <a:gd name="connsiteY4" fmla="*/ 952588 h 95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766" h="952588">
                  <a:moveTo>
                    <a:pt x="0" y="0"/>
                  </a:moveTo>
                  <a:lnTo>
                    <a:pt x="5683" y="3079"/>
                  </a:lnTo>
                  <a:cubicBezTo>
                    <a:pt x="157772" y="105634"/>
                    <a:pt x="257766" y="279309"/>
                    <a:pt x="257766" y="476294"/>
                  </a:cubicBezTo>
                  <a:cubicBezTo>
                    <a:pt x="257766" y="673279"/>
                    <a:pt x="157772" y="846954"/>
                    <a:pt x="5683" y="949509"/>
                  </a:cubicBezTo>
                  <a:lnTo>
                    <a:pt x="0" y="952588"/>
                  </a:lnTo>
                  <a:close/>
                </a:path>
              </a:pathLst>
            </a:custGeom>
            <a:solidFill>
              <a:srgbClr val="351C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0" name="Picture 49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EACFA660-463A-2958-8CD6-2400FBC3F3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32069" y="6128121"/>
              <a:ext cx="1480989" cy="606708"/>
            </a:xfrm>
            <a:prstGeom prst="rect">
              <a:avLst/>
            </a:prstGeom>
          </p:spPr>
        </p:pic>
      </p:grpSp>
      <p:sp>
        <p:nvSpPr>
          <p:cNvPr id="51" name="Text Placeholder 41">
            <a:extLst>
              <a:ext uri="{FF2B5EF4-FFF2-40B4-BE49-F238E27FC236}">
                <a16:creationId xmlns:a16="http://schemas.microsoft.com/office/drawing/2014/main" id="{2600FB66-D871-E823-6D90-531C53B0C6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291" y="962526"/>
            <a:ext cx="6666901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27618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415E5872-73FA-15FE-4080-43F2E0AD6385}"/>
              </a:ext>
            </a:extLst>
          </p:cNvPr>
          <p:cNvSpPr/>
          <p:nvPr userDrawn="1"/>
        </p:nvSpPr>
        <p:spPr>
          <a:xfrm rot="5400000">
            <a:off x="-318722" y="1648582"/>
            <a:ext cx="5868430" cy="4550407"/>
          </a:xfrm>
          <a:custGeom>
            <a:avLst/>
            <a:gdLst>
              <a:gd name="connsiteX0" fmla="*/ 0 w 5868430"/>
              <a:gd name="connsiteY0" fmla="*/ 4343372 h 4550407"/>
              <a:gd name="connsiteX1" fmla="*/ 0 w 5868430"/>
              <a:gd name="connsiteY1" fmla="*/ 207034 h 4550407"/>
              <a:gd name="connsiteX2" fmla="*/ 206925 w 5868430"/>
              <a:gd name="connsiteY2" fmla="*/ 0 h 4550407"/>
              <a:gd name="connsiteX3" fmla="*/ 572802 w 5868430"/>
              <a:gd name="connsiteY3" fmla="*/ 0 h 4550407"/>
              <a:gd name="connsiteX4" fmla="*/ 5502553 w 5868430"/>
              <a:gd name="connsiteY4" fmla="*/ 0 h 4550407"/>
              <a:gd name="connsiteX5" fmla="*/ 5868430 w 5868430"/>
              <a:gd name="connsiteY5" fmla="*/ 0 h 4550407"/>
              <a:gd name="connsiteX6" fmla="*/ 5868429 w 5868430"/>
              <a:gd name="connsiteY6" fmla="*/ 4550407 h 4550407"/>
              <a:gd name="connsiteX7" fmla="*/ 5502552 w 5868430"/>
              <a:gd name="connsiteY7" fmla="*/ 4550407 h 4550407"/>
              <a:gd name="connsiteX8" fmla="*/ 572802 w 5868430"/>
              <a:gd name="connsiteY8" fmla="*/ 4550407 h 4550407"/>
              <a:gd name="connsiteX9" fmla="*/ 206925 w 5868430"/>
              <a:gd name="connsiteY9" fmla="*/ 4550407 h 4550407"/>
              <a:gd name="connsiteX10" fmla="*/ 0 w 5868430"/>
              <a:gd name="connsiteY10" fmla="*/ 4343372 h 45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8430" h="4550407">
                <a:moveTo>
                  <a:pt x="0" y="4343372"/>
                </a:moveTo>
                <a:lnTo>
                  <a:pt x="0" y="207034"/>
                </a:lnTo>
                <a:cubicBezTo>
                  <a:pt x="0" y="92692"/>
                  <a:pt x="92643" y="0"/>
                  <a:pt x="206925" y="0"/>
                </a:cubicBezTo>
                <a:lnTo>
                  <a:pt x="572802" y="0"/>
                </a:lnTo>
                <a:lnTo>
                  <a:pt x="5502553" y="0"/>
                </a:lnTo>
                <a:lnTo>
                  <a:pt x="5868430" y="0"/>
                </a:lnTo>
                <a:lnTo>
                  <a:pt x="5868429" y="4550407"/>
                </a:lnTo>
                <a:lnTo>
                  <a:pt x="5502552" y="4550407"/>
                </a:lnTo>
                <a:lnTo>
                  <a:pt x="572802" y="4550407"/>
                </a:lnTo>
                <a:lnTo>
                  <a:pt x="206925" y="4550407"/>
                </a:lnTo>
                <a:cubicBezTo>
                  <a:pt x="92643" y="4550407"/>
                  <a:pt x="0" y="4457714"/>
                  <a:pt x="0" y="4343372"/>
                </a:cubicBez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65100" dir="5400000" algn="ctr" rotWithShape="0">
              <a:srgbClr val="000000">
                <a:alpha val="1472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83F39A0-32C9-BA62-1FE4-8D3886A530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732" y="1201825"/>
            <a:ext cx="4111419" cy="466660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351C5C"/>
                </a:solidFill>
                <a:latin typeface="Aptos" panose="020B0004020202020204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28" name="Title Placeholder 12">
            <a:extLst>
              <a:ext uri="{FF2B5EF4-FFF2-40B4-BE49-F238E27FC236}">
                <a16:creationId xmlns:a16="http://schemas.microsoft.com/office/drawing/2014/main" id="{EA64A310-8E4A-0B0F-5EEE-90ED080B2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="1" i="0">
                <a:solidFill>
                  <a:srgbClr val="361D5C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B3B2A36-80B9-98E6-2E03-92709A86C2A6}"/>
              </a:ext>
            </a:extLst>
          </p:cNvPr>
          <p:cNvGrpSpPr/>
          <p:nvPr userDrawn="1"/>
        </p:nvGrpSpPr>
        <p:grpSpPr>
          <a:xfrm>
            <a:off x="0" y="4956384"/>
            <a:ext cx="2921093" cy="1901616"/>
            <a:chOff x="0" y="4956384"/>
            <a:chExt cx="2921093" cy="1901616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C4DA5E53-F3F4-F9FE-AC70-5EAB6F94AC64}"/>
                </a:ext>
              </a:extLst>
            </p:cNvPr>
            <p:cNvSpPr/>
            <p:nvPr userDrawn="1"/>
          </p:nvSpPr>
          <p:spPr>
            <a:xfrm>
              <a:off x="33101" y="5929605"/>
              <a:ext cx="2887992" cy="928395"/>
            </a:xfrm>
            <a:custGeom>
              <a:avLst/>
              <a:gdLst>
                <a:gd name="connsiteX0" fmla="*/ 1668240 w 2887992"/>
                <a:gd name="connsiteY0" fmla="*/ 497 h 928395"/>
                <a:gd name="connsiteX1" fmla="*/ 2535886 w 2887992"/>
                <a:gd name="connsiteY1" fmla="*/ 358962 h 928395"/>
                <a:gd name="connsiteX2" fmla="*/ 2788363 w 2887992"/>
                <a:gd name="connsiteY2" fmla="*/ 692850 h 928395"/>
                <a:gd name="connsiteX3" fmla="*/ 2882666 w 2887992"/>
                <a:gd name="connsiteY3" fmla="*/ 909552 h 928395"/>
                <a:gd name="connsiteX4" fmla="*/ 2887992 w 2887992"/>
                <a:gd name="connsiteY4" fmla="*/ 928395 h 928395"/>
                <a:gd name="connsiteX5" fmla="*/ 897907 w 2887992"/>
                <a:gd name="connsiteY5" fmla="*/ 928395 h 928395"/>
                <a:gd name="connsiteX6" fmla="*/ 805477 w 2887992"/>
                <a:gd name="connsiteY6" fmla="*/ 843657 h 928395"/>
                <a:gd name="connsiteX7" fmla="*/ 0 w 2887992"/>
                <a:gd name="connsiteY7" fmla="*/ 536617 h 928395"/>
                <a:gd name="connsiteX8" fmla="*/ 563820 w 2887992"/>
                <a:gd name="connsiteY8" fmla="*/ 337159 h 928395"/>
                <a:gd name="connsiteX9" fmla="*/ 1668240 w 2887992"/>
                <a:gd name="connsiteY9" fmla="*/ 497 h 92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7992" h="928395">
                  <a:moveTo>
                    <a:pt x="1668240" y="497"/>
                  </a:moveTo>
                  <a:cubicBezTo>
                    <a:pt x="1964035" y="-7637"/>
                    <a:pt x="2259350" y="82948"/>
                    <a:pt x="2535886" y="358962"/>
                  </a:cubicBezTo>
                  <a:cubicBezTo>
                    <a:pt x="2639391" y="462272"/>
                    <a:pt x="2724101" y="574455"/>
                    <a:pt x="2788363" y="692850"/>
                  </a:cubicBezTo>
                  <a:cubicBezTo>
                    <a:pt x="2826439" y="762687"/>
                    <a:pt x="2857937" y="835085"/>
                    <a:pt x="2882666" y="909552"/>
                  </a:cubicBezTo>
                  <a:lnTo>
                    <a:pt x="2887992" y="928395"/>
                  </a:lnTo>
                  <a:lnTo>
                    <a:pt x="897907" y="928395"/>
                  </a:lnTo>
                  <a:lnTo>
                    <a:pt x="805477" y="843657"/>
                  </a:lnTo>
                  <a:cubicBezTo>
                    <a:pt x="548640" y="628282"/>
                    <a:pt x="273980" y="535065"/>
                    <a:pt x="0" y="536617"/>
                  </a:cubicBezTo>
                  <a:cubicBezTo>
                    <a:pt x="138304" y="525906"/>
                    <a:pt x="318010" y="450674"/>
                    <a:pt x="563820" y="337159"/>
                  </a:cubicBezTo>
                  <a:cubicBezTo>
                    <a:pt x="906828" y="184606"/>
                    <a:pt x="1287931" y="10956"/>
                    <a:pt x="1668240" y="497"/>
                  </a:cubicBezTo>
                  <a:close/>
                </a:path>
              </a:pathLst>
            </a:custGeom>
            <a:solidFill>
              <a:srgbClr val="351C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56928E09-DA37-36ED-FB7F-68A3DAEF3222}"/>
                </a:ext>
              </a:extLst>
            </p:cNvPr>
            <p:cNvSpPr/>
            <p:nvPr userDrawn="1"/>
          </p:nvSpPr>
          <p:spPr>
            <a:xfrm>
              <a:off x="0" y="6466140"/>
              <a:ext cx="931144" cy="391860"/>
            </a:xfrm>
            <a:custGeom>
              <a:avLst/>
              <a:gdLst>
                <a:gd name="connsiteX0" fmla="*/ 30435 w 931144"/>
                <a:gd name="connsiteY0" fmla="*/ 20 h 391860"/>
                <a:gd name="connsiteX1" fmla="*/ 33101 w 931144"/>
                <a:gd name="connsiteY1" fmla="*/ 20 h 391860"/>
                <a:gd name="connsiteX2" fmla="*/ 33165 w 931144"/>
                <a:gd name="connsiteY2" fmla="*/ 20 h 391860"/>
                <a:gd name="connsiteX3" fmla="*/ 838642 w 931144"/>
                <a:gd name="connsiteY3" fmla="*/ 307041 h 391860"/>
                <a:gd name="connsiteX4" fmla="*/ 931144 w 931144"/>
                <a:gd name="connsiteY4" fmla="*/ 391860 h 391860"/>
                <a:gd name="connsiteX5" fmla="*/ 0 w 931144"/>
                <a:gd name="connsiteY5" fmla="*/ 391860 h 391860"/>
                <a:gd name="connsiteX6" fmla="*/ 0 w 931144"/>
                <a:gd name="connsiteY6" fmla="*/ 740 h 391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1144" h="391860">
                  <a:moveTo>
                    <a:pt x="30435" y="20"/>
                  </a:moveTo>
                  <a:lnTo>
                    <a:pt x="33101" y="20"/>
                  </a:lnTo>
                  <a:lnTo>
                    <a:pt x="33165" y="20"/>
                  </a:lnTo>
                  <a:cubicBezTo>
                    <a:pt x="307145" y="-1533"/>
                    <a:pt x="581805" y="91636"/>
                    <a:pt x="838642" y="307041"/>
                  </a:cubicBezTo>
                  <a:lnTo>
                    <a:pt x="931144" y="391860"/>
                  </a:lnTo>
                  <a:lnTo>
                    <a:pt x="0" y="391860"/>
                  </a:lnTo>
                  <a:lnTo>
                    <a:pt x="0" y="740"/>
                  </a:lnTo>
                  <a:close/>
                </a:path>
              </a:pathLst>
            </a:custGeom>
            <a:solidFill>
              <a:srgbClr val="00BCB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4A380193-CF73-D18E-42A6-E2AF2F711B32}"/>
                </a:ext>
              </a:extLst>
            </p:cNvPr>
            <p:cNvSpPr/>
            <p:nvPr userDrawn="1"/>
          </p:nvSpPr>
          <p:spPr>
            <a:xfrm>
              <a:off x="0" y="4956384"/>
              <a:ext cx="257766" cy="952588"/>
            </a:xfrm>
            <a:custGeom>
              <a:avLst/>
              <a:gdLst>
                <a:gd name="connsiteX0" fmla="*/ 0 w 257766"/>
                <a:gd name="connsiteY0" fmla="*/ 0 h 952588"/>
                <a:gd name="connsiteX1" fmla="*/ 5683 w 257766"/>
                <a:gd name="connsiteY1" fmla="*/ 3079 h 952588"/>
                <a:gd name="connsiteX2" fmla="*/ 257766 w 257766"/>
                <a:gd name="connsiteY2" fmla="*/ 476294 h 952588"/>
                <a:gd name="connsiteX3" fmla="*/ 5683 w 257766"/>
                <a:gd name="connsiteY3" fmla="*/ 949509 h 952588"/>
                <a:gd name="connsiteX4" fmla="*/ 0 w 257766"/>
                <a:gd name="connsiteY4" fmla="*/ 952588 h 95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766" h="952588">
                  <a:moveTo>
                    <a:pt x="0" y="0"/>
                  </a:moveTo>
                  <a:lnTo>
                    <a:pt x="5683" y="3079"/>
                  </a:lnTo>
                  <a:cubicBezTo>
                    <a:pt x="157772" y="105634"/>
                    <a:pt x="257766" y="279309"/>
                    <a:pt x="257766" y="476294"/>
                  </a:cubicBezTo>
                  <a:cubicBezTo>
                    <a:pt x="257766" y="673279"/>
                    <a:pt x="157772" y="846954"/>
                    <a:pt x="5683" y="949509"/>
                  </a:cubicBezTo>
                  <a:lnTo>
                    <a:pt x="0" y="952588"/>
                  </a:lnTo>
                  <a:close/>
                </a:path>
              </a:pathLst>
            </a:custGeom>
            <a:solidFill>
              <a:srgbClr val="351C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45" name="Picture 44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EB9F0A9B-234B-0348-1F3C-B5715E078F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32069" y="6128121"/>
              <a:ext cx="1480989" cy="606708"/>
            </a:xfrm>
            <a:prstGeom prst="rect">
              <a:avLst/>
            </a:prstGeom>
          </p:spPr>
        </p:pic>
      </p:grpSp>
      <p:sp>
        <p:nvSpPr>
          <p:cNvPr id="46" name="Text Placeholder 41">
            <a:extLst>
              <a:ext uri="{FF2B5EF4-FFF2-40B4-BE49-F238E27FC236}">
                <a16:creationId xmlns:a16="http://schemas.microsoft.com/office/drawing/2014/main" id="{3703A33C-8CD0-79C0-9A24-6ABA5B7E67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68930" y="962526"/>
            <a:ext cx="6582433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30069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D0D04FE-931A-B604-B7EA-1C42ABB1BF6B}"/>
              </a:ext>
            </a:extLst>
          </p:cNvPr>
          <p:cNvGrpSpPr/>
          <p:nvPr userDrawn="1"/>
        </p:nvGrpSpPr>
        <p:grpSpPr>
          <a:xfrm>
            <a:off x="7268997" y="850264"/>
            <a:ext cx="4923003" cy="6007737"/>
            <a:chOff x="7268997" y="850264"/>
            <a:chExt cx="4923003" cy="6007737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7CAA790-9905-3750-D869-2315D158CFD6}"/>
                </a:ext>
              </a:extLst>
            </p:cNvPr>
            <p:cNvSpPr/>
            <p:nvPr/>
          </p:nvSpPr>
          <p:spPr>
            <a:xfrm>
              <a:off x="7743168" y="1402588"/>
              <a:ext cx="4448832" cy="5455413"/>
            </a:xfrm>
            <a:custGeom>
              <a:avLst/>
              <a:gdLst>
                <a:gd name="connsiteX0" fmla="*/ 3898184 w 4448832"/>
                <a:gd name="connsiteY0" fmla="*/ 0 h 5455413"/>
                <a:gd name="connsiteX1" fmla="*/ 4197367 w 4448832"/>
                <a:gd name="connsiteY1" fmla="*/ 299402 h 5455413"/>
                <a:gd name="connsiteX2" fmla="*/ 4390374 w 4448832"/>
                <a:gd name="connsiteY2" fmla="*/ 535858 h 5455413"/>
                <a:gd name="connsiteX3" fmla="*/ 4448832 w 4448832"/>
                <a:gd name="connsiteY3" fmla="*/ 634855 h 5455413"/>
                <a:gd name="connsiteX4" fmla="*/ 4448832 w 4448832"/>
                <a:gd name="connsiteY4" fmla="*/ 2095582 h 5455413"/>
                <a:gd name="connsiteX5" fmla="*/ 4390374 w 4448832"/>
                <a:gd name="connsiteY5" fmla="*/ 2194579 h 5455413"/>
                <a:gd name="connsiteX6" fmla="*/ 4197367 w 4448832"/>
                <a:gd name="connsiteY6" fmla="*/ 2431034 h 5455413"/>
                <a:gd name="connsiteX7" fmla="*/ 3807827 w 4448832"/>
                <a:gd name="connsiteY7" fmla="*/ 2820861 h 5455413"/>
                <a:gd name="connsiteX8" fmla="*/ 2234884 w 4448832"/>
                <a:gd name="connsiteY8" fmla="*/ 4394962 h 5455413"/>
                <a:gd name="connsiteX9" fmla="*/ 2234884 w 4448832"/>
                <a:gd name="connsiteY9" fmla="*/ 4394899 h 5455413"/>
                <a:gd name="connsiteX10" fmla="*/ 1175151 w 4448832"/>
                <a:gd name="connsiteY10" fmla="*/ 5455413 h 5455413"/>
                <a:gd name="connsiteX11" fmla="*/ 267298 w 4448832"/>
                <a:gd name="connsiteY11" fmla="*/ 5455413 h 5455413"/>
                <a:gd name="connsiteX12" fmla="*/ 180947 w 4448832"/>
                <a:gd name="connsiteY12" fmla="*/ 5302084 h 5455413"/>
                <a:gd name="connsiteX13" fmla="*/ 616698 w 4448832"/>
                <a:gd name="connsiteY13" fmla="*/ 3283903 h 5455413"/>
                <a:gd name="connsiteX14" fmla="*/ 1869773 w 4448832"/>
                <a:gd name="connsiteY14" fmla="*/ 2029904 h 5455413"/>
                <a:gd name="connsiteX15" fmla="*/ 2641111 w 4448832"/>
                <a:gd name="connsiteY15" fmla="*/ 1257998 h 545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48832" h="5455413">
                  <a:moveTo>
                    <a:pt x="3898184" y="0"/>
                  </a:moveTo>
                  <a:lnTo>
                    <a:pt x="4197367" y="299402"/>
                  </a:lnTo>
                  <a:cubicBezTo>
                    <a:pt x="4270893" y="372983"/>
                    <a:pt x="4335229" y="452278"/>
                    <a:pt x="4390374" y="535858"/>
                  </a:cubicBezTo>
                  <a:lnTo>
                    <a:pt x="4448832" y="634855"/>
                  </a:lnTo>
                  <a:lnTo>
                    <a:pt x="4448832" y="2095582"/>
                  </a:lnTo>
                  <a:lnTo>
                    <a:pt x="4390374" y="2194579"/>
                  </a:lnTo>
                  <a:cubicBezTo>
                    <a:pt x="4335229" y="2278159"/>
                    <a:pt x="4270893" y="2357454"/>
                    <a:pt x="4197367" y="2431034"/>
                  </a:cubicBezTo>
                  <a:lnTo>
                    <a:pt x="3807827" y="2820861"/>
                  </a:lnTo>
                  <a:lnTo>
                    <a:pt x="2234884" y="4394962"/>
                  </a:lnTo>
                  <a:lnTo>
                    <a:pt x="2234884" y="4394899"/>
                  </a:lnTo>
                  <a:lnTo>
                    <a:pt x="1175151" y="5455413"/>
                  </a:lnTo>
                  <a:lnTo>
                    <a:pt x="267298" y="5455413"/>
                  </a:lnTo>
                  <a:lnTo>
                    <a:pt x="180947" y="5302084"/>
                  </a:lnTo>
                  <a:cubicBezTo>
                    <a:pt x="-150226" y="4644859"/>
                    <a:pt x="-39187" y="3940270"/>
                    <a:pt x="616698" y="3283903"/>
                  </a:cubicBezTo>
                  <a:lnTo>
                    <a:pt x="1869773" y="2029904"/>
                  </a:lnTo>
                  <a:lnTo>
                    <a:pt x="2641111" y="1257998"/>
                  </a:lnTo>
                  <a:close/>
                </a:path>
              </a:pathLst>
            </a:custGeom>
            <a:solidFill>
              <a:srgbClr val="403FA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B03772C-91A9-DE02-A9C4-5C2FFB0091A3}"/>
                </a:ext>
              </a:extLst>
            </p:cNvPr>
            <p:cNvSpPr/>
            <p:nvPr/>
          </p:nvSpPr>
          <p:spPr>
            <a:xfrm>
              <a:off x="9076359" y="850264"/>
              <a:ext cx="2022796" cy="859726"/>
            </a:xfrm>
            <a:custGeom>
              <a:avLst/>
              <a:gdLst>
                <a:gd name="connsiteX0" fmla="*/ 1866626 w 2022796"/>
                <a:gd name="connsiteY0" fmla="*/ 859727 h 859726"/>
                <a:gd name="connsiteX1" fmla="*/ 1786485 w 2022796"/>
                <a:gd name="connsiteY1" fmla="*/ 837438 h 859726"/>
                <a:gd name="connsiteX2" fmla="*/ 153451 w 2022796"/>
                <a:gd name="connsiteY2" fmla="*/ 312166 h 859726"/>
                <a:gd name="connsiteX3" fmla="*/ 21 w 2022796"/>
                <a:gd name="connsiteY3" fmla="*/ 153607 h 859726"/>
                <a:gd name="connsiteX4" fmla="*/ 155926 w 2022796"/>
                <a:gd name="connsiteY4" fmla="*/ 0 h 859726"/>
                <a:gd name="connsiteX5" fmla="*/ 158464 w 2022796"/>
                <a:gd name="connsiteY5" fmla="*/ 0 h 859726"/>
                <a:gd name="connsiteX6" fmla="*/ 1947085 w 2022796"/>
                <a:gd name="connsiteY6" fmla="*/ 569786 h 859726"/>
                <a:gd name="connsiteX7" fmla="*/ 2000513 w 2022796"/>
                <a:gd name="connsiteY7" fmla="*/ 783971 h 859726"/>
                <a:gd name="connsiteX8" fmla="*/ 1866626 w 2022796"/>
                <a:gd name="connsiteY8" fmla="*/ 859727 h 85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2796" h="859726">
                  <a:moveTo>
                    <a:pt x="1866626" y="859727"/>
                  </a:moveTo>
                  <a:cubicBezTo>
                    <a:pt x="1839278" y="859727"/>
                    <a:pt x="1811612" y="852551"/>
                    <a:pt x="1786485" y="837438"/>
                  </a:cubicBezTo>
                  <a:cubicBezTo>
                    <a:pt x="1220291" y="497205"/>
                    <a:pt x="670849" y="320485"/>
                    <a:pt x="153451" y="312166"/>
                  </a:cubicBezTo>
                  <a:cubicBezTo>
                    <a:pt x="67345" y="310769"/>
                    <a:pt x="-1375" y="239776"/>
                    <a:pt x="21" y="153607"/>
                  </a:cubicBezTo>
                  <a:cubicBezTo>
                    <a:pt x="1354" y="68263"/>
                    <a:pt x="70962" y="0"/>
                    <a:pt x="155926" y="0"/>
                  </a:cubicBezTo>
                  <a:cubicBezTo>
                    <a:pt x="156751" y="0"/>
                    <a:pt x="157639" y="0"/>
                    <a:pt x="158464" y="0"/>
                  </a:cubicBezTo>
                  <a:cubicBezTo>
                    <a:pt x="731447" y="9208"/>
                    <a:pt x="1333238" y="200914"/>
                    <a:pt x="1947085" y="569786"/>
                  </a:cubicBezTo>
                  <a:cubicBezTo>
                    <a:pt x="2020944" y="614172"/>
                    <a:pt x="2044866" y="710057"/>
                    <a:pt x="2000513" y="783971"/>
                  </a:cubicBezTo>
                  <a:cubicBezTo>
                    <a:pt x="1971261" y="832739"/>
                    <a:pt x="1919610" y="859727"/>
                    <a:pt x="1866626" y="859727"/>
                  </a:cubicBezTo>
                  <a:close/>
                </a:path>
              </a:pathLst>
            </a:custGeom>
            <a:solidFill>
              <a:srgbClr val="BABA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2A35E04-5244-883F-170A-2F0DBBE9ACFE}"/>
                </a:ext>
              </a:extLst>
            </p:cNvPr>
            <p:cNvSpPr/>
            <p:nvPr/>
          </p:nvSpPr>
          <p:spPr>
            <a:xfrm>
              <a:off x="7268997" y="1496606"/>
              <a:ext cx="4058578" cy="4324269"/>
            </a:xfrm>
            <a:custGeom>
              <a:avLst/>
              <a:gdLst>
                <a:gd name="connsiteX0" fmla="*/ 4058579 w 4058578"/>
                <a:gd name="connsiteY0" fmla="*/ 2950426 h 4324269"/>
                <a:gd name="connsiteX1" fmla="*/ 2708166 w 4058578"/>
                <a:gd name="connsiteY1" fmla="*/ 4301833 h 4324269"/>
                <a:gd name="connsiteX2" fmla="*/ 774744 w 4058578"/>
                <a:gd name="connsiteY2" fmla="*/ 3622700 h 4324269"/>
                <a:gd name="connsiteX3" fmla="*/ 717383 w 4058578"/>
                <a:gd name="connsiteY3" fmla="*/ 3563709 h 4324269"/>
                <a:gd name="connsiteX4" fmla="*/ 550564 w 4058578"/>
                <a:gd name="connsiteY4" fmla="*/ 589813 h 4324269"/>
                <a:gd name="connsiteX5" fmla="*/ 3653049 w 4058578"/>
                <a:gd name="connsiteY5" fmla="*/ 625817 h 4324269"/>
                <a:gd name="connsiteX6" fmla="*/ 2343944 w 4058578"/>
                <a:gd name="connsiteY6" fmla="*/ 1935886 h 4324269"/>
                <a:gd name="connsiteX7" fmla="*/ 2441155 w 4058578"/>
                <a:gd name="connsiteY7" fmla="*/ 2852382 h 4324269"/>
                <a:gd name="connsiteX8" fmla="*/ 4058579 w 4058578"/>
                <a:gd name="connsiteY8" fmla="*/ 2950426 h 432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8578" h="4324269">
                  <a:moveTo>
                    <a:pt x="4058579" y="2950426"/>
                  </a:moveTo>
                  <a:lnTo>
                    <a:pt x="2708166" y="4301833"/>
                  </a:lnTo>
                  <a:cubicBezTo>
                    <a:pt x="2083849" y="4395241"/>
                    <a:pt x="1353882" y="4202328"/>
                    <a:pt x="774744" y="3622700"/>
                  </a:cubicBezTo>
                  <a:cubicBezTo>
                    <a:pt x="754820" y="3602761"/>
                    <a:pt x="735721" y="3583647"/>
                    <a:pt x="717383" y="3563709"/>
                  </a:cubicBezTo>
                  <a:cubicBezTo>
                    <a:pt x="-173184" y="2624988"/>
                    <a:pt x="-241269" y="1382293"/>
                    <a:pt x="550564" y="589813"/>
                  </a:cubicBezTo>
                  <a:cubicBezTo>
                    <a:pt x="1357753" y="-217971"/>
                    <a:pt x="2455685" y="-186538"/>
                    <a:pt x="3653049" y="625817"/>
                  </a:cubicBezTo>
                  <a:lnTo>
                    <a:pt x="2343944" y="1935886"/>
                  </a:lnTo>
                  <a:cubicBezTo>
                    <a:pt x="2090702" y="2189315"/>
                    <a:pt x="2129726" y="2540724"/>
                    <a:pt x="2441155" y="2852382"/>
                  </a:cubicBezTo>
                  <a:cubicBezTo>
                    <a:pt x="2843575" y="3255099"/>
                    <a:pt x="3539848" y="3343935"/>
                    <a:pt x="4058579" y="2950426"/>
                  </a:cubicBezTo>
                  <a:close/>
                </a:path>
              </a:pathLst>
            </a:custGeom>
            <a:solidFill>
              <a:srgbClr val="6E63D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D0FA878-50BD-CBC4-74DE-44C7BE431B8E}"/>
                </a:ext>
              </a:extLst>
            </p:cNvPr>
            <p:cNvSpPr/>
            <p:nvPr/>
          </p:nvSpPr>
          <p:spPr>
            <a:xfrm>
              <a:off x="9977988" y="3526867"/>
              <a:ext cx="2214011" cy="2270683"/>
            </a:xfrm>
            <a:custGeom>
              <a:avLst/>
              <a:gdLst>
                <a:gd name="connsiteX0" fmla="*/ 2214011 w 2214011"/>
                <a:gd name="connsiteY0" fmla="*/ 0 h 2270683"/>
                <a:gd name="connsiteX1" fmla="*/ 2214011 w 2214011"/>
                <a:gd name="connsiteY1" fmla="*/ 1562160 h 2270683"/>
                <a:gd name="connsiteX2" fmla="*/ 2181382 w 2214011"/>
                <a:gd name="connsiteY2" fmla="*/ 1549823 h 2270683"/>
                <a:gd name="connsiteX3" fmla="*/ 1230169 w 2214011"/>
                <a:gd name="connsiteY3" fmla="*/ 1827644 h 2270683"/>
                <a:gd name="connsiteX4" fmla="*/ 0 w 2214011"/>
                <a:gd name="connsiteY4" fmla="*/ 2270683 h 2270683"/>
                <a:gd name="connsiteX5" fmla="*/ 1572943 w 2214011"/>
                <a:gd name="connsiteY5" fmla="*/ 696582 h 2270683"/>
                <a:gd name="connsiteX6" fmla="*/ 1962483 w 2214011"/>
                <a:gd name="connsiteY6" fmla="*/ 306755 h 2270683"/>
                <a:gd name="connsiteX7" fmla="*/ 2196879 w 2214011"/>
                <a:gd name="connsiteY7" fmla="*/ 177 h 2270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14011" h="2270683">
                  <a:moveTo>
                    <a:pt x="2214011" y="0"/>
                  </a:moveTo>
                  <a:lnTo>
                    <a:pt x="2214011" y="1562160"/>
                  </a:lnTo>
                  <a:lnTo>
                    <a:pt x="2181382" y="1549823"/>
                  </a:lnTo>
                  <a:cubicBezTo>
                    <a:pt x="1968194" y="1502591"/>
                    <a:pt x="1674421" y="1622095"/>
                    <a:pt x="1230169" y="1827644"/>
                  </a:cubicBezTo>
                  <a:cubicBezTo>
                    <a:pt x="844690" y="1999411"/>
                    <a:pt x="425644" y="2189657"/>
                    <a:pt x="0" y="2270683"/>
                  </a:cubicBezTo>
                  <a:lnTo>
                    <a:pt x="1572943" y="696582"/>
                  </a:lnTo>
                  <a:lnTo>
                    <a:pt x="1962483" y="306755"/>
                  </a:lnTo>
                  <a:cubicBezTo>
                    <a:pt x="2056076" y="213029"/>
                    <a:pt x="2133045" y="109397"/>
                    <a:pt x="2196879" y="177"/>
                  </a:cubicBezTo>
                  <a:close/>
                </a:path>
              </a:pathLst>
            </a:custGeom>
            <a:solidFill>
              <a:srgbClr val="BABA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4B01342-25B4-9479-0278-000EE5722FC0}"/>
                </a:ext>
              </a:extLst>
            </p:cNvPr>
            <p:cNvSpPr/>
            <p:nvPr/>
          </p:nvSpPr>
          <p:spPr>
            <a:xfrm>
              <a:off x="9492619" y="6406446"/>
              <a:ext cx="1210748" cy="451555"/>
            </a:xfrm>
            <a:custGeom>
              <a:avLst/>
              <a:gdLst>
                <a:gd name="connsiteX0" fmla="*/ 628757 w 1210748"/>
                <a:gd name="connsiteY0" fmla="*/ 3015 h 451555"/>
                <a:gd name="connsiteX1" fmla="*/ 1062032 w 1210748"/>
                <a:gd name="connsiteY1" fmla="*/ 165550 h 451555"/>
                <a:gd name="connsiteX2" fmla="*/ 1195103 w 1210748"/>
                <a:gd name="connsiteY2" fmla="*/ 376635 h 451555"/>
                <a:gd name="connsiteX3" fmla="*/ 1210748 w 1210748"/>
                <a:gd name="connsiteY3" fmla="*/ 451555 h 451555"/>
                <a:gd name="connsiteX4" fmla="*/ 0 w 1210748"/>
                <a:gd name="connsiteY4" fmla="*/ 451555 h 451555"/>
                <a:gd name="connsiteX5" fmla="*/ 6778 w 1210748"/>
                <a:gd name="connsiteY5" fmla="*/ 440165 h 451555"/>
                <a:gd name="connsiteX6" fmla="*/ 152556 w 1210748"/>
                <a:gd name="connsiteY6" fmla="*/ 261436 h 451555"/>
                <a:gd name="connsiteX7" fmla="*/ 628757 w 1210748"/>
                <a:gd name="connsiteY7" fmla="*/ 3015 h 45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0748" h="451555">
                  <a:moveTo>
                    <a:pt x="628757" y="3015"/>
                  </a:moveTo>
                  <a:cubicBezTo>
                    <a:pt x="786010" y="-13789"/>
                    <a:pt x="936109" y="39567"/>
                    <a:pt x="1062032" y="165550"/>
                  </a:cubicBezTo>
                  <a:cubicBezTo>
                    <a:pt x="1124978" y="228543"/>
                    <a:pt x="1169193" y="299349"/>
                    <a:pt x="1195103" y="376635"/>
                  </a:cubicBezTo>
                  <a:lnTo>
                    <a:pt x="1210748" y="451555"/>
                  </a:lnTo>
                  <a:lnTo>
                    <a:pt x="0" y="451555"/>
                  </a:lnTo>
                  <a:lnTo>
                    <a:pt x="6778" y="440165"/>
                  </a:lnTo>
                  <a:cubicBezTo>
                    <a:pt x="49328" y="375948"/>
                    <a:pt x="98066" y="315975"/>
                    <a:pt x="152556" y="261436"/>
                  </a:cubicBezTo>
                  <a:cubicBezTo>
                    <a:pt x="307097" y="106782"/>
                    <a:pt x="471504" y="19819"/>
                    <a:pt x="628757" y="3015"/>
                  </a:cubicBezTo>
                  <a:close/>
                </a:path>
              </a:pathLst>
            </a:custGeom>
            <a:solidFill>
              <a:srgbClr val="6E63D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1732A53-1E01-582F-EF87-322C178908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10287008" y="5810307"/>
              <a:ext cx="1480989" cy="606707"/>
            </a:xfrm>
            <a:prstGeom prst="rect">
              <a:avLst/>
            </a:prstGeom>
          </p:spPr>
        </p:pic>
      </p:grpSp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5453729" y="1108290"/>
            <a:ext cx="6390497" cy="4370977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A3BAAC-C17F-4E41-553B-78E0ED1FE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3980" y="1172845"/>
            <a:ext cx="6244017" cy="4236371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81B7E3C5-9392-EDC5-6E1F-1AAB8D300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393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0" i="0">
                <a:solidFill>
                  <a:srgbClr val="361D5C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1" name="Text Placeholder 41">
            <a:extLst>
              <a:ext uri="{FF2B5EF4-FFF2-40B4-BE49-F238E27FC236}">
                <a16:creationId xmlns:a16="http://schemas.microsoft.com/office/drawing/2014/main" id="{95DDFB11-2E95-6B56-7120-B611A6DB17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291" y="962526"/>
            <a:ext cx="4885018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34044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AAEB6BF-3187-C157-0243-D4E23A93D468}"/>
              </a:ext>
            </a:extLst>
          </p:cNvPr>
          <p:cNvGrpSpPr/>
          <p:nvPr userDrawn="1"/>
        </p:nvGrpSpPr>
        <p:grpSpPr>
          <a:xfrm>
            <a:off x="-1" y="1413959"/>
            <a:ext cx="6805878" cy="5439867"/>
            <a:chOff x="-1" y="1413959"/>
            <a:chExt cx="6805878" cy="5439867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DAB9F50-6A5E-F5B3-2D9D-BBA51010A28E}"/>
                </a:ext>
              </a:extLst>
            </p:cNvPr>
            <p:cNvSpPr/>
            <p:nvPr/>
          </p:nvSpPr>
          <p:spPr>
            <a:xfrm rot="5400000">
              <a:off x="639359" y="1304190"/>
              <a:ext cx="4910276" cy="6188996"/>
            </a:xfrm>
            <a:custGeom>
              <a:avLst/>
              <a:gdLst>
                <a:gd name="connsiteX0" fmla="*/ 1093 w 4910276"/>
                <a:gd name="connsiteY0" fmla="*/ 5174086 h 6188996"/>
                <a:gd name="connsiteX1" fmla="*/ 688776 w 4910276"/>
                <a:gd name="connsiteY1" fmla="*/ 3667736 h 6188996"/>
                <a:gd name="connsiteX2" fmla="*/ 2088309 w 4910276"/>
                <a:gd name="connsiteY2" fmla="*/ 2267167 h 6188996"/>
                <a:gd name="connsiteX3" fmla="*/ 2949800 w 4910276"/>
                <a:gd name="connsiteY3" fmla="*/ 1405038 h 6188996"/>
                <a:gd name="connsiteX4" fmla="*/ 4353797 w 4910276"/>
                <a:gd name="connsiteY4" fmla="*/ 0 h 6188996"/>
                <a:gd name="connsiteX5" fmla="*/ 4687947 w 4910276"/>
                <a:gd name="connsiteY5" fmla="*/ 334398 h 6188996"/>
                <a:gd name="connsiteX6" fmla="*/ 4903513 w 4910276"/>
                <a:gd name="connsiteY6" fmla="*/ 598491 h 6188996"/>
                <a:gd name="connsiteX7" fmla="*/ 4910276 w 4910276"/>
                <a:gd name="connsiteY7" fmla="*/ 609945 h 6188996"/>
                <a:gd name="connsiteX8" fmla="*/ 4910276 w 4910276"/>
                <a:gd name="connsiteY8" fmla="*/ 2439635 h 6188996"/>
                <a:gd name="connsiteX9" fmla="*/ 4903513 w 4910276"/>
                <a:gd name="connsiteY9" fmla="*/ 2451088 h 6188996"/>
                <a:gd name="connsiteX10" fmla="*/ 4687947 w 4910276"/>
                <a:gd name="connsiteY10" fmla="*/ 2715181 h 6188996"/>
                <a:gd name="connsiteX11" fmla="*/ 4252879 w 4910276"/>
                <a:gd name="connsiteY11" fmla="*/ 3150572 h 6188996"/>
                <a:gd name="connsiteX12" fmla="*/ 2496093 w 4910276"/>
                <a:gd name="connsiteY12" fmla="*/ 4908660 h 6188996"/>
                <a:gd name="connsiteX13" fmla="*/ 2496093 w 4910276"/>
                <a:gd name="connsiteY13" fmla="*/ 4908589 h 6188996"/>
                <a:gd name="connsiteX14" fmla="*/ 1216635 w 4910276"/>
                <a:gd name="connsiteY14" fmla="*/ 6188996 h 6188996"/>
                <a:gd name="connsiteX15" fmla="*/ 362776 w 4910276"/>
                <a:gd name="connsiteY15" fmla="*/ 6188996 h 6188996"/>
                <a:gd name="connsiteX16" fmla="*/ 304788 w 4910276"/>
                <a:gd name="connsiteY16" fmla="*/ 6104156 h 6188996"/>
                <a:gd name="connsiteX17" fmla="*/ 1093 w 4910276"/>
                <a:gd name="connsiteY17" fmla="*/ 5174086 h 618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10276" h="6188996">
                  <a:moveTo>
                    <a:pt x="1093" y="5174086"/>
                  </a:moveTo>
                  <a:cubicBezTo>
                    <a:pt x="-17492" y="4669120"/>
                    <a:pt x="200414" y="4156460"/>
                    <a:pt x="688776" y="3667736"/>
                  </a:cubicBezTo>
                  <a:lnTo>
                    <a:pt x="2088309" y="2267167"/>
                  </a:lnTo>
                  <a:lnTo>
                    <a:pt x="2949800" y="1405038"/>
                  </a:lnTo>
                  <a:lnTo>
                    <a:pt x="4353797" y="0"/>
                  </a:lnTo>
                  <a:lnTo>
                    <a:pt x="4687947" y="334398"/>
                  </a:lnTo>
                  <a:cubicBezTo>
                    <a:pt x="4770067" y="416579"/>
                    <a:pt x="4841922" y="505142"/>
                    <a:pt x="4903513" y="598491"/>
                  </a:cubicBezTo>
                  <a:lnTo>
                    <a:pt x="4910276" y="609945"/>
                  </a:lnTo>
                  <a:lnTo>
                    <a:pt x="4910276" y="2439635"/>
                  </a:lnTo>
                  <a:lnTo>
                    <a:pt x="4903513" y="2451088"/>
                  </a:lnTo>
                  <a:cubicBezTo>
                    <a:pt x="4841922" y="2544437"/>
                    <a:pt x="4770067" y="2633000"/>
                    <a:pt x="4687947" y="2715181"/>
                  </a:cubicBezTo>
                  <a:lnTo>
                    <a:pt x="4252879" y="3150572"/>
                  </a:lnTo>
                  <a:lnTo>
                    <a:pt x="2496093" y="4908660"/>
                  </a:lnTo>
                  <a:lnTo>
                    <a:pt x="2496093" y="4908589"/>
                  </a:lnTo>
                  <a:lnTo>
                    <a:pt x="1216635" y="6188996"/>
                  </a:lnTo>
                  <a:lnTo>
                    <a:pt x="362776" y="6188996"/>
                  </a:lnTo>
                  <a:lnTo>
                    <a:pt x="304788" y="6104156"/>
                  </a:lnTo>
                  <a:cubicBezTo>
                    <a:pt x="116705" y="5802287"/>
                    <a:pt x="12709" y="5489689"/>
                    <a:pt x="1093" y="5174086"/>
                  </a:cubicBezTo>
                  <a:close/>
                </a:path>
              </a:pathLst>
            </a:custGeom>
            <a:solidFill>
              <a:srgbClr val="403FA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9E805E0-0286-37C9-6D12-3BBF89D4E312}"/>
                </a:ext>
              </a:extLst>
            </p:cNvPr>
            <p:cNvSpPr/>
            <p:nvPr/>
          </p:nvSpPr>
          <p:spPr>
            <a:xfrm rot="5400000">
              <a:off x="5196162" y="4082063"/>
              <a:ext cx="2259216" cy="960214"/>
            </a:xfrm>
            <a:custGeom>
              <a:avLst/>
              <a:gdLst>
                <a:gd name="connsiteX0" fmla="*/ 2084794 w 2259216"/>
                <a:gd name="connsiteY0" fmla="*/ 960214 h 960214"/>
                <a:gd name="connsiteX1" fmla="*/ 1995286 w 2259216"/>
                <a:gd name="connsiteY1" fmla="*/ 935321 h 960214"/>
                <a:gd name="connsiteX2" fmla="*/ 171386 w 2259216"/>
                <a:gd name="connsiteY2" fmla="*/ 348653 h 960214"/>
                <a:gd name="connsiteX3" fmla="*/ 23 w 2259216"/>
                <a:gd name="connsiteY3" fmla="*/ 171561 h 960214"/>
                <a:gd name="connsiteX4" fmla="*/ 174150 w 2259216"/>
                <a:gd name="connsiteY4" fmla="*/ 0 h 960214"/>
                <a:gd name="connsiteX5" fmla="*/ 176985 w 2259216"/>
                <a:gd name="connsiteY5" fmla="*/ 0 h 960214"/>
                <a:gd name="connsiteX6" fmla="*/ 2174657 w 2259216"/>
                <a:gd name="connsiteY6" fmla="*/ 636384 h 960214"/>
                <a:gd name="connsiteX7" fmla="*/ 2234329 w 2259216"/>
                <a:gd name="connsiteY7" fmla="*/ 875604 h 960214"/>
                <a:gd name="connsiteX8" fmla="*/ 2084794 w 2259216"/>
                <a:gd name="connsiteY8" fmla="*/ 960214 h 96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9216" h="960214">
                  <a:moveTo>
                    <a:pt x="2084794" y="960214"/>
                  </a:moveTo>
                  <a:cubicBezTo>
                    <a:pt x="2054249" y="960214"/>
                    <a:pt x="2023350" y="952200"/>
                    <a:pt x="1995286" y="935321"/>
                  </a:cubicBezTo>
                  <a:cubicBezTo>
                    <a:pt x="1362916" y="555320"/>
                    <a:pt x="749257" y="357944"/>
                    <a:pt x="171386" y="348653"/>
                  </a:cubicBezTo>
                  <a:cubicBezTo>
                    <a:pt x="75216" y="347093"/>
                    <a:pt x="-1536" y="267802"/>
                    <a:pt x="23" y="171561"/>
                  </a:cubicBezTo>
                  <a:cubicBezTo>
                    <a:pt x="1512" y="76241"/>
                    <a:pt x="79256" y="0"/>
                    <a:pt x="174150" y="0"/>
                  </a:cubicBezTo>
                  <a:cubicBezTo>
                    <a:pt x="175071" y="0"/>
                    <a:pt x="176063" y="0"/>
                    <a:pt x="176985" y="0"/>
                  </a:cubicBezTo>
                  <a:cubicBezTo>
                    <a:pt x="816937" y="10284"/>
                    <a:pt x="1489064" y="224398"/>
                    <a:pt x="2174657" y="636384"/>
                  </a:cubicBezTo>
                  <a:cubicBezTo>
                    <a:pt x="2257149" y="685959"/>
                    <a:pt x="2283867" y="793051"/>
                    <a:pt x="2234329" y="875604"/>
                  </a:cubicBezTo>
                  <a:cubicBezTo>
                    <a:pt x="2201658" y="930072"/>
                    <a:pt x="2143970" y="960214"/>
                    <a:pt x="2084794" y="960214"/>
                  </a:cubicBezTo>
                  <a:close/>
                </a:path>
              </a:pathLst>
            </a:custGeom>
            <a:solidFill>
              <a:srgbClr val="BABA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01859D52-E387-DD28-9530-A82EFB60B23D}"/>
                </a:ext>
              </a:extLst>
            </p:cNvPr>
            <p:cNvSpPr/>
            <p:nvPr/>
          </p:nvSpPr>
          <p:spPr>
            <a:xfrm rot="5400000">
              <a:off x="1402668" y="1265576"/>
              <a:ext cx="4532938" cy="4829704"/>
            </a:xfrm>
            <a:custGeom>
              <a:avLst/>
              <a:gdLst>
                <a:gd name="connsiteX0" fmla="*/ 4532938 w 4532938"/>
                <a:gd name="connsiteY0" fmla="*/ 3295281 h 4829704"/>
                <a:gd name="connsiteX1" fmla="*/ 3024692 w 4532938"/>
                <a:gd name="connsiteY1" fmla="*/ 4804645 h 4829704"/>
                <a:gd name="connsiteX2" fmla="*/ 865295 w 4532938"/>
                <a:gd name="connsiteY2" fmla="*/ 4046133 h 4829704"/>
                <a:gd name="connsiteX3" fmla="*/ 801229 w 4532938"/>
                <a:gd name="connsiteY3" fmla="*/ 3980247 h 4829704"/>
                <a:gd name="connsiteX4" fmla="*/ 614913 w 4532938"/>
                <a:gd name="connsiteY4" fmla="*/ 658752 h 4829704"/>
                <a:gd name="connsiteX5" fmla="*/ 4080010 w 4532938"/>
                <a:gd name="connsiteY5" fmla="*/ 698965 h 4829704"/>
                <a:gd name="connsiteX6" fmla="*/ 2617900 w 4532938"/>
                <a:gd name="connsiteY6" fmla="*/ 2162159 h 4829704"/>
                <a:gd name="connsiteX7" fmla="*/ 2726472 w 4532938"/>
                <a:gd name="connsiteY7" fmla="*/ 3185778 h 4829704"/>
                <a:gd name="connsiteX8" fmla="*/ 4532938 w 4532938"/>
                <a:gd name="connsiteY8" fmla="*/ 3295281 h 482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32938" h="4829704">
                  <a:moveTo>
                    <a:pt x="4532938" y="3295281"/>
                  </a:moveTo>
                  <a:lnTo>
                    <a:pt x="3024692" y="4804645"/>
                  </a:lnTo>
                  <a:cubicBezTo>
                    <a:pt x="2327406" y="4908972"/>
                    <a:pt x="1512122" y="4693510"/>
                    <a:pt x="865295" y="4046133"/>
                  </a:cubicBezTo>
                  <a:cubicBezTo>
                    <a:pt x="843042" y="4023864"/>
                    <a:pt x="821710" y="4002516"/>
                    <a:pt x="801229" y="3980247"/>
                  </a:cubicBezTo>
                  <a:cubicBezTo>
                    <a:pt x="-193426" y="2931806"/>
                    <a:pt x="-269469" y="1543860"/>
                    <a:pt x="614913" y="658752"/>
                  </a:cubicBezTo>
                  <a:cubicBezTo>
                    <a:pt x="1516445" y="-243448"/>
                    <a:pt x="2742701" y="-208341"/>
                    <a:pt x="4080010" y="698965"/>
                  </a:cubicBezTo>
                  <a:lnTo>
                    <a:pt x="2617900" y="2162159"/>
                  </a:lnTo>
                  <a:cubicBezTo>
                    <a:pt x="2335060" y="2445209"/>
                    <a:pt x="2378645" y="2837692"/>
                    <a:pt x="2726472" y="3185778"/>
                  </a:cubicBezTo>
                  <a:cubicBezTo>
                    <a:pt x="3175927" y="3635565"/>
                    <a:pt x="3953579" y="3734785"/>
                    <a:pt x="4532938" y="3295281"/>
                  </a:cubicBezTo>
                  <a:close/>
                </a:path>
              </a:pathLst>
            </a:custGeom>
            <a:solidFill>
              <a:srgbClr val="6E63D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8C9A0A31-4412-4BA9-AFF1-B411D4DF5113}"/>
                </a:ext>
              </a:extLst>
            </p:cNvPr>
            <p:cNvSpPr/>
            <p:nvPr/>
          </p:nvSpPr>
          <p:spPr>
            <a:xfrm rot="5400000">
              <a:off x="1311602" y="4408305"/>
              <a:ext cx="2414254" cy="2476786"/>
            </a:xfrm>
            <a:custGeom>
              <a:avLst/>
              <a:gdLst>
                <a:gd name="connsiteX0" fmla="*/ 0 w 2414254"/>
                <a:gd name="connsiteY0" fmla="*/ 2476786 h 2476786"/>
                <a:gd name="connsiteX1" fmla="*/ 1756786 w 2414254"/>
                <a:gd name="connsiteY1" fmla="*/ 718698 h 2476786"/>
                <a:gd name="connsiteX2" fmla="*/ 2191854 w 2414254"/>
                <a:gd name="connsiteY2" fmla="*/ 283307 h 2476786"/>
                <a:gd name="connsiteX3" fmla="*/ 2335215 w 2414254"/>
                <a:gd name="connsiteY3" fmla="*/ 118590 h 2476786"/>
                <a:gd name="connsiteX4" fmla="*/ 2414254 w 2414254"/>
                <a:gd name="connsiteY4" fmla="*/ 0 h 2476786"/>
                <a:gd name="connsiteX5" fmla="*/ 2414254 w 2414254"/>
                <a:gd name="connsiteY5" fmla="*/ 1669707 h 2476786"/>
                <a:gd name="connsiteX6" fmla="*/ 2309424 w 2414254"/>
                <a:gd name="connsiteY6" fmla="*/ 1660394 h 2476786"/>
                <a:gd name="connsiteX7" fmla="*/ 1373949 w 2414254"/>
                <a:gd name="connsiteY7" fmla="*/ 1981962 h 2476786"/>
                <a:gd name="connsiteX8" fmla="*/ 0 w 2414254"/>
                <a:gd name="connsiteY8" fmla="*/ 2476786 h 2476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4254" h="2476786">
                  <a:moveTo>
                    <a:pt x="0" y="2476786"/>
                  </a:moveTo>
                  <a:lnTo>
                    <a:pt x="1756786" y="718698"/>
                  </a:lnTo>
                  <a:lnTo>
                    <a:pt x="2191854" y="283307"/>
                  </a:lnTo>
                  <a:cubicBezTo>
                    <a:pt x="2244121" y="230967"/>
                    <a:pt x="2291745" y="175860"/>
                    <a:pt x="2335215" y="118590"/>
                  </a:cubicBezTo>
                  <a:lnTo>
                    <a:pt x="2414254" y="0"/>
                  </a:lnTo>
                  <a:lnTo>
                    <a:pt x="2414254" y="1669707"/>
                  </a:lnTo>
                  <a:lnTo>
                    <a:pt x="2309424" y="1660394"/>
                  </a:lnTo>
                  <a:cubicBezTo>
                    <a:pt x="2084195" y="1666076"/>
                    <a:pt x="1787429" y="1790649"/>
                    <a:pt x="1373949" y="1981962"/>
                  </a:cubicBezTo>
                  <a:cubicBezTo>
                    <a:pt x="943416" y="2173807"/>
                    <a:pt x="475393" y="2386289"/>
                    <a:pt x="0" y="2476786"/>
                  </a:cubicBezTo>
                  <a:close/>
                </a:path>
              </a:pathLst>
            </a:custGeom>
            <a:solidFill>
              <a:srgbClr val="BABA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pic>
          <p:nvPicPr>
            <p:cNvPr id="47" name="Picture 46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1C9F246E-9FDD-F5F3-CDBC-991B157AE7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845568" y="6042598"/>
              <a:ext cx="1480989" cy="606708"/>
            </a:xfrm>
            <a:prstGeom prst="rect">
              <a:avLst/>
            </a:prstGeom>
          </p:spPr>
        </p:pic>
      </p:grpSp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372125" y="1645481"/>
            <a:ext cx="6129700" cy="4192597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62C60D-C835-AFC6-3A32-8E8968494D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2376" y="1710037"/>
            <a:ext cx="5989198" cy="4063484"/>
          </a:xfrm>
          <a:custGeom>
            <a:avLst/>
            <a:gdLst>
              <a:gd name="connsiteX0" fmla="*/ 127031 w 5989198"/>
              <a:gd name="connsiteY0" fmla="*/ 0 h 4063484"/>
              <a:gd name="connsiteX1" fmla="*/ 5862167 w 5989198"/>
              <a:gd name="connsiteY1" fmla="*/ 0 h 4063484"/>
              <a:gd name="connsiteX2" fmla="*/ 5989198 w 5989198"/>
              <a:gd name="connsiteY2" fmla="*/ 127218 h 4063484"/>
              <a:gd name="connsiteX3" fmla="*/ 5989198 w 5989198"/>
              <a:gd name="connsiteY3" fmla="*/ 3936266 h 4063484"/>
              <a:gd name="connsiteX4" fmla="*/ 5862167 w 5989198"/>
              <a:gd name="connsiteY4" fmla="*/ 4063484 h 4063484"/>
              <a:gd name="connsiteX5" fmla="*/ 127031 w 5989198"/>
              <a:gd name="connsiteY5" fmla="*/ 4063484 h 4063484"/>
              <a:gd name="connsiteX6" fmla="*/ 0 w 5989198"/>
              <a:gd name="connsiteY6" fmla="*/ 3936266 h 4063484"/>
              <a:gd name="connsiteX7" fmla="*/ 0 w 5989198"/>
              <a:gd name="connsiteY7" fmla="*/ 3328791 h 4063484"/>
              <a:gd name="connsiteX8" fmla="*/ 45948 w 5989198"/>
              <a:gd name="connsiteY8" fmla="*/ 3272636 h 4063484"/>
              <a:gd name="connsiteX9" fmla="*/ 50690 w 5989198"/>
              <a:gd name="connsiteY9" fmla="*/ 2609620 h 4063484"/>
              <a:gd name="connsiteX10" fmla="*/ 0 w 5989198"/>
              <a:gd name="connsiteY10" fmla="*/ 2531407 h 4063484"/>
              <a:gd name="connsiteX11" fmla="*/ 0 w 5989198"/>
              <a:gd name="connsiteY11" fmla="*/ 127218 h 4063484"/>
              <a:gd name="connsiteX12" fmla="*/ 127031 w 5989198"/>
              <a:gd name="connsiteY12" fmla="*/ 0 h 406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89198" h="4063484">
                <a:moveTo>
                  <a:pt x="127031" y="0"/>
                </a:moveTo>
                <a:lnTo>
                  <a:pt x="5862167" y="0"/>
                </a:lnTo>
                <a:cubicBezTo>
                  <a:pt x="5932325" y="0"/>
                  <a:pt x="5989198" y="56958"/>
                  <a:pt x="5989198" y="127218"/>
                </a:cubicBezTo>
                <a:lnTo>
                  <a:pt x="5989198" y="3936266"/>
                </a:lnTo>
                <a:cubicBezTo>
                  <a:pt x="5989198" y="4006527"/>
                  <a:pt x="5932325" y="4063484"/>
                  <a:pt x="5862167" y="4063484"/>
                </a:cubicBezTo>
                <a:lnTo>
                  <a:pt x="127031" y="4063484"/>
                </a:lnTo>
                <a:cubicBezTo>
                  <a:pt x="56874" y="4063484"/>
                  <a:pt x="0" y="4006527"/>
                  <a:pt x="0" y="3936266"/>
                </a:cubicBezTo>
                <a:lnTo>
                  <a:pt x="0" y="3328791"/>
                </a:lnTo>
                <a:lnTo>
                  <a:pt x="45948" y="3272636"/>
                </a:lnTo>
                <a:cubicBezTo>
                  <a:pt x="175486" y="3074796"/>
                  <a:pt x="175212" y="2840983"/>
                  <a:pt x="50690" y="2609620"/>
                </a:cubicBezTo>
                <a:lnTo>
                  <a:pt x="0" y="2531407"/>
                </a:lnTo>
                <a:lnTo>
                  <a:pt x="0" y="127218"/>
                </a:lnTo>
                <a:cubicBezTo>
                  <a:pt x="0" y="56958"/>
                  <a:pt x="56874" y="0"/>
                  <a:pt x="127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256AAF1F-4A3A-FC44-448A-94BB90C7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0" i="0">
                <a:solidFill>
                  <a:srgbClr val="361D5C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6A604A0B-E692-6512-5A9D-8F3D54F46938}"/>
              </a:ext>
            </a:extLst>
          </p:cNvPr>
          <p:cNvSpPr/>
          <p:nvPr userDrawn="1"/>
        </p:nvSpPr>
        <p:spPr>
          <a:xfrm rot="5400000">
            <a:off x="-427708" y="4250622"/>
            <a:ext cx="1447269" cy="591854"/>
          </a:xfrm>
          <a:custGeom>
            <a:avLst/>
            <a:gdLst>
              <a:gd name="connsiteX0" fmla="*/ 0 w 1447269"/>
              <a:gd name="connsiteY0" fmla="*/ 591854 h 591854"/>
              <a:gd name="connsiteX1" fmla="*/ 44792 w 1447269"/>
              <a:gd name="connsiteY1" fmla="*/ 507819 h 591854"/>
              <a:gd name="connsiteX2" fmla="*/ 213267 w 1447269"/>
              <a:gd name="connsiteY2" fmla="*/ 301619 h 591854"/>
              <a:gd name="connsiteX3" fmla="*/ 1264365 w 1447269"/>
              <a:gd name="connsiteY3" fmla="*/ 190996 h 591854"/>
              <a:gd name="connsiteX4" fmla="*/ 1447269 w 1447269"/>
              <a:gd name="connsiteY4" fmla="*/ 573685 h 591854"/>
              <a:gd name="connsiteX5" fmla="*/ 1446995 w 1447269"/>
              <a:gd name="connsiteY5" fmla="*/ 591854 h 59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7269" h="591854">
                <a:moveTo>
                  <a:pt x="0" y="591854"/>
                </a:moveTo>
                <a:lnTo>
                  <a:pt x="44792" y="507819"/>
                </a:lnTo>
                <a:cubicBezTo>
                  <a:pt x="93966" y="433731"/>
                  <a:pt x="150292" y="364540"/>
                  <a:pt x="213267" y="301619"/>
                </a:cubicBezTo>
                <a:cubicBezTo>
                  <a:pt x="570478" y="-55231"/>
                  <a:pt x="973302" y="-99700"/>
                  <a:pt x="1264365" y="190996"/>
                </a:cubicBezTo>
                <a:cubicBezTo>
                  <a:pt x="1373487" y="300007"/>
                  <a:pt x="1433901" y="429304"/>
                  <a:pt x="1447269" y="573685"/>
                </a:cubicBezTo>
                <a:lnTo>
                  <a:pt x="1446995" y="591854"/>
                </a:lnTo>
                <a:close/>
              </a:path>
            </a:pathLst>
          </a:custGeom>
          <a:solidFill>
            <a:srgbClr val="6E63D6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49" name="Text Placeholder 41">
            <a:extLst>
              <a:ext uri="{FF2B5EF4-FFF2-40B4-BE49-F238E27FC236}">
                <a16:creationId xmlns:a16="http://schemas.microsoft.com/office/drawing/2014/main" id="{D34592E3-FE4E-DB54-A853-189EC054C2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73950" y="962526"/>
            <a:ext cx="4977413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05523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F204C80-0646-8906-828E-FB392B276AAA}"/>
              </a:ext>
            </a:extLst>
          </p:cNvPr>
          <p:cNvGrpSpPr/>
          <p:nvPr userDrawn="1"/>
        </p:nvGrpSpPr>
        <p:grpSpPr>
          <a:xfrm>
            <a:off x="0" y="1079818"/>
            <a:ext cx="8037079" cy="5778183"/>
            <a:chOff x="0" y="1079818"/>
            <a:chExt cx="8037079" cy="5778183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8D1BB9A-1981-24A4-E7F8-776EA3F11F63}"/>
                </a:ext>
              </a:extLst>
            </p:cNvPr>
            <p:cNvSpPr/>
            <p:nvPr/>
          </p:nvSpPr>
          <p:spPr>
            <a:xfrm rot="5400000">
              <a:off x="3981436" y="2925661"/>
              <a:ext cx="436541" cy="436851"/>
            </a:xfrm>
            <a:custGeom>
              <a:avLst/>
              <a:gdLst>
                <a:gd name="connsiteX0" fmla="*/ 436542 w 436541"/>
                <a:gd name="connsiteY0" fmla="*/ 218426 h 436851"/>
                <a:gd name="connsiteX1" fmla="*/ 218271 w 436541"/>
                <a:gd name="connsiteY1" fmla="*/ 436851 h 436851"/>
                <a:gd name="connsiteX2" fmla="*/ 0 w 436541"/>
                <a:gd name="connsiteY2" fmla="*/ 218426 h 436851"/>
                <a:gd name="connsiteX3" fmla="*/ 218271 w 436541"/>
                <a:gd name="connsiteY3" fmla="*/ 0 h 436851"/>
                <a:gd name="connsiteX4" fmla="*/ 436542 w 436541"/>
                <a:gd name="connsiteY4" fmla="*/ 218426 h 43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541" h="436851">
                  <a:moveTo>
                    <a:pt x="436542" y="218426"/>
                  </a:moveTo>
                  <a:cubicBezTo>
                    <a:pt x="436542" y="339059"/>
                    <a:pt x="338818" y="436851"/>
                    <a:pt x="218271" y="436851"/>
                  </a:cubicBezTo>
                  <a:cubicBezTo>
                    <a:pt x="97723" y="436851"/>
                    <a:pt x="0" y="339059"/>
                    <a:pt x="0" y="218426"/>
                  </a:cubicBezTo>
                  <a:cubicBezTo>
                    <a:pt x="0" y="97793"/>
                    <a:pt x="97723" y="0"/>
                    <a:pt x="218271" y="0"/>
                  </a:cubicBezTo>
                  <a:cubicBezTo>
                    <a:pt x="338818" y="0"/>
                    <a:pt x="436542" y="97793"/>
                    <a:pt x="436542" y="218426"/>
                  </a:cubicBezTo>
                  <a:close/>
                </a:path>
              </a:pathLst>
            </a:custGeom>
            <a:solidFill>
              <a:srgbClr val="912B4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6637AE7-81B5-3B3D-F978-C97DA52AA918}"/>
                </a:ext>
              </a:extLst>
            </p:cNvPr>
            <p:cNvSpPr/>
            <p:nvPr/>
          </p:nvSpPr>
          <p:spPr>
            <a:xfrm rot="5400000">
              <a:off x="5702913" y="4286944"/>
              <a:ext cx="1882772" cy="2785561"/>
            </a:xfrm>
            <a:custGeom>
              <a:avLst/>
              <a:gdLst>
                <a:gd name="connsiteX0" fmla="*/ 1265421 w 1882772"/>
                <a:gd name="connsiteY0" fmla="*/ 0 h 2785561"/>
                <a:gd name="connsiteX1" fmla="*/ 1393607 w 1882772"/>
                <a:gd name="connsiteY1" fmla="*/ 128277 h 2785561"/>
                <a:gd name="connsiteX2" fmla="*/ 1418565 w 1882772"/>
                <a:gd name="connsiteY2" fmla="*/ 2439036 h 2785561"/>
                <a:gd name="connsiteX3" fmla="*/ 213054 w 1882772"/>
                <a:gd name="connsiteY3" fmla="*/ 2566131 h 2785561"/>
                <a:gd name="connsiteX4" fmla="*/ 367528 w 1882772"/>
                <a:gd name="connsiteY4" fmla="*/ 1180207 h 2785561"/>
                <a:gd name="connsiteX5" fmla="*/ 1265421 w 1882772"/>
                <a:gd name="connsiteY5" fmla="*/ 0 h 278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2772" h="2785561">
                  <a:moveTo>
                    <a:pt x="1265421" y="0"/>
                  </a:moveTo>
                  <a:lnTo>
                    <a:pt x="1393607" y="128277"/>
                  </a:lnTo>
                  <a:cubicBezTo>
                    <a:pt x="2086078" y="821239"/>
                    <a:pt x="1996436" y="1860755"/>
                    <a:pt x="1418565" y="2439036"/>
                  </a:cubicBezTo>
                  <a:cubicBezTo>
                    <a:pt x="1008901" y="2848991"/>
                    <a:pt x="546811" y="2900124"/>
                    <a:pt x="213054" y="2566131"/>
                  </a:cubicBezTo>
                  <a:cubicBezTo>
                    <a:pt x="-120702" y="2232138"/>
                    <a:pt x="-57200" y="1732331"/>
                    <a:pt x="367528" y="1180207"/>
                  </a:cubicBezTo>
                  <a:lnTo>
                    <a:pt x="1265421" y="0"/>
                  </a:lnTo>
                  <a:close/>
                </a:path>
              </a:pathLst>
            </a:custGeom>
            <a:solidFill>
              <a:srgbClr val="912B4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00EAA4B-F966-E88D-3F8C-2267237BCECB}"/>
                </a:ext>
              </a:extLst>
            </p:cNvPr>
            <p:cNvSpPr/>
            <p:nvPr userDrawn="1"/>
          </p:nvSpPr>
          <p:spPr>
            <a:xfrm>
              <a:off x="0" y="2529444"/>
              <a:ext cx="2990286" cy="3890577"/>
            </a:xfrm>
            <a:custGeom>
              <a:avLst/>
              <a:gdLst>
                <a:gd name="connsiteX0" fmla="*/ 428097 w 2990286"/>
                <a:gd name="connsiteY0" fmla="*/ 0 h 3890577"/>
                <a:gd name="connsiteX1" fmla="*/ 1840918 w 2990286"/>
                <a:gd name="connsiteY1" fmla="*/ 584812 h 3890577"/>
                <a:gd name="connsiteX2" fmla="*/ 2357721 w 2990286"/>
                <a:gd name="connsiteY2" fmla="*/ 1101249 h 3890577"/>
                <a:gd name="connsiteX3" fmla="*/ 2654029 w 2990286"/>
                <a:gd name="connsiteY3" fmla="*/ 1397347 h 3890577"/>
                <a:gd name="connsiteX4" fmla="*/ 2524126 w 2990286"/>
                <a:gd name="connsiteY4" fmla="*/ 3541363 h 3890577"/>
                <a:gd name="connsiteX5" fmla="*/ 2524274 w 2990286"/>
                <a:gd name="connsiteY5" fmla="*/ 3541363 h 3890577"/>
                <a:gd name="connsiteX6" fmla="*/ 1309337 w 2990286"/>
                <a:gd name="connsiteY6" fmla="*/ 3670288 h 3890577"/>
                <a:gd name="connsiteX7" fmla="*/ 286077 w 2990286"/>
                <a:gd name="connsiteY7" fmla="*/ 2647752 h 3890577"/>
                <a:gd name="connsiteX8" fmla="*/ 0 w 2990286"/>
                <a:gd name="connsiteY8" fmla="*/ 2361878 h 3890577"/>
                <a:gd name="connsiteX9" fmla="*/ 0 w 2990286"/>
                <a:gd name="connsiteY9" fmla="*/ 47894 h 3890577"/>
                <a:gd name="connsiteX10" fmla="*/ 46490 w 2990286"/>
                <a:gd name="connsiteY10" fmla="*/ 36551 h 3890577"/>
                <a:gd name="connsiteX11" fmla="*/ 428097 w 2990286"/>
                <a:gd name="connsiteY11" fmla="*/ 0 h 389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90286" h="3890577">
                  <a:moveTo>
                    <a:pt x="428097" y="0"/>
                  </a:moveTo>
                  <a:cubicBezTo>
                    <a:pt x="939432" y="0"/>
                    <a:pt x="1450766" y="194937"/>
                    <a:pt x="1840918" y="584812"/>
                  </a:cubicBezTo>
                  <a:lnTo>
                    <a:pt x="2357721" y="1101249"/>
                  </a:lnTo>
                  <a:lnTo>
                    <a:pt x="2654029" y="1397347"/>
                  </a:lnTo>
                  <a:cubicBezTo>
                    <a:pt x="3175708" y="2084944"/>
                    <a:pt x="3057924" y="3007944"/>
                    <a:pt x="2524126" y="3541363"/>
                  </a:cubicBezTo>
                  <a:lnTo>
                    <a:pt x="2524274" y="3541363"/>
                  </a:lnTo>
                  <a:cubicBezTo>
                    <a:pt x="2111068" y="3954128"/>
                    <a:pt x="1645251" y="4005964"/>
                    <a:pt x="1309337" y="3670288"/>
                  </a:cubicBezTo>
                  <a:lnTo>
                    <a:pt x="286077" y="2647752"/>
                  </a:lnTo>
                  <a:lnTo>
                    <a:pt x="0" y="2361878"/>
                  </a:lnTo>
                  <a:lnTo>
                    <a:pt x="0" y="47894"/>
                  </a:lnTo>
                  <a:lnTo>
                    <a:pt x="46490" y="36551"/>
                  </a:lnTo>
                  <a:cubicBezTo>
                    <a:pt x="172430" y="12184"/>
                    <a:pt x="300264" y="0"/>
                    <a:pt x="428097" y="0"/>
                  </a:cubicBezTo>
                  <a:close/>
                </a:path>
              </a:pathLst>
            </a:custGeom>
            <a:solidFill>
              <a:srgbClr val="D14B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1142510-ED16-FFC9-C0CA-5D4625F0172E}"/>
                </a:ext>
              </a:extLst>
            </p:cNvPr>
            <p:cNvSpPr/>
            <p:nvPr userDrawn="1"/>
          </p:nvSpPr>
          <p:spPr>
            <a:xfrm>
              <a:off x="1" y="3926792"/>
              <a:ext cx="4475217" cy="2931209"/>
            </a:xfrm>
            <a:custGeom>
              <a:avLst/>
              <a:gdLst>
                <a:gd name="connsiteX0" fmla="*/ 2654029 w 4475217"/>
                <a:gd name="connsiteY0" fmla="*/ 0 h 2931209"/>
                <a:gd name="connsiteX1" fmla="*/ 4445473 w 4475217"/>
                <a:gd name="connsiteY1" fmla="*/ 1790176 h 2931209"/>
                <a:gd name="connsiteX2" fmla="*/ 4378885 w 4475217"/>
                <a:gd name="connsiteY2" fmla="*/ 2928333 h 2931209"/>
                <a:gd name="connsiteX3" fmla="*/ 4378034 w 4475217"/>
                <a:gd name="connsiteY3" fmla="*/ 2931209 h 2931209"/>
                <a:gd name="connsiteX4" fmla="*/ 0 w 4475217"/>
                <a:gd name="connsiteY4" fmla="*/ 2931209 h 2931209"/>
                <a:gd name="connsiteX5" fmla="*/ 0 w 4475217"/>
                <a:gd name="connsiteY5" fmla="*/ 964680 h 2931209"/>
                <a:gd name="connsiteX6" fmla="*/ 1309189 w 4475217"/>
                <a:gd name="connsiteY6" fmla="*/ 2272941 h 2931209"/>
                <a:gd name="connsiteX7" fmla="*/ 2524126 w 4475217"/>
                <a:gd name="connsiteY7" fmla="*/ 2144017 h 2931209"/>
                <a:gd name="connsiteX8" fmla="*/ 2654029 w 4475217"/>
                <a:gd name="connsiteY8" fmla="*/ 0 h 293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75217" h="2931209">
                  <a:moveTo>
                    <a:pt x="2654029" y="0"/>
                  </a:moveTo>
                  <a:lnTo>
                    <a:pt x="4445473" y="1790176"/>
                  </a:lnTo>
                  <a:cubicBezTo>
                    <a:pt x="4499654" y="2152249"/>
                    <a:pt x="4481167" y="2541120"/>
                    <a:pt x="4378885" y="2928333"/>
                  </a:cubicBezTo>
                  <a:lnTo>
                    <a:pt x="4378034" y="2931209"/>
                  </a:lnTo>
                  <a:lnTo>
                    <a:pt x="0" y="2931209"/>
                  </a:lnTo>
                  <a:lnTo>
                    <a:pt x="0" y="964680"/>
                  </a:lnTo>
                  <a:lnTo>
                    <a:pt x="1309189" y="2272941"/>
                  </a:lnTo>
                  <a:cubicBezTo>
                    <a:pt x="1645104" y="2608617"/>
                    <a:pt x="2110920" y="2556929"/>
                    <a:pt x="2524126" y="2144017"/>
                  </a:cubicBezTo>
                  <a:cubicBezTo>
                    <a:pt x="3057924" y="1610597"/>
                    <a:pt x="3175708" y="687597"/>
                    <a:pt x="2654029" y="0"/>
                  </a:cubicBezTo>
                  <a:close/>
                </a:path>
              </a:pathLst>
            </a:custGeom>
            <a:solidFill>
              <a:srgbClr val="912B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9781672-3E04-42DB-BB55-95D6A1EFB51E}"/>
                </a:ext>
              </a:extLst>
            </p:cNvPr>
            <p:cNvSpPr/>
            <p:nvPr/>
          </p:nvSpPr>
          <p:spPr>
            <a:xfrm rot="5400000">
              <a:off x="619658" y="1891152"/>
              <a:ext cx="4635966" cy="3013297"/>
            </a:xfrm>
            <a:custGeom>
              <a:avLst/>
              <a:gdLst>
                <a:gd name="connsiteX0" fmla="*/ 1493782 w 4635966"/>
                <a:gd name="connsiteY0" fmla="*/ 815475 h 3013297"/>
                <a:gd name="connsiteX1" fmla="*/ 0 w 4635966"/>
                <a:gd name="connsiteY1" fmla="*/ 2310316 h 3013297"/>
                <a:gd name="connsiteX2" fmla="*/ 50063 w 4635966"/>
                <a:gd name="connsiteY2" fmla="*/ 2361745 h 3013297"/>
                <a:gd name="connsiteX3" fmla="*/ 1723719 w 4635966"/>
                <a:gd name="connsiteY3" fmla="*/ 3009780 h 3013297"/>
                <a:gd name="connsiteX4" fmla="*/ 2034438 w 4635966"/>
                <a:gd name="connsiteY4" fmla="*/ 2603373 h 3013297"/>
                <a:gd name="connsiteX5" fmla="*/ 2550874 w 4635966"/>
                <a:gd name="connsiteY5" fmla="*/ 2086570 h 3013297"/>
                <a:gd name="connsiteX6" fmla="*/ 4635967 w 4635966"/>
                <a:gd name="connsiteY6" fmla="*/ 0 h 3013297"/>
                <a:gd name="connsiteX7" fmla="*/ 3005285 w 4635966"/>
                <a:gd name="connsiteY7" fmla="*/ 587296 h 3013297"/>
                <a:gd name="connsiteX8" fmla="*/ 1493930 w 4635966"/>
                <a:gd name="connsiteY8" fmla="*/ 815327 h 3013297"/>
                <a:gd name="connsiteX9" fmla="*/ 1493930 w 4635966"/>
                <a:gd name="connsiteY9" fmla="*/ 815327 h 301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35966" h="3013297">
                  <a:moveTo>
                    <a:pt x="1493782" y="815475"/>
                  </a:moveTo>
                  <a:lnTo>
                    <a:pt x="0" y="2310316"/>
                  </a:lnTo>
                  <a:cubicBezTo>
                    <a:pt x="16392" y="2327607"/>
                    <a:pt x="33080" y="2344750"/>
                    <a:pt x="50063" y="2361745"/>
                  </a:cubicBezTo>
                  <a:cubicBezTo>
                    <a:pt x="575656" y="2887710"/>
                    <a:pt x="1156481" y="3039337"/>
                    <a:pt x="1723719" y="3009780"/>
                  </a:cubicBezTo>
                  <a:cubicBezTo>
                    <a:pt x="1808340" y="2864951"/>
                    <a:pt x="1910387" y="2727659"/>
                    <a:pt x="2034438" y="2603373"/>
                  </a:cubicBezTo>
                  <a:lnTo>
                    <a:pt x="2550874" y="2086570"/>
                  </a:lnTo>
                  <a:lnTo>
                    <a:pt x="4635967" y="0"/>
                  </a:lnTo>
                  <a:cubicBezTo>
                    <a:pt x="4071682" y="107439"/>
                    <a:pt x="3516258" y="359560"/>
                    <a:pt x="3005285" y="587296"/>
                  </a:cubicBezTo>
                  <a:cubicBezTo>
                    <a:pt x="2220072" y="950550"/>
                    <a:pt x="1789437" y="1111044"/>
                    <a:pt x="1493930" y="815327"/>
                  </a:cubicBezTo>
                  <a:lnTo>
                    <a:pt x="1493930" y="815327"/>
                  </a:lnTo>
                  <a:close/>
                </a:path>
              </a:pathLst>
            </a:custGeom>
            <a:solidFill>
              <a:srgbClr val="EFBC6E"/>
            </a:solidFill>
            <a:ln w="88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1055699-435E-27FC-49B2-EBF8AE3BAE03}"/>
                </a:ext>
              </a:extLst>
            </p:cNvPr>
            <p:cNvSpPr/>
            <p:nvPr userDrawn="1"/>
          </p:nvSpPr>
          <p:spPr>
            <a:xfrm>
              <a:off x="4377843" y="5716818"/>
              <a:ext cx="1209474" cy="1141182"/>
            </a:xfrm>
            <a:custGeom>
              <a:avLst/>
              <a:gdLst>
                <a:gd name="connsiteX0" fmla="*/ 67482 w 1209474"/>
                <a:gd name="connsiteY0" fmla="*/ 0 h 1141182"/>
                <a:gd name="connsiteX1" fmla="*/ 1209474 w 1209474"/>
                <a:gd name="connsiteY1" fmla="*/ 1141182 h 1141182"/>
                <a:gd name="connsiteX2" fmla="*/ 0 w 1209474"/>
                <a:gd name="connsiteY2" fmla="*/ 1141182 h 1141182"/>
                <a:gd name="connsiteX3" fmla="*/ 894 w 1209474"/>
                <a:gd name="connsiteY3" fmla="*/ 1138158 h 1141182"/>
                <a:gd name="connsiteX4" fmla="*/ 67482 w 1209474"/>
                <a:gd name="connsiteY4" fmla="*/ 0 h 1141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9474" h="1141182">
                  <a:moveTo>
                    <a:pt x="67482" y="0"/>
                  </a:moveTo>
                  <a:lnTo>
                    <a:pt x="1209474" y="1141182"/>
                  </a:lnTo>
                  <a:lnTo>
                    <a:pt x="0" y="1141182"/>
                  </a:lnTo>
                  <a:lnTo>
                    <a:pt x="894" y="1138158"/>
                  </a:lnTo>
                  <a:cubicBezTo>
                    <a:pt x="103176" y="750946"/>
                    <a:pt x="121664" y="362074"/>
                    <a:pt x="67482" y="0"/>
                  </a:cubicBezTo>
                  <a:close/>
                </a:path>
              </a:pathLst>
            </a:custGeom>
            <a:solidFill>
              <a:srgbClr val="D14B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Graphic 7">
            <a:extLst>
              <a:ext uri="{FF2B5EF4-FFF2-40B4-BE49-F238E27FC236}">
                <a16:creationId xmlns:a16="http://schemas.microsoft.com/office/drawing/2014/main" id="{FFD46AD4-9D5C-55C1-888A-845C1C4ED0A2}"/>
              </a:ext>
            </a:extLst>
          </p:cNvPr>
          <p:cNvSpPr/>
          <p:nvPr userDrawn="1"/>
        </p:nvSpPr>
        <p:spPr>
          <a:xfrm>
            <a:off x="4530291" y="1178153"/>
            <a:ext cx="7314396" cy="500290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0EF9255F-11A6-8028-02ED-BD922B6D3D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14120" y="1255187"/>
            <a:ext cx="7146738" cy="4848839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6E867C4-41D9-129D-B8A6-A0ED20758A98}"/>
              </a:ext>
            </a:extLst>
          </p:cNvPr>
          <p:cNvSpPr/>
          <p:nvPr userDrawn="1"/>
        </p:nvSpPr>
        <p:spPr>
          <a:xfrm>
            <a:off x="-6641" y="1178154"/>
            <a:ext cx="4140056" cy="2302847"/>
          </a:xfrm>
          <a:custGeom>
            <a:avLst/>
            <a:gdLst>
              <a:gd name="connsiteX0" fmla="*/ 0 w 4140056"/>
              <a:gd name="connsiteY0" fmla="*/ 0 h 2302847"/>
              <a:gd name="connsiteX1" fmla="*/ 877945 w 4140056"/>
              <a:gd name="connsiteY1" fmla="*/ 0 h 2302847"/>
              <a:gd name="connsiteX2" fmla="*/ 3008202 w 4140056"/>
              <a:gd name="connsiteY2" fmla="*/ 0 h 2302847"/>
              <a:gd name="connsiteX3" fmla="*/ 4035336 w 4140056"/>
              <a:gd name="connsiteY3" fmla="*/ 0 h 2302847"/>
              <a:gd name="connsiteX4" fmla="*/ 4140056 w 4140056"/>
              <a:gd name="connsiteY4" fmla="*/ 104775 h 2302847"/>
              <a:gd name="connsiteX5" fmla="*/ 4140056 w 4140056"/>
              <a:gd name="connsiteY5" fmla="*/ 2198072 h 2302847"/>
              <a:gd name="connsiteX6" fmla="*/ 4035336 w 4140056"/>
              <a:gd name="connsiteY6" fmla="*/ 2302847 h 2302847"/>
              <a:gd name="connsiteX7" fmla="*/ 3008202 w 4140056"/>
              <a:gd name="connsiteY7" fmla="*/ 2302847 h 2302847"/>
              <a:gd name="connsiteX8" fmla="*/ 877945 w 4140056"/>
              <a:gd name="connsiteY8" fmla="*/ 2302847 h 2302847"/>
              <a:gd name="connsiteX9" fmla="*/ 0 w 414005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0056" h="2302847">
                <a:moveTo>
                  <a:pt x="0" y="0"/>
                </a:moveTo>
                <a:lnTo>
                  <a:pt x="877945" y="0"/>
                </a:lnTo>
                <a:lnTo>
                  <a:pt x="3008202" y="0"/>
                </a:lnTo>
                <a:lnTo>
                  <a:pt x="4035336" y="0"/>
                </a:lnTo>
                <a:cubicBezTo>
                  <a:pt x="4093171" y="0"/>
                  <a:pt x="4140056" y="46909"/>
                  <a:pt x="4140056" y="104775"/>
                </a:cubicBezTo>
                <a:lnTo>
                  <a:pt x="4140056" y="2198072"/>
                </a:lnTo>
                <a:cubicBezTo>
                  <a:pt x="4140056" y="2255937"/>
                  <a:pt x="4093171" y="2302847"/>
                  <a:pt x="4035336" y="2302847"/>
                </a:cubicBezTo>
                <a:lnTo>
                  <a:pt x="3008202" y="2302847"/>
                </a:lnTo>
                <a:lnTo>
                  <a:pt x="877945" y="2302847"/>
                </a:lnTo>
                <a:lnTo>
                  <a:pt x="0" y="2302847"/>
                </a:ln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CE79D8-92ED-6BFA-92D7-F5F3AFD2FF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15" y="1372902"/>
            <a:ext cx="3514123" cy="1913351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351C5C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text</a:t>
            </a:r>
            <a:endParaRPr lang="en-I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6C62B2D-6BBA-14CD-2D55-2DA905E8F99D}"/>
              </a:ext>
            </a:extLst>
          </p:cNvPr>
          <p:cNvSpPr/>
          <p:nvPr userDrawn="1"/>
        </p:nvSpPr>
        <p:spPr>
          <a:xfrm>
            <a:off x="0" y="3878213"/>
            <a:ext cx="4133416" cy="2302847"/>
          </a:xfrm>
          <a:custGeom>
            <a:avLst/>
            <a:gdLst>
              <a:gd name="connsiteX0" fmla="*/ 0 w 4133416"/>
              <a:gd name="connsiteY0" fmla="*/ 0 h 2302847"/>
              <a:gd name="connsiteX1" fmla="*/ 871305 w 4133416"/>
              <a:gd name="connsiteY1" fmla="*/ 0 h 2302847"/>
              <a:gd name="connsiteX2" fmla="*/ 3001562 w 4133416"/>
              <a:gd name="connsiteY2" fmla="*/ 0 h 2302847"/>
              <a:gd name="connsiteX3" fmla="*/ 4028696 w 4133416"/>
              <a:gd name="connsiteY3" fmla="*/ 0 h 2302847"/>
              <a:gd name="connsiteX4" fmla="*/ 4133416 w 4133416"/>
              <a:gd name="connsiteY4" fmla="*/ 104775 h 2302847"/>
              <a:gd name="connsiteX5" fmla="*/ 4133416 w 4133416"/>
              <a:gd name="connsiteY5" fmla="*/ 2198072 h 2302847"/>
              <a:gd name="connsiteX6" fmla="*/ 4028696 w 4133416"/>
              <a:gd name="connsiteY6" fmla="*/ 2302847 h 2302847"/>
              <a:gd name="connsiteX7" fmla="*/ 3001562 w 4133416"/>
              <a:gd name="connsiteY7" fmla="*/ 2302847 h 2302847"/>
              <a:gd name="connsiteX8" fmla="*/ 871305 w 4133416"/>
              <a:gd name="connsiteY8" fmla="*/ 2302847 h 2302847"/>
              <a:gd name="connsiteX9" fmla="*/ 0 w 413341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3416" h="2302847">
                <a:moveTo>
                  <a:pt x="0" y="0"/>
                </a:moveTo>
                <a:lnTo>
                  <a:pt x="871305" y="0"/>
                </a:lnTo>
                <a:lnTo>
                  <a:pt x="3001562" y="0"/>
                </a:lnTo>
                <a:lnTo>
                  <a:pt x="4028696" y="0"/>
                </a:lnTo>
                <a:cubicBezTo>
                  <a:pt x="4086531" y="0"/>
                  <a:pt x="4133416" y="46909"/>
                  <a:pt x="4133416" y="104775"/>
                </a:cubicBezTo>
                <a:lnTo>
                  <a:pt x="4133416" y="2198072"/>
                </a:lnTo>
                <a:cubicBezTo>
                  <a:pt x="4133416" y="2255937"/>
                  <a:pt x="4086531" y="2302847"/>
                  <a:pt x="4028696" y="2302847"/>
                </a:cubicBezTo>
                <a:lnTo>
                  <a:pt x="3001562" y="2302847"/>
                </a:lnTo>
                <a:lnTo>
                  <a:pt x="871305" y="2302847"/>
                </a:lnTo>
                <a:lnTo>
                  <a:pt x="0" y="2302847"/>
                </a:lnTo>
                <a:close/>
              </a:path>
            </a:pathLst>
          </a:custGeom>
          <a:solidFill>
            <a:srgbClr val="351C5C"/>
          </a:solidFill>
          <a:ln w="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1936782-4F52-E9AD-C276-E13F4BA184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815" y="4072960"/>
            <a:ext cx="3514123" cy="1913351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text</a:t>
            </a:r>
            <a:endParaRPr lang="en-IS"/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32363DFE-F7A7-5903-6A28-9F0E5F869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439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0" i="0">
                <a:solidFill>
                  <a:srgbClr val="361D5C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FB616DFE-B922-79E7-7568-C86C82A9C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83403" y="6254992"/>
            <a:ext cx="1468192" cy="60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423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980A37BB-C05A-1640-F078-DDBCA112169C}"/>
              </a:ext>
            </a:extLst>
          </p:cNvPr>
          <p:cNvGrpSpPr/>
          <p:nvPr userDrawn="1"/>
        </p:nvGrpSpPr>
        <p:grpSpPr>
          <a:xfrm>
            <a:off x="0" y="144961"/>
            <a:ext cx="5075397" cy="6735610"/>
            <a:chOff x="0" y="144961"/>
            <a:chExt cx="5075397" cy="6735610"/>
          </a:xfrm>
        </p:grpSpPr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FD70EBA2-41CA-0B77-1C4B-F812A3B947C4}"/>
                </a:ext>
              </a:extLst>
            </p:cNvPr>
            <p:cNvSpPr/>
            <p:nvPr/>
          </p:nvSpPr>
          <p:spPr>
            <a:xfrm>
              <a:off x="3468844" y="2521575"/>
              <a:ext cx="1606553" cy="1606550"/>
            </a:xfrm>
            <a:custGeom>
              <a:avLst/>
              <a:gdLst>
                <a:gd name="connsiteX0" fmla="*/ 1606553 w 1606553"/>
                <a:gd name="connsiteY0" fmla="*/ 803275 h 1606550"/>
                <a:gd name="connsiteX1" fmla="*/ 803277 w 1606553"/>
                <a:gd name="connsiteY1" fmla="*/ 1606550 h 1606550"/>
                <a:gd name="connsiteX2" fmla="*/ 0 w 1606553"/>
                <a:gd name="connsiteY2" fmla="*/ 803275 h 1606550"/>
                <a:gd name="connsiteX3" fmla="*/ 803277 w 1606553"/>
                <a:gd name="connsiteY3" fmla="*/ 0 h 1606550"/>
                <a:gd name="connsiteX4" fmla="*/ 1606553 w 1606553"/>
                <a:gd name="connsiteY4" fmla="*/ 803275 h 160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6553" h="1606550">
                  <a:moveTo>
                    <a:pt x="1606553" y="803275"/>
                  </a:moveTo>
                  <a:cubicBezTo>
                    <a:pt x="1606553" y="1246912"/>
                    <a:pt x="1246914" y="1606550"/>
                    <a:pt x="803277" y="1606550"/>
                  </a:cubicBezTo>
                  <a:cubicBezTo>
                    <a:pt x="359639" y="1606550"/>
                    <a:pt x="0" y="1246912"/>
                    <a:pt x="0" y="803275"/>
                  </a:cubicBezTo>
                  <a:cubicBezTo>
                    <a:pt x="0" y="359639"/>
                    <a:pt x="359639" y="0"/>
                    <a:pt x="803277" y="0"/>
                  </a:cubicBezTo>
                  <a:cubicBezTo>
                    <a:pt x="1246914" y="0"/>
                    <a:pt x="1606553" y="359639"/>
                    <a:pt x="1606553" y="803275"/>
                  </a:cubicBezTo>
                  <a:close/>
                </a:path>
              </a:pathLst>
            </a:custGeom>
            <a:solidFill>
              <a:srgbClr val="00706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7429C929-9E0A-0183-FA6A-803CE7C0D6D1}"/>
                </a:ext>
              </a:extLst>
            </p:cNvPr>
            <p:cNvSpPr/>
            <p:nvPr userDrawn="1"/>
          </p:nvSpPr>
          <p:spPr>
            <a:xfrm>
              <a:off x="0" y="3683625"/>
              <a:ext cx="4695794" cy="3196946"/>
            </a:xfrm>
            <a:custGeom>
              <a:avLst/>
              <a:gdLst>
                <a:gd name="connsiteX0" fmla="*/ 274026 w 4695794"/>
                <a:gd name="connsiteY0" fmla="*/ 2521521 h 3196946"/>
                <a:gd name="connsiteX1" fmla="*/ 949452 w 4695794"/>
                <a:gd name="connsiteY1" fmla="*/ 3196946 h 3196946"/>
                <a:gd name="connsiteX2" fmla="*/ 0 w 4695794"/>
                <a:gd name="connsiteY2" fmla="*/ 3196946 h 3196946"/>
                <a:gd name="connsiteX3" fmla="*/ 0 w 4695794"/>
                <a:gd name="connsiteY3" fmla="*/ 2878139 h 3196946"/>
                <a:gd name="connsiteX4" fmla="*/ 1924458 w 4695794"/>
                <a:gd name="connsiteY4" fmla="*/ 690880 h 3196946"/>
                <a:gd name="connsiteX5" fmla="*/ 1924490 w 4695794"/>
                <a:gd name="connsiteY5" fmla="*/ 690912 h 3196946"/>
                <a:gd name="connsiteX6" fmla="*/ 1924458 w 4695794"/>
                <a:gd name="connsiteY6" fmla="*/ 690944 h 3196946"/>
                <a:gd name="connsiteX7" fmla="*/ 2615403 w 4695794"/>
                <a:gd name="connsiteY7" fmla="*/ 0 h 3196946"/>
                <a:gd name="connsiteX8" fmla="*/ 4695794 w 4695794"/>
                <a:gd name="connsiteY8" fmla="*/ 2080387 h 3196946"/>
                <a:gd name="connsiteX9" fmla="*/ 3980307 w 4695794"/>
                <a:gd name="connsiteY9" fmla="*/ 3196946 h 3196946"/>
                <a:gd name="connsiteX10" fmla="*/ 1137462 w 4695794"/>
                <a:gd name="connsiteY10" fmla="*/ 3196946 h 3196946"/>
                <a:gd name="connsiteX11" fmla="*/ 2783995 w 4695794"/>
                <a:gd name="connsiteY11" fmla="*/ 1550416 h 3196946"/>
                <a:gd name="connsiteX12" fmla="*/ 1924490 w 4695794"/>
                <a:gd name="connsiteY12" fmla="*/ 690912 h 3196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95794" h="3196946">
                  <a:moveTo>
                    <a:pt x="274026" y="2521521"/>
                  </a:moveTo>
                  <a:lnTo>
                    <a:pt x="949452" y="3196946"/>
                  </a:lnTo>
                  <a:lnTo>
                    <a:pt x="0" y="3196946"/>
                  </a:lnTo>
                  <a:lnTo>
                    <a:pt x="0" y="2878139"/>
                  </a:lnTo>
                  <a:close/>
                  <a:moveTo>
                    <a:pt x="1924458" y="690880"/>
                  </a:moveTo>
                  <a:lnTo>
                    <a:pt x="1924490" y="690912"/>
                  </a:lnTo>
                  <a:lnTo>
                    <a:pt x="1924458" y="690944"/>
                  </a:lnTo>
                  <a:close/>
                  <a:moveTo>
                    <a:pt x="2615403" y="0"/>
                  </a:moveTo>
                  <a:lnTo>
                    <a:pt x="4695794" y="2080387"/>
                  </a:lnTo>
                  <a:lnTo>
                    <a:pt x="3980307" y="3196946"/>
                  </a:lnTo>
                  <a:lnTo>
                    <a:pt x="1137462" y="3196946"/>
                  </a:lnTo>
                  <a:lnTo>
                    <a:pt x="2783995" y="1550416"/>
                  </a:lnTo>
                  <a:lnTo>
                    <a:pt x="1924490" y="690912"/>
                  </a:lnTo>
                  <a:close/>
                </a:path>
              </a:pathLst>
            </a:custGeom>
            <a:solidFill>
              <a:srgbClr val="5C3E8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2181C43B-BD17-D043-7E46-2371DCD1EF5D}"/>
                </a:ext>
              </a:extLst>
            </p:cNvPr>
            <p:cNvSpPr/>
            <p:nvPr userDrawn="1"/>
          </p:nvSpPr>
          <p:spPr>
            <a:xfrm>
              <a:off x="1" y="1720714"/>
              <a:ext cx="3423373" cy="5137287"/>
            </a:xfrm>
            <a:custGeom>
              <a:avLst/>
              <a:gdLst>
                <a:gd name="connsiteX0" fmla="*/ 652487 w 3423373"/>
                <a:gd name="connsiteY0" fmla="*/ 0 h 5137287"/>
                <a:gd name="connsiteX1" fmla="*/ 2637756 w 3423373"/>
                <a:gd name="connsiteY1" fmla="*/ 1985264 h 5137287"/>
                <a:gd name="connsiteX2" fmla="*/ 2637692 w 3423373"/>
                <a:gd name="connsiteY2" fmla="*/ 1985264 h 5137287"/>
                <a:gd name="connsiteX3" fmla="*/ 2919008 w 3423373"/>
                <a:gd name="connsiteY3" fmla="*/ 5081858 h 5137287"/>
                <a:gd name="connsiteX4" fmla="*/ 2868533 w 3423373"/>
                <a:gd name="connsiteY4" fmla="*/ 5137287 h 5137287"/>
                <a:gd name="connsiteX5" fmla="*/ 0 w 3423373"/>
                <a:gd name="connsiteY5" fmla="*/ 5137287 h 5137287"/>
                <a:gd name="connsiteX6" fmla="*/ 0 w 3423373"/>
                <a:gd name="connsiteY6" fmla="*/ 3693010 h 5137287"/>
                <a:gd name="connsiteX7" fmla="*/ 337400 w 3423373"/>
                <a:gd name="connsiteY7" fmla="*/ 4030409 h 5137287"/>
                <a:gd name="connsiteX8" fmla="*/ 1356386 w 3423373"/>
                <a:gd name="connsiteY8" fmla="*/ 4192588 h 5137287"/>
                <a:gd name="connsiteX9" fmla="*/ 1538060 w 3423373"/>
                <a:gd name="connsiteY9" fmla="*/ 4051300 h 5137287"/>
                <a:gd name="connsiteX10" fmla="*/ 1511327 w 3423373"/>
                <a:gd name="connsiteY10" fmla="*/ 2856484 h 5137287"/>
                <a:gd name="connsiteX11" fmla="*/ 834161 w 3423373"/>
                <a:gd name="connsiteY11" fmla="*/ 2179320 h 5137287"/>
                <a:gd name="connsiteX12" fmla="*/ 0 w 3423373"/>
                <a:gd name="connsiteY12" fmla="*/ 3013480 h 5137287"/>
                <a:gd name="connsiteX13" fmla="*/ 0 w 3423373"/>
                <a:gd name="connsiteY13" fmla="*/ 652486 h 513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23373" h="5137287">
                  <a:moveTo>
                    <a:pt x="652487" y="0"/>
                  </a:moveTo>
                  <a:lnTo>
                    <a:pt x="2637756" y="1985264"/>
                  </a:lnTo>
                  <a:lnTo>
                    <a:pt x="2637692" y="1985264"/>
                  </a:lnTo>
                  <a:cubicBezTo>
                    <a:pt x="3593051" y="2940563"/>
                    <a:pt x="3665319" y="4179155"/>
                    <a:pt x="2919008" y="5081858"/>
                  </a:cubicBezTo>
                  <a:lnTo>
                    <a:pt x="2868533" y="5137287"/>
                  </a:lnTo>
                  <a:lnTo>
                    <a:pt x="0" y="5137287"/>
                  </a:lnTo>
                  <a:lnTo>
                    <a:pt x="0" y="3693010"/>
                  </a:lnTo>
                  <a:lnTo>
                    <a:pt x="337400" y="4030409"/>
                  </a:lnTo>
                  <a:cubicBezTo>
                    <a:pt x="644740" y="4337749"/>
                    <a:pt x="1039267" y="4380738"/>
                    <a:pt x="1356386" y="4192588"/>
                  </a:cubicBezTo>
                  <a:cubicBezTo>
                    <a:pt x="1420204" y="4154805"/>
                    <a:pt x="1481418" y="4107942"/>
                    <a:pt x="1538060" y="4051300"/>
                  </a:cubicBezTo>
                  <a:cubicBezTo>
                    <a:pt x="1873405" y="3715957"/>
                    <a:pt x="1880516" y="3225673"/>
                    <a:pt x="1511327" y="2856484"/>
                  </a:cubicBezTo>
                  <a:lnTo>
                    <a:pt x="834161" y="2179320"/>
                  </a:lnTo>
                  <a:lnTo>
                    <a:pt x="0" y="3013480"/>
                  </a:lnTo>
                  <a:lnTo>
                    <a:pt x="0" y="652486"/>
                  </a:lnTo>
                  <a:close/>
                </a:path>
              </a:pathLst>
            </a:custGeom>
            <a:solidFill>
              <a:srgbClr val="BABA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2EFB04BB-74E0-0870-63DF-BF9CB4CBF142}"/>
                </a:ext>
              </a:extLst>
            </p:cNvPr>
            <p:cNvSpPr/>
            <p:nvPr userDrawn="1"/>
          </p:nvSpPr>
          <p:spPr>
            <a:xfrm>
              <a:off x="1" y="144961"/>
              <a:ext cx="2717211" cy="4589225"/>
            </a:xfrm>
            <a:custGeom>
              <a:avLst/>
              <a:gdLst>
                <a:gd name="connsiteX0" fmla="*/ 2228244 w 2717211"/>
                <a:gd name="connsiteY0" fmla="*/ 0 h 4589225"/>
                <a:gd name="connsiteX1" fmla="*/ 2228244 w 2717211"/>
                <a:gd name="connsiteY1" fmla="*/ 2360930 h 4589225"/>
                <a:gd name="connsiteX2" fmla="*/ 0 w 2717211"/>
                <a:gd name="connsiteY2" fmla="*/ 4589225 h 4589225"/>
                <a:gd name="connsiteX3" fmla="*/ 0 w 2717211"/>
                <a:gd name="connsiteY3" fmla="*/ 2228294 h 458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7211" h="4589225">
                  <a:moveTo>
                    <a:pt x="2228244" y="0"/>
                  </a:moveTo>
                  <a:cubicBezTo>
                    <a:pt x="2880200" y="651955"/>
                    <a:pt x="2880200" y="1708976"/>
                    <a:pt x="2228244" y="2360930"/>
                  </a:cubicBezTo>
                  <a:lnTo>
                    <a:pt x="0" y="4589225"/>
                  </a:lnTo>
                  <a:lnTo>
                    <a:pt x="0" y="2228294"/>
                  </a:lnTo>
                  <a:close/>
                </a:path>
              </a:pathLst>
            </a:custGeom>
            <a:solidFill>
              <a:srgbClr val="5C3E8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C4636D1C-8DE4-F38F-1180-F7AC99A51F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532072" y="1330897"/>
            <a:ext cx="6034726" cy="4123312"/>
          </a:xfrm>
          <a:prstGeom prst="rect">
            <a:avLst/>
          </a:prstGeom>
          <a:effectLst>
            <a:outerShdw blurRad="165100" dist="127000" dir="5400000" algn="ctr" rotWithShape="0">
              <a:srgbClr val="000000">
                <a:alpha val="15230"/>
              </a:srgbClr>
            </a:outerShdw>
          </a:effectLst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2CAD4F5-CA31-11D1-C9C3-39B5588E75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5729" y="200026"/>
            <a:ext cx="6565636" cy="6007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>
                <a:solidFill>
                  <a:srgbClr val="361D5C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Insert title here</a:t>
            </a:r>
            <a:endParaRPr lang="en-IS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6C6B662B-62E0-DB9F-DDD5-A7658543E5CA}"/>
              </a:ext>
            </a:extLst>
          </p:cNvPr>
          <p:cNvSpPr/>
          <p:nvPr userDrawn="1"/>
        </p:nvSpPr>
        <p:spPr>
          <a:xfrm>
            <a:off x="0" y="5377095"/>
            <a:ext cx="2300420" cy="1489862"/>
          </a:xfrm>
          <a:custGeom>
            <a:avLst/>
            <a:gdLst>
              <a:gd name="connsiteX0" fmla="*/ 82814 w 2300420"/>
              <a:gd name="connsiteY0" fmla="*/ 11 h 1489862"/>
              <a:gd name="connsiteX1" fmla="*/ 1400162 w 2300420"/>
              <a:gd name="connsiteY1" fmla="*/ 592141 h 1489862"/>
              <a:gd name="connsiteX2" fmla="*/ 1446716 w 2300420"/>
              <a:gd name="connsiteY2" fmla="*/ 637196 h 1489862"/>
              <a:gd name="connsiteX3" fmla="*/ 2300420 w 2300420"/>
              <a:gd name="connsiteY3" fmla="*/ 1489862 h 1489862"/>
              <a:gd name="connsiteX4" fmla="*/ 0 w 2300420"/>
              <a:gd name="connsiteY4" fmla="*/ 1489862 h 1489862"/>
              <a:gd name="connsiteX5" fmla="*/ 0 w 2300420"/>
              <a:gd name="connsiteY5" fmla="*/ 5445 h 148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420" h="1489862">
                <a:moveTo>
                  <a:pt x="82814" y="11"/>
                </a:moveTo>
                <a:cubicBezTo>
                  <a:pt x="529182" y="-1658"/>
                  <a:pt x="980598" y="190336"/>
                  <a:pt x="1400162" y="592141"/>
                </a:cubicBezTo>
                <a:cubicBezTo>
                  <a:pt x="1415702" y="606221"/>
                  <a:pt x="1431175" y="621674"/>
                  <a:pt x="1446716" y="637196"/>
                </a:cubicBezTo>
                <a:lnTo>
                  <a:pt x="2300420" y="1489862"/>
                </a:lnTo>
                <a:lnTo>
                  <a:pt x="0" y="1489862"/>
                </a:lnTo>
                <a:lnTo>
                  <a:pt x="0" y="5445"/>
                </a:lnTo>
                <a:close/>
              </a:path>
            </a:pathLst>
          </a:custGeom>
          <a:solidFill>
            <a:srgbClr val="00706E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pic>
        <p:nvPicPr>
          <p:cNvPr id="49" name="Picture 4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279EB1D-482D-A023-3295-3F230BA849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2613" y="6153002"/>
            <a:ext cx="1480989" cy="606708"/>
          </a:xfrm>
          <a:prstGeom prst="rect">
            <a:avLst/>
          </a:prstGeom>
        </p:spPr>
      </p:pic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EA5D42FA-5BDD-C47F-A1DE-B54AE61AD9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9297" y="445249"/>
            <a:ext cx="3991987" cy="5893486"/>
          </a:xfrm>
          <a:custGeom>
            <a:avLst/>
            <a:gdLst>
              <a:gd name="connsiteX0" fmla="*/ 124980 w 3991987"/>
              <a:gd name="connsiteY0" fmla="*/ 0 h 5893486"/>
              <a:gd name="connsiteX1" fmla="*/ 3867007 w 3991987"/>
              <a:gd name="connsiteY1" fmla="*/ 0 h 5893486"/>
              <a:gd name="connsiteX2" fmla="*/ 3991987 w 3991987"/>
              <a:gd name="connsiteY2" fmla="*/ 125001 h 5893486"/>
              <a:gd name="connsiteX3" fmla="*/ 3991987 w 3991987"/>
              <a:gd name="connsiteY3" fmla="*/ 5768485 h 5893486"/>
              <a:gd name="connsiteX4" fmla="*/ 3867007 w 3991987"/>
              <a:gd name="connsiteY4" fmla="*/ 5893486 h 5893486"/>
              <a:gd name="connsiteX5" fmla="*/ 1291226 w 3991987"/>
              <a:gd name="connsiteY5" fmla="*/ 5893486 h 5893486"/>
              <a:gd name="connsiteX6" fmla="*/ 957419 w 3991987"/>
              <a:gd name="connsiteY6" fmla="*/ 5560085 h 5893486"/>
              <a:gd name="connsiteX7" fmla="*/ 910865 w 3991987"/>
              <a:gd name="connsiteY7" fmla="*/ 5515030 h 5893486"/>
              <a:gd name="connsiteX8" fmla="*/ 167296 w 3991987"/>
              <a:gd name="connsiteY8" fmla="*/ 5028738 h 5893486"/>
              <a:gd name="connsiteX9" fmla="*/ 0 w 3991987"/>
              <a:gd name="connsiteY9" fmla="*/ 4976600 h 5893486"/>
              <a:gd name="connsiteX10" fmla="*/ 0 w 3991987"/>
              <a:gd name="connsiteY10" fmla="*/ 125001 h 5893486"/>
              <a:gd name="connsiteX11" fmla="*/ 124980 w 3991987"/>
              <a:gd name="connsiteY11" fmla="*/ 0 h 58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91987" h="5893486">
                <a:moveTo>
                  <a:pt x="124980" y="0"/>
                </a:moveTo>
                <a:lnTo>
                  <a:pt x="3867007" y="0"/>
                </a:lnTo>
                <a:cubicBezTo>
                  <a:pt x="3936031" y="0"/>
                  <a:pt x="3991987" y="55965"/>
                  <a:pt x="3991987" y="125001"/>
                </a:cubicBezTo>
                <a:lnTo>
                  <a:pt x="3991987" y="5768485"/>
                </a:lnTo>
                <a:cubicBezTo>
                  <a:pt x="3991987" y="5837521"/>
                  <a:pt x="3936032" y="5893486"/>
                  <a:pt x="3867007" y="5893486"/>
                </a:cubicBezTo>
                <a:lnTo>
                  <a:pt x="1291226" y="5893486"/>
                </a:lnTo>
                <a:lnTo>
                  <a:pt x="957419" y="5560085"/>
                </a:lnTo>
                <a:cubicBezTo>
                  <a:pt x="941878" y="5544563"/>
                  <a:pt x="926405" y="5529110"/>
                  <a:pt x="910865" y="5515030"/>
                </a:cubicBezTo>
                <a:cubicBezTo>
                  <a:pt x="671114" y="5285427"/>
                  <a:pt x="420963" y="5124334"/>
                  <a:pt x="167296" y="5028738"/>
                </a:cubicBezTo>
                <a:lnTo>
                  <a:pt x="0" y="4976600"/>
                </a:lnTo>
                <a:lnTo>
                  <a:pt x="0" y="125001"/>
                </a:lnTo>
                <a:cubicBezTo>
                  <a:pt x="0" y="55965"/>
                  <a:pt x="55955" y="0"/>
                  <a:pt x="1249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50" name="Text Placeholder 41">
            <a:extLst>
              <a:ext uri="{FF2B5EF4-FFF2-40B4-BE49-F238E27FC236}">
                <a16:creationId xmlns:a16="http://schemas.microsoft.com/office/drawing/2014/main" id="{FC0CC716-9354-7166-4E6C-173DDE4DF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5729" y="962526"/>
            <a:ext cx="6565636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08387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808308B-963A-375F-C686-640832C3DE09}"/>
              </a:ext>
            </a:extLst>
          </p:cNvPr>
          <p:cNvGrpSpPr/>
          <p:nvPr userDrawn="1"/>
        </p:nvGrpSpPr>
        <p:grpSpPr>
          <a:xfrm>
            <a:off x="6096026" y="1132900"/>
            <a:ext cx="6095975" cy="5725100"/>
            <a:chOff x="6096026" y="1132900"/>
            <a:chExt cx="6095975" cy="572510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A7904B37-1448-62CE-8E2E-287AD179F7F1}"/>
                </a:ext>
              </a:extLst>
            </p:cNvPr>
            <p:cNvSpPr/>
            <p:nvPr/>
          </p:nvSpPr>
          <p:spPr>
            <a:xfrm>
              <a:off x="6096026" y="1132900"/>
              <a:ext cx="1855998" cy="1857962"/>
            </a:xfrm>
            <a:custGeom>
              <a:avLst/>
              <a:gdLst>
                <a:gd name="connsiteX0" fmla="*/ 1589562 w 1855998"/>
                <a:gd name="connsiteY0" fmla="*/ 270157 h 1857962"/>
                <a:gd name="connsiteX1" fmla="*/ 1561383 w 1855998"/>
                <a:gd name="connsiteY1" fmla="*/ 1569239 h 1857962"/>
                <a:gd name="connsiteX2" fmla="*/ 270701 w 1855998"/>
                <a:gd name="connsiteY2" fmla="*/ 1590430 h 1857962"/>
                <a:gd name="connsiteX3" fmla="*/ 284858 w 1855998"/>
                <a:gd name="connsiteY3" fmla="*/ 291347 h 1857962"/>
                <a:gd name="connsiteX4" fmla="*/ 1589562 w 1855998"/>
                <a:gd name="connsiteY4" fmla="*/ 270157 h 185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5998" h="1857962">
                  <a:moveTo>
                    <a:pt x="1589562" y="270157"/>
                  </a:moveTo>
                  <a:cubicBezTo>
                    <a:pt x="1956286" y="637274"/>
                    <a:pt x="1942130" y="1187950"/>
                    <a:pt x="1561383" y="1569239"/>
                  </a:cubicBezTo>
                  <a:cubicBezTo>
                    <a:pt x="1187648" y="1943375"/>
                    <a:pt x="637561" y="1957547"/>
                    <a:pt x="270701" y="1590430"/>
                  </a:cubicBezTo>
                  <a:cubicBezTo>
                    <a:pt x="-96023" y="1223312"/>
                    <a:pt x="-89012" y="665618"/>
                    <a:pt x="284858" y="291347"/>
                  </a:cubicBezTo>
                  <a:cubicBezTo>
                    <a:pt x="665739" y="-89942"/>
                    <a:pt x="1222837" y="-96960"/>
                    <a:pt x="1589562" y="270157"/>
                  </a:cubicBezTo>
                  <a:close/>
                </a:path>
              </a:pathLst>
            </a:custGeom>
            <a:solidFill>
              <a:srgbClr val="BABA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FCA2823-6F2E-7F19-8DC0-0D72494EA391}"/>
                </a:ext>
              </a:extLst>
            </p:cNvPr>
            <p:cNvSpPr/>
            <p:nvPr userDrawn="1"/>
          </p:nvSpPr>
          <p:spPr>
            <a:xfrm>
              <a:off x="9306514" y="1766243"/>
              <a:ext cx="2885486" cy="4304873"/>
            </a:xfrm>
            <a:custGeom>
              <a:avLst/>
              <a:gdLst>
                <a:gd name="connsiteX0" fmla="*/ 2776135 w 2885486"/>
                <a:gd name="connsiteY0" fmla="*/ 564 h 4304873"/>
                <a:gd name="connsiteX1" fmla="*/ 2885486 w 2885486"/>
                <a:gd name="connsiteY1" fmla="*/ 8006 h 4304873"/>
                <a:gd name="connsiteX2" fmla="*/ 2885486 w 2885486"/>
                <a:gd name="connsiteY2" fmla="*/ 1684685 h 4304873"/>
                <a:gd name="connsiteX3" fmla="*/ 2848591 w 2885486"/>
                <a:gd name="connsiteY3" fmla="*/ 1668112 h 4304873"/>
                <a:gd name="connsiteX4" fmla="*/ 1911629 w 2885486"/>
                <a:gd name="connsiteY4" fmla="*/ 1913751 h 4304873"/>
                <a:gd name="connsiteX5" fmla="*/ 1911494 w 2885486"/>
                <a:gd name="connsiteY5" fmla="*/ 1913751 h 4304873"/>
                <a:gd name="connsiteX6" fmla="*/ 1723144 w 2885486"/>
                <a:gd name="connsiteY6" fmla="*/ 2984600 h 4304873"/>
                <a:gd name="connsiteX7" fmla="*/ 404283 w 2885486"/>
                <a:gd name="connsiteY7" fmla="*/ 4304873 h 4304873"/>
                <a:gd name="connsiteX8" fmla="*/ 855409 w 2885486"/>
                <a:gd name="connsiteY8" fmla="*/ 841687 h 4304873"/>
                <a:gd name="connsiteX9" fmla="*/ 2776135 w 2885486"/>
                <a:gd name="connsiteY9" fmla="*/ 564 h 430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5486" h="4304873">
                  <a:moveTo>
                    <a:pt x="2776135" y="564"/>
                  </a:moveTo>
                  <a:lnTo>
                    <a:pt x="2885486" y="8006"/>
                  </a:lnTo>
                  <a:lnTo>
                    <a:pt x="2885486" y="1684685"/>
                  </a:lnTo>
                  <a:lnTo>
                    <a:pt x="2848591" y="1668112"/>
                  </a:lnTo>
                  <a:cubicBezTo>
                    <a:pt x="2538533" y="1556194"/>
                    <a:pt x="2201133" y="1623938"/>
                    <a:pt x="1911629" y="1913751"/>
                  </a:cubicBezTo>
                  <a:lnTo>
                    <a:pt x="1911494" y="1913751"/>
                  </a:lnTo>
                  <a:cubicBezTo>
                    <a:pt x="1593711" y="2231874"/>
                    <a:pt x="1548680" y="2629765"/>
                    <a:pt x="1723144" y="2984600"/>
                  </a:cubicBezTo>
                  <a:lnTo>
                    <a:pt x="404283" y="4304873"/>
                  </a:lnTo>
                  <a:cubicBezTo>
                    <a:pt x="-250158" y="3193803"/>
                    <a:pt x="-117221" y="1815358"/>
                    <a:pt x="855409" y="841687"/>
                  </a:cubicBezTo>
                  <a:cubicBezTo>
                    <a:pt x="1453477" y="243055"/>
                    <a:pt x="2125217" y="-13722"/>
                    <a:pt x="2776135" y="564"/>
                  </a:cubicBezTo>
                  <a:close/>
                </a:path>
              </a:pathLst>
            </a:custGeom>
            <a:solidFill>
              <a:srgbClr val="BABA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351E24B-0528-5D43-F9EA-3365E12A93CB}"/>
                </a:ext>
              </a:extLst>
            </p:cNvPr>
            <p:cNvSpPr/>
            <p:nvPr userDrawn="1"/>
          </p:nvSpPr>
          <p:spPr>
            <a:xfrm>
              <a:off x="7427937" y="3238846"/>
              <a:ext cx="4764064" cy="3619154"/>
            </a:xfrm>
            <a:custGeom>
              <a:avLst/>
              <a:gdLst>
                <a:gd name="connsiteX0" fmla="*/ 1318911 w 4764064"/>
                <a:gd name="connsiteY0" fmla="*/ 0 h 3619154"/>
                <a:gd name="connsiteX1" fmla="*/ 2637721 w 4764064"/>
                <a:gd name="connsiteY1" fmla="*/ 546829 h 3619154"/>
                <a:gd name="connsiteX2" fmla="*/ 4608407 w 4764064"/>
                <a:gd name="connsiteY2" fmla="*/ 2519626 h 3619154"/>
                <a:gd name="connsiteX3" fmla="*/ 4764064 w 4764064"/>
                <a:gd name="connsiteY3" fmla="*/ 2675450 h 3619154"/>
                <a:gd name="connsiteX4" fmla="*/ 4764064 w 4764064"/>
                <a:gd name="connsiteY4" fmla="*/ 3619154 h 3619154"/>
                <a:gd name="connsiteX5" fmla="*/ 3103615 w 4764064"/>
                <a:gd name="connsiteY5" fmla="*/ 3619154 h 3619154"/>
                <a:gd name="connsiteX6" fmla="*/ 3024477 w 4764064"/>
                <a:gd name="connsiteY6" fmla="*/ 3560912 h 3619154"/>
                <a:gd name="connsiteX7" fmla="*/ 2882833 w 4764064"/>
                <a:gd name="connsiteY7" fmla="*/ 3432749 h 3619154"/>
                <a:gd name="connsiteX8" fmla="*/ 0 w 4764064"/>
                <a:gd name="connsiteY8" fmla="*/ 546829 h 3619154"/>
                <a:gd name="connsiteX9" fmla="*/ 1318911 w 4764064"/>
                <a:gd name="connsiteY9" fmla="*/ 0 h 361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64064" h="3619154">
                  <a:moveTo>
                    <a:pt x="1318911" y="0"/>
                  </a:moveTo>
                  <a:cubicBezTo>
                    <a:pt x="1796243" y="0"/>
                    <a:pt x="2273558" y="182277"/>
                    <a:pt x="2637721" y="546829"/>
                  </a:cubicBezTo>
                  <a:cubicBezTo>
                    <a:pt x="2637721" y="546829"/>
                    <a:pt x="3763827" y="1674142"/>
                    <a:pt x="4608407" y="2519626"/>
                  </a:cubicBezTo>
                  <a:lnTo>
                    <a:pt x="4764064" y="2675450"/>
                  </a:lnTo>
                  <a:lnTo>
                    <a:pt x="4764064" y="3619154"/>
                  </a:lnTo>
                  <a:lnTo>
                    <a:pt x="3103615" y="3619154"/>
                  </a:lnTo>
                  <a:lnTo>
                    <a:pt x="3024477" y="3560912"/>
                  </a:lnTo>
                  <a:cubicBezTo>
                    <a:pt x="2975642" y="3521039"/>
                    <a:pt x="2928353" y="3478318"/>
                    <a:pt x="2882833" y="3432749"/>
                  </a:cubicBezTo>
                  <a:lnTo>
                    <a:pt x="0" y="546829"/>
                  </a:lnTo>
                  <a:cubicBezTo>
                    <a:pt x="364231" y="182277"/>
                    <a:pt x="841580" y="0"/>
                    <a:pt x="1318911" y="0"/>
                  </a:cubicBezTo>
                  <a:close/>
                </a:path>
              </a:pathLst>
            </a:custGeom>
            <a:solidFill>
              <a:srgbClr val="6E63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EC06E33-6434-C809-2469-48C9978509BE}"/>
                </a:ext>
              </a:extLst>
            </p:cNvPr>
            <p:cNvSpPr/>
            <p:nvPr userDrawn="1"/>
          </p:nvSpPr>
          <p:spPr>
            <a:xfrm>
              <a:off x="9027791" y="3587392"/>
              <a:ext cx="3164209" cy="3270608"/>
            </a:xfrm>
            <a:custGeom>
              <a:avLst/>
              <a:gdLst>
                <a:gd name="connsiteX0" fmla="*/ 3164209 w 3164209"/>
                <a:gd name="connsiteY0" fmla="*/ 0 h 3270608"/>
                <a:gd name="connsiteX1" fmla="*/ 3164209 w 3164209"/>
                <a:gd name="connsiteY1" fmla="*/ 2129280 h 3270608"/>
                <a:gd name="connsiteX2" fmla="*/ 2981911 w 3164209"/>
                <a:gd name="connsiteY2" fmla="*/ 2311773 h 3270608"/>
                <a:gd name="connsiteX3" fmla="*/ 2024101 w 3164209"/>
                <a:gd name="connsiteY3" fmla="*/ 3270608 h 3270608"/>
                <a:gd name="connsiteX4" fmla="*/ 0 w 3164209"/>
                <a:gd name="connsiteY4" fmla="*/ 3270608 h 3270608"/>
                <a:gd name="connsiteX5" fmla="*/ 6292 w 3164209"/>
                <a:gd name="connsiteY5" fmla="*/ 3257037 h 3270608"/>
                <a:gd name="connsiteX6" fmla="*/ 274756 w 3164209"/>
                <a:gd name="connsiteY6" fmla="*/ 2892548 h 3270608"/>
                <a:gd name="connsiteX7" fmla="*/ 911535 w 3164209"/>
                <a:gd name="connsiteY7" fmla="*/ 2255086 h 3270608"/>
                <a:gd name="connsiteX8" fmla="*/ 1918410 w 3164209"/>
                <a:gd name="connsiteY8" fmla="*/ 1247133 h 327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4209" h="3270608">
                  <a:moveTo>
                    <a:pt x="3164209" y="0"/>
                  </a:moveTo>
                  <a:lnTo>
                    <a:pt x="3164209" y="2129280"/>
                  </a:lnTo>
                  <a:lnTo>
                    <a:pt x="2981911" y="2311773"/>
                  </a:lnTo>
                  <a:lnTo>
                    <a:pt x="2024101" y="3270608"/>
                  </a:lnTo>
                  <a:lnTo>
                    <a:pt x="0" y="3270608"/>
                  </a:lnTo>
                  <a:lnTo>
                    <a:pt x="6292" y="3257037"/>
                  </a:lnTo>
                  <a:cubicBezTo>
                    <a:pt x="75125" y="3125912"/>
                    <a:pt x="164612" y="3002810"/>
                    <a:pt x="274756" y="2892548"/>
                  </a:cubicBezTo>
                  <a:lnTo>
                    <a:pt x="911535" y="2255086"/>
                  </a:lnTo>
                  <a:lnTo>
                    <a:pt x="1918410" y="1247133"/>
                  </a:lnTo>
                  <a:close/>
                </a:path>
              </a:pathLst>
            </a:custGeom>
            <a:solidFill>
              <a:srgbClr val="EFBC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F6C3888F-A0B8-C507-03DE-BA1CE4BCE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1114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8FA3E15F-A38F-6E11-2161-604D7B076A3F}"/>
              </a:ext>
            </a:extLst>
          </p:cNvPr>
          <p:cNvSpPr/>
          <p:nvPr userDrawn="1"/>
        </p:nvSpPr>
        <p:spPr>
          <a:xfrm>
            <a:off x="6294401" y="1133139"/>
            <a:ext cx="5557308" cy="5233870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2FA384D4-E2E7-C499-0C39-D30CCC9680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58534" y="1197696"/>
            <a:ext cx="5428158" cy="5106617"/>
          </a:xfrm>
          <a:custGeom>
            <a:avLst/>
            <a:gdLst>
              <a:gd name="connsiteX0" fmla="*/ 83687 w 5428158"/>
              <a:gd name="connsiteY0" fmla="*/ 0 h 5106617"/>
              <a:gd name="connsiteX1" fmla="*/ 5345070 w 5428158"/>
              <a:gd name="connsiteY1" fmla="*/ 0 h 5106617"/>
              <a:gd name="connsiteX2" fmla="*/ 5358432 w 5428158"/>
              <a:gd name="connsiteY2" fmla="*/ 2697 h 5106617"/>
              <a:gd name="connsiteX3" fmla="*/ 5419708 w 5428158"/>
              <a:gd name="connsiteY3" fmla="*/ 63963 h 5106617"/>
              <a:gd name="connsiteX4" fmla="*/ 5428158 w 5428158"/>
              <a:gd name="connsiteY4" fmla="*/ 105813 h 5106617"/>
              <a:gd name="connsiteX5" fmla="*/ 5428158 w 5428158"/>
              <a:gd name="connsiteY5" fmla="*/ 4994454 h 5106617"/>
              <a:gd name="connsiteX6" fmla="*/ 5419708 w 5428158"/>
              <a:gd name="connsiteY6" fmla="*/ 5036304 h 5106617"/>
              <a:gd name="connsiteX7" fmla="*/ 5313612 w 5428158"/>
              <a:gd name="connsiteY7" fmla="*/ 5106617 h 5106617"/>
              <a:gd name="connsiteX8" fmla="*/ 115144 w 5428158"/>
              <a:gd name="connsiteY8" fmla="*/ 5106617 h 5106617"/>
              <a:gd name="connsiteX9" fmla="*/ 0 w 5428158"/>
              <a:gd name="connsiteY9" fmla="*/ 4991492 h 5106617"/>
              <a:gd name="connsiteX10" fmla="*/ 0 w 5428158"/>
              <a:gd name="connsiteY10" fmla="*/ 3555723 h 5106617"/>
              <a:gd name="connsiteX11" fmla="*/ 0 w 5428158"/>
              <a:gd name="connsiteY11" fmla="*/ 1544544 h 5106617"/>
              <a:gd name="connsiteX12" fmla="*/ 0 w 5428158"/>
              <a:gd name="connsiteY12" fmla="*/ 108775 h 5106617"/>
              <a:gd name="connsiteX13" fmla="*/ 70325 w 5428158"/>
              <a:gd name="connsiteY13" fmla="*/ 2697 h 510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8158" h="5106617">
                <a:moveTo>
                  <a:pt x="83687" y="0"/>
                </a:moveTo>
                <a:lnTo>
                  <a:pt x="5345070" y="0"/>
                </a:lnTo>
                <a:lnTo>
                  <a:pt x="5358432" y="2697"/>
                </a:lnTo>
                <a:cubicBezTo>
                  <a:pt x="5385983" y="14348"/>
                  <a:pt x="5408054" y="36416"/>
                  <a:pt x="5419708" y="63963"/>
                </a:cubicBezTo>
                <a:lnTo>
                  <a:pt x="5428158" y="105813"/>
                </a:lnTo>
                <a:lnTo>
                  <a:pt x="5428158" y="4994454"/>
                </a:lnTo>
                <a:lnTo>
                  <a:pt x="5419708" y="5036304"/>
                </a:lnTo>
                <a:cubicBezTo>
                  <a:pt x="5402228" y="5077624"/>
                  <a:pt x="5361307" y="5106617"/>
                  <a:pt x="5313612" y="5106617"/>
                </a:cubicBezTo>
                <a:lnTo>
                  <a:pt x="115144" y="5106617"/>
                </a:lnTo>
                <a:cubicBezTo>
                  <a:pt x="51552" y="5106617"/>
                  <a:pt x="0" y="5055074"/>
                  <a:pt x="0" y="4991492"/>
                </a:cubicBezTo>
                <a:lnTo>
                  <a:pt x="0" y="3555723"/>
                </a:lnTo>
                <a:lnTo>
                  <a:pt x="0" y="1544544"/>
                </a:lnTo>
                <a:lnTo>
                  <a:pt x="0" y="108775"/>
                </a:lnTo>
                <a:cubicBezTo>
                  <a:pt x="0" y="61089"/>
                  <a:pt x="28998" y="20174"/>
                  <a:pt x="70325" y="269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0D00BF-1A74-CE54-4A80-B89B257F14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87345" y="203150"/>
            <a:ext cx="1480989" cy="606707"/>
          </a:xfrm>
          <a:prstGeom prst="rect">
            <a:avLst/>
          </a:prstGeom>
        </p:spPr>
      </p:pic>
      <p:sp>
        <p:nvSpPr>
          <p:cNvPr id="13" name="Text Placeholder 41">
            <a:extLst>
              <a:ext uri="{FF2B5EF4-FFF2-40B4-BE49-F238E27FC236}">
                <a16:creationId xmlns:a16="http://schemas.microsoft.com/office/drawing/2014/main" id="{907965EC-2C90-EDAC-66EE-1B0275CA59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291" y="962526"/>
            <a:ext cx="5613819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8003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276AE-4F18-3ADD-D988-CC207B4C67F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7345114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 Single Corner Rectangle 19">
            <a:extLst>
              <a:ext uri="{FF2B5EF4-FFF2-40B4-BE49-F238E27FC236}">
                <a16:creationId xmlns:a16="http://schemas.microsoft.com/office/drawing/2014/main" id="{0AB6023A-8741-7AA6-D37C-3BAE9A9304E1}"/>
              </a:ext>
            </a:extLst>
          </p:cNvPr>
          <p:cNvSpPr/>
          <p:nvPr userDrawn="1"/>
        </p:nvSpPr>
        <p:spPr>
          <a:xfrm>
            <a:off x="0" y="99202"/>
            <a:ext cx="4990381" cy="6758798"/>
          </a:xfrm>
          <a:prstGeom prst="round1Rect">
            <a:avLst/>
          </a:prstGeom>
          <a:solidFill>
            <a:srgbClr val="F5F6F8"/>
          </a:solidFill>
          <a:ln>
            <a:noFill/>
          </a:ln>
          <a:effectLst>
            <a:outerShdw blurRad="165100" dist="127000" dir="5400000" algn="ctr" rotWithShape="0">
              <a:srgbClr val="000000">
                <a:alpha val="1535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131FEF91-1FE3-8E28-2764-76018A39B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212186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="1" i="0">
                <a:solidFill>
                  <a:srgbClr val="361D5C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F5D48DAD-A5A3-B20F-57E3-F25D4A943315}"/>
              </a:ext>
            </a:extLst>
          </p:cNvPr>
          <p:cNvSpPr/>
          <p:nvPr userDrawn="1"/>
        </p:nvSpPr>
        <p:spPr>
          <a:xfrm rot="5400000">
            <a:off x="-359896" y="5285774"/>
            <a:ext cx="1034425" cy="333296"/>
          </a:xfrm>
          <a:custGeom>
            <a:avLst/>
            <a:gdLst>
              <a:gd name="connsiteX0" fmla="*/ 0 w 1034425"/>
              <a:gd name="connsiteY0" fmla="*/ 333296 h 333296"/>
              <a:gd name="connsiteX1" fmla="*/ 43998 w 1034425"/>
              <a:gd name="connsiteY1" fmla="*/ 252082 h 333296"/>
              <a:gd name="connsiteX2" fmla="*/ 517212 w 1034425"/>
              <a:gd name="connsiteY2" fmla="*/ 0 h 333296"/>
              <a:gd name="connsiteX3" fmla="*/ 990427 w 1034425"/>
              <a:gd name="connsiteY3" fmla="*/ 252082 h 333296"/>
              <a:gd name="connsiteX4" fmla="*/ 1034425 w 1034425"/>
              <a:gd name="connsiteY4" fmla="*/ 333296 h 33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4425" h="333296">
                <a:moveTo>
                  <a:pt x="0" y="333296"/>
                </a:moveTo>
                <a:lnTo>
                  <a:pt x="43998" y="252082"/>
                </a:lnTo>
                <a:cubicBezTo>
                  <a:pt x="146553" y="99994"/>
                  <a:pt x="320227" y="0"/>
                  <a:pt x="517212" y="0"/>
                </a:cubicBezTo>
                <a:cubicBezTo>
                  <a:pt x="714198" y="0"/>
                  <a:pt x="887873" y="99994"/>
                  <a:pt x="990427" y="252082"/>
                </a:cubicBezTo>
                <a:lnTo>
                  <a:pt x="1034425" y="333296"/>
                </a:lnTo>
                <a:close/>
              </a:path>
            </a:pathLst>
          </a:custGeom>
          <a:solidFill>
            <a:srgbClr val="403FA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9B037FAD-560E-F7A8-6960-1A0E0938E1DB}"/>
              </a:ext>
            </a:extLst>
          </p:cNvPr>
          <p:cNvSpPr/>
          <p:nvPr userDrawn="1"/>
        </p:nvSpPr>
        <p:spPr>
          <a:xfrm rot="5400000">
            <a:off x="-94810" y="6127554"/>
            <a:ext cx="3256905" cy="2884347"/>
          </a:xfrm>
          <a:custGeom>
            <a:avLst/>
            <a:gdLst>
              <a:gd name="connsiteX0" fmla="*/ 3256841 w 3256905"/>
              <a:gd name="connsiteY0" fmla="*/ 1192835 h 2884347"/>
              <a:gd name="connsiteX1" fmla="*/ 3256841 w 3256905"/>
              <a:gd name="connsiteY1" fmla="*/ 1192824 h 2884347"/>
              <a:gd name="connsiteX2" fmla="*/ 3256905 w 3256905"/>
              <a:gd name="connsiteY2" fmla="*/ 1192888 h 2884347"/>
              <a:gd name="connsiteX3" fmla="*/ 497 w 3256905"/>
              <a:gd name="connsiteY3" fmla="*/ 1216107 h 2884347"/>
              <a:gd name="connsiteX4" fmla="*/ 358961 w 3256905"/>
              <a:gd name="connsiteY4" fmla="*/ 348461 h 2884347"/>
              <a:gd name="connsiteX5" fmla="*/ 692849 w 3256905"/>
              <a:gd name="connsiteY5" fmla="*/ 95984 h 2884347"/>
              <a:gd name="connsiteX6" fmla="*/ 909551 w 3256905"/>
              <a:gd name="connsiteY6" fmla="*/ 1681 h 2884347"/>
              <a:gd name="connsiteX7" fmla="*/ 916725 w 3256905"/>
              <a:gd name="connsiteY7" fmla="*/ 0 h 2884347"/>
              <a:gd name="connsiteX8" fmla="*/ 916725 w 3256905"/>
              <a:gd name="connsiteY8" fmla="*/ 1999169 h 2884347"/>
              <a:gd name="connsiteX9" fmla="*/ 843657 w 3256905"/>
              <a:gd name="connsiteY9" fmla="*/ 2078870 h 2884347"/>
              <a:gd name="connsiteX10" fmla="*/ 536616 w 3256905"/>
              <a:gd name="connsiteY10" fmla="*/ 2884347 h 2884347"/>
              <a:gd name="connsiteX11" fmla="*/ 337158 w 3256905"/>
              <a:gd name="connsiteY11" fmla="*/ 2320527 h 2884347"/>
              <a:gd name="connsiteX12" fmla="*/ 497 w 3256905"/>
              <a:gd name="connsiteY12" fmla="*/ 1216107 h 288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56905" h="2884347">
                <a:moveTo>
                  <a:pt x="3256841" y="1192835"/>
                </a:moveTo>
                <a:lnTo>
                  <a:pt x="3256841" y="1192824"/>
                </a:lnTo>
                <a:lnTo>
                  <a:pt x="3256905" y="1192888"/>
                </a:lnTo>
                <a:close/>
                <a:moveTo>
                  <a:pt x="497" y="1216107"/>
                </a:moveTo>
                <a:cubicBezTo>
                  <a:pt x="-7638" y="920311"/>
                  <a:pt x="82947" y="624997"/>
                  <a:pt x="358961" y="348461"/>
                </a:cubicBezTo>
                <a:cubicBezTo>
                  <a:pt x="462271" y="244956"/>
                  <a:pt x="574454" y="160246"/>
                  <a:pt x="692849" y="95984"/>
                </a:cubicBezTo>
                <a:cubicBezTo>
                  <a:pt x="762687" y="57908"/>
                  <a:pt x="835085" y="26410"/>
                  <a:pt x="909551" y="1681"/>
                </a:cubicBezTo>
                <a:lnTo>
                  <a:pt x="916725" y="0"/>
                </a:lnTo>
                <a:lnTo>
                  <a:pt x="916725" y="1999169"/>
                </a:lnTo>
                <a:lnTo>
                  <a:pt x="843657" y="2078870"/>
                </a:lnTo>
                <a:cubicBezTo>
                  <a:pt x="628282" y="2335706"/>
                  <a:pt x="535064" y="2610367"/>
                  <a:pt x="536616" y="2884347"/>
                </a:cubicBezTo>
                <a:cubicBezTo>
                  <a:pt x="525905" y="2746043"/>
                  <a:pt x="450673" y="2566337"/>
                  <a:pt x="337158" y="2320527"/>
                </a:cubicBezTo>
                <a:cubicBezTo>
                  <a:pt x="184605" y="1977518"/>
                  <a:pt x="10956" y="1596415"/>
                  <a:pt x="497" y="1216107"/>
                </a:cubicBezTo>
                <a:close/>
              </a:path>
            </a:pathLst>
          </a:custGeom>
          <a:solidFill>
            <a:srgbClr val="6E63D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962456D8-CC1E-A8B0-98F9-B4A5C1AC9ECA}"/>
              </a:ext>
            </a:extLst>
          </p:cNvPr>
          <p:cNvSpPr/>
          <p:nvPr userDrawn="1"/>
        </p:nvSpPr>
        <p:spPr>
          <a:xfrm rot="5400000">
            <a:off x="298296" y="6179511"/>
            <a:ext cx="380191" cy="976788"/>
          </a:xfrm>
          <a:custGeom>
            <a:avLst/>
            <a:gdLst>
              <a:gd name="connsiteX0" fmla="*/ 19 w 380191"/>
              <a:gd name="connsiteY0" fmla="*/ 887983 h 976788"/>
              <a:gd name="connsiteX1" fmla="*/ 19 w 380191"/>
              <a:gd name="connsiteY1" fmla="*/ 885317 h 976788"/>
              <a:gd name="connsiteX2" fmla="*/ 19 w 380191"/>
              <a:gd name="connsiteY2" fmla="*/ 885253 h 976788"/>
              <a:gd name="connsiteX3" fmla="*/ 307041 w 380191"/>
              <a:gd name="connsiteY3" fmla="*/ 79776 h 976788"/>
              <a:gd name="connsiteX4" fmla="*/ 380191 w 380191"/>
              <a:gd name="connsiteY4" fmla="*/ 0 h 976788"/>
              <a:gd name="connsiteX5" fmla="*/ 380191 w 380191"/>
              <a:gd name="connsiteY5" fmla="*/ 976788 h 976788"/>
              <a:gd name="connsiteX6" fmla="*/ 6712 w 380191"/>
              <a:gd name="connsiteY6" fmla="*/ 976788 h 976788"/>
              <a:gd name="connsiteX7" fmla="*/ 906 w 380191"/>
              <a:gd name="connsiteY7" fmla="*/ 927227 h 976788"/>
              <a:gd name="connsiteX8" fmla="*/ 906 w 380191"/>
              <a:gd name="connsiteY8" fmla="*/ 925449 h 976788"/>
              <a:gd name="connsiteX9" fmla="*/ 19 w 380191"/>
              <a:gd name="connsiteY9" fmla="*/ 887983 h 97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0191" h="976788">
                <a:moveTo>
                  <a:pt x="19" y="887983"/>
                </a:moveTo>
                <a:lnTo>
                  <a:pt x="19" y="885317"/>
                </a:lnTo>
                <a:lnTo>
                  <a:pt x="19" y="885253"/>
                </a:lnTo>
                <a:cubicBezTo>
                  <a:pt x="-1534" y="611273"/>
                  <a:pt x="91635" y="336612"/>
                  <a:pt x="307041" y="79776"/>
                </a:cubicBezTo>
                <a:lnTo>
                  <a:pt x="380191" y="0"/>
                </a:lnTo>
                <a:lnTo>
                  <a:pt x="380191" y="976788"/>
                </a:lnTo>
                <a:lnTo>
                  <a:pt x="6712" y="976788"/>
                </a:lnTo>
                <a:lnTo>
                  <a:pt x="906" y="927227"/>
                </a:lnTo>
                <a:cubicBezTo>
                  <a:pt x="463" y="926783"/>
                  <a:pt x="906" y="926338"/>
                  <a:pt x="906" y="925449"/>
                </a:cubicBezTo>
                <a:cubicBezTo>
                  <a:pt x="19" y="912939"/>
                  <a:pt x="19" y="900494"/>
                  <a:pt x="19" y="887983"/>
                </a:cubicBezTo>
                <a:close/>
              </a:path>
            </a:pathLst>
          </a:custGeom>
          <a:solidFill>
            <a:srgbClr val="EFBC6E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pic>
        <p:nvPicPr>
          <p:cNvPr id="43" name="Picture 4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1B5867C-0DD6-0339-396C-A227BFDD4C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6786" y="6153002"/>
            <a:ext cx="1480989" cy="606708"/>
          </a:xfrm>
          <a:prstGeom prst="rect">
            <a:avLst/>
          </a:prstGeom>
        </p:spPr>
      </p:pic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1478219C-D55C-D710-3833-42907EF40F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4546"/>
            <a:ext cx="4935828" cy="6703454"/>
          </a:xfrm>
          <a:custGeom>
            <a:avLst/>
            <a:gdLst>
              <a:gd name="connsiteX0" fmla="*/ 0 w 4935828"/>
              <a:gd name="connsiteY0" fmla="*/ 0 h 6703454"/>
              <a:gd name="connsiteX1" fmla="*/ 4113173 w 4935828"/>
              <a:gd name="connsiteY1" fmla="*/ 0 h 6703454"/>
              <a:gd name="connsiteX2" fmla="*/ 4935828 w 4935828"/>
              <a:gd name="connsiteY2" fmla="*/ 822655 h 6703454"/>
              <a:gd name="connsiteX3" fmla="*/ 4935828 w 4935828"/>
              <a:gd name="connsiteY3" fmla="*/ 6703454 h 6703454"/>
              <a:gd name="connsiteX4" fmla="*/ 2973249 w 4935828"/>
              <a:gd name="connsiteY4" fmla="*/ 6703454 h 6703454"/>
              <a:gd name="connsiteX5" fmla="*/ 2932837 w 4935828"/>
              <a:gd name="connsiteY5" fmla="*/ 6597898 h 6703454"/>
              <a:gd name="connsiteX6" fmla="*/ 2880680 w 4935828"/>
              <a:gd name="connsiteY6" fmla="*/ 6491283 h 6703454"/>
              <a:gd name="connsiteX7" fmla="*/ 2628203 w 4935828"/>
              <a:gd name="connsiteY7" fmla="*/ 6157395 h 6703454"/>
              <a:gd name="connsiteX8" fmla="*/ 1760557 w 4935828"/>
              <a:gd name="connsiteY8" fmla="*/ 5798930 h 6703454"/>
              <a:gd name="connsiteX9" fmla="*/ 656137 w 4935828"/>
              <a:gd name="connsiteY9" fmla="*/ 6135592 h 6703454"/>
              <a:gd name="connsiteX10" fmla="*/ 92317 w 4935828"/>
              <a:gd name="connsiteY10" fmla="*/ 6335050 h 6703454"/>
              <a:gd name="connsiteX11" fmla="*/ 92699 w 4935828"/>
              <a:gd name="connsiteY11" fmla="*/ 6335067 h 6703454"/>
              <a:gd name="connsiteX12" fmla="*/ 55908 w 4935828"/>
              <a:gd name="connsiteY12" fmla="*/ 6335938 h 6703454"/>
              <a:gd name="connsiteX13" fmla="*/ 54130 w 4935828"/>
              <a:gd name="connsiteY13" fmla="*/ 6335938 h 6703454"/>
              <a:gd name="connsiteX14" fmla="*/ 0 w 4935828"/>
              <a:gd name="connsiteY14" fmla="*/ 6342279 h 6703454"/>
              <a:gd name="connsiteX15" fmla="*/ 0 w 4935828"/>
              <a:gd name="connsiteY15" fmla="*/ 5804985 h 6703454"/>
              <a:gd name="connsiteX16" fmla="*/ 61725 w 4935828"/>
              <a:gd name="connsiteY16" fmla="*/ 5771545 h 6703454"/>
              <a:gd name="connsiteX17" fmla="*/ 313807 w 4935828"/>
              <a:gd name="connsiteY17" fmla="*/ 5298330 h 6703454"/>
              <a:gd name="connsiteX18" fmla="*/ 61725 w 4935828"/>
              <a:gd name="connsiteY18" fmla="*/ 4825115 h 6703454"/>
              <a:gd name="connsiteX19" fmla="*/ 0 w 4935828"/>
              <a:gd name="connsiteY19" fmla="*/ 4791676 h 670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935828" h="6703454">
                <a:moveTo>
                  <a:pt x="0" y="0"/>
                </a:moveTo>
                <a:lnTo>
                  <a:pt x="4113173" y="0"/>
                </a:lnTo>
                <a:cubicBezTo>
                  <a:pt x="4567513" y="0"/>
                  <a:pt x="4935828" y="368315"/>
                  <a:pt x="4935828" y="822655"/>
                </a:cubicBezTo>
                <a:lnTo>
                  <a:pt x="4935828" y="6703454"/>
                </a:lnTo>
                <a:lnTo>
                  <a:pt x="2973249" y="6703454"/>
                </a:lnTo>
                <a:lnTo>
                  <a:pt x="2932837" y="6597898"/>
                </a:lnTo>
                <a:cubicBezTo>
                  <a:pt x="2917111" y="6561760"/>
                  <a:pt x="2899718" y="6526201"/>
                  <a:pt x="2880680" y="6491283"/>
                </a:cubicBezTo>
                <a:cubicBezTo>
                  <a:pt x="2816418" y="6372888"/>
                  <a:pt x="2731708" y="6260705"/>
                  <a:pt x="2628203" y="6157395"/>
                </a:cubicBezTo>
                <a:cubicBezTo>
                  <a:pt x="2351667" y="5881381"/>
                  <a:pt x="2056353" y="5790796"/>
                  <a:pt x="1760557" y="5798930"/>
                </a:cubicBezTo>
                <a:cubicBezTo>
                  <a:pt x="1380249" y="5809389"/>
                  <a:pt x="999146" y="5983039"/>
                  <a:pt x="656137" y="6135592"/>
                </a:cubicBezTo>
                <a:cubicBezTo>
                  <a:pt x="410327" y="6249107"/>
                  <a:pt x="230621" y="6324339"/>
                  <a:pt x="92317" y="6335050"/>
                </a:cubicBezTo>
                <a:lnTo>
                  <a:pt x="92699" y="6335067"/>
                </a:lnTo>
                <a:lnTo>
                  <a:pt x="55908" y="6335938"/>
                </a:lnTo>
                <a:cubicBezTo>
                  <a:pt x="55019" y="6335938"/>
                  <a:pt x="54574" y="6335495"/>
                  <a:pt x="54130" y="6335938"/>
                </a:cubicBezTo>
                <a:lnTo>
                  <a:pt x="0" y="6342279"/>
                </a:lnTo>
                <a:lnTo>
                  <a:pt x="0" y="5804985"/>
                </a:lnTo>
                <a:lnTo>
                  <a:pt x="61725" y="5771545"/>
                </a:lnTo>
                <a:cubicBezTo>
                  <a:pt x="213813" y="5668990"/>
                  <a:pt x="313807" y="5495315"/>
                  <a:pt x="313807" y="5298330"/>
                </a:cubicBezTo>
                <a:cubicBezTo>
                  <a:pt x="313807" y="5101345"/>
                  <a:pt x="213813" y="4927670"/>
                  <a:pt x="61725" y="4825115"/>
                </a:cubicBezTo>
                <a:lnTo>
                  <a:pt x="0" y="47916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44" name="Text Placeholder 41">
            <a:extLst>
              <a:ext uri="{FF2B5EF4-FFF2-40B4-BE49-F238E27FC236}">
                <a16:creationId xmlns:a16="http://schemas.microsoft.com/office/drawing/2014/main" id="{80753CB6-0FA6-4AC8-BCE2-F2B3186D4F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13444" y="962526"/>
            <a:ext cx="6638261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75152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5E65BE-DEB6-64D7-E6DF-6C8968403857}"/>
              </a:ext>
            </a:extLst>
          </p:cNvPr>
          <p:cNvGrpSpPr/>
          <p:nvPr userDrawn="1"/>
        </p:nvGrpSpPr>
        <p:grpSpPr>
          <a:xfrm>
            <a:off x="7901642" y="3045085"/>
            <a:ext cx="4334953" cy="3822854"/>
            <a:chOff x="7901642" y="3045085"/>
            <a:chExt cx="4334953" cy="3822854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90D88FC9-2394-D3A8-8B18-8A6756FEEB48}"/>
                </a:ext>
              </a:extLst>
            </p:cNvPr>
            <p:cNvSpPr/>
            <p:nvPr/>
          </p:nvSpPr>
          <p:spPr>
            <a:xfrm rot="10800000">
              <a:off x="8298177" y="3045085"/>
              <a:ext cx="3938418" cy="3822854"/>
            </a:xfrm>
            <a:custGeom>
              <a:avLst/>
              <a:gdLst>
                <a:gd name="connsiteX0" fmla="*/ 629093 w 3938418"/>
                <a:gd name="connsiteY0" fmla="*/ 3822854 h 3822854"/>
                <a:gd name="connsiteX1" fmla="*/ 374900 w 3938418"/>
                <a:gd name="connsiteY1" fmla="*/ 3568325 h 3822854"/>
                <a:gd name="connsiteX2" fmla="*/ 374900 w 3938418"/>
                <a:gd name="connsiteY2" fmla="*/ 1755816 h 3822854"/>
                <a:gd name="connsiteX3" fmla="*/ 705967 w 3938418"/>
                <a:gd name="connsiteY3" fmla="*/ 1424313 h 3822854"/>
                <a:gd name="connsiteX4" fmla="*/ 2042636 w 3938418"/>
                <a:gd name="connsiteY4" fmla="*/ 85882 h 3822854"/>
                <a:gd name="connsiteX5" fmla="*/ 2042636 w 3938418"/>
                <a:gd name="connsiteY5" fmla="*/ 85976 h 3822854"/>
                <a:gd name="connsiteX6" fmla="*/ 2128499 w 3938418"/>
                <a:gd name="connsiteY6" fmla="*/ 0 h 3822854"/>
                <a:gd name="connsiteX7" fmla="*/ 3938418 w 3938418"/>
                <a:gd name="connsiteY7" fmla="*/ 0 h 3822854"/>
                <a:gd name="connsiteX8" fmla="*/ 3937799 w 3938418"/>
                <a:gd name="connsiteY8" fmla="*/ 28107 h 3822854"/>
                <a:gd name="connsiteX9" fmla="*/ 3417742 w 3938418"/>
                <a:gd name="connsiteY9" fmla="*/ 1030528 h 3822854"/>
                <a:gd name="connsiteX10" fmla="*/ 2352875 w 3938418"/>
                <a:gd name="connsiteY10" fmla="*/ 2096799 h 3822854"/>
                <a:gd name="connsiteX11" fmla="*/ 1697369 w 3938418"/>
                <a:gd name="connsiteY11" fmla="*/ 2753170 h 382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38418" h="3822854">
                  <a:moveTo>
                    <a:pt x="629093" y="3822854"/>
                  </a:moveTo>
                  <a:lnTo>
                    <a:pt x="374900" y="3568325"/>
                  </a:lnTo>
                  <a:cubicBezTo>
                    <a:pt x="-124967" y="3067800"/>
                    <a:pt x="-124967" y="2256342"/>
                    <a:pt x="374900" y="1755816"/>
                  </a:cubicBezTo>
                  <a:lnTo>
                    <a:pt x="705967" y="1424313"/>
                  </a:lnTo>
                  <a:lnTo>
                    <a:pt x="2042636" y="85882"/>
                  </a:lnTo>
                  <a:lnTo>
                    <a:pt x="2042636" y="85976"/>
                  </a:lnTo>
                  <a:lnTo>
                    <a:pt x="2128499" y="0"/>
                  </a:lnTo>
                  <a:lnTo>
                    <a:pt x="3938418" y="0"/>
                  </a:lnTo>
                  <a:lnTo>
                    <a:pt x="3937799" y="28107"/>
                  </a:lnTo>
                  <a:cubicBezTo>
                    <a:pt x="3910458" y="365442"/>
                    <a:pt x="3742880" y="704962"/>
                    <a:pt x="3417742" y="1030528"/>
                  </a:cubicBezTo>
                  <a:lnTo>
                    <a:pt x="2352875" y="2096799"/>
                  </a:lnTo>
                  <a:lnTo>
                    <a:pt x="1697369" y="2753170"/>
                  </a:lnTo>
                  <a:close/>
                </a:path>
              </a:pathLst>
            </a:custGeom>
            <a:solidFill>
              <a:srgbClr val="D14B7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51530F2C-3F82-A640-4765-0A7D44FAFCA1}"/>
                </a:ext>
              </a:extLst>
            </p:cNvPr>
            <p:cNvSpPr/>
            <p:nvPr/>
          </p:nvSpPr>
          <p:spPr>
            <a:xfrm rot="10800000">
              <a:off x="7901642" y="3115122"/>
              <a:ext cx="3449014" cy="3676930"/>
            </a:xfrm>
            <a:custGeom>
              <a:avLst/>
              <a:gdLst>
                <a:gd name="connsiteX0" fmla="*/ 0 w 3449014"/>
                <a:gd name="connsiteY0" fmla="*/ 1168203 h 3676930"/>
                <a:gd name="connsiteX1" fmla="*/ 1147610 w 3449014"/>
                <a:gd name="connsiteY1" fmla="*/ 19080 h 3676930"/>
                <a:gd name="connsiteX2" fmla="*/ 2790637 w 3449014"/>
                <a:gd name="connsiteY2" fmla="*/ 596580 h 3676930"/>
                <a:gd name="connsiteX3" fmla="*/ 2839393 w 3449014"/>
                <a:gd name="connsiteY3" fmla="*/ 646727 h 3676930"/>
                <a:gd name="connsiteX4" fmla="*/ 2981117 w 3449014"/>
                <a:gd name="connsiteY4" fmla="*/ 3175423 h 3676930"/>
                <a:gd name="connsiteX5" fmla="*/ 344605 w 3449014"/>
                <a:gd name="connsiteY5" fmla="*/ 3144804 h 3676930"/>
                <a:gd name="connsiteX6" fmla="*/ 1457092 w 3449014"/>
                <a:gd name="connsiteY6" fmla="*/ 2030851 h 3676930"/>
                <a:gd name="connsiteX7" fmla="*/ 1374443 w 3449014"/>
                <a:gd name="connsiteY7" fmla="*/ 1251529 h 3676930"/>
                <a:gd name="connsiteX8" fmla="*/ 0 w 3449014"/>
                <a:gd name="connsiteY8" fmla="*/ 1168203 h 367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9014" h="3676930">
                  <a:moveTo>
                    <a:pt x="0" y="1168203"/>
                  </a:moveTo>
                  <a:lnTo>
                    <a:pt x="1147610" y="19080"/>
                  </a:lnTo>
                  <a:cubicBezTo>
                    <a:pt x="1678150" y="-60360"/>
                    <a:pt x="2298439" y="103733"/>
                    <a:pt x="2790637" y="596580"/>
                  </a:cubicBezTo>
                  <a:cubicBezTo>
                    <a:pt x="2807583" y="613549"/>
                    <a:pt x="2823772" y="629759"/>
                    <a:pt x="2839393" y="646727"/>
                  </a:cubicBezTo>
                  <a:cubicBezTo>
                    <a:pt x="3596199" y="1444914"/>
                    <a:pt x="3654043" y="2501515"/>
                    <a:pt x="2981117" y="3175423"/>
                  </a:cubicBezTo>
                  <a:cubicBezTo>
                    <a:pt x="2295220" y="3862224"/>
                    <a:pt x="1362136" y="3835586"/>
                    <a:pt x="344605" y="3144804"/>
                  </a:cubicBezTo>
                  <a:lnTo>
                    <a:pt x="1457092" y="2030851"/>
                  </a:lnTo>
                  <a:cubicBezTo>
                    <a:pt x="1672281" y="1815378"/>
                    <a:pt x="1639146" y="1516580"/>
                    <a:pt x="1374443" y="1251529"/>
                  </a:cubicBezTo>
                  <a:cubicBezTo>
                    <a:pt x="1032489" y="909124"/>
                    <a:pt x="440791" y="833571"/>
                    <a:pt x="0" y="1168203"/>
                  </a:cubicBezTo>
                  <a:close/>
                </a:path>
              </a:pathLst>
            </a:custGeom>
            <a:solidFill>
              <a:srgbClr val="912B4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1780C055-8907-A363-A184-0D4E8325682D}"/>
                </a:ext>
              </a:extLst>
            </p:cNvPr>
            <p:cNvSpPr/>
            <p:nvPr/>
          </p:nvSpPr>
          <p:spPr>
            <a:xfrm rot="10800000">
              <a:off x="10203801" y="4840230"/>
              <a:ext cx="1997528" cy="1931982"/>
            </a:xfrm>
            <a:custGeom>
              <a:avLst/>
              <a:gdLst>
                <a:gd name="connsiteX0" fmla="*/ 0 w 1997528"/>
                <a:gd name="connsiteY0" fmla="*/ 1931982 h 1931982"/>
                <a:gd name="connsiteX1" fmla="*/ 0 w 1997528"/>
                <a:gd name="connsiteY1" fmla="*/ 535789 h 1931982"/>
                <a:gd name="connsiteX2" fmla="*/ 58667 w 1997528"/>
                <a:gd name="connsiteY2" fmla="*/ 580725 h 1931982"/>
                <a:gd name="connsiteX3" fmla="*/ 952163 w 1997528"/>
                <a:gd name="connsiteY3" fmla="*/ 376721 h 1931982"/>
                <a:gd name="connsiteX4" fmla="*/ 1997528 w 1997528"/>
                <a:gd name="connsiteY4" fmla="*/ 0 h 1931982"/>
                <a:gd name="connsiteX5" fmla="*/ 660858 w 1997528"/>
                <a:gd name="connsiteY5" fmla="*/ 1338431 h 1931982"/>
                <a:gd name="connsiteX6" fmla="*/ 329791 w 1997528"/>
                <a:gd name="connsiteY6" fmla="*/ 1669935 h 1931982"/>
                <a:gd name="connsiteX7" fmla="*/ 130602 w 1997528"/>
                <a:gd name="connsiteY7" fmla="*/ 1930625 h 193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7528" h="1931982">
                  <a:moveTo>
                    <a:pt x="0" y="1931982"/>
                  </a:moveTo>
                  <a:lnTo>
                    <a:pt x="0" y="535789"/>
                  </a:lnTo>
                  <a:lnTo>
                    <a:pt x="58667" y="580725"/>
                  </a:lnTo>
                  <a:cubicBezTo>
                    <a:pt x="245298" y="684911"/>
                    <a:pt x="511714" y="580605"/>
                    <a:pt x="952163" y="376721"/>
                  </a:cubicBezTo>
                  <a:cubicBezTo>
                    <a:pt x="1279727" y="230640"/>
                    <a:pt x="1635787" y="68917"/>
                    <a:pt x="1997528" y="0"/>
                  </a:cubicBezTo>
                  <a:lnTo>
                    <a:pt x="660858" y="1338431"/>
                  </a:lnTo>
                  <a:lnTo>
                    <a:pt x="329791" y="1669935"/>
                  </a:lnTo>
                  <a:cubicBezTo>
                    <a:pt x="250267" y="1749659"/>
                    <a:pt x="184849" y="1837725"/>
                    <a:pt x="130602" y="1930625"/>
                  </a:cubicBezTo>
                  <a:close/>
                </a:path>
              </a:pathLst>
            </a:custGeom>
            <a:solidFill>
              <a:srgbClr val="EFBC6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38DA6BD-83AB-D6AE-D31D-4CF8FDF7AB57}"/>
                </a:ext>
              </a:extLst>
            </p:cNvPr>
            <p:cNvSpPr/>
            <p:nvPr/>
          </p:nvSpPr>
          <p:spPr>
            <a:xfrm rot="10800000">
              <a:off x="11712492" y="6475216"/>
              <a:ext cx="279849" cy="280218"/>
            </a:xfrm>
            <a:custGeom>
              <a:avLst/>
              <a:gdLst>
                <a:gd name="connsiteX0" fmla="*/ 279849 w 279849"/>
                <a:gd name="connsiteY0" fmla="*/ 140109 h 280218"/>
                <a:gd name="connsiteX1" fmla="*/ 139925 w 279849"/>
                <a:gd name="connsiteY1" fmla="*/ 280218 h 280218"/>
                <a:gd name="connsiteX2" fmla="*/ 0 w 279849"/>
                <a:gd name="connsiteY2" fmla="*/ 140109 h 280218"/>
                <a:gd name="connsiteX3" fmla="*/ 139925 w 279849"/>
                <a:gd name="connsiteY3" fmla="*/ 0 h 280218"/>
                <a:gd name="connsiteX4" fmla="*/ 279849 w 279849"/>
                <a:gd name="connsiteY4" fmla="*/ 140109 h 28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849" h="280218">
                  <a:moveTo>
                    <a:pt x="279849" y="140109"/>
                  </a:moveTo>
                  <a:cubicBezTo>
                    <a:pt x="279849" y="217490"/>
                    <a:pt x="217203" y="280218"/>
                    <a:pt x="139925" y="280218"/>
                  </a:cubicBezTo>
                  <a:cubicBezTo>
                    <a:pt x="62646" y="280218"/>
                    <a:pt x="0" y="217490"/>
                    <a:pt x="0" y="140109"/>
                  </a:cubicBezTo>
                  <a:cubicBezTo>
                    <a:pt x="0" y="62729"/>
                    <a:pt x="62646" y="0"/>
                    <a:pt x="139925" y="0"/>
                  </a:cubicBezTo>
                  <a:cubicBezTo>
                    <a:pt x="217203" y="0"/>
                    <a:pt x="279849" y="62729"/>
                    <a:pt x="279849" y="140109"/>
                  </a:cubicBezTo>
                  <a:close/>
                </a:path>
              </a:pathLst>
            </a:custGeom>
            <a:solidFill>
              <a:srgbClr val="EFBC6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</p:grpSp>
      <p:sp>
        <p:nvSpPr>
          <p:cNvPr id="20" name="Round Single Corner Rectangle 19">
            <a:extLst>
              <a:ext uri="{FF2B5EF4-FFF2-40B4-BE49-F238E27FC236}">
                <a16:creationId xmlns:a16="http://schemas.microsoft.com/office/drawing/2014/main" id="{0AB6023A-8741-7AA6-D37C-3BAE9A9304E1}"/>
              </a:ext>
            </a:extLst>
          </p:cNvPr>
          <p:cNvSpPr/>
          <p:nvPr userDrawn="1"/>
        </p:nvSpPr>
        <p:spPr>
          <a:xfrm rot="10800000">
            <a:off x="6631618" y="-3"/>
            <a:ext cx="5560381" cy="5987909"/>
          </a:xfrm>
          <a:prstGeom prst="round1Rect">
            <a:avLst/>
          </a:prstGeom>
          <a:solidFill>
            <a:srgbClr val="F5F6F8"/>
          </a:solidFill>
          <a:ln>
            <a:noFill/>
          </a:ln>
          <a:effectLst>
            <a:outerShdw blurRad="165100" dist="127000" dir="5400000" algn="ctr" rotWithShape="0">
              <a:srgbClr val="000000">
                <a:alpha val="1535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D416D5DF-3828-DA86-FEF5-77737EB002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595397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="1" i="0">
                <a:solidFill>
                  <a:srgbClr val="361D5C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CA298231-52FE-1251-D73D-5B214E2BB9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96076" y="1"/>
            <a:ext cx="5495923" cy="5934076"/>
          </a:xfrm>
          <a:custGeom>
            <a:avLst/>
            <a:gdLst>
              <a:gd name="connsiteX0" fmla="*/ 5495922 w 5495923"/>
              <a:gd name="connsiteY0" fmla="*/ 0 h 5934076"/>
              <a:gd name="connsiteX1" fmla="*/ 5495923 w 5495923"/>
              <a:gd name="connsiteY1" fmla="*/ 0 h 5934076"/>
              <a:gd name="connsiteX2" fmla="*/ 5495923 w 5495923"/>
              <a:gd name="connsiteY2" fmla="*/ 111 h 5934076"/>
              <a:gd name="connsiteX3" fmla="*/ 5495922 w 5495923"/>
              <a:gd name="connsiteY3" fmla="*/ 111 h 5934076"/>
              <a:gd name="connsiteX4" fmla="*/ 0 w 5495923"/>
              <a:gd name="connsiteY4" fmla="*/ 0 h 5934076"/>
              <a:gd name="connsiteX5" fmla="*/ 2699849 w 5495923"/>
              <a:gd name="connsiteY5" fmla="*/ 0 h 5934076"/>
              <a:gd name="connsiteX6" fmla="*/ 2699849 w 5495923"/>
              <a:gd name="connsiteY6" fmla="*/ 111 h 5934076"/>
              <a:gd name="connsiteX7" fmla="*/ 2623494 w 5495923"/>
              <a:gd name="connsiteY7" fmla="*/ 111 h 5934076"/>
              <a:gd name="connsiteX8" fmla="*/ 2637615 w 5495923"/>
              <a:gd name="connsiteY8" fmla="*/ 38777 h 5934076"/>
              <a:gd name="connsiteX9" fmla="*/ 3003852 w 5495923"/>
              <a:gd name="connsiteY9" fmla="*/ 575215 h 5934076"/>
              <a:gd name="connsiteX10" fmla="*/ 4498517 w 5495923"/>
              <a:gd name="connsiteY10" fmla="*/ 960253 h 5934076"/>
              <a:gd name="connsiteX11" fmla="*/ 4498517 w 5495923"/>
              <a:gd name="connsiteY11" fmla="*/ 960114 h 5934076"/>
              <a:gd name="connsiteX12" fmla="*/ 4923127 w 5495923"/>
              <a:gd name="connsiteY12" fmla="*/ 827748 h 5934076"/>
              <a:gd name="connsiteX13" fmla="*/ 4933137 w 5495923"/>
              <a:gd name="connsiteY13" fmla="*/ 823692 h 5934076"/>
              <a:gd name="connsiteX14" fmla="*/ 4933151 w 5495923"/>
              <a:gd name="connsiteY14" fmla="*/ 823687 h 5934076"/>
              <a:gd name="connsiteX15" fmla="*/ 5305000 w 5495923"/>
              <a:gd name="connsiteY15" fmla="*/ 666590 h 5934076"/>
              <a:gd name="connsiteX16" fmla="*/ 5487401 w 5495923"/>
              <a:gd name="connsiteY16" fmla="*/ 587431 h 5934076"/>
              <a:gd name="connsiteX17" fmla="*/ 5495923 w 5495923"/>
              <a:gd name="connsiteY17" fmla="*/ 583860 h 5934076"/>
              <a:gd name="connsiteX18" fmla="*/ 5495923 w 5495923"/>
              <a:gd name="connsiteY18" fmla="*/ 5934076 h 5934076"/>
              <a:gd name="connsiteX19" fmla="*/ 916006 w 5495923"/>
              <a:gd name="connsiteY19" fmla="*/ 5934076 h 5934076"/>
              <a:gd name="connsiteX20" fmla="*/ 0 w 5495923"/>
              <a:gd name="connsiteY20" fmla="*/ 5018070 h 593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95923" h="5934076">
                <a:moveTo>
                  <a:pt x="5495922" y="0"/>
                </a:moveTo>
                <a:lnTo>
                  <a:pt x="5495923" y="0"/>
                </a:lnTo>
                <a:lnTo>
                  <a:pt x="5495923" y="111"/>
                </a:lnTo>
                <a:lnTo>
                  <a:pt x="5495922" y="111"/>
                </a:lnTo>
                <a:close/>
                <a:moveTo>
                  <a:pt x="0" y="0"/>
                </a:moveTo>
                <a:lnTo>
                  <a:pt x="2699849" y="0"/>
                </a:lnTo>
                <a:lnTo>
                  <a:pt x="2699849" y="111"/>
                </a:lnTo>
                <a:lnTo>
                  <a:pt x="2623494" y="111"/>
                </a:lnTo>
                <a:lnTo>
                  <a:pt x="2637615" y="38777"/>
                </a:lnTo>
                <a:cubicBezTo>
                  <a:pt x="2720026" y="233351"/>
                  <a:pt x="2842843" y="414206"/>
                  <a:pt x="3003852" y="575215"/>
                </a:cubicBezTo>
                <a:cubicBezTo>
                  <a:pt x="3472419" y="1043782"/>
                  <a:pt x="4006409" y="1074385"/>
                  <a:pt x="4498517" y="960253"/>
                </a:cubicBezTo>
                <a:lnTo>
                  <a:pt x="4498517" y="960114"/>
                </a:lnTo>
                <a:cubicBezTo>
                  <a:pt x="4644664" y="926231"/>
                  <a:pt x="4787141" y="879537"/>
                  <a:pt x="4923127" y="827748"/>
                </a:cubicBezTo>
                <a:lnTo>
                  <a:pt x="4933137" y="823692"/>
                </a:lnTo>
                <a:lnTo>
                  <a:pt x="4933151" y="823687"/>
                </a:lnTo>
                <a:cubicBezTo>
                  <a:pt x="5064266" y="773754"/>
                  <a:pt x="5189122" y="718908"/>
                  <a:pt x="5305000" y="666590"/>
                </a:cubicBezTo>
                <a:cubicBezTo>
                  <a:pt x="5368142" y="639141"/>
                  <a:pt x="5428920" y="612577"/>
                  <a:pt x="5487401" y="587431"/>
                </a:cubicBezTo>
                <a:lnTo>
                  <a:pt x="5495923" y="583860"/>
                </a:lnTo>
                <a:lnTo>
                  <a:pt x="5495923" y="5934076"/>
                </a:lnTo>
                <a:lnTo>
                  <a:pt x="916006" y="5934076"/>
                </a:lnTo>
                <a:cubicBezTo>
                  <a:pt x="410110" y="5934076"/>
                  <a:pt x="0" y="5523966"/>
                  <a:pt x="0" y="501807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C68D938C-D658-FAF3-3E64-8926731BD1D5}"/>
              </a:ext>
            </a:extLst>
          </p:cNvPr>
          <p:cNvSpPr/>
          <p:nvPr userDrawn="1"/>
        </p:nvSpPr>
        <p:spPr>
          <a:xfrm>
            <a:off x="9318013" y="-3"/>
            <a:ext cx="2883318" cy="1015982"/>
          </a:xfrm>
          <a:custGeom>
            <a:avLst/>
            <a:gdLst>
              <a:gd name="connsiteX0" fmla="*/ 76355 w 2883318"/>
              <a:gd name="connsiteY0" fmla="*/ 0 h 1015982"/>
              <a:gd name="connsiteX1" fmla="*/ 2872428 w 2883318"/>
              <a:gd name="connsiteY1" fmla="*/ 0 h 1015982"/>
              <a:gd name="connsiteX2" fmla="*/ 2872428 w 2883318"/>
              <a:gd name="connsiteY2" fmla="*/ 115 h 1015982"/>
              <a:gd name="connsiteX3" fmla="*/ 2883318 w 2883318"/>
              <a:gd name="connsiteY3" fmla="*/ 115 h 1015982"/>
              <a:gd name="connsiteX4" fmla="*/ 2883318 w 2883318"/>
              <a:gd name="connsiteY4" fmla="*/ 579012 h 1015982"/>
              <a:gd name="connsiteX5" fmla="*/ 2874479 w 2883318"/>
              <a:gd name="connsiteY5" fmla="*/ 582717 h 1015982"/>
              <a:gd name="connsiteX6" fmla="*/ 2685300 w 2883318"/>
              <a:gd name="connsiteY6" fmla="*/ 664817 h 1015982"/>
              <a:gd name="connsiteX7" fmla="*/ 1875023 w 2883318"/>
              <a:gd name="connsiteY7" fmla="*/ 960118 h 1015982"/>
              <a:gd name="connsiteX8" fmla="*/ 1875023 w 2883318"/>
              <a:gd name="connsiteY8" fmla="*/ 960257 h 1015982"/>
              <a:gd name="connsiteX9" fmla="*/ 380358 w 2883318"/>
              <a:gd name="connsiteY9" fmla="*/ 575219 h 1015982"/>
              <a:gd name="connsiteX10" fmla="*/ 14121 w 2883318"/>
              <a:gd name="connsiteY10" fmla="*/ 38781 h 1015982"/>
              <a:gd name="connsiteX11" fmla="*/ 0 w 2883318"/>
              <a:gd name="connsiteY11" fmla="*/ 115 h 1015982"/>
              <a:gd name="connsiteX12" fmla="*/ 76355 w 2883318"/>
              <a:gd name="connsiteY12" fmla="*/ 115 h 101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3318" h="1015982">
                <a:moveTo>
                  <a:pt x="76355" y="0"/>
                </a:moveTo>
                <a:lnTo>
                  <a:pt x="2872428" y="0"/>
                </a:lnTo>
                <a:lnTo>
                  <a:pt x="2872428" y="115"/>
                </a:lnTo>
                <a:lnTo>
                  <a:pt x="2883318" y="115"/>
                </a:lnTo>
                <a:lnTo>
                  <a:pt x="2883318" y="579012"/>
                </a:lnTo>
                <a:lnTo>
                  <a:pt x="2874479" y="582717"/>
                </a:lnTo>
                <a:cubicBezTo>
                  <a:pt x="2813825" y="608797"/>
                  <a:pt x="2750789" y="636348"/>
                  <a:pt x="2685300" y="664817"/>
                </a:cubicBezTo>
                <a:cubicBezTo>
                  <a:pt x="2444931" y="773342"/>
                  <a:pt x="2167316" y="892352"/>
                  <a:pt x="1875023" y="960118"/>
                </a:cubicBezTo>
                <a:lnTo>
                  <a:pt x="1875023" y="960257"/>
                </a:lnTo>
                <a:cubicBezTo>
                  <a:pt x="1382915" y="1074389"/>
                  <a:pt x="848925" y="1043786"/>
                  <a:pt x="380358" y="575219"/>
                </a:cubicBezTo>
                <a:cubicBezTo>
                  <a:pt x="219349" y="414210"/>
                  <a:pt x="96532" y="233355"/>
                  <a:pt x="14121" y="38781"/>
                </a:cubicBezTo>
                <a:lnTo>
                  <a:pt x="0" y="115"/>
                </a:lnTo>
                <a:lnTo>
                  <a:pt x="76355" y="115"/>
                </a:lnTo>
                <a:close/>
              </a:path>
            </a:pathLst>
          </a:cu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5218669-A810-6F56-B1D2-E8FAD342D8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9177" y="115837"/>
            <a:ext cx="1480989" cy="606708"/>
          </a:xfrm>
          <a:prstGeom prst="rect">
            <a:avLst/>
          </a:prstGeom>
        </p:spPr>
      </p:pic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414CE10-1C07-39DE-45CE-9F663993BF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290" y="962526"/>
            <a:ext cx="5953977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02484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DC538E4-1E3D-5770-10C2-7C3C2846029D}"/>
              </a:ext>
            </a:extLst>
          </p:cNvPr>
          <p:cNvGrpSpPr/>
          <p:nvPr userDrawn="1"/>
        </p:nvGrpSpPr>
        <p:grpSpPr>
          <a:xfrm>
            <a:off x="8431331" y="0"/>
            <a:ext cx="3770001" cy="6858000"/>
            <a:chOff x="8422000" y="0"/>
            <a:chExt cx="3770001" cy="685800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055432D-AB0F-7A9F-2390-A01DC0660C55}"/>
                </a:ext>
              </a:extLst>
            </p:cNvPr>
            <p:cNvSpPr/>
            <p:nvPr userDrawn="1"/>
          </p:nvSpPr>
          <p:spPr>
            <a:xfrm>
              <a:off x="9143568" y="0"/>
              <a:ext cx="2602364" cy="6858000"/>
            </a:xfrm>
            <a:custGeom>
              <a:avLst/>
              <a:gdLst>
                <a:gd name="connsiteX0" fmla="*/ 0 w 2602364"/>
                <a:gd name="connsiteY0" fmla="*/ 0 h 6858000"/>
                <a:gd name="connsiteX1" fmla="*/ 824121 w 2602364"/>
                <a:gd name="connsiteY1" fmla="*/ 0 h 6858000"/>
                <a:gd name="connsiteX2" fmla="*/ 869182 w 2602364"/>
                <a:gd name="connsiteY2" fmla="*/ 37248 h 6858000"/>
                <a:gd name="connsiteX3" fmla="*/ 1171916 w 2602364"/>
                <a:gd name="connsiteY3" fmla="*/ 768025 h 6858000"/>
                <a:gd name="connsiteX4" fmla="*/ 1171916 w 2602364"/>
                <a:gd name="connsiteY4" fmla="*/ 4915986 h 6858000"/>
                <a:gd name="connsiteX5" fmla="*/ 2598811 w 2602364"/>
                <a:gd name="connsiteY5" fmla="*/ 6857083 h 6858000"/>
                <a:gd name="connsiteX6" fmla="*/ 2602364 w 2602364"/>
                <a:gd name="connsiteY6" fmla="*/ 6858000 h 6858000"/>
                <a:gd name="connsiteX7" fmla="*/ 1839188 w 2602364"/>
                <a:gd name="connsiteY7" fmla="*/ 6858000 h 6858000"/>
                <a:gd name="connsiteX8" fmla="*/ 1693445 w 2602364"/>
                <a:gd name="connsiteY8" fmla="*/ 6748802 h 6858000"/>
                <a:gd name="connsiteX9" fmla="*/ 829134 w 2602364"/>
                <a:gd name="connsiteY9" fmla="*/ 4916110 h 6858000"/>
                <a:gd name="connsiteX10" fmla="*/ 829134 w 2602364"/>
                <a:gd name="connsiteY10" fmla="*/ 768025 h 6858000"/>
                <a:gd name="connsiteX11" fmla="*/ 139509 w 2602364"/>
                <a:gd name="connsiteY11" fmla="*/ 77458 h 6858000"/>
                <a:gd name="connsiteX12" fmla="*/ 18289 w 2602364"/>
                <a:gd name="connsiteY12" fmla="*/ 2715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02364" h="6858000">
                  <a:moveTo>
                    <a:pt x="0" y="0"/>
                  </a:moveTo>
                  <a:lnTo>
                    <a:pt x="824121" y="0"/>
                  </a:lnTo>
                  <a:lnTo>
                    <a:pt x="869182" y="37248"/>
                  </a:lnTo>
                  <a:cubicBezTo>
                    <a:pt x="1056127" y="224464"/>
                    <a:pt x="1171916" y="482949"/>
                    <a:pt x="1171916" y="768025"/>
                  </a:cubicBezTo>
                  <a:lnTo>
                    <a:pt x="1171916" y="4915986"/>
                  </a:lnTo>
                  <a:cubicBezTo>
                    <a:pt x="1171916" y="5826661"/>
                    <a:pt x="1773027" y="6599343"/>
                    <a:pt x="2598811" y="6857083"/>
                  </a:cubicBezTo>
                  <a:lnTo>
                    <a:pt x="2602364" y="6858000"/>
                  </a:lnTo>
                  <a:lnTo>
                    <a:pt x="1839188" y="6858000"/>
                  </a:lnTo>
                  <a:lnTo>
                    <a:pt x="1693445" y="6748802"/>
                  </a:lnTo>
                  <a:cubicBezTo>
                    <a:pt x="1165920" y="6312689"/>
                    <a:pt x="829134" y="5653065"/>
                    <a:pt x="829134" y="4916110"/>
                  </a:cubicBezTo>
                  <a:lnTo>
                    <a:pt x="829134" y="768025"/>
                  </a:lnTo>
                  <a:cubicBezTo>
                    <a:pt x="829134" y="387184"/>
                    <a:pt x="519707" y="77458"/>
                    <a:pt x="139509" y="77458"/>
                  </a:cubicBezTo>
                  <a:cubicBezTo>
                    <a:pt x="92184" y="77458"/>
                    <a:pt x="49321" y="58231"/>
                    <a:pt x="18289" y="27157"/>
                  </a:cubicBezTo>
                  <a:close/>
                </a:path>
              </a:pathLst>
            </a:custGeom>
            <a:solidFill>
              <a:srgbClr val="D14B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949EE2A-C021-9F03-1C48-3690FD4C8D7F}"/>
                </a:ext>
              </a:extLst>
            </p:cNvPr>
            <p:cNvSpPr/>
            <p:nvPr userDrawn="1"/>
          </p:nvSpPr>
          <p:spPr>
            <a:xfrm>
              <a:off x="11085852" y="1213571"/>
              <a:ext cx="1106148" cy="4988400"/>
            </a:xfrm>
            <a:custGeom>
              <a:avLst/>
              <a:gdLst>
                <a:gd name="connsiteX0" fmla="*/ 0 w 1106148"/>
                <a:gd name="connsiteY0" fmla="*/ 0 h 4988400"/>
                <a:gd name="connsiteX1" fmla="*/ 329982 w 1106148"/>
                <a:gd name="connsiteY1" fmla="*/ 0 h 4988400"/>
                <a:gd name="connsiteX2" fmla="*/ 1100655 w 1106148"/>
                <a:gd name="connsiteY2" fmla="*/ 410527 h 4988400"/>
                <a:gd name="connsiteX3" fmla="*/ 1106148 w 1106148"/>
                <a:gd name="connsiteY3" fmla="*/ 419577 h 4988400"/>
                <a:gd name="connsiteX4" fmla="*/ 1106148 w 1106148"/>
                <a:gd name="connsiteY4" fmla="*/ 4988400 h 4988400"/>
                <a:gd name="connsiteX5" fmla="*/ 929512 w 1106148"/>
                <a:gd name="connsiteY5" fmla="*/ 4988400 h 4988400"/>
                <a:gd name="connsiteX6" fmla="*/ 0 w 1106148"/>
                <a:gd name="connsiteY6" fmla="*/ 4057620 h 498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6148" h="4988400">
                  <a:moveTo>
                    <a:pt x="0" y="0"/>
                  </a:moveTo>
                  <a:lnTo>
                    <a:pt x="329982" y="0"/>
                  </a:lnTo>
                  <a:cubicBezTo>
                    <a:pt x="650610" y="0"/>
                    <a:pt x="933543" y="162921"/>
                    <a:pt x="1100655" y="410527"/>
                  </a:cubicBezTo>
                  <a:lnTo>
                    <a:pt x="1106148" y="419577"/>
                  </a:lnTo>
                  <a:lnTo>
                    <a:pt x="1106148" y="4988400"/>
                  </a:lnTo>
                  <a:lnTo>
                    <a:pt x="929512" y="4988400"/>
                  </a:lnTo>
                  <a:cubicBezTo>
                    <a:pt x="416508" y="4988400"/>
                    <a:pt x="0" y="4571324"/>
                    <a:pt x="0" y="4057620"/>
                  </a:cubicBezTo>
                  <a:close/>
                </a:path>
              </a:pathLst>
            </a:custGeom>
            <a:solidFill>
              <a:srgbClr val="00BCB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EEB01E3-AFE3-5100-4E54-E1831C64EAD1}"/>
                </a:ext>
              </a:extLst>
            </p:cNvPr>
            <p:cNvSpPr/>
            <p:nvPr userDrawn="1"/>
          </p:nvSpPr>
          <p:spPr>
            <a:xfrm>
              <a:off x="8422000" y="1213572"/>
              <a:ext cx="3770001" cy="3158515"/>
            </a:xfrm>
            <a:custGeom>
              <a:avLst/>
              <a:gdLst>
                <a:gd name="connsiteX0" fmla="*/ 2663853 w 3770001"/>
                <a:gd name="connsiteY0" fmla="*/ 0 h 3158515"/>
                <a:gd name="connsiteX1" fmla="*/ 2663853 w 3770001"/>
                <a:gd name="connsiteY1" fmla="*/ 1662882 h 3158515"/>
                <a:gd name="connsiteX2" fmla="*/ 3770001 w 3770001"/>
                <a:gd name="connsiteY2" fmla="*/ 1662882 h 3158515"/>
                <a:gd name="connsiteX3" fmla="*/ 3770001 w 3770001"/>
                <a:gd name="connsiteY3" fmla="*/ 3158515 h 3158515"/>
                <a:gd name="connsiteX4" fmla="*/ 2663853 w 3770001"/>
                <a:gd name="connsiteY4" fmla="*/ 3158515 h 3158515"/>
                <a:gd name="connsiteX5" fmla="*/ 2663853 w 3770001"/>
                <a:gd name="connsiteY5" fmla="*/ 3158391 h 3158515"/>
                <a:gd name="connsiteX6" fmla="*/ 724458 w 3770001"/>
                <a:gd name="connsiteY6" fmla="*/ 3158391 h 3158515"/>
                <a:gd name="connsiteX7" fmla="*/ 0 w 3770001"/>
                <a:gd name="connsiteY7" fmla="*/ 2432945 h 3158515"/>
                <a:gd name="connsiteX8" fmla="*/ 0 w 3770001"/>
                <a:gd name="connsiteY8" fmla="*/ 1662882 h 3158515"/>
                <a:gd name="connsiteX9" fmla="*/ 780214 w 3770001"/>
                <a:gd name="connsiteY9" fmla="*/ 1662882 h 3158515"/>
                <a:gd name="connsiteX10" fmla="*/ 780214 w 3770001"/>
                <a:gd name="connsiteY10" fmla="*/ 412886 h 315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70001" h="3158515">
                  <a:moveTo>
                    <a:pt x="2663853" y="0"/>
                  </a:moveTo>
                  <a:lnTo>
                    <a:pt x="2663853" y="1662882"/>
                  </a:lnTo>
                  <a:lnTo>
                    <a:pt x="3770001" y="1662882"/>
                  </a:lnTo>
                  <a:lnTo>
                    <a:pt x="3770001" y="3158515"/>
                  </a:lnTo>
                  <a:lnTo>
                    <a:pt x="2663853" y="3158515"/>
                  </a:lnTo>
                  <a:lnTo>
                    <a:pt x="2663853" y="3158391"/>
                  </a:lnTo>
                  <a:lnTo>
                    <a:pt x="724458" y="3158391"/>
                  </a:lnTo>
                  <a:cubicBezTo>
                    <a:pt x="324320" y="3158391"/>
                    <a:pt x="0" y="2833629"/>
                    <a:pt x="0" y="2432945"/>
                  </a:cubicBezTo>
                  <a:lnTo>
                    <a:pt x="0" y="1662882"/>
                  </a:lnTo>
                  <a:lnTo>
                    <a:pt x="780214" y="1662882"/>
                  </a:lnTo>
                  <a:lnTo>
                    <a:pt x="780214" y="412886"/>
                  </a:lnTo>
                  <a:close/>
                </a:path>
              </a:pathLst>
            </a:custGeom>
            <a:solidFill>
              <a:srgbClr val="0070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7669379" y="851327"/>
            <a:ext cx="4091805" cy="279871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A3BAAC-C17F-4E41-553B-78E0ED1FE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6274" y="894421"/>
            <a:ext cx="3998015" cy="2712528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2" name="Graphic 7">
            <a:extLst>
              <a:ext uri="{FF2B5EF4-FFF2-40B4-BE49-F238E27FC236}">
                <a16:creationId xmlns:a16="http://schemas.microsoft.com/office/drawing/2014/main" id="{C3D85307-B89F-AC8A-7A39-88E45BF52DFF}"/>
              </a:ext>
            </a:extLst>
          </p:cNvPr>
          <p:cNvSpPr/>
          <p:nvPr userDrawn="1"/>
        </p:nvSpPr>
        <p:spPr>
          <a:xfrm>
            <a:off x="7669379" y="3854663"/>
            <a:ext cx="4091805" cy="279871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50CED50D-83F2-8E2F-E182-75032A83220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16869" y="3897210"/>
            <a:ext cx="3998015" cy="2712528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2ABB175A-7B59-DD0C-5DD5-D0263A726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2" y="212186"/>
            <a:ext cx="9299364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 i="0">
                <a:solidFill>
                  <a:srgbClr val="361D5C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713464B3-4075-90FA-23C5-09A47BD7EE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87345" y="203150"/>
            <a:ext cx="1480989" cy="606707"/>
          </a:xfrm>
          <a:prstGeom prst="rect">
            <a:avLst/>
          </a:prstGeom>
        </p:spPr>
      </p:pic>
      <p:sp>
        <p:nvSpPr>
          <p:cNvPr id="49" name="Text Placeholder 41">
            <a:extLst>
              <a:ext uri="{FF2B5EF4-FFF2-40B4-BE49-F238E27FC236}">
                <a16:creationId xmlns:a16="http://schemas.microsoft.com/office/drawing/2014/main" id="{C31654F3-EBEB-55B9-F0C7-326DC9B7BE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0291" y="962526"/>
            <a:ext cx="7116017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36414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1E9AB464-AE21-CEED-B805-52CF6BDE3E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4323" y="291403"/>
            <a:ext cx="11483354" cy="6275196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BBE8E727-D7FB-C3FA-5D40-A2E7490291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415506" y="496402"/>
            <a:ext cx="5360989" cy="227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594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2118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D4203B-6840-4A3D-6576-AD42541270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87345" y="203150"/>
            <a:ext cx="1480989" cy="60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464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0E6F514-AD5B-6612-C124-93B9DB5CB0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436093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88FDF10D-631E-7B13-6EF4-FE3C27C1FF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8302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 i="0">
                <a:solidFill>
                  <a:srgbClr val="361D5C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6B1280-70EA-78D2-BA11-44FC442C00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87345" y="203150"/>
            <a:ext cx="1480989" cy="60670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D3D3A1B-DF99-75B9-44B6-8F10B9CB1F96}"/>
              </a:ext>
            </a:extLst>
          </p:cNvPr>
          <p:cNvGrpSpPr/>
          <p:nvPr userDrawn="1"/>
        </p:nvGrpSpPr>
        <p:grpSpPr>
          <a:xfrm>
            <a:off x="10223653" y="3709107"/>
            <a:ext cx="1968347" cy="3148894"/>
            <a:chOff x="10223653" y="3709107"/>
            <a:chExt cx="1968347" cy="3148894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AF995DF-DE3A-C6C0-2E1D-32B9C0FD25D4}"/>
                </a:ext>
              </a:extLst>
            </p:cNvPr>
            <p:cNvSpPr/>
            <p:nvPr/>
          </p:nvSpPr>
          <p:spPr>
            <a:xfrm>
              <a:off x="10223653" y="6366827"/>
              <a:ext cx="1125139" cy="491173"/>
            </a:xfrm>
            <a:custGeom>
              <a:avLst/>
              <a:gdLst>
                <a:gd name="connsiteX0" fmla="*/ 562569 w 1125139"/>
                <a:gd name="connsiteY0" fmla="*/ 0 h 491173"/>
                <a:gd name="connsiteX1" fmla="*/ 1121653 w 1125139"/>
                <a:gd name="connsiteY1" fmla="*/ 456526 h 491173"/>
                <a:gd name="connsiteX2" fmla="*/ 1125139 w 1125139"/>
                <a:gd name="connsiteY2" fmla="*/ 491173 h 491173"/>
                <a:gd name="connsiteX3" fmla="*/ 0 w 1125139"/>
                <a:gd name="connsiteY3" fmla="*/ 491173 h 491173"/>
                <a:gd name="connsiteX4" fmla="*/ 3486 w 1125139"/>
                <a:gd name="connsiteY4" fmla="*/ 456526 h 491173"/>
                <a:gd name="connsiteX5" fmla="*/ 562569 w 1125139"/>
                <a:gd name="connsiteY5" fmla="*/ 0 h 49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5139" h="491173">
                  <a:moveTo>
                    <a:pt x="562569" y="0"/>
                  </a:moveTo>
                  <a:cubicBezTo>
                    <a:pt x="838349" y="0"/>
                    <a:pt x="1068439" y="195987"/>
                    <a:pt x="1121653" y="456526"/>
                  </a:cubicBezTo>
                  <a:lnTo>
                    <a:pt x="1125139" y="491173"/>
                  </a:lnTo>
                  <a:lnTo>
                    <a:pt x="0" y="491173"/>
                  </a:lnTo>
                  <a:lnTo>
                    <a:pt x="3486" y="456526"/>
                  </a:lnTo>
                  <a:cubicBezTo>
                    <a:pt x="56700" y="195987"/>
                    <a:pt x="286790" y="0"/>
                    <a:pt x="562569" y="0"/>
                  </a:cubicBezTo>
                  <a:close/>
                </a:path>
              </a:pathLst>
            </a:custGeom>
            <a:solidFill>
              <a:srgbClr val="351C5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8F865A1-A1C4-173F-2883-08E633703FE1}"/>
                </a:ext>
              </a:extLst>
            </p:cNvPr>
            <p:cNvSpPr/>
            <p:nvPr/>
          </p:nvSpPr>
          <p:spPr>
            <a:xfrm>
              <a:off x="11283150" y="3709107"/>
              <a:ext cx="908850" cy="2882384"/>
            </a:xfrm>
            <a:custGeom>
              <a:avLst/>
              <a:gdLst>
                <a:gd name="connsiteX0" fmla="*/ 908850 w 908850"/>
                <a:gd name="connsiteY0" fmla="*/ 0 h 2882384"/>
                <a:gd name="connsiteX1" fmla="*/ 908850 w 908850"/>
                <a:gd name="connsiteY1" fmla="*/ 2005800 h 2882384"/>
                <a:gd name="connsiteX2" fmla="*/ 843657 w 908850"/>
                <a:gd name="connsiteY2" fmla="*/ 2076911 h 2882384"/>
                <a:gd name="connsiteX3" fmla="*/ 536616 w 908850"/>
                <a:gd name="connsiteY3" fmla="*/ 2882384 h 2882384"/>
                <a:gd name="connsiteX4" fmla="*/ 337158 w 908850"/>
                <a:gd name="connsiteY4" fmla="*/ 2318567 h 2882384"/>
                <a:gd name="connsiteX5" fmla="*/ 358961 w 908850"/>
                <a:gd name="connsiteY5" fmla="*/ 346511 h 2882384"/>
                <a:gd name="connsiteX6" fmla="*/ 692849 w 908850"/>
                <a:gd name="connsiteY6" fmla="*/ 94035 h 2882384"/>
                <a:gd name="connsiteX7" fmla="*/ 799464 w 908850"/>
                <a:gd name="connsiteY7" fmla="*/ 41878 h 288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8850" h="2882384">
                  <a:moveTo>
                    <a:pt x="908850" y="0"/>
                  </a:moveTo>
                  <a:lnTo>
                    <a:pt x="908850" y="2005800"/>
                  </a:lnTo>
                  <a:lnTo>
                    <a:pt x="843657" y="2076911"/>
                  </a:lnTo>
                  <a:cubicBezTo>
                    <a:pt x="628281" y="2333746"/>
                    <a:pt x="535064" y="2608405"/>
                    <a:pt x="536616" y="2882384"/>
                  </a:cubicBezTo>
                  <a:cubicBezTo>
                    <a:pt x="525905" y="2744081"/>
                    <a:pt x="450673" y="2564376"/>
                    <a:pt x="337158" y="2318567"/>
                  </a:cubicBezTo>
                  <a:cubicBezTo>
                    <a:pt x="65953" y="1708777"/>
                    <a:pt x="-271928" y="978590"/>
                    <a:pt x="358961" y="346511"/>
                  </a:cubicBezTo>
                  <a:cubicBezTo>
                    <a:pt x="462271" y="243006"/>
                    <a:pt x="574454" y="158297"/>
                    <a:pt x="692849" y="94035"/>
                  </a:cubicBezTo>
                  <a:cubicBezTo>
                    <a:pt x="727768" y="74997"/>
                    <a:pt x="763327" y="57604"/>
                    <a:pt x="799464" y="41878"/>
                  </a:cubicBezTo>
                  <a:close/>
                </a:path>
              </a:pathLst>
            </a:custGeom>
            <a:solidFill>
              <a:srgbClr val="351C5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C195BA2-B1EE-5946-DC5F-27088305DE50}"/>
                </a:ext>
              </a:extLst>
            </p:cNvPr>
            <p:cNvSpPr/>
            <p:nvPr/>
          </p:nvSpPr>
          <p:spPr>
            <a:xfrm>
              <a:off x="11819684" y="5714767"/>
              <a:ext cx="372316" cy="1143234"/>
            </a:xfrm>
            <a:custGeom>
              <a:avLst/>
              <a:gdLst>
                <a:gd name="connsiteX0" fmla="*/ 372316 w 372316"/>
                <a:gd name="connsiteY0" fmla="*/ 0 h 1143234"/>
                <a:gd name="connsiteX1" fmla="*/ 372316 w 372316"/>
                <a:gd name="connsiteY1" fmla="*/ 1143234 h 1143234"/>
                <a:gd name="connsiteX2" fmla="*/ 32474 w 372316"/>
                <a:gd name="connsiteY2" fmla="*/ 1143234 h 1143234"/>
                <a:gd name="connsiteX3" fmla="*/ 23170 w 372316"/>
                <a:gd name="connsiteY3" fmla="*/ 1108671 h 1143234"/>
                <a:gd name="connsiteX4" fmla="*/ 906 w 372316"/>
                <a:gd name="connsiteY4" fmla="*/ 918634 h 1143234"/>
                <a:gd name="connsiteX5" fmla="*/ 906 w 372316"/>
                <a:gd name="connsiteY5" fmla="*/ 916856 h 1143234"/>
                <a:gd name="connsiteX6" fmla="*/ 19 w 372316"/>
                <a:gd name="connsiteY6" fmla="*/ 879391 h 1143234"/>
                <a:gd name="connsiteX7" fmla="*/ 19 w 372316"/>
                <a:gd name="connsiteY7" fmla="*/ 876724 h 1143234"/>
                <a:gd name="connsiteX8" fmla="*/ 19 w 372316"/>
                <a:gd name="connsiteY8" fmla="*/ 876661 h 1143234"/>
                <a:gd name="connsiteX9" fmla="*/ 307040 w 372316"/>
                <a:gd name="connsiteY9" fmla="*/ 71188 h 114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2316" h="1143234">
                  <a:moveTo>
                    <a:pt x="372316" y="0"/>
                  </a:moveTo>
                  <a:lnTo>
                    <a:pt x="372316" y="1143234"/>
                  </a:lnTo>
                  <a:lnTo>
                    <a:pt x="32474" y="1143234"/>
                  </a:lnTo>
                  <a:lnTo>
                    <a:pt x="23170" y="1108671"/>
                  </a:lnTo>
                  <a:cubicBezTo>
                    <a:pt x="10908" y="1045622"/>
                    <a:pt x="3362" y="982198"/>
                    <a:pt x="906" y="918634"/>
                  </a:cubicBezTo>
                  <a:cubicBezTo>
                    <a:pt x="463" y="918190"/>
                    <a:pt x="906" y="917745"/>
                    <a:pt x="906" y="916856"/>
                  </a:cubicBezTo>
                  <a:cubicBezTo>
                    <a:pt x="19" y="904347"/>
                    <a:pt x="19" y="891901"/>
                    <a:pt x="19" y="879391"/>
                  </a:cubicBezTo>
                  <a:lnTo>
                    <a:pt x="19" y="876724"/>
                  </a:lnTo>
                  <a:lnTo>
                    <a:pt x="19" y="876661"/>
                  </a:lnTo>
                  <a:cubicBezTo>
                    <a:pt x="-1534" y="602682"/>
                    <a:pt x="91635" y="328023"/>
                    <a:pt x="307040" y="71188"/>
                  </a:cubicBezTo>
                  <a:close/>
                </a:path>
              </a:pathLst>
            </a:custGeom>
            <a:solidFill>
              <a:srgbClr val="00BCB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</p:grp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6CE61189-26C8-F1FB-42D9-D429567502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291" y="962526"/>
            <a:ext cx="10680134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92014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9A4B56D3-D4AF-29EA-5DD2-9D8E7F6433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48427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 i="0">
                <a:solidFill>
                  <a:srgbClr val="361D5C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7438DB5E-741B-70E2-CC78-4EA376373B7D}"/>
              </a:ext>
            </a:extLst>
          </p:cNvPr>
          <p:cNvSpPr/>
          <p:nvPr userDrawn="1"/>
        </p:nvSpPr>
        <p:spPr>
          <a:xfrm>
            <a:off x="11023366" y="6080647"/>
            <a:ext cx="1168634" cy="777352"/>
          </a:xfrm>
          <a:custGeom>
            <a:avLst/>
            <a:gdLst>
              <a:gd name="connsiteX0" fmla="*/ 1168634 w 1168634"/>
              <a:gd name="connsiteY0" fmla="*/ 0 h 777352"/>
              <a:gd name="connsiteX1" fmla="*/ 1168634 w 1168634"/>
              <a:gd name="connsiteY1" fmla="*/ 777352 h 777352"/>
              <a:gd name="connsiteX2" fmla="*/ 0 w 1168634"/>
              <a:gd name="connsiteY2" fmla="*/ 777352 h 777352"/>
              <a:gd name="connsiteX3" fmla="*/ 433726 w 1168634"/>
              <a:gd name="connsiteY3" fmla="*/ 343517 h 777352"/>
              <a:gd name="connsiteX4" fmla="*/ 1160851 w 1168634"/>
              <a:gd name="connsiteY4" fmla="*/ 374 h 7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634" h="777352">
                <a:moveTo>
                  <a:pt x="1168634" y="0"/>
                </a:moveTo>
                <a:lnTo>
                  <a:pt x="1168634" y="777352"/>
                </a:lnTo>
                <a:lnTo>
                  <a:pt x="0" y="777352"/>
                </a:lnTo>
                <a:lnTo>
                  <a:pt x="433726" y="343517"/>
                </a:lnTo>
                <a:cubicBezTo>
                  <a:pt x="637009" y="140184"/>
                  <a:pt x="895481" y="25845"/>
                  <a:pt x="1160851" y="374"/>
                </a:cubicBezTo>
                <a:close/>
              </a:path>
            </a:pathLst>
          </a:custGeom>
          <a:solidFill>
            <a:srgbClr val="EFBC6E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F1A7C4D3-1E92-1019-72C9-A784F302475F}"/>
              </a:ext>
            </a:extLst>
          </p:cNvPr>
          <p:cNvSpPr/>
          <p:nvPr userDrawn="1"/>
        </p:nvSpPr>
        <p:spPr>
          <a:xfrm>
            <a:off x="8688223" y="5993583"/>
            <a:ext cx="2686611" cy="864416"/>
          </a:xfrm>
          <a:custGeom>
            <a:avLst/>
            <a:gdLst>
              <a:gd name="connsiteX0" fmla="*/ 1397388 w 2686611"/>
              <a:gd name="connsiteY0" fmla="*/ 4 h 864416"/>
              <a:gd name="connsiteX1" fmla="*/ 2686611 w 2686611"/>
              <a:gd name="connsiteY1" fmla="*/ 513052 h 864416"/>
              <a:gd name="connsiteX2" fmla="*/ 2335335 w 2686611"/>
              <a:gd name="connsiteY2" fmla="*/ 864416 h 864416"/>
              <a:gd name="connsiteX3" fmla="*/ 0 w 2686611"/>
              <a:gd name="connsiteY3" fmla="*/ 864416 h 864416"/>
              <a:gd name="connsiteX4" fmla="*/ 18749 w 2686611"/>
              <a:gd name="connsiteY4" fmla="*/ 822676 h 864416"/>
              <a:gd name="connsiteX5" fmla="*/ 283120 w 2686611"/>
              <a:gd name="connsiteY5" fmla="*/ 473291 h 864416"/>
              <a:gd name="connsiteX6" fmla="*/ 283120 w 2686611"/>
              <a:gd name="connsiteY6" fmla="*/ 473386 h 864416"/>
              <a:gd name="connsiteX7" fmla="*/ 1397388 w 2686611"/>
              <a:gd name="connsiteY7" fmla="*/ 4 h 86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6611" h="864416">
                <a:moveTo>
                  <a:pt x="1397388" y="4"/>
                </a:moveTo>
                <a:cubicBezTo>
                  <a:pt x="1813736" y="896"/>
                  <a:pt x="2259243" y="166193"/>
                  <a:pt x="2686611" y="513052"/>
                </a:cubicBezTo>
                <a:lnTo>
                  <a:pt x="2335335" y="864416"/>
                </a:lnTo>
                <a:lnTo>
                  <a:pt x="0" y="864416"/>
                </a:lnTo>
                <a:lnTo>
                  <a:pt x="18749" y="822676"/>
                </a:lnTo>
                <a:cubicBezTo>
                  <a:pt x="83422" y="703366"/>
                  <a:pt x="170073" y="586367"/>
                  <a:pt x="283120" y="473291"/>
                </a:cubicBezTo>
                <a:lnTo>
                  <a:pt x="283120" y="473386"/>
                </a:lnTo>
                <a:cubicBezTo>
                  <a:pt x="593851" y="162625"/>
                  <a:pt x="981039" y="-888"/>
                  <a:pt x="1397388" y="4"/>
                </a:cubicBezTo>
                <a:close/>
              </a:path>
            </a:pathLst>
          </a:custGeom>
          <a:solidFill>
            <a:srgbClr val="351C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pic>
        <p:nvPicPr>
          <p:cNvPr id="45" name="Picture 4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1508C17-63E1-97C6-6743-7F587B0BB1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31825" y="6165969"/>
            <a:ext cx="1480989" cy="606708"/>
          </a:xfrm>
          <a:prstGeom prst="rect">
            <a:avLst/>
          </a:prstGeom>
        </p:spPr>
      </p:pic>
      <p:sp>
        <p:nvSpPr>
          <p:cNvPr id="46" name="Text Placeholder 41">
            <a:extLst>
              <a:ext uri="{FF2B5EF4-FFF2-40B4-BE49-F238E27FC236}">
                <a16:creationId xmlns:a16="http://schemas.microsoft.com/office/drawing/2014/main" id="{CA448D42-3E54-5B8F-9F82-ADEDFA2EB1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291" y="962526"/>
            <a:ext cx="11484278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49566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415E5872-73FA-15FE-4080-43F2E0AD6385}"/>
              </a:ext>
            </a:extLst>
          </p:cNvPr>
          <p:cNvSpPr/>
          <p:nvPr userDrawn="1"/>
        </p:nvSpPr>
        <p:spPr>
          <a:xfrm rot="5400000">
            <a:off x="6641945" y="1648581"/>
            <a:ext cx="5868430" cy="4550407"/>
          </a:xfrm>
          <a:custGeom>
            <a:avLst/>
            <a:gdLst>
              <a:gd name="connsiteX0" fmla="*/ 0 w 5868430"/>
              <a:gd name="connsiteY0" fmla="*/ 4343372 h 4550407"/>
              <a:gd name="connsiteX1" fmla="*/ 0 w 5868430"/>
              <a:gd name="connsiteY1" fmla="*/ 207034 h 4550407"/>
              <a:gd name="connsiteX2" fmla="*/ 206925 w 5868430"/>
              <a:gd name="connsiteY2" fmla="*/ 0 h 4550407"/>
              <a:gd name="connsiteX3" fmla="*/ 572802 w 5868430"/>
              <a:gd name="connsiteY3" fmla="*/ 0 h 4550407"/>
              <a:gd name="connsiteX4" fmla="*/ 5502553 w 5868430"/>
              <a:gd name="connsiteY4" fmla="*/ 0 h 4550407"/>
              <a:gd name="connsiteX5" fmla="*/ 5868430 w 5868430"/>
              <a:gd name="connsiteY5" fmla="*/ 0 h 4550407"/>
              <a:gd name="connsiteX6" fmla="*/ 5868429 w 5868430"/>
              <a:gd name="connsiteY6" fmla="*/ 4550407 h 4550407"/>
              <a:gd name="connsiteX7" fmla="*/ 5502552 w 5868430"/>
              <a:gd name="connsiteY7" fmla="*/ 4550407 h 4550407"/>
              <a:gd name="connsiteX8" fmla="*/ 572802 w 5868430"/>
              <a:gd name="connsiteY8" fmla="*/ 4550407 h 4550407"/>
              <a:gd name="connsiteX9" fmla="*/ 206925 w 5868430"/>
              <a:gd name="connsiteY9" fmla="*/ 4550407 h 4550407"/>
              <a:gd name="connsiteX10" fmla="*/ 0 w 5868430"/>
              <a:gd name="connsiteY10" fmla="*/ 4343372 h 45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8430" h="4550407">
                <a:moveTo>
                  <a:pt x="0" y="4343372"/>
                </a:moveTo>
                <a:lnTo>
                  <a:pt x="0" y="207034"/>
                </a:lnTo>
                <a:cubicBezTo>
                  <a:pt x="0" y="92692"/>
                  <a:pt x="92643" y="0"/>
                  <a:pt x="206925" y="0"/>
                </a:cubicBezTo>
                <a:lnTo>
                  <a:pt x="572802" y="0"/>
                </a:lnTo>
                <a:lnTo>
                  <a:pt x="5502553" y="0"/>
                </a:lnTo>
                <a:lnTo>
                  <a:pt x="5868430" y="0"/>
                </a:lnTo>
                <a:lnTo>
                  <a:pt x="5868429" y="4550407"/>
                </a:lnTo>
                <a:lnTo>
                  <a:pt x="5502552" y="4550407"/>
                </a:lnTo>
                <a:lnTo>
                  <a:pt x="572802" y="4550407"/>
                </a:lnTo>
                <a:lnTo>
                  <a:pt x="206925" y="4550407"/>
                </a:lnTo>
                <a:cubicBezTo>
                  <a:pt x="92643" y="4550407"/>
                  <a:pt x="0" y="4457714"/>
                  <a:pt x="0" y="4343372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65100" dir="5400000" algn="ctr" rotWithShape="0">
              <a:srgbClr val="000000">
                <a:alpha val="1472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83F39A0-32C9-BA62-1FE4-8D3886A530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26399" y="1201824"/>
            <a:ext cx="4111419" cy="5323667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351C5C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28" name="Title Placeholder 12">
            <a:extLst>
              <a:ext uri="{FF2B5EF4-FFF2-40B4-BE49-F238E27FC236}">
                <a16:creationId xmlns:a16="http://schemas.microsoft.com/office/drawing/2014/main" id="{EA64A310-8E4A-0B0F-5EEE-90ED080B2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 i="0">
                <a:solidFill>
                  <a:srgbClr val="361D5C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E29EAC8-9B01-B483-DD59-7D0DD8B47C5D}"/>
              </a:ext>
            </a:extLst>
          </p:cNvPr>
          <p:cNvGrpSpPr/>
          <p:nvPr userDrawn="1"/>
        </p:nvGrpSpPr>
        <p:grpSpPr>
          <a:xfrm>
            <a:off x="0" y="4956384"/>
            <a:ext cx="2921093" cy="1901616"/>
            <a:chOff x="0" y="4956384"/>
            <a:chExt cx="2921093" cy="1901616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E6BF83E9-B5A1-3141-03F3-7CFC3367D156}"/>
                </a:ext>
              </a:extLst>
            </p:cNvPr>
            <p:cNvSpPr/>
            <p:nvPr userDrawn="1"/>
          </p:nvSpPr>
          <p:spPr>
            <a:xfrm>
              <a:off x="33101" y="5929605"/>
              <a:ext cx="2887992" cy="928395"/>
            </a:xfrm>
            <a:custGeom>
              <a:avLst/>
              <a:gdLst>
                <a:gd name="connsiteX0" fmla="*/ 1668240 w 2887992"/>
                <a:gd name="connsiteY0" fmla="*/ 497 h 928395"/>
                <a:gd name="connsiteX1" fmla="*/ 2535886 w 2887992"/>
                <a:gd name="connsiteY1" fmla="*/ 358962 h 928395"/>
                <a:gd name="connsiteX2" fmla="*/ 2788363 w 2887992"/>
                <a:gd name="connsiteY2" fmla="*/ 692850 h 928395"/>
                <a:gd name="connsiteX3" fmla="*/ 2882666 w 2887992"/>
                <a:gd name="connsiteY3" fmla="*/ 909552 h 928395"/>
                <a:gd name="connsiteX4" fmla="*/ 2887992 w 2887992"/>
                <a:gd name="connsiteY4" fmla="*/ 928395 h 928395"/>
                <a:gd name="connsiteX5" fmla="*/ 897907 w 2887992"/>
                <a:gd name="connsiteY5" fmla="*/ 928395 h 928395"/>
                <a:gd name="connsiteX6" fmla="*/ 805477 w 2887992"/>
                <a:gd name="connsiteY6" fmla="*/ 843657 h 928395"/>
                <a:gd name="connsiteX7" fmla="*/ 0 w 2887992"/>
                <a:gd name="connsiteY7" fmla="*/ 536617 h 928395"/>
                <a:gd name="connsiteX8" fmla="*/ 563820 w 2887992"/>
                <a:gd name="connsiteY8" fmla="*/ 337159 h 928395"/>
                <a:gd name="connsiteX9" fmla="*/ 1668240 w 2887992"/>
                <a:gd name="connsiteY9" fmla="*/ 497 h 92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7992" h="928395">
                  <a:moveTo>
                    <a:pt x="1668240" y="497"/>
                  </a:moveTo>
                  <a:cubicBezTo>
                    <a:pt x="1964035" y="-7637"/>
                    <a:pt x="2259350" y="82948"/>
                    <a:pt x="2535886" y="358962"/>
                  </a:cubicBezTo>
                  <a:cubicBezTo>
                    <a:pt x="2639391" y="462272"/>
                    <a:pt x="2724101" y="574455"/>
                    <a:pt x="2788363" y="692850"/>
                  </a:cubicBezTo>
                  <a:cubicBezTo>
                    <a:pt x="2826439" y="762687"/>
                    <a:pt x="2857937" y="835085"/>
                    <a:pt x="2882666" y="909552"/>
                  </a:cubicBezTo>
                  <a:lnTo>
                    <a:pt x="2887992" y="928395"/>
                  </a:lnTo>
                  <a:lnTo>
                    <a:pt x="897907" y="928395"/>
                  </a:lnTo>
                  <a:lnTo>
                    <a:pt x="805477" y="843657"/>
                  </a:lnTo>
                  <a:cubicBezTo>
                    <a:pt x="548640" y="628282"/>
                    <a:pt x="273980" y="535065"/>
                    <a:pt x="0" y="536617"/>
                  </a:cubicBezTo>
                  <a:cubicBezTo>
                    <a:pt x="138304" y="525906"/>
                    <a:pt x="318010" y="450674"/>
                    <a:pt x="563820" y="337159"/>
                  </a:cubicBezTo>
                  <a:cubicBezTo>
                    <a:pt x="906828" y="184606"/>
                    <a:pt x="1287931" y="10956"/>
                    <a:pt x="1668240" y="497"/>
                  </a:cubicBezTo>
                  <a:close/>
                </a:path>
              </a:pathLst>
            </a:custGeom>
            <a:solidFill>
              <a:srgbClr val="351C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98705114-9563-4857-24D6-40FD088808BB}"/>
                </a:ext>
              </a:extLst>
            </p:cNvPr>
            <p:cNvSpPr/>
            <p:nvPr userDrawn="1"/>
          </p:nvSpPr>
          <p:spPr>
            <a:xfrm>
              <a:off x="0" y="6466140"/>
              <a:ext cx="931144" cy="391860"/>
            </a:xfrm>
            <a:custGeom>
              <a:avLst/>
              <a:gdLst>
                <a:gd name="connsiteX0" fmla="*/ 30435 w 931144"/>
                <a:gd name="connsiteY0" fmla="*/ 20 h 391860"/>
                <a:gd name="connsiteX1" fmla="*/ 33101 w 931144"/>
                <a:gd name="connsiteY1" fmla="*/ 20 h 391860"/>
                <a:gd name="connsiteX2" fmla="*/ 33165 w 931144"/>
                <a:gd name="connsiteY2" fmla="*/ 20 h 391860"/>
                <a:gd name="connsiteX3" fmla="*/ 838642 w 931144"/>
                <a:gd name="connsiteY3" fmla="*/ 307041 h 391860"/>
                <a:gd name="connsiteX4" fmla="*/ 931144 w 931144"/>
                <a:gd name="connsiteY4" fmla="*/ 391860 h 391860"/>
                <a:gd name="connsiteX5" fmla="*/ 0 w 931144"/>
                <a:gd name="connsiteY5" fmla="*/ 391860 h 391860"/>
                <a:gd name="connsiteX6" fmla="*/ 0 w 931144"/>
                <a:gd name="connsiteY6" fmla="*/ 740 h 391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1144" h="391860">
                  <a:moveTo>
                    <a:pt x="30435" y="20"/>
                  </a:moveTo>
                  <a:lnTo>
                    <a:pt x="33101" y="20"/>
                  </a:lnTo>
                  <a:lnTo>
                    <a:pt x="33165" y="20"/>
                  </a:lnTo>
                  <a:cubicBezTo>
                    <a:pt x="307145" y="-1533"/>
                    <a:pt x="581805" y="91636"/>
                    <a:pt x="838642" y="307041"/>
                  </a:cubicBezTo>
                  <a:lnTo>
                    <a:pt x="931144" y="391860"/>
                  </a:lnTo>
                  <a:lnTo>
                    <a:pt x="0" y="391860"/>
                  </a:lnTo>
                  <a:lnTo>
                    <a:pt x="0" y="740"/>
                  </a:lnTo>
                  <a:close/>
                </a:path>
              </a:pathLst>
            </a:custGeom>
            <a:solidFill>
              <a:srgbClr val="00BCB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5B5CC63E-A21B-BAB0-6F35-7011F6AC96F0}"/>
                </a:ext>
              </a:extLst>
            </p:cNvPr>
            <p:cNvSpPr/>
            <p:nvPr userDrawn="1"/>
          </p:nvSpPr>
          <p:spPr>
            <a:xfrm>
              <a:off x="0" y="4956384"/>
              <a:ext cx="257766" cy="952588"/>
            </a:xfrm>
            <a:custGeom>
              <a:avLst/>
              <a:gdLst>
                <a:gd name="connsiteX0" fmla="*/ 0 w 257766"/>
                <a:gd name="connsiteY0" fmla="*/ 0 h 952588"/>
                <a:gd name="connsiteX1" fmla="*/ 5683 w 257766"/>
                <a:gd name="connsiteY1" fmla="*/ 3079 h 952588"/>
                <a:gd name="connsiteX2" fmla="*/ 257766 w 257766"/>
                <a:gd name="connsiteY2" fmla="*/ 476294 h 952588"/>
                <a:gd name="connsiteX3" fmla="*/ 5683 w 257766"/>
                <a:gd name="connsiteY3" fmla="*/ 949509 h 952588"/>
                <a:gd name="connsiteX4" fmla="*/ 0 w 257766"/>
                <a:gd name="connsiteY4" fmla="*/ 952588 h 95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766" h="952588">
                  <a:moveTo>
                    <a:pt x="0" y="0"/>
                  </a:moveTo>
                  <a:lnTo>
                    <a:pt x="5683" y="3079"/>
                  </a:lnTo>
                  <a:cubicBezTo>
                    <a:pt x="157772" y="105634"/>
                    <a:pt x="257766" y="279309"/>
                    <a:pt x="257766" y="476294"/>
                  </a:cubicBezTo>
                  <a:cubicBezTo>
                    <a:pt x="257766" y="673279"/>
                    <a:pt x="157772" y="846954"/>
                    <a:pt x="5683" y="949509"/>
                  </a:cubicBezTo>
                  <a:lnTo>
                    <a:pt x="0" y="952588"/>
                  </a:lnTo>
                  <a:close/>
                </a:path>
              </a:pathLst>
            </a:custGeom>
            <a:solidFill>
              <a:srgbClr val="351C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45" name="Picture 44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5DC7433E-DCCA-2F84-82FE-34357F45A8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32069" y="6128121"/>
              <a:ext cx="1480989" cy="606708"/>
            </a:xfrm>
            <a:prstGeom prst="rect">
              <a:avLst/>
            </a:prstGeom>
          </p:spPr>
        </p:pic>
      </p:grpSp>
      <p:sp>
        <p:nvSpPr>
          <p:cNvPr id="46" name="Text Placeholder 41">
            <a:extLst>
              <a:ext uri="{FF2B5EF4-FFF2-40B4-BE49-F238E27FC236}">
                <a16:creationId xmlns:a16="http://schemas.microsoft.com/office/drawing/2014/main" id="{C6A88B59-08E0-1FF8-6D74-4C75F2398C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290" y="962526"/>
            <a:ext cx="6747119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616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4DDED34D-8DEE-FD5B-E396-0B78DEF059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8302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="1" i="0">
                <a:solidFill>
                  <a:schemeClr val="bg1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4AA60D4-3B95-4876-007D-814D5AD2B928}"/>
              </a:ext>
            </a:extLst>
          </p:cNvPr>
          <p:cNvGrpSpPr/>
          <p:nvPr userDrawn="1"/>
        </p:nvGrpSpPr>
        <p:grpSpPr>
          <a:xfrm>
            <a:off x="10223653" y="3709107"/>
            <a:ext cx="1968347" cy="3148894"/>
            <a:chOff x="10223653" y="3709107"/>
            <a:chExt cx="1968347" cy="3148894"/>
          </a:xfrm>
        </p:grpSpPr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45C2331A-88D4-A8E3-76BC-3E039DCC8765}"/>
                </a:ext>
              </a:extLst>
            </p:cNvPr>
            <p:cNvSpPr/>
            <p:nvPr/>
          </p:nvSpPr>
          <p:spPr>
            <a:xfrm>
              <a:off x="10223653" y="6366827"/>
              <a:ext cx="1125139" cy="491173"/>
            </a:xfrm>
            <a:custGeom>
              <a:avLst/>
              <a:gdLst>
                <a:gd name="connsiteX0" fmla="*/ 562569 w 1125139"/>
                <a:gd name="connsiteY0" fmla="*/ 0 h 491173"/>
                <a:gd name="connsiteX1" fmla="*/ 1121653 w 1125139"/>
                <a:gd name="connsiteY1" fmla="*/ 456526 h 491173"/>
                <a:gd name="connsiteX2" fmla="*/ 1125139 w 1125139"/>
                <a:gd name="connsiteY2" fmla="*/ 491173 h 491173"/>
                <a:gd name="connsiteX3" fmla="*/ 0 w 1125139"/>
                <a:gd name="connsiteY3" fmla="*/ 491173 h 491173"/>
                <a:gd name="connsiteX4" fmla="*/ 3486 w 1125139"/>
                <a:gd name="connsiteY4" fmla="*/ 456526 h 491173"/>
                <a:gd name="connsiteX5" fmla="*/ 562569 w 1125139"/>
                <a:gd name="connsiteY5" fmla="*/ 0 h 49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5139" h="491173">
                  <a:moveTo>
                    <a:pt x="562569" y="0"/>
                  </a:moveTo>
                  <a:cubicBezTo>
                    <a:pt x="838349" y="0"/>
                    <a:pt x="1068439" y="195987"/>
                    <a:pt x="1121653" y="456526"/>
                  </a:cubicBezTo>
                  <a:lnTo>
                    <a:pt x="1125139" y="491173"/>
                  </a:lnTo>
                  <a:lnTo>
                    <a:pt x="0" y="491173"/>
                  </a:lnTo>
                  <a:lnTo>
                    <a:pt x="3486" y="456526"/>
                  </a:lnTo>
                  <a:cubicBezTo>
                    <a:pt x="56700" y="195987"/>
                    <a:pt x="286790" y="0"/>
                    <a:pt x="562569" y="0"/>
                  </a:cubicBezTo>
                  <a:close/>
                </a:path>
              </a:pathLst>
            </a:custGeom>
            <a:solidFill>
              <a:srgbClr val="F2AAB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83A8F778-4013-0B9A-4A17-CC3CA298F401}"/>
                </a:ext>
              </a:extLst>
            </p:cNvPr>
            <p:cNvSpPr/>
            <p:nvPr/>
          </p:nvSpPr>
          <p:spPr>
            <a:xfrm>
              <a:off x="11283150" y="3709107"/>
              <a:ext cx="908850" cy="2882384"/>
            </a:xfrm>
            <a:custGeom>
              <a:avLst/>
              <a:gdLst>
                <a:gd name="connsiteX0" fmla="*/ 908850 w 908850"/>
                <a:gd name="connsiteY0" fmla="*/ 0 h 2882384"/>
                <a:gd name="connsiteX1" fmla="*/ 908850 w 908850"/>
                <a:gd name="connsiteY1" fmla="*/ 2005800 h 2882384"/>
                <a:gd name="connsiteX2" fmla="*/ 843657 w 908850"/>
                <a:gd name="connsiteY2" fmla="*/ 2076911 h 2882384"/>
                <a:gd name="connsiteX3" fmla="*/ 536616 w 908850"/>
                <a:gd name="connsiteY3" fmla="*/ 2882384 h 2882384"/>
                <a:gd name="connsiteX4" fmla="*/ 337158 w 908850"/>
                <a:gd name="connsiteY4" fmla="*/ 2318567 h 2882384"/>
                <a:gd name="connsiteX5" fmla="*/ 358961 w 908850"/>
                <a:gd name="connsiteY5" fmla="*/ 346511 h 2882384"/>
                <a:gd name="connsiteX6" fmla="*/ 692849 w 908850"/>
                <a:gd name="connsiteY6" fmla="*/ 94035 h 2882384"/>
                <a:gd name="connsiteX7" fmla="*/ 799464 w 908850"/>
                <a:gd name="connsiteY7" fmla="*/ 41878 h 288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8850" h="2882384">
                  <a:moveTo>
                    <a:pt x="908850" y="0"/>
                  </a:moveTo>
                  <a:lnTo>
                    <a:pt x="908850" y="2005800"/>
                  </a:lnTo>
                  <a:lnTo>
                    <a:pt x="843657" y="2076911"/>
                  </a:lnTo>
                  <a:cubicBezTo>
                    <a:pt x="628281" y="2333746"/>
                    <a:pt x="535064" y="2608405"/>
                    <a:pt x="536616" y="2882384"/>
                  </a:cubicBezTo>
                  <a:cubicBezTo>
                    <a:pt x="525905" y="2744081"/>
                    <a:pt x="450673" y="2564376"/>
                    <a:pt x="337158" y="2318567"/>
                  </a:cubicBezTo>
                  <a:cubicBezTo>
                    <a:pt x="65953" y="1708777"/>
                    <a:pt x="-271928" y="978590"/>
                    <a:pt x="358961" y="346511"/>
                  </a:cubicBezTo>
                  <a:cubicBezTo>
                    <a:pt x="462271" y="243006"/>
                    <a:pt x="574454" y="158297"/>
                    <a:pt x="692849" y="94035"/>
                  </a:cubicBezTo>
                  <a:cubicBezTo>
                    <a:pt x="727768" y="74997"/>
                    <a:pt x="763327" y="57604"/>
                    <a:pt x="799464" y="41878"/>
                  </a:cubicBezTo>
                  <a:close/>
                </a:path>
              </a:pathLst>
            </a:custGeom>
            <a:solidFill>
              <a:srgbClr val="D24A7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173E6179-B566-4B13-43C3-A8982D5A9751}"/>
                </a:ext>
              </a:extLst>
            </p:cNvPr>
            <p:cNvSpPr/>
            <p:nvPr/>
          </p:nvSpPr>
          <p:spPr>
            <a:xfrm>
              <a:off x="11819684" y="5714767"/>
              <a:ext cx="372316" cy="1143234"/>
            </a:xfrm>
            <a:custGeom>
              <a:avLst/>
              <a:gdLst>
                <a:gd name="connsiteX0" fmla="*/ 372316 w 372316"/>
                <a:gd name="connsiteY0" fmla="*/ 0 h 1143234"/>
                <a:gd name="connsiteX1" fmla="*/ 372316 w 372316"/>
                <a:gd name="connsiteY1" fmla="*/ 1143234 h 1143234"/>
                <a:gd name="connsiteX2" fmla="*/ 32474 w 372316"/>
                <a:gd name="connsiteY2" fmla="*/ 1143234 h 1143234"/>
                <a:gd name="connsiteX3" fmla="*/ 23170 w 372316"/>
                <a:gd name="connsiteY3" fmla="*/ 1108671 h 1143234"/>
                <a:gd name="connsiteX4" fmla="*/ 906 w 372316"/>
                <a:gd name="connsiteY4" fmla="*/ 918634 h 1143234"/>
                <a:gd name="connsiteX5" fmla="*/ 906 w 372316"/>
                <a:gd name="connsiteY5" fmla="*/ 916856 h 1143234"/>
                <a:gd name="connsiteX6" fmla="*/ 19 w 372316"/>
                <a:gd name="connsiteY6" fmla="*/ 879391 h 1143234"/>
                <a:gd name="connsiteX7" fmla="*/ 19 w 372316"/>
                <a:gd name="connsiteY7" fmla="*/ 876724 h 1143234"/>
                <a:gd name="connsiteX8" fmla="*/ 19 w 372316"/>
                <a:gd name="connsiteY8" fmla="*/ 876661 h 1143234"/>
                <a:gd name="connsiteX9" fmla="*/ 307040 w 372316"/>
                <a:gd name="connsiteY9" fmla="*/ 71188 h 114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2316" h="1143234">
                  <a:moveTo>
                    <a:pt x="372316" y="0"/>
                  </a:moveTo>
                  <a:lnTo>
                    <a:pt x="372316" y="1143234"/>
                  </a:lnTo>
                  <a:lnTo>
                    <a:pt x="32474" y="1143234"/>
                  </a:lnTo>
                  <a:lnTo>
                    <a:pt x="23170" y="1108671"/>
                  </a:lnTo>
                  <a:cubicBezTo>
                    <a:pt x="10908" y="1045622"/>
                    <a:pt x="3362" y="982198"/>
                    <a:pt x="906" y="918634"/>
                  </a:cubicBezTo>
                  <a:cubicBezTo>
                    <a:pt x="463" y="918190"/>
                    <a:pt x="906" y="917745"/>
                    <a:pt x="906" y="916856"/>
                  </a:cubicBezTo>
                  <a:cubicBezTo>
                    <a:pt x="19" y="904347"/>
                    <a:pt x="19" y="891901"/>
                    <a:pt x="19" y="879391"/>
                  </a:cubicBezTo>
                  <a:lnTo>
                    <a:pt x="19" y="876724"/>
                  </a:lnTo>
                  <a:lnTo>
                    <a:pt x="19" y="876661"/>
                  </a:lnTo>
                  <a:cubicBezTo>
                    <a:pt x="-1534" y="602682"/>
                    <a:pt x="91635" y="328023"/>
                    <a:pt x="307040" y="71188"/>
                  </a:cubicBezTo>
                  <a:close/>
                </a:path>
              </a:pathLst>
            </a:custGeom>
            <a:solidFill>
              <a:srgbClr val="932B4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</p:grpSp>
      <p:pic>
        <p:nvPicPr>
          <p:cNvPr id="13" name="Picture 1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DEBE3C0-0F8D-319C-2434-81CE24CD8F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7346" y="203150"/>
            <a:ext cx="1453018" cy="595249"/>
          </a:xfrm>
          <a:prstGeom prst="rect">
            <a:avLst/>
          </a:prstGeom>
        </p:spPr>
      </p:pic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B232FC0F-8987-CB75-F943-3213A4A337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962526"/>
            <a:ext cx="10680134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519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415E5872-73FA-15FE-4080-43F2E0AD6385}"/>
              </a:ext>
            </a:extLst>
          </p:cNvPr>
          <p:cNvSpPr/>
          <p:nvPr userDrawn="1"/>
        </p:nvSpPr>
        <p:spPr>
          <a:xfrm rot="5400000">
            <a:off x="-318722" y="1648582"/>
            <a:ext cx="5868430" cy="4550407"/>
          </a:xfrm>
          <a:custGeom>
            <a:avLst/>
            <a:gdLst>
              <a:gd name="connsiteX0" fmla="*/ 0 w 5868430"/>
              <a:gd name="connsiteY0" fmla="*/ 4343372 h 4550407"/>
              <a:gd name="connsiteX1" fmla="*/ 0 w 5868430"/>
              <a:gd name="connsiteY1" fmla="*/ 207034 h 4550407"/>
              <a:gd name="connsiteX2" fmla="*/ 206925 w 5868430"/>
              <a:gd name="connsiteY2" fmla="*/ 0 h 4550407"/>
              <a:gd name="connsiteX3" fmla="*/ 572802 w 5868430"/>
              <a:gd name="connsiteY3" fmla="*/ 0 h 4550407"/>
              <a:gd name="connsiteX4" fmla="*/ 5502553 w 5868430"/>
              <a:gd name="connsiteY4" fmla="*/ 0 h 4550407"/>
              <a:gd name="connsiteX5" fmla="*/ 5868430 w 5868430"/>
              <a:gd name="connsiteY5" fmla="*/ 0 h 4550407"/>
              <a:gd name="connsiteX6" fmla="*/ 5868429 w 5868430"/>
              <a:gd name="connsiteY6" fmla="*/ 4550407 h 4550407"/>
              <a:gd name="connsiteX7" fmla="*/ 5502552 w 5868430"/>
              <a:gd name="connsiteY7" fmla="*/ 4550407 h 4550407"/>
              <a:gd name="connsiteX8" fmla="*/ 572802 w 5868430"/>
              <a:gd name="connsiteY8" fmla="*/ 4550407 h 4550407"/>
              <a:gd name="connsiteX9" fmla="*/ 206925 w 5868430"/>
              <a:gd name="connsiteY9" fmla="*/ 4550407 h 4550407"/>
              <a:gd name="connsiteX10" fmla="*/ 0 w 5868430"/>
              <a:gd name="connsiteY10" fmla="*/ 4343372 h 45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8430" h="4550407">
                <a:moveTo>
                  <a:pt x="0" y="4343372"/>
                </a:moveTo>
                <a:lnTo>
                  <a:pt x="0" y="207034"/>
                </a:lnTo>
                <a:cubicBezTo>
                  <a:pt x="0" y="92692"/>
                  <a:pt x="92643" y="0"/>
                  <a:pt x="206925" y="0"/>
                </a:cubicBezTo>
                <a:lnTo>
                  <a:pt x="572802" y="0"/>
                </a:lnTo>
                <a:lnTo>
                  <a:pt x="5502553" y="0"/>
                </a:lnTo>
                <a:lnTo>
                  <a:pt x="5868430" y="0"/>
                </a:lnTo>
                <a:lnTo>
                  <a:pt x="5868429" y="4550407"/>
                </a:lnTo>
                <a:lnTo>
                  <a:pt x="5502552" y="4550407"/>
                </a:lnTo>
                <a:lnTo>
                  <a:pt x="572802" y="4550407"/>
                </a:lnTo>
                <a:lnTo>
                  <a:pt x="206925" y="4550407"/>
                </a:lnTo>
                <a:cubicBezTo>
                  <a:pt x="92643" y="4550407"/>
                  <a:pt x="0" y="4457714"/>
                  <a:pt x="0" y="4343372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65100" dir="5400000" algn="ctr" rotWithShape="0">
              <a:srgbClr val="000000">
                <a:alpha val="1472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83F39A0-32C9-BA62-1FE4-8D3886A530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732" y="1201826"/>
            <a:ext cx="4111419" cy="467501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351C5C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28" name="Title Placeholder 12">
            <a:extLst>
              <a:ext uri="{FF2B5EF4-FFF2-40B4-BE49-F238E27FC236}">
                <a16:creationId xmlns:a16="http://schemas.microsoft.com/office/drawing/2014/main" id="{EA64A310-8E4A-0B0F-5EEE-90ED080B2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 i="0">
                <a:solidFill>
                  <a:srgbClr val="361D5C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412FD2-AF23-CE96-143A-6F461EE44507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E9E41508-11FA-C194-4674-C402BBB85E6C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6992B49A-05A1-2648-42C6-5FEB3215CE0A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52E8F99-6D98-AAD9-B712-C9739A2D6BE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856D1EFF-BDB3-0BFD-FA83-5E40F4D20516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683DB5C-55ED-2501-72B4-D28B2E936740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1D7742-EF34-E4D6-53B9-CF1DADFC653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BC46B98D-D916-3C54-63AF-D2B4C2A503D0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76FF8F-168B-6C04-ACFD-24D6B1353A4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2442139A-E246-D2B1-62BC-FA321AC7DC95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15D4D365-72C4-8B9D-C4F7-818D5658DB0C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12B6D933-517D-3217-2DB3-9B49C4FE5DC9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0605D34-6B7D-0496-76F0-076D0C208E9F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5CCAA40-CF79-E407-39FA-010B13A3AB4E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281BA16C-FA01-AEFC-BC7D-1FC7C27C5E95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643974D0-C823-BE8F-F8F1-5199C73CBA65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C3C09514-9C43-FBC0-BA9A-B39651A6C870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EA42E3B6-85F2-9FDA-C989-327F0641098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11818688-399C-B32E-3CBA-825F94F7C228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D18B461-2D94-7A81-9026-4B3A78EAB65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38508B0-948F-E0DA-4449-10493D69D899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CF26FED-41F7-CE0C-E453-899BC7A32357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45590FB2-BBAB-E34B-6571-AE1828E1361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CA2F70A4-2CA3-2560-70E6-8274A42E5130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42C78574-6756-E0C8-BA30-35E84B091460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305A71D-4379-D54B-92E6-CA279B386EA2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54F1E7AA-4095-CECD-CA04-14D4F22F498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525EA327-04D8-98EC-9334-54B1EFD9E067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354A361-C8D6-E429-7F3E-967309691577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55521698-86E4-D9A3-89D9-04C938B9F953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C4392EEA-E5AE-7D50-9CD0-CDA0AEE71EDD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213A1C6A-AFC7-2D60-3050-AB0FB496DED8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B8DA4CBC-FE78-C8A1-9471-C5A75B0E183E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46F0BAD4-69F6-25CD-1CC9-75CD4A9E6B49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9F5A52E-8A8D-2D02-B035-5A53FA6E2ED8}"/>
              </a:ext>
            </a:extLst>
          </p:cNvPr>
          <p:cNvGrpSpPr/>
          <p:nvPr userDrawn="1"/>
        </p:nvGrpSpPr>
        <p:grpSpPr>
          <a:xfrm>
            <a:off x="0" y="4956384"/>
            <a:ext cx="2921093" cy="1901616"/>
            <a:chOff x="0" y="4956384"/>
            <a:chExt cx="2921093" cy="1901616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3E820E01-648E-5A4F-DC74-80B717C0B071}"/>
                </a:ext>
              </a:extLst>
            </p:cNvPr>
            <p:cNvSpPr/>
            <p:nvPr userDrawn="1"/>
          </p:nvSpPr>
          <p:spPr>
            <a:xfrm>
              <a:off x="33101" y="5929605"/>
              <a:ext cx="2887992" cy="928395"/>
            </a:xfrm>
            <a:custGeom>
              <a:avLst/>
              <a:gdLst>
                <a:gd name="connsiteX0" fmla="*/ 1668240 w 2887992"/>
                <a:gd name="connsiteY0" fmla="*/ 497 h 928395"/>
                <a:gd name="connsiteX1" fmla="*/ 2535886 w 2887992"/>
                <a:gd name="connsiteY1" fmla="*/ 358962 h 928395"/>
                <a:gd name="connsiteX2" fmla="*/ 2788363 w 2887992"/>
                <a:gd name="connsiteY2" fmla="*/ 692850 h 928395"/>
                <a:gd name="connsiteX3" fmla="*/ 2882666 w 2887992"/>
                <a:gd name="connsiteY3" fmla="*/ 909552 h 928395"/>
                <a:gd name="connsiteX4" fmla="*/ 2887992 w 2887992"/>
                <a:gd name="connsiteY4" fmla="*/ 928395 h 928395"/>
                <a:gd name="connsiteX5" fmla="*/ 897907 w 2887992"/>
                <a:gd name="connsiteY5" fmla="*/ 928395 h 928395"/>
                <a:gd name="connsiteX6" fmla="*/ 805477 w 2887992"/>
                <a:gd name="connsiteY6" fmla="*/ 843657 h 928395"/>
                <a:gd name="connsiteX7" fmla="*/ 0 w 2887992"/>
                <a:gd name="connsiteY7" fmla="*/ 536617 h 928395"/>
                <a:gd name="connsiteX8" fmla="*/ 563820 w 2887992"/>
                <a:gd name="connsiteY8" fmla="*/ 337159 h 928395"/>
                <a:gd name="connsiteX9" fmla="*/ 1668240 w 2887992"/>
                <a:gd name="connsiteY9" fmla="*/ 497 h 92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7992" h="928395">
                  <a:moveTo>
                    <a:pt x="1668240" y="497"/>
                  </a:moveTo>
                  <a:cubicBezTo>
                    <a:pt x="1964035" y="-7637"/>
                    <a:pt x="2259350" y="82948"/>
                    <a:pt x="2535886" y="358962"/>
                  </a:cubicBezTo>
                  <a:cubicBezTo>
                    <a:pt x="2639391" y="462272"/>
                    <a:pt x="2724101" y="574455"/>
                    <a:pt x="2788363" y="692850"/>
                  </a:cubicBezTo>
                  <a:cubicBezTo>
                    <a:pt x="2826439" y="762687"/>
                    <a:pt x="2857937" y="835085"/>
                    <a:pt x="2882666" y="909552"/>
                  </a:cubicBezTo>
                  <a:lnTo>
                    <a:pt x="2887992" y="928395"/>
                  </a:lnTo>
                  <a:lnTo>
                    <a:pt x="897907" y="928395"/>
                  </a:lnTo>
                  <a:lnTo>
                    <a:pt x="805477" y="843657"/>
                  </a:lnTo>
                  <a:cubicBezTo>
                    <a:pt x="548640" y="628282"/>
                    <a:pt x="273980" y="535065"/>
                    <a:pt x="0" y="536617"/>
                  </a:cubicBezTo>
                  <a:cubicBezTo>
                    <a:pt x="138304" y="525906"/>
                    <a:pt x="318010" y="450674"/>
                    <a:pt x="563820" y="337159"/>
                  </a:cubicBezTo>
                  <a:cubicBezTo>
                    <a:pt x="906828" y="184606"/>
                    <a:pt x="1287931" y="10956"/>
                    <a:pt x="1668240" y="497"/>
                  </a:cubicBezTo>
                  <a:close/>
                </a:path>
              </a:pathLst>
            </a:custGeom>
            <a:solidFill>
              <a:srgbClr val="351C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19A3B25-6BF0-48B2-8805-CAA37F783984}"/>
                </a:ext>
              </a:extLst>
            </p:cNvPr>
            <p:cNvSpPr/>
            <p:nvPr userDrawn="1"/>
          </p:nvSpPr>
          <p:spPr>
            <a:xfrm>
              <a:off x="0" y="6466140"/>
              <a:ext cx="931144" cy="391860"/>
            </a:xfrm>
            <a:custGeom>
              <a:avLst/>
              <a:gdLst>
                <a:gd name="connsiteX0" fmla="*/ 30435 w 931144"/>
                <a:gd name="connsiteY0" fmla="*/ 20 h 391860"/>
                <a:gd name="connsiteX1" fmla="*/ 33101 w 931144"/>
                <a:gd name="connsiteY1" fmla="*/ 20 h 391860"/>
                <a:gd name="connsiteX2" fmla="*/ 33165 w 931144"/>
                <a:gd name="connsiteY2" fmla="*/ 20 h 391860"/>
                <a:gd name="connsiteX3" fmla="*/ 838642 w 931144"/>
                <a:gd name="connsiteY3" fmla="*/ 307041 h 391860"/>
                <a:gd name="connsiteX4" fmla="*/ 931144 w 931144"/>
                <a:gd name="connsiteY4" fmla="*/ 391860 h 391860"/>
                <a:gd name="connsiteX5" fmla="*/ 0 w 931144"/>
                <a:gd name="connsiteY5" fmla="*/ 391860 h 391860"/>
                <a:gd name="connsiteX6" fmla="*/ 0 w 931144"/>
                <a:gd name="connsiteY6" fmla="*/ 740 h 391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1144" h="391860">
                  <a:moveTo>
                    <a:pt x="30435" y="20"/>
                  </a:moveTo>
                  <a:lnTo>
                    <a:pt x="33101" y="20"/>
                  </a:lnTo>
                  <a:lnTo>
                    <a:pt x="33165" y="20"/>
                  </a:lnTo>
                  <a:cubicBezTo>
                    <a:pt x="307145" y="-1533"/>
                    <a:pt x="581805" y="91636"/>
                    <a:pt x="838642" y="307041"/>
                  </a:cubicBezTo>
                  <a:lnTo>
                    <a:pt x="931144" y="391860"/>
                  </a:lnTo>
                  <a:lnTo>
                    <a:pt x="0" y="391860"/>
                  </a:lnTo>
                  <a:lnTo>
                    <a:pt x="0" y="740"/>
                  </a:lnTo>
                  <a:close/>
                </a:path>
              </a:pathLst>
            </a:custGeom>
            <a:solidFill>
              <a:srgbClr val="00BCB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7C7D9CDA-0896-B2E5-E398-8184BD551D05}"/>
                </a:ext>
              </a:extLst>
            </p:cNvPr>
            <p:cNvSpPr/>
            <p:nvPr userDrawn="1"/>
          </p:nvSpPr>
          <p:spPr>
            <a:xfrm>
              <a:off x="0" y="4956384"/>
              <a:ext cx="257766" cy="952588"/>
            </a:xfrm>
            <a:custGeom>
              <a:avLst/>
              <a:gdLst>
                <a:gd name="connsiteX0" fmla="*/ 0 w 257766"/>
                <a:gd name="connsiteY0" fmla="*/ 0 h 952588"/>
                <a:gd name="connsiteX1" fmla="*/ 5683 w 257766"/>
                <a:gd name="connsiteY1" fmla="*/ 3079 h 952588"/>
                <a:gd name="connsiteX2" fmla="*/ 257766 w 257766"/>
                <a:gd name="connsiteY2" fmla="*/ 476294 h 952588"/>
                <a:gd name="connsiteX3" fmla="*/ 5683 w 257766"/>
                <a:gd name="connsiteY3" fmla="*/ 949509 h 952588"/>
                <a:gd name="connsiteX4" fmla="*/ 0 w 257766"/>
                <a:gd name="connsiteY4" fmla="*/ 952588 h 95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766" h="952588">
                  <a:moveTo>
                    <a:pt x="0" y="0"/>
                  </a:moveTo>
                  <a:lnTo>
                    <a:pt x="5683" y="3079"/>
                  </a:lnTo>
                  <a:cubicBezTo>
                    <a:pt x="157772" y="105634"/>
                    <a:pt x="257766" y="279309"/>
                    <a:pt x="257766" y="476294"/>
                  </a:cubicBezTo>
                  <a:cubicBezTo>
                    <a:pt x="257766" y="673279"/>
                    <a:pt x="157772" y="846954"/>
                    <a:pt x="5683" y="949509"/>
                  </a:cubicBezTo>
                  <a:lnTo>
                    <a:pt x="0" y="952588"/>
                  </a:lnTo>
                  <a:close/>
                </a:path>
              </a:pathLst>
            </a:custGeom>
            <a:solidFill>
              <a:srgbClr val="351C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45" name="Picture 44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C64BF24C-1537-644E-3FED-8862BE8D8C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32069" y="6128121"/>
              <a:ext cx="1480989" cy="606708"/>
            </a:xfrm>
            <a:prstGeom prst="rect">
              <a:avLst/>
            </a:prstGeom>
          </p:spPr>
        </p:pic>
      </p:grpSp>
      <p:sp>
        <p:nvSpPr>
          <p:cNvPr id="46" name="Text Placeholder 41">
            <a:extLst>
              <a:ext uri="{FF2B5EF4-FFF2-40B4-BE49-F238E27FC236}">
                <a16:creationId xmlns:a16="http://schemas.microsoft.com/office/drawing/2014/main" id="{72CFB240-69A1-4029-6986-C0DEC48734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68930" y="962526"/>
            <a:ext cx="6582433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89677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FE736A3-4FCE-7B15-159F-CEE639BD3449}"/>
              </a:ext>
            </a:extLst>
          </p:cNvPr>
          <p:cNvGrpSpPr/>
          <p:nvPr userDrawn="1"/>
        </p:nvGrpSpPr>
        <p:grpSpPr>
          <a:xfrm>
            <a:off x="7268997" y="850264"/>
            <a:ext cx="4923003" cy="6007737"/>
            <a:chOff x="7268997" y="850264"/>
            <a:chExt cx="4923003" cy="6007737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5EC94D46-FFEE-66D1-E776-2E1C9785CD8B}"/>
                </a:ext>
              </a:extLst>
            </p:cNvPr>
            <p:cNvSpPr/>
            <p:nvPr/>
          </p:nvSpPr>
          <p:spPr>
            <a:xfrm>
              <a:off x="7743168" y="1402588"/>
              <a:ext cx="4448832" cy="5455413"/>
            </a:xfrm>
            <a:custGeom>
              <a:avLst/>
              <a:gdLst>
                <a:gd name="connsiteX0" fmla="*/ 3898184 w 4448832"/>
                <a:gd name="connsiteY0" fmla="*/ 0 h 5455413"/>
                <a:gd name="connsiteX1" fmla="*/ 4197367 w 4448832"/>
                <a:gd name="connsiteY1" fmla="*/ 299402 h 5455413"/>
                <a:gd name="connsiteX2" fmla="*/ 4390374 w 4448832"/>
                <a:gd name="connsiteY2" fmla="*/ 535858 h 5455413"/>
                <a:gd name="connsiteX3" fmla="*/ 4448832 w 4448832"/>
                <a:gd name="connsiteY3" fmla="*/ 634855 h 5455413"/>
                <a:gd name="connsiteX4" fmla="*/ 4448832 w 4448832"/>
                <a:gd name="connsiteY4" fmla="*/ 2095582 h 5455413"/>
                <a:gd name="connsiteX5" fmla="*/ 4390374 w 4448832"/>
                <a:gd name="connsiteY5" fmla="*/ 2194579 h 5455413"/>
                <a:gd name="connsiteX6" fmla="*/ 4197367 w 4448832"/>
                <a:gd name="connsiteY6" fmla="*/ 2431034 h 5455413"/>
                <a:gd name="connsiteX7" fmla="*/ 3807827 w 4448832"/>
                <a:gd name="connsiteY7" fmla="*/ 2820861 h 5455413"/>
                <a:gd name="connsiteX8" fmla="*/ 2234884 w 4448832"/>
                <a:gd name="connsiteY8" fmla="*/ 4394962 h 5455413"/>
                <a:gd name="connsiteX9" fmla="*/ 2234884 w 4448832"/>
                <a:gd name="connsiteY9" fmla="*/ 4394899 h 5455413"/>
                <a:gd name="connsiteX10" fmla="*/ 1175151 w 4448832"/>
                <a:gd name="connsiteY10" fmla="*/ 5455413 h 5455413"/>
                <a:gd name="connsiteX11" fmla="*/ 267298 w 4448832"/>
                <a:gd name="connsiteY11" fmla="*/ 5455413 h 5455413"/>
                <a:gd name="connsiteX12" fmla="*/ 180947 w 4448832"/>
                <a:gd name="connsiteY12" fmla="*/ 5302084 h 5455413"/>
                <a:gd name="connsiteX13" fmla="*/ 616698 w 4448832"/>
                <a:gd name="connsiteY13" fmla="*/ 3283903 h 5455413"/>
                <a:gd name="connsiteX14" fmla="*/ 1869773 w 4448832"/>
                <a:gd name="connsiteY14" fmla="*/ 2029904 h 5455413"/>
                <a:gd name="connsiteX15" fmla="*/ 2641111 w 4448832"/>
                <a:gd name="connsiteY15" fmla="*/ 1257998 h 545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48832" h="5455413">
                  <a:moveTo>
                    <a:pt x="3898184" y="0"/>
                  </a:moveTo>
                  <a:lnTo>
                    <a:pt x="4197367" y="299402"/>
                  </a:lnTo>
                  <a:cubicBezTo>
                    <a:pt x="4270893" y="372983"/>
                    <a:pt x="4335229" y="452278"/>
                    <a:pt x="4390374" y="535858"/>
                  </a:cubicBezTo>
                  <a:lnTo>
                    <a:pt x="4448832" y="634855"/>
                  </a:lnTo>
                  <a:lnTo>
                    <a:pt x="4448832" y="2095582"/>
                  </a:lnTo>
                  <a:lnTo>
                    <a:pt x="4390374" y="2194579"/>
                  </a:lnTo>
                  <a:cubicBezTo>
                    <a:pt x="4335229" y="2278159"/>
                    <a:pt x="4270893" y="2357454"/>
                    <a:pt x="4197367" y="2431034"/>
                  </a:cubicBezTo>
                  <a:lnTo>
                    <a:pt x="3807827" y="2820861"/>
                  </a:lnTo>
                  <a:lnTo>
                    <a:pt x="2234884" y="4394962"/>
                  </a:lnTo>
                  <a:lnTo>
                    <a:pt x="2234884" y="4394899"/>
                  </a:lnTo>
                  <a:lnTo>
                    <a:pt x="1175151" y="5455413"/>
                  </a:lnTo>
                  <a:lnTo>
                    <a:pt x="267298" y="5455413"/>
                  </a:lnTo>
                  <a:lnTo>
                    <a:pt x="180947" y="5302084"/>
                  </a:lnTo>
                  <a:cubicBezTo>
                    <a:pt x="-150226" y="4644859"/>
                    <a:pt x="-39187" y="3940270"/>
                    <a:pt x="616698" y="3283903"/>
                  </a:cubicBezTo>
                  <a:lnTo>
                    <a:pt x="1869773" y="2029904"/>
                  </a:lnTo>
                  <a:lnTo>
                    <a:pt x="2641111" y="1257998"/>
                  </a:lnTo>
                  <a:close/>
                </a:path>
              </a:pathLst>
            </a:custGeom>
            <a:solidFill>
              <a:srgbClr val="403FA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0B51DC9-D5E4-8BB2-457D-A1F678BCE600}"/>
                </a:ext>
              </a:extLst>
            </p:cNvPr>
            <p:cNvSpPr/>
            <p:nvPr/>
          </p:nvSpPr>
          <p:spPr>
            <a:xfrm>
              <a:off x="9076359" y="850264"/>
              <a:ext cx="2022796" cy="859726"/>
            </a:xfrm>
            <a:custGeom>
              <a:avLst/>
              <a:gdLst>
                <a:gd name="connsiteX0" fmla="*/ 1866626 w 2022796"/>
                <a:gd name="connsiteY0" fmla="*/ 859727 h 859726"/>
                <a:gd name="connsiteX1" fmla="*/ 1786485 w 2022796"/>
                <a:gd name="connsiteY1" fmla="*/ 837438 h 859726"/>
                <a:gd name="connsiteX2" fmla="*/ 153451 w 2022796"/>
                <a:gd name="connsiteY2" fmla="*/ 312166 h 859726"/>
                <a:gd name="connsiteX3" fmla="*/ 21 w 2022796"/>
                <a:gd name="connsiteY3" fmla="*/ 153607 h 859726"/>
                <a:gd name="connsiteX4" fmla="*/ 155926 w 2022796"/>
                <a:gd name="connsiteY4" fmla="*/ 0 h 859726"/>
                <a:gd name="connsiteX5" fmla="*/ 158464 w 2022796"/>
                <a:gd name="connsiteY5" fmla="*/ 0 h 859726"/>
                <a:gd name="connsiteX6" fmla="*/ 1947085 w 2022796"/>
                <a:gd name="connsiteY6" fmla="*/ 569786 h 859726"/>
                <a:gd name="connsiteX7" fmla="*/ 2000513 w 2022796"/>
                <a:gd name="connsiteY7" fmla="*/ 783971 h 859726"/>
                <a:gd name="connsiteX8" fmla="*/ 1866626 w 2022796"/>
                <a:gd name="connsiteY8" fmla="*/ 859727 h 85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2796" h="859726">
                  <a:moveTo>
                    <a:pt x="1866626" y="859727"/>
                  </a:moveTo>
                  <a:cubicBezTo>
                    <a:pt x="1839278" y="859727"/>
                    <a:pt x="1811612" y="852551"/>
                    <a:pt x="1786485" y="837438"/>
                  </a:cubicBezTo>
                  <a:cubicBezTo>
                    <a:pt x="1220291" y="497205"/>
                    <a:pt x="670849" y="320485"/>
                    <a:pt x="153451" y="312166"/>
                  </a:cubicBezTo>
                  <a:cubicBezTo>
                    <a:pt x="67345" y="310769"/>
                    <a:pt x="-1375" y="239776"/>
                    <a:pt x="21" y="153607"/>
                  </a:cubicBezTo>
                  <a:cubicBezTo>
                    <a:pt x="1354" y="68263"/>
                    <a:pt x="70962" y="0"/>
                    <a:pt x="155926" y="0"/>
                  </a:cubicBezTo>
                  <a:cubicBezTo>
                    <a:pt x="156751" y="0"/>
                    <a:pt x="157639" y="0"/>
                    <a:pt x="158464" y="0"/>
                  </a:cubicBezTo>
                  <a:cubicBezTo>
                    <a:pt x="731447" y="9208"/>
                    <a:pt x="1333238" y="200914"/>
                    <a:pt x="1947085" y="569786"/>
                  </a:cubicBezTo>
                  <a:cubicBezTo>
                    <a:pt x="2020944" y="614172"/>
                    <a:pt x="2044866" y="710057"/>
                    <a:pt x="2000513" y="783971"/>
                  </a:cubicBezTo>
                  <a:cubicBezTo>
                    <a:pt x="1971261" y="832739"/>
                    <a:pt x="1919610" y="859727"/>
                    <a:pt x="1866626" y="859727"/>
                  </a:cubicBezTo>
                  <a:close/>
                </a:path>
              </a:pathLst>
            </a:custGeom>
            <a:solidFill>
              <a:srgbClr val="BABA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8EBC4C6-D371-4A17-6F04-B181361351E8}"/>
                </a:ext>
              </a:extLst>
            </p:cNvPr>
            <p:cNvSpPr/>
            <p:nvPr/>
          </p:nvSpPr>
          <p:spPr>
            <a:xfrm>
              <a:off x="7268997" y="1496606"/>
              <a:ext cx="4058578" cy="4324269"/>
            </a:xfrm>
            <a:custGeom>
              <a:avLst/>
              <a:gdLst>
                <a:gd name="connsiteX0" fmla="*/ 4058579 w 4058578"/>
                <a:gd name="connsiteY0" fmla="*/ 2950426 h 4324269"/>
                <a:gd name="connsiteX1" fmla="*/ 2708166 w 4058578"/>
                <a:gd name="connsiteY1" fmla="*/ 4301833 h 4324269"/>
                <a:gd name="connsiteX2" fmla="*/ 774744 w 4058578"/>
                <a:gd name="connsiteY2" fmla="*/ 3622700 h 4324269"/>
                <a:gd name="connsiteX3" fmla="*/ 717383 w 4058578"/>
                <a:gd name="connsiteY3" fmla="*/ 3563709 h 4324269"/>
                <a:gd name="connsiteX4" fmla="*/ 550564 w 4058578"/>
                <a:gd name="connsiteY4" fmla="*/ 589813 h 4324269"/>
                <a:gd name="connsiteX5" fmla="*/ 3653049 w 4058578"/>
                <a:gd name="connsiteY5" fmla="*/ 625817 h 4324269"/>
                <a:gd name="connsiteX6" fmla="*/ 2343944 w 4058578"/>
                <a:gd name="connsiteY6" fmla="*/ 1935886 h 4324269"/>
                <a:gd name="connsiteX7" fmla="*/ 2441155 w 4058578"/>
                <a:gd name="connsiteY7" fmla="*/ 2852382 h 4324269"/>
                <a:gd name="connsiteX8" fmla="*/ 4058579 w 4058578"/>
                <a:gd name="connsiteY8" fmla="*/ 2950426 h 432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8578" h="4324269">
                  <a:moveTo>
                    <a:pt x="4058579" y="2950426"/>
                  </a:moveTo>
                  <a:lnTo>
                    <a:pt x="2708166" y="4301833"/>
                  </a:lnTo>
                  <a:cubicBezTo>
                    <a:pt x="2083849" y="4395241"/>
                    <a:pt x="1353882" y="4202328"/>
                    <a:pt x="774744" y="3622700"/>
                  </a:cubicBezTo>
                  <a:cubicBezTo>
                    <a:pt x="754820" y="3602761"/>
                    <a:pt x="735721" y="3583647"/>
                    <a:pt x="717383" y="3563709"/>
                  </a:cubicBezTo>
                  <a:cubicBezTo>
                    <a:pt x="-173184" y="2624988"/>
                    <a:pt x="-241269" y="1382293"/>
                    <a:pt x="550564" y="589813"/>
                  </a:cubicBezTo>
                  <a:cubicBezTo>
                    <a:pt x="1357753" y="-217971"/>
                    <a:pt x="2455685" y="-186538"/>
                    <a:pt x="3653049" y="625817"/>
                  </a:cubicBezTo>
                  <a:lnTo>
                    <a:pt x="2343944" y="1935886"/>
                  </a:lnTo>
                  <a:cubicBezTo>
                    <a:pt x="2090702" y="2189315"/>
                    <a:pt x="2129726" y="2540724"/>
                    <a:pt x="2441155" y="2852382"/>
                  </a:cubicBezTo>
                  <a:cubicBezTo>
                    <a:pt x="2843575" y="3255099"/>
                    <a:pt x="3539848" y="3343935"/>
                    <a:pt x="4058579" y="2950426"/>
                  </a:cubicBezTo>
                  <a:close/>
                </a:path>
              </a:pathLst>
            </a:custGeom>
            <a:solidFill>
              <a:srgbClr val="6E63D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E258985-A3E8-D514-4934-5FC4FD2065D7}"/>
                </a:ext>
              </a:extLst>
            </p:cNvPr>
            <p:cNvSpPr/>
            <p:nvPr/>
          </p:nvSpPr>
          <p:spPr>
            <a:xfrm>
              <a:off x="9977988" y="3526867"/>
              <a:ext cx="2214011" cy="2270683"/>
            </a:xfrm>
            <a:custGeom>
              <a:avLst/>
              <a:gdLst>
                <a:gd name="connsiteX0" fmla="*/ 2214011 w 2214011"/>
                <a:gd name="connsiteY0" fmla="*/ 0 h 2270683"/>
                <a:gd name="connsiteX1" fmla="*/ 2214011 w 2214011"/>
                <a:gd name="connsiteY1" fmla="*/ 1562160 h 2270683"/>
                <a:gd name="connsiteX2" fmla="*/ 2181382 w 2214011"/>
                <a:gd name="connsiteY2" fmla="*/ 1549823 h 2270683"/>
                <a:gd name="connsiteX3" fmla="*/ 1230169 w 2214011"/>
                <a:gd name="connsiteY3" fmla="*/ 1827644 h 2270683"/>
                <a:gd name="connsiteX4" fmla="*/ 0 w 2214011"/>
                <a:gd name="connsiteY4" fmla="*/ 2270683 h 2270683"/>
                <a:gd name="connsiteX5" fmla="*/ 1572943 w 2214011"/>
                <a:gd name="connsiteY5" fmla="*/ 696582 h 2270683"/>
                <a:gd name="connsiteX6" fmla="*/ 1962483 w 2214011"/>
                <a:gd name="connsiteY6" fmla="*/ 306755 h 2270683"/>
                <a:gd name="connsiteX7" fmla="*/ 2196879 w 2214011"/>
                <a:gd name="connsiteY7" fmla="*/ 177 h 2270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14011" h="2270683">
                  <a:moveTo>
                    <a:pt x="2214011" y="0"/>
                  </a:moveTo>
                  <a:lnTo>
                    <a:pt x="2214011" y="1562160"/>
                  </a:lnTo>
                  <a:lnTo>
                    <a:pt x="2181382" y="1549823"/>
                  </a:lnTo>
                  <a:cubicBezTo>
                    <a:pt x="1968194" y="1502591"/>
                    <a:pt x="1674421" y="1622095"/>
                    <a:pt x="1230169" y="1827644"/>
                  </a:cubicBezTo>
                  <a:cubicBezTo>
                    <a:pt x="844690" y="1999411"/>
                    <a:pt x="425644" y="2189657"/>
                    <a:pt x="0" y="2270683"/>
                  </a:cubicBezTo>
                  <a:lnTo>
                    <a:pt x="1572943" y="696582"/>
                  </a:lnTo>
                  <a:lnTo>
                    <a:pt x="1962483" y="306755"/>
                  </a:lnTo>
                  <a:cubicBezTo>
                    <a:pt x="2056076" y="213029"/>
                    <a:pt x="2133045" y="109397"/>
                    <a:pt x="2196879" y="177"/>
                  </a:cubicBezTo>
                  <a:close/>
                </a:path>
              </a:pathLst>
            </a:custGeom>
            <a:solidFill>
              <a:srgbClr val="BABA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7E5AC6C-F7E2-C64C-0E5A-456EF76A782B}"/>
                </a:ext>
              </a:extLst>
            </p:cNvPr>
            <p:cNvSpPr/>
            <p:nvPr/>
          </p:nvSpPr>
          <p:spPr>
            <a:xfrm>
              <a:off x="9492619" y="6406446"/>
              <a:ext cx="1210748" cy="451555"/>
            </a:xfrm>
            <a:custGeom>
              <a:avLst/>
              <a:gdLst>
                <a:gd name="connsiteX0" fmla="*/ 628757 w 1210748"/>
                <a:gd name="connsiteY0" fmla="*/ 3015 h 451555"/>
                <a:gd name="connsiteX1" fmla="*/ 1062032 w 1210748"/>
                <a:gd name="connsiteY1" fmla="*/ 165550 h 451555"/>
                <a:gd name="connsiteX2" fmla="*/ 1195103 w 1210748"/>
                <a:gd name="connsiteY2" fmla="*/ 376635 h 451555"/>
                <a:gd name="connsiteX3" fmla="*/ 1210748 w 1210748"/>
                <a:gd name="connsiteY3" fmla="*/ 451555 h 451555"/>
                <a:gd name="connsiteX4" fmla="*/ 0 w 1210748"/>
                <a:gd name="connsiteY4" fmla="*/ 451555 h 451555"/>
                <a:gd name="connsiteX5" fmla="*/ 6778 w 1210748"/>
                <a:gd name="connsiteY5" fmla="*/ 440165 h 451555"/>
                <a:gd name="connsiteX6" fmla="*/ 152556 w 1210748"/>
                <a:gd name="connsiteY6" fmla="*/ 261436 h 451555"/>
                <a:gd name="connsiteX7" fmla="*/ 628757 w 1210748"/>
                <a:gd name="connsiteY7" fmla="*/ 3015 h 45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0748" h="451555">
                  <a:moveTo>
                    <a:pt x="628757" y="3015"/>
                  </a:moveTo>
                  <a:cubicBezTo>
                    <a:pt x="786010" y="-13789"/>
                    <a:pt x="936109" y="39567"/>
                    <a:pt x="1062032" y="165550"/>
                  </a:cubicBezTo>
                  <a:cubicBezTo>
                    <a:pt x="1124978" y="228543"/>
                    <a:pt x="1169193" y="299349"/>
                    <a:pt x="1195103" y="376635"/>
                  </a:cubicBezTo>
                  <a:lnTo>
                    <a:pt x="1210748" y="451555"/>
                  </a:lnTo>
                  <a:lnTo>
                    <a:pt x="0" y="451555"/>
                  </a:lnTo>
                  <a:lnTo>
                    <a:pt x="6778" y="440165"/>
                  </a:lnTo>
                  <a:cubicBezTo>
                    <a:pt x="49328" y="375948"/>
                    <a:pt x="98066" y="315975"/>
                    <a:pt x="152556" y="261436"/>
                  </a:cubicBezTo>
                  <a:cubicBezTo>
                    <a:pt x="307097" y="106782"/>
                    <a:pt x="471504" y="19819"/>
                    <a:pt x="628757" y="3015"/>
                  </a:cubicBezTo>
                  <a:close/>
                </a:path>
              </a:pathLst>
            </a:custGeom>
            <a:solidFill>
              <a:srgbClr val="6E63D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4AAB7F9-F163-372B-9EFC-CEB7E29C14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10287008" y="5810307"/>
              <a:ext cx="1480989" cy="606707"/>
            </a:xfrm>
            <a:prstGeom prst="rect">
              <a:avLst/>
            </a:prstGeom>
          </p:spPr>
        </p:pic>
      </p:grpSp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5453729" y="1108290"/>
            <a:ext cx="6390497" cy="4370977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A3BAAC-C17F-4E41-553B-78E0ED1FE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3980" y="1172845"/>
            <a:ext cx="6244017" cy="4236371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81B7E3C5-9392-EDC5-6E1F-1AAB8D300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393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 i="0">
                <a:solidFill>
                  <a:srgbClr val="361D5C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9C93CEBE-33A5-0EBD-8518-7AA8965659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291" y="962526"/>
            <a:ext cx="4885018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51091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44BC394D-58B6-20B6-1AB4-83CA2378FE75}"/>
              </a:ext>
            </a:extLst>
          </p:cNvPr>
          <p:cNvGrpSpPr/>
          <p:nvPr userDrawn="1"/>
        </p:nvGrpSpPr>
        <p:grpSpPr>
          <a:xfrm>
            <a:off x="-1" y="1413959"/>
            <a:ext cx="6805878" cy="5439867"/>
            <a:chOff x="-1" y="1413959"/>
            <a:chExt cx="6805878" cy="5439867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4DE586E3-24C0-CFE8-9350-3BB4731BE58D}"/>
                </a:ext>
              </a:extLst>
            </p:cNvPr>
            <p:cNvSpPr/>
            <p:nvPr/>
          </p:nvSpPr>
          <p:spPr>
            <a:xfrm rot="5400000">
              <a:off x="639359" y="1304190"/>
              <a:ext cx="4910276" cy="6188996"/>
            </a:xfrm>
            <a:custGeom>
              <a:avLst/>
              <a:gdLst>
                <a:gd name="connsiteX0" fmla="*/ 1093 w 4910276"/>
                <a:gd name="connsiteY0" fmla="*/ 5174086 h 6188996"/>
                <a:gd name="connsiteX1" fmla="*/ 688776 w 4910276"/>
                <a:gd name="connsiteY1" fmla="*/ 3667736 h 6188996"/>
                <a:gd name="connsiteX2" fmla="*/ 2088309 w 4910276"/>
                <a:gd name="connsiteY2" fmla="*/ 2267167 h 6188996"/>
                <a:gd name="connsiteX3" fmla="*/ 2949800 w 4910276"/>
                <a:gd name="connsiteY3" fmla="*/ 1405038 h 6188996"/>
                <a:gd name="connsiteX4" fmla="*/ 4353797 w 4910276"/>
                <a:gd name="connsiteY4" fmla="*/ 0 h 6188996"/>
                <a:gd name="connsiteX5" fmla="*/ 4687947 w 4910276"/>
                <a:gd name="connsiteY5" fmla="*/ 334398 h 6188996"/>
                <a:gd name="connsiteX6" fmla="*/ 4903513 w 4910276"/>
                <a:gd name="connsiteY6" fmla="*/ 598491 h 6188996"/>
                <a:gd name="connsiteX7" fmla="*/ 4910276 w 4910276"/>
                <a:gd name="connsiteY7" fmla="*/ 609945 h 6188996"/>
                <a:gd name="connsiteX8" fmla="*/ 4910276 w 4910276"/>
                <a:gd name="connsiteY8" fmla="*/ 2439635 h 6188996"/>
                <a:gd name="connsiteX9" fmla="*/ 4903513 w 4910276"/>
                <a:gd name="connsiteY9" fmla="*/ 2451088 h 6188996"/>
                <a:gd name="connsiteX10" fmla="*/ 4687947 w 4910276"/>
                <a:gd name="connsiteY10" fmla="*/ 2715181 h 6188996"/>
                <a:gd name="connsiteX11" fmla="*/ 4252879 w 4910276"/>
                <a:gd name="connsiteY11" fmla="*/ 3150572 h 6188996"/>
                <a:gd name="connsiteX12" fmla="*/ 2496093 w 4910276"/>
                <a:gd name="connsiteY12" fmla="*/ 4908660 h 6188996"/>
                <a:gd name="connsiteX13" fmla="*/ 2496093 w 4910276"/>
                <a:gd name="connsiteY13" fmla="*/ 4908589 h 6188996"/>
                <a:gd name="connsiteX14" fmla="*/ 1216635 w 4910276"/>
                <a:gd name="connsiteY14" fmla="*/ 6188996 h 6188996"/>
                <a:gd name="connsiteX15" fmla="*/ 362776 w 4910276"/>
                <a:gd name="connsiteY15" fmla="*/ 6188996 h 6188996"/>
                <a:gd name="connsiteX16" fmla="*/ 304788 w 4910276"/>
                <a:gd name="connsiteY16" fmla="*/ 6104156 h 6188996"/>
                <a:gd name="connsiteX17" fmla="*/ 1093 w 4910276"/>
                <a:gd name="connsiteY17" fmla="*/ 5174086 h 618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10276" h="6188996">
                  <a:moveTo>
                    <a:pt x="1093" y="5174086"/>
                  </a:moveTo>
                  <a:cubicBezTo>
                    <a:pt x="-17492" y="4669120"/>
                    <a:pt x="200414" y="4156460"/>
                    <a:pt x="688776" y="3667736"/>
                  </a:cubicBezTo>
                  <a:lnTo>
                    <a:pt x="2088309" y="2267167"/>
                  </a:lnTo>
                  <a:lnTo>
                    <a:pt x="2949800" y="1405038"/>
                  </a:lnTo>
                  <a:lnTo>
                    <a:pt x="4353797" y="0"/>
                  </a:lnTo>
                  <a:lnTo>
                    <a:pt x="4687947" y="334398"/>
                  </a:lnTo>
                  <a:cubicBezTo>
                    <a:pt x="4770067" y="416579"/>
                    <a:pt x="4841922" y="505142"/>
                    <a:pt x="4903513" y="598491"/>
                  </a:cubicBezTo>
                  <a:lnTo>
                    <a:pt x="4910276" y="609945"/>
                  </a:lnTo>
                  <a:lnTo>
                    <a:pt x="4910276" y="2439635"/>
                  </a:lnTo>
                  <a:lnTo>
                    <a:pt x="4903513" y="2451088"/>
                  </a:lnTo>
                  <a:cubicBezTo>
                    <a:pt x="4841922" y="2544437"/>
                    <a:pt x="4770067" y="2633000"/>
                    <a:pt x="4687947" y="2715181"/>
                  </a:cubicBezTo>
                  <a:lnTo>
                    <a:pt x="4252879" y="3150572"/>
                  </a:lnTo>
                  <a:lnTo>
                    <a:pt x="2496093" y="4908660"/>
                  </a:lnTo>
                  <a:lnTo>
                    <a:pt x="2496093" y="4908589"/>
                  </a:lnTo>
                  <a:lnTo>
                    <a:pt x="1216635" y="6188996"/>
                  </a:lnTo>
                  <a:lnTo>
                    <a:pt x="362776" y="6188996"/>
                  </a:lnTo>
                  <a:lnTo>
                    <a:pt x="304788" y="6104156"/>
                  </a:lnTo>
                  <a:cubicBezTo>
                    <a:pt x="116705" y="5802287"/>
                    <a:pt x="12709" y="5489689"/>
                    <a:pt x="1093" y="5174086"/>
                  </a:cubicBezTo>
                  <a:close/>
                </a:path>
              </a:pathLst>
            </a:custGeom>
            <a:solidFill>
              <a:srgbClr val="403FA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EACBA99B-F2C4-D19C-BAEE-123D8179E5EF}"/>
                </a:ext>
              </a:extLst>
            </p:cNvPr>
            <p:cNvSpPr/>
            <p:nvPr/>
          </p:nvSpPr>
          <p:spPr>
            <a:xfrm rot="5400000">
              <a:off x="5196162" y="4082063"/>
              <a:ext cx="2259216" cy="960214"/>
            </a:xfrm>
            <a:custGeom>
              <a:avLst/>
              <a:gdLst>
                <a:gd name="connsiteX0" fmla="*/ 2084794 w 2259216"/>
                <a:gd name="connsiteY0" fmla="*/ 960214 h 960214"/>
                <a:gd name="connsiteX1" fmla="*/ 1995286 w 2259216"/>
                <a:gd name="connsiteY1" fmla="*/ 935321 h 960214"/>
                <a:gd name="connsiteX2" fmla="*/ 171386 w 2259216"/>
                <a:gd name="connsiteY2" fmla="*/ 348653 h 960214"/>
                <a:gd name="connsiteX3" fmla="*/ 23 w 2259216"/>
                <a:gd name="connsiteY3" fmla="*/ 171561 h 960214"/>
                <a:gd name="connsiteX4" fmla="*/ 174150 w 2259216"/>
                <a:gd name="connsiteY4" fmla="*/ 0 h 960214"/>
                <a:gd name="connsiteX5" fmla="*/ 176985 w 2259216"/>
                <a:gd name="connsiteY5" fmla="*/ 0 h 960214"/>
                <a:gd name="connsiteX6" fmla="*/ 2174657 w 2259216"/>
                <a:gd name="connsiteY6" fmla="*/ 636384 h 960214"/>
                <a:gd name="connsiteX7" fmla="*/ 2234329 w 2259216"/>
                <a:gd name="connsiteY7" fmla="*/ 875604 h 960214"/>
                <a:gd name="connsiteX8" fmla="*/ 2084794 w 2259216"/>
                <a:gd name="connsiteY8" fmla="*/ 960214 h 96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9216" h="960214">
                  <a:moveTo>
                    <a:pt x="2084794" y="960214"/>
                  </a:moveTo>
                  <a:cubicBezTo>
                    <a:pt x="2054249" y="960214"/>
                    <a:pt x="2023350" y="952200"/>
                    <a:pt x="1995286" y="935321"/>
                  </a:cubicBezTo>
                  <a:cubicBezTo>
                    <a:pt x="1362916" y="555320"/>
                    <a:pt x="749257" y="357944"/>
                    <a:pt x="171386" y="348653"/>
                  </a:cubicBezTo>
                  <a:cubicBezTo>
                    <a:pt x="75216" y="347093"/>
                    <a:pt x="-1536" y="267802"/>
                    <a:pt x="23" y="171561"/>
                  </a:cubicBezTo>
                  <a:cubicBezTo>
                    <a:pt x="1512" y="76241"/>
                    <a:pt x="79256" y="0"/>
                    <a:pt x="174150" y="0"/>
                  </a:cubicBezTo>
                  <a:cubicBezTo>
                    <a:pt x="175071" y="0"/>
                    <a:pt x="176063" y="0"/>
                    <a:pt x="176985" y="0"/>
                  </a:cubicBezTo>
                  <a:cubicBezTo>
                    <a:pt x="816937" y="10284"/>
                    <a:pt x="1489064" y="224398"/>
                    <a:pt x="2174657" y="636384"/>
                  </a:cubicBezTo>
                  <a:cubicBezTo>
                    <a:pt x="2257149" y="685959"/>
                    <a:pt x="2283867" y="793051"/>
                    <a:pt x="2234329" y="875604"/>
                  </a:cubicBezTo>
                  <a:cubicBezTo>
                    <a:pt x="2201658" y="930072"/>
                    <a:pt x="2143970" y="960214"/>
                    <a:pt x="2084794" y="960214"/>
                  </a:cubicBezTo>
                  <a:close/>
                </a:path>
              </a:pathLst>
            </a:custGeom>
            <a:solidFill>
              <a:srgbClr val="BABA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D34394A2-F1C7-E30F-5091-EEF7D7512DF9}"/>
                </a:ext>
              </a:extLst>
            </p:cNvPr>
            <p:cNvSpPr/>
            <p:nvPr/>
          </p:nvSpPr>
          <p:spPr>
            <a:xfrm rot="5400000">
              <a:off x="1402668" y="1265576"/>
              <a:ext cx="4532938" cy="4829704"/>
            </a:xfrm>
            <a:custGeom>
              <a:avLst/>
              <a:gdLst>
                <a:gd name="connsiteX0" fmla="*/ 4532938 w 4532938"/>
                <a:gd name="connsiteY0" fmla="*/ 3295281 h 4829704"/>
                <a:gd name="connsiteX1" fmla="*/ 3024692 w 4532938"/>
                <a:gd name="connsiteY1" fmla="*/ 4804645 h 4829704"/>
                <a:gd name="connsiteX2" fmla="*/ 865295 w 4532938"/>
                <a:gd name="connsiteY2" fmla="*/ 4046133 h 4829704"/>
                <a:gd name="connsiteX3" fmla="*/ 801229 w 4532938"/>
                <a:gd name="connsiteY3" fmla="*/ 3980247 h 4829704"/>
                <a:gd name="connsiteX4" fmla="*/ 614913 w 4532938"/>
                <a:gd name="connsiteY4" fmla="*/ 658752 h 4829704"/>
                <a:gd name="connsiteX5" fmla="*/ 4080010 w 4532938"/>
                <a:gd name="connsiteY5" fmla="*/ 698965 h 4829704"/>
                <a:gd name="connsiteX6" fmla="*/ 2617900 w 4532938"/>
                <a:gd name="connsiteY6" fmla="*/ 2162159 h 4829704"/>
                <a:gd name="connsiteX7" fmla="*/ 2726472 w 4532938"/>
                <a:gd name="connsiteY7" fmla="*/ 3185778 h 4829704"/>
                <a:gd name="connsiteX8" fmla="*/ 4532938 w 4532938"/>
                <a:gd name="connsiteY8" fmla="*/ 3295281 h 482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32938" h="4829704">
                  <a:moveTo>
                    <a:pt x="4532938" y="3295281"/>
                  </a:moveTo>
                  <a:lnTo>
                    <a:pt x="3024692" y="4804645"/>
                  </a:lnTo>
                  <a:cubicBezTo>
                    <a:pt x="2327406" y="4908972"/>
                    <a:pt x="1512122" y="4693510"/>
                    <a:pt x="865295" y="4046133"/>
                  </a:cubicBezTo>
                  <a:cubicBezTo>
                    <a:pt x="843042" y="4023864"/>
                    <a:pt x="821710" y="4002516"/>
                    <a:pt x="801229" y="3980247"/>
                  </a:cubicBezTo>
                  <a:cubicBezTo>
                    <a:pt x="-193426" y="2931806"/>
                    <a:pt x="-269469" y="1543860"/>
                    <a:pt x="614913" y="658752"/>
                  </a:cubicBezTo>
                  <a:cubicBezTo>
                    <a:pt x="1516445" y="-243448"/>
                    <a:pt x="2742701" y="-208341"/>
                    <a:pt x="4080010" y="698965"/>
                  </a:cubicBezTo>
                  <a:lnTo>
                    <a:pt x="2617900" y="2162159"/>
                  </a:lnTo>
                  <a:cubicBezTo>
                    <a:pt x="2335060" y="2445209"/>
                    <a:pt x="2378645" y="2837692"/>
                    <a:pt x="2726472" y="3185778"/>
                  </a:cubicBezTo>
                  <a:cubicBezTo>
                    <a:pt x="3175927" y="3635565"/>
                    <a:pt x="3953579" y="3734785"/>
                    <a:pt x="4532938" y="3295281"/>
                  </a:cubicBezTo>
                  <a:close/>
                </a:path>
              </a:pathLst>
            </a:custGeom>
            <a:solidFill>
              <a:srgbClr val="6E63D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82147D3D-1C44-45A8-9444-CB612DB45812}"/>
                </a:ext>
              </a:extLst>
            </p:cNvPr>
            <p:cNvSpPr/>
            <p:nvPr/>
          </p:nvSpPr>
          <p:spPr>
            <a:xfrm rot="5400000">
              <a:off x="1311602" y="4408305"/>
              <a:ext cx="2414254" cy="2476786"/>
            </a:xfrm>
            <a:custGeom>
              <a:avLst/>
              <a:gdLst>
                <a:gd name="connsiteX0" fmla="*/ 0 w 2414254"/>
                <a:gd name="connsiteY0" fmla="*/ 2476786 h 2476786"/>
                <a:gd name="connsiteX1" fmla="*/ 1756786 w 2414254"/>
                <a:gd name="connsiteY1" fmla="*/ 718698 h 2476786"/>
                <a:gd name="connsiteX2" fmla="*/ 2191854 w 2414254"/>
                <a:gd name="connsiteY2" fmla="*/ 283307 h 2476786"/>
                <a:gd name="connsiteX3" fmla="*/ 2335215 w 2414254"/>
                <a:gd name="connsiteY3" fmla="*/ 118590 h 2476786"/>
                <a:gd name="connsiteX4" fmla="*/ 2414254 w 2414254"/>
                <a:gd name="connsiteY4" fmla="*/ 0 h 2476786"/>
                <a:gd name="connsiteX5" fmla="*/ 2414254 w 2414254"/>
                <a:gd name="connsiteY5" fmla="*/ 1669707 h 2476786"/>
                <a:gd name="connsiteX6" fmla="*/ 2309424 w 2414254"/>
                <a:gd name="connsiteY6" fmla="*/ 1660394 h 2476786"/>
                <a:gd name="connsiteX7" fmla="*/ 1373949 w 2414254"/>
                <a:gd name="connsiteY7" fmla="*/ 1981962 h 2476786"/>
                <a:gd name="connsiteX8" fmla="*/ 0 w 2414254"/>
                <a:gd name="connsiteY8" fmla="*/ 2476786 h 2476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4254" h="2476786">
                  <a:moveTo>
                    <a:pt x="0" y="2476786"/>
                  </a:moveTo>
                  <a:lnTo>
                    <a:pt x="1756786" y="718698"/>
                  </a:lnTo>
                  <a:lnTo>
                    <a:pt x="2191854" y="283307"/>
                  </a:lnTo>
                  <a:cubicBezTo>
                    <a:pt x="2244121" y="230967"/>
                    <a:pt x="2291745" y="175860"/>
                    <a:pt x="2335215" y="118590"/>
                  </a:cubicBezTo>
                  <a:lnTo>
                    <a:pt x="2414254" y="0"/>
                  </a:lnTo>
                  <a:lnTo>
                    <a:pt x="2414254" y="1669707"/>
                  </a:lnTo>
                  <a:lnTo>
                    <a:pt x="2309424" y="1660394"/>
                  </a:lnTo>
                  <a:cubicBezTo>
                    <a:pt x="2084195" y="1666076"/>
                    <a:pt x="1787429" y="1790649"/>
                    <a:pt x="1373949" y="1981962"/>
                  </a:cubicBezTo>
                  <a:cubicBezTo>
                    <a:pt x="943416" y="2173807"/>
                    <a:pt x="475393" y="2386289"/>
                    <a:pt x="0" y="2476786"/>
                  </a:cubicBezTo>
                  <a:close/>
                </a:path>
              </a:pathLst>
            </a:custGeom>
            <a:solidFill>
              <a:srgbClr val="BABA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pic>
          <p:nvPicPr>
            <p:cNvPr id="47" name="Picture 46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E9F0FB58-C65C-D4BB-9916-22AE87D629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845568" y="6042598"/>
              <a:ext cx="1480989" cy="606708"/>
            </a:xfrm>
            <a:prstGeom prst="rect">
              <a:avLst/>
            </a:prstGeom>
          </p:spPr>
        </p:pic>
      </p:grpSp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372125" y="1645481"/>
            <a:ext cx="6129700" cy="4192597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62C60D-C835-AFC6-3A32-8E8968494D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2376" y="1710037"/>
            <a:ext cx="5989198" cy="4063484"/>
          </a:xfrm>
          <a:custGeom>
            <a:avLst/>
            <a:gdLst>
              <a:gd name="connsiteX0" fmla="*/ 127031 w 5989198"/>
              <a:gd name="connsiteY0" fmla="*/ 0 h 4063484"/>
              <a:gd name="connsiteX1" fmla="*/ 5862167 w 5989198"/>
              <a:gd name="connsiteY1" fmla="*/ 0 h 4063484"/>
              <a:gd name="connsiteX2" fmla="*/ 5989198 w 5989198"/>
              <a:gd name="connsiteY2" fmla="*/ 127218 h 4063484"/>
              <a:gd name="connsiteX3" fmla="*/ 5989198 w 5989198"/>
              <a:gd name="connsiteY3" fmla="*/ 3936266 h 4063484"/>
              <a:gd name="connsiteX4" fmla="*/ 5862167 w 5989198"/>
              <a:gd name="connsiteY4" fmla="*/ 4063484 h 4063484"/>
              <a:gd name="connsiteX5" fmla="*/ 127031 w 5989198"/>
              <a:gd name="connsiteY5" fmla="*/ 4063484 h 4063484"/>
              <a:gd name="connsiteX6" fmla="*/ 0 w 5989198"/>
              <a:gd name="connsiteY6" fmla="*/ 3936266 h 4063484"/>
              <a:gd name="connsiteX7" fmla="*/ 0 w 5989198"/>
              <a:gd name="connsiteY7" fmla="*/ 3328791 h 4063484"/>
              <a:gd name="connsiteX8" fmla="*/ 45948 w 5989198"/>
              <a:gd name="connsiteY8" fmla="*/ 3272636 h 4063484"/>
              <a:gd name="connsiteX9" fmla="*/ 50690 w 5989198"/>
              <a:gd name="connsiteY9" fmla="*/ 2609620 h 4063484"/>
              <a:gd name="connsiteX10" fmla="*/ 0 w 5989198"/>
              <a:gd name="connsiteY10" fmla="*/ 2531407 h 4063484"/>
              <a:gd name="connsiteX11" fmla="*/ 0 w 5989198"/>
              <a:gd name="connsiteY11" fmla="*/ 127218 h 4063484"/>
              <a:gd name="connsiteX12" fmla="*/ 127031 w 5989198"/>
              <a:gd name="connsiteY12" fmla="*/ 0 h 406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89198" h="4063484">
                <a:moveTo>
                  <a:pt x="127031" y="0"/>
                </a:moveTo>
                <a:lnTo>
                  <a:pt x="5862167" y="0"/>
                </a:lnTo>
                <a:cubicBezTo>
                  <a:pt x="5932325" y="0"/>
                  <a:pt x="5989198" y="56958"/>
                  <a:pt x="5989198" y="127218"/>
                </a:cubicBezTo>
                <a:lnTo>
                  <a:pt x="5989198" y="3936266"/>
                </a:lnTo>
                <a:cubicBezTo>
                  <a:pt x="5989198" y="4006527"/>
                  <a:pt x="5932325" y="4063484"/>
                  <a:pt x="5862167" y="4063484"/>
                </a:cubicBezTo>
                <a:lnTo>
                  <a:pt x="127031" y="4063484"/>
                </a:lnTo>
                <a:cubicBezTo>
                  <a:pt x="56874" y="4063484"/>
                  <a:pt x="0" y="4006527"/>
                  <a:pt x="0" y="3936266"/>
                </a:cubicBezTo>
                <a:lnTo>
                  <a:pt x="0" y="3328791"/>
                </a:lnTo>
                <a:lnTo>
                  <a:pt x="45948" y="3272636"/>
                </a:lnTo>
                <a:cubicBezTo>
                  <a:pt x="175486" y="3074796"/>
                  <a:pt x="175212" y="2840983"/>
                  <a:pt x="50690" y="2609620"/>
                </a:cubicBezTo>
                <a:lnTo>
                  <a:pt x="0" y="2531407"/>
                </a:lnTo>
                <a:lnTo>
                  <a:pt x="0" y="127218"/>
                </a:lnTo>
                <a:cubicBezTo>
                  <a:pt x="0" y="56958"/>
                  <a:pt x="56874" y="0"/>
                  <a:pt x="127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256AAF1F-4A3A-FC44-448A-94BB90C7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 i="0">
                <a:solidFill>
                  <a:srgbClr val="361D5C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B3657A15-291D-52A4-9E1B-5F0D7FBA3984}"/>
              </a:ext>
            </a:extLst>
          </p:cNvPr>
          <p:cNvSpPr/>
          <p:nvPr userDrawn="1"/>
        </p:nvSpPr>
        <p:spPr>
          <a:xfrm rot="5400000">
            <a:off x="-427708" y="4250622"/>
            <a:ext cx="1447269" cy="591854"/>
          </a:xfrm>
          <a:custGeom>
            <a:avLst/>
            <a:gdLst>
              <a:gd name="connsiteX0" fmla="*/ 0 w 1447269"/>
              <a:gd name="connsiteY0" fmla="*/ 591854 h 591854"/>
              <a:gd name="connsiteX1" fmla="*/ 44792 w 1447269"/>
              <a:gd name="connsiteY1" fmla="*/ 507819 h 591854"/>
              <a:gd name="connsiteX2" fmla="*/ 213267 w 1447269"/>
              <a:gd name="connsiteY2" fmla="*/ 301619 h 591854"/>
              <a:gd name="connsiteX3" fmla="*/ 1264365 w 1447269"/>
              <a:gd name="connsiteY3" fmla="*/ 190996 h 591854"/>
              <a:gd name="connsiteX4" fmla="*/ 1447269 w 1447269"/>
              <a:gd name="connsiteY4" fmla="*/ 573685 h 591854"/>
              <a:gd name="connsiteX5" fmla="*/ 1446995 w 1447269"/>
              <a:gd name="connsiteY5" fmla="*/ 591854 h 59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7269" h="591854">
                <a:moveTo>
                  <a:pt x="0" y="591854"/>
                </a:moveTo>
                <a:lnTo>
                  <a:pt x="44792" y="507819"/>
                </a:lnTo>
                <a:cubicBezTo>
                  <a:pt x="93966" y="433731"/>
                  <a:pt x="150292" y="364540"/>
                  <a:pt x="213267" y="301619"/>
                </a:cubicBezTo>
                <a:cubicBezTo>
                  <a:pt x="570478" y="-55231"/>
                  <a:pt x="973302" y="-99700"/>
                  <a:pt x="1264365" y="190996"/>
                </a:cubicBezTo>
                <a:cubicBezTo>
                  <a:pt x="1373487" y="300007"/>
                  <a:pt x="1433901" y="429304"/>
                  <a:pt x="1447269" y="573685"/>
                </a:cubicBezTo>
                <a:lnTo>
                  <a:pt x="1446995" y="591854"/>
                </a:lnTo>
                <a:close/>
              </a:path>
            </a:pathLst>
          </a:custGeom>
          <a:solidFill>
            <a:srgbClr val="6E63D6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49" name="Text Placeholder 41">
            <a:extLst>
              <a:ext uri="{FF2B5EF4-FFF2-40B4-BE49-F238E27FC236}">
                <a16:creationId xmlns:a16="http://schemas.microsoft.com/office/drawing/2014/main" id="{5F29F187-2820-6245-60E4-1DD31547B7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73950" y="962526"/>
            <a:ext cx="4977413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96946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E1C1C44-A965-A420-232B-CD63D88BAD24}"/>
              </a:ext>
            </a:extLst>
          </p:cNvPr>
          <p:cNvGrpSpPr/>
          <p:nvPr userDrawn="1"/>
        </p:nvGrpSpPr>
        <p:grpSpPr>
          <a:xfrm>
            <a:off x="0" y="1079818"/>
            <a:ext cx="8037079" cy="5778183"/>
            <a:chOff x="0" y="1079818"/>
            <a:chExt cx="8037079" cy="5778183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F00F9A8-96BE-31CC-D02C-7A122DE2F0B0}"/>
                </a:ext>
              </a:extLst>
            </p:cNvPr>
            <p:cNvSpPr/>
            <p:nvPr/>
          </p:nvSpPr>
          <p:spPr>
            <a:xfrm rot="5400000">
              <a:off x="3981436" y="2925661"/>
              <a:ext cx="436541" cy="436851"/>
            </a:xfrm>
            <a:custGeom>
              <a:avLst/>
              <a:gdLst>
                <a:gd name="connsiteX0" fmla="*/ 436542 w 436541"/>
                <a:gd name="connsiteY0" fmla="*/ 218426 h 436851"/>
                <a:gd name="connsiteX1" fmla="*/ 218271 w 436541"/>
                <a:gd name="connsiteY1" fmla="*/ 436851 h 436851"/>
                <a:gd name="connsiteX2" fmla="*/ 0 w 436541"/>
                <a:gd name="connsiteY2" fmla="*/ 218426 h 436851"/>
                <a:gd name="connsiteX3" fmla="*/ 218271 w 436541"/>
                <a:gd name="connsiteY3" fmla="*/ 0 h 436851"/>
                <a:gd name="connsiteX4" fmla="*/ 436542 w 436541"/>
                <a:gd name="connsiteY4" fmla="*/ 218426 h 43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541" h="436851">
                  <a:moveTo>
                    <a:pt x="436542" y="218426"/>
                  </a:moveTo>
                  <a:cubicBezTo>
                    <a:pt x="436542" y="339059"/>
                    <a:pt x="338818" y="436851"/>
                    <a:pt x="218271" y="436851"/>
                  </a:cubicBezTo>
                  <a:cubicBezTo>
                    <a:pt x="97723" y="436851"/>
                    <a:pt x="0" y="339059"/>
                    <a:pt x="0" y="218426"/>
                  </a:cubicBezTo>
                  <a:cubicBezTo>
                    <a:pt x="0" y="97793"/>
                    <a:pt x="97723" y="0"/>
                    <a:pt x="218271" y="0"/>
                  </a:cubicBezTo>
                  <a:cubicBezTo>
                    <a:pt x="338818" y="0"/>
                    <a:pt x="436542" y="97793"/>
                    <a:pt x="436542" y="218426"/>
                  </a:cubicBezTo>
                  <a:close/>
                </a:path>
              </a:pathLst>
            </a:custGeom>
            <a:solidFill>
              <a:srgbClr val="912B4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534E9DB-8412-6612-4ED8-9E50A632F46D}"/>
                </a:ext>
              </a:extLst>
            </p:cNvPr>
            <p:cNvSpPr/>
            <p:nvPr/>
          </p:nvSpPr>
          <p:spPr>
            <a:xfrm rot="5400000">
              <a:off x="5702913" y="4286944"/>
              <a:ext cx="1882772" cy="2785561"/>
            </a:xfrm>
            <a:custGeom>
              <a:avLst/>
              <a:gdLst>
                <a:gd name="connsiteX0" fmla="*/ 1265421 w 1882772"/>
                <a:gd name="connsiteY0" fmla="*/ 0 h 2785561"/>
                <a:gd name="connsiteX1" fmla="*/ 1393607 w 1882772"/>
                <a:gd name="connsiteY1" fmla="*/ 128277 h 2785561"/>
                <a:gd name="connsiteX2" fmla="*/ 1418565 w 1882772"/>
                <a:gd name="connsiteY2" fmla="*/ 2439036 h 2785561"/>
                <a:gd name="connsiteX3" fmla="*/ 213054 w 1882772"/>
                <a:gd name="connsiteY3" fmla="*/ 2566131 h 2785561"/>
                <a:gd name="connsiteX4" fmla="*/ 367528 w 1882772"/>
                <a:gd name="connsiteY4" fmla="*/ 1180207 h 2785561"/>
                <a:gd name="connsiteX5" fmla="*/ 1265421 w 1882772"/>
                <a:gd name="connsiteY5" fmla="*/ 0 h 278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2772" h="2785561">
                  <a:moveTo>
                    <a:pt x="1265421" y="0"/>
                  </a:moveTo>
                  <a:lnTo>
                    <a:pt x="1393607" y="128277"/>
                  </a:lnTo>
                  <a:cubicBezTo>
                    <a:pt x="2086078" y="821239"/>
                    <a:pt x="1996436" y="1860755"/>
                    <a:pt x="1418565" y="2439036"/>
                  </a:cubicBezTo>
                  <a:cubicBezTo>
                    <a:pt x="1008901" y="2848991"/>
                    <a:pt x="546811" y="2900124"/>
                    <a:pt x="213054" y="2566131"/>
                  </a:cubicBezTo>
                  <a:cubicBezTo>
                    <a:pt x="-120702" y="2232138"/>
                    <a:pt x="-57200" y="1732331"/>
                    <a:pt x="367528" y="1180207"/>
                  </a:cubicBezTo>
                  <a:lnTo>
                    <a:pt x="1265421" y="0"/>
                  </a:lnTo>
                  <a:close/>
                </a:path>
              </a:pathLst>
            </a:custGeom>
            <a:solidFill>
              <a:srgbClr val="912B4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011B3B8-5648-D4F9-FE4C-F8C2546DA882}"/>
                </a:ext>
              </a:extLst>
            </p:cNvPr>
            <p:cNvSpPr/>
            <p:nvPr userDrawn="1"/>
          </p:nvSpPr>
          <p:spPr>
            <a:xfrm>
              <a:off x="0" y="2529444"/>
              <a:ext cx="2990286" cy="3890577"/>
            </a:xfrm>
            <a:custGeom>
              <a:avLst/>
              <a:gdLst>
                <a:gd name="connsiteX0" fmla="*/ 428097 w 2990286"/>
                <a:gd name="connsiteY0" fmla="*/ 0 h 3890577"/>
                <a:gd name="connsiteX1" fmla="*/ 1840918 w 2990286"/>
                <a:gd name="connsiteY1" fmla="*/ 584812 h 3890577"/>
                <a:gd name="connsiteX2" fmla="*/ 2357721 w 2990286"/>
                <a:gd name="connsiteY2" fmla="*/ 1101249 h 3890577"/>
                <a:gd name="connsiteX3" fmla="*/ 2654029 w 2990286"/>
                <a:gd name="connsiteY3" fmla="*/ 1397347 h 3890577"/>
                <a:gd name="connsiteX4" fmla="*/ 2524126 w 2990286"/>
                <a:gd name="connsiteY4" fmla="*/ 3541363 h 3890577"/>
                <a:gd name="connsiteX5" fmla="*/ 2524274 w 2990286"/>
                <a:gd name="connsiteY5" fmla="*/ 3541363 h 3890577"/>
                <a:gd name="connsiteX6" fmla="*/ 1309337 w 2990286"/>
                <a:gd name="connsiteY6" fmla="*/ 3670288 h 3890577"/>
                <a:gd name="connsiteX7" fmla="*/ 286077 w 2990286"/>
                <a:gd name="connsiteY7" fmla="*/ 2647752 h 3890577"/>
                <a:gd name="connsiteX8" fmla="*/ 0 w 2990286"/>
                <a:gd name="connsiteY8" fmla="*/ 2361878 h 3890577"/>
                <a:gd name="connsiteX9" fmla="*/ 0 w 2990286"/>
                <a:gd name="connsiteY9" fmla="*/ 47894 h 3890577"/>
                <a:gd name="connsiteX10" fmla="*/ 46490 w 2990286"/>
                <a:gd name="connsiteY10" fmla="*/ 36551 h 3890577"/>
                <a:gd name="connsiteX11" fmla="*/ 428097 w 2990286"/>
                <a:gd name="connsiteY11" fmla="*/ 0 h 389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90286" h="3890577">
                  <a:moveTo>
                    <a:pt x="428097" y="0"/>
                  </a:moveTo>
                  <a:cubicBezTo>
                    <a:pt x="939432" y="0"/>
                    <a:pt x="1450766" y="194937"/>
                    <a:pt x="1840918" y="584812"/>
                  </a:cubicBezTo>
                  <a:lnTo>
                    <a:pt x="2357721" y="1101249"/>
                  </a:lnTo>
                  <a:lnTo>
                    <a:pt x="2654029" y="1397347"/>
                  </a:lnTo>
                  <a:cubicBezTo>
                    <a:pt x="3175708" y="2084944"/>
                    <a:pt x="3057924" y="3007944"/>
                    <a:pt x="2524126" y="3541363"/>
                  </a:cubicBezTo>
                  <a:lnTo>
                    <a:pt x="2524274" y="3541363"/>
                  </a:lnTo>
                  <a:cubicBezTo>
                    <a:pt x="2111068" y="3954128"/>
                    <a:pt x="1645251" y="4005964"/>
                    <a:pt x="1309337" y="3670288"/>
                  </a:cubicBezTo>
                  <a:lnTo>
                    <a:pt x="286077" y="2647752"/>
                  </a:lnTo>
                  <a:lnTo>
                    <a:pt x="0" y="2361878"/>
                  </a:lnTo>
                  <a:lnTo>
                    <a:pt x="0" y="47894"/>
                  </a:lnTo>
                  <a:lnTo>
                    <a:pt x="46490" y="36551"/>
                  </a:lnTo>
                  <a:cubicBezTo>
                    <a:pt x="172430" y="12184"/>
                    <a:pt x="300264" y="0"/>
                    <a:pt x="428097" y="0"/>
                  </a:cubicBezTo>
                  <a:close/>
                </a:path>
              </a:pathLst>
            </a:custGeom>
            <a:solidFill>
              <a:srgbClr val="D14B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E8D4036-60CC-2490-68C2-648ADC715561}"/>
                </a:ext>
              </a:extLst>
            </p:cNvPr>
            <p:cNvSpPr/>
            <p:nvPr userDrawn="1"/>
          </p:nvSpPr>
          <p:spPr>
            <a:xfrm>
              <a:off x="1" y="3926792"/>
              <a:ext cx="4475217" cy="2931209"/>
            </a:xfrm>
            <a:custGeom>
              <a:avLst/>
              <a:gdLst>
                <a:gd name="connsiteX0" fmla="*/ 2654029 w 4475217"/>
                <a:gd name="connsiteY0" fmla="*/ 0 h 2931209"/>
                <a:gd name="connsiteX1" fmla="*/ 4445473 w 4475217"/>
                <a:gd name="connsiteY1" fmla="*/ 1790176 h 2931209"/>
                <a:gd name="connsiteX2" fmla="*/ 4378885 w 4475217"/>
                <a:gd name="connsiteY2" fmla="*/ 2928333 h 2931209"/>
                <a:gd name="connsiteX3" fmla="*/ 4378034 w 4475217"/>
                <a:gd name="connsiteY3" fmla="*/ 2931209 h 2931209"/>
                <a:gd name="connsiteX4" fmla="*/ 0 w 4475217"/>
                <a:gd name="connsiteY4" fmla="*/ 2931209 h 2931209"/>
                <a:gd name="connsiteX5" fmla="*/ 0 w 4475217"/>
                <a:gd name="connsiteY5" fmla="*/ 964680 h 2931209"/>
                <a:gd name="connsiteX6" fmla="*/ 1309189 w 4475217"/>
                <a:gd name="connsiteY6" fmla="*/ 2272941 h 2931209"/>
                <a:gd name="connsiteX7" fmla="*/ 2524126 w 4475217"/>
                <a:gd name="connsiteY7" fmla="*/ 2144017 h 2931209"/>
                <a:gd name="connsiteX8" fmla="*/ 2654029 w 4475217"/>
                <a:gd name="connsiteY8" fmla="*/ 0 h 293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75217" h="2931209">
                  <a:moveTo>
                    <a:pt x="2654029" y="0"/>
                  </a:moveTo>
                  <a:lnTo>
                    <a:pt x="4445473" y="1790176"/>
                  </a:lnTo>
                  <a:cubicBezTo>
                    <a:pt x="4499654" y="2152249"/>
                    <a:pt x="4481167" y="2541120"/>
                    <a:pt x="4378885" y="2928333"/>
                  </a:cubicBezTo>
                  <a:lnTo>
                    <a:pt x="4378034" y="2931209"/>
                  </a:lnTo>
                  <a:lnTo>
                    <a:pt x="0" y="2931209"/>
                  </a:lnTo>
                  <a:lnTo>
                    <a:pt x="0" y="964680"/>
                  </a:lnTo>
                  <a:lnTo>
                    <a:pt x="1309189" y="2272941"/>
                  </a:lnTo>
                  <a:cubicBezTo>
                    <a:pt x="1645104" y="2608617"/>
                    <a:pt x="2110920" y="2556929"/>
                    <a:pt x="2524126" y="2144017"/>
                  </a:cubicBezTo>
                  <a:cubicBezTo>
                    <a:pt x="3057924" y="1610597"/>
                    <a:pt x="3175708" y="687597"/>
                    <a:pt x="2654029" y="0"/>
                  </a:cubicBezTo>
                  <a:close/>
                </a:path>
              </a:pathLst>
            </a:custGeom>
            <a:solidFill>
              <a:srgbClr val="912B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765D0E2-3962-2D60-0A60-CF4274357EBC}"/>
                </a:ext>
              </a:extLst>
            </p:cNvPr>
            <p:cNvSpPr/>
            <p:nvPr/>
          </p:nvSpPr>
          <p:spPr>
            <a:xfrm rot="5400000">
              <a:off x="619658" y="1891152"/>
              <a:ext cx="4635966" cy="3013297"/>
            </a:xfrm>
            <a:custGeom>
              <a:avLst/>
              <a:gdLst>
                <a:gd name="connsiteX0" fmla="*/ 1493782 w 4635966"/>
                <a:gd name="connsiteY0" fmla="*/ 815475 h 3013297"/>
                <a:gd name="connsiteX1" fmla="*/ 0 w 4635966"/>
                <a:gd name="connsiteY1" fmla="*/ 2310316 h 3013297"/>
                <a:gd name="connsiteX2" fmla="*/ 50063 w 4635966"/>
                <a:gd name="connsiteY2" fmla="*/ 2361745 h 3013297"/>
                <a:gd name="connsiteX3" fmla="*/ 1723719 w 4635966"/>
                <a:gd name="connsiteY3" fmla="*/ 3009780 h 3013297"/>
                <a:gd name="connsiteX4" fmla="*/ 2034438 w 4635966"/>
                <a:gd name="connsiteY4" fmla="*/ 2603373 h 3013297"/>
                <a:gd name="connsiteX5" fmla="*/ 2550874 w 4635966"/>
                <a:gd name="connsiteY5" fmla="*/ 2086570 h 3013297"/>
                <a:gd name="connsiteX6" fmla="*/ 4635967 w 4635966"/>
                <a:gd name="connsiteY6" fmla="*/ 0 h 3013297"/>
                <a:gd name="connsiteX7" fmla="*/ 3005285 w 4635966"/>
                <a:gd name="connsiteY7" fmla="*/ 587296 h 3013297"/>
                <a:gd name="connsiteX8" fmla="*/ 1493930 w 4635966"/>
                <a:gd name="connsiteY8" fmla="*/ 815327 h 3013297"/>
                <a:gd name="connsiteX9" fmla="*/ 1493930 w 4635966"/>
                <a:gd name="connsiteY9" fmla="*/ 815327 h 301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35966" h="3013297">
                  <a:moveTo>
                    <a:pt x="1493782" y="815475"/>
                  </a:moveTo>
                  <a:lnTo>
                    <a:pt x="0" y="2310316"/>
                  </a:lnTo>
                  <a:cubicBezTo>
                    <a:pt x="16392" y="2327607"/>
                    <a:pt x="33080" y="2344750"/>
                    <a:pt x="50063" y="2361745"/>
                  </a:cubicBezTo>
                  <a:cubicBezTo>
                    <a:pt x="575656" y="2887710"/>
                    <a:pt x="1156481" y="3039337"/>
                    <a:pt x="1723719" y="3009780"/>
                  </a:cubicBezTo>
                  <a:cubicBezTo>
                    <a:pt x="1808340" y="2864951"/>
                    <a:pt x="1910387" y="2727659"/>
                    <a:pt x="2034438" y="2603373"/>
                  </a:cubicBezTo>
                  <a:lnTo>
                    <a:pt x="2550874" y="2086570"/>
                  </a:lnTo>
                  <a:lnTo>
                    <a:pt x="4635967" y="0"/>
                  </a:lnTo>
                  <a:cubicBezTo>
                    <a:pt x="4071682" y="107439"/>
                    <a:pt x="3516258" y="359560"/>
                    <a:pt x="3005285" y="587296"/>
                  </a:cubicBezTo>
                  <a:cubicBezTo>
                    <a:pt x="2220072" y="950550"/>
                    <a:pt x="1789437" y="1111044"/>
                    <a:pt x="1493930" y="815327"/>
                  </a:cubicBezTo>
                  <a:lnTo>
                    <a:pt x="1493930" y="815327"/>
                  </a:lnTo>
                  <a:close/>
                </a:path>
              </a:pathLst>
            </a:custGeom>
            <a:solidFill>
              <a:srgbClr val="EFBC6E"/>
            </a:solidFill>
            <a:ln w="88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AD2049D-517B-BACE-F2C1-32CEE8049B55}"/>
                </a:ext>
              </a:extLst>
            </p:cNvPr>
            <p:cNvSpPr/>
            <p:nvPr userDrawn="1"/>
          </p:nvSpPr>
          <p:spPr>
            <a:xfrm>
              <a:off x="4377843" y="5716818"/>
              <a:ext cx="1209474" cy="1141182"/>
            </a:xfrm>
            <a:custGeom>
              <a:avLst/>
              <a:gdLst>
                <a:gd name="connsiteX0" fmla="*/ 67482 w 1209474"/>
                <a:gd name="connsiteY0" fmla="*/ 0 h 1141182"/>
                <a:gd name="connsiteX1" fmla="*/ 1209474 w 1209474"/>
                <a:gd name="connsiteY1" fmla="*/ 1141182 h 1141182"/>
                <a:gd name="connsiteX2" fmla="*/ 0 w 1209474"/>
                <a:gd name="connsiteY2" fmla="*/ 1141182 h 1141182"/>
                <a:gd name="connsiteX3" fmla="*/ 894 w 1209474"/>
                <a:gd name="connsiteY3" fmla="*/ 1138158 h 1141182"/>
                <a:gd name="connsiteX4" fmla="*/ 67482 w 1209474"/>
                <a:gd name="connsiteY4" fmla="*/ 0 h 1141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9474" h="1141182">
                  <a:moveTo>
                    <a:pt x="67482" y="0"/>
                  </a:moveTo>
                  <a:lnTo>
                    <a:pt x="1209474" y="1141182"/>
                  </a:lnTo>
                  <a:lnTo>
                    <a:pt x="0" y="1141182"/>
                  </a:lnTo>
                  <a:lnTo>
                    <a:pt x="894" y="1138158"/>
                  </a:lnTo>
                  <a:cubicBezTo>
                    <a:pt x="103176" y="750946"/>
                    <a:pt x="121664" y="362074"/>
                    <a:pt x="67482" y="0"/>
                  </a:cubicBezTo>
                  <a:close/>
                </a:path>
              </a:pathLst>
            </a:custGeom>
            <a:solidFill>
              <a:srgbClr val="D14B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Graphic 7">
            <a:extLst>
              <a:ext uri="{FF2B5EF4-FFF2-40B4-BE49-F238E27FC236}">
                <a16:creationId xmlns:a16="http://schemas.microsoft.com/office/drawing/2014/main" id="{FFD46AD4-9D5C-55C1-888A-845C1C4ED0A2}"/>
              </a:ext>
            </a:extLst>
          </p:cNvPr>
          <p:cNvSpPr/>
          <p:nvPr userDrawn="1"/>
        </p:nvSpPr>
        <p:spPr>
          <a:xfrm>
            <a:off x="4530291" y="1178153"/>
            <a:ext cx="7314396" cy="500290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0EF9255F-11A6-8028-02ED-BD922B6D3D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14120" y="1255187"/>
            <a:ext cx="7146738" cy="4848839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6E867C4-41D9-129D-B8A6-A0ED20758A98}"/>
              </a:ext>
            </a:extLst>
          </p:cNvPr>
          <p:cNvSpPr/>
          <p:nvPr userDrawn="1"/>
        </p:nvSpPr>
        <p:spPr>
          <a:xfrm>
            <a:off x="-6641" y="1178154"/>
            <a:ext cx="4140056" cy="2302847"/>
          </a:xfrm>
          <a:custGeom>
            <a:avLst/>
            <a:gdLst>
              <a:gd name="connsiteX0" fmla="*/ 0 w 4140056"/>
              <a:gd name="connsiteY0" fmla="*/ 0 h 2302847"/>
              <a:gd name="connsiteX1" fmla="*/ 877945 w 4140056"/>
              <a:gd name="connsiteY1" fmla="*/ 0 h 2302847"/>
              <a:gd name="connsiteX2" fmla="*/ 3008202 w 4140056"/>
              <a:gd name="connsiteY2" fmla="*/ 0 h 2302847"/>
              <a:gd name="connsiteX3" fmla="*/ 4035336 w 4140056"/>
              <a:gd name="connsiteY3" fmla="*/ 0 h 2302847"/>
              <a:gd name="connsiteX4" fmla="*/ 4140056 w 4140056"/>
              <a:gd name="connsiteY4" fmla="*/ 104775 h 2302847"/>
              <a:gd name="connsiteX5" fmla="*/ 4140056 w 4140056"/>
              <a:gd name="connsiteY5" fmla="*/ 2198072 h 2302847"/>
              <a:gd name="connsiteX6" fmla="*/ 4035336 w 4140056"/>
              <a:gd name="connsiteY6" fmla="*/ 2302847 h 2302847"/>
              <a:gd name="connsiteX7" fmla="*/ 3008202 w 4140056"/>
              <a:gd name="connsiteY7" fmla="*/ 2302847 h 2302847"/>
              <a:gd name="connsiteX8" fmla="*/ 877945 w 4140056"/>
              <a:gd name="connsiteY8" fmla="*/ 2302847 h 2302847"/>
              <a:gd name="connsiteX9" fmla="*/ 0 w 414005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0056" h="2302847">
                <a:moveTo>
                  <a:pt x="0" y="0"/>
                </a:moveTo>
                <a:lnTo>
                  <a:pt x="877945" y="0"/>
                </a:lnTo>
                <a:lnTo>
                  <a:pt x="3008202" y="0"/>
                </a:lnTo>
                <a:lnTo>
                  <a:pt x="4035336" y="0"/>
                </a:lnTo>
                <a:cubicBezTo>
                  <a:pt x="4093171" y="0"/>
                  <a:pt x="4140056" y="46909"/>
                  <a:pt x="4140056" y="104775"/>
                </a:cubicBezTo>
                <a:lnTo>
                  <a:pt x="4140056" y="2198072"/>
                </a:lnTo>
                <a:cubicBezTo>
                  <a:pt x="4140056" y="2255937"/>
                  <a:pt x="4093171" y="2302847"/>
                  <a:pt x="4035336" y="2302847"/>
                </a:cubicBezTo>
                <a:lnTo>
                  <a:pt x="3008202" y="2302847"/>
                </a:lnTo>
                <a:lnTo>
                  <a:pt x="877945" y="2302847"/>
                </a:lnTo>
                <a:lnTo>
                  <a:pt x="0" y="2302847"/>
                </a:ln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CE79D8-92ED-6BFA-92D7-F5F3AFD2FF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15" y="1372902"/>
            <a:ext cx="3514123" cy="1913351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351C5C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text</a:t>
            </a:r>
            <a:endParaRPr lang="en-I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6C62B2D-6BBA-14CD-2D55-2DA905E8F99D}"/>
              </a:ext>
            </a:extLst>
          </p:cNvPr>
          <p:cNvSpPr/>
          <p:nvPr userDrawn="1"/>
        </p:nvSpPr>
        <p:spPr>
          <a:xfrm>
            <a:off x="0" y="3878213"/>
            <a:ext cx="4133416" cy="2302847"/>
          </a:xfrm>
          <a:custGeom>
            <a:avLst/>
            <a:gdLst>
              <a:gd name="connsiteX0" fmla="*/ 0 w 4133416"/>
              <a:gd name="connsiteY0" fmla="*/ 0 h 2302847"/>
              <a:gd name="connsiteX1" fmla="*/ 871305 w 4133416"/>
              <a:gd name="connsiteY1" fmla="*/ 0 h 2302847"/>
              <a:gd name="connsiteX2" fmla="*/ 3001562 w 4133416"/>
              <a:gd name="connsiteY2" fmla="*/ 0 h 2302847"/>
              <a:gd name="connsiteX3" fmla="*/ 4028696 w 4133416"/>
              <a:gd name="connsiteY3" fmla="*/ 0 h 2302847"/>
              <a:gd name="connsiteX4" fmla="*/ 4133416 w 4133416"/>
              <a:gd name="connsiteY4" fmla="*/ 104775 h 2302847"/>
              <a:gd name="connsiteX5" fmla="*/ 4133416 w 4133416"/>
              <a:gd name="connsiteY5" fmla="*/ 2198072 h 2302847"/>
              <a:gd name="connsiteX6" fmla="*/ 4028696 w 4133416"/>
              <a:gd name="connsiteY6" fmla="*/ 2302847 h 2302847"/>
              <a:gd name="connsiteX7" fmla="*/ 3001562 w 4133416"/>
              <a:gd name="connsiteY7" fmla="*/ 2302847 h 2302847"/>
              <a:gd name="connsiteX8" fmla="*/ 871305 w 4133416"/>
              <a:gd name="connsiteY8" fmla="*/ 2302847 h 2302847"/>
              <a:gd name="connsiteX9" fmla="*/ 0 w 413341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3416" h="2302847">
                <a:moveTo>
                  <a:pt x="0" y="0"/>
                </a:moveTo>
                <a:lnTo>
                  <a:pt x="871305" y="0"/>
                </a:lnTo>
                <a:lnTo>
                  <a:pt x="3001562" y="0"/>
                </a:lnTo>
                <a:lnTo>
                  <a:pt x="4028696" y="0"/>
                </a:lnTo>
                <a:cubicBezTo>
                  <a:pt x="4086531" y="0"/>
                  <a:pt x="4133416" y="46909"/>
                  <a:pt x="4133416" y="104775"/>
                </a:cubicBezTo>
                <a:lnTo>
                  <a:pt x="4133416" y="2198072"/>
                </a:lnTo>
                <a:cubicBezTo>
                  <a:pt x="4133416" y="2255937"/>
                  <a:pt x="4086531" y="2302847"/>
                  <a:pt x="4028696" y="2302847"/>
                </a:cubicBezTo>
                <a:lnTo>
                  <a:pt x="3001562" y="2302847"/>
                </a:lnTo>
                <a:lnTo>
                  <a:pt x="871305" y="2302847"/>
                </a:lnTo>
                <a:lnTo>
                  <a:pt x="0" y="2302847"/>
                </a:lnTo>
                <a:close/>
              </a:path>
            </a:pathLst>
          </a:custGeom>
          <a:solidFill>
            <a:srgbClr val="351C5C"/>
          </a:solidFill>
          <a:ln w="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1936782-4F52-E9AD-C276-E13F4BA184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815" y="4072960"/>
            <a:ext cx="3514123" cy="1913351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text</a:t>
            </a:r>
            <a:endParaRPr lang="en-IS"/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32363DFE-F7A7-5903-6A28-9F0E5F869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439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 i="0">
                <a:solidFill>
                  <a:srgbClr val="361D5C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FB616DFE-B922-79E7-7568-C86C82A9C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83403" y="6254992"/>
            <a:ext cx="1468192" cy="60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447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7166A34E-910F-89A8-760C-CB5EA5AD8930}"/>
              </a:ext>
            </a:extLst>
          </p:cNvPr>
          <p:cNvGrpSpPr/>
          <p:nvPr userDrawn="1"/>
        </p:nvGrpSpPr>
        <p:grpSpPr>
          <a:xfrm>
            <a:off x="0" y="144961"/>
            <a:ext cx="5075397" cy="6735610"/>
            <a:chOff x="0" y="144961"/>
            <a:chExt cx="5075397" cy="6735610"/>
          </a:xfrm>
        </p:grpSpPr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F1CD477F-6B69-3AFD-79A6-3FE7EA1FB946}"/>
                </a:ext>
              </a:extLst>
            </p:cNvPr>
            <p:cNvSpPr/>
            <p:nvPr/>
          </p:nvSpPr>
          <p:spPr>
            <a:xfrm>
              <a:off x="3468844" y="2521575"/>
              <a:ext cx="1606553" cy="1606550"/>
            </a:xfrm>
            <a:custGeom>
              <a:avLst/>
              <a:gdLst>
                <a:gd name="connsiteX0" fmla="*/ 1606553 w 1606553"/>
                <a:gd name="connsiteY0" fmla="*/ 803275 h 1606550"/>
                <a:gd name="connsiteX1" fmla="*/ 803277 w 1606553"/>
                <a:gd name="connsiteY1" fmla="*/ 1606550 h 1606550"/>
                <a:gd name="connsiteX2" fmla="*/ 0 w 1606553"/>
                <a:gd name="connsiteY2" fmla="*/ 803275 h 1606550"/>
                <a:gd name="connsiteX3" fmla="*/ 803277 w 1606553"/>
                <a:gd name="connsiteY3" fmla="*/ 0 h 1606550"/>
                <a:gd name="connsiteX4" fmla="*/ 1606553 w 1606553"/>
                <a:gd name="connsiteY4" fmla="*/ 803275 h 160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6553" h="1606550">
                  <a:moveTo>
                    <a:pt x="1606553" y="803275"/>
                  </a:moveTo>
                  <a:cubicBezTo>
                    <a:pt x="1606553" y="1246912"/>
                    <a:pt x="1246914" y="1606550"/>
                    <a:pt x="803277" y="1606550"/>
                  </a:cubicBezTo>
                  <a:cubicBezTo>
                    <a:pt x="359639" y="1606550"/>
                    <a:pt x="0" y="1246912"/>
                    <a:pt x="0" y="803275"/>
                  </a:cubicBezTo>
                  <a:cubicBezTo>
                    <a:pt x="0" y="359639"/>
                    <a:pt x="359639" y="0"/>
                    <a:pt x="803277" y="0"/>
                  </a:cubicBezTo>
                  <a:cubicBezTo>
                    <a:pt x="1246914" y="0"/>
                    <a:pt x="1606553" y="359639"/>
                    <a:pt x="1606553" y="803275"/>
                  </a:cubicBezTo>
                  <a:close/>
                </a:path>
              </a:pathLst>
            </a:custGeom>
            <a:solidFill>
              <a:srgbClr val="00706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92BD274E-FBA9-FC3D-4ABE-A5F1A077E430}"/>
                </a:ext>
              </a:extLst>
            </p:cNvPr>
            <p:cNvSpPr/>
            <p:nvPr userDrawn="1"/>
          </p:nvSpPr>
          <p:spPr>
            <a:xfrm>
              <a:off x="0" y="3683625"/>
              <a:ext cx="4695794" cy="3196946"/>
            </a:xfrm>
            <a:custGeom>
              <a:avLst/>
              <a:gdLst>
                <a:gd name="connsiteX0" fmla="*/ 274026 w 4695794"/>
                <a:gd name="connsiteY0" fmla="*/ 2521521 h 3196946"/>
                <a:gd name="connsiteX1" fmla="*/ 949452 w 4695794"/>
                <a:gd name="connsiteY1" fmla="*/ 3196946 h 3196946"/>
                <a:gd name="connsiteX2" fmla="*/ 0 w 4695794"/>
                <a:gd name="connsiteY2" fmla="*/ 3196946 h 3196946"/>
                <a:gd name="connsiteX3" fmla="*/ 0 w 4695794"/>
                <a:gd name="connsiteY3" fmla="*/ 2878139 h 3196946"/>
                <a:gd name="connsiteX4" fmla="*/ 1924458 w 4695794"/>
                <a:gd name="connsiteY4" fmla="*/ 690880 h 3196946"/>
                <a:gd name="connsiteX5" fmla="*/ 1924490 w 4695794"/>
                <a:gd name="connsiteY5" fmla="*/ 690912 h 3196946"/>
                <a:gd name="connsiteX6" fmla="*/ 1924458 w 4695794"/>
                <a:gd name="connsiteY6" fmla="*/ 690944 h 3196946"/>
                <a:gd name="connsiteX7" fmla="*/ 2615403 w 4695794"/>
                <a:gd name="connsiteY7" fmla="*/ 0 h 3196946"/>
                <a:gd name="connsiteX8" fmla="*/ 4695794 w 4695794"/>
                <a:gd name="connsiteY8" fmla="*/ 2080387 h 3196946"/>
                <a:gd name="connsiteX9" fmla="*/ 3980307 w 4695794"/>
                <a:gd name="connsiteY9" fmla="*/ 3196946 h 3196946"/>
                <a:gd name="connsiteX10" fmla="*/ 1137462 w 4695794"/>
                <a:gd name="connsiteY10" fmla="*/ 3196946 h 3196946"/>
                <a:gd name="connsiteX11" fmla="*/ 2783995 w 4695794"/>
                <a:gd name="connsiteY11" fmla="*/ 1550416 h 3196946"/>
                <a:gd name="connsiteX12" fmla="*/ 1924490 w 4695794"/>
                <a:gd name="connsiteY12" fmla="*/ 690912 h 3196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95794" h="3196946">
                  <a:moveTo>
                    <a:pt x="274026" y="2521521"/>
                  </a:moveTo>
                  <a:lnTo>
                    <a:pt x="949452" y="3196946"/>
                  </a:lnTo>
                  <a:lnTo>
                    <a:pt x="0" y="3196946"/>
                  </a:lnTo>
                  <a:lnTo>
                    <a:pt x="0" y="2878139"/>
                  </a:lnTo>
                  <a:close/>
                  <a:moveTo>
                    <a:pt x="1924458" y="690880"/>
                  </a:moveTo>
                  <a:lnTo>
                    <a:pt x="1924490" y="690912"/>
                  </a:lnTo>
                  <a:lnTo>
                    <a:pt x="1924458" y="690944"/>
                  </a:lnTo>
                  <a:close/>
                  <a:moveTo>
                    <a:pt x="2615403" y="0"/>
                  </a:moveTo>
                  <a:lnTo>
                    <a:pt x="4695794" y="2080387"/>
                  </a:lnTo>
                  <a:lnTo>
                    <a:pt x="3980307" y="3196946"/>
                  </a:lnTo>
                  <a:lnTo>
                    <a:pt x="1137462" y="3196946"/>
                  </a:lnTo>
                  <a:lnTo>
                    <a:pt x="2783995" y="1550416"/>
                  </a:lnTo>
                  <a:lnTo>
                    <a:pt x="1924490" y="690912"/>
                  </a:lnTo>
                  <a:close/>
                </a:path>
              </a:pathLst>
            </a:custGeom>
            <a:solidFill>
              <a:srgbClr val="5C3E8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95769C27-8CC5-BE51-32AF-8FB50D87DA52}"/>
                </a:ext>
              </a:extLst>
            </p:cNvPr>
            <p:cNvSpPr/>
            <p:nvPr userDrawn="1"/>
          </p:nvSpPr>
          <p:spPr>
            <a:xfrm>
              <a:off x="1" y="1720714"/>
              <a:ext cx="3423373" cy="5137287"/>
            </a:xfrm>
            <a:custGeom>
              <a:avLst/>
              <a:gdLst>
                <a:gd name="connsiteX0" fmla="*/ 652487 w 3423373"/>
                <a:gd name="connsiteY0" fmla="*/ 0 h 5137287"/>
                <a:gd name="connsiteX1" fmla="*/ 2637756 w 3423373"/>
                <a:gd name="connsiteY1" fmla="*/ 1985264 h 5137287"/>
                <a:gd name="connsiteX2" fmla="*/ 2637692 w 3423373"/>
                <a:gd name="connsiteY2" fmla="*/ 1985264 h 5137287"/>
                <a:gd name="connsiteX3" fmla="*/ 2919008 w 3423373"/>
                <a:gd name="connsiteY3" fmla="*/ 5081858 h 5137287"/>
                <a:gd name="connsiteX4" fmla="*/ 2868533 w 3423373"/>
                <a:gd name="connsiteY4" fmla="*/ 5137287 h 5137287"/>
                <a:gd name="connsiteX5" fmla="*/ 0 w 3423373"/>
                <a:gd name="connsiteY5" fmla="*/ 5137287 h 5137287"/>
                <a:gd name="connsiteX6" fmla="*/ 0 w 3423373"/>
                <a:gd name="connsiteY6" fmla="*/ 3693010 h 5137287"/>
                <a:gd name="connsiteX7" fmla="*/ 337400 w 3423373"/>
                <a:gd name="connsiteY7" fmla="*/ 4030409 h 5137287"/>
                <a:gd name="connsiteX8" fmla="*/ 1356386 w 3423373"/>
                <a:gd name="connsiteY8" fmla="*/ 4192588 h 5137287"/>
                <a:gd name="connsiteX9" fmla="*/ 1538060 w 3423373"/>
                <a:gd name="connsiteY9" fmla="*/ 4051300 h 5137287"/>
                <a:gd name="connsiteX10" fmla="*/ 1511327 w 3423373"/>
                <a:gd name="connsiteY10" fmla="*/ 2856484 h 5137287"/>
                <a:gd name="connsiteX11" fmla="*/ 834161 w 3423373"/>
                <a:gd name="connsiteY11" fmla="*/ 2179320 h 5137287"/>
                <a:gd name="connsiteX12" fmla="*/ 0 w 3423373"/>
                <a:gd name="connsiteY12" fmla="*/ 3013480 h 5137287"/>
                <a:gd name="connsiteX13" fmla="*/ 0 w 3423373"/>
                <a:gd name="connsiteY13" fmla="*/ 652486 h 513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23373" h="5137287">
                  <a:moveTo>
                    <a:pt x="652487" y="0"/>
                  </a:moveTo>
                  <a:lnTo>
                    <a:pt x="2637756" y="1985264"/>
                  </a:lnTo>
                  <a:lnTo>
                    <a:pt x="2637692" y="1985264"/>
                  </a:lnTo>
                  <a:cubicBezTo>
                    <a:pt x="3593051" y="2940563"/>
                    <a:pt x="3665319" y="4179155"/>
                    <a:pt x="2919008" y="5081858"/>
                  </a:cubicBezTo>
                  <a:lnTo>
                    <a:pt x="2868533" y="5137287"/>
                  </a:lnTo>
                  <a:lnTo>
                    <a:pt x="0" y="5137287"/>
                  </a:lnTo>
                  <a:lnTo>
                    <a:pt x="0" y="3693010"/>
                  </a:lnTo>
                  <a:lnTo>
                    <a:pt x="337400" y="4030409"/>
                  </a:lnTo>
                  <a:cubicBezTo>
                    <a:pt x="644740" y="4337749"/>
                    <a:pt x="1039267" y="4380738"/>
                    <a:pt x="1356386" y="4192588"/>
                  </a:cubicBezTo>
                  <a:cubicBezTo>
                    <a:pt x="1420204" y="4154805"/>
                    <a:pt x="1481418" y="4107942"/>
                    <a:pt x="1538060" y="4051300"/>
                  </a:cubicBezTo>
                  <a:cubicBezTo>
                    <a:pt x="1873405" y="3715957"/>
                    <a:pt x="1880516" y="3225673"/>
                    <a:pt x="1511327" y="2856484"/>
                  </a:cubicBezTo>
                  <a:lnTo>
                    <a:pt x="834161" y="2179320"/>
                  </a:lnTo>
                  <a:lnTo>
                    <a:pt x="0" y="3013480"/>
                  </a:lnTo>
                  <a:lnTo>
                    <a:pt x="0" y="652486"/>
                  </a:lnTo>
                  <a:close/>
                </a:path>
              </a:pathLst>
            </a:custGeom>
            <a:solidFill>
              <a:srgbClr val="BABA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B424951C-5BEA-C3EB-B0A5-2627D5D46622}"/>
                </a:ext>
              </a:extLst>
            </p:cNvPr>
            <p:cNvSpPr/>
            <p:nvPr userDrawn="1"/>
          </p:nvSpPr>
          <p:spPr>
            <a:xfrm>
              <a:off x="1" y="144961"/>
              <a:ext cx="2717211" cy="4589225"/>
            </a:xfrm>
            <a:custGeom>
              <a:avLst/>
              <a:gdLst>
                <a:gd name="connsiteX0" fmla="*/ 2228244 w 2717211"/>
                <a:gd name="connsiteY0" fmla="*/ 0 h 4589225"/>
                <a:gd name="connsiteX1" fmla="*/ 2228244 w 2717211"/>
                <a:gd name="connsiteY1" fmla="*/ 2360930 h 4589225"/>
                <a:gd name="connsiteX2" fmla="*/ 0 w 2717211"/>
                <a:gd name="connsiteY2" fmla="*/ 4589225 h 4589225"/>
                <a:gd name="connsiteX3" fmla="*/ 0 w 2717211"/>
                <a:gd name="connsiteY3" fmla="*/ 2228294 h 458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7211" h="4589225">
                  <a:moveTo>
                    <a:pt x="2228244" y="0"/>
                  </a:moveTo>
                  <a:cubicBezTo>
                    <a:pt x="2880200" y="651955"/>
                    <a:pt x="2880200" y="1708976"/>
                    <a:pt x="2228244" y="2360930"/>
                  </a:cubicBezTo>
                  <a:lnTo>
                    <a:pt x="0" y="4589225"/>
                  </a:lnTo>
                  <a:lnTo>
                    <a:pt x="0" y="2228294"/>
                  </a:lnTo>
                  <a:close/>
                </a:path>
              </a:pathLst>
            </a:custGeom>
            <a:solidFill>
              <a:srgbClr val="5C3E8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C4636D1C-8DE4-F38F-1180-F7AC99A51F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532072" y="1330897"/>
            <a:ext cx="6034726" cy="4123312"/>
          </a:xfrm>
          <a:prstGeom prst="rect">
            <a:avLst/>
          </a:prstGeom>
          <a:effectLst>
            <a:outerShdw blurRad="165100" dist="127000" dir="5400000" algn="ctr" rotWithShape="0">
              <a:srgbClr val="000000">
                <a:alpha val="15230"/>
              </a:srgbClr>
            </a:outerShdw>
          </a:effectLst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2CAD4F5-CA31-11D1-C9C3-39B5588E75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5729" y="200026"/>
            <a:ext cx="6565636" cy="6007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rgbClr val="361D5C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Insert title here</a:t>
            </a:r>
            <a:endParaRPr lang="en-IS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EA5D42FA-5BDD-C47F-A1DE-B54AE61AD9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9297" y="445249"/>
            <a:ext cx="3991987" cy="5893486"/>
          </a:xfrm>
          <a:custGeom>
            <a:avLst/>
            <a:gdLst>
              <a:gd name="connsiteX0" fmla="*/ 124980 w 3991987"/>
              <a:gd name="connsiteY0" fmla="*/ 0 h 5893486"/>
              <a:gd name="connsiteX1" fmla="*/ 3867007 w 3991987"/>
              <a:gd name="connsiteY1" fmla="*/ 0 h 5893486"/>
              <a:gd name="connsiteX2" fmla="*/ 3991987 w 3991987"/>
              <a:gd name="connsiteY2" fmla="*/ 125001 h 5893486"/>
              <a:gd name="connsiteX3" fmla="*/ 3991987 w 3991987"/>
              <a:gd name="connsiteY3" fmla="*/ 5768485 h 5893486"/>
              <a:gd name="connsiteX4" fmla="*/ 3867007 w 3991987"/>
              <a:gd name="connsiteY4" fmla="*/ 5893486 h 5893486"/>
              <a:gd name="connsiteX5" fmla="*/ 1291226 w 3991987"/>
              <a:gd name="connsiteY5" fmla="*/ 5893486 h 5893486"/>
              <a:gd name="connsiteX6" fmla="*/ 957419 w 3991987"/>
              <a:gd name="connsiteY6" fmla="*/ 5560085 h 5893486"/>
              <a:gd name="connsiteX7" fmla="*/ 910865 w 3991987"/>
              <a:gd name="connsiteY7" fmla="*/ 5515030 h 5893486"/>
              <a:gd name="connsiteX8" fmla="*/ 167296 w 3991987"/>
              <a:gd name="connsiteY8" fmla="*/ 5028738 h 5893486"/>
              <a:gd name="connsiteX9" fmla="*/ 0 w 3991987"/>
              <a:gd name="connsiteY9" fmla="*/ 4976600 h 5893486"/>
              <a:gd name="connsiteX10" fmla="*/ 0 w 3991987"/>
              <a:gd name="connsiteY10" fmla="*/ 125001 h 5893486"/>
              <a:gd name="connsiteX11" fmla="*/ 124980 w 3991987"/>
              <a:gd name="connsiteY11" fmla="*/ 0 h 58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91987" h="5893486">
                <a:moveTo>
                  <a:pt x="124980" y="0"/>
                </a:moveTo>
                <a:lnTo>
                  <a:pt x="3867007" y="0"/>
                </a:lnTo>
                <a:cubicBezTo>
                  <a:pt x="3936031" y="0"/>
                  <a:pt x="3991987" y="55965"/>
                  <a:pt x="3991987" y="125001"/>
                </a:cubicBezTo>
                <a:lnTo>
                  <a:pt x="3991987" y="5768485"/>
                </a:lnTo>
                <a:cubicBezTo>
                  <a:pt x="3991987" y="5837521"/>
                  <a:pt x="3936032" y="5893486"/>
                  <a:pt x="3867007" y="5893486"/>
                </a:cubicBezTo>
                <a:lnTo>
                  <a:pt x="1291226" y="5893486"/>
                </a:lnTo>
                <a:lnTo>
                  <a:pt x="957419" y="5560085"/>
                </a:lnTo>
                <a:cubicBezTo>
                  <a:pt x="941878" y="5544563"/>
                  <a:pt x="926405" y="5529110"/>
                  <a:pt x="910865" y="5515030"/>
                </a:cubicBezTo>
                <a:cubicBezTo>
                  <a:pt x="671114" y="5285427"/>
                  <a:pt x="420963" y="5124334"/>
                  <a:pt x="167296" y="5028738"/>
                </a:cubicBezTo>
                <a:lnTo>
                  <a:pt x="0" y="4976600"/>
                </a:lnTo>
                <a:lnTo>
                  <a:pt x="0" y="125001"/>
                </a:lnTo>
                <a:cubicBezTo>
                  <a:pt x="0" y="55965"/>
                  <a:pt x="55955" y="0"/>
                  <a:pt x="1249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9DA6BC92-564E-780A-6A0C-64D537194179}"/>
              </a:ext>
            </a:extLst>
          </p:cNvPr>
          <p:cNvSpPr/>
          <p:nvPr userDrawn="1"/>
        </p:nvSpPr>
        <p:spPr>
          <a:xfrm>
            <a:off x="0" y="5377095"/>
            <a:ext cx="2300420" cy="1489862"/>
          </a:xfrm>
          <a:custGeom>
            <a:avLst/>
            <a:gdLst>
              <a:gd name="connsiteX0" fmla="*/ 82814 w 2300420"/>
              <a:gd name="connsiteY0" fmla="*/ 11 h 1489862"/>
              <a:gd name="connsiteX1" fmla="*/ 1400162 w 2300420"/>
              <a:gd name="connsiteY1" fmla="*/ 592141 h 1489862"/>
              <a:gd name="connsiteX2" fmla="*/ 1446716 w 2300420"/>
              <a:gd name="connsiteY2" fmla="*/ 637196 h 1489862"/>
              <a:gd name="connsiteX3" fmla="*/ 2300420 w 2300420"/>
              <a:gd name="connsiteY3" fmla="*/ 1489862 h 1489862"/>
              <a:gd name="connsiteX4" fmla="*/ 0 w 2300420"/>
              <a:gd name="connsiteY4" fmla="*/ 1489862 h 1489862"/>
              <a:gd name="connsiteX5" fmla="*/ 0 w 2300420"/>
              <a:gd name="connsiteY5" fmla="*/ 5445 h 148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420" h="1489862">
                <a:moveTo>
                  <a:pt x="82814" y="11"/>
                </a:moveTo>
                <a:cubicBezTo>
                  <a:pt x="529182" y="-1658"/>
                  <a:pt x="980598" y="190336"/>
                  <a:pt x="1400162" y="592141"/>
                </a:cubicBezTo>
                <a:cubicBezTo>
                  <a:pt x="1415702" y="606221"/>
                  <a:pt x="1431175" y="621674"/>
                  <a:pt x="1446716" y="637196"/>
                </a:cubicBezTo>
                <a:lnTo>
                  <a:pt x="2300420" y="1489862"/>
                </a:lnTo>
                <a:lnTo>
                  <a:pt x="0" y="1489862"/>
                </a:lnTo>
                <a:lnTo>
                  <a:pt x="0" y="5445"/>
                </a:lnTo>
                <a:close/>
              </a:path>
            </a:pathLst>
          </a:custGeom>
          <a:solidFill>
            <a:srgbClr val="00706E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pic>
        <p:nvPicPr>
          <p:cNvPr id="49" name="Picture 4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C189B69-51BD-F88D-CA93-92CD6AA93D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2613" y="6153002"/>
            <a:ext cx="1480989" cy="606708"/>
          </a:xfrm>
          <a:prstGeom prst="rect">
            <a:avLst/>
          </a:prstGeom>
        </p:spPr>
      </p:pic>
      <p:sp>
        <p:nvSpPr>
          <p:cNvPr id="50" name="Text Placeholder 41">
            <a:extLst>
              <a:ext uri="{FF2B5EF4-FFF2-40B4-BE49-F238E27FC236}">
                <a16:creationId xmlns:a16="http://schemas.microsoft.com/office/drawing/2014/main" id="{4232BF45-10B9-436A-5C38-78DAB7DD65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5729" y="962526"/>
            <a:ext cx="6565636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516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B8775DA-F9D0-3530-8ACE-6AC448DF8A1C}"/>
              </a:ext>
            </a:extLst>
          </p:cNvPr>
          <p:cNvGrpSpPr/>
          <p:nvPr userDrawn="1"/>
        </p:nvGrpSpPr>
        <p:grpSpPr>
          <a:xfrm>
            <a:off x="6096026" y="1132900"/>
            <a:ext cx="6095975" cy="5725100"/>
            <a:chOff x="6096026" y="1132900"/>
            <a:chExt cx="6095975" cy="572510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8B3BC63E-874B-8B84-B227-3E09FBE12742}"/>
                </a:ext>
              </a:extLst>
            </p:cNvPr>
            <p:cNvSpPr/>
            <p:nvPr/>
          </p:nvSpPr>
          <p:spPr>
            <a:xfrm>
              <a:off x="6096026" y="1132900"/>
              <a:ext cx="1855998" cy="1857962"/>
            </a:xfrm>
            <a:custGeom>
              <a:avLst/>
              <a:gdLst>
                <a:gd name="connsiteX0" fmla="*/ 1589562 w 1855998"/>
                <a:gd name="connsiteY0" fmla="*/ 270157 h 1857962"/>
                <a:gd name="connsiteX1" fmla="*/ 1561383 w 1855998"/>
                <a:gd name="connsiteY1" fmla="*/ 1569239 h 1857962"/>
                <a:gd name="connsiteX2" fmla="*/ 270701 w 1855998"/>
                <a:gd name="connsiteY2" fmla="*/ 1590430 h 1857962"/>
                <a:gd name="connsiteX3" fmla="*/ 284858 w 1855998"/>
                <a:gd name="connsiteY3" fmla="*/ 291347 h 1857962"/>
                <a:gd name="connsiteX4" fmla="*/ 1589562 w 1855998"/>
                <a:gd name="connsiteY4" fmla="*/ 270157 h 185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5998" h="1857962">
                  <a:moveTo>
                    <a:pt x="1589562" y="270157"/>
                  </a:moveTo>
                  <a:cubicBezTo>
                    <a:pt x="1956286" y="637274"/>
                    <a:pt x="1942130" y="1187950"/>
                    <a:pt x="1561383" y="1569239"/>
                  </a:cubicBezTo>
                  <a:cubicBezTo>
                    <a:pt x="1187648" y="1943375"/>
                    <a:pt x="637561" y="1957547"/>
                    <a:pt x="270701" y="1590430"/>
                  </a:cubicBezTo>
                  <a:cubicBezTo>
                    <a:pt x="-96023" y="1223312"/>
                    <a:pt x="-89012" y="665618"/>
                    <a:pt x="284858" y="291347"/>
                  </a:cubicBezTo>
                  <a:cubicBezTo>
                    <a:pt x="665739" y="-89942"/>
                    <a:pt x="1222837" y="-96960"/>
                    <a:pt x="1589562" y="270157"/>
                  </a:cubicBezTo>
                  <a:close/>
                </a:path>
              </a:pathLst>
            </a:custGeom>
            <a:solidFill>
              <a:srgbClr val="BABA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643420C-562A-CB0D-AC89-75373D26A444}"/>
                </a:ext>
              </a:extLst>
            </p:cNvPr>
            <p:cNvSpPr/>
            <p:nvPr userDrawn="1"/>
          </p:nvSpPr>
          <p:spPr>
            <a:xfrm>
              <a:off x="9306514" y="1766243"/>
              <a:ext cx="2885486" cy="4304873"/>
            </a:xfrm>
            <a:custGeom>
              <a:avLst/>
              <a:gdLst>
                <a:gd name="connsiteX0" fmla="*/ 2776135 w 2885486"/>
                <a:gd name="connsiteY0" fmla="*/ 564 h 4304873"/>
                <a:gd name="connsiteX1" fmla="*/ 2885486 w 2885486"/>
                <a:gd name="connsiteY1" fmla="*/ 8006 h 4304873"/>
                <a:gd name="connsiteX2" fmla="*/ 2885486 w 2885486"/>
                <a:gd name="connsiteY2" fmla="*/ 1684685 h 4304873"/>
                <a:gd name="connsiteX3" fmla="*/ 2848591 w 2885486"/>
                <a:gd name="connsiteY3" fmla="*/ 1668112 h 4304873"/>
                <a:gd name="connsiteX4" fmla="*/ 1911629 w 2885486"/>
                <a:gd name="connsiteY4" fmla="*/ 1913751 h 4304873"/>
                <a:gd name="connsiteX5" fmla="*/ 1911494 w 2885486"/>
                <a:gd name="connsiteY5" fmla="*/ 1913751 h 4304873"/>
                <a:gd name="connsiteX6" fmla="*/ 1723144 w 2885486"/>
                <a:gd name="connsiteY6" fmla="*/ 2984600 h 4304873"/>
                <a:gd name="connsiteX7" fmla="*/ 404283 w 2885486"/>
                <a:gd name="connsiteY7" fmla="*/ 4304873 h 4304873"/>
                <a:gd name="connsiteX8" fmla="*/ 855409 w 2885486"/>
                <a:gd name="connsiteY8" fmla="*/ 841687 h 4304873"/>
                <a:gd name="connsiteX9" fmla="*/ 2776135 w 2885486"/>
                <a:gd name="connsiteY9" fmla="*/ 564 h 430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5486" h="4304873">
                  <a:moveTo>
                    <a:pt x="2776135" y="564"/>
                  </a:moveTo>
                  <a:lnTo>
                    <a:pt x="2885486" y="8006"/>
                  </a:lnTo>
                  <a:lnTo>
                    <a:pt x="2885486" y="1684685"/>
                  </a:lnTo>
                  <a:lnTo>
                    <a:pt x="2848591" y="1668112"/>
                  </a:lnTo>
                  <a:cubicBezTo>
                    <a:pt x="2538533" y="1556194"/>
                    <a:pt x="2201133" y="1623938"/>
                    <a:pt x="1911629" y="1913751"/>
                  </a:cubicBezTo>
                  <a:lnTo>
                    <a:pt x="1911494" y="1913751"/>
                  </a:lnTo>
                  <a:cubicBezTo>
                    <a:pt x="1593711" y="2231874"/>
                    <a:pt x="1548680" y="2629765"/>
                    <a:pt x="1723144" y="2984600"/>
                  </a:cubicBezTo>
                  <a:lnTo>
                    <a:pt x="404283" y="4304873"/>
                  </a:lnTo>
                  <a:cubicBezTo>
                    <a:pt x="-250158" y="3193803"/>
                    <a:pt x="-117221" y="1815358"/>
                    <a:pt x="855409" y="841687"/>
                  </a:cubicBezTo>
                  <a:cubicBezTo>
                    <a:pt x="1453477" y="243055"/>
                    <a:pt x="2125217" y="-13722"/>
                    <a:pt x="2776135" y="564"/>
                  </a:cubicBezTo>
                  <a:close/>
                </a:path>
              </a:pathLst>
            </a:custGeom>
            <a:solidFill>
              <a:srgbClr val="BABA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C5CB7F7-6A65-DE5A-9364-C3E2A77EA42C}"/>
                </a:ext>
              </a:extLst>
            </p:cNvPr>
            <p:cNvSpPr/>
            <p:nvPr userDrawn="1"/>
          </p:nvSpPr>
          <p:spPr>
            <a:xfrm>
              <a:off x="7427937" y="3238846"/>
              <a:ext cx="4764064" cy="3619154"/>
            </a:xfrm>
            <a:custGeom>
              <a:avLst/>
              <a:gdLst>
                <a:gd name="connsiteX0" fmla="*/ 1318911 w 4764064"/>
                <a:gd name="connsiteY0" fmla="*/ 0 h 3619154"/>
                <a:gd name="connsiteX1" fmla="*/ 2637721 w 4764064"/>
                <a:gd name="connsiteY1" fmla="*/ 546829 h 3619154"/>
                <a:gd name="connsiteX2" fmla="*/ 4608407 w 4764064"/>
                <a:gd name="connsiteY2" fmla="*/ 2519626 h 3619154"/>
                <a:gd name="connsiteX3" fmla="*/ 4764064 w 4764064"/>
                <a:gd name="connsiteY3" fmla="*/ 2675450 h 3619154"/>
                <a:gd name="connsiteX4" fmla="*/ 4764064 w 4764064"/>
                <a:gd name="connsiteY4" fmla="*/ 3619154 h 3619154"/>
                <a:gd name="connsiteX5" fmla="*/ 3103615 w 4764064"/>
                <a:gd name="connsiteY5" fmla="*/ 3619154 h 3619154"/>
                <a:gd name="connsiteX6" fmla="*/ 3024477 w 4764064"/>
                <a:gd name="connsiteY6" fmla="*/ 3560912 h 3619154"/>
                <a:gd name="connsiteX7" fmla="*/ 2882833 w 4764064"/>
                <a:gd name="connsiteY7" fmla="*/ 3432749 h 3619154"/>
                <a:gd name="connsiteX8" fmla="*/ 0 w 4764064"/>
                <a:gd name="connsiteY8" fmla="*/ 546829 h 3619154"/>
                <a:gd name="connsiteX9" fmla="*/ 1318911 w 4764064"/>
                <a:gd name="connsiteY9" fmla="*/ 0 h 361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64064" h="3619154">
                  <a:moveTo>
                    <a:pt x="1318911" y="0"/>
                  </a:moveTo>
                  <a:cubicBezTo>
                    <a:pt x="1796243" y="0"/>
                    <a:pt x="2273558" y="182277"/>
                    <a:pt x="2637721" y="546829"/>
                  </a:cubicBezTo>
                  <a:cubicBezTo>
                    <a:pt x="2637721" y="546829"/>
                    <a:pt x="3763827" y="1674142"/>
                    <a:pt x="4608407" y="2519626"/>
                  </a:cubicBezTo>
                  <a:lnTo>
                    <a:pt x="4764064" y="2675450"/>
                  </a:lnTo>
                  <a:lnTo>
                    <a:pt x="4764064" y="3619154"/>
                  </a:lnTo>
                  <a:lnTo>
                    <a:pt x="3103615" y="3619154"/>
                  </a:lnTo>
                  <a:lnTo>
                    <a:pt x="3024477" y="3560912"/>
                  </a:lnTo>
                  <a:cubicBezTo>
                    <a:pt x="2975642" y="3521039"/>
                    <a:pt x="2928353" y="3478318"/>
                    <a:pt x="2882833" y="3432749"/>
                  </a:cubicBezTo>
                  <a:lnTo>
                    <a:pt x="0" y="546829"/>
                  </a:lnTo>
                  <a:cubicBezTo>
                    <a:pt x="364231" y="182277"/>
                    <a:pt x="841580" y="0"/>
                    <a:pt x="1318911" y="0"/>
                  </a:cubicBezTo>
                  <a:close/>
                </a:path>
              </a:pathLst>
            </a:custGeom>
            <a:solidFill>
              <a:srgbClr val="6E63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9968733-9009-BC2E-7DCD-5D7900D23C0A}"/>
                </a:ext>
              </a:extLst>
            </p:cNvPr>
            <p:cNvSpPr/>
            <p:nvPr userDrawn="1"/>
          </p:nvSpPr>
          <p:spPr>
            <a:xfrm>
              <a:off x="9027791" y="3587392"/>
              <a:ext cx="3164209" cy="3270608"/>
            </a:xfrm>
            <a:custGeom>
              <a:avLst/>
              <a:gdLst>
                <a:gd name="connsiteX0" fmla="*/ 3164209 w 3164209"/>
                <a:gd name="connsiteY0" fmla="*/ 0 h 3270608"/>
                <a:gd name="connsiteX1" fmla="*/ 3164209 w 3164209"/>
                <a:gd name="connsiteY1" fmla="*/ 2129280 h 3270608"/>
                <a:gd name="connsiteX2" fmla="*/ 2981911 w 3164209"/>
                <a:gd name="connsiteY2" fmla="*/ 2311773 h 3270608"/>
                <a:gd name="connsiteX3" fmla="*/ 2024101 w 3164209"/>
                <a:gd name="connsiteY3" fmla="*/ 3270608 h 3270608"/>
                <a:gd name="connsiteX4" fmla="*/ 0 w 3164209"/>
                <a:gd name="connsiteY4" fmla="*/ 3270608 h 3270608"/>
                <a:gd name="connsiteX5" fmla="*/ 6292 w 3164209"/>
                <a:gd name="connsiteY5" fmla="*/ 3257037 h 3270608"/>
                <a:gd name="connsiteX6" fmla="*/ 274756 w 3164209"/>
                <a:gd name="connsiteY6" fmla="*/ 2892548 h 3270608"/>
                <a:gd name="connsiteX7" fmla="*/ 911535 w 3164209"/>
                <a:gd name="connsiteY7" fmla="*/ 2255086 h 3270608"/>
                <a:gd name="connsiteX8" fmla="*/ 1918410 w 3164209"/>
                <a:gd name="connsiteY8" fmla="*/ 1247133 h 327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4209" h="3270608">
                  <a:moveTo>
                    <a:pt x="3164209" y="0"/>
                  </a:moveTo>
                  <a:lnTo>
                    <a:pt x="3164209" y="2129280"/>
                  </a:lnTo>
                  <a:lnTo>
                    <a:pt x="2981911" y="2311773"/>
                  </a:lnTo>
                  <a:lnTo>
                    <a:pt x="2024101" y="3270608"/>
                  </a:lnTo>
                  <a:lnTo>
                    <a:pt x="0" y="3270608"/>
                  </a:lnTo>
                  <a:lnTo>
                    <a:pt x="6292" y="3257037"/>
                  </a:lnTo>
                  <a:cubicBezTo>
                    <a:pt x="75125" y="3125912"/>
                    <a:pt x="164612" y="3002810"/>
                    <a:pt x="274756" y="2892548"/>
                  </a:cubicBezTo>
                  <a:lnTo>
                    <a:pt x="911535" y="2255086"/>
                  </a:lnTo>
                  <a:lnTo>
                    <a:pt x="1918410" y="1247133"/>
                  </a:lnTo>
                  <a:close/>
                </a:path>
              </a:pathLst>
            </a:custGeom>
            <a:solidFill>
              <a:srgbClr val="EFBC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83403" y="205772"/>
            <a:ext cx="1468192" cy="601465"/>
          </a:xfrm>
          <a:prstGeom prst="rect">
            <a:avLst/>
          </a:prstGeom>
        </p:spPr>
      </p:pic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F6C3888F-A0B8-C507-03DE-BA1CE4BCE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1114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 i="0">
                <a:solidFill>
                  <a:srgbClr val="361D5C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8FA3E15F-A38F-6E11-2161-604D7B076A3F}"/>
              </a:ext>
            </a:extLst>
          </p:cNvPr>
          <p:cNvSpPr/>
          <p:nvPr userDrawn="1"/>
        </p:nvSpPr>
        <p:spPr>
          <a:xfrm>
            <a:off x="6294401" y="1133139"/>
            <a:ext cx="5557308" cy="5233870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2FA384D4-E2E7-C499-0C39-D30CCC9680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58534" y="1197696"/>
            <a:ext cx="5428158" cy="5106617"/>
          </a:xfrm>
          <a:custGeom>
            <a:avLst/>
            <a:gdLst>
              <a:gd name="connsiteX0" fmla="*/ 83687 w 5428158"/>
              <a:gd name="connsiteY0" fmla="*/ 0 h 5106617"/>
              <a:gd name="connsiteX1" fmla="*/ 5345070 w 5428158"/>
              <a:gd name="connsiteY1" fmla="*/ 0 h 5106617"/>
              <a:gd name="connsiteX2" fmla="*/ 5358432 w 5428158"/>
              <a:gd name="connsiteY2" fmla="*/ 2697 h 5106617"/>
              <a:gd name="connsiteX3" fmla="*/ 5419708 w 5428158"/>
              <a:gd name="connsiteY3" fmla="*/ 63963 h 5106617"/>
              <a:gd name="connsiteX4" fmla="*/ 5428158 w 5428158"/>
              <a:gd name="connsiteY4" fmla="*/ 105813 h 5106617"/>
              <a:gd name="connsiteX5" fmla="*/ 5428158 w 5428158"/>
              <a:gd name="connsiteY5" fmla="*/ 4994454 h 5106617"/>
              <a:gd name="connsiteX6" fmla="*/ 5419708 w 5428158"/>
              <a:gd name="connsiteY6" fmla="*/ 5036304 h 5106617"/>
              <a:gd name="connsiteX7" fmla="*/ 5313612 w 5428158"/>
              <a:gd name="connsiteY7" fmla="*/ 5106617 h 5106617"/>
              <a:gd name="connsiteX8" fmla="*/ 115144 w 5428158"/>
              <a:gd name="connsiteY8" fmla="*/ 5106617 h 5106617"/>
              <a:gd name="connsiteX9" fmla="*/ 0 w 5428158"/>
              <a:gd name="connsiteY9" fmla="*/ 4991492 h 5106617"/>
              <a:gd name="connsiteX10" fmla="*/ 0 w 5428158"/>
              <a:gd name="connsiteY10" fmla="*/ 3555723 h 5106617"/>
              <a:gd name="connsiteX11" fmla="*/ 0 w 5428158"/>
              <a:gd name="connsiteY11" fmla="*/ 1544544 h 5106617"/>
              <a:gd name="connsiteX12" fmla="*/ 0 w 5428158"/>
              <a:gd name="connsiteY12" fmla="*/ 108775 h 5106617"/>
              <a:gd name="connsiteX13" fmla="*/ 70325 w 5428158"/>
              <a:gd name="connsiteY13" fmla="*/ 2697 h 510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8158" h="5106617">
                <a:moveTo>
                  <a:pt x="83687" y="0"/>
                </a:moveTo>
                <a:lnTo>
                  <a:pt x="5345070" y="0"/>
                </a:lnTo>
                <a:lnTo>
                  <a:pt x="5358432" y="2697"/>
                </a:lnTo>
                <a:cubicBezTo>
                  <a:pt x="5385983" y="14348"/>
                  <a:pt x="5408054" y="36416"/>
                  <a:pt x="5419708" y="63963"/>
                </a:cubicBezTo>
                <a:lnTo>
                  <a:pt x="5428158" y="105813"/>
                </a:lnTo>
                <a:lnTo>
                  <a:pt x="5428158" y="4994454"/>
                </a:lnTo>
                <a:lnTo>
                  <a:pt x="5419708" y="5036304"/>
                </a:lnTo>
                <a:cubicBezTo>
                  <a:pt x="5402228" y="5077624"/>
                  <a:pt x="5361307" y="5106617"/>
                  <a:pt x="5313612" y="5106617"/>
                </a:cubicBezTo>
                <a:lnTo>
                  <a:pt x="115144" y="5106617"/>
                </a:lnTo>
                <a:cubicBezTo>
                  <a:pt x="51552" y="5106617"/>
                  <a:pt x="0" y="5055074"/>
                  <a:pt x="0" y="4991492"/>
                </a:cubicBezTo>
                <a:lnTo>
                  <a:pt x="0" y="3555723"/>
                </a:lnTo>
                <a:lnTo>
                  <a:pt x="0" y="1544544"/>
                </a:lnTo>
                <a:lnTo>
                  <a:pt x="0" y="108775"/>
                </a:lnTo>
                <a:cubicBezTo>
                  <a:pt x="0" y="61089"/>
                  <a:pt x="28998" y="20174"/>
                  <a:pt x="70325" y="2697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B041A964-C14E-F73B-81BF-812A6275A3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290" y="962526"/>
            <a:ext cx="5613819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03511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 Single Corner Rectangle 19">
            <a:extLst>
              <a:ext uri="{FF2B5EF4-FFF2-40B4-BE49-F238E27FC236}">
                <a16:creationId xmlns:a16="http://schemas.microsoft.com/office/drawing/2014/main" id="{0AB6023A-8741-7AA6-D37C-3BAE9A9304E1}"/>
              </a:ext>
            </a:extLst>
          </p:cNvPr>
          <p:cNvSpPr/>
          <p:nvPr userDrawn="1"/>
        </p:nvSpPr>
        <p:spPr>
          <a:xfrm>
            <a:off x="0" y="99202"/>
            <a:ext cx="4990381" cy="6758798"/>
          </a:xfrm>
          <a:prstGeom prst="round1Rect">
            <a:avLst/>
          </a:prstGeom>
          <a:solidFill>
            <a:schemeClr val="bg1"/>
          </a:solidFill>
          <a:ln>
            <a:solidFill>
              <a:srgbClr val="EEEBF2"/>
            </a:solidFill>
          </a:ln>
          <a:effectLst>
            <a:outerShdw blurRad="165100" dist="127000" dir="5400000" algn="ctr" rotWithShape="0">
              <a:srgbClr val="000000">
                <a:alpha val="1535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131FEF91-1FE3-8E28-2764-76018A39B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212186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 i="0">
                <a:solidFill>
                  <a:srgbClr val="361D5C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386F0E87-4F8F-0BD2-8308-BAE720A19618}"/>
              </a:ext>
            </a:extLst>
          </p:cNvPr>
          <p:cNvSpPr/>
          <p:nvPr userDrawn="1"/>
        </p:nvSpPr>
        <p:spPr>
          <a:xfrm rot="5400000">
            <a:off x="-359896" y="5285774"/>
            <a:ext cx="1034425" cy="333296"/>
          </a:xfrm>
          <a:custGeom>
            <a:avLst/>
            <a:gdLst>
              <a:gd name="connsiteX0" fmla="*/ 0 w 1034425"/>
              <a:gd name="connsiteY0" fmla="*/ 333296 h 333296"/>
              <a:gd name="connsiteX1" fmla="*/ 43998 w 1034425"/>
              <a:gd name="connsiteY1" fmla="*/ 252082 h 333296"/>
              <a:gd name="connsiteX2" fmla="*/ 517212 w 1034425"/>
              <a:gd name="connsiteY2" fmla="*/ 0 h 333296"/>
              <a:gd name="connsiteX3" fmla="*/ 990427 w 1034425"/>
              <a:gd name="connsiteY3" fmla="*/ 252082 h 333296"/>
              <a:gd name="connsiteX4" fmla="*/ 1034425 w 1034425"/>
              <a:gd name="connsiteY4" fmla="*/ 333296 h 33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4425" h="333296">
                <a:moveTo>
                  <a:pt x="0" y="333296"/>
                </a:moveTo>
                <a:lnTo>
                  <a:pt x="43998" y="252082"/>
                </a:lnTo>
                <a:cubicBezTo>
                  <a:pt x="146553" y="99994"/>
                  <a:pt x="320227" y="0"/>
                  <a:pt x="517212" y="0"/>
                </a:cubicBezTo>
                <a:cubicBezTo>
                  <a:pt x="714198" y="0"/>
                  <a:pt x="887873" y="99994"/>
                  <a:pt x="990427" y="252082"/>
                </a:cubicBezTo>
                <a:lnTo>
                  <a:pt x="1034425" y="333296"/>
                </a:lnTo>
                <a:close/>
              </a:path>
            </a:pathLst>
          </a:custGeom>
          <a:solidFill>
            <a:srgbClr val="403FA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C6B9DB56-39E5-9123-5525-0FB5FEC1649B}"/>
              </a:ext>
            </a:extLst>
          </p:cNvPr>
          <p:cNvSpPr/>
          <p:nvPr userDrawn="1"/>
        </p:nvSpPr>
        <p:spPr>
          <a:xfrm rot="5400000">
            <a:off x="-94810" y="6127554"/>
            <a:ext cx="3256905" cy="2884347"/>
          </a:xfrm>
          <a:custGeom>
            <a:avLst/>
            <a:gdLst>
              <a:gd name="connsiteX0" fmla="*/ 3256841 w 3256905"/>
              <a:gd name="connsiteY0" fmla="*/ 1192835 h 2884347"/>
              <a:gd name="connsiteX1" fmla="*/ 3256841 w 3256905"/>
              <a:gd name="connsiteY1" fmla="*/ 1192824 h 2884347"/>
              <a:gd name="connsiteX2" fmla="*/ 3256905 w 3256905"/>
              <a:gd name="connsiteY2" fmla="*/ 1192888 h 2884347"/>
              <a:gd name="connsiteX3" fmla="*/ 497 w 3256905"/>
              <a:gd name="connsiteY3" fmla="*/ 1216107 h 2884347"/>
              <a:gd name="connsiteX4" fmla="*/ 358961 w 3256905"/>
              <a:gd name="connsiteY4" fmla="*/ 348461 h 2884347"/>
              <a:gd name="connsiteX5" fmla="*/ 692849 w 3256905"/>
              <a:gd name="connsiteY5" fmla="*/ 95984 h 2884347"/>
              <a:gd name="connsiteX6" fmla="*/ 909551 w 3256905"/>
              <a:gd name="connsiteY6" fmla="*/ 1681 h 2884347"/>
              <a:gd name="connsiteX7" fmla="*/ 916725 w 3256905"/>
              <a:gd name="connsiteY7" fmla="*/ 0 h 2884347"/>
              <a:gd name="connsiteX8" fmla="*/ 916725 w 3256905"/>
              <a:gd name="connsiteY8" fmla="*/ 1999169 h 2884347"/>
              <a:gd name="connsiteX9" fmla="*/ 843657 w 3256905"/>
              <a:gd name="connsiteY9" fmla="*/ 2078870 h 2884347"/>
              <a:gd name="connsiteX10" fmla="*/ 536616 w 3256905"/>
              <a:gd name="connsiteY10" fmla="*/ 2884347 h 2884347"/>
              <a:gd name="connsiteX11" fmla="*/ 337158 w 3256905"/>
              <a:gd name="connsiteY11" fmla="*/ 2320527 h 2884347"/>
              <a:gd name="connsiteX12" fmla="*/ 497 w 3256905"/>
              <a:gd name="connsiteY12" fmla="*/ 1216107 h 288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56905" h="2884347">
                <a:moveTo>
                  <a:pt x="3256841" y="1192835"/>
                </a:moveTo>
                <a:lnTo>
                  <a:pt x="3256841" y="1192824"/>
                </a:lnTo>
                <a:lnTo>
                  <a:pt x="3256905" y="1192888"/>
                </a:lnTo>
                <a:close/>
                <a:moveTo>
                  <a:pt x="497" y="1216107"/>
                </a:moveTo>
                <a:cubicBezTo>
                  <a:pt x="-7638" y="920311"/>
                  <a:pt x="82947" y="624997"/>
                  <a:pt x="358961" y="348461"/>
                </a:cubicBezTo>
                <a:cubicBezTo>
                  <a:pt x="462271" y="244956"/>
                  <a:pt x="574454" y="160246"/>
                  <a:pt x="692849" y="95984"/>
                </a:cubicBezTo>
                <a:cubicBezTo>
                  <a:pt x="762687" y="57908"/>
                  <a:pt x="835085" y="26410"/>
                  <a:pt x="909551" y="1681"/>
                </a:cubicBezTo>
                <a:lnTo>
                  <a:pt x="916725" y="0"/>
                </a:lnTo>
                <a:lnTo>
                  <a:pt x="916725" y="1999169"/>
                </a:lnTo>
                <a:lnTo>
                  <a:pt x="843657" y="2078870"/>
                </a:lnTo>
                <a:cubicBezTo>
                  <a:pt x="628282" y="2335706"/>
                  <a:pt x="535064" y="2610367"/>
                  <a:pt x="536616" y="2884347"/>
                </a:cubicBezTo>
                <a:cubicBezTo>
                  <a:pt x="525905" y="2746043"/>
                  <a:pt x="450673" y="2566337"/>
                  <a:pt x="337158" y="2320527"/>
                </a:cubicBezTo>
                <a:cubicBezTo>
                  <a:pt x="184605" y="1977518"/>
                  <a:pt x="10956" y="1596415"/>
                  <a:pt x="497" y="1216107"/>
                </a:cubicBezTo>
                <a:close/>
              </a:path>
            </a:pathLst>
          </a:custGeom>
          <a:solidFill>
            <a:srgbClr val="6E63D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4DA6D894-1406-DC15-9F69-AC13C7531EB1}"/>
              </a:ext>
            </a:extLst>
          </p:cNvPr>
          <p:cNvSpPr/>
          <p:nvPr userDrawn="1"/>
        </p:nvSpPr>
        <p:spPr>
          <a:xfrm rot="5400000">
            <a:off x="298296" y="6179511"/>
            <a:ext cx="380191" cy="976788"/>
          </a:xfrm>
          <a:custGeom>
            <a:avLst/>
            <a:gdLst>
              <a:gd name="connsiteX0" fmla="*/ 19 w 380191"/>
              <a:gd name="connsiteY0" fmla="*/ 887983 h 976788"/>
              <a:gd name="connsiteX1" fmla="*/ 19 w 380191"/>
              <a:gd name="connsiteY1" fmla="*/ 885317 h 976788"/>
              <a:gd name="connsiteX2" fmla="*/ 19 w 380191"/>
              <a:gd name="connsiteY2" fmla="*/ 885253 h 976788"/>
              <a:gd name="connsiteX3" fmla="*/ 307041 w 380191"/>
              <a:gd name="connsiteY3" fmla="*/ 79776 h 976788"/>
              <a:gd name="connsiteX4" fmla="*/ 380191 w 380191"/>
              <a:gd name="connsiteY4" fmla="*/ 0 h 976788"/>
              <a:gd name="connsiteX5" fmla="*/ 380191 w 380191"/>
              <a:gd name="connsiteY5" fmla="*/ 976788 h 976788"/>
              <a:gd name="connsiteX6" fmla="*/ 6712 w 380191"/>
              <a:gd name="connsiteY6" fmla="*/ 976788 h 976788"/>
              <a:gd name="connsiteX7" fmla="*/ 906 w 380191"/>
              <a:gd name="connsiteY7" fmla="*/ 927227 h 976788"/>
              <a:gd name="connsiteX8" fmla="*/ 906 w 380191"/>
              <a:gd name="connsiteY8" fmla="*/ 925449 h 976788"/>
              <a:gd name="connsiteX9" fmla="*/ 19 w 380191"/>
              <a:gd name="connsiteY9" fmla="*/ 887983 h 97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0191" h="976788">
                <a:moveTo>
                  <a:pt x="19" y="887983"/>
                </a:moveTo>
                <a:lnTo>
                  <a:pt x="19" y="885317"/>
                </a:lnTo>
                <a:lnTo>
                  <a:pt x="19" y="885253"/>
                </a:lnTo>
                <a:cubicBezTo>
                  <a:pt x="-1534" y="611273"/>
                  <a:pt x="91635" y="336612"/>
                  <a:pt x="307041" y="79776"/>
                </a:cubicBezTo>
                <a:lnTo>
                  <a:pt x="380191" y="0"/>
                </a:lnTo>
                <a:lnTo>
                  <a:pt x="380191" y="976788"/>
                </a:lnTo>
                <a:lnTo>
                  <a:pt x="6712" y="976788"/>
                </a:lnTo>
                <a:lnTo>
                  <a:pt x="906" y="927227"/>
                </a:lnTo>
                <a:cubicBezTo>
                  <a:pt x="463" y="926783"/>
                  <a:pt x="906" y="926338"/>
                  <a:pt x="906" y="925449"/>
                </a:cubicBezTo>
                <a:cubicBezTo>
                  <a:pt x="19" y="912939"/>
                  <a:pt x="19" y="900494"/>
                  <a:pt x="19" y="887983"/>
                </a:cubicBezTo>
                <a:close/>
              </a:path>
            </a:pathLst>
          </a:custGeom>
          <a:solidFill>
            <a:srgbClr val="EFBC6E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pic>
        <p:nvPicPr>
          <p:cNvPr id="43" name="Picture 4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3B36287-7CBE-F9FE-35F7-E862BA09A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6786" y="6153002"/>
            <a:ext cx="1480989" cy="606708"/>
          </a:xfrm>
          <a:prstGeom prst="rect">
            <a:avLst/>
          </a:prstGeom>
        </p:spPr>
      </p:pic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1478219C-D55C-D710-3833-42907EF40F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4546"/>
            <a:ext cx="4935828" cy="6703454"/>
          </a:xfrm>
          <a:custGeom>
            <a:avLst/>
            <a:gdLst>
              <a:gd name="connsiteX0" fmla="*/ 0 w 4935828"/>
              <a:gd name="connsiteY0" fmla="*/ 0 h 6703454"/>
              <a:gd name="connsiteX1" fmla="*/ 4113173 w 4935828"/>
              <a:gd name="connsiteY1" fmla="*/ 0 h 6703454"/>
              <a:gd name="connsiteX2" fmla="*/ 4935828 w 4935828"/>
              <a:gd name="connsiteY2" fmla="*/ 822655 h 6703454"/>
              <a:gd name="connsiteX3" fmla="*/ 4935828 w 4935828"/>
              <a:gd name="connsiteY3" fmla="*/ 6703454 h 6703454"/>
              <a:gd name="connsiteX4" fmla="*/ 2973249 w 4935828"/>
              <a:gd name="connsiteY4" fmla="*/ 6703454 h 6703454"/>
              <a:gd name="connsiteX5" fmla="*/ 2932837 w 4935828"/>
              <a:gd name="connsiteY5" fmla="*/ 6597898 h 6703454"/>
              <a:gd name="connsiteX6" fmla="*/ 2880680 w 4935828"/>
              <a:gd name="connsiteY6" fmla="*/ 6491283 h 6703454"/>
              <a:gd name="connsiteX7" fmla="*/ 2628203 w 4935828"/>
              <a:gd name="connsiteY7" fmla="*/ 6157395 h 6703454"/>
              <a:gd name="connsiteX8" fmla="*/ 1760557 w 4935828"/>
              <a:gd name="connsiteY8" fmla="*/ 5798930 h 6703454"/>
              <a:gd name="connsiteX9" fmla="*/ 656137 w 4935828"/>
              <a:gd name="connsiteY9" fmla="*/ 6135592 h 6703454"/>
              <a:gd name="connsiteX10" fmla="*/ 92317 w 4935828"/>
              <a:gd name="connsiteY10" fmla="*/ 6335050 h 6703454"/>
              <a:gd name="connsiteX11" fmla="*/ 92699 w 4935828"/>
              <a:gd name="connsiteY11" fmla="*/ 6335067 h 6703454"/>
              <a:gd name="connsiteX12" fmla="*/ 55908 w 4935828"/>
              <a:gd name="connsiteY12" fmla="*/ 6335938 h 6703454"/>
              <a:gd name="connsiteX13" fmla="*/ 54130 w 4935828"/>
              <a:gd name="connsiteY13" fmla="*/ 6335938 h 6703454"/>
              <a:gd name="connsiteX14" fmla="*/ 0 w 4935828"/>
              <a:gd name="connsiteY14" fmla="*/ 6342279 h 6703454"/>
              <a:gd name="connsiteX15" fmla="*/ 0 w 4935828"/>
              <a:gd name="connsiteY15" fmla="*/ 5804985 h 6703454"/>
              <a:gd name="connsiteX16" fmla="*/ 61725 w 4935828"/>
              <a:gd name="connsiteY16" fmla="*/ 5771545 h 6703454"/>
              <a:gd name="connsiteX17" fmla="*/ 313807 w 4935828"/>
              <a:gd name="connsiteY17" fmla="*/ 5298330 h 6703454"/>
              <a:gd name="connsiteX18" fmla="*/ 61725 w 4935828"/>
              <a:gd name="connsiteY18" fmla="*/ 4825115 h 6703454"/>
              <a:gd name="connsiteX19" fmla="*/ 0 w 4935828"/>
              <a:gd name="connsiteY19" fmla="*/ 4791676 h 670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935828" h="6703454">
                <a:moveTo>
                  <a:pt x="0" y="0"/>
                </a:moveTo>
                <a:lnTo>
                  <a:pt x="4113173" y="0"/>
                </a:lnTo>
                <a:cubicBezTo>
                  <a:pt x="4567513" y="0"/>
                  <a:pt x="4935828" y="368315"/>
                  <a:pt x="4935828" y="822655"/>
                </a:cubicBezTo>
                <a:lnTo>
                  <a:pt x="4935828" y="6703454"/>
                </a:lnTo>
                <a:lnTo>
                  <a:pt x="2973249" y="6703454"/>
                </a:lnTo>
                <a:lnTo>
                  <a:pt x="2932837" y="6597898"/>
                </a:lnTo>
                <a:cubicBezTo>
                  <a:pt x="2917111" y="6561760"/>
                  <a:pt x="2899718" y="6526201"/>
                  <a:pt x="2880680" y="6491283"/>
                </a:cubicBezTo>
                <a:cubicBezTo>
                  <a:pt x="2816418" y="6372888"/>
                  <a:pt x="2731708" y="6260705"/>
                  <a:pt x="2628203" y="6157395"/>
                </a:cubicBezTo>
                <a:cubicBezTo>
                  <a:pt x="2351667" y="5881381"/>
                  <a:pt x="2056353" y="5790796"/>
                  <a:pt x="1760557" y="5798930"/>
                </a:cubicBezTo>
                <a:cubicBezTo>
                  <a:pt x="1380249" y="5809389"/>
                  <a:pt x="999146" y="5983039"/>
                  <a:pt x="656137" y="6135592"/>
                </a:cubicBezTo>
                <a:cubicBezTo>
                  <a:pt x="410327" y="6249107"/>
                  <a:pt x="230621" y="6324339"/>
                  <a:pt x="92317" y="6335050"/>
                </a:cubicBezTo>
                <a:lnTo>
                  <a:pt x="92699" y="6335067"/>
                </a:lnTo>
                <a:lnTo>
                  <a:pt x="55908" y="6335938"/>
                </a:lnTo>
                <a:cubicBezTo>
                  <a:pt x="55019" y="6335938"/>
                  <a:pt x="54574" y="6335495"/>
                  <a:pt x="54130" y="6335938"/>
                </a:cubicBezTo>
                <a:lnTo>
                  <a:pt x="0" y="6342279"/>
                </a:lnTo>
                <a:lnTo>
                  <a:pt x="0" y="5804985"/>
                </a:lnTo>
                <a:lnTo>
                  <a:pt x="61725" y="5771545"/>
                </a:lnTo>
                <a:cubicBezTo>
                  <a:pt x="213813" y="5668990"/>
                  <a:pt x="313807" y="5495315"/>
                  <a:pt x="313807" y="5298330"/>
                </a:cubicBezTo>
                <a:cubicBezTo>
                  <a:pt x="313807" y="5101345"/>
                  <a:pt x="213813" y="4927670"/>
                  <a:pt x="61725" y="4825115"/>
                </a:cubicBezTo>
                <a:lnTo>
                  <a:pt x="0" y="479167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44" name="Text Placeholder 41">
            <a:extLst>
              <a:ext uri="{FF2B5EF4-FFF2-40B4-BE49-F238E27FC236}">
                <a16:creationId xmlns:a16="http://schemas.microsoft.com/office/drawing/2014/main" id="{5F75E781-DC97-26DD-94C2-211EEBA54A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13445" y="962526"/>
            <a:ext cx="6638262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7070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186F539-B4E4-C71E-C8DC-6E461995BC7D}"/>
              </a:ext>
            </a:extLst>
          </p:cNvPr>
          <p:cNvGrpSpPr/>
          <p:nvPr userDrawn="1"/>
        </p:nvGrpSpPr>
        <p:grpSpPr>
          <a:xfrm>
            <a:off x="7901642" y="3045085"/>
            <a:ext cx="4334953" cy="3822854"/>
            <a:chOff x="7901642" y="3045085"/>
            <a:chExt cx="4334953" cy="3822854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7A87BDFB-BD90-DC5A-B4B5-FFE37551CAE9}"/>
                </a:ext>
              </a:extLst>
            </p:cNvPr>
            <p:cNvSpPr/>
            <p:nvPr/>
          </p:nvSpPr>
          <p:spPr>
            <a:xfrm rot="10800000">
              <a:off x="8298177" y="3045085"/>
              <a:ext cx="3938418" cy="3822854"/>
            </a:xfrm>
            <a:custGeom>
              <a:avLst/>
              <a:gdLst>
                <a:gd name="connsiteX0" fmla="*/ 629093 w 3938418"/>
                <a:gd name="connsiteY0" fmla="*/ 3822854 h 3822854"/>
                <a:gd name="connsiteX1" fmla="*/ 374900 w 3938418"/>
                <a:gd name="connsiteY1" fmla="*/ 3568325 h 3822854"/>
                <a:gd name="connsiteX2" fmla="*/ 374900 w 3938418"/>
                <a:gd name="connsiteY2" fmla="*/ 1755816 h 3822854"/>
                <a:gd name="connsiteX3" fmla="*/ 705967 w 3938418"/>
                <a:gd name="connsiteY3" fmla="*/ 1424313 h 3822854"/>
                <a:gd name="connsiteX4" fmla="*/ 2042636 w 3938418"/>
                <a:gd name="connsiteY4" fmla="*/ 85882 h 3822854"/>
                <a:gd name="connsiteX5" fmla="*/ 2042636 w 3938418"/>
                <a:gd name="connsiteY5" fmla="*/ 85976 h 3822854"/>
                <a:gd name="connsiteX6" fmla="*/ 2128499 w 3938418"/>
                <a:gd name="connsiteY6" fmla="*/ 0 h 3822854"/>
                <a:gd name="connsiteX7" fmla="*/ 3938418 w 3938418"/>
                <a:gd name="connsiteY7" fmla="*/ 0 h 3822854"/>
                <a:gd name="connsiteX8" fmla="*/ 3937799 w 3938418"/>
                <a:gd name="connsiteY8" fmla="*/ 28107 h 3822854"/>
                <a:gd name="connsiteX9" fmla="*/ 3417742 w 3938418"/>
                <a:gd name="connsiteY9" fmla="*/ 1030528 h 3822854"/>
                <a:gd name="connsiteX10" fmla="*/ 2352875 w 3938418"/>
                <a:gd name="connsiteY10" fmla="*/ 2096799 h 3822854"/>
                <a:gd name="connsiteX11" fmla="*/ 1697369 w 3938418"/>
                <a:gd name="connsiteY11" fmla="*/ 2753170 h 382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38418" h="3822854">
                  <a:moveTo>
                    <a:pt x="629093" y="3822854"/>
                  </a:moveTo>
                  <a:lnTo>
                    <a:pt x="374900" y="3568325"/>
                  </a:lnTo>
                  <a:cubicBezTo>
                    <a:pt x="-124967" y="3067800"/>
                    <a:pt x="-124967" y="2256342"/>
                    <a:pt x="374900" y="1755816"/>
                  </a:cubicBezTo>
                  <a:lnTo>
                    <a:pt x="705967" y="1424313"/>
                  </a:lnTo>
                  <a:lnTo>
                    <a:pt x="2042636" y="85882"/>
                  </a:lnTo>
                  <a:lnTo>
                    <a:pt x="2042636" y="85976"/>
                  </a:lnTo>
                  <a:lnTo>
                    <a:pt x="2128499" y="0"/>
                  </a:lnTo>
                  <a:lnTo>
                    <a:pt x="3938418" y="0"/>
                  </a:lnTo>
                  <a:lnTo>
                    <a:pt x="3937799" y="28107"/>
                  </a:lnTo>
                  <a:cubicBezTo>
                    <a:pt x="3910458" y="365442"/>
                    <a:pt x="3742880" y="704962"/>
                    <a:pt x="3417742" y="1030528"/>
                  </a:cubicBezTo>
                  <a:lnTo>
                    <a:pt x="2352875" y="2096799"/>
                  </a:lnTo>
                  <a:lnTo>
                    <a:pt x="1697369" y="2753170"/>
                  </a:lnTo>
                  <a:close/>
                </a:path>
              </a:pathLst>
            </a:custGeom>
            <a:solidFill>
              <a:srgbClr val="D14B7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1C603F87-2065-A757-9411-89BAAD07851D}"/>
                </a:ext>
              </a:extLst>
            </p:cNvPr>
            <p:cNvSpPr/>
            <p:nvPr/>
          </p:nvSpPr>
          <p:spPr>
            <a:xfrm rot="10800000">
              <a:off x="7901642" y="3115122"/>
              <a:ext cx="3449014" cy="3676930"/>
            </a:xfrm>
            <a:custGeom>
              <a:avLst/>
              <a:gdLst>
                <a:gd name="connsiteX0" fmla="*/ 0 w 3449014"/>
                <a:gd name="connsiteY0" fmla="*/ 1168203 h 3676930"/>
                <a:gd name="connsiteX1" fmla="*/ 1147610 w 3449014"/>
                <a:gd name="connsiteY1" fmla="*/ 19080 h 3676930"/>
                <a:gd name="connsiteX2" fmla="*/ 2790637 w 3449014"/>
                <a:gd name="connsiteY2" fmla="*/ 596580 h 3676930"/>
                <a:gd name="connsiteX3" fmla="*/ 2839393 w 3449014"/>
                <a:gd name="connsiteY3" fmla="*/ 646727 h 3676930"/>
                <a:gd name="connsiteX4" fmla="*/ 2981117 w 3449014"/>
                <a:gd name="connsiteY4" fmla="*/ 3175423 h 3676930"/>
                <a:gd name="connsiteX5" fmla="*/ 344605 w 3449014"/>
                <a:gd name="connsiteY5" fmla="*/ 3144804 h 3676930"/>
                <a:gd name="connsiteX6" fmla="*/ 1457092 w 3449014"/>
                <a:gd name="connsiteY6" fmla="*/ 2030851 h 3676930"/>
                <a:gd name="connsiteX7" fmla="*/ 1374443 w 3449014"/>
                <a:gd name="connsiteY7" fmla="*/ 1251529 h 3676930"/>
                <a:gd name="connsiteX8" fmla="*/ 0 w 3449014"/>
                <a:gd name="connsiteY8" fmla="*/ 1168203 h 367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9014" h="3676930">
                  <a:moveTo>
                    <a:pt x="0" y="1168203"/>
                  </a:moveTo>
                  <a:lnTo>
                    <a:pt x="1147610" y="19080"/>
                  </a:lnTo>
                  <a:cubicBezTo>
                    <a:pt x="1678150" y="-60360"/>
                    <a:pt x="2298439" y="103733"/>
                    <a:pt x="2790637" y="596580"/>
                  </a:cubicBezTo>
                  <a:cubicBezTo>
                    <a:pt x="2807583" y="613549"/>
                    <a:pt x="2823772" y="629759"/>
                    <a:pt x="2839393" y="646727"/>
                  </a:cubicBezTo>
                  <a:cubicBezTo>
                    <a:pt x="3596199" y="1444914"/>
                    <a:pt x="3654043" y="2501515"/>
                    <a:pt x="2981117" y="3175423"/>
                  </a:cubicBezTo>
                  <a:cubicBezTo>
                    <a:pt x="2295220" y="3862224"/>
                    <a:pt x="1362136" y="3835586"/>
                    <a:pt x="344605" y="3144804"/>
                  </a:cubicBezTo>
                  <a:lnTo>
                    <a:pt x="1457092" y="2030851"/>
                  </a:lnTo>
                  <a:cubicBezTo>
                    <a:pt x="1672281" y="1815378"/>
                    <a:pt x="1639146" y="1516580"/>
                    <a:pt x="1374443" y="1251529"/>
                  </a:cubicBezTo>
                  <a:cubicBezTo>
                    <a:pt x="1032489" y="909124"/>
                    <a:pt x="440791" y="833571"/>
                    <a:pt x="0" y="1168203"/>
                  </a:cubicBezTo>
                  <a:close/>
                </a:path>
              </a:pathLst>
            </a:custGeom>
            <a:solidFill>
              <a:srgbClr val="912B4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E8079F0-E106-0CBA-80F9-6ACBC5624E40}"/>
                </a:ext>
              </a:extLst>
            </p:cNvPr>
            <p:cNvSpPr/>
            <p:nvPr/>
          </p:nvSpPr>
          <p:spPr>
            <a:xfrm rot="10800000">
              <a:off x="10203801" y="4840230"/>
              <a:ext cx="1997528" cy="1931982"/>
            </a:xfrm>
            <a:custGeom>
              <a:avLst/>
              <a:gdLst>
                <a:gd name="connsiteX0" fmla="*/ 0 w 1997528"/>
                <a:gd name="connsiteY0" fmla="*/ 1931982 h 1931982"/>
                <a:gd name="connsiteX1" fmla="*/ 0 w 1997528"/>
                <a:gd name="connsiteY1" fmla="*/ 535789 h 1931982"/>
                <a:gd name="connsiteX2" fmla="*/ 58667 w 1997528"/>
                <a:gd name="connsiteY2" fmla="*/ 580725 h 1931982"/>
                <a:gd name="connsiteX3" fmla="*/ 952163 w 1997528"/>
                <a:gd name="connsiteY3" fmla="*/ 376721 h 1931982"/>
                <a:gd name="connsiteX4" fmla="*/ 1997528 w 1997528"/>
                <a:gd name="connsiteY4" fmla="*/ 0 h 1931982"/>
                <a:gd name="connsiteX5" fmla="*/ 660858 w 1997528"/>
                <a:gd name="connsiteY5" fmla="*/ 1338431 h 1931982"/>
                <a:gd name="connsiteX6" fmla="*/ 329791 w 1997528"/>
                <a:gd name="connsiteY6" fmla="*/ 1669935 h 1931982"/>
                <a:gd name="connsiteX7" fmla="*/ 130602 w 1997528"/>
                <a:gd name="connsiteY7" fmla="*/ 1930625 h 193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7528" h="1931982">
                  <a:moveTo>
                    <a:pt x="0" y="1931982"/>
                  </a:moveTo>
                  <a:lnTo>
                    <a:pt x="0" y="535789"/>
                  </a:lnTo>
                  <a:lnTo>
                    <a:pt x="58667" y="580725"/>
                  </a:lnTo>
                  <a:cubicBezTo>
                    <a:pt x="245298" y="684911"/>
                    <a:pt x="511714" y="580605"/>
                    <a:pt x="952163" y="376721"/>
                  </a:cubicBezTo>
                  <a:cubicBezTo>
                    <a:pt x="1279727" y="230640"/>
                    <a:pt x="1635787" y="68917"/>
                    <a:pt x="1997528" y="0"/>
                  </a:cubicBezTo>
                  <a:lnTo>
                    <a:pt x="660858" y="1338431"/>
                  </a:lnTo>
                  <a:lnTo>
                    <a:pt x="329791" y="1669935"/>
                  </a:lnTo>
                  <a:cubicBezTo>
                    <a:pt x="250267" y="1749659"/>
                    <a:pt x="184849" y="1837725"/>
                    <a:pt x="130602" y="1930625"/>
                  </a:cubicBezTo>
                  <a:close/>
                </a:path>
              </a:pathLst>
            </a:custGeom>
            <a:solidFill>
              <a:srgbClr val="EFBC6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8087508A-9BC8-9F37-B550-4AF6E7E5E8A9}"/>
                </a:ext>
              </a:extLst>
            </p:cNvPr>
            <p:cNvSpPr/>
            <p:nvPr/>
          </p:nvSpPr>
          <p:spPr>
            <a:xfrm rot="10800000">
              <a:off x="11712492" y="6475216"/>
              <a:ext cx="279849" cy="280218"/>
            </a:xfrm>
            <a:custGeom>
              <a:avLst/>
              <a:gdLst>
                <a:gd name="connsiteX0" fmla="*/ 279849 w 279849"/>
                <a:gd name="connsiteY0" fmla="*/ 140109 h 280218"/>
                <a:gd name="connsiteX1" fmla="*/ 139925 w 279849"/>
                <a:gd name="connsiteY1" fmla="*/ 280218 h 280218"/>
                <a:gd name="connsiteX2" fmla="*/ 0 w 279849"/>
                <a:gd name="connsiteY2" fmla="*/ 140109 h 280218"/>
                <a:gd name="connsiteX3" fmla="*/ 139925 w 279849"/>
                <a:gd name="connsiteY3" fmla="*/ 0 h 280218"/>
                <a:gd name="connsiteX4" fmla="*/ 279849 w 279849"/>
                <a:gd name="connsiteY4" fmla="*/ 140109 h 28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849" h="280218">
                  <a:moveTo>
                    <a:pt x="279849" y="140109"/>
                  </a:moveTo>
                  <a:cubicBezTo>
                    <a:pt x="279849" y="217490"/>
                    <a:pt x="217203" y="280218"/>
                    <a:pt x="139925" y="280218"/>
                  </a:cubicBezTo>
                  <a:cubicBezTo>
                    <a:pt x="62646" y="280218"/>
                    <a:pt x="0" y="217490"/>
                    <a:pt x="0" y="140109"/>
                  </a:cubicBezTo>
                  <a:cubicBezTo>
                    <a:pt x="0" y="62729"/>
                    <a:pt x="62646" y="0"/>
                    <a:pt x="139925" y="0"/>
                  </a:cubicBezTo>
                  <a:cubicBezTo>
                    <a:pt x="217203" y="0"/>
                    <a:pt x="279849" y="62729"/>
                    <a:pt x="279849" y="140109"/>
                  </a:cubicBezTo>
                  <a:close/>
                </a:path>
              </a:pathLst>
            </a:custGeom>
            <a:solidFill>
              <a:srgbClr val="EFBC6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</p:grpSp>
      <p:sp>
        <p:nvSpPr>
          <p:cNvPr id="20" name="Round Single Corner Rectangle 19">
            <a:extLst>
              <a:ext uri="{FF2B5EF4-FFF2-40B4-BE49-F238E27FC236}">
                <a16:creationId xmlns:a16="http://schemas.microsoft.com/office/drawing/2014/main" id="{0AB6023A-8741-7AA6-D37C-3BAE9A9304E1}"/>
              </a:ext>
            </a:extLst>
          </p:cNvPr>
          <p:cNvSpPr/>
          <p:nvPr userDrawn="1"/>
        </p:nvSpPr>
        <p:spPr>
          <a:xfrm rot="10800000">
            <a:off x="6631618" y="-3"/>
            <a:ext cx="5560381" cy="5987909"/>
          </a:xfrm>
          <a:prstGeom prst="round1Rect">
            <a:avLst/>
          </a:prstGeom>
          <a:solidFill>
            <a:schemeClr val="bg1"/>
          </a:solidFill>
          <a:ln>
            <a:solidFill>
              <a:srgbClr val="EEEBF2"/>
            </a:solidFill>
          </a:ln>
          <a:effectLst>
            <a:outerShdw blurRad="165100" dist="127000" dir="5400000" algn="ctr" rotWithShape="0">
              <a:srgbClr val="000000">
                <a:alpha val="1535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D416D5DF-3828-DA86-FEF5-77737EB002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595397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 i="0">
                <a:solidFill>
                  <a:srgbClr val="361D5C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CA298231-52FE-1251-D73D-5B214E2BB9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96076" y="1"/>
            <a:ext cx="5495923" cy="5934076"/>
          </a:xfrm>
          <a:custGeom>
            <a:avLst/>
            <a:gdLst>
              <a:gd name="connsiteX0" fmla="*/ 5495922 w 5495923"/>
              <a:gd name="connsiteY0" fmla="*/ 0 h 5934076"/>
              <a:gd name="connsiteX1" fmla="*/ 5495923 w 5495923"/>
              <a:gd name="connsiteY1" fmla="*/ 0 h 5934076"/>
              <a:gd name="connsiteX2" fmla="*/ 5495923 w 5495923"/>
              <a:gd name="connsiteY2" fmla="*/ 111 h 5934076"/>
              <a:gd name="connsiteX3" fmla="*/ 5495922 w 5495923"/>
              <a:gd name="connsiteY3" fmla="*/ 111 h 5934076"/>
              <a:gd name="connsiteX4" fmla="*/ 0 w 5495923"/>
              <a:gd name="connsiteY4" fmla="*/ 0 h 5934076"/>
              <a:gd name="connsiteX5" fmla="*/ 2699849 w 5495923"/>
              <a:gd name="connsiteY5" fmla="*/ 0 h 5934076"/>
              <a:gd name="connsiteX6" fmla="*/ 2699849 w 5495923"/>
              <a:gd name="connsiteY6" fmla="*/ 111 h 5934076"/>
              <a:gd name="connsiteX7" fmla="*/ 2623494 w 5495923"/>
              <a:gd name="connsiteY7" fmla="*/ 111 h 5934076"/>
              <a:gd name="connsiteX8" fmla="*/ 2637615 w 5495923"/>
              <a:gd name="connsiteY8" fmla="*/ 38777 h 5934076"/>
              <a:gd name="connsiteX9" fmla="*/ 3003852 w 5495923"/>
              <a:gd name="connsiteY9" fmla="*/ 575215 h 5934076"/>
              <a:gd name="connsiteX10" fmla="*/ 4498517 w 5495923"/>
              <a:gd name="connsiteY10" fmla="*/ 960253 h 5934076"/>
              <a:gd name="connsiteX11" fmla="*/ 4498517 w 5495923"/>
              <a:gd name="connsiteY11" fmla="*/ 960114 h 5934076"/>
              <a:gd name="connsiteX12" fmla="*/ 4923127 w 5495923"/>
              <a:gd name="connsiteY12" fmla="*/ 827748 h 5934076"/>
              <a:gd name="connsiteX13" fmla="*/ 4933137 w 5495923"/>
              <a:gd name="connsiteY13" fmla="*/ 823692 h 5934076"/>
              <a:gd name="connsiteX14" fmla="*/ 4933151 w 5495923"/>
              <a:gd name="connsiteY14" fmla="*/ 823687 h 5934076"/>
              <a:gd name="connsiteX15" fmla="*/ 5305000 w 5495923"/>
              <a:gd name="connsiteY15" fmla="*/ 666590 h 5934076"/>
              <a:gd name="connsiteX16" fmla="*/ 5487401 w 5495923"/>
              <a:gd name="connsiteY16" fmla="*/ 587431 h 5934076"/>
              <a:gd name="connsiteX17" fmla="*/ 5495923 w 5495923"/>
              <a:gd name="connsiteY17" fmla="*/ 583860 h 5934076"/>
              <a:gd name="connsiteX18" fmla="*/ 5495923 w 5495923"/>
              <a:gd name="connsiteY18" fmla="*/ 5934076 h 5934076"/>
              <a:gd name="connsiteX19" fmla="*/ 916006 w 5495923"/>
              <a:gd name="connsiteY19" fmla="*/ 5934076 h 5934076"/>
              <a:gd name="connsiteX20" fmla="*/ 0 w 5495923"/>
              <a:gd name="connsiteY20" fmla="*/ 5018070 h 593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95923" h="5934076">
                <a:moveTo>
                  <a:pt x="5495922" y="0"/>
                </a:moveTo>
                <a:lnTo>
                  <a:pt x="5495923" y="0"/>
                </a:lnTo>
                <a:lnTo>
                  <a:pt x="5495923" y="111"/>
                </a:lnTo>
                <a:lnTo>
                  <a:pt x="5495922" y="111"/>
                </a:lnTo>
                <a:close/>
                <a:moveTo>
                  <a:pt x="0" y="0"/>
                </a:moveTo>
                <a:lnTo>
                  <a:pt x="2699849" y="0"/>
                </a:lnTo>
                <a:lnTo>
                  <a:pt x="2699849" y="111"/>
                </a:lnTo>
                <a:lnTo>
                  <a:pt x="2623494" y="111"/>
                </a:lnTo>
                <a:lnTo>
                  <a:pt x="2637615" y="38777"/>
                </a:lnTo>
                <a:cubicBezTo>
                  <a:pt x="2720026" y="233351"/>
                  <a:pt x="2842843" y="414206"/>
                  <a:pt x="3003852" y="575215"/>
                </a:cubicBezTo>
                <a:cubicBezTo>
                  <a:pt x="3472419" y="1043782"/>
                  <a:pt x="4006409" y="1074385"/>
                  <a:pt x="4498517" y="960253"/>
                </a:cubicBezTo>
                <a:lnTo>
                  <a:pt x="4498517" y="960114"/>
                </a:lnTo>
                <a:cubicBezTo>
                  <a:pt x="4644664" y="926231"/>
                  <a:pt x="4787141" y="879537"/>
                  <a:pt x="4923127" y="827748"/>
                </a:cubicBezTo>
                <a:lnTo>
                  <a:pt x="4933137" y="823692"/>
                </a:lnTo>
                <a:lnTo>
                  <a:pt x="4933151" y="823687"/>
                </a:lnTo>
                <a:cubicBezTo>
                  <a:pt x="5064266" y="773754"/>
                  <a:pt x="5189122" y="718908"/>
                  <a:pt x="5305000" y="666590"/>
                </a:cubicBezTo>
                <a:cubicBezTo>
                  <a:pt x="5368142" y="639141"/>
                  <a:pt x="5428920" y="612577"/>
                  <a:pt x="5487401" y="587431"/>
                </a:cubicBezTo>
                <a:lnTo>
                  <a:pt x="5495923" y="583860"/>
                </a:lnTo>
                <a:lnTo>
                  <a:pt x="5495923" y="5934076"/>
                </a:lnTo>
                <a:lnTo>
                  <a:pt x="916006" y="5934076"/>
                </a:lnTo>
                <a:cubicBezTo>
                  <a:pt x="410110" y="5934076"/>
                  <a:pt x="0" y="5523966"/>
                  <a:pt x="0" y="501807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3D1F0A8-FA80-EC2D-28A6-64EC9EFB6AAD}"/>
              </a:ext>
            </a:extLst>
          </p:cNvPr>
          <p:cNvSpPr/>
          <p:nvPr userDrawn="1"/>
        </p:nvSpPr>
        <p:spPr>
          <a:xfrm>
            <a:off x="9318013" y="-3"/>
            <a:ext cx="2883318" cy="1015982"/>
          </a:xfrm>
          <a:custGeom>
            <a:avLst/>
            <a:gdLst>
              <a:gd name="connsiteX0" fmla="*/ 76355 w 2883318"/>
              <a:gd name="connsiteY0" fmla="*/ 0 h 1015982"/>
              <a:gd name="connsiteX1" fmla="*/ 2872428 w 2883318"/>
              <a:gd name="connsiteY1" fmla="*/ 0 h 1015982"/>
              <a:gd name="connsiteX2" fmla="*/ 2872428 w 2883318"/>
              <a:gd name="connsiteY2" fmla="*/ 115 h 1015982"/>
              <a:gd name="connsiteX3" fmla="*/ 2883318 w 2883318"/>
              <a:gd name="connsiteY3" fmla="*/ 115 h 1015982"/>
              <a:gd name="connsiteX4" fmla="*/ 2883318 w 2883318"/>
              <a:gd name="connsiteY4" fmla="*/ 579012 h 1015982"/>
              <a:gd name="connsiteX5" fmla="*/ 2874479 w 2883318"/>
              <a:gd name="connsiteY5" fmla="*/ 582717 h 1015982"/>
              <a:gd name="connsiteX6" fmla="*/ 2685300 w 2883318"/>
              <a:gd name="connsiteY6" fmla="*/ 664817 h 1015982"/>
              <a:gd name="connsiteX7" fmla="*/ 1875023 w 2883318"/>
              <a:gd name="connsiteY7" fmla="*/ 960118 h 1015982"/>
              <a:gd name="connsiteX8" fmla="*/ 1875023 w 2883318"/>
              <a:gd name="connsiteY8" fmla="*/ 960257 h 1015982"/>
              <a:gd name="connsiteX9" fmla="*/ 380358 w 2883318"/>
              <a:gd name="connsiteY9" fmla="*/ 575219 h 1015982"/>
              <a:gd name="connsiteX10" fmla="*/ 14121 w 2883318"/>
              <a:gd name="connsiteY10" fmla="*/ 38781 h 1015982"/>
              <a:gd name="connsiteX11" fmla="*/ 0 w 2883318"/>
              <a:gd name="connsiteY11" fmla="*/ 115 h 1015982"/>
              <a:gd name="connsiteX12" fmla="*/ 76355 w 2883318"/>
              <a:gd name="connsiteY12" fmla="*/ 115 h 101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3318" h="1015982">
                <a:moveTo>
                  <a:pt x="76355" y="0"/>
                </a:moveTo>
                <a:lnTo>
                  <a:pt x="2872428" y="0"/>
                </a:lnTo>
                <a:lnTo>
                  <a:pt x="2872428" y="115"/>
                </a:lnTo>
                <a:lnTo>
                  <a:pt x="2883318" y="115"/>
                </a:lnTo>
                <a:lnTo>
                  <a:pt x="2883318" y="579012"/>
                </a:lnTo>
                <a:lnTo>
                  <a:pt x="2874479" y="582717"/>
                </a:lnTo>
                <a:cubicBezTo>
                  <a:pt x="2813825" y="608797"/>
                  <a:pt x="2750789" y="636348"/>
                  <a:pt x="2685300" y="664817"/>
                </a:cubicBezTo>
                <a:cubicBezTo>
                  <a:pt x="2444931" y="773342"/>
                  <a:pt x="2167316" y="892352"/>
                  <a:pt x="1875023" y="960118"/>
                </a:cubicBezTo>
                <a:lnTo>
                  <a:pt x="1875023" y="960257"/>
                </a:lnTo>
                <a:cubicBezTo>
                  <a:pt x="1382915" y="1074389"/>
                  <a:pt x="848925" y="1043786"/>
                  <a:pt x="380358" y="575219"/>
                </a:cubicBezTo>
                <a:cubicBezTo>
                  <a:pt x="219349" y="414210"/>
                  <a:pt x="96532" y="233355"/>
                  <a:pt x="14121" y="38781"/>
                </a:cubicBezTo>
                <a:lnTo>
                  <a:pt x="0" y="115"/>
                </a:lnTo>
                <a:lnTo>
                  <a:pt x="76355" y="115"/>
                </a:lnTo>
                <a:close/>
              </a:path>
            </a:pathLst>
          </a:cu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8576998-E706-38DF-2DB1-B6CE2134E1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9177" y="115837"/>
            <a:ext cx="1480989" cy="606708"/>
          </a:xfrm>
          <a:prstGeom prst="rect">
            <a:avLst/>
          </a:prstGeom>
        </p:spPr>
      </p:pic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69D7DDAA-886B-8DDE-1786-09A8DC853F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291" y="962526"/>
            <a:ext cx="5953976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77096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11AEC0C-DF5B-7E19-42A9-A02277D23687}"/>
              </a:ext>
            </a:extLst>
          </p:cNvPr>
          <p:cNvGrpSpPr/>
          <p:nvPr userDrawn="1"/>
        </p:nvGrpSpPr>
        <p:grpSpPr>
          <a:xfrm>
            <a:off x="8431331" y="0"/>
            <a:ext cx="3770001" cy="6858000"/>
            <a:chOff x="8422000" y="0"/>
            <a:chExt cx="3770001" cy="685800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9DFF084-E4B4-7603-2A01-9E16076A4006}"/>
                </a:ext>
              </a:extLst>
            </p:cNvPr>
            <p:cNvSpPr/>
            <p:nvPr userDrawn="1"/>
          </p:nvSpPr>
          <p:spPr>
            <a:xfrm>
              <a:off x="9143568" y="0"/>
              <a:ext cx="2602364" cy="6858000"/>
            </a:xfrm>
            <a:custGeom>
              <a:avLst/>
              <a:gdLst>
                <a:gd name="connsiteX0" fmla="*/ 0 w 2602364"/>
                <a:gd name="connsiteY0" fmla="*/ 0 h 6858000"/>
                <a:gd name="connsiteX1" fmla="*/ 824121 w 2602364"/>
                <a:gd name="connsiteY1" fmla="*/ 0 h 6858000"/>
                <a:gd name="connsiteX2" fmla="*/ 869182 w 2602364"/>
                <a:gd name="connsiteY2" fmla="*/ 37248 h 6858000"/>
                <a:gd name="connsiteX3" fmla="*/ 1171916 w 2602364"/>
                <a:gd name="connsiteY3" fmla="*/ 768025 h 6858000"/>
                <a:gd name="connsiteX4" fmla="*/ 1171916 w 2602364"/>
                <a:gd name="connsiteY4" fmla="*/ 4915986 h 6858000"/>
                <a:gd name="connsiteX5" fmla="*/ 2598811 w 2602364"/>
                <a:gd name="connsiteY5" fmla="*/ 6857083 h 6858000"/>
                <a:gd name="connsiteX6" fmla="*/ 2602364 w 2602364"/>
                <a:gd name="connsiteY6" fmla="*/ 6858000 h 6858000"/>
                <a:gd name="connsiteX7" fmla="*/ 1839188 w 2602364"/>
                <a:gd name="connsiteY7" fmla="*/ 6858000 h 6858000"/>
                <a:gd name="connsiteX8" fmla="*/ 1693445 w 2602364"/>
                <a:gd name="connsiteY8" fmla="*/ 6748802 h 6858000"/>
                <a:gd name="connsiteX9" fmla="*/ 829134 w 2602364"/>
                <a:gd name="connsiteY9" fmla="*/ 4916110 h 6858000"/>
                <a:gd name="connsiteX10" fmla="*/ 829134 w 2602364"/>
                <a:gd name="connsiteY10" fmla="*/ 768025 h 6858000"/>
                <a:gd name="connsiteX11" fmla="*/ 139509 w 2602364"/>
                <a:gd name="connsiteY11" fmla="*/ 77458 h 6858000"/>
                <a:gd name="connsiteX12" fmla="*/ 18289 w 2602364"/>
                <a:gd name="connsiteY12" fmla="*/ 2715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02364" h="6858000">
                  <a:moveTo>
                    <a:pt x="0" y="0"/>
                  </a:moveTo>
                  <a:lnTo>
                    <a:pt x="824121" y="0"/>
                  </a:lnTo>
                  <a:lnTo>
                    <a:pt x="869182" y="37248"/>
                  </a:lnTo>
                  <a:cubicBezTo>
                    <a:pt x="1056127" y="224464"/>
                    <a:pt x="1171916" y="482949"/>
                    <a:pt x="1171916" y="768025"/>
                  </a:cubicBezTo>
                  <a:lnTo>
                    <a:pt x="1171916" y="4915986"/>
                  </a:lnTo>
                  <a:cubicBezTo>
                    <a:pt x="1171916" y="5826661"/>
                    <a:pt x="1773027" y="6599343"/>
                    <a:pt x="2598811" y="6857083"/>
                  </a:cubicBezTo>
                  <a:lnTo>
                    <a:pt x="2602364" y="6858000"/>
                  </a:lnTo>
                  <a:lnTo>
                    <a:pt x="1839188" y="6858000"/>
                  </a:lnTo>
                  <a:lnTo>
                    <a:pt x="1693445" y="6748802"/>
                  </a:lnTo>
                  <a:cubicBezTo>
                    <a:pt x="1165920" y="6312689"/>
                    <a:pt x="829134" y="5653065"/>
                    <a:pt x="829134" y="4916110"/>
                  </a:cubicBezTo>
                  <a:lnTo>
                    <a:pt x="829134" y="768025"/>
                  </a:lnTo>
                  <a:cubicBezTo>
                    <a:pt x="829134" y="387184"/>
                    <a:pt x="519707" y="77458"/>
                    <a:pt x="139509" y="77458"/>
                  </a:cubicBezTo>
                  <a:cubicBezTo>
                    <a:pt x="92184" y="77458"/>
                    <a:pt x="49321" y="58231"/>
                    <a:pt x="18289" y="27157"/>
                  </a:cubicBezTo>
                  <a:close/>
                </a:path>
              </a:pathLst>
            </a:custGeom>
            <a:solidFill>
              <a:srgbClr val="D14B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60BE303-7C40-38D7-ADBC-9209D279382C}"/>
                </a:ext>
              </a:extLst>
            </p:cNvPr>
            <p:cNvSpPr/>
            <p:nvPr userDrawn="1"/>
          </p:nvSpPr>
          <p:spPr>
            <a:xfrm>
              <a:off x="11085852" y="1213571"/>
              <a:ext cx="1106148" cy="4988400"/>
            </a:xfrm>
            <a:custGeom>
              <a:avLst/>
              <a:gdLst>
                <a:gd name="connsiteX0" fmla="*/ 0 w 1106148"/>
                <a:gd name="connsiteY0" fmla="*/ 0 h 4988400"/>
                <a:gd name="connsiteX1" fmla="*/ 329982 w 1106148"/>
                <a:gd name="connsiteY1" fmla="*/ 0 h 4988400"/>
                <a:gd name="connsiteX2" fmla="*/ 1100655 w 1106148"/>
                <a:gd name="connsiteY2" fmla="*/ 410527 h 4988400"/>
                <a:gd name="connsiteX3" fmla="*/ 1106148 w 1106148"/>
                <a:gd name="connsiteY3" fmla="*/ 419577 h 4988400"/>
                <a:gd name="connsiteX4" fmla="*/ 1106148 w 1106148"/>
                <a:gd name="connsiteY4" fmla="*/ 4988400 h 4988400"/>
                <a:gd name="connsiteX5" fmla="*/ 929512 w 1106148"/>
                <a:gd name="connsiteY5" fmla="*/ 4988400 h 4988400"/>
                <a:gd name="connsiteX6" fmla="*/ 0 w 1106148"/>
                <a:gd name="connsiteY6" fmla="*/ 4057620 h 498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6148" h="4988400">
                  <a:moveTo>
                    <a:pt x="0" y="0"/>
                  </a:moveTo>
                  <a:lnTo>
                    <a:pt x="329982" y="0"/>
                  </a:lnTo>
                  <a:cubicBezTo>
                    <a:pt x="650610" y="0"/>
                    <a:pt x="933543" y="162921"/>
                    <a:pt x="1100655" y="410527"/>
                  </a:cubicBezTo>
                  <a:lnTo>
                    <a:pt x="1106148" y="419577"/>
                  </a:lnTo>
                  <a:lnTo>
                    <a:pt x="1106148" y="4988400"/>
                  </a:lnTo>
                  <a:lnTo>
                    <a:pt x="929512" y="4988400"/>
                  </a:lnTo>
                  <a:cubicBezTo>
                    <a:pt x="416508" y="4988400"/>
                    <a:pt x="0" y="4571324"/>
                    <a:pt x="0" y="4057620"/>
                  </a:cubicBezTo>
                  <a:close/>
                </a:path>
              </a:pathLst>
            </a:custGeom>
            <a:solidFill>
              <a:srgbClr val="00BCB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88D0A67-73FD-1548-9F3C-F79A68518EB3}"/>
                </a:ext>
              </a:extLst>
            </p:cNvPr>
            <p:cNvSpPr/>
            <p:nvPr userDrawn="1"/>
          </p:nvSpPr>
          <p:spPr>
            <a:xfrm>
              <a:off x="8422000" y="1213572"/>
              <a:ext cx="3770001" cy="3158515"/>
            </a:xfrm>
            <a:custGeom>
              <a:avLst/>
              <a:gdLst>
                <a:gd name="connsiteX0" fmla="*/ 2663853 w 3770001"/>
                <a:gd name="connsiteY0" fmla="*/ 0 h 3158515"/>
                <a:gd name="connsiteX1" fmla="*/ 2663853 w 3770001"/>
                <a:gd name="connsiteY1" fmla="*/ 1662882 h 3158515"/>
                <a:gd name="connsiteX2" fmla="*/ 3770001 w 3770001"/>
                <a:gd name="connsiteY2" fmla="*/ 1662882 h 3158515"/>
                <a:gd name="connsiteX3" fmla="*/ 3770001 w 3770001"/>
                <a:gd name="connsiteY3" fmla="*/ 3158515 h 3158515"/>
                <a:gd name="connsiteX4" fmla="*/ 2663853 w 3770001"/>
                <a:gd name="connsiteY4" fmla="*/ 3158515 h 3158515"/>
                <a:gd name="connsiteX5" fmla="*/ 2663853 w 3770001"/>
                <a:gd name="connsiteY5" fmla="*/ 3158391 h 3158515"/>
                <a:gd name="connsiteX6" fmla="*/ 724458 w 3770001"/>
                <a:gd name="connsiteY6" fmla="*/ 3158391 h 3158515"/>
                <a:gd name="connsiteX7" fmla="*/ 0 w 3770001"/>
                <a:gd name="connsiteY7" fmla="*/ 2432945 h 3158515"/>
                <a:gd name="connsiteX8" fmla="*/ 0 w 3770001"/>
                <a:gd name="connsiteY8" fmla="*/ 1662882 h 3158515"/>
                <a:gd name="connsiteX9" fmla="*/ 780214 w 3770001"/>
                <a:gd name="connsiteY9" fmla="*/ 1662882 h 3158515"/>
                <a:gd name="connsiteX10" fmla="*/ 780214 w 3770001"/>
                <a:gd name="connsiteY10" fmla="*/ 412886 h 315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70001" h="3158515">
                  <a:moveTo>
                    <a:pt x="2663853" y="0"/>
                  </a:moveTo>
                  <a:lnTo>
                    <a:pt x="2663853" y="1662882"/>
                  </a:lnTo>
                  <a:lnTo>
                    <a:pt x="3770001" y="1662882"/>
                  </a:lnTo>
                  <a:lnTo>
                    <a:pt x="3770001" y="3158515"/>
                  </a:lnTo>
                  <a:lnTo>
                    <a:pt x="2663853" y="3158515"/>
                  </a:lnTo>
                  <a:lnTo>
                    <a:pt x="2663853" y="3158391"/>
                  </a:lnTo>
                  <a:lnTo>
                    <a:pt x="724458" y="3158391"/>
                  </a:lnTo>
                  <a:cubicBezTo>
                    <a:pt x="324320" y="3158391"/>
                    <a:pt x="0" y="2833629"/>
                    <a:pt x="0" y="2432945"/>
                  </a:cubicBezTo>
                  <a:lnTo>
                    <a:pt x="0" y="1662882"/>
                  </a:lnTo>
                  <a:lnTo>
                    <a:pt x="780214" y="1662882"/>
                  </a:lnTo>
                  <a:lnTo>
                    <a:pt x="780214" y="412886"/>
                  </a:lnTo>
                  <a:close/>
                </a:path>
              </a:pathLst>
            </a:custGeom>
            <a:solidFill>
              <a:srgbClr val="0070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CA79191-B989-A8F3-9EDA-A4EF996211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87345" y="203150"/>
            <a:ext cx="1480989" cy="606707"/>
          </a:xfrm>
          <a:prstGeom prst="rect">
            <a:avLst/>
          </a:prstGeom>
        </p:spPr>
      </p:pic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7669379" y="851327"/>
            <a:ext cx="4091805" cy="279871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A3BAAC-C17F-4E41-553B-78E0ED1FE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6274" y="894421"/>
            <a:ext cx="3998015" cy="2712528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2" name="Graphic 7">
            <a:extLst>
              <a:ext uri="{FF2B5EF4-FFF2-40B4-BE49-F238E27FC236}">
                <a16:creationId xmlns:a16="http://schemas.microsoft.com/office/drawing/2014/main" id="{C3D85307-B89F-AC8A-7A39-88E45BF52DFF}"/>
              </a:ext>
            </a:extLst>
          </p:cNvPr>
          <p:cNvSpPr/>
          <p:nvPr userDrawn="1"/>
        </p:nvSpPr>
        <p:spPr>
          <a:xfrm>
            <a:off x="7669379" y="3854663"/>
            <a:ext cx="4091805" cy="279871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50CED50D-83F2-8E2F-E182-75032A83220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16869" y="3897210"/>
            <a:ext cx="3998015" cy="2712528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2ABB175A-7B59-DD0C-5DD5-D0263A726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2" y="212186"/>
            <a:ext cx="9265181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 i="0">
                <a:solidFill>
                  <a:srgbClr val="361D5C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3" name="Text Placeholder 41">
            <a:extLst>
              <a:ext uri="{FF2B5EF4-FFF2-40B4-BE49-F238E27FC236}">
                <a16:creationId xmlns:a16="http://schemas.microsoft.com/office/drawing/2014/main" id="{EA1F0F56-80AD-DC87-56AF-E1B70E5C99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0291" y="962526"/>
            <a:ext cx="7013410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rgbClr val="19181A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26614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1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98AF5EF7-E4BA-ACA3-0074-C17D08F794F2}"/>
              </a:ext>
            </a:extLst>
          </p:cNvPr>
          <p:cNvSpPr/>
          <p:nvPr userDrawn="1"/>
        </p:nvSpPr>
        <p:spPr>
          <a:xfrm>
            <a:off x="2291830" y="0"/>
            <a:ext cx="3679421" cy="2826578"/>
          </a:xfrm>
          <a:custGeom>
            <a:avLst/>
            <a:gdLst>
              <a:gd name="connsiteX0" fmla="*/ 3009435 w 3679421"/>
              <a:gd name="connsiteY0" fmla="*/ 0 h 2826578"/>
              <a:gd name="connsiteX1" fmla="*/ 3516967 w 3679421"/>
              <a:gd name="connsiteY1" fmla="*/ 0 h 2826578"/>
              <a:gd name="connsiteX2" fmla="*/ 3566685 w 3679421"/>
              <a:gd name="connsiteY2" fmla="*/ 107317 h 2826578"/>
              <a:gd name="connsiteX3" fmla="*/ 3228473 w 3679421"/>
              <a:gd name="connsiteY3" fmla="*/ 1778608 h 2826578"/>
              <a:gd name="connsiteX4" fmla="*/ 1211046 w 3679421"/>
              <a:gd name="connsiteY4" fmla="*/ 1920289 h 2826578"/>
              <a:gd name="connsiteX5" fmla="*/ 368129 w 3679421"/>
              <a:gd name="connsiteY5" fmla="*/ 2763403 h 2826578"/>
              <a:gd name="connsiteX6" fmla="*/ 63162 w 3679421"/>
              <a:gd name="connsiteY6" fmla="*/ 2763403 h 2826578"/>
              <a:gd name="connsiteX7" fmla="*/ 63162 w 3679421"/>
              <a:gd name="connsiteY7" fmla="*/ 2458365 h 2826578"/>
              <a:gd name="connsiteX8" fmla="*/ 1047725 w 3679421"/>
              <a:gd name="connsiteY8" fmla="*/ 1473570 h 2826578"/>
              <a:gd name="connsiteX9" fmla="*/ 1352693 w 3679421"/>
              <a:gd name="connsiteY9" fmla="*/ 1473570 h 2826578"/>
              <a:gd name="connsiteX10" fmla="*/ 2923506 w 3679421"/>
              <a:gd name="connsiteY10" fmla="*/ 1473570 h 2826578"/>
              <a:gd name="connsiteX11" fmla="*/ 3065632 w 3679421"/>
              <a:gd name="connsiteY11" fmla="*/ 76519 h 282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79421" h="2826578">
                <a:moveTo>
                  <a:pt x="3009435" y="0"/>
                </a:moveTo>
                <a:lnTo>
                  <a:pt x="3516967" y="0"/>
                </a:lnTo>
                <a:lnTo>
                  <a:pt x="3566685" y="107317"/>
                </a:lnTo>
                <a:cubicBezTo>
                  <a:pt x="3792159" y="664414"/>
                  <a:pt x="3679422" y="1327554"/>
                  <a:pt x="3228473" y="1778608"/>
                </a:cubicBezTo>
                <a:cubicBezTo>
                  <a:pt x="2678913" y="2328297"/>
                  <a:pt x="1814788" y="2375214"/>
                  <a:pt x="1211046" y="1920289"/>
                </a:cubicBezTo>
                <a:lnTo>
                  <a:pt x="368129" y="2763403"/>
                </a:lnTo>
                <a:cubicBezTo>
                  <a:pt x="283914" y="2847637"/>
                  <a:pt x="147376" y="2847637"/>
                  <a:pt x="63162" y="2763403"/>
                </a:cubicBezTo>
                <a:cubicBezTo>
                  <a:pt x="-21053" y="2679169"/>
                  <a:pt x="-21053" y="2542599"/>
                  <a:pt x="63162" y="2458365"/>
                </a:cubicBezTo>
                <a:lnTo>
                  <a:pt x="1047725" y="1473570"/>
                </a:lnTo>
                <a:cubicBezTo>
                  <a:pt x="1131940" y="1389336"/>
                  <a:pt x="1268478" y="1389336"/>
                  <a:pt x="1352693" y="1473570"/>
                </a:cubicBezTo>
                <a:cubicBezTo>
                  <a:pt x="1785684" y="1906817"/>
                  <a:pt x="2490359" y="1906817"/>
                  <a:pt x="2923506" y="1473570"/>
                </a:cubicBezTo>
                <a:cubicBezTo>
                  <a:pt x="3302509" y="1094478"/>
                  <a:pt x="3349884" y="507566"/>
                  <a:pt x="3065632" y="76519"/>
                </a:cubicBezTo>
                <a:close/>
              </a:path>
            </a:pathLst>
          </a:custGeom>
          <a:solidFill>
            <a:srgbClr val="6E63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EB6845A3-697A-BD4A-5E7E-5103D6413619}"/>
              </a:ext>
            </a:extLst>
          </p:cNvPr>
          <p:cNvSpPr/>
          <p:nvPr userDrawn="1"/>
        </p:nvSpPr>
        <p:spPr>
          <a:xfrm>
            <a:off x="229819" y="0"/>
            <a:ext cx="3980457" cy="3184108"/>
          </a:xfrm>
          <a:custGeom>
            <a:avLst/>
            <a:gdLst>
              <a:gd name="connsiteX0" fmla="*/ 1241789 w 3980457"/>
              <a:gd name="connsiteY0" fmla="*/ 0 h 3184108"/>
              <a:gd name="connsiteX1" fmla="*/ 3980457 w 3980457"/>
              <a:gd name="connsiteY1" fmla="*/ 0 h 3184108"/>
              <a:gd name="connsiteX2" fmla="*/ 797094 w 3980457"/>
              <a:gd name="connsiteY2" fmla="*/ 3184108 h 3184108"/>
              <a:gd name="connsiteX3" fmla="*/ 308373 w 3980457"/>
              <a:gd name="connsiteY3" fmla="*/ 1972470 h 3184108"/>
              <a:gd name="connsiteX4" fmla="*/ 0 w 3980457"/>
              <a:gd name="connsiteY4" fmla="*/ 1242080 h 318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0457" h="3184108">
                <a:moveTo>
                  <a:pt x="1241789" y="0"/>
                </a:moveTo>
                <a:lnTo>
                  <a:pt x="3980457" y="0"/>
                </a:lnTo>
                <a:lnTo>
                  <a:pt x="797094" y="3184108"/>
                </a:lnTo>
                <a:cubicBezTo>
                  <a:pt x="663807" y="2765415"/>
                  <a:pt x="479743" y="2357097"/>
                  <a:pt x="308373" y="1972470"/>
                </a:cubicBezTo>
                <a:cubicBezTo>
                  <a:pt x="176788" y="1688335"/>
                  <a:pt x="70592" y="1448020"/>
                  <a:pt x="0" y="1242080"/>
                </a:cubicBezTo>
                <a:close/>
              </a:path>
            </a:pathLst>
          </a:custGeom>
          <a:solidFill>
            <a:srgbClr val="EFBC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8D3DE710-50BC-6706-8CCF-4675E83C66EB}"/>
              </a:ext>
            </a:extLst>
          </p:cNvPr>
          <p:cNvSpPr/>
          <p:nvPr userDrawn="1"/>
        </p:nvSpPr>
        <p:spPr>
          <a:xfrm>
            <a:off x="1" y="0"/>
            <a:ext cx="1471919" cy="3969474"/>
          </a:xfrm>
          <a:custGeom>
            <a:avLst/>
            <a:gdLst>
              <a:gd name="connsiteX0" fmla="*/ 0 w 1471919"/>
              <a:gd name="connsiteY0" fmla="*/ 0 h 3969474"/>
              <a:gd name="connsiteX1" fmla="*/ 1471919 w 1471919"/>
              <a:gd name="connsiteY1" fmla="*/ 0 h 3969474"/>
              <a:gd name="connsiteX2" fmla="*/ 1139148 w 1471919"/>
              <a:gd name="connsiteY2" fmla="*/ 332849 h 3969474"/>
              <a:gd name="connsiteX3" fmla="*/ 296540 w 1471919"/>
              <a:gd name="connsiteY3" fmla="*/ 368927 h 3969474"/>
              <a:gd name="connsiteX4" fmla="*/ 134614 w 1471919"/>
              <a:gd name="connsiteY4" fmla="*/ 733889 h 3969474"/>
              <a:gd name="connsiteX5" fmla="*/ 229974 w 1471919"/>
              <a:gd name="connsiteY5" fmla="*/ 1242236 h 3969474"/>
              <a:gd name="connsiteX6" fmla="*/ 237714 w 1471919"/>
              <a:gd name="connsiteY6" fmla="*/ 1264068 h 3969474"/>
              <a:gd name="connsiteX7" fmla="*/ 245609 w 1471919"/>
              <a:gd name="connsiteY7" fmla="*/ 1286211 h 3969474"/>
              <a:gd name="connsiteX8" fmla="*/ 253659 w 1471919"/>
              <a:gd name="connsiteY8" fmla="*/ 1308508 h 3969474"/>
              <a:gd name="connsiteX9" fmla="*/ 281834 w 1471919"/>
              <a:gd name="connsiteY9" fmla="*/ 1383451 h 3969474"/>
              <a:gd name="connsiteX10" fmla="*/ 291122 w 1471919"/>
              <a:gd name="connsiteY10" fmla="*/ 1406987 h 3969474"/>
              <a:gd name="connsiteX11" fmla="*/ 300101 w 1471919"/>
              <a:gd name="connsiteY11" fmla="*/ 1429749 h 3969474"/>
              <a:gd name="connsiteX12" fmla="*/ 313414 w 1471919"/>
              <a:gd name="connsiteY12" fmla="*/ 1462730 h 3969474"/>
              <a:gd name="connsiteX13" fmla="*/ 322548 w 1471919"/>
              <a:gd name="connsiteY13" fmla="*/ 1485028 h 3969474"/>
              <a:gd name="connsiteX14" fmla="*/ 323941 w 1471919"/>
              <a:gd name="connsiteY14" fmla="*/ 1488744 h 3969474"/>
              <a:gd name="connsiteX15" fmla="*/ 352735 w 1471919"/>
              <a:gd name="connsiteY15" fmla="*/ 1557494 h 3969474"/>
              <a:gd name="connsiteX16" fmla="*/ 361249 w 1471919"/>
              <a:gd name="connsiteY16" fmla="*/ 1577933 h 3969474"/>
              <a:gd name="connsiteX17" fmla="*/ 377194 w 1471919"/>
              <a:gd name="connsiteY17" fmla="*/ 1614630 h 3969474"/>
              <a:gd name="connsiteX18" fmla="*/ 378278 w 1471919"/>
              <a:gd name="connsiteY18" fmla="*/ 1617418 h 3969474"/>
              <a:gd name="connsiteX19" fmla="*/ 381064 w 1471919"/>
              <a:gd name="connsiteY19" fmla="*/ 1623921 h 3969474"/>
              <a:gd name="connsiteX20" fmla="*/ 398712 w 1471919"/>
              <a:gd name="connsiteY20" fmla="*/ 1664335 h 3969474"/>
              <a:gd name="connsiteX21" fmla="*/ 402582 w 1471919"/>
              <a:gd name="connsiteY21" fmla="*/ 1672851 h 3969474"/>
              <a:gd name="connsiteX22" fmla="*/ 410632 w 1471919"/>
              <a:gd name="connsiteY22" fmla="*/ 1690968 h 3969474"/>
              <a:gd name="connsiteX23" fmla="*/ 430912 w 1471919"/>
              <a:gd name="connsiteY23" fmla="*/ 1736801 h 3969474"/>
              <a:gd name="connsiteX24" fmla="*/ 431531 w 1471919"/>
              <a:gd name="connsiteY24" fmla="*/ 1737885 h 3969474"/>
              <a:gd name="connsiteX25" fmla="*/ 444535 w 1471919"/>
              <a:gd name="connsiteY25" fmla="*/ 1767305 h 3969474"/>
              <a:gd name="connsiteX26" fmla="*/ 468065 w 1471919"/>
              <a:gd name="connsiteY26" fmla="*/ 1818867 h 3969474"/>
              <a:gd name="connsiteX27" fmla="*/ 472245 w 1471919"/>
              <a:gd name="connsiteY27" fmla="*/ 1828158 h 3969474"/>
              <a:gd name="connsiteX28" fmla="*/ 498871 w 1471919"/>
              <a:gd name="connsiteY28" fmla="*/ 1886533 h 3969474"/>
              <a:gd name="connsiteX29" fmla="*/ 507231 w 1471919"/>
              <a:gd name="connsiteY29" fmla="*/ 1904805 h 3969474"/>
              <a:gd name="connsiteX30" fmla="*/ 538347 w 1471919"/>
              <a:gd name="connsiteY30" fmla="*/ 1972470 h 3969474"/>
              <a:gd name="connsiteX31" fmla="*/ 1027068 w 1471919"/>
              <a:gd name="connsiteY31" fmla="*/ 3184109 h 3969474"/>
              <a:gd name="connsiteX32" fmla="*/ 803683 w 1471919"/>
              <a:gd name="connsiteY32" fmla="*/ 3407546 h 3969474"/>
              <a:gd name="connsiteX33" fmla="*/ 140110 w 1471919"/>
              <a:gd name="connsiteY33" fmla="*/ 3902359 h 3969474"/>
              <a:gd name="connsiteX34" fmla="*/ 0 w 1471919"/>
              <a:gd name="connsiteY34" fmla="*/ 3969474 h 3969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71919" h="3969474">
                <a:moveTo>
                  <a:pt x="0" y="0"/>
                </a:moveTo>
                <a:lnTo>
                  <a:pt x="1471919" y="0"/>
                </a:lnTo>
                <a:lnTo>
                  <a:pt x="1139148" y="332849"/>
                </a:lnTo>
                <a:cubicBezTo>
                  <a:pt x="810031" y="150135"/>
                  <a:pt x="514352" y="151064"/>
                  <a:pt x="296540" y="368927"/>
                </a:cubicBezTo>
                <a:cubicBezTo>
                  <a:pt x="193285" y="472206"/>
                  <a:pt x="142509" y="591125"/>
                  <a:pt x="134614" y="733889"/>
                </a:cubicBezTo>
                <a:cubicBezTo>
                  <a:pt x="126719" y="876654"/>
                  <a:pt x="161859" y="1043419"/>
                  <a:pt x="229974" y="1242236"/>
                </a:cubicBezTo>
                <a:cubicBezTo>
                  <a:pt x="232296" y="1249513"/>
                  <a:pt x="235237" y="1256791"/>
                  <a:pt x="237714" y="1264068"/>
                </a:cubicBezTo>
                <a:cubicBezTo>
                  <a:pt x="240191" y="1271501"/>
                  <a:pt x="242823" y="1278933"/>
                  <a:pt x="245609" y="1286211"/>
                </a:cubicBezTo>
                <a:cubicBezTo>
                  <a:pt x="248241" y="1293488"/>
                  <a:pt x="251028" y="1301075"/>
                  <a:pt x="253659" y="1308508"/>
                </a:cubicBezTo>
                <a:cubicBezTo>
                  <a:pt x="262483" y="1333128"/>
                  <a:pt x="271926" y="1358058"/>
                  <a:pt x="281834" y="1383451"/>
                </a:cubicBezTo>
                <a:cubicBezTo>
                  <a:pt x="284775" y="1391349"/>
                  <a:pt x="287871" y="1399245"/>
                  <a:pt x="291122" y="1406987"/>
                </a:cubicBezTo>
                <a:cubicBezTo>
                  <a:pt x="294064" y="1414420"/>
                  <a:pt x="297005" y="1422162"/>
                  <a:pt x="300101" y="1429749"/>
                </a:cubicBezTo>
                <a:cubicBezTo>
                  <a:pt x="304281" y="1440743"/>
                  <a:pt x="308770" y="1451582"/>
                  <a:pt x="313414" y="1462730"/>
                </a:cubicBezTo>
                <a:cubicBezTo>
                  <a:pt x="316356" y="1470163"/>
                  <a:pt x="319451" y="1477441"/>
                  <a:pt x="322548" y="1485028"/>
                </a:cubicBezTo>
                <a:cubicBezTo>
                  <a:pt x="323167" y="1486267"/>
                  <a:pt x="323477" y="1487505"/>
                  <a:pt x="323941" y="1488744"/>
                </a:cubicBezTo>
                <a:cubicBezTo>
                  <a:pt x="333229" y="1511196"/>
                  <a:pt x="342827" y="1534267"/>
                  <a:pt x="352735" y="1557494"/>
                </a:cubicBezTo>
                <a:cubicBezTo>
                  <a:pt x="355521" y="1564307"/>
                  <a:pt x="358308" y="1571120"/>
                  <a:pt x="361249" y="1577933"/>
                </a:cubicBezTo>
                <a:cubicBezTo>
                  <a:pt x="366512" y="1590166"/>
                  <a:pt x="371776" y="1602398"/>
                  <a:pt x="377194" y="1614630"/>
                </a:cubicBezTo>
                <a:cubicBezTo>
                  <a:pt x="377504" y="1615559"/>
                  <a:pt x="377813" y="1616488"/>
                  <a:pt x="378278" y="1617418"/>
                </a:cubicBezTo>
                <a:cubicBezTo>
                  <a:pt x="379207" y="1619585"/>
                  <a:pt x="380135" y="1621753"/>
                  <a:pt x="381064" y="1623921"/>
                </a:cubicBezTo>
                <a:cubicBezTo>
                  <a:pt x="386792" y="1637238"/>
                  <a:pt x="392675" y="1650709"/>
                  <a:pt x="398712" y="1664335"/>
                </a:cubicBezTo>
                <a:cubicBezTo>
                  <a:pt x="399951" y="1667122"/>
                  <a:pt x="401344" y="1669909"/>
                  <a:pt x="402582" y="1672851"/>
                </a:cubicBezTo>
                <a:lnTo>
                  <a:pt x="410632" y="1690968"/>
                </a:lnTo>
                <a:cubicBezTo>
                  <a:pt x="417289" y="1705987"/>
                  <a:pt x="424100" y="1721317"/>
                  <a:pt x="430912" y="1736801"/>
                </a:cubicBezTo>
                <a:cubicBezTo>
                  <a:pt x="431067" y="1737110"/>
                  <a:pt x="431221" y="1737575"/>
                  <a:pt x="431531" y="1737885"/>
                </a:cubicBezTo>
                <a:cubicBezTo>
                  <a:pt x="435866" y="1747640"/>
                  <a:pt x="440200" y="1757550"/>
                  <a:pt x="444535" y="1767305"/>
                </a:cubicBezTo>
                <a:cubicBezTo>
                  <a:pt x="452275" y="1784338"/>
                  <a:pt x="460015" y="1801525"/>
                  <a:pt x="468065" y="1818867"/>
                </a:cubicBezTo>
                <a:cubicBezTo>
                  <a:pt x="469458" y="1821964"/>
                  <a:pt x="470851" y="1825061"/>
                  <a:pt x="472245" y="1828158"/>
                </a:cubicBezTo>
                <a:cubicBezTo>
                  <a:pt x="481069" y="1847358"/>
                  <a:pt x="489893" y="1866868"/>
                  <a:pt x="498871" y="1886533"/>
                </a:cubicBezTo>
                <a:cubicBezTo>
                  <a:pt x="501503" y="1892572"/>
                  <a:pt x="504444" y="1898610"/>
                  <a:pt x="507231" y="1904805"/>
                </a:cubicBezTo>
                <a:cubicBezTo>
                  <a:pt x="517448" y="1927102"/>
                  <a:pt x="527820" y="1949554"/>
                  <a:pt x="538347" y="1972470"/>
                </a:cubicBezTo>
                <a:cubicBezTo>
                  <a:pt x="709717" y="2357098"/>
                  <a:pt x="893781" y="2765416"/>
                  <a:pt x="1027068" y="3184109"/>
                </a:cubicBezTo>
                <a:lnTo>
                  <a:pt x="803683" y="3407546"/>
                </a:lnTo>
                <a:cubicBezTo>
                  <a:pt x="602417" y="3608918"/>
                  <a:pt x="378488" y="3773861"/>
                  <a:pt x="140110" y="3902359"/>
                </a:cubicBezTo>
                <a:lnTo>
                  <a:pt x="0" y="3969474"/>
                </a:lnTo>
                <a:close/>
              </a:path>
            </a:pathLst>
          </a:custGeom>
          <a:solidFill>
            <a:srgbClr val="351C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8787C70-41F5-EA7C-8362-55ECCEED15CC}"/>
              </a:ext>
            </a:extLst>
          </p:cNvPr>
          <p:cNvSpPr/>
          <p:nvPr/>
        </p:nvSpPr>
        <p:spPr>
          <a:xfrm>
            <a:off x="431530" y="1737885"/>
            <a:ext cx="13003" cy="29419"/>
          </a:xfrm>
          <a:custGeom>
            <a:avLst/>
            <a:gdLst>
              <a:gd name="connsiteX0" fmla="*/ 13004 w 13003"/>
              <a:gd name="connsiteY0" fmla="*/ 29420 h 29419"/>
              <a:gd name="connsiteX1" fmla="*/ 0 w 13003"/>
              <a:gd name="connsiteY1" fmla="*/ 0 h 29419"/>
              <a:gd name="connsiteX2" fmla="*/ 8514 w 13003"/>
              <a:gd name="connsiteY2" fmla="*/ 19045 h 29419"/>
              <a:gd name="connsiteX3" fmla="*/ 13004 w 13003"/>
              <a:gd name="connsiteY3" fmla="*/ 29420 h 2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03" h="29419">
                <a:moveTo>
                  <a:pt x="13004" y="29420"/>
                </a:moveTo>
                <a:cubicBezTo>
                  <a:pt x="8669" y="19665"/>
                  <a:pt x="4335" y="9755"/>
                  <a:pt x="0" y="0"/>
                </a:cubicBezTo>
                <a:cubicBezTo>
                  <a:pt x="2941" y="6348"/>
                  <a:pt x="5573" y="12697"/>
                  <a:pt x="8514" y="19045"/>
                </a:cubicBezTo>
                <a:cubicBezTo>
                  <a:pt x="10062" y="22607"/>
                  <a:pt x="11610" y="25858"/>
                  <a:pt x="13004" y="29420"/>
                </a:cubicBez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E8AD3015-3C25-BC97-4620-7A619942012C}"/>
              </a:ext>
            </a:extLst>
          </p:cNvPr>
          <p:cNvSpPr/>
          <p:nvPr/>
        </p:nvSpPr>
        <p:spPr>
          <a:xfrm>
            <a:off x="361249" y="1577778"/>
            <a:ext cx="15944" cy="36697"/>
          </a:xfrm>
          <a:custGeom>
            <a:avLst/>
            <a:gdLst>
              <a:gd name="connsiteX0" fmla="*/ 15945 w 15944"/>
              <a:gd name="connsiteY0" fmla="*/ 36698 h 36697"/>
              <a:gd name="connsiteX1" fmla="*/ 0 w 15944"/>
              <a:gd name="connsiteY1" fmla="*/ 0 h 36697"/>
              <a:gd name="connsiteX2" fmla="*/ 7740 w 15944"/>
              <a:gd name="connsiteY2" fmla="*/ 17497 h 36697"/>
              <a:gd name="connsiteX3" fmla="*/ 15945 w 15944"/>
              <a:gd name="connsiteY3" fmla="*/ 36543 h 36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44" h="36697">
                <a:moveTo>
                  <a:pt x="15945" y="36698"/>
                </a:moveTo>
                <a:cubicBezTo>
                  <a:pt x="10527" y="24465"/>
                  <a:pt x="5263" y="12233"/>
                  <a:pt x="0" y="0"/>
                </a:cubicBezTo>
                <a:cubicBezTo>
                  <a:pt x="2477" y="5884"/>
                  <a:pt x="5263" y="11613"/>
                  <a:pt x="7740" y="17497"/>
                </a:cubicBezTo>
                <a:cubicBezTo>
                  <a:pt x="10372" y="23846"/>
                  <a:pt x="13159" y="30349"/>
                  <a:pt x="15945" y="36543"/>
                </a:cubicBez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35C6EB4-47E0-E673-1108-76F691465789}"/>
              </a:ext>
            </a:extLst>
          </p:cNvPr>
          <p:cNvSpPr/>
          <p:nvPr/>
        </p:nvSpPr>
        <p:spPr>
          <a:xfrm>
            <a:off x="323940" y="1488743"/>
            <a:ext cx="28794" cy="68749"/>
          </a:xfrm>
          <a:custGeom>
            <a:avLst/>
            <a:gdLst>
              <a:gd name="connsiteX0" fmla="*/ 19660 w 28794"/>
              <a:gd name="connsiteY0" fmla="*/ 46917 h 68749"/>
              <a:gd name="connsiteX1" fmla="*/ 0 w 28794"/>
              <a:gd name="connsiteY1" fmla="*/ 0 h 68749"/>
              <a:gd name="connsiteX2" fmla="*/ 28794 w 28794"/>
              <a:gd name="connsiteY2" fmla="*/ 68750 h 68749"/>
              <a:gd name="connsiteX3" fmla="*/ 19660 w 28794"/>
              <a:gd name="connsiteY3" fmla="*/ 46917 h 68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94" h="68749">
                <a:moveTo>
                  <a:pt x="19660" y="46917"/>
                </a:moveTo>
                <a:cubicBezTo>
                  <a:pt x="12849" y="30968"/>
                  <a:pt x="6347" y="15330"/>
                  <a:pt x="0" y="0"/>
                </a:cubicBezTo>
                <a:cubicBezTo>
                  <a:pt x="9288" y="22452"/>
                  <a:pt x="18886" y="45524"/>
                  <a:pt x="28794" y="68750"/>
                </a:cubicBezTo>
                <a:cubicBezTo>
                  <a:pt x="25698" y="61472"/>
                  <a:pt x="22601" y="54195"/>
                  <a:pt x="19660" y="46917"/>
                </a:cubicBez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D0C1E37-C7A5-851D-96EB-27E89A0AE348}"/>
              </a:ext>
            </a:extLst>
          </p:cNvPr>
          <p:cNvSpPr/>
          <p:nvPr/>
        </p:nvSpPr>
        <p:spPr>
          <a:xfrm>
            <a:off x="253659" y="1308353"/>
            <a:ext cx="28329" cy="74943"/>
          </a:xfrm>
          <a:custGeom>
            <a:avLst/>
            <a:gdLst>
              <a:gd name="connsiteX0" fmla="*/ 28175 w 28329"/>
              <a:gd name="connsiteY0" fmla="*/ 74943 h 74943"/>
              <a:gd name="connsiteX1" fmla="*/ 0 w 28329"/>
              <a:gd name="connsiteY1" fmla="*/ 0 h 74943"/>
              <a:gd name="connsiteX2" fmla="*/ 11301 w 28329"/>
              <a:gd name="connsiteY2" fmla="*/ 30039 h 74943"/>
              <a:gd name="connsiteX3" fmla="*/ 19505 w 28329"/>
              <a:gd name="connsiteY3" fmla="*/ 51717 h 74943"/>
              <a:gd name="connsiteX4" fmla="*/ 28329 w 28329"/>
              <a:gd name="connsiteY4" fmla="*/ 74943 h 7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29" h="74943">
                <a:moveTo>
                  <a:pt x="28175" y="74943"/>
                </a:moveTo>
                <a:cubicBezTo>
                  <a:pt x="18267" y="49550"/>
                  <a:pt x="8824" y="24620"/>
                  <a:pt x="0" y="0"/>
                </a:cubicBezTo>
                <a:cubicBezTo>
                  <a:pt x="3870" y="9910"/>
                  <a:pt x="7431" y="20130"/>
                  <a:pt x="11301" y="30039"/>
                </a:cubicBezTo>
                <a:cubicBezTo>
                  <a:pt x="13933" y="37162"/>
                  <a:pt x="16564" y="44440"/>
                  <a:pt x="19505" y="51717"/>
                </a:cubicBezTo>
                <a:cubicBezTo>
                  <a:pt x="22292" y="59305"/>
                  <a:pt x="25233" y="67047"/>
                  <a:pt x="28329" y="74943"/>
                </a:cubicBez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24912" y="876784"/>
            <a:ext cx="2643806" cy="1083071"/>
          </a:xfrm>
          <a:prstGeom prst="rect">
            <a:avLst/>
          </a:prstGeom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5101" y="5394837"/>
            <a:ext cx="4248567" cy="408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rgbClr val="19181A"/>
                </a:solidFill>
                <a:latin typeface="Aptos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101" y="5847663"/>
            <a:ext cx="4248567" cy="561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6E63D6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135F132A-CB24-5FDF-0A51-A4689BE66201}"/>
              </a:ext>
            </a:extLst>
          </p:cNvPr>
          <p:cNvSpPr/>
          <p:nvPr userDrawn="1"/>
        </p:nvSpPr>
        <p:spPr>
          <a:xfrm>
            <a:off x="465101" y="961694"/>
            <a:ext cx="4248567" cy="4001298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14C9642-D545-80EF-31B5-C9F42A24BA5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13633" y="3437530"/>
            <a:ext cx="6877740" cy="6663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6E63D6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10E89FF-89E7-D9DB-5BAA-F86D2B3EB1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3633" y="2762643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 i="0">
                <a:solidFill>
                  <a:srgbClr val="351C5C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B7E6CBFF-D865-D497-B653-C6C86148927B}"/>
              </a:ext>
            </a:extLst>
          </p:cNvPr>
          <p:cNvSpPr/>
          <p:nvPr userDrawn="1"/>
        </p:nvSpPr>
        <p:spPr>
          <a:xfrm>
            <a:off x="0" y="0"/>
            <a:ext cx="1471919" cy="3969474"/>
          </a:xfrm>
          <a:custGeom>
            <a:avLst/>
            <a:gdLst>
              <a:gd name="connsiteX0" fmla="*/ 0 w 1471919"/>
              <a:gd name="connsiteY0" fmla="*/ 0 h 3969474"/>
              <a:gd name="connsiteX1" fmla="*/ 1471919 w 1471919"/>
              <a:gd name="connsiteY1" fmla="*/ 0 h 3969474"/>
              <a:gd name="connsiteX2" fmla="*/ 1139148 w 1471919"/>
              <a:gd name="connsiteY2" fmla="*/ 332849 h 3969474"/>
              <a:gd name="connsiteX3" fmla="*/ 296540 w 1471919"/>
              <a:gd name="connsiteY3" fmla="*/ 368927 h 3969474"/>
              <a:gd name="connsiteX4" fmla="*/ 134614 w 1471919"/>
              <a:gd name="connsiteY4" fmla="*/ 733889 h 3969474"/>
              <a:gd name="connsiteX5" fmla="*/ 229974 w 1471919"/>
              <a:gd name="connsiteY5" fmla="*/ 1242236 h 3969474"/>
              <a:gd name="connsiteX6" fmla="*/ 237714 w 1471919"/>
              <a:gd name="connsiteY6" fmla="*/ 1264068 h 3969474"/>
              <a:gd name="connsiteX7" fmla="*/ 245609 w 1471919"/>
              <a:gd name="connsiteY7" fmla="*/ 1286211 h 3969474"/>
              <a:gd name="connsiteX8" fmla="*/ 253659 w 1471919"/>
              <a:gd name="connsiteY8" fmla="*/ 1308508 h 3969474"/>
              <a:gd name="connsiteX9" fmla="*/ 281834 w 1471919"/>
              <a:gd name="connsiteY9" fmla="*/ 1383451 h 3969474"/>
              <a:gd name="connsiteX10" fmla="*/ 291122 w 1471919"/>
              <a:gd name="connsiteY10" fmla="*/ 1406987 h 3969474"/>
              <a:gd name="connsiteX11" fmla="*/ 300101 w 1471919"/>
              <a:gd name="connsiteY11" fmla="*/ 1429749 h 3969474"/>
              <a:gd name="connsiteX12" fmla="*/ 313414 w 1471919"/>
              <a:gd name="connsiteY12" fmla="*/ 1462730 h 3969474"/>
              <a:gd name="connsiteX13" fmla="*/ 322548 w 1471919"/>
              <a:gd name="connsiteY13" fmla="*/ 1485028 h 3969474"/>
              <a:gd name="connsiteX14" fmla="*/ 323941 w 1471919"/>
              <a:gd name="connsiteY14" fmla="*/ 1488744 h 3969474"/>
              <a:gd name="connsiteX15" fmla="*/ 352735 w 1471919"/>
              <a:gd name="connsiteY15" fmla="*/ 1557494 h 3969474"/>
              <a:gd name="connsiteX16" fmla="*/ 361249 w 1471919"/>
              <a:gd name="connsiteY16" fmla="*/ 1577933 h 3969474"/>
              <a:gd name="connsiteX17" fmla="*/ 377194 w 1471919"/>
              <a:gd name="connsiteY17" fmla="*/ 1614630 h 3969474"/>
              <a:gd name="connsiteX18" fmla="*/ 378278 w 1471919"/>
              <a:gd name="connsiteY18" fmla="*/ 1617418 h 3969474"/>
              <a:gd name="connsiteX19" fmla="*/ 381064 w 1471919"/>
              <a:gd name="connsiteY19" fmla="*/ 1623921 h 3969474"/>
              <a:gd name="connsiteX20" fmla="*/ 398712 w 1471919"/>
              <a:gd name="connsiteY20" fmla="*/ 1664335 h 3969474"/>
              <a:gd name="connsiteX21" fmla="*/ 402582 w 1471919"/>
              <a:gd name="connsiteY21" fmla="*/ 1672851 h 3969474"/>
              <a:gd name="connsiteX22" fmla="*/ 410632 w 1471919"/>
              <a:gd name="connsiteY22" fmla="*/ 1690968 h 3969474"/>
              <a:gd name="connsiteX23" fmla="*/ 430912 w 1471919"/>
              <a:gd name="connsiteY23" fmla="*/ 1736801 h 3969474"/>
              <a:gd name="connsiteX24" fmla="*/ 431531 w 1471919"/>
              <a:gd name="connsiteY24" fmla="*/ 1737885 h 3969474"/>
              <a:gd name="connsiteX25" fmla="*/ 444535 w 1471919"/>
              <a:gd name="connsiteY25" fmla="*/ 1767305 h 3969474"/>
              <a:gd name="connsiteX26" fmla="*/ 468065 w 1471919"/>
              <a:gd name="connsiteY26" fmla="*/ 1818867 h 3969474"/>
              <a:gd name="connsiteX27" fmla="*/ 472245 w 1471919"/>
              <a:gd name="connsiteY27" fmla="*/ 1828158 h 3969474"/>
              <a:gd name="connsiteX28" fmla="*/ 498871 w 1471919"/>
              <a:gd name="connsiteY28" fmla="*/ 1886533 h 3969474"/>
              <a:gd name="connsiteX29" fmla="*/ 507231 w 1471919"/>
              <a:gd name="connsiteY29" fmla="*/ 1904805 h 3969474"/>
              <a:gd name="connsiteX30" fmla="*/ 538347 w 1471919"/>
              <a:gd name="connsiteY30" fmla="*/ 1972470 h 3969474"/>
              <a:gd name="connsiteX31" fmla="*/ 1027068 w 1471919"/>
              <a:gd name="connsiteY31" fmla="*/ 3184109 h 3969474"/>
              <a:gd name="connsiteX32" fmla="*/ 803683 w 1471919"/>
              <a:gd name="connsiteY32" fmla="*/ 3407546 h 3969474"/>
              <a:gd name="connsiteX33" fmla="*/ 140110 w 1471919"/>
              <a:gd name="connsiteY33" fmla="*/ 3902359 h 3969474"/>
              <a:gd name="connsiteX34" fmla="*/ 0 w 1471919"/>
              <a:gd name="connsiteY34" fmla="*/ 3969474 h 3969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71919" h="3969474">
                <a:moveTo>
                  <a:pt x="0" y="0"/>
                </a:moveTo>
                <a:lnTo>
                  <a:pt x="1471919" y="0"/>
                </a:lnTo>
                <a:lnTo>
                  <a:pt x="1139148" y="332849"/>
                </a:lnTo>
                <a:cubicBezTo>
                  <a:pt x="810031" y="150135"/>
                  <a:pt x="514352" y="151064"/>
                  <a:pt x="296540" y="368927"/>
                </a:cubicBezTo>
                <a:cubicBezTo>
                  <a:pt x="193285" y="472206"/>
                  <a:pt x="142509" y="591125"/>
                  <a:pt x="134614" y="733889"/>
                </a:cubicBezTo>
                <a:cubicBezTo>
                  <a:pt x="126719" y="876654"/>
                  <a:pt x="161859" y="1043419"/>
                  <a:pt x="229974" y="1242236"/>
                </a:cubicBezTo>
                <a:cubicBezTo>
                  <a:pt x="232296" y="1249513"/>
                  <a:pt x="235237" y="1256791"/>
                  <a:pt x="237714" y="1264068"/>
                </a:cubicBezTo>
                <a:cubicBezTo>
                  <a:pt x="240191" y="1271501"/>
                  <a:pt x="242823" y="1278933"/>
                  <a:pt x="245609" y="1286211"/>
                </a:cubicBezTo>
                <a:cubicBezTo>
                  <a:pt x="248241" y="1293488"/>
                  <a:pt x="251028" y="1301075"/>
                  <a:pt x="253659" y="1308508"/>
                </a:cubicBezTo>
                <a:cubicBezTo>
                  <a:pt x="262483" y="1333128"/>
                  <a:pt x="271926" y="1358058"/>
                  <a:pt x="281834" y="1383451"/>
                </a:cubicBezTo>
                <a:cubicBezTo>
                  <a:pt x="284775" y="1391349"/>
                  <a:pt x="287871" y="1399245"/>
                  <a:pt x="291122" y="1406987"/>
                </a:cubicBezTo>
                <a:cubicBezTo>
                  <a:pt x="294064" y="1414420"/>
                  <a:pt x="297005" y="1422162"/>
                  <a:pt x="300101" y="1429749"/>
                </a:cubicBezTo>
                <a:cubicBezTo>
                  <a:pt x="304281" y="1440743"/>
                  <a:pt x="308770" y="1451582"/>
                  <a:pt x="313414" y="1462730"/>
                </a:cubicBezTo>
                <a:cubicBezTo>
                  <a:pt x="316356" y="1470163"/>
                  <a:pt x="319451" y="1477441"/>
                  <a:pt x="322548" y="1485028"/>
                </a:cubicBezTo>
                <a:cubicBezTo>
                  <a:pt x="323167" y="1486267"/>
                  <a:pt x="323477" y="1487505"/>
                  <a:pt x="323941" y="1488744"/>
                </a:cubicBezTo>
                <a:cubicBezTo>
                  <a:pt x="333229" y="1511196"/>
                  <a:pt x="342827" y="1534267"/>
                  <a:pt x="352735" y="1557494"/>
                </a:cubicBezTo>
                <a:cubicBezTo>
                  <a:pt x="355521" y="1564307"/>
                  <a:pt x="358308" y="1571120"/>
                  <a:pt x="361249" y="1577933"/>
                </a:cubicBezTo>
                <a:cubicBezTo>
                  <a:pt x="366512" y="1590166"/>
                  <a:pt x="371776" y="1602398"/>
                  <a:pt x="377194" y="1614630"/>
                </a:cubicBezTo>
                <a:cubicBezTo>
                  <a:pt x="377504" y="1615559"/>
                  <a:pt x="377813" y="1616488"/>
                  <a:pt x="378278" y="1617418"/>
                </a:cubicBezTo>
                <a:cubicBezTo>
                  <a:pt x="379207" y="1619585"/>
                  <a:pt x="380135" y="1621753"/>
                  <a:pt x="381064" y="1623921"/>
                </a:cubicBezTo>
                <a:cubicBezTo>
                  <a:pt x="386792" y="1637238"/>
                  <a:pt x="392675" y="1650709"/>
                  <a:pt x="398712" y="1664335"/>
                </a:cubicBezTo>
                <a:cubicBezTo>
                  <a:pt x="399951" y="1667122"/>
                  <a:pt x="401344" y="1669909"/>
                  <a:pt x="402582" y="1672851"/>
                </a:cubicBezTo>
                <a:lnTo>
                  <a:pt x="410632" y="1690968"/>
                </a:lnTo>
                <a:cubicBezTo>
                  <a:pt x="417289" y="1705987"/>
                  <a:pt x="424100" y="1721317"/>
                  <a:pt x="430912" y="1736801"/>
                </a:cubicBezTo>
                <a:cubicBezTo>
                  <a:pt x="431067" y="1737110"/>
                  <a:pt x="431221" y="1737575"/>
                  <a:pt x="431531" y="1737885"/>
                </a:cubicBezTo>
                <a:cubicBezTo>
                  <a:pt x="435866" y="1747640"/>
                  <a:pt x="440200" y="1757550"/>
                  <a:pt x="444535" y="1767305"/>
                </a:cubicBezTo>
                <a:cubicBezTo>
                  <a:pt x="452275" y="1784338"/>
                  <a:pt x="460015" y="1801525"/>
                  <a:pt x="468065" y="1818867"/>
                </a:cubicBezTo>
                <a:cubicBezTo>
                  <a:pt x="469458" y="1821964"/>
                  <a:pt x="470851" y="1825061"/>
                  <a:pt x="472245" y="1828158"/>
                </a:cubicBezTo>
                <a:cubicBezTo>
                  <a:pt x="481069" y="1847358"/>
                  <a:pt x="489893" y="1866868"/>
                  <a:pt x="498871" y="1886533"/>
                </a:cubicBezTo>
                <a:cubicBezTo>
                  <a:pt x="501503" y="1892572"/>
                  <a:pt x="504444" y="1898610"/>
                  <a:pt x="507231" y="1904805"/>
                </a:cubicBezTo>
                <a:cubicBezTo>
                  <a:pt x="517448" y="1927102"/>
                  <a:pt x="527820" y="1949554"/>
                  <a:pt x="538347" y="1972470"/>
                </a:cubicBezTo>
                <a:cubicBezTo>
                  <a:pt x="709717" y="2357098"/>
                  <a:pt x="893781" y="2765416"/>
                  <a:pt x="1027068" y="3184109"/>
                </a:cubicBezTo>
                <a:lnTo>
                  <a:pt x="803683" y="3407546"/>
                </a:lnTo>
                <a:cubicBezTo>
                  <a:pt x="602417" y="3608918"/>
                  <a:pt x="378488" y="3773861"/>
                  <a:pt x="140110" y="3902359"/>
                </a:cubicBezTo>
                <a:lnTo>
                  <a:pt x="0" y="3969474"/>
                </a:lnTo>
                <a:close/>
              </a:path>
            </a:pathLst>
          </a:custGeom>
          <a:solidFill>
            <a:srgbClr val="351C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CE45D407-C74F-C79A-AB0B-3CCAF6A21D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469" y="1010337"/>
            <a:ext cx="4149831" cy="3904013"/>
          </a:xfrm>
          <a:custGeom>
            <a:avLst/>
            <a:gdLst>
              <a:gd name="connsiteX0" fmla="*/ 63979 w 4149831"/>
              <a:gd name="connsiteY0" fmla="*/ 0 h 3904013"/>
              <a:gd name="connsiteX1" fmla="*/ 4086310 w 4149831"/>
              <a:gd name="connsiteY1" fmla="*/ 0 h 3904013"/>
              <a:gd name="connsiteX2" fmla="*/ 4096526 w 4149831"/>
              <a:gd name="connsiteY2" fmla="*/ 2062 h 3904013"/>
              <a:gd name="connsiteX3" fmla="*/ 4143371 w 4149831"/>
              <a:gd name="connsiteY3" fmla="*/ 48900 h 3904013"/>
              <a:gd name="connsiteX4" fmla="*/ 4149831 w 4149831"/>
              <a:gd name="connsiteY4" fmla="*/ 80894 h 3904013"/>
              <a:gd name="connsiteX5" fmla="*/ 4149831 w 4149831"/>
              <a:gd name="connsiteY5" fmla="*/ 3818264 h 3904013"/>
              <a:gd name="connsiteX6" fmla="*/ 4143371 w 4149831"/>
              <a:gd name="connsiteY6" fmla="*/ 3850259 h 3904013"/>
              <a:gd name="connsiteX7" fmla="*/ 4062261 w 4149831"/>
              <a:gd name="connsiteY7" fmla="*/ 3904013 h 3904013"/>
              <a:gd name="connsiteX8" fmla="*/ 88028 w 4149831"/>
              <a:gd name="connsiteY8" fmla="*/ 3904013 h 3904013"/>
              <a:gd name="connsiteX9" fmla="*/ 0 w 4149831"/>
              <a:gd name="connsiteY9" fmla="*/ 3816000 h 3904013"/>
              <a:gd name="connsiteX10" fmla="*/ 0 w 4149831"/>
              <a:gd name="connsiteY10" fmla="*/ 2718353 h 3904013"/>
              <a:gd name="connsiteX11" fmla="*/ 0 w 4149831"/>
              <a:gd name="connsiteY11" fmla="*/ 2658391 h 3904013"/>
              <a:gd name="connsiteX12" fmla="*/ 86008 w 4149831"/>
              <a:gd name="connsiteY12" fmla="*/ 2594433 h 3904013"/>
              <a:gd name="connsiteX13" fmla="*/ 294526 w 4149831"/>
              <a:gd name="connsiteY13" fmla="*/ 2405204 h 3904013"/>
              <a:gd name="connsiteX14" fmla="*/ 517913 w 4149831"/>
              <a:gd name="connsiteY14" fmla="*/ 2181767 h 3904013"/>
              <a:gd name="connsiteX15" fmla="*/ 29187 w 4149831"/>
              <a:gd name="connsiteY15" fmla="*/ 970126 h 3904013"/>
              <a:gd name="connsiteX16" fmla="*/ 0 w 4149831"/>
              <a:gd name="connsiteY16" fmla="*/ 906655 h 3904013"/>
              <a:gd name="connsiteX17" fmla="*/ 0 w 4149831"/>
              <a:gd name="connsiteY17" fmla="*/ 83159 h 3904013"/>
              <a:gd name="connsiteX18" fmla="*/ 53764 w 4149831"/>
              <a:gd name="connsiteY18" fmla="*/ 2062 h 390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49831" h="3904013">
                <a:moveTo>
                  <a:pt x="63979" y="0"/>
                </a:moveTo>
                <a:lnTo>
                  <a:pt x="4086310" y="0"/>
                </a:lnTo>
                <a:lnTo>
                  <a:pt x="4096526" y="2062"/>
                </a:lnTo>
                <a:cubicBezTo>
                  <a:pt x="4117588" y="10969"/>
                  <a:pt x="4134462" y="27840"/>
                  <a:pt x="4143371" y="48900"/>
                </a:cubicBezTo>
                <a:lnTo>
                  <a:pt x="4149831" y="80894"/>
                </a:lnTo>
                <a:lnTo>
                  <a:pt x="4149831" y="3818264"/>
                </a:lnTo>
                <a:lnTo>
                  <a:pt x="4143371" y="3850259"/>
                </a:lnTo>
                <a:cubicBezTo>
                  <a:pt x="4130008" y="3881848"/>
                  <a:pt x="4098723" y="3904013"/>
                  <a:pt x="4062261" y="3904013"/>
                </a:cubicBezTo>
                <a:lnTo>
                  <a:pt x="88028" y="3904013"/>
                </a:lnTo>
                <a:cubicBezTo>
                  <a:pt x="39412" y="3904013"/>
                  <a:pt x="0" y="3864608"/>
                  <a:pt x="0" y="3816000"/>
                </a:cubicBezTo>
                <a:lnTo>
                  <a:pt x="0" y="2718353"/>
                </a:lnTo>
                <a:lnTo>
                  <a:pt x="0" y="2658391"/>
                </a:lnTo>
                <a:lnTo>
                  <a:pt x="86008" y="2594433"/>
                </a:lnTo>
                <a:cubicBezTo>
                  <a:pt x="157829" y="2535404"/>
                  <a:pt x="227437" y="2472328"/>
                  <a:pt x="294526" y="2405204"/>
                </a:cubicBezTo>
                <a:lnTo>
                  <a:pt x="517913" y="2181767"/>
                </a:lnTo>
                <a:cubicBezTo>
                  <a:pt x="384624" y="1763073"/>
                  <a:pt x="200559" y="1354754"/>
                  <a:pt x="29187" y="970126"/>
                </a:cubicBezTo>
                <a:lnTo>
                  <a:pt x="0" y="906655"/>
                </a:lnTo>
                <a:lnTo>
                  <a:pt x="0" y="83159"/>
                </a:lnTo>
                <a:cubicBezTo>
                  <a:pt x="0" y="46703"/>
                  <a:pt x="22169" y="15423"/>
                  <a:pt x="53764" y="2062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87134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68">
            <a:extLst>
              <a:ext uri="{FF2B5EF4-FFF2-40B4-BE49-F238E27FC236}">
                <a16:creationId xmlns:a16="http://schemas.microsoft.com/office/drawing/2014/main" id="{744CDE10-C52F-6C75-18A9-B9580671408C}"/>
              </a:ext>
            </a:extLst>
          </p:cNvPr>
          <p:cNvSpPr/>
          <p:nvPr/>
        </p:nvSpPr>
        <p:spPr>
          <a:xfrm>
            <a:off x="11023366" y="6080647"/>
            <a:ext cx="1168634" cy="777352"/>
          </a:xfrm>
          <a:custGeom>
            <a:avLst/>
            <a:gdLst>
              <a:gd name="connsiteX0" fmla="*/ 1168634 w 1168634"/>
              <a:gd name="connsiteY0" fmla="*/ 0 h 777352"/>
              <a:gd name="connsiteX1" fmla="*/ 1168634 w 1168634"/>
              <a:gd name="connsiteY1" fmla="*/ 777352 h 777352"/>
              <a:gd name="connsiteX2" fmla="*/ 0 w 1168634"/>
              <a:gd name="connsiteY2" fmla="*/ 777352 h 777352"/>
              <a:gd name="connsiteX3" fmla="*/ 433726 w 1168634"/>
              <a:gd name="connsiteY3" fmla="*/ 343517 h 777352"/>
              <a:gd name="connsiteX4" fmla="*/ 1160851 w 1168634"/>
              <a:gd name="connsiteY4" fmla="*/ 374 h 7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634" h="777352">
                <a:moveTo>
                  <a:pt x="1168634" y="0"/>
                </a:moveTo>
                <a:lnTo>
                  <a:pt x="1168634" y="777352"/>
                </a:lnTo>
                <a:lnTo>
                  <a:pt x="0" y="777352"/>
                </a:lnTo>
                <a:lnTo>
                  <a:pt x="433726" y="343517"/>
                </a:lnTo>
                <a:cubicBezTo>
                  <a:pt x="637009" y="140184"/>
                  <a:pt x="895481" y="25845"/>
                  <a:pt x="1160851" y="374"/>
                </a:cubicBezTo>
                <a:close/>
              </a:path>
            </a:pathLst>
          </a:custGeom>
          <a:solidFill>
            <a:srgbClr val="EFBC6E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40524D5C-513E-99F6-710F-4522A7EF9ACA}"/>
              </a:ext>
            </a:extLst>
          </p:cNvPr>
          <p:cNvSpPr/>
          <p:nvPr/>
        </p:nvSpPr>
        <p:spPr>
          <a:xfrm>
            <a:off x="8688223" y="5993583"/>
            <a:ext cx="2686611" cy="864416"/>
          </a:xfrm>
          <a:custGeom>
            <a:avLst/>
            <a:gdLst>
              <a:gd name="connsiteX0" fmla="*/ 1397388 w 2686611"/>
              <a:gd name="connsiteY0" fmla="*/ 4 h 864416"/>
              <a:gd name="connsiteX1" fmla="*/ 2686611 w 2686611"/>
              <a:gd name="connsiteY1" fmla="*/ 513052 h 864416"/>
              <a:gd name="connsiteX2" fmla="*/ 2335335 w 2686611"/>
              <a:gd name="connsiteY2" fmla="*/ 864416 h 864416"/>
              <a:gd name="connsiteX3" fmla="*/ 0 w 2686611"/>
              <a:gd name="connsiteY3" fmla="*/ 864416 h 864416"/>
              <a:gd name="connsiteX4" fmla="*/ 18749 w 2686611"/>
              <a:gd name="connsiteY4" fmla="*/ 822676 h 864416"/>
              <a:gd name="connsiteX5" fmla="*/ 283120 w 2686611"/>
              <a:gd name="connsiteY5" fmla="*/ 473291 h 864416"/>
              <a:gd name="connsiteX6" fmla="*/ 283120 w 2686611"/>
              <a:gd name="connsiteY6" fmla="*/ 473386 h 864416"/>
              <a:gd name="connsiteX7" fmla="*/ 1397388 w 2686611"/>
              <a:gd name="connsiteY7" fmla="*/ 4 h 86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6611" h="864416">
                <a:moveTo>
                  <a:pt x="1397388" y="4"/>
                </a:moveTo>
                <a:cubicBezTo>
                  <a:pt x="1813736" y="896"/>
                  <a:pt x="2259243" y="166193"/>
                  <a:pt x="2686611" y="513052"/>
                </a:cubicBezTo>
                <a:lnTo>
                  <a:pt x="2335335" y="864416"/>
                </a:lnTo>
                <a:lnTo>
                  <a:pt x="0" y="864416"/>
                </a:lnTo>
                <a:lnTo>
                  <a:pt x="18749" y="822676"/>
                </a:lnTo>
                <a:cubicBezTo>
                  <a:pt x="83422" y="703366"/>
                  <a:pt x="170073" y="586367"/>
                  <a:pt x="283120" y="473291"/>
                </a:cubicBezTo>
                <a:lnTo>
                  <a:pt x="283120" y="473386"/>
                </a:lnTo>
                <a:cubicBezTo>
                  <a:pt x="593851" y="162625"/>
                  <a:pt x="981039" y="-888"/>
                  <a:pt x="1397388" y="4"/>
                </a:cubicBezTo>
                <a:close/>
              </a:path>
            </a:pathLst>
          </a:custGeom>
          <a:solidFill>
            <a:srgbClr val="D24A7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9A4B56D3-D4AF-29EA-5DD2-9D8E7F6433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48427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="1" i="0">
                <a:solidFill>
                  <a:schemeClr val="bg1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40" name="Picture 3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28349D7-DE60-FCD9-39E1-D4E3BD62E9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31825" y="6165969"/>
            <a:ext cx="1480989" cy="606708"/>
          </a:xfrm>
          <a:prstGeom prst="rect">
            <a:avLst/>
          </a:prstGeom>
        </p:spPr>
      </p:pic>
      <p:sp>
        <p:nvSpPr>
          <p:cNvPr id="41" name="Text Placeholder 41">
            <a:extLst>
              <a:ext uri="{FF2B5EF4-FFF2-40B4-BE49-F238E27FC236}">
                <a16:creationId xmlns:a16="http://schemas.microsoft.com/office/drawing/2014/main" id="{92901B04-AA5B-A7E8-7B5C-FEF5452E84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962526"/>
            <a:ext cx="10680134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12980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2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086C55C7-D730-F38E-AA35-A9A3421D3BA1}"/>
              </a:ext>
            </a:extLst>
          </p:cNvPr>
          <p:cNvGrpSpPr/>
          <p:nvPr userDrawn="1"/>
        </p:nvGrpSpPr>
        <p:grpSpPr>
          <a:xfrm>
            <a:off x="0" y="0"/>
            <a:ext cx="4686448" cy="6858000"/>
            <a:chOff x="0" y="0"/>
            <a:chExt cx="4686448" cy="6858000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E5C4742-66CA-1B12-3AE2-27055923AB45}"/>
                </a:ext>
              </a:extLst>
            </p:cNvPr>
            <p:cNvSpPr/>
            <p:nvPr userDrawn="1"/>
          </p:nvSpPr>
          <p:spPr>
            <a:xfrm>
              <a:off x="0" y="237790"/>
              <a:ext cx="335168" cy="4475427"/>
            </a:xfrm>
            <a:custGeom>
              <a:avLst/>
              <a:gdLst>
                <a:gd name="connsiteX0" fmla="*/ 0 w 335168"/>
                <a:gd name="connsiteY0" fmla="*/ 0 h 4475427"/>
                <a:gd name="connsiteX1" fmla="*/ 60991 w 335168"/>
                <a:gd name="connsiteY1" fmla="*/ 81629 h 4475427"/>
                <a:gd name="connsiteX2" fmla="*/ 335168 w 335168"/>
                <a:gd name="connsiteY2" fmla="*/ 979937 h 4475427"/>
                <a:gd name="connsiteX3" fmla="*/ 335168 w 335168"/>
                <a:gd name="connsiteY3" fmla="*/ 4475427 h 4475427"/>
                <a:gd name="connsiteX4" fmla="*/ 11648 w 335168"/>
                <a:gd name="connsiteY4" fmla="*/ 4442774 h 4475427"/>
                <a:gd name="connsiteX5" fmla="*/ 0 w 335168"/>
                <a:gd name="connsiteY5" fmla="*/ 4439154 h 4475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5168" h="4475427">
                  <a:moveTo>
                    <a:pt x="0" y="0"/>
                  </a:moveTo>
                  <a:lnTo>
                    <a:pt x="60991" y="81629"/>
                  </a:lnTo>
                  <a:cubicBezTo>
                    <a:pt x="234093" y="338063"/>
                    <a:pt x="335168" y="647193"/>
                    <a:pt x="335168" y="979937"/>
                  </a:cubicBezTo>
                  <a:lnTo>
                    <a:pt x="335168" y="4475427"/>
                  </a:lnTo>
                  <a:cubicBezTo>
                    <a:pt x="224351" y="4475427"/>
                    <a:pt x="116151" y="4464183"/>
                    <a:pt x="11648" y="4442774"/>
                  </a:cubicBezTo>
                  <a:lnTo>
                    <a:pt x="0" y="4439154"/>
                  </a:lnTo>
                  <a:close/>
                </a:path>
              </a:pathLst>
            </a:custGeom>
            <a:solidFill>
              <a:srgbClr val="403FA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D75F5EB-4A3C-DF2F-71C0-FFBC1D94D992}"/>
                </a:ext>
              </a:extLst>
            </p:cNvPr>
            <p:cNvSpPr/>
            <p:nvPr/>
          </p:nvSpPr>
          <p:spPr>
            <a:xfrm>
              <a:off x="1421145" y="1755801"/>
              <a:ext cx="3265303" cy="2373424"/>
            </a:xfrm>
            <a:custGeom>
              <a:avLst/>
              <a:gdLst>
                <a:gd name="connsiteX0" fmla="*/ 3261833 w 3494414"/>
                <a:gd name="connsiteY0" fmla="*/ 2539957 h 2539956"/>
                <a:gd name="connsiteX1" fmla="*/ 2454348 w 3494414"/>
                <a:gd name="connsiteY1" fmla="*/ 2539957 h 2539956"/>
                <a:gd name="connsiteX2" fmla="*/ 2469415 w 3494414"/>
                <a:gd name="connsiteY2" fmla="*/ 2295274 h 2539956"/>
                <a:gd name="connsiteX3" fmla="*/ 0 w 3494414"/>
                <a:gd name="connsiteY3" fmla="*/ 0 h 2539956"/>
                <a:gd name="connsiteX4" fmla="*/ 2995141 w 3494414"/>
                <a:gd name="connsiteY4" fmla="*/ 0 h 2539956"/>
                <a:gd name="connsiteX5" fmla="*/ 3488974 w 3494414"/>
                <a:gd name="connsiteY5" fmla="*/ 2257572 h 2539956"/>
                <a:gd name="connsiteX6" fmla="*/ 3261833 w 3494414"/>
                <a:gd name="connsiteY6" fmla="*/ 2539957 h 253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94414" h="2539956">
                  <a:moveTo>
                    <a:pt x="3261833" y="2539957"/>
                  </a:moveTo>
                  <a:lnTo>
                    <a:pt x="2454348" y="2539957"/>
                  </a:lnTo>
                  <a:cubicBezTo>
                    <a:pt x="2464769" y="2459275"/>
                    <a:pt x="2469415" y="2377840"/>
                    <a:pt x="2469415" y="2295274"/>
                  </a:cubicBezTo>
                  <a:cubicBezTo>
                    <a:pt x="2469415" y="966543"/>
                    <a:pt x="1483005" y="0"/>
                    <a:pt x="0" y="0"/>
                  </a:cubicBezTo>
                  <a:lnTo>
                    <a:pt x="2995141" y="0"/>
                  </a:lnTo>
                  <a:lnTo>
                    <a:pt x="3488974" y="2257572"/>
                  </a:lnTo>
                  <a:cubicBezTo>
                    <a:pt x="3520615" y="2402598"/>
                    <a:pt x="3410246" y="2539957"/>
                    <a:pt x="3261833" y="2539957"/>
                  </a:cubicBezTo>
                  <a:close/>
                </a:path>
              </a:pathLst>
            </a:custGeom>
            <a:solidFill>
              <a:srgbClr val="BABAE6"/>
            </a:solidFill>
            <a:ln w="9918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1516AEC-B0C4-F18B-230C-21714D595E76}"/>
                </a:ext>
              </a:extLst>
            </p:cNvPr>
            <p:cNvSpPr/>
            <p:nvPr/>
          </p:nvSpPr>
          <p:spPr>
            <a:xfrm>
              <a:off x="2252322" y="4739405"/>
              <a:ext cx="1986847" cy="1916965"/>
            </a:xfrm>
            <a:custGeom>
              <a:avLst/>
              <a:gdLst>
                <a:gd name="connsiteX0" fmla="*/ 1058482 w 2126255"/>
                <a:gd name="connsiteY0" fmla="*/ 2051470 h 2051469"/>
                <a:gd name="connsiteX1" fmla="*/ 175786 w 2126255"/>
                <a:gd name="connsiteY1" fmla="*/ 2051470 h 2051469"/>
                <a:gd name="connsiteX2" fmla="*/ 0 w 2126255"/>
                <a:gd name="connsiteY2" fmla="*/ 1875529 h 2051469"/>
                <a:gd name="connsiteX3" fmla="*/ 175786 w 2126255"/>
                <a:gd name="connsiteY3" fmla="*/ 1699588 h 2051469"/>
                <a:gd name="connsiteX4" fmla="*/ 1058482 w 2126255"/>
                <a:gd name="connsiteY4" fmla="*/ 1699588 h 2051469"/>
                <a:gd name="connsiteX5" fmla="*/ 1774684 w 2126255"/>
                <a:gd name="connsiteY5" fmla="*/ 982755 h 2051469"/>
                <a:gd name="connsiteX6" fmla="*/ 1774684 w 2126255"/>
                <a:gd name="connsiteY6" fmla="*/ 175941 h 2051469"/>
                <a:gd name="connsiteX7" fmla="*/ 1950470 w 2126255"/>
                <a:gd name="connsiteY7" fmla="*/ 0 h 2051469"/>
                <a:gd name="connsiteX8" fmla="*/ 2126256 w 2126255"/>
                <a:gd name="connsiteY8" fmla="*/ 175941 h 2051469"/>
                <a:gd name="connsiteX9" fmla="*/ 2126256 w 2126255"/>
                <a:gd name="connsiteY9" fmla="*/ 982755 h 2051469"/>
                <a:gd name="connsiteX10" fmla="*/ 1058482 w 2126255"/>
                <a:gd name="connsiteY10" fmla="*/ 2051470 h 2051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26255" h="2051469">
                  <a:moveTo>
                    <a:pt x="1058482" y="2051470"/>
                  </a:moveTo>
                  <a:lnTo>
                    <a:pt x="175786" y="2051470"/>
                  </a:lnTo>
                  <a:cubicBezTo>
                    <a:pt x="78727" y="2051470"/>
                    <a:pt x="0" y="1972673"/>
                    <a:pt x="0" y="1875529"/>
                  </a:cubicBezTo>
                  <a:cubicBezTo>
                    <a:pt x="0" y="1778385"/>
                    <a:pt x="78727" y="1699588"/>
                    <a:pt x="175786" y="1699588"/>
                  </a:cubicBezTo>
                  <a:lnTo>
                    <a:pt x="1058482" y="1699588"/>
                  </a:lnTo>
                  <a:cubicBezTo>
                    <a:pt x="1453373" y="1699588"/>
                    <a:pt x="1774684" y="1377993"/>
                    <a:pt x="1774684" y="982755"/>
                  </a:cubicBezTo>
                  <a:lnTo>
                    <a:pt x="1774684" y="175941"/>
                  </a:lnTo>
                  <a:cubicBezTo>
                    <a:pt x="1774684" y="78796"/>
                    <a:pt x="1853411" y="0"/>
                    <a:pt x="1950470" y="0"/>
                  </a:cubicBezTo>
                  <a:cubicBezTo>
                    <a:pt x="2047529" y="0"/>
                    <a:pt x="2126256" y="78796"/>
                    <a:pt x="2126256" y="175941"/>
                  </a:cubicBezTo>
                  <a:lnTo>
                    <a:pt x="2126256" y="982755"/>
                  </a:lnTo>
                  <a:cubicBezTo>
                    <a:pt x="2126256" y="1572031"/>
                    <a:pt x="1647239" y="2051470"/>
                    <a:pt x="1058482" y="2051470"/>
                  </a:cubicBezTo>
                  <a:close/>
                </a:path>
              </a:pathLst>
            </a:custGeom>
            <a:solidFill>
              <a:srgbClr val="351C5C"/>
            </a:solidFill>
            <a:ln w="9918" cap="rnd">
              <a:solidFill>
                <a:srgbClr val="361D5C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9E06122-E1CF-FA1E-56ED-52DB8BF7320C}"/>
                </a:ext>
              </a:extLst>
            </p:cNvPr>
            <p:cNvSpPr/>
            <p:nvPr/>
          </p:nvSpPr>
          <p:spPr>
            <a:xfrm>
              <a:off x="402847" y="4129225"/>
              <a:ext cx="3311726" cy="2728775"/>
            </a:xfrm>
            <a:custGeom>
              <a:avLst/>
              <a:gdLst>
                <a:gd name="connsiteX0" fmla="*/ 1825160 w 3544094"/>
                <a:gd name="connsiteY0" fmla="*/ 0 h 2920240"/>
                <a:gd name="connsiteX1" fmla="*/ 1763509 w 3544094"/>
                <a:gd name="connsiteY1" fmla="*/ 1005 h 2920240"/>
                <a:gd name="connsiteX2" fmla="*/ 360110 w 3544094"/>
                <a:gd name="connsiteY2" fmla="*/ 624967 h 2920240"/>
                <a:gd name="connsiteX3" fmla="*/ 2888 w 3544094"/>
                <a:gd name="connsiteY3" fmla="*/ 1699588 h 2920240"/>
                <a:gd name="connsiteX4" fmla="*/ 0 w 3544094"/>
                <a:gd name="connsiteY4" fmla="*/ 1817217 h 2920240"/>
                <a:gd name="connsiteX5" fmla="*/ 224629 w 3544094"/>
                <a:gd name="connsiteY5" fmla="*/ 2920240 h 2920240"/>
                <a:gd name="connsiteX6" fmla="*/ 1649750 w 3544094"/>
                <a:gd name="connsiteY6" fmla="*/ 2920240 h 2920240"/>
                <a:gd name="connsiteX7" fmla="*/ 1484010 w 3544094"/>
                <a:gd name="connsiteY7" fmla="*/ 2344537 h 2920240"/>
                <a:gd name="connsiteX8" fmla="*/ 2098005 w 3544094"/>
                <a:gd name="connsiteY8" fmla="*/ 1699588 h 2920240"/>
                <a:gd name="connsiteX9" fmla="*/ 2172839 w 3544094"/>
                <a:gd name="connsiteY9" fmla="*/ 1699588 h 2920240"/>
                <a:gd name="connsiteX10" fmla="*/ 2211010 w 3544094"/>
                <a:gd name="connsiteY10" fmla="*/ 1684885 h 2920240"/>
                <a:gd name="connsiteX11" fmla="*/ 2231476 w 3544094"/>
                <a:gd name="connsiteY11" fmla="*/ 1676590 h 2920240"/>
                <a:gd name="connsiteX12" fmla="*/ 2250059 w 3544094"/>
                <a:gd name="connsiteY12" fmla="*/ 1669050 h 2920240"/>
                <a:gd name="connsiteX13" fmla="*/ 2267010 w 3544094"/>
                <a:gd name="connsiteY13" fmla="*/ 1661886 h 2920240"/>
                <a:gd name="connsiteX14" fmla="*/ 2291871 w 3544094"/>
                <a:gd name="connsiteY14" fmla="*/ 1651079 h 2920240"/>
                <a:gd name="connsiteX15" fmla="*/ 2308822 w 3544094"/>
                <a:gd name="connsiteY15" fmla="*/ 1643539 h 2920240"/>
                <a:gd name="connsiteX16" fmla="*/ 2321002 w 3544094"/>
                <a:gd name="connsiteY16" fmla="*/ 1638009 h 2920240"/>
                <a:gd name="connsiteX17" fmla="*/ 2346114 w 3544094"/>
                <a:gd name="connsiteY17" fmla="*/ 1626447 h 2920240"/>
                <a:gd name="connsiteX18" fmla="*/ 2379639 w 3544094"/>
                <a:gd name="connsiteY18" fmla="*/ 1610235 h 2920240"/>
                <a:gd name="connsiteX19" fmla="*/ 2401612 w 3544094"/>
                <a:gd name="connsiteY19" fmla="*/ 1599176 h 2920240"/>
                <a:gd name="connsiteX20" fmla="*/ 2418689 w 3544094"/>
                <a:gd name="connsiteY20" fmla="*/ 1590379 h 2920240"/>
                <a:gd name="connsiteX21" fmla="*/ 2440285 w 3544094"/>
                <a:gd name="connsiteY21" fmla="*/ 1578943 h 2920240"/>
                <a:gd name="connsiteX22" fmla="*/ 2449200 w 3544094"/>
                <a:gd name="connsiteY22" fmla="*/ 1574168 h 2920240"/>
                <a:gd name="connsiteX23" fmla="*/ 2476446 w 3544094"/>
                <a:gd name="connsiteY23" fmla="*/ 1559338 h 2920240"/>
                <a:gd name="connsiteX24" fmla="*/ 2481469 w 3544094"/>
                <a:gd name="connsiteY24" fmla="*/ 1556448 h 2920240"/>
                <a:gd name="connsiteX25" fmla="*/ 2509971 w 3544094"/>
                <a:gd name="connsiteY25" fmla="*/ 1540236 h 2920240"/>
                <a:gd name="connsiteX26" fmla="*/ 2545380 w 3544094"/>
                <a:gd name="connsiteY26" fmla="*/ 1519249 h 2920240"/>
                <a:gd name="connsiteX27" fmla="*/ 2579658 w 3544094"/>
                <a:gd name="connsiteY27" fmla="*/ 1497885 h 2920240"/>
                <a:gd name="connsiteX28" fmla="*/ 2610295 w 3544094"/>
                <a:gd name="connsiteY28" fmla="*/ 1478154 h 2920240"/>
                <a:gd name="connsiteX29" fmla="*/ 2629129 w 3544094"/>
                <a:gd name="connsiteY29" fmla="*/ 1465587 h 2920240"/>
                <a:gd name="connsiteX30" fmla="*/ 2643443 w 3544094"/>
                <a:gd name="connsiteY30" fmla="*/ 1455910 h 2920240"/>
                <a:gd name="connsiteX31" fmla="*/ 2661398 w 3544094"/>
                <a:gd name="connsiteY31" fmla="*/ 1443594 h 2920240"/>
                <a:gd name="connsiteX32" fmla="*/ 2724179 w 3544094"/>
                <a:gd name="connsiteY32" fmla="*/ 1397975 h 2920240"/>
                <a:gd name="connsiteX33" fmla="*/ 2744520 w 3544094"/>
                <a:gd name="connsiteY33" fmla="*/ 1382518 h 2920240"/>
                <a:gd name="connsiteX34" fmla="*/ 2754565 w 3544094"/>
                <a:gd name="connsiteY34" fmla="*/ 1374726 h 2920240"/>
                <a:gd name="connsiteX35" fmla="*/ 2777668 w 3544094"/>
                <a:gd name="connsiteY35" fmla="*/ 1356378 h 2920240"/>
                <a:gd name="connsiteX36" fmla="*/ 2782942 w 3544094"/>
                <a:gd name="connsiteY36" fmla="*/ 1352105 h 2920240"/>
                <a:gd name="connsiteX37" fmla="*/ 2807929 w 3544094"/>
                <a:gd name="connsiteY37" fmla="*/ 1331620 h 2920240"/>
                <a:gd name="connsiteX38" fmla="*/ 2835427 w 3544094"/>
                <a:gd name="connsiteY38" fmla="*/ 1308371 h 2920240"/>
                <a:gd name="connsiteX39" fmla="*/ 2862422 w 3544094"/>
                <a:gd name="connsiteY39" fmla="*/ 1284619 h 2920240"/>
                <a:gd name="connsiteX40" fmla="*/ 2880628 w 3544094"/>
                <a:gd name="connsiteY40" fmla="*/ 1268030 h 2920240"/>
                <a:gd name="connsiteX41" fmla="*/ 2892557 w 3544094"/>
                <a:gd name="connsiteY41" fmla="*/ 1257223 h 2920240"/>
                <a:gd name="connsiteX42" fmla="*/ 2908126 w 3544094"/>
                <a:gd name="connsiteY42" fmla="*/ 1242645 h 2920240"/>
                <a:gd name="connsiteX43" fmla="*/ 2919929 w 3544094"/>
                <a:gd name="connsiteY43" fmla="*/ 1231334 h 2920240"/>
                <a:gd name="connsiteX44" fmla="*/ 2940772 w 3544094"/>
                <a:gd name="connsiteY44" fmla="*/ 1210975 h 2920240"/>
                <a:gd name="connsiteX45" fmla="*/ 3029419 w 3544094"/>
                <a:gd name="connsiteY45" fmla="*/ 1117978 h 2920240"/>
                <a:gd name="connsiteX46" fmla="*/ 3043858 w 3544094"/>
                <a:gd name="connsiteY46" fmla="*/ 1101767 h 2920240"/>
                <a:gd name="connsiteX47" fmla="*/ 3061311 w 3544094"/>
                <a:gd name="connsiteY47" fmla="*/ 1081784 h 2920240"/>
                <a:gd name="connsiteX48" fmla="*/ 3081903 w 3544094"/>
                <a:gd name="connsiteY48" fmla="*/ 1057279 h 2920240"/>
                <a:gd name="connsiteX49" fmla="*/ 3107141 w 3544094"/>
                <a:gd name="connsiteY49" fmla="*/ 1026363 h 2920240"/>
                <a:gd name="connsiteX50" fmla="*/ 3129491 w 3544094"/>
                <a:gd name="connsiteY50" fmla="*/ 997836 h 2920240"/>
                <a:gd name="connsiteX51" fmla="*/ 3141043 w 3544094"/>
                <a:gd name="connsiteY51" fmla="*/ 982755 h 2920240"/>
                <a:gd name="connsiteX52" fmla="*/ 3160128 w 3544094"/>
                <a:gd name="connsiteY52" fmla="*/ 957244 h 2920240"/>
                <a:gd name="connsiteX53" fmla="*/ 3160379 w 3544094"/>
                <a:gd name="connsiteY53" fmla="*/ 956867 h 2920240"/>
                <a:gd name="connsiteX54" fmla="*/ 3185115 w 3544094"/>
                <a:gd name="connsiteY54" fmla="*/ 922432 h 2920240"/>
                <a:gd name="connsiteX55" fmla="*/ 3185868 w 3544094"/>
                <a:gd name="connsiteY55" fmla="*/ 921427 h 2920240"/>
                <a:gd name="connsiteX56" fmla="*/ 3210227 w 3544094"/>
                <a:gd name="connsiteY56" fmla="*/ 885988 h 2920240"/>
                <a:gd name="connsiteX57" fmla="*/ 3257187 w 3544094"/>
                <a:gd name="connsiteY57" fmla="*/ 812972 h 2920240"/>
                <a:gd name="connsiteX58" fmla="*/ 3271250 w 3544094"/>
                <a:gd name="connsiteY58" fmla="*/ 789723 h 2920240"/>
                <a:gd name="connsiteX59" fmla="*/ 3289708 w 3544094"/>
                <a:gd name="connsiteY59" fmla="*/ 758305 h 2920240"/>
                <a:gd name="connsiteX60" fmla="*/ 3302138 w 3544094"/>
                <a:gd name="connsiteY60" fmla="*/ 736186 h 2920240"/>
                <a:gd name="connsiteX61" fmla="*/ 3313062 w 3544094"/>
                <a:gd name="connsiteY61" fmla="*/ 716330 h 2920240"/>
                <a:gd name="connsiteX62" fmla="*/ 3324362 w 3544094"/>
                <a:gd name="connsiteY62" fmla="*/ 695218 h 2920240"/>
                <a:gd name="connsiteX63" fmla="*/ 3345833 w 3544094"/>
                <a:gd name="connsiteY63" fmla="*/ 653494 h 2920240"/>
                <a:gd name="connsiteX64" fmla="*/ 3361654 w 3544094"/>
                <a:gd name="connsiteY64" fmla="*/ 621071 h 2920240"/>
                <a:gd name="connsiteX65" fmla="*/ 3372201 w 3544094"/>
                <a:gd name="connsiteY65" fmla="*/ 598576 h 2920240"/>
                <a:gd name="connsiteX66" fmla="*/ 3394551 w 3544094"/>
                <a:gd name="connsiteY66" fmla="*/ 548558 h 2920240"/>
                <a:gd name="connsiteX67" fmla="*/ 3403968 w 3544094"/>
                <a:gd name="connsiteY67" fmla="*/ 526314 h 2920240"/>
                <a:gd name="connsiteX68" fmla="*/ 3405852 w 3544094"/>
                <a:gd name="connsiteY68" fmla="*/ 521916 h 2920240"/>
                <a:gd name="connsiteX69" fmla="*/ 3413009 w 3544094"/>
                <a:gd name="connsiteY69" fmla="*/ 504448 h 2920240"/>
                <a:gd name="connsiteX70" fmla="*/ 3423430 w 3544094"/>
                <a:gd name="connsiteY70" fmla="*/ 477931 h 2920240"/>
                <a:gd name="connsiteX71" fmla="*/ 3435861 w 3544094"/>
                <a:gd name="connsiteY71" fmla="*/ 445130 h 2920240"/>
                <a:gd name="connsiteX72" fmla="*/ 3447664 w 3544094"/>
                <a:gd name="connsiteY72" fmla="*/ 411953 h 2920240"/>
                <a:gd name="connsiteX73" fmla="*/ 3458964 w 3544094"/>
                <a:gd name="connsiteY73" fmla="*/ 378650 h 2920240"/>
                <a:gd name="connsiteX74" fmla="*/ 3467502 w 3544094"/>
                <a:gd name="connsiteY74" fmla="*/ 352133 h 2920240"/>
                <a:gd name="connsiteX75" fmla="*/ 3481691 w 3544094"/>
                <a:gd name="connsiteY75" fmla="*/ 304503 h 2920240"/>
                <a:gd name="connsiteX76" fmla="*/ 3488471 w 3544094"/>
                <a:gd name="connsiteY76" fmla="*/ 280625 h 2920240"/>
                <a:gd name="connsiteX77" fmla="*/ 3489852 w 3544094"/>
                <a:gd name="connsiteY77" fmla="*/ 275347 h 2920240"/>
                <a:gd name="connsiteX78" fmla="*/ 3497260 w 3544094"/>
                <a:gd name="connsiteY78" fmla="*/ 246945 h 2920240"/>
                <a:gd name="connsiteX79" fmla="*/ 3498893 w 3544094"/>
                <a:gd name="connsiteY79" fmla="*/ 240788 h 2920240"/>
                <a:gd name="connsiteX80" fmla="*/ 3506678 w 3544094"/>
                <a:gd name="connsiteY80" fmla="*/ 208993 h 2920240"/>
                <a:gd name="connsiteX81" fmla="*/ 3512077 w 3544094"/>
                <a:gd name="connsiteY81" fmla="*/ 185115 h 2920240"/>
                <a:gd name="connsiteX82" fmla="*/ 3516597 w 3544094"/>
                <a:gd name="connsiteY82" fmla="*/ 164379 h 2920240"/>
                <a:gd name="connsiteX83" fmla="*/ 3544095 w 3544094"/>
                <a:gd name="connsiteY83" fmla="*/ 0 h 2920240"/>
                <a:gd name="connsiteX84" fmla="*/ 1825160 w 3544094"/>
                <a:gd name="connsiteY84" fmla="*/ 0 h 292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544094" h="2920240">
                  <a:moveTo>
                    <a:pt x="1825160" y="0"/>
                  </a:moveTo>
                  <a:cubicBezTo>
                    <a:pt x="1804191" y="0"/>
                    <a:pt x="1783473" y="0"/>
                    <a:pt x="1763509" y="1005"/>
                  </a:cubicBezTo>
                  <a:cubicBezTo>
                    <a:pt x="1132438" y="14201"/>
                    <a:pt x="657690" y="240034"/>
                    <a:pt x="360110" y="624967"/>
                  </a:cubicBezTo>
                  <a:cubicBezTo>
                    <a:pt x="143140" y="904838"/>
                    <a:pt x="20843" y="1270041"/>
                    <a:pt x="2888" y="1699588"/>
                  </a:cubicBezTo>
                  <a:cubicBezTo>
                    <a:pt x="1004" y="1738547"/>
                    <a:pt x="0" y="1777379"/>
                    <a:pt x="0" y="1817217"/>
                  </a:cubicBezTo>
                  <a:cubicBezTo>
                    <a:pt x="0" y="2315129"/>
                    <a:pt x="107104" y="2695539"/>
                    <a:pt x="224629" y="2920240"/>
                  </a:cubicBezTo>
                  <a:lnTo>
                    <a:pt x="1649750" y="2920240"/>
                  </a:lnTo>
                  <a:cubicBezTo>
                    <a:pt x="1541768" y="2754353"/>
                    <a:pt x="1484010" y="2529527"/>
                    <a:pt x="1484010" y="2344537"/>
                  </a:cubicBezTo>
                  <a:cubicBezTo>
                    <a:pt x="1484010" y="1972799"/>
                    <a:pt x="1659293" y="1699588"/>
                    <a:pt x="2098005" y="1699588"/>
                  </a:cubicBezTo>
                  <a:lnTo>
                    <a:pt x="2172839" y="1699588"/>
                  </a:lnTo>
                  <a:cubicBezTo>
                    <a:pt x="2185647" y="1694812"/>
                    <a:pt x="2198328" y="1689911"/>
                    <a:pt x="2211010" y="1684885"/>
                  </a:cubicBezTo>
                  <a:cubicBezTo>
                    <a:pt x="2217916" y="1682245"/>
                    <a:pt x="2224696" y="1679481"/>
                    <a:pt x="2231476" y="1676590"/>
                  </a:cubicBezTo>
                  <a:cubicBezTo>
                    <a:pt x="2237755" y="1674202"/>
                    <a:pt x="2243907" y="1671689"/>
                    <a:pt x="2250059" y="1669050"/>
                  </a:cubicBezTo>
                  <a:cubicBezTo>
                    <a:pt x="2255710" y="1666788"/>
                    <a:pt x="2261360" y="1664400"/>
                    <a:pt x="2267010" y="1661886"/>
                  </a:cubicBezTo>
                  <a:cubicBezTo>
                    <a:pt x="2275297" y="1658493"/>
                    <a:pt x="2283584" y="1654849"/>
                    <a:pt x="2291871" y="1651079"/>
                  </a:cubicBezTo>
                  <a:cubicBezTo>
                    <a:pt x="2297521" y="1648691"/>
                    <a:pt x="2303172" y="1646177"/>
                    <a:pt x="2308822" y="1643539"/>
                  </a:cubicBezTo>
                  <a:cubicBezTo>
                    <a:pt x="2312840" y="1641905"/>
                    <a:pt x="2316984" y="1640020"/>
                    <a:pt x="2321002" y="1638009"/>
                  </a:cubicBezTo>
                  <a:cubicBezTo>
                    <a:pt x="2329414" y="1634238"/>
                    <a:pt x="2337701" y="1630468"/>
                    <a:pt x="2346114" y="1626447"/>
                  </a:cubicBezTo>
                  <a:cubicBezTo>
                    <a:pt x="2357289" y="1621169"/>
                    <a:pt x="2368464" y="1615765"/>
                    <a:pt x="2379639" y="1610235"/>
                  </a:cubicBezTo>
                  <a:cubicBezTo>
                    <a:pt x="2386921" y="1606591"/>
                    <a:pt x="2394330" y="1602946"/>
                    <a:pt x="2401612" y="1599176"/>
                  </a:cubicBezTo>
                  <a:cubicBezTo>
                    <a:pt x="2407388" y="1596412"/>
                    <a:pt x="2413038" y="1593395"/>
                    <a:pt x="2418689" y="1590379"/>
                  </a:cubicBezTo>
                  <a:cubicBezTo>
                    <a:pt x="2425971" y="1586609"/>
                    <a:pt x="2433128" y="1582839"/>
                    <a:pt x="2440285" y="1578943"/>
                  </a:cubicBezTo>
                  <a:cubicBezTo>
                    <a:pt x="2443298" y="1577435"/>
                    <a:pt x="2446312" y="1575927"/>
                    <a:pt x="2449200" y="1574168"/>
                  </a:cubicBezTo>
                  <a:cubicBezTo>
                    <a:pt x="2458366" y="1569392"/>
                    <a:pt x="2467406" y="1564365"/>
                    <a:pt x="2476446" y="1559338"/>
                  </a:cubicBezTo>
                  <a:cubicBezTo>
                    <a:pt x="2478204" y="1558459"/>
                    <a:pt x="2479837" y="1557453"/>
                    <a:pt x="2481469" y="1556448"/>
                  </a:cubicBezTo>
                  <a:cubicBezTo>
                    <a:pt x="2491012" y="1551169"/>
                    <a:pt x="2500554" y="1545766"/>
                    <a:pt x="2509971" y="1540236"/>
                  </a:cubicBezTo>
                  <a:cubicBezTo>
                    <a:pt x="2521900" y="1533324"/>
                    <a:pt x="2533702" y="1526287"/>
                    <a:pt x="2545380" y="1519249"/>
                  </a:cubicBezTo>
                  <a:cubicBezTo>
                    <a:pt x="2556931" y="1512211"/>
                    <a:pt x="2568357" y="1505173"/>
                    <a:pt x="2579658" y="1497885"/>
                  </a:cubicBezTo>
                  <a:cubicBezTo>
                    <a:pt x="2589954" y="1491475"/>
                    <a:pt x="2600124" y="1484815"/>
                    <a:pt x="2610295" y="1478154"/>
                  </a:cubicBezTo>
                  <a:cubicBezTo>
                    <a:pt x="2616573" y="1474007"/>
                    <a:pt x="2622851" y="1469860"/>
                    <a:pt x="2629129" y="1465587"/>
                  </a:cubicBezTo>
                  <a:cubicBezTo>
                    <a:pt x="2633900" y="1462445"/>
                    <a:pt x="2638672" y="1459177"/>
                    <a:pt x="2643443" y="1455910"/>
                  </a:cubicBezTo>
                  <a:cubicBezTo>
                    <a:pt x="2649470" y="1451889"/>
                    <a:pt x="2655371" y="1447742"/>
                    <a:pt x="2661398" y="1443594"/>
                  </a:cubicBezTo>
                  <a:cubicBezTo>
                    <a:pt x="2682618" y="1428765"/>
                    <a:pt x="2703587" y="1413559"/>
                    <a:pt x="2724179" y="1397975"/>
                  </a:cubicBezTo>
                  <a:cubicBezTo>
                    <a:pt x="2730960" y="1392948"/>
                    <a:pt x="2737740" y="1387670"/>
                    <a:pt x="2744520" y="1382518"/>
                  </a:cubicBezTo>
                  <a:cubicBezTo>
                    <a:pt x="2747910" y="1379878"/>
                    <a:pt x="2751300" y="1377365"/>
                    <a:pt x="2754565" y="1374726"/>
                  </a:cubicBezTo>
                  <a:cubicBezTo>
                    <a:pt x="2762350" y="1368694"/>
                    <a:pt x="2770009" y="1362536"/>
                    <a:pt x="2777668" y="1356378"/>
                  </a:cubicBezTo>
                  <a:cubicBezTo>
                    <a:pt x="2779426" y="1354996"/>
                    <a:pt x="2781184" y="1353613"/>
                    <a:pt x="2782942" y="1352105"/>
                  </a:cubicBezTo>
                  <a:cubicBezTo>
                    <a:pt x="2791355" y="1345444"/>
                    <a:pt x="2799642" y="1338533"/>
                    <a:pt x="2807929" y="1331620"/>
                  </a:cubicBezTo>
                  <a:cubicBezTo>
                    <a:pt x="2817094" y="1323955"/>
                    <a:pt x="2826261" y="1316163"/>
                    <a:pt x="2835427" y="1308371"/>
                  </a:cubicBezTo>
                  <a:cubicBezTo>
                    <a:pt x="2844467" y="1300454"/>
                    <a:pt x="2853507" y="1292537"/>
                    <a:pt x="2862422" y="1284619"/>
                  </a:cubicBezTo>
                  <a:cubicBezTo>
                    <a:pt x="2868575" y="1279215"/>
                    <a:pt x="2874602" y="1273686"/>
                    <a:pt x="2880628" y="1268030"/>
                  </a:cubicBezTo>
                  <a:cubicBezTo>
                    <a:pt x="2884646" y="1264512"/>
                    <a:pt x="2888665" y="1260867"/>
                    <a:pt x="2892557" y="1257223"/>
                  </a:cubicBezTo>
                  <a:cubicBezTo>
                    <a:pt x="2897830" y="1252321"/>
                    <a:pt x="2902978" y="1247546"/>
                    <a:pt x="2908126" y="1242645"/>
                  </a:cubicBezTo>
                  <a:cubicBezTo>
                    <a:pt x="2912144" y="1238874"/>
                    <a:pt x="2916037" y="1235104"/>
                    <a:pt x="2919929" y="1231334"/>
                  </a:cubicBezTo>
                  <a:cubicBezTo>
                    <a:pt x="2926961" y="1224548"/>
                    <a:pt x="2933867" y="1217887"/>
                    <a:pt x="2940772" y="1210975"/>
                  </a:cubicBezTo>
                  <a:cubicBezTo>
                    <a:pt x="2971409" y="1180814"/>
                    <a:pt x="3001042" y="1149773"/>
                    <a:pt x="3029419" y="1117978"/>
                  </a:cubicBezTo>
                  <a:cubicBezTo>
                    <a:pt x="3034316" y="1112574"/>
                    <a:pt x="3039212" y="1107170"/>
                    <a:pt x="3043858" y="1101767"/>
                  </a:cubicBezTo>
                  <a:cubicBezTo>
                    <a:pt x="3049760" y="1095231"/>
                    <a:pt x="3055536" y="1088571"/>
                    <a:pt x="3061311" y="1081784"/>
                  </a:cubicBezTo>
                  <a:cubicBezTo>
                    <a:pt x="3068217" y="1073742"/>
                    <a:pt x="3075123" y="1065573"/>
                    <a:pt x="3081903" y="1057279"/>
                  </a:cubicBezTo>
                  <a:cubicBezTo>
                    <a:pt x="3090442" y="1047099"/>
                    <a:pt x="3098854" y="1036668"/>
                    <a:pt x="3107141" y="1026363"/>
                  </a:cubicBezTo>
                  <a:cubicBezTo>
                    <a:pt x="3114801" y="1016938"/>
                    <a:pt x="3122209" y="1007387"/>
                    <a:pt x="3129491" y="997836"/>
                  </a:cubicBezTo>
                  <a:cubicBezTo>
                    <a:pt x="3133509" y="992809"/>
                    <a:pt x="3137402" y="987782"/>
                    <a:pt x="3141043" y="982755"/>
                  </a:cubicBezTo>
                  <a:cubicBezTo>
                    <a:pt x="3147572" y="974335"/>
                    <a:pt x="3153850" y="965789"/>
                    <a:pt x="3160128" y="957244"/>
                  </a:cubicBezTo>
                  <a:cubicBezTo>
                    <a:pt x="3160254" y="957118"/>
                    <a:pt x="3160379" y="956992"/>
                    <a:pt x="3160379" y="956867"/>
                  </a:cubicBezTo>
                  <a:cubicBezTo>
                    <a:pt x="3168792" y="945556"/>
                    <a:pt x="3177079" y="933994"/>
                    <a:pt x="3185115" y="922432"/>
                  </a:cubicBezTo>
                  <a:cubicBezTo>
                    <a:pt x="3185491" y="922181"/>
                    <a:pt x="3185617" y="921804"/>
                    <a:pt x="3185868" y="921427"/>
                  </a:cubicBezTo>
                  <a:cubicBezTo>
                    <a:pt x="3194155" y="909740"/>
                    <a:pt x="3202191" y="897927"/>
                    <a:pt x="3210227" y="885988"/>
                  </a:cubicBezTo>
                  <a:cubicBezTo>
                    <a:pt x="3226425" y="861984"/>
                    <a:pt x="3242120" y="837604"/>
                    <a:pt x="3257187" y="812972"/>
                  </a:cubicBezTo>
                  <a:cubicBezTo>
                    <a:pt x="3261958" y="805306"/>
                    <a:pt x="3266604" y="797514"/>
                    <a:pt x="3271250" y="789723"/>
                  </a:cubicBezTo>
                  <a:cubicBezTo>
                    <a:pt x="3277528" y="779292"/>
                    <a:pt x="3283680" y="768861"/>
                    <a:pt x="3289708" y="758305"/>
                  </a:cubicBezTo>
                  <a:cubicBezTo>
                    <a:pt x="3293977" y="751016"/>
                    <a:pt x="3298120" y="743601"/>
                    <a:pt x="3302138" y="736186"/>
                  </a:cubicBezTo>
                  <a:cubicBezTo>
                    <a:pt x="3305779" y="729652"/>
                    <a:pt x="3309421" y="722991"/>
                    <a:pt x="3313062" y="716330"/>
                  </a:cubicBezTo>
                  <a:cubicBezTo>
                    <a:pt x="3316954" y="709293"/>
                    <a:pt x="3320721" y="702255"/>
                    <a:pt x="3324362" y="695218"/>
                  </a:cubicBezTo>
                  <a:cubicBezTo>
                    <a:pt x="3331771" y="681394"/>
                    <a:pt x="3338802" y="667570"/>
                    <a:pt x="3345833" y="653494"/>
                  </a:cubicBezTo>
                  <a:cubicBezTo>
                    <a:pt x="3351107" y="642812"/>
                    <a:pt x="3356381" y="632005"/>
                    <a:pt x="3361654" y="621071"/>
                  </a:cubicBezTo>
                  <a:cubicBezTo>
                    <a:pt x="3365295" y="613531"/>
                    <a:pt x="3368811" y="606116"/>
                    <a:pt x="3372201" y="598576"/>
                  </a:cubicBezTo>
                  <a:cubicBezTo>
                    <a:pt x="3379861" y="581987"/>
                    <a:pt x="3387269" y="565273"/>
                    <a:pt x="3394551" y="548558"/>
                  </a:cubicBezTo>
                  <a:cubicBezTo>
                    <a:pt x="3397816" y="541144"/>
                    <a:pt x="3400955" y="533729"/>
                    <a:pt x="3403968" y="526314"/>
                  </a:cubicBezTo>
                  <a:cubicBezTo>
                    <a:pt x="3404596" y="524806"/>
                    <a:pt x="3405224" y="523298"/>
                    <a:pt x="3405852" y="521916"/>
                  </a:cubicBezTo>
                  <a:cubicBezTo>
                    <a:pt x="3408237" y="516135"/>
                    <a:pt x="3410623" y="510228"/>
                    <a:pt x="3413009" y="504448"/>
                  </a:cubicBezTo>
                  <a:cubicBezTo>
                    <a:pt x="3416525" y="495650"/>
                    <a:pt x="3420040" y="486853"/>
                    <a:pt x="3423430" y="477931"/>
                  </a:cubicBezTo>
                  <a:cubicBezTo>
                    <a:pt x="3427699" y="466997"/>
                    <a:pt x="3431843" y="456064"/>
                    <a:pt x="3435861" y="445130"/>
                  </a:cubicBezTo>
                  <a:cubicBezTo>
                    <a:pt x="3439879" y="434071"/>
                    <a:pt x="3443897" y="423012"/>
                    <a:pt x="3447664" y="411953"/>
                  </a:cubicBezTo>
                  <a:cubicBezTo>
                    <a:pt x="3451556" y="400894"/>
                    <a:pt x="3455323" y="389709"/>
                    <a:pt x="3458964" y="378650"/>
                  </a:cubicBezTo>
                  <a:cubicBezTo>
                    <a:pt x="3461852" y="369853"/>
                    <a:pt x="3464740" y="360930"/>
                    <a:pt x="3467502" y="352133"/>
                  </a:cubicBezTo>
                  <a:cubicBezTo>
                    <a:pt x="3472399" y="336298"/>
                    <a:pt x="3477171" y="320464"/>
                    <a:pt x="3481691" y="304503"/>
                  </a:cubicBezTo>
                  <a:cubicBezTo>
                    <a:pt x="3484076" y="296586"/>
                    <a:pt x="3486337" y="288669"/>
                    <a:pt x="3488471" y="280625"/>
                  </a:cubicBezTo>
                  <a:cubicBezTo>
                    <a:pt x="3488973" y="278866"/>
                    <a:pt x="3489350" y="277107"/>
                    <a:pt x="3489852" y="275347"/>
                  </a:cubicBezTo>
                  <a:cubicBezTo>
                    <a:pt x="3492489" y="265922"/>
                    <a:pt x="3495000" y="256497"/>
                    <a:pt x="3497260" y="246945"/>
                  </a:cubicBezTo>
                  <a:cubicBezTo>
                    <a:pt x="3497888" y="244935"/>
                    <a:pt x="3498390" y="242798"/>
                    <a:pt x="3498893" y="240788"/>
                  </a:cubicBezTo>
                  <a:cubicBezTo>
                    <a:pt x="3501655" y="230231"/>
                    <a:pt x="3504166" y="219675"/>
                    <a:pt x="3506678" y="208993"/>
                  </a:cubicBezTo>
                  <a:cubicBezTo>
                    <a:pt x="3508561" y="201075"/>
                    <a:pt x="3510319" y="193032"/>
                    <a:pt x="3512077" y="185115"/>
                  </a:cubicBezTo>
                  <a:cubicBezTo>
                    <a:pt x="3513709" y="178203"/>
                    <a:pt x="3515216" y="171291"/>
                    <a:pt x="3516597" y="164379"/>
                  </a:cubicBezTo>
                  <a:cubicBezTo>
                    <a:pt x="3528023" y="110089"/>
                    <a:pt x="3537189" y="55296"/>
                    <a:pt x="3544095" y="0"/>
                  </a:cubicBezTo>
                  <a:lnTo>
                    <a:pt x="1825160" y="0"/>
                  </a:lnTo>
                  <a:close/>
                </a:path>
              </a:pathLst>
            </a:custGeom>
            <a:solidFill>
              <a:srgbClr val="BABAE6"/>
            </a:solidFill>
            <a:ln w="99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31BFCBA-EC41-2CBA-3FF7-ACBFACF09015}"/>
                </a:ext>
              </a:extLst>
            </p:cNvPr>
            <p:cNvSpPr/>
            <p:nvPr/>
          </p:nvSpPr>
          <p:spPr>
            <a:xfrm>
              <a:off x="326701" y="1755801"/>
              <a:ext cx="3401952" cy="2374364"/>
            </a:xfrm>
            <a:custGeom>
              <a:avLst/>
              <a:gdLst>
                <a:gd name="connsiteX0" fmla="*/ 1171236 w 3640651"/>
                <a:gd name="connsiteY0" fmla="*/ 0 h 2540962"/>
                <a:gd name="connsiteX1" fmla="*/ 0 w 3640651"/>
                <a:gd name="connsiteY1" fmla="*/ 0 h 2540962"/>
                <a:gd name="connsiteX2" fmla="*/ 0 w 3640651"/>
                <a:gd name="connsiteY2" fmla="*/ 1454905 h 2540962"/>
                <a:gd name="connsiteX3" fmla="*/ 985531 w 3640651"/>
                <a:gd name="connsiteY3" fmla="*/ 1454905 h 2540962"/>
                <a:gd name="connsiteX4" fmla="*/ 1874380 w 3640651"/>
                <a:gd name="connsiteY4" fmla="*/ 2305704 h 2540962"/>
                <a:gd name="connsiteX5" fmla="*/ 1844998 w 3640651"/>
                <a:gd name="connsiteY5" fmla="*/ 2540962 h 2540962"/>
                <a:gd name="connsiteX6" fmla="*/ 1906649 w 3640651"/>
                <a:gd name="connsiteY6" fmla="*/ 2539957 h 2540962"/>
                <a:gd name="connsiteX7" fmla="*/ 3625584 w 3640651"/>
                <a:gd name="connsiteY7" fmla="*/ 2539957 h 2540962"/>
                <a:gd name="connsiteX8" fmla="*/ 3640651 w 3640651"/>
                <a:gd name="connsiteY8" fmla="*/ 2295274 h 2540962"/>
                <a:gd name="connsiteX9" fmla="*/ 1171236 w 3640651"/>
                <a:gd name="connsiteY9" fmla="*/ 0 h 254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0651" h="2540962">
                  <a:moveTo>
                    <a:pt x="1171236" y="0"/>
                  </a:moveTo>
                  <a:lnTo>
                    <a:pt x="0" y="0"/>
                  </a:lnTo>
                  <a:lnTo>
                    <a:pt x="0" y="1454905"/>
                  </a:lnTo>
                  <a:lnTo>
                    <a:pt x="985531" y="1454905"/>
                  </a:lnTo>
                  <a:cubicBezTo>
                    <a:pt x="1522808" y="1454905"/>
                    <a:pt x="1874380" y="1817217"/>
                    <a:pt x="1874380" y="2305704"/>
                  </a:cubicBezTo>
                  <a:cubicBezTo>
                    <a:pt x="1874380" y="2388145"/>
                    <a:pt x="1863958" y="2466942"/>
                    <a:pt x="1844998" y="2540962"/>
                  </a:cubicBezTo>
                  <a:cubicBezTo>
                    <a:pt x="1864963" y="2539957"/>
                    <a:pt x="1885681" y="2539957"/>
                    <a:pt x="1906649" y="2539957"/>
                  </a:cubicBezTo>
                  <a:lnTo>
                    <a:pt x="3625584" y="2539957"/>
                  </a:lnTo>
                  <a:cubicBezTo>
                    <a:pt x="3636006" y="2459275"/>
                    <a:pt x="3640651" y="2377840"/>
                    <a:pt x="3640651" y="2295274"/>
                  </a:cubicBezTo>
                  <a:cubicBezTo>
                    <a:pt x="3640651" y="966543"/>
                    <a:pt x="2654242" y="0"/>
                    <a:pt x="1171236" y="0"/>
                  </a:cubicBezTo>
                  <a:close/>
                </a:path>
              </a:pathLst>
            </a:custGeom>
            <a:solidFill>
              <a:srgbClr val="351C5C"/>
            </a:solidFill>
            <a:ln w="9918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29EE32E-0081-2BFB-9018-1B66C0CEA229}"/>
                </a:ext>
              </a:extLst>
            </p:cNvPr>
            <p:cNvSpPr/>
            <p:nvPr userDrawn="1"/>
          </p:nvSpPr>
          <p:spPr>
            <a:xfrm>
              <a:off x="1509396" y="0"/>
              <a:ext cx="1544753" cy="1157131"/>
            </a:xfrm>
            <a:custGeom>
              <a:avLst/>
              <a:gdLst>
                <a:gd name="connsiteX0" fmla="*/ 105798 w 1544753"/>
                <a:gd name="connsiteY0" fmla="*/ 0 h 1157131"/>
                <a:gd name="connsiteX1" fmla="*/ 1438955 w 1544753"/>
                <a:gd name="connsiteY1" fmla="*/ 0 h 1157131"/>
                <a:gd name="connsiteX2" fmla="*/ 1484056 w 1544753"/>
                <a:gd name="connsiteY2" fmla="*/ 83165 h 1157131"/>
                <a:gd name="connsiteX3" fmla="*/ 1544753 w 1544753"/>
                <a:gd name="connsiteY3" fmla="*/ 384074 h 1157131"/>
                <a:gd name="connsiteX4" fmla="*/ 772377 w 1544753"/>
                <a:gd name="connsiteY4" fmla="*/ 1157131 h 1157131"/>
                <a:gd name="connsiteX5" fmla="*/ 0 w 1544753"/>
                <a:gd name="connsiteY5" fmla="*/ 384074 h 1157131"/>
                <a:gd name="connsiteX6" fmla="*/ 60697 w 1544753"/>
                <a:gd name="connsiteY6" fmla="*/ 83165 h 11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4753" h="1157131">
                  <a:moveTo>
                    <a:pt x="105798" y="0"/>
                  </a:moveTo>
                  <a:lnTo>
                    <a:pt x="1438955" y="0"/>
                  </a:lnTo>
                  <a:lnTo>
                    <a:pt x="1484056" y="83165"/>
                  </a:lnTo>
                  <a:cubicBezTo>
                    <a:pt x="1523140" y="175652"/>
                    <a:pt x="1544753" y="277337"/>
                    <a:pt x="1544753" y="384074"/>
                  </a:cubicBezTo>
                  <a:cubicBezTo>
                    <a:pt x="1544753" y="811021"/>
                    <a:pt x="1198949" y="1157131"/>
                    <a:pt x="772377" y="1157131"/>
                  </a:cubicBezTo>
                  <a:cubicBezTo>
                    <a:pt x="345805" y="1157131"/>
                    <a:pt x="0" y="811021"/>
                    <a:pt x="0" y="384074"/>
                  </a:cubicBezTo>
                  <a:cubicBezTo>
                    <a:pt x="0" y="277337"/>
                    <a:pt x="21613" y="175652"/>
                    <a:pt x="60697" y="83165"/>
                  </a:cubicBezTo>
                  <a:close/>
                </a:path>
              </a:pathLst>
            </a:custGeom>
            <a:solidFill>
              <a:srgbClr val="BABA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ECFE2F6-4A91-D73E-F6B9-04830644AAB9}"/>
                </a:ext>
              </a:extLst>
            </p:cNvPr>
            <p:cNvSpPr/>
            <p:nvPr userDrawn="1"/>
          </p:nvSpPr>
          <p:spPr>
            <a:xfrm>
              <a:off x="1" y="4668477"/>
              <a:ext cx="747813" cy="1040437"/>
            </a:xfrm>
            <a:custGeom>
              <a:avLst/>
              <a:gdLst>
                <a:gd name="connsiteX0" fmla="*/ 0 w 747813"/>
                <a:gd name="connsiteY0" fmla="*/ 0 h 1040437"/>
                <a:gd name="connsiteX1" fmla="*/ 11648 w 747813"/>
                <a:gd name="connsiteY1" fmla="*/ 3619 h 1040437"/>
                <a:gd name="connsiteX2" fmla="*/ 335168 w 747813"/>
                <a:gd name="connsiteY2" fmla="*/ 36273 h 1040437"/>
                <a:gd name="connsiteX3" fmla="*/ 747813 w 747813"/>
                <a:gd name="connsiteY3" fmla="*/ 36273 h 1040437"/>
                <a:gd name="connsiteX4" fmla="*/ 414012 w 747813"/>
                <a:gd name="connsiteY4" fmla="*/ 1040437 h 1040437"/>
                <a:gd name="connsiteX5" fmla="*/ 0 w 747813"/>
                <a:gd name="connsiteY5" fmla="*/ 1040437 h 1040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7813" h="1040437">
                  <a:moveTo>
                    <a:pt x="0" y="0"/>
                  </a:moveTo>
                  <a:lnTo>
                    <a:pt x="11648" y="3619"/>
                  </a:lnTo>
                  <a:cubicBezTo>
                    <a:pt x="116151" y="25029"/>
                    <a:pt x="224350" y="36273"/>
                    <a:pt x="335168" y="36273"/>
                  </a:cubicBezTo>
                  <a:lnTo>
                    <a:pt x="747813" y="36273"/>
                  </a:lnTo>
                  <a:cubicBezTo>
                    <a:pt x="545069" y="297795"/>
                    <a:pt x="430790" y="639053"/>
                    <a:pt x="414012" y="1040437"/>
                  </a:cubicBezTo>
                  <a:lnTo>
                    <a:pt x="0" y="1040437"/>
                  </a:lnTo>
                  <a:close/>
                </a:path>
              </a:pathLst>
            </a:custGeom>
            <a:solidFill>
              <a:srgbClr val="6E63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6275" y="777869"/>
            <a:ext cx="3263374" cy="1336886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15008EA6-A6BE-D539-1212-FF0915A38534}"/>
              </a:ext>
            </a:extLst>
          </p:cNvPr>
          <p:cNvSpPr/>
          <p:nvPr userDrawn="1"/>
        </p:nvSpPr>
        <p:spPr>
          <a:xfrm>
            <a:off x="651712" y="403664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6881" y="2536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Aptos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881" y="2858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rgbClr val="6E63D6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583535-05AA-38BD-2E76-0847FC1F8B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6881" y="438316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1AB25F1-CF76-D838-0CDB-38978319395C}"/>
              </a:ext>
            </a:extLst>
          </p:cNvPr>
          <p:cNvSpPr/>
          <p:nvPr userDrawn="1"/>
        </p:nvSpPr>
        <p:spPr>
          <a:xfrm>
            <a:off x="651712" y="3607664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18745FA3-2E54-85D6-E0A5-B1361E9FF7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881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Aptos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416ABC31-E148-A82B-1838-F5B9240545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6881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rgbClr val="6E63D6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DEB0C58-D359-4075-D124-3020829B3A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6881" y="3642316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A3FDB7CF-A801-EA04-6131-DFDBACC4A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9092" y="2762643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 i="0">
                <a:solidFill>
                  <a:srgbClr val="351C5C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8022ACE-874E-26E2-C9F8-E15C286D77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79091" y="3428999"/>
            <a:ext cx="6877739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6E63D6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85E36A7-9C9B-16DB-CB9E-245A0BE872EB}"/>
              </a:ext>
            </a:extLst>
          </p:cNvPr>
          <p:cNvSpPr/>
          <p:nvPr/>
        </p:nvSpPr>
        <p:spPr>
          <a:xfrm>
            <a:off x="3411063" y="4888896"/>
            <a:ext cx="43881" cy="68228"/>
          </a:xfrm>
          <a:custGeom>
            <a:avLst/>
            <a:gdLst>
              <a:gd name="connsiteX0" fmla="*/ 46960 w 46960"/>
              <a:gd name="connsiteY0" fmla="*/ 0 h 73015"/>
              <a:gd name="connsiteX1" fmla="*/ 0 w 46960"/>
              <a:gd name="connsiteY1" fmla="*/ 73015 h 73015"/>
              <a:gd name="connsiteX2" fmla="*/ 46960 w 46960"/>
              <a:gd name="connsiteY2" fmla="*/ 0 h 7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960" h="73015">
                <a:moveTo>
                  <a:pt x="46960" y="0"/>
                </a:moveTo>
                <a:cubicBezTo>
                  <a:pt x="31893" y="24632"/>
                  <a:pt x="16323" y="49012"/>
                  <a:pt x="0" y="73015"/>
                </a:cubicBezTo>
                <a:cubicBezTo>
                  <a:pt x="16198" y="49012"/>
                  <a:pt x="31893" y="24632"/>
                  <a:pt x="46960" y="0"/>
                </a:cubicBezTo>
                <a:close/>
              </a:path>
            </a:pathLst>
          </a:custGeom>
          <a:solidFill>
            <a:srgbClr val="27B1A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837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3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815BE322-BDB4-8759-B6E1-1BFF54A26D7B}"/>
              </a:ext>
            </a:extLst>
          </p:cNvPr>
          <p:cNvGrpSpPr/>
          <p:nvPr userDrawn="1"/>
        </p:nvGrpSpPr>
        <p:grpSpPr>
          <a:xfrm>
            <a:off x="8338751" y="0"/>
            <a:ext cx="3853250" cy="6858000"/>
            <a:chOff x="8338751" y="0"/>
            <a:chExt cx="3853250" cy="6858000"/>
          </a:xfrm>
        </p:grpSpPr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E4731421-CCAB-4AEC-BFEE-FE5A920A0197}"/>
                </a:ext>
              </a:extLst>
            </p:cNvPr>
            <p:cNvSpPr/>
            <p:nvPr userDrawn="1"/>
          </p:nvSpPr>
          <p:spPr>
            <a:xfrm>
              <a:off x="8338752" y="1669801"/>
              <a:ext cx="3853249" cy="3707910"/>
            </a:xfrm>
            <a:custGeom>
              <a:avLst/>
              <a:gdLst>
                <a:gd name="connsiteX0" fmla="*/ 2807840 w 3853249"/>
                <a:gd name="connsiteY0" fmla="*/ 0 h 3707910"/>
                <a:gd name="connsiteX1" fmla="*/ 2807866 w 3853249"/>
                <a:gd name="connsiteY1" fmla="*/ 0 h 3707910"/>
                <a:gd name="connsiteX2" fmla="*/ 3000058 w 3853249"/>
                <a:gd name="connsiteY2" fmla="*/ 7565 h 3707910"/>
                <a:gd name="connsiteX3" fmla="*/ 3735384 w 3853249"/>
                <a:gd name="connsiteY3" fmla="*/ 181888 h 3707910"/>
                <a:gd name="connsiteX4" fmla="*/ 3853249 w 3853249"/>
                <a:gd name="connsiteY4" fmla="*/ 234940 h 3707910"/>
                <a:gd name="connsiteX5" fmla="*/ 3853249 w 3853249"/>
                <a:gd name="connsiteY5" fmla="*/ 2156594 h 3707910"/>
                <a:gd name="connsiteX6" fmla="*/ 3852241 w 3853249"/>
                <a:gd name="connsiteY6" fmla="*/ 2156482 h 3707910"/>
                <a:gd name="connsiteX7" fmla="*/ 3651982 w 3853249"/>
                <a:gd name="connsiteY7" fmla="*/ 2149237 h 3707910"/>
                <a:gd name="connsiteX8" fmla="*/ 2925104 w 3853249"/>
                <a:gd name="connsiteY8" fmla="*/ 2280324 h 3707910"/>
                <a:gd name="connsiteX9" fmla="*/ 2830686 w 3853249"/>
                <a:gd name="connsiteY9" fmla="*/ 2275086 h 3707910"/>
                <a:gd name="connsiteX10" fmla="*/ 2032088 w 3853249"/>
                <a:gd name="connsiteY10" fmla="*/ 2685673 h 3707910"/>
                <a:gd name="connsiteX11" fmla="*/ 1859099 w 3853249"/>
                <a:gd name="connsiteY11" fmla="*/ 3281608 h 3707910"/>
                <a:gd name="connsiteX12" fmla="*/ 1859099 w 3853249"/>
                <a:gd name="connsiteY12" fmla="*/ 3707910 h 3707910"/>
                <a:gd name="connsiteX13" fmla="*/ 0 w 3853249"/>
                <a:gd name="connsiteY13" fmla="*/ 3707910 h 3707910"/>
                <a:gd name="connsiteX14" fmla="*/ 0 w 3853249"/>
                <a:gd name="connsiteY14" fmla="*/ 3021181 h 3707910"/>
                <a:gd name="connsiteX15" fmla="*/ 69841 w 3853249"/>
                <a:gd name="connsiteY15" fmla="*/ 2290800 h 3707910"/>
                <a:gd name="connsiteX16" fmla="*/ 2552117 w 3853249"/>
                <a:gd name="connsiteY16" fmla="*/ 10349 h 3707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53249" h="3707910">
                  <a:moveTo>
                    <a:pt x="2807840" y="0"/>
                  </a:moveTo>
                  <a:lnTo>
                    <a:pt x="2807866" y="0"/>
                  </a:lnTo>
                  <a:lnTo>
                    <a:pt x="3000058" y="7565"/>
                  </a:lnTo>
                  <a:cubicBezTo>
                    <a:pt x="3254712" y="27644"/>
                    <a:pt x="3502278" y="87300"/>
                    <a:pt x="3735384" y="181888"/>
                  </a:cubicBezTo>
                  <a:lnTo>
                    <a:pt x="3853249" y="234940"/>
                  </a:lnTo>
                  <a:lnTo>
                    <a:pt x="3853249" y="2156594"/>
                  </a:lnTo>
                  <a:lnTo>
                    <a:pt x="3852241" y="2156482"/>
                  </a:lnTo>
                  <a:cubicBezTo>
                    <a:pt x="3786695" y="2151681"/>
                    <a:pt x="3719909" y="2149237"/>
                    <a:pt x="3651982" y="2149237"/>
                  </a:cubicBezTo>
                  <a:cubicBezTo>
                    <a:pt x="3386321" y="2149237"/>
                    <a:pt x="3143491" y="2196379"/>
                    <a:pt x="2925104" y="2280324"/>
                  </a:cubicBezTo>
                  <a:cubicBezTo>
                    <a:pt x="2893677" y="2276831"/>
                    <a:pt x="2862249" y="2275086"/>
                    <a:pt x="2830686" y="2275086"/>
                  </a:cubicBezTo>
                  <a:cubicBezTo>
                    <a:pt x="2491691" y="2275086"/>
                    <a:pt x="2203331" y="2428871"/>
                    <a:pt x="2032088" y="2685673"/>
                  </a:cubicBezTo>
                  <a:cubicBezTo>
                    <a:pt x="1921955" y="2848189"/>
                    <a:pt x="1859099" y="3050863"/>
                    <a:pt x="1859099" y="3281608"/>
                  </a:cubicBezTo>
                  <a:lnTo>
                    <a:pt x="1859099" y="3707910"/>
                  </a:lnTo>
                  <a:lnTo>
                    <a:pt x="0" y="3707910"/>
                  </a:lnTo>
                  <a:lnTo>
                    <a:pt x="0" y="3021181"/>
                  </a:lnTo>
                  <a:cubicBezTo>
                    <a:pt x="0" y="2764244"/>
                    <a:pt x="24445" y="2521410"/>
                    <a:pt x="69841" y="2290800"/>
                  </a:cubicBezTo>
                  <a:cubicBezTo>
                    <a:pt x="330357" y="978629"/>
                    <a:pt x="1292649" y="113380"/>
                    <a:pt x="2552117" y="10349"/>
                  </a:cubicBezTo>
                  <a:close/>
                </a:path>
              </a:pathLst>
            </a:custGeom>
            <a:solidFill>
              <a:srgbClr val="932B4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7026D730-09CF-89EC-7F8A-A00C0804ABDF}"/>
                </a:ext>
              </a:extLst>
            </p:cNvPr>
            <p:cNvSpPr/>
            <p:nvPr userDrawn="1"/>
          </p:nvSpPr>
          <p:spPr>
            <a:xfrm rot="16200000">
              <a:off x="9526095" y="2762781"/>
              <a:ext cx="1427586" cy="3802274"/>
            </a:xfrm>
            <a:custGeom>
              <a:avLst/>
              <a:gdLst>
                <a:gd name="connsiteX0" fmla="*/ 1012412 w 1012412"/>
                <a:gd name="connsiteY0" fmla="*/ 2072799 h 2694382"/>
                <a:gd name="connsiteX1" fmla="*/ 302324 w 1012412"/>
                <a:gd name="connsiteY1" fmla="*/ 2694382 h 2694382"/>
                <a:gd name="connsiteX2" fmla="*/ 0 w 1012412"/>
                <a:gd name="connsiteY2" fmla="*/ 2694382 h 2694382"/>
                <a:gd name="connsiteX3" fmla="*/ 0 w 1012412"/>
                <a:gd name="connsiteY3" fmla="*/ 0 h 2694382"/>
                <a:gd name="connsiteX4" fmla="*/ 487013 w 1012412"/>
                <a:gd name="connsiteY4" fmla="*/ 0 h 2694382"/>
                <a:gd name="connsiteX5" fmla="*/ 1004983 w 1012412"/>
                <a:gd name="connsiteY5" fmla="*/ 49491 h 2694382"/>
                <a:gd name="connsiteX6" fmla="*/ 1004983 w 1012412"/>
                <a:gd name="connsiteY6" fmla="*/ 1439986 h 2694382"/>
                <a:gd name="connsiteX7" fmla="*/ 519208 w 1012412"/>
                <a:gd name="connsiteY7" fmla="*/ 1439986 h 2694382"/>
                <a:gd name="connsiteX8" fmla="*/ 1012412 w 1012412"/>
                <a:gd name="connsiteY8" fmla="*/ 2072704 h 269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2412" h="2694382">
                  <a:moveTo>
                    <a:pt x="1012412" y="2072799"/>
                  </a:moveTo>
                  <a:cubicBezTo>
                    <a:pt x="981456" y="2426943"/>
                    <a:pt x="697611" y="2694382"/>
                    <a:pt x="302324" y="2694382"/>
                  </a:cubicBezTo>
                  <a:lnTo>
                    <a:pt x="0" y="2694382"/>
                  </a:lnTo>
                  <a:lnTo>
                    <a:pt x="0" y="0"/>
                  </a:lnTo>
                  <a:lnTo>
                    <a:pt x="487013" y="0"/>
                  </a:lnTo>
                  <a:cubicBezTo>
                    <a:pt x="669227" y="0"/>
                    <a:pt x="841439" y="17322"/>
                    <a:pt x="1004983" y="49491"/>
                  </a:cubicBezTo>
                  <a:lnTo>
                    <a:pt x="1004983" y="1439986"/>
                  </a:lnTo>
                  <a:lnTo>
                    <a:pt x="519208" y="1439986"/>
                  </a:lnTo>
                  <a:cubicBezTo>
                    <a:pt x="723710" y="1574943"/>
                    <a:pt x="908304" y="1792892"/>
                    <a:pt x="1012412" y="2072704"/>
                  </a:cubicBezTo>
                  <a:close/>
                </a:path>
              </a:pathLst>
            </a:custGeom>
            <a:solidFill>
              <a:srgbClr val="F1AA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76D2DFAE-F2FC-D7AC-F819-8807B6E05EF7}"/>
                </a:ext>
              </a:extLst>
            </p:cNvPr>
            <p:cNvSpPr/>
            <p:nvPr userDrawn="1"/>
          </p:nvSpPr>
          <p:spPr>
            <a:xfrm>
              <a:off x="11461424" y="0"/>
              <a:ext cx="730576" cy="1300694"/>
            </a:xfrm>
            <a:custGeom>
              <a:avLst/>
              <a:gdLst>
                <a:gd name="connsiteX0" fmla="*/ 173798 w 730576"/>
                <a:gd name="connsiteY0" fmla="*/ 0 h 1300694"/>
                <a:gd name="connsiteX1" fmla="*/ 730576 w 730576"/>
                <a:gd name="connsiteY1" fmla="*/ 0 h 1300694"/>
                <a:gd name="connsiteX2" fmla="*/ 730576 w 730576"/>
                <a:gd name="connsiteY2" fmla="*/ 1300694 h 1300694"/>
                <a:gd name="connsiteX3" fmla="*/ 597481 w 730576"/>
                <a:gd name="connsiteY3" fmla="*/ 1287848 h 1300694"/>
                <a:gd name="connsiteX4" fmla="*/ 0 w 730576"/>
                <a:gd name="connsiteY4" fmla="*/ 513924 h 1300694"/>
                <a:gd name="connsiteX5" fmla="*/ 122764 w 730576"/>
                <a:gd name="connsiteY5" fmla="*/ 65928 h 1300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0576" h="1300694">
                  <a:moveTo>
                    <a:pt x="173798" y="0"/>
                  </a:moveTo>
                  <a:lnTo>
                    <a:pt x="730576" y="0"/>
                  </a:lnTo>
                  <a:lnTo>
                    <a:pt x="730576" y="1300694"/>
                  </a:lnTo>
                  <a:lnTo>
                    <a:pt x="597481" y="1287848"/>
                  </a:lnTo>
                  <a:cubicBezTo>
                    <a:pt x="240520" y="1216924"/>
                    <a:pt x="0" y="908561"/>
                    <a:pt x="0" y="513924"/>
                  </a:cubicBezTo>
                  <a:cubicBezTo>
                    <a:pt x="0" y="344793"/>
                    <a:pt x="44177" y="191490"/>
                    <a:pt x="122764" y="65928"/>
                  </a:cubicBezTo>
                  <a:close/>
                </a:path>
              </a:pathLst>
            </a:custGeom>
            <a:solidFill>
              <a:srgbClr val="EFBC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D404E2BE-E738-6980-7DAB-D5966E35A643}"/>
                </a:ext>
              </a:extLst>
            </p:cNvPr>
            <p:cNvSpPr/>
            <p:nvPr userDrawn="1"/>
          </p:nvSpPr>
          <p:spPr>
            <a:xfrm>
              <a:off x="11263856" y="3819038"/>
              <a:ext cx="928144" cy="1558673"/>
            </a:xfrm>
            <a:custGeom>
              <a:avLst/>
              <a:gdLst>
                <a:gd name="connsiteX0" fmla="*/ 726878 w 928144"/>
                <a:gd name="connsiteY0" fmla="*/ 0 h 1558673"/>
                <a:gd name="connsiteX1" fmla="*/ 927139 w 928144"/>
                <a:gd name="connsiteY1" fmla="*/ 7244 h 1558673"/>
                <a:gd name="connsiteX2" fmla="*/ 928144 w 928144"/>
                <a:gd name="connsiteY2" fmla="*/ 7355 h 1558673"/>
                <a:gd name="connsiteX3" fmla="*/ 928144 w 928144"/>
                <a:gd name="connsiteY3" fmla="*/ 1558673 h 1558673"/>
                <a:gd name="connsiteX4" fmla="*/ 877169 w 928144"/>
                <a:gd name="connsiteY4" fmla="*/ 1558673 h 1558673"/>
                <a:gd name="connsiteX5" fmla="*/ 877169 w 928144"/>
                <a:gd name="connsiteY5" fmla="*/ 1132371 h 1558673"/>
                <a:gd name="connsiteX6" fmla="*/ 0 w 928144"/>
                <a:gd name="connsiteY6" fmla="*/ 131087 h 1558673"/>
                <a:gd name="connsiteX7" fmla="*/ 726878 w 928144"/>
                <a:gd name="connsiteY7" fmla="*/ 0 h 1558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8144" h="1558673">
                  <a:moveTo>
                    <a:pt x="726878" y="0"/>
                  </a:moveTo>
                  <a:cubicBezTo>
                    <a:pt x="794805" y="0"/>
                    <a:pt x="861592" y="2443"/>
                    <a:pt x="927139" y="7244"/>
                  </a:cubicBezTo>
                  <a:lnTo>
                    <a:pt x="928144" y="7355"/>
                  </a:lnTo>
                  <a:lnTo>
                    <a:pt x="928144" y="1558673"/>
                  </a:lnTo>
                  <a:lnTo>
                    <a:pt x="877169" y="1558673"/>
                  </a:lnTo>
                  <a:lnTo>
                    <a:pt x="877169" y="1132371"/>
                  </a:lnTo>
                  <a:cubicBezTo>
                    <a:pt x="877169" y="574983"/>
                    <a:pt x="499762" y="174738"/>
                    <a:pt x="0" y="131087"/>
                  </a:cubicBezTo>
                  <a:cubicBezTo>
                    <a:pt x="218385" y="47277"/>
                    <a:pt x="461351" y="0"/>
                    <a:pt x="726878" y="0"/>
                  </a:cubicBezTo>
                  <a:close/>
                </a:path>
              </a:pathLst>
            </a:custGeom>
            <a:solidFill>
              <a:srgbClr val="D24A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0A440A74-2BB5-E2E9-F1C9-CA1B28275733}"/>
                </a:ext>
              </a:extLst>
            </p:cNvPr>
            <p:cNvSpPr/>
            <p:nvPr userDrawn="1"/>
          </p:nvSpPr>
          <p:spPr>
            <a:xfrm>
              <a:off x="8366454" y="5772584"/>
              <a:ext cx="3825546" cy="1085416"/>
            </a:xfrm>
            <a:custGeom>
              <a:avLst/>
              <a:gdLst>
                <a:gd name="connsiteX0" fmla="*/ 1332977 w 3825546"/>
                <a:gd name="connsiteY0" fmla="*/ 0 h 1085416"/>
                <a:gd name="connsiteX1" fmla="*/ 3825546 w 3825546"/>
                <a:gd name="connsiteY1" fmla="*/ 0 h 1085416"/>
                <a:gd name="connsiteX2" fmla="*/ 3825546 w 3825546"/>
                <a:gd name="connsiteY2" fmla="*/ 1085416 h 1085416"/>
                <a:gd name="connsiteX3" fmla="*/ 0 w 3825546"/>
                <a:gd name="connsiteY3" fmla="*/ 1085416 h 1085416"/>
                <a:gd name="connsiteX4" fmla="*/ 33218 w 3825546"/>
                <a:gd name="connsiteY4" fmla="*/ 956223 h 1085416"/>
                <a:gd name="connsiteX5" fmla="*/ 1332977 w 3825546"/>
                <a:gd name="connsiteY5" fmla="*/ 0 h 108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25546" h="1085416">
                  <a:moveTo>
                    <a:pt x="1332977" y="0"/>
                  </a:moveTo>
                  <a:lnTo>
                    <a:pt x="3825546" y="0"/>
                  </a:lnTo>
                  <a:lnTo>
                    <a:pt x="3825546" y="1085416"/>
                  </a:lnTo>
                  <a:lnTo>
                    <a:pt x="0" y="1085416"/>
                  </a:lnTo>
                  <a:lnTo>
                    <a:pt x="33218" y="956223"/>
                  </a:lnTo>
                  <a:cubicBezTo>
                    <a:pt x="205538" y="402189"/>
                    <a:pt x="722309" y="0"/>
                    <a:pt x="1332977" y="0"/>
                  </a:cubicBezTo>
                  <a:close/>
                </a:path>
              </a:pathLst>
            </a:custGeom>
            <a:solidFill>
              <a:srgbClr val="B58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855D5F7-E8E5-E0D3-115B-EAFEF1EA9534}"/>
              </a:ext>
            </a:extLst>
          </p:cNvPr>
          <p:cNvGrpSpPr/>
          <p:nvPr userDrawn="1"/>
        </p:nvGrpSpPr>
        <p:grpSpPr>
          <a:xfrm>
            <a:off x="0" y="1251410"/>
            <a:ext cx="4748030" cy="5616027"/>
            <a:chOff x="0" y="1251410"/>
            <a:chExt cx="4748030" cy="5616027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5CC484E-CE84-36E1-BCAE-01E6F0520685}"/>
                </a:ext>
              </a:extLst>
            </p:cNvPr>
            <p:cNvSpPr/>
            <p:nvPr/>
          </p:nvSpPr>
          <p:spPr>
            <a:xfrm>
              <a:off x="3169211" y="4363657"/>
              <a:ext cx="1578819" cy="1522386"/>
            </a:xfrm>
            <a:custGeom>
              <a:avLst/>
              <a:gdLst>
                <a:gd name="connsiteX0" fmla="*/ 0 w 1119663"/>
                <a:gd name="connsiteY0" fmla="*/ 536592 h 1078799"/>
                <a:gd name="connsiteX1" fmla="*/ 559784 w 1119663"/>
                <a:gd name="connsiteY1" fmla="*/ 0 h 1078799"/>
                <a:gd name="connsiteX2" fmla="*/ 1119664 w 1119663"/>
                <a:gd name="connsiteY2" fmla="*/ 536592 h 1078799"/>
                <a:gd name="connsiteX3" fmla="*/ 559784 w 1119663"/>
                <a:gd name="connsiteY3" fmla="*/ 1078800 h 1078799"/>
                <a:gd name="connsiteX4" fmla="*/ 0 w 1119663"/>
                <a:gd name="connsiteY4" fmla="*/ 536592 h 1078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663" h="1078799">
                  <a:moveTo>
                    <a:pt x="0" y="536592"/>
                  </a:moveTo>
                  <a:cubicBezTo>
                    <a:pt x="0" y="222613"/>
                    <a:pt x="239935" y="0"/>
                    <a:pt x="559784" y="0"/>
                  </a:cubicBezTo>
                  <a:cubicBezTo>
                    <a:pt x="879634" y="0"/>
                    <a:pt x="1119664" y="222613"/>
                    <a:pt x="1119664" y="536592"/>
                  </a:cubicBezTo>
                  <a:cubicBezTo>
                    <a:pt x="1119664" y="850572"/>
                    <a:pt x="885444" y="1078800"/>
                    <a:pt x="559784" y="1078800"/>
                  </a:cubicBezTo>
                  <a:cubicBezTo>
                    <a:pt x="234125" y="1078800"/>
                    <a:pt x="0" y="850572"/>
                    <a:pt x="0" y="536592"/>
                  </a:cubicBezTo>
                  <a:close/>
                </a:path>
              </a:pathLst>
            </a:custGeom>
            <a:solidFill>
              <a:srgbClr val="EF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A39B5D8E-3F73-D8ED-24F6-CA6C1BAE70E7}"/>
                </a:ext>
              </a:extLst>
            </p:cNvPr>
            <p:cNvSpPr/>
            <p:nvPr userDrawn="1"/>
          </p:nvSpPr>
          <p:spPr>
            <a:xfrm>
              <a:off x="1" y="5377284"/>
              <a:ext cx="3251275" cy="1490153"/>
            </a:xfrm>
            <a:custGeom>
              <a:avLst/>
              <a:gdLst>
                <a:gd name="connsiteX0" fmla="*/ 0 w 3251275"/>
                <a:gd name="connsiteY0" fmla="*/ 0 h 1490153"/>
                <a:gd name="connsiteX1" fmla="*/ 1761099 w 3251275"/>
                <a:gd name="connsiteY1" fmla="*/ 0 h 1490153"/>
                <a:gd name="connsiteX2" fmla="*/ 3251275 w 3251275"/>
                <a:gd name="connsiteY2" fmla="*/ 1490153 h 1490153"/>
                <a:gd name="connsiteX3" fmla="*/ 3239351 w 3251275"/>
                <a:gd name="connsiteY3" fmla="*/ 1490153 h 1490153"/>
                <a:gd name="connsiteX4" fmla="*/ 3204595 w 3251275"/>
                <a:gd name="connsiteY4" fmla="*/ 1490153 h 1490153"/>
                <a:gd name="connsiteX5" fmla="*/ 3148529 w 3251275"/>
                <a:gd name="connsiteY5" fmla="*/ 1490153 h 1490153"/>
                <a:gd name="connsiteX6" fmla="*/ 3072675 w 3251275"/>
                <a:gd name="connsiteY6" fmla="*/ 1490153 h 1490153"/>
                <a:gd name="connsiteX7" fmla="*/ 2978555 w 3251275"/>
                <a:gd name="connsiteY7" fmla="*/ 1490153 h 1490153"/>
                <a:gd name="connsiteX8" fmla="*/ 2867691 w 3251275"/>
                <a:gd name="connsiteY8" fmla="*/ 1490153 h 1490153"/>
                <a:gd name="connsiteX9" fmla="*/ 2741605 w 3251275"/>
                <a:gd name="connsiteY9" fmla="*/ 1490153 h 1490153"/>
                <a:gd name="connsiteX10" fmla="*/ 2601820 w 3251275"/>
                <a:gd name="connsiteY10" fmla="*/ 1490153 h 1490153"/>
                <a:gd name="connsiteX11" fmla="*/ 2449858 w 3251275"/>
                <a:gd name="connsiteY11" fmla="*/ 1490153 h 1490153"/>
                <a:gd name="connsiteX12" fmla="*/ 2287241 w 3251275"/>
                <a:gd name="connsiteY12" fmla="*/ 1490153 h 1490153"/>
                <a:gd name="connsiteX13" fmla="*/ 2115491 w 3251275"/>
                <a:gd name="connsiteY13" fmla="*/ 1490153 h 1490153"/>
                <a:gd name="connsiteX14" fmla="*/ 1936130 w 3251275"/>
                <a:gd name="connsiteY14" fmla="*/ 1490153 h 1490153"/>
                <a:gd name="connsiteX15" fmla="*/ 1560664 w 3251275"/>
                <a:gd name="connsiteY15" fmla="*/ 1490153 h 1490153"/>
                <a:gd name="connsiteX16" fmla="*/ 1173021 w 3251275"/>
                <a:gd name="connsiteY16" fmla="*/ 1490153 h 1490153"/>
                <a:gd name="connsiteX17" fmla="*/ 785378 w 3251275"/>
                <a:gd name="connsiteY17" fmla="*/ 1490153 h 1490153"/>
                <a:gd name="connsiteX18" fmla="*/ 409912 w 3251275"/>
                <a:gd name="connsiteY18" fmla="*/ 1490153 h 1490153"/>
                <a:gd name="connsiteX19" fmla="*/ 230551 w 3251275"/>
                <a:gd name="connsiteY19" fmla="*/ 1490153 h 1490153"/>
                <a:gd name="connsiteX20" fmla="*/ 58801 w 3251275"/>
                <a:gd name="connsiteY20" fmla="*/ 1490153 h 1490153"/>
                <a:gd name="connsiteX21" fmla="*/ 0 w 3251275"/>
                <a:gd name="connsiteY21" fmla="*/ 1490153 h 1490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51275" h="1490153">
                  <a:moveTo>
                    <a:pt x="0" y="0"/>
                  </a:moveTo>
                  <a:lnTo>
                    <a:pt x="1761099" y="0"/>
                  </a:lnTo>
                  <a:cubicBezTo>
                    <a:pt x="2584154" y="0"/>
                    <a:pt x="3251275" y="667246"/>
                    <a:pt x="3251275" y="1490153"/>
                  </a:cubicBezTo>
                  <a:lnTo>
                    <a:pt x="3239351" y="1490153"/>
                  </a:lnTo>
                  <a:lnTo>
                    <a:pt x="3204595" y="1490153"/>
                  </a:lnTo>
                  <a:lnTo>
                    <a:pt x="3148529" y="1490153"/>
                  </a:lnTo>
                  <a:lnTo>
                    <a:pt x="3072675" y="1490153"/>
                  </a:lnTo>
                  <a:lnTo>
                    <a:pt x="2978555" y="1490153"/>
                  </a:lnTo>
                  <a:lnTo>
                    <a:pt x="2867691" y="1490153"/>
                  </a:lnTo>
                  <a:lnTo>
                    <a:pt x="2741605" y="1490153"/>
                  </a:lnTo>
                  <a:lnTo>
                    <a:pt x="2601820" y="1490153"/>
                  </a:lnTo>
                  <a:lnTo>
                    <a:pt x="2449858" y="1490153"/>
                  </a:lnTo>
                  <a:lnTo>
                    <a:pt x="2287241" y="1490153"/>
                  </a:lnTo>
                  <a:lnTo>
                    <a:pt x="2115491" y="1490153"/>
                  </a:lnTo>
                  <a:lnTo>
                    <a:pt x="1936130" y="1490153"/>
                  </a:lnTo>
                  <a:lnTo>
                    <a:pt x="1560664" y="1490153"/>
                  </a:lnTo>
                  <a:lnTo>
                    <a:pt x="1173021" y="1490153"/>
                  </a:lnTo>
                  <a:lnTo>
                    <a:pt x="785378" y="1490153"/>
                  </a:lnTo>
                  <a:lnTo>
                    <a:pt x="409912" y="1490153"/>
                  </a:lnTo>
                  <a:lnTo>
                    <a:pt x="230551" y="1490153"/>
                  </a:lnTo>
                  <a:lnTo>
                    <a:pt x="58801" y="1490153"/>
                  </a:lnTo>
                  <a:lnTo>
                    <a:pt x="0" y="1490153"/>
                  </a:lnTo>
                  <a:close/>
                </a:path>
              </a:pathLst>
            </a:custGeom>
            <a:solidFill>
              <a:srgbClr val="F2A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204F107-359D-D39D-C815-9293C79500EC}"/>
                </a:ext>
              </a:extLst>
            </p:cNvPr>
            <p:cNvSpPr/>
            <p:nvPr userDrawn="1"/>
          </p:nvSpPr>
          <p:spPr>
            <a:xfrm>
              <a:off x="0" y="1251410"/>
              <a:ext cx="2802678" cy="5606590"/>
            </a:xfrm>
            <a:custGeom>
              <a:avLst/>
              <a:gdLst>
                <a:gd name="connsiteX0" fmla="*/ 0 w 2802678"/>
                <a:gd name="connsiteY0" fmla="*/ 0 h 5606590"/>
                <a:gd name="connsiteX1" fmla="*/ 156559 w 2802678"/>
                <a:gd name="connsiteY1" fmla="*/ 7471 h 5606590"/>
                <a:gd name="connsiteX2" fmla="*/ 511878 w 2802678"/>
                <a:gd name="connsiteY2" fmla="*/ 59415 h 5606590"/>
                <a:gd name="connsiteX3" fmla="*/ 2802678 w 2802678"/>
                <a:gd name="connsiteY3" fmla="*/ 2797427 h 5606590"/>
                <a:gd name="connsiteX4" fmla="*/ 1144479 w 2802678"/>
                <a:gd name="connsiteY4" fmla="*/ 5166764 h 5606590"/>
                <a:gd name="connsiteX5" fmla="*/ 1144345 w 2802678"/>
                <a:gd name="connsiteY5" fmla="*/ 5166898 h 5606590"/>
                <a:gd name="connsiteX6" fmla="*/ 1435198 w 2802678"/>
                <a:gd name="connsiteY6" fmla="*/ 5606590 h 5606590"/>
                <a:gd name="connsiteX7" fmla="*/ 0 w 2802678"/>
                <a:gd name="connsiteY7" fmla="*/ 5606590 h 5606590"/>
                <a:gd name="connsiteX8" fmla="*/ 0 w 2802678"/>
                <a:gd name="connsiteY8" fmla="*/ 5242252 h 5606590"/>
                <a:gd name="connsiteX9" fmla="*/ 6501 w 2802678"/>
                <a:gd name="connsiteY9" fmla="*/ 5237132 h 5606590"/>
                <a:gd name="connsiteX10" fmla="*/ 653440 w 2802678"/>
                <a:gd name="connsiteY10" fmla="*/ 3641556 h 5606590"/>
                <a:gd name="connsiteX11" fmla="*/ 522353 w 2802678"/>
                <a:gd name="connsiteY11" fmla="*/ 2914678 h 5606590"/>
                <a:gd name="connsiteX12" fmla="*/ 527592 w 2802678"/>
                <a:gd name="connsiteY12" fmla="*/ 2820260 h 5606590"/>
                <a:gd name="connsiteX13" fmla="*/ 117005 w 2802678"/>
                <a:gd name="connsiteY13" fmla="*/ 2021662 h 5606590"/>
                <a:gd name="connsiteX14" fmla="*/ 0 w 2802678"/>
                <a:gd name="connsiteY14" fmla="*/ 1955121 h 560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02678" h="5606590">
                  <a:moveTo>
                    <a:pt x="0" y="0"/>
                  </a:moveTo>
                  <a:lnTo>
                    <a:pt x="156559" y="7471"/>
                  </a:lnTo>
                  <a:cubicBezTo>
                    <a:pt x="278211" y="19257"/>
                    <a:pt x="396572" y="36717"/>
                    <a:pt x="511878" y="59415"/>
                  </a:cubicBezTo>
                  <a:cubicBezTo>
                    <a:pt x="1911527" y="337299"/>
                    <a:pt x="2802678" y="1413647"/>
                    <a:pt x="2802678" y="2797427"/>
                  </a:cubicBezTo>
                  <a:cubicBezTo>
                    <a:pt x="2802678" y="3828380"/>
                    <a:pt x="2150869" y="4775389"/>
                    <a:pt x="1144479" y="5166764"/>
                  </a:cubicBezTo>
                  <a:lnTo>
                    <a:pt x="1144345" y="5166898"/>
                  </a:lnTo>
                  <a:lnTo>
                    <a:pt x="1435198" y="5606590"/>
                  </a:lnTo>
                  <a:lnTo>
                    <a:pt x="0" y="5606590"/>
                  </a:lnTo>
                  <a:lnTo>
                    <a:pt x="0" y="5242252"/>
                  </a:lnTo>
                  <a:lnTo>
                    <a:pt x="6501" y="5237132"/>
                  </a:lnTo>
                  <a:cubicBezTo>
                    <a:pt x="409058" y="4886083"/>
                    <a:pt x="653440" y="4320822"/>
                    <a:pt x="653440" y="3641556"/>
                  </a:cubicBezTo>
                  <a:cubicBezTo>
                    <a:pt x="653440" y="3375895"/>
                    <a:pt x="606298" y="3133065"/>
                    <a:pt x="522353" y="2914678"/>
                  </a:cubicBezTo>
                  <a:cubicBezTo>
                    <a:pt x="525846" y="2883251"/>
                    <a:pt x="527592" y="2851823"/>
                    <a:pt x="527592" y="2820260"/>
                  </a:cubicBezTo>
                  <a:cubicBezTo>
                    <a:pt x="527592" y="2481265"/>
                    <a:pt x="373806" y="2192905"/>
                    <a:pt x="117005" y="2021662"/>
                  </a:cubicBezTo>
                  <a:lnTo>
                    <a:pt x="0" y="1955121"/>
                  </a:lnTo>
                  <a:close/>
                </a:path>
              </a:pathLst>
            </a:custGeom>
            <a:solidFill>
              <a:srgbClr val="932B4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1D33E13-2A52-A7A0-8DA0-F0FCAD062FB2}"/>
                </a:ext>
              </a:extLst>
            </p:cNvPr>
            <p:cNvSpPr/>
            <p:nvPr userDrawn="1"/>
          </p:nvSpPr>
          <p:spPr>
            <a:xfrm>
              <a:off x="0" y="1251410"/>
              <a:ext cx="522353" cy="3680266"/>
            </a:xfrm>
            <a:custGeom>
              <a:avLst/>
              <a:gdLst>
                <a:gd name="connsiteX0" fmla="*/ 0 w 522353"/>
                <a:gd name="connsiteY0" fmla="*/ 2154940 h 3680266"/>
                <a:gd name="connsiteX1" fmla="*/ 36570 w 522353"/>
                <a:gd name="connsiteY1" fmla="*/ 2185993 h 3680266"/>
                <a:gd name="connsiteX2" fmla="*/ 522353 w 522353"/>
                <a:gd name="connsiteY2" fmla="*/ 2914545 h 3680266"/>
                <a:gd name="connsiteX3" fmla="*/ 522353 w 522353"/>
                <a:gd name="connsiteY3" fmla="*/ 2914679 h 3680266"/>
                <a:gd name="connsiteX4" fmla="*/ 71318 w 522353"/>
                <a:gd name="connsiteY4" fmla="*/ 3646080 h 3680266"/>
                <a:gd name="connsiteX5" fmla="*/ 0 w 522353"/>
                <a:gd name="connsiteY5" fmla="*/ 3680266 h 3680266"/>
                <a:gd name="connsiteX6" fmla="*/ 0 w 522353"/>
                <a:gd name="connsiteY6" fmla="*/ 0 h 3680266"/>
                <a:gd name="connsiteX7" fmla="*/ 156559 w 522353"/>
                <a:gd name="connsiteY7" fmla="*/ 7471 h 3680266"/>
                <a:gd name="connsiteX8" fmla="*/ 511878 w 522353"/>
                <a:gd name="connsiteY8" fmla="*/ 59415 h 3680266"/>
                <a:gd name="connsiteX9" fmla="*/ 511878 w 522353"/>
                <a:gd name="connsiteY9" fmla="*/ 2021662 h 3680266"/>
                <a:gd name="connsiteX10" fmla="*/ 0 w 522353"/>
                <a:gd name="connsiteY10" fmla="*/ 2021662 h 36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2353" h="3680266">
                  <a:moveTo>
                    <a:pt x="0" y="2154940"/>
                  </a:moveTo>
                  <a:lnTo>
                    <a:pt x="36570" y="2185993"/>
                  </a:lnTo>
                  <a:cubicBezTo>
                    <a:pt x="238312" y="2371351"/>
                    <a:pt x="412252" y="2618395"/>
                    <a:pt x="522353" y="2914545"/>
                  </a:cubicBezTo>
                  <a:lnTo>
                    <a:pt x="522353" y="2914679"/>
                  </a:lnTo>
                  <a:cubicBezTo>
                    <a:pt x="495072" y="3227031"/>
                    <a:pt x="328495" y="3491587"/>
                    <a:pt x="71318" y="3646080"/>
                  </a:cubicBezTo>
                  <a:lnTo>
                    <a:pt x="0" y="3680266"/>
                  </a:lnTo>
                  <a:close/>
                  <a:moveTo>
                    <a:pt x="0" y="0"/>
                  </a:moveTo>
                  <a:lnTo>
                    <a:pt x="156559" y="7471"/>
                  </a:lnTo>
                  <a:cubicBezTo>
                    <a:pt x="278211" y="19257"/>
                    <a:pt x="396572" y="36717"/>
                    <a:pt x="511878" y="59415"/>
                  </a:cubicBezTo>
                  <a:lnTo>
                    <a:pt x="511878" y="2021662"/>
                  </a:lnTo>
                  <a:lnTo>
                    <a:pt x="0" y="2021662"/>
                  </a:lnTo>
                  <a:close/>
                </a:path>
              </a:pathLst>
            </a:custGeom>
            <a:solidFill>
              <a:srgbClr val="F2A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1D6ECCD9-2C2A-74F4-495D-69F8EB05DFD8}"/>
                </a:ext>
              </a:extLst>
            </p:cNvPr>
            <p:cNvSpPr/>
            <p:nvPr userDrawn="1"/>
          </p:nvSpPr>
          <p:spPr>
            <a:xfrm>
              <a:off x="0" y="4166089"/>
              <a:ext cx="653440" cy="2327678"/>
            </a:xfrm>
            <a:custGeom>
              <a:avLst/>
              <a:gdLst>
                <a:gd name="connsiteX0" fmla="*/ 522353 w 653440"/>
                <a:gd name="connsiteY0" fmla="*/ 0 h 2327678"/>
                <a:gd name="connsiteX1" fmla="*/ 653440 w 653440"/>
                <a:gd name="connsiteY1" fmla="*/ 726878 h 2327678"/>
                <a:gd name="connsiteX2" fmla="*/ 6560 w 653440"/>
                <a:gd name="connsiteY2" fmla="*/ 2322512 h 2327678"/>
                <a:gd name="connsiteX3" fmla="*/ 0 w 653440"/>
                <a:gd name="connsiteY3" fmla="*/ 2327678 h 2327678"/>
                <a:gd name="connsiteX4" fmla="*/ 0 w 653440"/>
                <a:gd name="connsiteY4" fmla="*/ 765586 h 2327678"/>
                <a:gd name="connsiteX5" fmla="*/ 71318 w 653440"/>
                <a:gd name="connsiteY5" fmla="*/ 731400 h 2327678"/>
                <a:gd name="connsiteX6" fmla="*/ 522353 w 653440"/>
                <a:gd name="connsiteY6" fmla="*/ 0 h 2327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3440" h="2327678">
                  <a:moveTo>
                    <a:pt x="522353" y="0"/>
                  </a:moveTo>
                  <a:cubicBezTo>
                    <a:pt x="606163" y="218385"/>
                    <a:pt x="653440" y="461351"/>
                    <a:pt x="653440" y="726878"/>
                  </a:cubicBezTo>
                  <a:cubicBezTo>
                    <a:pt x="653440" y="1406144"/>
                    <a:pt x="409111" y="1971456"/>
                    <a:pt x="6560" y="2322512"/>
                  </a:cubicBezTo>
                  <a:lnTo>
                    <a:pt x="0" y="2327678"/>
                  </a:lnTo>
                  <a:lnTo>
                    <a:pt x="0" y="765586"/>
                  </a:lnTo>
                  <a:lnTo>
                    <a:pt x="71318" y="731400"/>
                  </a:lnTo>
                  <a:cubicBezTo>
                    <a:pt x="328495" y="576908"/>
                    <a:pt x="495071" y="312351"/>
                    <a:pt x="522353" y="0"/>
                  </a:cubicBezTo>
                  <a:close/>
                </a:path>
              </a:pathLst>
            </a:custGeom>
            <a:solidFill>
              <a:srgbClr val="D24A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86314" y="5496593"/>
            <a:ext cx="2418000" cy="990567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15008EA6-A6BE-D539-1212-FF0915A38534}"/>
              </a:ext>
            </a:extLst>
          </p:cNvPr>
          <p:cNvSpPr/>
          <p:nvPr userDrawn="1"/>
        </p:nvSpPr>
        <p:spPr>
          <a:xfrm>
            <a:off x="1212175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7344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>
                <a:latin typeface="Aptos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7344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rgbClr val="932B48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583535-05AA-38BD-2E76-0847FC1F8B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47344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1AB25F1-CF76-D838-0CDB-38978319395C}"/>
              </a:ext>
            </a:extLst>
          </p:cNvPr>
          <p:cNvSpPr/>
          <p:nvPr userDrawn="1"/>
        </p:nvSpPr>
        <p:spPr>
          <a:xfrm>
            <a:off x="4582710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18745FA3-2E54-85D6-E0A5-B1361E9FF7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7193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>
                <a:latin typeface="Aptos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416ABC31-E148-A82B-1838-F5B9240545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7193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rgbClr val="932B48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DEB0C58-D359-4075-D124-3020829B3A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17878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497E27F-A31E-7B46-3885-711B163D889D}"/>
              </a:ext>
            </a:extLst>
          </p:cNvPr>
          <p:cNvSpPr/>
          <p:nvPr userDrawn="1"/>
        </p:nvSpPr>
        <p:spPr>
          <a:xfrm>
            <a:off x="7953245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6862DF31-07E5-3014-C5AA-FAC6BCECA6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412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>
                <a:latin typeface="Aptos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FD5DF8E9-C03B-E070-586C-BA227B9753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8412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rgbClr val="932B48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D7730569-84A1-A9F0-DAE0-F9C899B814D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88413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1B32E25-301D-C57F-A381-0E2774E2D2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84888" y="1207778"/>
            <a:ext cx="8622224" cy="83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932B48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13A4D5E2-A95B-4F98-72AB-9A5814D375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4888" y="502551"/>
            <a:ext cx="8622224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 i="0">
                <a:solidFill>
                  <a:srgbClr val="351C5C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6942361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1 presenter">
    <p:bg>
      <p:bgPr>
        <a:solidFill>
          <a:srgbClr val="F5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E2B00C95-0B27-B138-457C-A695D01DA52C}"/>
              </a:ext>
            </a:extLst>
          </p:cNvPr>
          <p:cNvSpPr/>
          <p:nvPr userDrawn="1"/>
        </p:nvSpPr>
        <p:spPr>
          <a:xfrm>
            <a:off x="2291830" y="0"/>
            <a:ext cx="3679421" cy="2826578"/>
          </a:xfrm>
          <a:custGeom>
            <a:avLst/>
            <a:gdLst>
              <a:gd name="connsiteX0" fmla="*/ 3009435 w 3679421"/>
              <a:gd name="connsiteY0" fmla="*/ 0 h 2826578"/>
              <a:gd name="connsiteX1" fmla="*/ 3516967 w 3679421"/>
              <a:gd name="connsiteY1" fmla="*/ 0 h 2826578"/>
              <a:gd name="connsiteX2" fmla="*/ 3566685 w 3679421"/>
              <a:gd name="connsiteY2" fmla="*/ 107317 h 2826578"/>
              <a:gd name="connsiteX3" fmla="*/ 3228473 w 3679421"/>
              <a:gd name="connsiteY3" fmla="*/ 1778608 h 2826578"/>
              <a:gd name="connsiteX4" fmla="*/ 1211046 w 3679421"/>
              <a:gd name="connsiteY4" fmla="*/ 1920289 h 2826578"/>
              <a:gd name="connsiteX5" fmla="*/ 368129 w 3679421"/>
              <a:gd name="connsiteY5" fmla="*/ 2763403 h 2826578"/>
              <a:gd name="connsiteX6" fmla="*/ 63162 w 3679421"/>
              <a:gd name="connsiteY6" fmla="*/ 2763403 h 2826578"/>
              <a:gd name="connsiteX7" fmla="*/ 63162 w 3679421"/>
              <a:gd name="connsiteY7" fmla="*/ 2458365 h 2826578"/>
              <a:gd name="connsiteX8" fmla="*/ 1047725 w 3679421"/>
              <a:gd name="connsiteY8" fmla="*/ 1473570 h 2826578"/>
              <a:gd name="connsiteX9" fmla="*/ 1352693 w 3679421"/>
              <a:gd name="connsiteY9" fmla="*/ 1473570 h 2826578"/>
              <a:gd name="connsiteX10" fmla="*/ 2923506 w 3679421"/>
              <a:gd name="connsiteY10" fmla="*/ 1473570 h 2826578"/>
              <a:gd name="connsiteX11" fmla="*/ 3065632 w 3679421"/>
              <a:gd name="connsiteY11" fmla="*/ 76519 h 282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79421" h="2826578">
                <a:moveTo>
                  <a:pt x="3009435" y="0"/>
                </a:moveTo>
                <a:lnTo>
                  <a:pt x="3516967" y="0"/>
                </a:lnTo>
                <a:lnTo>
                  <a:pt x="3566685" y="107317"/>
                </a:lnTo>
                <a:cubicBezTo>
                  <a:pt x="3792159" y="664414"/>
                  <a:pt x="3679422" y="1327554"/>
                  <a:pt x="3228473" y="1778608"/>
                </a:cubicBezTo>
                <a:cubicBezTo>
                  <a:pt x="2678913" y="2328297"/>
                  <a:pt x="1814788" y="2375214"/>
                  <a:pt x="1211046" y="1920289"/>
                </a:cubicBezTo>
                <a:lnTo>
                  <a:pt x="368129" y="2763403"/>
                </a:lnTo>
                <a:cubicBezTo>
                  <a:pt x="283914" y="2847637"/>
                  <a:pt x="147376" y="2847637"/>
                  <a:pt x="63162" y="2763403"/>
                </a:cubicBezTo>
                <a:cubicBezTo>
                  <a:pt x="-21053" y="2679169"/>
                  <a:pt x="-21053" y="2542599"/>
                  <a:pt x="63162" y="2458365"/>
                </a:cubicBezTo>
                <a:lnTo>
                  <a:pt x="1047725" y="1473570"/>
                </a:lnTo>
                <a:cubicBezTo>
                  <a:pt x="1131940" y="1389336"/>
                  <a:pt x="1268478" y="1389336"/>
                  <a:pt x="1352693" y="1473570"/>
                </a:cubicBezTo>
                <a:cubicBezTo>
                  <a:pt x="1785684" y="1906817"/>
                  <a:pt x="2490359" y="1906817"/>
                  <a:pt x="2923506" y="1473570"/>
                </a:cubicBezTo>
                <a:cubicBezTo>
                  <a:pt x="3302509" y="1094478"/>
                  <a:pt x="3349884" y="507566"/>
                  <a:pt x="3065632" y="76519"/>
                </a:cubicBezTo>
                <a:close/>
              </a:path>
            </a:pathLst>
          </a:custGeom>
          <a:solidFill>
            <a:srgbClr val="6E63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C18AAF25-BCDD-7016-45F0-7735E53A4EA6}"/>
              </a:ext>
            </a:extLst>
          </p:cNvPr>
          <p:cNvSpPr/>
          <p:nvPr userDrawn="1"/>
        </p:nvSpPr>
        <p:spPr>
          <a:xfrm>
            <a:off x="229819" y="0"/>
            <a:ext cx="3980457" cy="3184108"/>
          </a:xfrm>
          <a:custGeom>
            <a:avLst/>
            <a:gdLst>
              <a:gd name="connsiteX0" fmla="*/ 1241789 w 3980457"/>
              <a:gd name="connsiteY0" fmla="*/ 0 h 3184108"/>
              <a:gd name="connsiteX1" fmla="*/ 3980457 w 3980457"/>
              <a:gd name="connsiteY1" fmla="*/ 0 h 3184108"/>
              <a:gd name="connsiteX2" fmla="*/ 797094 w 3980457"/>
              <a:gd name="connsiteY2" fmla="*/ 3184108 h 3184108"/>
              <a:gd name="connsiteX3" fmla="*/ 308373 w 3980457"/>
              <a:gd name="connsiteY3" fmla="*/ 1972470 h 3184108"/>
              <a:gd name="connsiteX4" fmla="*/ 0 w 3980457"/>
              <a:gd name="connsiteY4" fmla="*/ 1242080 h 318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0457" h="3184108">
                <a:moveTo>
                  <a:pt x="1241789" y="0"/>
                </a:moveTo>
                <a:lnTo>
                  <a:pt x="3980457" y="0"/>
                </a:lnTo>
                <a:lnTo>
                  <a:pt x="797094" y="3184108"/>
                </a:lnTo>
                <a:cubicBezTo>
                  <a:pt x="663807" y="2765415"/>
                  <a:pt x="479743" y="2357097"/>
                  <a:pt x="308373" y="1972470"/>
                </a:cubicBezTo>
                <a:cubicBezTo>
                  <a:pt x="176788" y="1688335"/>
                  <a:pt x="70592" y="1448020"/>
                  <a:pt x="0" y="1242080"/>
                </a:cubicBezTo>
                <a:close/>
              </a:path>
            </a:pathLst>
          </a:custGeom>
          <a:solidFill>
            <a:srgbClr val="EFBC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C05D3D5-BF4B-1295-8CA1-FA554083B4A3}"/>
              </a:ext>
            </a:extLst>
          </p:cNvPr>
          <p:cNvSpPr/>
          <p:nvPr userDrawn="1"/>
        </p:nvSpPr>
        <p:spPr>
          <a:xfrm>
            <a:off x="1" y="0"/>
            <a:ext cx="1471919" cy="3969474"/>
          </a:xfrm>
          <a:custGeom>
            <a:avLst/>
            <a:gdLst>
              <a:gd name="connsiteX0" fmla="*/ 0 w 1471919"/>
              <a:gd name="connsiteY0" fmla="*/ 0 h 3969474"/>
              <a:gd name="connsiteX1" fmla="*/ 1471919 w 1471919"/>
              <a:gd name="connsiteY1" fmla="*/ 0 h 3969474"/>
              <a:gd name="connsiteX2" fmla="*/ 1139148 w 1471919"/>
              <a:gd name="connsiteY2" fmla="*/ 332849 h 3969474"/>
              <a:gd name="connsiteX3" fmla="*/ 296540 w 1471919"/>
              <a:gd name="connsiteY3" fmla="*/ 368927 h 3969474"/>
              <a:gd name="connsiteX4" fmla="*/ 134614 w 1471919"/>
              <a:gd name="connsiteY4" fmla="*/ 733889 h 3969474"/>
              <a:gd name="connsiteX5" fmla="*/ 229974 w 1471919"/>
              <a:gd name="connsiteY5" fmla="*/ 1242236 h 3969474"/>
              <a:gd name="connsiteX6" fmla="*/ 237714 w 1471919"/>
              <a:gd name="connsiteY6" fmla="*/ 1264068 h 3969474"/>
              <a:gd name="connsiteX7" fmla="*/ 245609 w 1471919"/>
              <a:gd name="connsiteY7" fmla="*/ 1286211 h 3969474"/>
              <a:gd name="connsiteX8" fmla="*/ 253659 w 1471919"/>
              <a:gd name="connsiteY8" fmla="*/ 1308508 h 3969474"/>
              <a:gd name="connsiteX9" fmla="*/ 281834 w 1471919"/>
              <a:gd name="connsiteY9" fmla="*/ 1383451 h 3969474"/>
              <a:gd name="connsiteX10" fmla="*/ 291122 w 1471919"/>
              <a:gd name="connsiteY10" fmla="*/ 1406987 h 3969474"/>
              <a:gd name="connsiteX11" fmla="*/ 300101 w 1471919"/>
              <a:gd name="connsiteY11" fmla="*/ 1429749 h 3969474"/>
              <a:gd name="connsiteX12" fmla="*/ 313414 w 1471919"/>
              <a:gd name="connsiteY12" fmla="*/ 1462730 h 3969474"/>
              <a:gd name="connsiteX13" fmla="*/ 322548 w 1471919"/>
              <a:gd name="connsiteY13" fmla="*/ 1485028 h 3969474"/>
              <a:gd name="connsiteX14" fmla="*/ 323941 w 1471919"/>
              <a:gd name="connsiteY14" fmla="*/ 1488744 h 3969474"/>
              <a:gd name="connsiteX15" fmla="*/ 352735 w 1471919"/>
              <a:gd name="connsiteY15" fmla="*/ 1557494 h 3969474"/>
              <a:gd name="connsiteX16" fmla="*/ 361249 w 1471919"/>
              <a:gd name="connsiteY16" fmla="*/ 1577933 h 3969474"/>
              <a:gd name="connsiteX17" fmla="*/ 377194 w 1471919"/>
              <a:gd name="connsiteY17" fmla="*/ 1614630 h 3969474"/>
              <a:gd name="connsiteX18" fmla="*/ 378278 w 1471919"/>
              <a:gd name="connsiteY18" fmla="*/ 1617418 h 3969474"/>
              <a:gd name="connsiteX19" fmla="*/ 381064 w 1471919"/>
              <a:gd name="connsiteY19" fmla="*/ 1623921 h 3969474"/>
              <a:gd name="connsiteX20" fmla="*/ 398712 w 1471919"/>
              <a:gd name="connsiteY20" fmla="*/ 1664335 h 3969474"/>
              <a:gd name="connsiteX21" fmla="*/ 402582 w 1471919"/>
              <a:gd name="connsiteY21" fmla="*/ 1672851 h 3969474"/>
              <a:gd name="connsiteX22" fmla="*/ 410632 w 1471919"/>
              <a:gd name="connsiteY22" fmla="*/ 1690968 h 3969474"/>
              <a:gd name="connsiteX23" fmla="*/ 430912 w 1471919"/>
              <a:gd name="connsiteY23" fmla="*/ 1736801 h 3969474"/>
              <a:gd name="connsiteX24" fmla="*/ 431531 w 1471919"/>
              <a:gd name="connsiteY24" fmla="*/ 1737885 h 3969474"/>
              <a:gd name="connsiteX25" fmla="*/ 444535 w 1471919"/>
              <a:gd name="connsiteY25" fmla="*/ 1767305 h 3969474"/>
              <a:gd name="connsiteX26" fmla="*/ 468065 w 1471919"/>
              <a:gd name="connsiteY26" fmla="*/ 1818867 h 3969474"/>
              <a:gd name="connsiteX27" fmla="*/ 472245 w 1471919"/>
              <a:gd name="connsiteY27" fmla="*/ 1828158 h 3969474"/>
              <a:gd name="connsiteX28" fmla="*/ 498871 w 1471919"/>
              <a:gd name="connsiteY28" fmla="*/ 1886533 h 3969474"/>
              <a:gd name="connsiteX29" fmla="*/ 507231 w 1471919"/>
              <a:gd name="connsiteY29" fmla="*/ 1904805 h 3969474"/>
              <a:gd name="connsiteX30" fmla="*/ 538347 w 1471919"/>
              <a:gd name="connsiteY30" fmla="*/ 1972470 h 3969474"/>
              <a:gd name="connsiteX31" fmla="*/ 1027068 w 1471919"/>
              <a:gd name="connsiteY31" fmla="*/ 3184109 h 3969474"/>
              <a:gd name="connsiteX32" fmla="*/ 803683 w 1471919"/>
              <a:gd name="connsiteY32" fmla="*/ 3407546 h 3969474"/>
              <a:gd name="connsiteX33" fmla="*/ 140110 w 1471919"/>
              <a:gd name="connsiteY33" fmla="*/ 3902359 h 3969474"/>
              <a:gd name="connsiteX34" fmla="*/ 0 w 1471919"/>
              <a:gd name="connsiteY34" fmla="*/ 3969474 h 3969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71919" h="3969474">
                <a:moveTo>
                  <a:pt x="0" y="0"/>
                </a:moveTo>
                <a:lnTo>
                  <a:pt x="1471919" y="0"/>
                </a:lnTo>
                <a:lnTo>
                  <a:pt x="1139148" y="332849"/>
                </a:lnTo>
                <a:cubicBezTo>
                  <a:pt x="810031" y="150135"/>
                  <a:pt x="514352" y="151064"/>
                  <a:pt x="296540" y="368927"/>
                </a:cubicBezTo>
                <a:cubicBezTo>
                  <a:pt x="193285" y="472206"/>
                  <a:pt x="142509" y="591125"/>
                  <a:pt x="134614" y="733889"/>
                </a:cubicBezTo>
                <a:cubicBezTo>
                  <a:pt x="126719" y="876654"/>
                  <a:pt x="161859" y="1043419"/>
                  <a:pt x="229974" y="1242236"/>
                </a:cubicBezTo>
                <a:cubicBezTo>
                  <a:pt x="232296" y="1249513"/>
                  <a:pt x="235237" y="1256791"/>
                  <a:pt x="237714" y="1264068"/>
                </a:cubicBezTo>
                <a:cubicBezTo>
                  <a:pt x="240191" y="1271501"/>
                  <a:pt x="242823" y="1278933"/>
                  <a:pt x="245609" y="1286211"/>
                </a:cubicBezTo>
                <a:cubicBezTo>
                  <a:pt x="248241" y="1293488"/>
                  <a:pt x="251028" y="1301075"/>
                  <a:pt x="253659" y="1308508"/>
                </a:cubicBezTo>
                <a:cubicBezTo>
                  <a:pt x="262483" y="1333128"/>
                  <a:pt x="271926" y="1358058"/>
                  <a:pt x="281834" y="1383451"/>
                </a:cubicBezTo>
                <a:cubicBezTo>
                  <a:pt x="284775" y="1391349"/>
                  <a:pt x="287871" y="1399245"/>
                  <a:pt x="291122" y="1406987"/>
                </a:cubicBezTo>
                <a:cubicBezTo>
                  <a:pt x="294064" y="1414420"/>
                  <a:pt x="297005" y="1422162"/>
                  <a:pt x="300101" y="1429749"/>
                </a:cubicBezTo>
                <a:cubicBezTo>
                  <a:pt x="304281" y="1440743"/>
                  <a:pt x="308770" y="1451582"/>
                  <a:pt x="313414" y="1462730"/>
                </a:cubicBezTo>
                <a:cubicBezTo>
                  <a:pt x="316356" y="1470163"/>
                  <a:pt x="319451" y="1477441"/>
                  <a:pt x="322548" y="1485028"/>
                </a:cubicBezTo>
                <a:cubicBezTo>
                  <a:pt x="323167" y="1486267"/>
                  <a:pt x="323477" y="1487505"/>
                  <a:pt x="323941" y="1488744"/>
                </a:cubicBezTo>
                <a:cubicBezTo>
                  <a:pt x="333229" y="1511196"/>
                  <a:pt x="342827" y="1534267"/>
                  <a:pt x="352735" y="1557494"/>
                </a:cubicBezTo>
                <a:cubicBezTo>
                  <a:pt x="355521" y="1564307"/>
                  <a:pt x="358308" y="1571120"/>
                  <a:pt x="361249" y="1577933"/>
                </a:cubicBezTo>
                <a:cubicBezTo>
                  <a:pt x="366512" y="1590166"/>
                  <a:pt x="371776" y="1602398"/>
                  <a:pt x="377194" y="1614630"/>
                </a:cubicBezTo>
                <a:cubicBezTo>
                  <a:pt x="377504" y="1615559"/>
                  <a:pt x="377813" y="1616488"/>
                  <a:pt x="378278" y="1617418"/>
                </a:cubicBezTo>
                <a:cubicBezTo>
                  <a:pt x="379207" y="1619585"/>
                  <a:pt x="380135" y="1621753"/>
                  <a:pt x="381064" y="1623921"/>
                </a:cubicBezTo>
                <a:cubicBezTo>
                  <a:pt x="386792" y="1637238"/>
                  <a:pt x="392675" y="1650709"/>
                  <a:pt x="398712" y="1664335"/>
                </a:cubicBezTo>
                <a:cubicBezTo>
                  <a:pt x="399951" y="1667122"/>
                  <a:pt x="401344" y="1669909"/>
                  <a:pt x="402582" y="1672851"/>
                </a:cubicBezTo>
                <a:lnTo>
                  <a:pt x="410632" y="1690968"/>
                </a:lnTo>
                <a:cubicBezTo>
                  <a:pt x="417289" y="1705987"/>
                  <a:pt x="424100" y="1721317"/>
                  <a:pt x="430912" y="1736801"/>
                </a:cubicBezTo>
                <a:cubicBezTo>
                  <a:pt x="431067" y="1737110"/>
                  <a:pt x="431221" y="1737575"/>
                  <a:pt x="431531" y="1737885"/>
                </a:cubicBezTo>
                <a:cubicBezTo>
                  <a:pt x="435866" y="1747640"/>
                  <a:pt x="440200" y="1757550"/>
                  <a:pt x="444535" y="1767305"/>
                </a:cubicBezTo>
                <a:cubicBezTo>
                  <a:pt x="452275" y="1784338"/>
                  <a:pt x="460015" y="1801525"/>
                  <a:pt x="468065" y="1818867"/>
                </a:cubicBezTo>
                <a:cubicBezTo>
                  <a:pt x="469458" y="1821964"/>
                  <a:pt x="470851" y="1825061"/>
                  <a:pt x="472245" y="1828158"/>
                </a:cubicBezTo>
                <a:cubicBezTo>
                  <a:pt x="481069" y="1847358"/>
                  <a:pt x="489893" y="1866868"/>
                  <a:pt x="498871" y="1886533"/>
                </a:cubicBezTo>
                <a:cubicBezTo>
                  <a:pt x="501503" y="1892572"/>
                  <a:pt x="504444" y="1898610"/>
                  <a:pt x="507231" y="1904805"/>
                </a:cubicBezTo>
                <a:cubicBezTo>
                  <a:pt x="517448" y="1927102"/>
                  <a:pt x="527820" y="1949554"/>
                  <a:pt x="538347" y="1972470"/>
                </a:cubicBezTo>
                <a:cubicBezTo>
                  <a:pt x="709717" y="2357098"/>
                  <a:pt x="893781" y="2765416"/>
                  <a:pt x="1027068" y="3184109"/>
                </a:cubicBezTo>
                <a:lnTo>
                  <a:pt x="803683" y="3407546"/>
                </a:lnTo>
                <a:cubicBezTo>
                  <a:pt x="602417" y="3608918"/>
                  <a:pt x="378488" y="3773861"/>
                  <a:pt x="140110" y="3902359"/>
                </a:cubicBezTo>
                <a:lnTo>
                  <a:pt x="0" y="3969474"/>
                </a:lnTo>
                <a:close/>
              </a:path>
            </a:pathLst>
          </a:custGeom>
          <a:solidFill>
            <a:srgbClr val="351C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2CB8CE7-A1E3-129A-B1F4-4E843E6721EF}"/>
              </a:ext>
            </a:extLst>
          </p:cNvPr>
          <p:cNvSpPr/>
          <p:nvPr userDrawn="1"/>
        </p:nvSpPr>
        <p:spPr>
          <a:xfrm>
            <a:off x="431530" y="1737885"/>
            <a:ext cx="13003" cy="29419"/>
          </a:xfrm>
          <a:custGeom>
            <a:avLst/>
            <a:gdLst>
              <a:gd name="connsiteX0" fmla="*/ 13004 w 13003"/>
              <a:gd name="connsiteY0" fmla="*/ 29420 h 29419"/>
              <a:gd name="connsiteX1" fmla="*/ 0 w 13003"/>
              <a:gd name="connsiteY1" fmla="*/ 0 h 29419"/>
              <a:gd name="connsiteX2" fmla="*/ 8514 w 13003"/>
              <a:gd name="connsiteY2" fmla="*/ 19045 h 29419"/>
              <a:gd name="connsiteX3" fmla="*/ 13004 w 13003"/>
              <a:gd name="connsiteY3" fmla="*/ 29420 h 2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03" h="29419">
                <a:moveTo>
                  <a:pt x="13004" y="29420"/>
                </a:moveTo>
                <a:cubicBezTo>
                  <a:pt x="8669" y="19665"/>
                  <a:pt x="4335" y="9755"/>
                  <a:pt x="0" y="0"/>
                </a:cubicBezTo>
                <a:cubicBezTo>
                  <a:pt x="2941" y="6348"/>
                  <a:pt x="5573" y="12697"/>
                  <a:pt x="8514" y="19045"/>
                </a:cubicBezTo>
                <a:cubicBezTo>
                  <a:pt x="10062" y="22607"/>
                  <a:pt x="11610" y="25858"/>
                  <a:pt x="13004" y="29420"/>
                </a:cubicBez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BF221583-4C64-1407-528C-FEA2744FAACA}"/>
              </a:ext>
            </a:extLst>
          </p:cNvPr>
          <p:cNvSpPr/>
          <p:nvPr userDrawn="1"/>
        </p:nvSpPr>
        <p:spPr>
          <a:xfrm>
            <a:off x="361249" y="1577778"/>
            <a:ext cx="15944" cy="36697"/>
          </a:xfrm>
          <a:custGeom>
            <a:avLst/>
            <a:gdLst>
              <a:gd name="connsiteX0" fmla="*/ 15945 w 15944"/>
              <a:gd name="connsiteY0" fmla="*/ 36698 h 36697"/>
              <a:gd name="connsiteX1" fmla="*/ 0 w 15944"/>
              <a:gd name="connsiteY1" fmla="*/ 0 h 36697"/>
              <a:gd name="connsiteX2" fmla="*/ 7740 w 15944"/>
              <a:gd name="connsiteY2" fmla="*/ 17497 h 36697"/>
              <a:gd name="connsiteX3" fmla="*/ 15945 w 15944"/>
              <a:gd name="connsiteY3" fmla="*/ 36543 h 36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44" h="36697">
                <a:moveTo>
                  <a:pt x="15945" y="36698"/>
                </a:moveTo>
                <a:cubicBezTo>
                  <a:pt x="10527" y="24465"/>
                  <a:pt x="5263" y="12233"/>
                  <a:pt x="0" y="0"/>
                </a:cubicBezTo>
                <a:cubicBezTo>
                  <a:pt x="2477" y="5884"/>
                  <a:pt x="5263" y="11613"/>
                  <a:pt x="7740" y="17497"/>
                </a:cubicBezTo>
                <a:cubicBezTo>
                  <a:pt x="10372" y="23846"/>
                  <a:pt x="13159" y="30349"/>
                  <a:pt x="15945" y="36543"/>
                </a:cubicBez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C1266C3B-C0B1-A631-9D60-66851EDE4CE1}"/>
              </a:ext>
            </a:extLst>
          </p:cNvPr>
          <p:cNvSpPr/>
          <p:nvPr userDrawn="1"/>
        </p:nvSpPr>
        <p:spPr>
          <a:xfrm>
            <a:off x="323940" y="1488743"/>
            <a:ext cx="28794" cy="68749"/>
          </a:xfrm>
          <a:custGeom>
            <a:avLst/>
            <a:gdLst>
              <a:gd name="connsiteX0" fmla="*/ 19660 w 28794"/>
              <a:gd name="connsiteY0" fmla="*/ 46917 h 68749"/>
              <a:gd name="connsiteX1" fmla="*/ 0 w 28794"/>
              <a:gd name="connsiteY1" fmla="*/ 0 h 68749"/>
              <a:gd name="connsiteX2" fmla="*/ 28794 w 28794"/>
              <a:gd name="connsiteY2" fmla="*/ 68750 h 68749"/>
              <a:gd name="connsiteX3" fmla="*/ 19660 w 28794"/>
              <a:gd name="connsiteY3" fmla="*/ 46917 h 68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94" h="68749">
                <a:moveTo>
                  <a:pt x="19660" y="46917"/>
                </a:moveTo>
                <a:cubicBezTo>
                  <a:pt x="12849" y="30968"/>
                  <a:pt x="6347" y="15330"/>
                  <a:pt x="0" y="0"/>
                </a:cubicBezTo>
                <a:cubicBezTo>
                  <a:pt x="9288" y="22452"/>
                  <a:pt x="18886" y="45524"/>
                  <a:pt x="28794" y="68750"/>
                </a:cubicBezTo>
                <a:cubicBezTo>
                  <a:pt x="25698" y="61472"/>
                  <a:pt x="22601" y="54195"/>
                  <a:pt x="19660" y="46917"/>
                </a:cubicBez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DCCAC249-B4D7-0E9C-3AAF-78F5F094EEC9}"/>
              </a:ext>
            </a:extLst>
          </p:cNvPr>
          <p:cNvSpPr/>
          <p:nvPr userDrawn="1"/>
        </p:nvSpPr>
        <p:spPr>
          <a:xfrm>
            <a:off x="253659" y="1308353"/>
            <a:ext cx="28329" cy="74943"/>
          </a:xfrm>
          <a:custGeom>
            <a:avLst/>
            <a:gdLst>
              <a:gd name="connsiteX0" fmla="*/ 28175 w 28329"/>
              <a:gd name="connsiteY0" fmla="*/ 74943 h 74943"/>
              <a:gd name="connsiteX1" fmla="*/ 0 w 28329"/>
              <a:gd name="connsiteY1" fmla="*/ 0 h 74943"/>
              <a:gd name="connsiteX2" fmla="*/ 11301 w 28329"/>
              <a:gd name="connsiteY2" fmla="*/ 30039 h 74943"/>
              <a:gd name="connsiteX3" fmla="*/ 19505 w 28329"/>
              <a:gd name="connsiteY3" fmla="*/ 51717 h 74943"/>
              <a:gd name="connsiteX4" fmla="*/ 28329 w 28329"/>
              <a:gd name="connsiteY4" fmla="*/ 74943 h 7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29" h="74943">
                <a:moveTo>
                  <a:pt x="28175" y="74943"/>
                </a:moveTo>
                <a:cubicBezTo>
                  <a:pt x="18267" y="49550"/>
                  <a:pt x="8824" y="24620"/>
                  <a:pt x="0" y="0"/>
                </a:cubicBezTo>
                <a:cubicBezTo>
                  <a:pt x="3870" y="9910"/>
                  <a:pt x="7431" y="20130"/>
                  <a:pt x="11301" y="30039"/>
                </a:cubicBezTo>
                <a:cubicBezTo>
                  <a:pt x="13933" y="37162"/>
                  <a:pt x="16564" y="44440"/>
                  <a:pt x="19505" y="51717"/>
                </a:cubicBezTo>
                <a:cubicBezTo>
                  <a:pt x="22292" y="59305"/>
                  <a:pt x="25233" y="67047"/>
                  <a:pt x="28329" y="74943"/>
                </a:cubicBez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3" name="Graphic 1">
            <a:extLst>
              <a:ext uri="{FF2B5EF4-FFF2-40B4-BE49-F238E27FC236}">
                <a16:creationId xmlns:a16="http://schemas.microsoft.com/office/drawing/2014/main" id="{382372D4-61D0-14A2-4D09-E0748B835E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24912" y="876784"/>
            <a:ext cx="2643806" cy="1083071"/>
          </a:xfrm>
          <a:prstGeom prst="rect">
            <a:avLst/>
          </a:prstGeom>
        </p:spPr>
      </p:pic>
      <p:sp>
        <p:nvSpPr>
          <p:cNvPr id="14" name="Text Placeholder 35">
            <a:extLst>
              <a:ext uri="{FF2B5EF4-FFF2-40B4-BE49-F238E27FC236}">
                <a16:creationId xmlns:a16="http://schemas.microsoft.com/office/drawing/2014/main" id="{B2ED8CA0-B0B8-2FBE-2277-C7B2ED7844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5101" y="5394837"/>
            <a:ext cx="4248567" cy="408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rgbClr val="19181A"/>
                </a:solidFill>
                <a:latin typeface="Aptos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15" name="Text Placeholder 35">
            <a:extLst>
              <a:ext uri="{FF2B5EF4-FFF2-40B4-BE49-F238E27FC236}">
                <a16:creationId xmlns:a16="http://schemas.microsoft.com/office/drawing/2014/main" id="{EBD01B31-41BC-0B41-2211-6771BB50F1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101" y="5847663"/>
            <a:ext cx="4248567" cy="561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6E63D6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E8841DC3-2228-018D-DFB7-7AF9FA7AF59B}"/>
              </a:ext>
            </a:extLst>
          </p:cNvPr>
          <p:cNvSpPr/>
          <p:nvPr userDrawn="1"/>
        </p:nvSpPr>
        <p:spPr>
          <a:xfrm>
            <a:off x="465101" y="961694"/>
            <a:ext cx="4248567" cy="4001298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1C2E3460-07C2-AEE5-1BF4-1494D503E3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13633" y="3437530"/>
            <a:ext cx="6877740" cy="6663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6E63D6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  <p:sp>
        <p:nvSpPr>
          <p:cNvPr id="18" name="Title Placeholder 12">
            <a:extLst>
              <a:ext uri="{FF2B5EF4-FFF2-40B4-BE49-F238E27FC236}">
                <a16:creationId xmlns:a16="http://schemas.microsoft.com/office/drawing/2014/main" id="{AE3871F5-F337-9863-BA82-54CF277F25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3633" y="2762643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 i="0">
                <a:solidFill>
                  <a:srgbClr val="351C5C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4EE3A7C-C141-A61C-8BFA-8ED4F6EA61F5}"/>
              </a:ext>
            </a:extLst>
          </p:cNvPr>
          <p:cNvSpPr/>
          <p:nvPr userDrawn="1"/>
        </p:nvSpPr>
        <p:spPr>
          <a:xfrm>
            <a:off x="0" y="0"/>
            <a:ext cx="1471919" cy="3969474"/>
          </a:xfrm>
          <a:custGeom>
            <a:avLst/>
            <a:gdLst>
              <a:gd name="connsiteX0" fmla="*/ 0 w 1471919"/>
              <a:gd name="connsiteY0" fmla="*/ 0 h 3969474"/>
              <a:gd name="connsiteX1" fmla="*/ 1471919 w 1471919"/>
              <a:gd name="connsiteY1" fmla="*/ 0 h 3969474"/>
              <a:gd name="connsiteX2" fmla="*/ 1139148 w 1471919"/>
              <a:gd name="connsiteY2" fmla="*/ 332849 h 3969474"/>
              <a:gd name="connsiteX3" fmla="*/ 296540 w 1471919"/>
              <a:gd name="connsiteY3" fmla="*/ 368927 h 3969474"/>
              <a:gd name="connsiteX4" fmla="*/ 134614 w 1471919"/>
              <a:gd name="connsiteY4" fmla="*/ 733889 h 3969474"/>
              <a:gd name="connsiteX5" fmla="*/ 229974 w 1471919"/>
              <a:gd name="connsiteY5" fmla="*/ 1242236 h 3969474"/>
              <a:gd name="connsiteX6" fmla="*/ 237714 w 1471919"/>
              <a:gd name="connsiteY6" fmla="*/ 1264068 h 3969474"/>
              <a:gd name="connsiteX7" fmla="*/ 245609 w 1471919"/>
              <a:gd name="connsiteY7" fmla="*/ 1286211 h 3969474"/>
              <a:gd name="connsiteX8" fmla="*/ 253659 w 1471919"/>
              <a:gd name="connsiteY8" fmla="*/ 1308508 h 3969474"/>
              <a:gd name="connsiteX9" fmla="*/ 281834 w 1471919"/>
              <a:gd name="connsiteY9" fmla="*/ 1383451 h 3969474"/>
              <a:gd name="connsiteX10" fmla="*/ 291122 w 1471919"/>
              <a:gd name="connsiteY10" fmla="*/ 1406987 h 3969474"/>
              <a:gd name="connsiteX11" fmla="*/ 300101 w 1471919"/>
              <a:gd name="connsiteY11" fmla="*/ 1429749 h 3969474"/>
              <a:gd name="connsiteX12" fmla="*/ 313414 w 1471919"/>
              <a:gd name="connsiteY12" fmla="*/ 1462730 h 3969474"/>
              <a:gd name="connsiteX13" fmla="*/ 322548 w 1471919"/>
              <a:gd name="connsiteY13" fmla="*/ 1485028 h 3969474"/>
              <a:gd name="connsiteX14" fmla="*/ 323941 w 1471919"/>
              <a:gd name="connsiteY14" fmla="*/ 1488744 h 3969474"/>
              <a:gd name="connsiteX15" fmla="*/ 352735 w 1471919"/>
              <a:gd name="connsiteY15" fmla="*/ 1557494 h 3969474"/>
              <a:gd name="connsiteX16" fmla="*/ 361249 w 1471919"/>
              <a:gd name="connsiteY16" fmla="*/ 1577933 h 3969474"/>
              <a:gd name="connsiteX17" fmla="*/ 377194 w 1471919"/>
              <a:gd name="connsiteY17" fmla="*/ 1614630 h 3969474"/>
              <a:gd name="connsiteX18" fmla="*/ 378278 w 1471919"/>
              <a:gd name="connsiteY18" fmla="*/ 1617418 h 3969474"/>
              <a:gd name="connsiteX19" fmla="*/ 381064 w 1471919"/>
              <a:gd name="connsiteY19" fmla="*/ 1623921 h 3969474"/>
              <a:gd name="connsiteX20" fmla="*/ 398712 w 1471919"/>
              <a:gd name="connsiteY20" fmla="*/ 1664335 h 3969474"/>
              <a:gd name="connsiteX21" fmla="*/ 402582 w 1471919"/>
              <a:gd name="connsiteY21" fmla="*/ 1672851 h 3969474"/>
              <a:gd name="connsiteX22" fmla="*/ 410632 w 1471919"/>
              <a:gd name="connsiteY22" fmla="*/ 1690968 h 3969474"/>
              <a:gd name="connsiteX23" fmla="*/ 430912 w 1471919"/>
              <a:gd name="connsiteY23" fmla="*/ 1736801 h 3969474"/>
              <a:gd name="connsiteX24" fmla="*/ 431531 w 1471919"/>
              <a:gd name="connsiteY24" fmla="*/ 1737885 h 3969474"/>
              <a:gd name="connsiteX25" fmla="*/ 444535 w 1471919"/>
              <a:gd name="connsiteY25" fmla="*/ 1767305 h 3969474"/>
              <a:gd name="connsiteX26" fmla="*/ 468065 w 1471919"/>
              <a:gd name="connsiteY26" fmla="*/ 1818867 h 3969474"/>
              <a:gd name="connsiteX27" fmla="*/ 472245 w 1471919"/>
              <a:gd name="connsiteY27" fmla="*/ 1828158 h 3969474"/>
              <a:gd name="connsiteX28" fmla="*/ 498871 w 1471919"/>
              <a:gd name="connsiteY28" fmla="*/ 1886533 h 3969474"/>
              <a:gd name="connsiteX29" fmla="*/ 507231 w 1471919"/>
              <a:gd name="connsiteY29" fmla="*/ 1904805 h 3969474"/>
              <a:gd name="connsiteX30" fmla="*/ 538347 w 1471919"/>
              <a:gd name="connsiteY30" fmla="*/ 1972470 h 3969474"/>
              <a:gd name="connsiteX31" fmla="*/ 1027068 w 1471919"/>
              <a:gd name="connsiteY31" fmla="*/ 3184109 h 3969474"/>
              <a:gd name="connsiteX32" fmla="*/ 803683 w 1471919"/>
              <a:gd name="connsiteY32" fmla="*/ 3407546 h 3969474"/>
              <a:gd name="connsiteX33" fmla="*/ 140110 w 1471919"/>
              <a:gd name="connsiteY33" fmla="*/ 3902359 h 3969474"/>
              <a:gd name="connsiteX34" fmla="*/ 0 w 1471919"/>
              <a:gd name="connsiteY34" fmla="*/ 3969474 h 3969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71919" h="3969474">
                <a:moveTo>
                  <a:pt x="0" y="0"/>
                </a:moveTo>
                <a:lnTo>
                  <a:pt x="1471919" y="0"/>
                </a:lnTo>
                <a:lnTo>
                  <a:pt x="1139148" y="332849"/>
                </a:lnTo>
                <a:cubicBezTo>
                  <a:pt x="810031" y="150135"/>
                  <a:pt x="514352" y="151064"/>
                  <a:pt x="296540" y="368927"/>
                </a:cubicBezTo>
                <a:cubicBezTo>
                  <a:pt x="193285" y="472206"/>
                  <a:pt x="142509" y="591125"/>
                  <a:pt x="134614" y="733889"/>
                </a:cubicBezTo>
                <a:cubicBezTo>
                  <a:pt x="126719" y="876654"/>
                  <a:pt x="161859" y="1043419"/>
                  <a:pt x="229974" y="1242236"/>
                </a:cubicBezTo>
                <a:cubicBezTo>
                  <a:pt x="232296" y="1249513"/>
                  <a:pt x="235237" y="1256791"/>
                  <a:pt x="237714" y="1264068"/>
                </a:cubicBezTo>
                <a:cubicBezTo>
                  <a:pt x="240191" y="1271501"/>
                  <a:pt x="242823" y="1278933"/>
                  <a:pt x="245609" y="1286211"/>
                </a:cubicBezTo>
                <a:cubicBezTo>
                  <a:pt x="248241" y="1293488"/>
                  <a:pt x="251028" y="1301075"/>
                  <a:pt x="253659" y="1308508"/>
                </a:cubicBezTo>
                <a:cubicBezTo>
                  <a:pt x="262483" y="1333128"/>
                  <a:pt x="271926" y="1358058"/>
                  <a:pt x="281834" y="1383451"/>
                </a:cubicBezTo>
                <a:cubicBezTo>
                  <a:pt x="284775" y="1391349"/>
                  <a:pt x="287871" y="1399245"/>
                  <a:pt x="291122" y="1406987"/>
                </a:cubicBezTo>
                <a:cubicBezTo>
                  <a:pt x="294064" y="1414420"/>
                  <a:pt x="297005" y="1422162"/>
                  <a:pt x="300101" y="1429749"/>
                </a:cubicBezTo>
                <a:cubicBezTo>
                  <a:pt x="304281" y="1440743"/>
                  <a:pt x="308770" y="1451582"/>
                  <a:pt x="313414" y="1462730"/>
                </a:cubicBezTo>
                <a:cubicBezTo>
                  <a:pt x="316356" y="1470163"/>
                  <a:pt x="319451" y="1477441"/>
                  <a:pt x="322548" y="1485028"/>
                </a:cubicBezTo>
                <a:cubicBezTo>
                  <a:pt x="323167" y="1486267"/>
                  <a:pt x="323477" y="1487505"/>
                  <a:pt x="323941" y="1488744"/>
                </a:cubicBezTo>
                <a:cubicBezTo>
                  <a:pt x="333229" y="1511196"/>
                  <a:pt x="342827" y="1534267"/>
                  <a:pt x="352735" y="1557494"/>
                </a:cubicBezTo>
                <a:cubicBezTo>
                  <a:pt x="355521" y="1564307"/>
                  <a:pt x="358308" y="1571120"/>
                  <a:pt x="361249" y="1577933"/>
                </a:cubicBezTo>
                <a:cubicBezTo>
                  <a:pt x="366512" y="1590166"/>
                  <a:pt x="371776" y="1602398"/>
                  <a:pt x="377194" y="1614630"/>
                </a:cubicBezTo>
                <a:cubicBezTo>
                  <a:pt x="377504" y="1615559"/>
                  <a:pt x="377813" y="1616488"/>
                  <a:pt x="378278" y="1617418"/>
                </a:cubicBezTo>
                <a:cubicBezTo>
                  <a:pt x="379207" y="1619585"/>
                  <a:pt x="380135" y="1621753"/>
                  <a:pt x="381064" y="1623921"/>
                </a:cubicBezTo>
                <a:cubicBezTo>
                  <a:pt x="386792" y="1637238"/>
                  <a:pt x="392675" y="1650709"/>
                  <a:pt x="398712" y="1664335"/>
                </a:cubicBezTo>
                <a:cubicBezTo>
                  <a:pt x="399951" y="1667122"/>
                  <a:pt x="401344" y="1669909"/>
                  <a:pt x="402582" y="1672851"/>
                </a:cubicBezTo>
                <a:lnTo>
                  <a:pt x="410632" y="1690968"/>
                </a:lnTo>
                <a:cubicBezTo>
                  <a:pt x="417289" y="1705987"/>
                  <a:pt x="424100" y="1721317"/>
                  <a:pt x="430912" y="1736801"/>
                </a:cubicBezTo>
                <a:cubicBezTo>
                  <a:pt x="431067" y="1737110"/>
                  <a:pt x="431221" y="1737575"/>
                  <a:pt x="431531" y="1737885"/>
                </a:cubicBezTo>
                <a:cubicBezTo>
                  <a:pt x="435866" y="1747640"/>
                  <a:pt x="440200" y="1757550"/>
                  <a:pt x="444535" y="1767305"/>
                </a:cubicBezTo>
                <a:cubicBezTo>
                  <a:pt x="452275" y="1784338"/>
                  <a:pt x="460015" y="1801525"/>
                  <a:pt x="468065" y="1818867"/>
                </a:cubicBezTo>
                <a:cubicBezTo>
                  <a:pt x="469458" y="1821964"/>
                  <a:pt x="470851" y="1825061"/>
                  <a:pt x="472245" y="1828158"/>
                </a:cubicBezTo>
                <a:cubicBezTo>
                  <a:pt x="481069" y="1847358"/>
                  <a:pt x="489893" y="1866868"/>
                  <a:pt x="498871" y="1886533"/>
                </a:cubicBezTo>
                <a:cubicBezTo>
                  <a:pt x="501503" y="1892572"/>
                  <a:pt x="504444" y="1898610"/>
                  <a:pt x="507231" y="1904805"/>
                </a:cubicBezTo>
                <a:cubicBezTo>
                  <a:pt x="517448" y="1927102"/>
                  <a:pt x="527820" y="1949554"/>
                  <a:pt x="538347" y="1972470"/>
                </a:cubicBezTo>
                <a:cubicBezTo>
                  <a:pt x="709717" y="2357098"/>
                  <a:pt x="893781" y="2765416"/>
                  <a:pt x="1027068" y="3184109"/>
                </a:cubicBezTo>
                <a:lnTo>
                  <a:pt x="803683" y="3407546"/>
                </a:lnTo>
                <a:cubicBezTo>
                  <a:pt x="602417" y="3608918"/>
                  <a:pt x="378488" y="3773861"/>
                  <a:pt x="140110" y="3902359"/>
                </a:cubicBezTo>
                <a:lnTo>
                  <a:pt x="0" y="3969474"/>
                </a:lnTo>
                <a:close/>
              </a:path>
            </a:pathLst>
          </a:custGeom>
          <a:solidFill>
            <a:srgbClr val="351C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Picture Placeholder 61">
            <a:extLst>
              <a:ext uri="{FF2B5EF4-FFF2-40B4-BE49-F238E27FC236}">
                <a16:creationId xmlns:a16="http://schemas.microsoft.com/office/drawing/2014/main" id="{1A90928C-D333-6B32-267C-6CDA485C9C5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469" y="1010337"/>
            <a:ext cx="4149831" cy="3904013"/>
          </a:xfrm>
          <a:custGeom>
            <a:avLst/>
            <a:gdLst>
              <a:gd name="connsiteX0" fmla="*/ 63979 w 4149831"/>
              <a:gd name="connsiteY0" fmla="*/ 0 h 3904013"/>
              <a:gd name="connsiteX1" fmla="*/ 4086310 w 4149831"/>
              <a:gd name="connsiteY1" fmla="*/ 0 h 3904013"/>
              <a:gd name="connsiteX2" fmla="*/ 4096526 w 4149831"/>
              <a:gd name="connsiteY2" fmla="*/ 2062 h 3904013"/>
              <a:gd name="connsiteX3" fmla="*/ 4143371 w 4149831"/>
              <a:gd name="connsiteY3" fmla="*/ 48900 h 3904013"/>
              <a:gd name="connsiteX4" fmla="*/ 4149831 w 4149831"/>
              <a:gd name="connsiteY4" fmla="*/ 80894 h 3904013"/>
              <a:gd name="connsiteX5" fmla="*/ 4149831 w 4149831"/>
              <a:gd name="connsiteY5" fmla="*/ 3818264 h 3904013"/>
              <a:gd name="connsiteX6" fmla="*/ 4143371 w 4149831"/>
              <a:gd name="connsiteY6" fmla="*/ 3850259 h 3904013"/>
              <a:gd name="connsiteX7" fmla="*/ 4062261 w 4149831"/>
              <a:gd name="connsiteY7" fmla="*/ 3904013 h 3904013"/>
              <a:gd name="connsiteX8" fmla="*/ 88028 w 4149831"/>
              <a:gd name="connsiteY8" fmla="*/ 3904013 h 3904013"/>
              <a:gd name="connsiteX9" fmla="*/ 0 w 4149831"/>
              <a:gd name="connsiteY9" fmla="*/ 3816000 h 3904013"/>
              <a:gd name="connsiteX10" fmla="*/ 0 w 4149831"/>
              <a:gd name="connsiteY10" fmla="*/ 2718353 h 3904013"/>
              <a:gd name="connsiteX11" fmla="*/ 0 w 4149831"/>
              <a:gd name="connsiteY11" fmla="*/ 2658391 h 3904013"/>
              <a:gd name="connsiteX12" fmla="*/ 86008 w 4149831"/>
              <a:gd name="connsiteY12" fmla="*/ 2594433 h 3904013"/>
              <a:gd name="connsiteX13" fmla="*/ 294526 w 4149831"/>
              <a:gd name="connsiteY13" fmla="*/ 2405204 h 3904013"/>
              <a:gd name="connsiteX14" fmla="*/ 517913 w 4149831"/>
              <a:gd name="connsiteY14" fmla="*/ 2181767 h 3904013"/>
              <a:gd name="connsiteX15" fmla="*/ 29187 w 4149831"/>
              <a:gd name="connsiteY15" fmla="*/ 970126 h 3904013"/>
              <a:gd name="connsiteX16" fmla="*/ 0 w 4149831"/>
              <a:gd name="connsiteY16" fmla="*/ 906655 h 3904013"/>
              <a:gd name="connsiteX17" fmla="*/ 0 w 4149831"/>
              <a:gd name="connsiteY17" fmla="*/ 83159 h 3904013"/>
              <a:gd name="connsiteX18" fmla="*/ 53764 w 4149831"/>
              <a:gd name="connsiteY18" fmla="*/ 2062 h 390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49831" h="3904013">
                <a:moveTo>
                  <a:pt x="63979" y="0"/>
                </a:moveTo>
                <a:lnTo>
                  <a:pt x="4086310" y="0"/>
                </a:lnTo>
                <a:lnTo>
                  <a:pt x="4096526" y="2062"/>
                </a:lnTo>
                <a:cubicBezTo>
                  <a:pt x="4117588" y="10969"/>
                  <a:pt x="4134462" y="27840"/>
                  <a:pt x="4143371" y="48900"/>
                </a:cubicBezTo>
                <a:lnTo>
                  <a:pt x="4149831" y="80894"/>
                </a:lnTo>
                <a:lnTo>
                  <a:pt x="4149831" y="3818264"/>
                </a:lnTo>
                <a:lnTo>
                  <a:pt x="4143371" y="3850259"/>
                </a:lnTo>
                <a:cubicBezTo>
                  <a:pt x="4130008" y="3881848"/>
                  <a:pt x="4098723" y="3904013"/>
                  <a:pt x="4062261" y="3904013"/>
                </a:cubicBezTo>
                <a:lnTo>
                  <a:pt x="88028" y="3904013"/>
                </a:lnTo>
                <a:cubicBezTo>
                  <a:pt x="39412" y="3904013"/>
                  <a:pt x="0" y="3864608"/>
                  <a:pt x="0" y="3816000"/>
                </a:cubicBezTo>
                <a:lnTo>
                  <a:pt x="0" y="2718353"/>
                </a:lnTo>
                <a:lnTo>
                  <a:pt x="0" y="2658391"/>
                </a:lnTo>
                <a:lnTo>
                  <a:pt x="86008" y="2594433"/>
                </a:lnTo>
                <a:cubicBezTo>
                  <a:pt x="157829" y="2535404"/>
                  <a:pt x="227437" y="2472328"/>
                  <a:pt x="294526" y="2405204"/>
                </a:cubicBezTo>
                <a:lnTo>
                  <a:pt x="517913" y="2181767"/>
                </a:lnTo>
                <a:cubicBezTo>
                  <a:pt x="384624" y="1763073"/>
                  <a:pt x="200559" y="1354754"/>
                  <a:pt x="29187" y="970126"/>
                </a:cubicBezTo>
                <a:lnTo>
                  <a:pt x="0" y="906655"/>
                </a:lnTo>
                <a:lnTo>
                  <a:pt x="0" y="83159"/>
                </a:lnTo>
                <a:cubicBezTo>
                  <a:pt x="0" y="46703"/>
                  <a:pt x="22169" y="15423"/>
                  <a:pt x="53764" y="2062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2013116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2 presenters">
    <p:bg>
      <p:bgPr>
        <a:solidFill>
          <a:srgbClr val="F5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1C236551-E85D-9240-D77F-30DCA5CB5040}"/>
              </a:ext>
            </a:extLst>
          </p:cNvPr>
          <p:cNvGrpSpPr/>
          <p:nvPr userDrawn="1"/>
        </p:nvGrpSpPr>
        <p:grpSpPr>
          <a:xfrm>
            <a:off x="0" y="0"/>
            <a:ext cx="4686448" cy="6858000"/>
            <a:chOff x="0" y="0"/>
            <a:chExt cx="4686448" cy="6858000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8F7B438A-6082-FC40-D5BC-A9424740D28E}"/>
                </a:ext>
              </a:extLst>
            </p:cNvPr>
            <p:cNvSpPr/>
            <p:nvPr userDrawn="1"/>
          </p:nvSpPr>
          <p:spPr>
            <a:xfrm>
              <a:off x="0" y="237790"/>
              <a:ext cx="335168" cy="4475427"/>
            </a:xfrm>
            <a:custGeom>
              <a:avLst/>
              <a:gdLst>
                <a:gd name="connsiteX0" fmla="*/ 0 w 335168"/>
                <a:gd name="connsiteY0" fmla="*/ 0 h 4475427"/>
                <a:gd name="connsiteX1" fmla="*/ 60991 w 335168"/>
                <a:gd name="connsiteY1" fmla="*/ 81629 h 4475427"/>
                <a:gd name="connsiteX2" fmla="*/ 335168 w 335168"/>
                <a:gd name="connsiteY2" fmla="*/ 979937 h 4475427"/>
                <a:gd name="connsiteX3" fmla="*/ 335168 w 335168"/>
                <a:gd name="connsiteY3" fmla="*/ 4475427 h 4475427"/>
                <a:gd name="connsiteX4" fmla="*/ 11648 w 335168"/>
                <a:gd name="connsiteY4" fmla="*/ 4442774 h 4475427"/>
                <a:gd name="connsiteX5" fmla="*/ 0 w 335168"/>
                <a:gd name="connsiteY5" fmla="*/ 4439154 h 4475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5168" h="4475427">
                  <a:moveTo>
                    <a:pt x="0" y="0"/>
                  </a:moveTo>
                  <a:lnTo>
                    <a:pt x="60991" y="81629"/>
                  </a:lnTo>
                  <a:cubicBezTo>
                    <a:pt x="234093" y="338063"/>
                    <a:pt x="335168" y="647193"/>
                    <a:pt x="335168" y="979937"/>
                  </a:cubicBezTo>
                  <a:lnTo>
                    <a:pt x="335168" y="4475427"/>
                  </a:lnTo>
                  <a:cubicBezTo>
                    <a:pt x="224351" y="4475427"/>
                    <a:pt x="116151" y="4464183"/>
                    <a:pt x="11648" y="4442774"/>
                  </a:cubicBezTo>
                  <a:lnTo>
                    <a:pt x="0" y="4439154"/>
                  </a:lnTo>
                  <a:close/>
                </a:path>
              </a:pathLst>
            </a:custGeom>
            <a:solidFill>
              <a:srgbClr val="403FA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949E0E8-2740-B143-6073-923A4668DEE1}"/>
                </a:ext>
              </a:extLst>
            </p:cNvPr>
            <p:cNvSpPr/>
            <p:nvPr/>
          </p:nvSpPr>
          <p:spPr>
            <a:xfrm>
              <a:off x="1421145" y="1755801"/>
              <a:ext cx="3265303" cy="2373424"/>
            </a:xfrm>
            <a:custGeom>
              <a:avLst/>
              <a:gdLst>
                <a:gd name="connsiteX0" fmla="*/ 3261833 w 3494414"/>
                <a:gd name="connsiteY0" fmla="*/ 2539957 h 2539956"/>
                <a:gd name="connsiteX1" fmla="*/ 2454348 w 3494414"/>
                <a:gd name="connsiteY1" fmla="*/ 2539957 h 2539956"/>
                <a:gd name="connsiteX2" fmla="*/ 2469415 w 3494414"/>
                <a:gd name="connsiteY2" fmla="*/ 2295274 h 2539956"/>
                <a:gd name="connsiteX3" fmla="*/ 0 w 3494414"/>
                <a:gd name="connsiteY3" fmla="*/ 0 h 2539956"/>
                <a:gd name="connsiteX4" fmla="*/ 2995141 w 3494414"/>
                <a:gd name="connsiteY4" fmla="*/ 0 h 2539956"/>
                <a:gd name="connsiteX5" fmla="*/ 3488974 w 3494414"/>
                <a:gd name="connsiteY5" fmla="*/ 2257572 h 2539956"/>
                <a:gd name="connsiteX6" fmla="*/ 3261833 w 3494414"/>
                <a:gd name="connsiteY6" fmla="*/ 2539957 h 253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94414" h="2539956">
                  <a:moveTo>
                    <a:pt x="3261833" y="2539957"/>
                  </a:moveTo>
                  <a:lnTo>
                    <a:pt x="2454348" y="2539957"/>
                  </a:lnTo>
                  <a:cubicBezTo>
                    <a:pt x="2464769" y="2459275"/>
                    <a:pt x="2469415" y="2377840"/>
                    <a:pt x="2469415" y="2295274"/>
                  </a:cubicBezTo>
                  <a:cubicBezTo>
                    <a:pt x="2469415" y="966543"/>
                    <a:pt x="1483005" y="0"/>
                    <a:pt x="0" y="0"/>
                  </a:cubicBezTo>
                  <a:lnTo>
                    <a:pt x="2995141" y="0"/>
                  </a:lnTo>
                  <a:lnTo>
                    <a:pt x="3488974" y="2257572"/>
                  </a:lnTo>
                  <a:cubicBezTo>
                    <a:pt x="3520615" y="2402598"/>
                    <a:pt x="3410246" y="2539957"/>
                    <a:pt x="3261833" y="2539957"/>
                  </a:cubicBezTo>
                  <a:close/>
                </a:path>
              </a:pathLst>
            </a:custGeom>
            <a:solidFill>
              <a:srgbClr val="BABAE6"/>
            </a:solidFill>
            <a:ln w="9918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553A72B-4DF2-AC3E-4F1F-5DCD02984F13}"/>
                </a:ext>
              </a:extLst>
            </p:cNvPr>
            <p:cNvSpPr/>
            <p:nvPr/>
          </p:nvSpPr>
          <p:spPr>
            <a:xfrm>
              <a:off x="2252322" y="4739405"/>
              <a:ext cx="1986847" cy="1916965"/>
            </a:xfrm>
            <a:custGeom>
              <a:avLst/>
              <a:gdLst>
                <a:gd name="connsiteX0" fmla="*/ 1058482 w 2126255"/>
                <a:gd name="connsiteY0" fmla="*/ 2051470 h 2051469"/>
                <a:gd name="connsiteX1" fmla="*/ 175786 w 2126255"/>
                <a:gd name="connsiteY1" fmla="*/ 2051470 h 2051469"/>
                <a:gd name="connsiteX2" fmla="*/ 0 w 2126255"/>
                <a:gd name="connsiteY2" fmla="*/ 1875529 h 2051469"/>
                <a:gd name="connsiteX3" fmla="*/ 175786 w 2126255"/>
                <a:gd name="connsiteY3" fmla="*/ 1699588 h 2051469"/>
                <a:gd name="connsiteX4" fmla="*/ 1058482 w 2126255"/>
                <a:gd name="connsiteY4" fmla="*/ 1699588 h 2051469"/>
                <a:gd name="connsiteX5" fmla="*/ 1774684 w 2126255"/>
                <a:gd name="connsiteY5" fmla="*/ 982755 h 2051469"/>
                <a:gd name="connsiteX6" fmla="*/ 1774684 w 2126255"/>
                <a:gd name="connsiteY6" fmla="*/ 175941 h 2051469"/>
                <a:gd name="connsiteX7" fmla="*/ 1950470 w 2126255"/>
                <a:gd name="connsiteY7" fmla="*/ 0 h 2051469"/>
                <a:gd name="connsiteX8" fmla="*/ 2126256 w 2126255"/>
                <a:gd name="connsiteY8" fmla="*/ 175941 h 2051469"/>
                <a:gd name="connsiteX9" fmla="*/ 2126256 w 2126255"/>
                <a:gd name="connsiteY9" fmla="*/ 982755 h 2051469"/>
                <a:gd name="connsiteX10" fmla="*/ 1058482 w 2126255"/>
                <a:gd name="connsiteY10" fmla="*/ 2051470 h 2051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26255" h="2051469">
                  <a:moveTo>
                    <a:pt x="1058482" y="2051470"/>
                  </a:moveTo>
                  <a:lnTo>
                    <a:pt x="175786" y="2051470"/>
                  </a:lnTo>
                  <a:cubicBezTo>
                    <a:pt x="78727" y="2051470"/>
                    <a:pt x="0" y="1972673"/>
                    <a:pt x="0" y="1875529"/>
                  </a:cubicBezTo>
                  <a:cubicBezTo>
                    <a:pt x="0" y="1778385"/>
                    <a:pt x="78727" y="1699588"/>
                    <a:pt x="175786" y="1699588"/>
                  </a:cubicBezTo>
                  <a:lnTo>
                    <a:pt x="1058482" y="1699588"/>
                  </a:lnTo>
                  <a:cubicBezTo>
                    <a:pt x="1453373" y="1699588"/>
                    <a:pt x="1774684" y="1377993"/>
                    <a:pt x="1774684" y="982755"/>
                  </a:cubicBezTo>
                  <a:lnTo>
                    <a:pt x="1774684" y="175941"/>
                  </a:lnTo>
                  <a:cubicBezTo>
                    <a:pt x="1774684" y="78796"/>
                    <a:pt x="1853411" y="0"/>
                    <a:pt x="1950470" y="0"/>
                  </a:cubicBezTo>
                  <a:cubicBezTo>
                    <a:pt x="2047529" y="0"/>
                    <a:pt x="2126256" y="78796"/>
                    <a:pt x="2126256" y="175941"/>
                  </a:cubicBezTo>
                  <a:lnTo>
                    <a:pt x="2126256" y="982755"/>
                  </a:lnTo>
                  <a:cubicBezTo>
                    <a:pt x="2126256" y="1572031"/>
                    <a:pt x="1647239" y="2051470"/>
                    <a:pt x="1058482" y="2051470"/>
                  </a:cubicBezTo>
                  <a:close/>
                </a:path>
              </a:pathLst>
            </a:custGeom>
            <a:solidFill>
              <a:srgbClr val="351C5C"/>
            </a:solidFill>
            <a:ln w="9918" cap="rnd">
              <a:solidFill>
                <a:srgbClr val="361D5C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7DC3C5A-8187-E3D7-CCDA-69E7E3E67786}"/>
                </a:ext>
              </a:extLst>
            </p:cNvPr>
            <p:cNvSpPr/>
            <p:nvPr/>
          </p:nvSpPr>
          <p:spPr>
            <a:xfrm>
              <a:off x="402847" y="4129225"/>
              <a:ext cx="3311726" cy="2728775"/>
            </a:xfrm>
            <a:custGeom>
              <a:avLst/>
              <a:gdLst>
                <a:gd name="connsiteX0" fmla="*/ 1825160 w 3544094"/>
                <a:gd name="connsiteY0" fmla="*/ 0 h 2920240"/>
                <a:gd name="connsiteX1" fmla="*/ 1763509 w 3544094"/>
                <a:gd name="connsiteY1" fmla="*/ 1005 h 2920240"/>
                <a:gd name="connsiteX2" fmla="*/ 360110 w 3544094"/>
                <a:gd name="connsiteY2" fmla="*/ 624967 h 2920240"/>
                <a:gd name="connsiteX3" fmla="*/ 2888 w 3544094"/>
                <a:gd name="connsiteY3" fmla="*/ 1699588 h 2920240"/>
                <a:gd name="connsiteX4" fmla="*/ 0 w 3544094"/>
                <a:gd name="connsiteY4" fmla="*/ 1817217 h 2920240"/>
                <a:gd name="connsiteX5" fmla="*/ 224629 w 3544094"/>
                <a:gd name="connsiteY5" fmla="*/ 2920240 h 2920240"/>
                <a:gd name="connsiteX6" fmla="*/ 1649750 w 3544094"/>
                <a:gd name="connsiteY6" fmla="*/ 2920240 h 2920240"/>
                <a:gd name="connsiteX7" fmla="*/ 1484010 w 3544094"/>
                <a:gd name="connsiteY7" fmla="*/ 2344537 h 2920240"/>
                <a:gd name="connsiteX8" fmla="*/ 2098005 w 3544094"/>
                <a:gd name="connsiteY8" fmla="*/ 1699588 h 2920240"/>
                <a:gd name="connsiteX9" fmla="*/ 2172839 w 3544094"/>
                <a:gd name="connsiteY9" fmla="*/ 1699588 h 2920240"/>
                <a:gd name="connsiteX10" fmla="*/ 2211010 w 3544094"/>
                <a:gd name="connsiteY10" fmla="*/ 1684885 h 2920240"/>
                <a:gd name="connsiteX11" fmla="*/ 2231476 w 3544094"/>
                <a:gd name="connsiteY11" fmla="*/ 1676590 h 2920240"/>
                <a:gd name="connsiteX12" fmla="*/ 2250059 w 3544094"/>
                <a:gd name="connsiteY12" fmla="*/ 1669050 h 2920240"/>
                <a:gd name="connsiteX13" fmla="*/ 2267010 w 3544094"/>
                <a:gd name="connsiteY13" fmla="*/ 1661886 h 2920240"/>
                <a:gd name="connsiteX14" fmla="*/ 2291871 w 3544094"/>
                <a:gd name="connsiteY14" fmla="*/ 1651079 h 2920240"/>
                <a:gd name="connsiteX15" fmla="*/ 2308822 w 3544094"/>
                <a:gd name="connsiteY15" fmla="*/ 1643539 h 2920240"/>
                <a:gd name="connsiteX16" fmla="*/ 2321002 w 3544094"/>
                <a:gd name="connsiteY16" fmla="*/ 1638009 h 2920240"/>
                <a:gd name="connsiteX17" fmla="*/ 2346114 w 3544094"/>
                <a:gd name="connsiteY17" fmla="*/ 1626447 h 2920240"/>
                <a:gd name="connsiteX18" fmla="*/ 2379639 w 3544094"/>
                <a:gd name="connsiteY18" fmla="*/ 1610235 h 2920240"/>
                <a:gd name="connsiteX19" fmla="*/ 2401612 w 3544094"/>
                <a:gd name="connsiteY19" fmla="*/ 1599176 h 2920240"/>
                <a:gd name="connsiteX20" fmla="*/ 2418689 w 3544094"/>
                <a:gd name="connsiteY20" fmla="*/ 1590379 h 2920240"/>
                <a:gd name="connsiteX21" fmla="*/ 2440285 w 3544094"/>
                <a:gd name="connsiteY21" fmla="*/ 1578943 h 2920240"/>
                <a:gd name="connsiteX22" fmla="*/ 2449200 w 3544094"/>
                <a:gd name="connsiteY22" fmla="*/ 1574168 h 2920240"/>
                <a:gd name="connsiteX23" fmla="*/ 2476446 w 3544094"/>
                <a:gd name="connsiteY23" fmla="*/ 1559338 h 2920240"/>
                <a:gd name="connsiteX24" fmla="*/ 2481469 w 3544094"/>
                <a:gd name="connsiteY24" fmla="*/ 1556448 h 2920240"/>
                <a:gd name="connsiteX25" fmla="*/ 2509971 w 3544094"/>
                <a:gd name="connsiteY25" fmla="*/ 1540236 h 2920240"/>
                <a:gd name="connsiteX26" fmla="*/ 2545380 w 3544094"/>
                <a:gd name="connsiteY26" fmla="*/ 1519249 h 2920240"/>
                <a:gd name="connsiteX27" fmla="*/ 2579658 w 3544094"/>
                <a:gd name="connsiteY27" fmla="*/ 1497885 h 2920240"/>
                <a:gd name="connsiteX28" fmla="*/ 2610295 w 3544094"/>
                <a:gd name="connsiteY28" fmla="*/ 1478154 h 2920240"/>
                <a:gd name="connsiteX29" fmla="*/ 2629129 w 3544094"/>
                <a:gd name="connsiteY29" fmla="*/ 1465587 h 2920240"/>
                <a:gd name="connsiteX30" fmla="*/ 2643443 w 3544094"/>
                <a:gd name="connsiteY30" fmla="*/ 1455910 h 2920240"/>
                <a:gd name="connsiteX31" fmla="*/ 2661398 w 3544094"/>
                <a:gd name="connsiteY31" fmla="*/ 1443594 h 2920240"/>
                <a:gd name="connsiteX32" fmla="*/ 2724179 w 3544094"/>
                <a:gd name="connsiteY32" fmla="*/ 1397975 h 2920240"/>
                <a:gd name="connsiteX33" fmla="*/ 2744520 w 3544094"/>
                <a:gd name="connsiteY33" fmla="*/ 1382518 h 2920240"/>
                <a:gd name="connsiteX34" fmla="*/ 2754565 w 3544094"/>
                <a:gd name="connsiteY34" fmla="*/ 1374726 h 2920240"/>
                <a:gd name="connsiteX35" fmla="*/ 2777668 w 3544094"/>
                <a:gd name="connsiteY35" fmla="*/ 1356378 h 2920240"/>
                <a:gd name="connsiteX36" fmla="*/ 2782942 w 3544094"/>
                <a:gd name="connsiteY36" fmla="*/ 1352105 h 2920240"/>
                <a:gd name="connsiteX37" fmla="*/ 2807929 w 3544094"/>
                <a:gd name="connsiteY37" fmla="*/ 1331620 h 2920240"/>
                <a:gd name="connsiteX38" fmla="*/ 2835427 w 3544094"/>
                <a:gd name="connsiteY38" fmla="*/ 1308371 h 2920240"/>
                <a:gd name="connsiteX39" fmla="*/ 2862422 w 3544094"/>
                <a:gd name="connsiteY39" fmla="*/ 1284619 h 2920240"/>
                <a:gd name="connsiteX40" fmla="*/ 2880628 w 3544094"/>
                <a:gd name="connsiteY40" fmla="*/ 1268030 h 2920240"/>
                <a:gd name="connsiteX41" fmla="*/ 2892557 w 3544094"/>
                <a:gd name="connsiteY41" fmla="*/ 1257223 h 2920240"/>
                <a:gd name="connsiteX42" fmla="*/ 2908126 w 3544094"/>
                <a:gd name="connsiteY42" fmla="*/ 1242645 h 2920240"/>
                <a:gd name="connsiteX43" fmla="*/ 2919929 w 3544094"/>
                <a:gd name="connsiteY43" fmla="*/ 1231334 h 2920240"/>
                <a:gd name="connsiteX44" fmla="*/ 2940772 w 3544094"/>
                <a:gd name="connsiteY44" fmla="*/ 1210975 h 2920240"/>
                <a:gd name="connsiteX45" fmla="*/ 3029419 w 3544094"/>
                <a:gd name="connsiteY45" fmla="*/ 1117978 h 2920240"/>
                <a:gd name="connsiteX46" fmla="*/ 3043858 w 3544094"/>
                <a:gd name="connsiteY46" fmla="*/ 1101767 h 2920240"/>
                <a:gd name="connsiteX47" fmla="*/ 3061311 w 3544094"/>
                <a:gd name="connsiteY47" fmla="*/ 1081784 h 2920240"/>
                <a:gd name="connsiteX48" fmla="*/ 3081903 w 3544094"/>
                <a:gd name="connsiteY48" fmla="*/ 1057279 h 2920240"/>
                <a:gd name="connsiteX49" fmla="*/ 3107141 w 3544094"/>
                <a:gd name="connsiteY49" fmla="*/ 1026363 h 2920240"/>
                <a:gd name="connsiteX50" fmla="*/ 3129491 w 3544094"/>
                <a:gd name="connsiteY50" fmla="*/ 997836 h 2920240"/>
                <a:gd name="connsiteX51" fmla="*/ 3141043 w 3544094"/>
                <a:gd name="connsiteY51" fmla="*/ 982755 h 2920240"/>
                <a:gd name="connsiteX52" fmla="*/ 3160128 w 3544094"/>
                <a:gd name="connsiteY52" fmla="*/ 957244 h 2920240"/>
                <a:gd name="connsiteX53" fmla="*/ 3160379 w 3544094"/>
                <a:gd name="connsiteY53" fmla="*/ 956867 h 2920240"/>
                <a:gd name="connsiteX54" fmla="*/ 3185115 w 3544094"/>
                <a:gd name="connsiteY54" fmla="*/ 922432 h 2920240"/>
                <a:gd name="connsiteX55" fmla="*/ 3185868 w 3544094"/>
                <a:gd name="connsiteY55" fmla="*/ 921427 h 2920240"/>
                <a:gd name="connsiteX56" fmla="*/ 3210227 w 3544094"/>
                <a:gd name="connsiteY56" fmla="*/ 885988 h 2920240"/>
                <a:gd name="connsiteX57" fmla="*/ 3257187 w 3544094"/>
                <a:gd name="connsiteY57" fmla="*/ 812972 h 2920240"/>
                <a:gd name="connsiteX58" fmla="*/ 3271250 w 3544094"/>
                <a:gd name="connsiteY58" fmla="*/ 789723 h 2920240"/>
                <a:gd name="connsiteX59" fmla="*/ 3289708 w 3544094"/>
                <a:gd name="connsiteY59" fmla="*/ 758305 h 2920240"/>
                <a:gd name="connsiteX60" fmla="*/ 3302138 w 3544094"/>
                <a:gd name="connsiteY60" fmla="*/ 736186 h 2920240"/>
                <a:gd name="connsiteX61" fmla="*/ 3313062 w 3544094"/>
                <a:gd name="connsiteY61" fmla="*/ 716330 h 2920240"/>
                <a:gd name="connsiteX62" fmla="*/ 3324362 w 3544094"/>
                <a:gd name="connsiteY62" fmla="*/ 695218 h 2920240"/>
                <a:gd name="connsiteX63" fmla="*/ 3345833 w 3544094"/>
                <a:gd name="connsiteY63" fmla="*/ 653494 h 2920240"/>
                <a:gd name="connsiteX64" fmla="*/ 3361654 w 3544094"/>
                <a:gd name="connsiteY64" fmla="*/ 621071 h 2920240"/>
                <a:gd name="connsiteX65" fmla="*/ 3372201 w 3544094"/>
                <a:gd name="connsiteY65" fmla="*/ 598576 h 2920240"/>
                <a:gd name="connsiteX66" fmla="*/ 3394551 w 3544094"/>
                <a:gd name="connsiteY66" fmla="*/ 548558 h 2920240"/>
                <a:gd name="connsiteX67" fmla="*/ 3403968 w 3544094"/>
                <a:gd name="connsiteY67" fmla="*/ 526314 h 2920240"/>
                <a:gd name="connsiteX68" fmla="*/ 3405852 w 3544094"/>
                <a:gd name="connsiteY68" fmla="*/ 521916 h 2920240"/>
                <a:gd name="connsiteX69" fmla="*/ 3413009 w 3544094"/>
                <a:gd name="connsiteY69" fmla="*/ 504448 h 2920240"/>
                <a:gd name="connsiteX70" fmla="*/ 3423430 w 3544094"/>
                <a:gd name="connsiteY70" fmla="*/ 477931 h 2920240"/>
                <a:gd name="connsiteX71" fmla="*/ 3435861 w 3544094"/>
                <a:gd name="connsiteY71" fmla="*/ 445130 h 2920240"/>
                <a:gd name="connsiteX72" fmla="*/ 3447664 w 3544094"/>
                <a:gd name="connsiteY72" fmla="*/ 411953 h 2920240"/>
                <a:gd name="connsiteX73" fmla="*/ 3458964 w 3544094"/>
                <a:gd name="connsiteY73" fmla="*/ 378650 h 2920240"/>
                <a:gd name="connsiteX74" fmla="*/ 3467502 w 3544094"/>
                <a:gd name="connsiteY74" fmla="*/ 352133 h 2920240"/>
                <a:gd name="connsiteX75" fmla="*/ 3481691 w 3544094"/>
                <a:gd name="connsiteY75" fmla="*/ 304503 h 2920240"/>
                <a:gd name="connsiteX76" fmla="*/ 3488471 w 3544094"/>
                <a:gd name="connsiteY76" fmla="*/ 280625 h 2920240"/>
                <a:gd name="connsiteX77" fmla="*/ 3489852 w 3544094"/>
                <a:gd name="connsiteY77" fmla="*/ 275347 h 2920240"/>
                <a:gd name="connsiteX78" fmla="*/ 3497260 w 3544094"/>
                <a:gd name="connsiteY78" fmla="*/ 246945 h 2920240"/>
                <a:gd name="connsiteX79" fmla="*/ 3498893 w 3544094"/>
                <a:gd name="connsiteY79" fmla="*/ 240788 h 2920240"/>
                <a:gd name="connsiteX80" fmla="*/ 3506678 w 3544094"/>
                <a:gd name="connsiteY80" fmla="*/ 208993 h 2920240"/>
                <a:gd name="connsiteX81" fmla="*/ 3512077 w 3544094"/>
                <a:gd name="connsiteY81" fmla="*/ 185115 h 2920240"/>
                <a:gd name="connsiteX82" fmla="*/ 3516597 w 3544094"/>
                <a:gd name="connsiteY82" fmla="*/ 164379 h 2920240"/>
                <a:gd name="connsiteX83" fmla="*/ 3544095 w 3544094"/>
                <a:gd name="connsiteY83" fmla="*/ 0 h 2920240"/>
                <a:gd name="connsiteX84" fmla="*/ 1825160 w 3544094"/>
                <a:gd name="connsiteY84" fmla="*/ 0 h 292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544094" h="2920240">
                  <a:moveTo>
                    <a:pt x="1825160" y="0"/>
                  </a:moveTo>
                  <a:cubicBezTo>
                    <a:pt x="1804191" y="0"/>
                    <a:pt x="1783473" y="0"/>
                    <a:pt x="1763509" y="1005"/>
                  </a:cubicBezTo>
                  <a:cubicBezTo>
                    <a:pt x="1132438" y="14201"/>
                    <a:pt x="657690" y="240034"/>
                    <a:pt x="360110" y="624967"/>
                  </a:cubicBezTo>
                  <a:cubicBezTo>
                    <a:pt x="143140" y="904838"/>
                    <a:pt x="20843" y="1270041"/>
                    <a:pt x="2888" y="1699588"/>
                  </a:cubicBezTo>
                  <a:cubicBezTo>
                    <a:pt x="1004" y="1738547"/>
                    <a:pt x="0" y="1777379"/>
                    <a:pt x="0" y="1817217"/>
                  </a:cubicBezTo>
                  <a:cubicBezTo>
                    <a:pt x="0" y="2315129"/>
                    <a:pt x="107104" y="2695539"/>
                    <a:pt x="224629" y="2920240"/>
                  </a:cubicBezTo>
                  <a:lnTo>
                    <a:pt x="1649750" y="2920240"/>
                  </a:lnTo>
                  <a:cubicBezTo>
                    <a:pt x="1541768" y="2754353"/>
                    <a:pt x="1484010" y="2529527"/>
                    <a:pt x="1484010" y="2344537"/>
                  </a:cubicBezTo>
                  <a:cubicBezTo>
                    <a:pt x="1484010" y="1972799"/>
                    <a:pt x="1659293" y="1699588"/>
                    <a:pt x="2098005" y="1699588"/>
                  </a:cubicBezTo>
                  <a:lnTo>
                    <a:pt x="2172839" y="1699588"/>
                  </a:lnTo>
                  <a:cubicBezTo>
                    <a:pt x="2185647" y="1694812"/>
                    <a:pt x="2198328" y="1689911"/>
                    <a:pt x="2211010" y="1684885"/>
                  </a:cubicBezTo>
                  <a:cubicBezTo>
                    <a:pt x="2217916" y="1682245"/>
                    <a:pt x="2224696" y="1679481"/>
                    <a:pt x="2231476" y="1676590"/>
                  </a:cubicBezTo>
                  <a:cubicBezTo>
                    <a:pt x="2237755" y="1674202"/>
                    <a:pt x="2243907" y="1671689"/>
                    <a:pt x="2250059" y="1669050"/>
                  </a:cubicBezTo>
                  <a:cubicBezTo>
                    <a:pt x="2255710" y="1666788"/>
                    <a:pt x="2261360" y="1664400"/>
                    <a:pt x="2267010" y="1661886"/>
                  </a:cubicBezTo>
                  <a:cubicBezTo>
                    <a:pt x="2275297" y="1658493"/>
                    <a:pt x="2283584" y="1654849"/>
                    <a:pt x="2291871" y="1651079"/>
                  </a:cubicBezTo>
                  <a:cubicBezTo>
                    <a:pt x="2297521" y="1648691"/>
                    <a:pt x="2303172" y="1646177"/>
                    <a:pt x="2308822" y="1643539"/>
                  </a:cubicBezTo>
                  <a:cubicBezTo>
                    <a:pt x="2312840" y="1641905"/>
                    <a:pt x="2316984" y="1640020"/>
                    <a:pt x="2321002" y="1638009"/>
                  </a:cubicBezTo>
                  <a:cubicBezTo>
                    <a:pt x="2329414" y="1634238"/>
                    <a:pt x="2337701" y="1630468"/>
                    <a:pt x="2346114" y="1626447"/>
                  </a:cubicBezTo>
                  <a:cubicBezTo>
                    <a:pt x="2357289" y="1621169"/>
                    <a:pt x="2368464" y="1615765"/>
                    <a:pt x="2379639" y="1610235"/>
                  </a:cubicBezTo>
                  <a:cubicBezTo>
                    <a:pt x="2386921" y="1606591"/>
                    <a:pt x="2394330" y="1602946"/>
                    <a:pt x="2401612" y="1599176"/>
                  </a:cubicBezTo>
                  <a:cubicBezTo>
                    <a:pt x="2407388" y="1596412"/>
                    <a:pt x="2413038" y="1593395"/>
                    <a:pt x="2418689" y="1590379"/>
                  </a:cubicBezTo>
                  <a:cubicBezTo>
                    <a:pt x="2425971" y="1586609"/>
                    <a:pt x="2433128" y="1582839"/>
                    <a:pt x="2440285" y="1578943"/>
                  </a:cubicBezTo>
                  <a:cubicBezTo>
                    <a:pt x="2443298" y="1577435"/>
                    <a:pt x="2446312" y="1575927"/>
                    <a:pt x="2449200" y="1574168"/>
                  </a:cubicBezTo>
                  <a:cubicBezTo>
                    <a:pt x="2458366" y="1569392"/>
                    <a:pt x="2467406" y="1564365"/>
                    <a:pt x="2476446" y="1559338"/>
                  </a:cubicBezTo>
                  <a:cubicBezTo>
                    <a:pt x="2478204" y="1558459"/>
                    <a:pt x="2479837" y="1557453"/>
                    <a:pt x="2481469" y="1556448"/>
                  </a:cubicBezTo>
                  <a:cubicBezTo>
                    <a:pt x="2491012" y="1551169"/>
                    <a:pt x="2500554" y="1545766"/>
                    <a:pt x="2509971" y="1540236"/>
                  </a:cubicBezTo>
                  <a:cubicBezTo>
                    <a:pt x="2521900" y="1533324"/>
                    <a:pt x="2533702" y="1526287"/>
                    <a:pt x="2545380" y="1519249"/>
                  </a:cubicBezTo>
                  <a:cubicBezTo>
                    <a:pt x="2556931" y="1512211"/>
                    <a:pt x="2568357" y="1505173"/>
                    <a:pt x="2579658" y="1497885"/>
                  </a:cubicBezTo>
                  <a:cubicBezTo>
                    <a:pt x="2589954" y="1491475"/>
                    <a:pt x="2600124" y="1484815"/>
                    <a:pt x="2610295" y="1478154"/>
                  </a:cubicBezTo>
                  <a:cubicBezTo>
                    <a:pt x="2616573" y="1474007"/>
                    <a:pt x="2622851" y="1469860"/>
                    <a:pt x="2629129" y="1465587"/>
                  </a:cubicBezTo>
                  <a:cubicBezTo>
                    <a:pt x="2633900" y="1462445"/>
                    <a:pt x="2638672" y="1459177"/>
                    <a:pt x="2643443" y="1455910"/>
                  </a:cubicBezTo>
                  <a:cubicBezTo>
                    <a:pt x="2649470" y="1451889"/>
                    <a:pt x="2655371" y="1447742"/>
                    <a:pt x="2661398" y="1443594"/>
                  </a:cubicBezTo>
                  <a:cubicBezTo>
                    <a:pt x="2682618" y="1428765"/>
                    <a:pt x="2703587" y="1413559"/>
                    <a:pt x="2724179" y="1397975"/>
                  </a:cubicBezTo>
                  <a:cubicBezTo>
                    <a:pt x="2730960" y="1392948"/>
                    <a:pt x="2737740" y="1387670"/>
                    <a:pt x="2744520" y="1382518"/>
                  </a:cubicBezTo>
                  <a:cubicBezTo>
                    <a:pt x="2747910" y="1379878"/>
                    <a:pt x="2751300" y="1377365"/>
                    <a:pt x="2754565" y="1374726"/>
                  </a:cubicBezTo>
                  <a:cubicBezTo>
                    <a:pt x="2762350" y="1368694"/>
                    <a:pt x="2770009" y="1362536"/>
                    <a:pt x="2777668" y="1356378"/>
                  </a:cubicBezTo>
                  <a:cubicBezTo>
                    <a:pt x="2779426" y="1354996"/>
                    <a:pt x="2781184" y="1353613"/>
                    <a:pt x="2782942" y="1352105"/>
                  </a:cubicBezTo>
                  <a:cubicBezTo>
                    <a:pt x="2791355" y="1345444"/>
                    <a:pt x="2799642" y="1338533"/>
                    <a:pt x="2807929" y="1331620"/>
                  </a:cubicBezTo>
                  <a:cubicBezTo>
                    <a:pt x="2817094" y="1323955"/>
                    <a:pt x="2826261" y="1316163"/>
                    <a:pt x="2835427" y="1308371"/>
                  </a:cubicBezTo>
                  <a:cubicBezTo>
                    <a:pt x="2844467" y="1300454"/>
                    <a:pt x="2853507" y="1292537"/>
                    <a:pt x="2862422" y="1284619"/>
                  </a:cubicBezTo>
                  <a:cubicBezTo>
                    <a:pt x="2868575" y="1279215"/>
                    <a:pt x="2874602" y="1273686"/>
                    <a:pt x="2880628" y="1268030"/>
                  </a:cubicBezTo>
                  <a:cubicBezTo>
                    <a:pt x="2884646" y="1264512"/>
                    <a:pt x="2888665" y="1260867"/>
                    <a:pt x="2892557" y="1257223"/>
                  </a:cubicBezTo>
                  <a:cubicBezTo>
                    <a:pt x="2897830" y="1252321"/>
                    <a:pt x="2902978" y="1247546"/>
                    <a:pt x="2908126" y="1242645"/>
                  </a:cubicBezTo>
                  <a:cubicBezTo>
                    <a:pt x="2912144" y="1238874"/>
                    <a:pt x="2916037" y="1235104"/>
                    <a:pt x="2919929" y="1231334"/>
                  </a:cubicBezTo>
                  <a:cubicBezTo>
                    <a:pt x="2926961" y="1224548"/>
                    <a:pt x="2933867" y="1217887"/>
                    <a:pt x="2940772" y="1210975"/>
                  </a:cubicBezTo>
                  <a:cubicBezTo>
                    <a:pt x="2971409" y="1180814"/>
                    <a:pt x="3001042" y="1149773"/>
                    <a:pt x="3029419" y="1117978"/>
                  </a:cubicBezTo>
                  <a:cubicBezTo>
                    <a:pt x="3034316" y="1112574"/>
                    <a:pt x="3039212" y="1107170"/>
                    <a:pt x="3043858" y="1101767"/>
                  </a:cubicBezTo>
                  <a:cubicBezTo>
                    <a:pt x="3049760" y="1095231"/>
                    <a:pt x="3055536" y="1088571"/>
                    <a:pt x="3061311" y="1081784"/>
                  </a:cubicBezTo>
                  <a:cubicBezTo>
                    <a:pt x="3068217" y="1073742"/>
                    <a:pt x="3075123" y="1065573"/>
                    <a:pt x="3081903" y="1057279"/>
                  </a:cubicBezTo>
                  <a:cubicBezTo>
                    <a:pt x="3090442" y="1047099"/>
                    <a:pt x="3098854" y="1036668"/>
                    <a:pt x="3107141" y="1026363"/>
                  </a:cubicBezTo>
                  <a:cubicBezTo>
                    <a:pt x="3114801" y="1016938"/>
                    <a:pt x="3122209" y="1007387"/>
                    <a:pt x="3129491" y="997836"/>
                  </a:cubicBezTo>
                  <a:cubicBezTo>
                    <a:pt x="3133509" y="992809"/>
                    <a:pt x="3137402" y="987782"/>
                    <a:pt x="3141043" y="982755"/>
                  </a:cubicBezTo>
                  <a:cubicBezTo>
                    <a:pt x="3147572" y="974335"/>
                    <a:pt x="3153850" y="965789"/>
                    <a:pt x="3160128" y="957244"/>
                  </a:cubicBezTo>
                  <a:cubicBezTo>
                    <a:pt x="3160254" y="957118"/>
                    <a:pt x="3160379" y="956992"/>
                    <a:pt x="3160379" y="956867"/>
                  </a:cubicBezTo>
                  <a:cubicBezTo>
                    <a:pt x="3168792" y="945556"/>
                    <a:pt x="3177079" y="933994"/>
                    <a:pt x="3185115" y="922432"/>
                  </a:cubicBezTo>
                  <a:cubicBezTo>
                    <a:pt x="3185491" y="922181"/>
                    <a:pt x="3185617" y="921804"/>
                    <a:pt x="3185868" y="921427"/>
                  </a:cubicBezTo>
                  <a:cubicBezTo>
                    <a:pt x="3194155" y="909740"/>
                    <a:pt x="3202191" y="897927"/>
                    <a:pt x="3210227" y="885988"/>
                  </a:cubicBezTo>
                  <a:cubicBezTo>
                    <a:pt x="3226425" y="861984"/>
                    <a:pt x="3242120" y="837604"/>
                    <a:pt x="3257187" y="812972"/>
                  </a:cubicBezTo>
                  <a:cubicBezTo>
                    <a:pt x="3261958" y="805306"/>
                    <a:pt x="3266604" y="797514"/>
                    <a:pt x="3271250" y="789723"/>
                  </a:cubicBezTo>
                  <a:cubicBezTo>
                    <a:pt x="3277528" y="779292"/>
                    <a:pt x="3283680" y="768861"/>
                    <a:pt x="3289708" y="758305"/>
                  </a:cubicBezTo>
                  <a:cubicBezTo>
                    <a:pt x="3293977" y="751016"/>
                    <a:pt x="3298120" y="743601"/>
                    <a:pt x="3302138" y="736186"/>
                  </a:cubicBezTo>
                  <a:cubicBezTo>
                    <a:pt x="3305779" y="729652"/>
                    <a:pt x="3309421" y="722991"/>
                    <a:pt x="3313062" y="716330"/>
                  </a:cubicBezTo>
                  <a:cubicBezTo>
                    <a:pt x="3316954" y="709293"/>
                    <a:pt x="3320721" y="702255"/>
                    <a:pt x="3324362" y="695218"/>
                  </a:cubicBezTo>
                  <a:cubicBezTo>
                    <a:pt x="3331771" y="681394"/>
                    <a:pt x="3338802" y="667570"/>
                    <a:pt x="3345833" y="653494"/>
                  </a:cubicBezTo>
                  <a:cubicBezTo>
                    <a:pt x="3351107" y="642812"/>
                    <a:pt x="3356381" y="632005"/>
                    <a:pt x="3361654" y="621071"/>
                  </a:cubicBezTo>
                  <a:cubicBezTo>
                    <a:pt x="3365295" y="613531"/>
                    <a:pt x="3368811" y="606116"/>
                    <a:pt x="3372201" y="598576"/>
                  </a:cubicBezTo>
                  <a:cubicBezTo>
                    <a:pt x="3379861" y="581987"/>
                    <a:pt x="3387269" y="565273"/>
                    <a:pt x="3394551" y="548558"/>
                  </a:cubicBezTo>
                  <a:cubicBezTo>
                    <a:pt x="3397816" y="541144"/>
                    <a:pt x="3400955" y="533729"/>
                    <a:pt x="3403968" y="526314"/>
                  </a:cubicBezTo>
                  <a:cubicBezTo>
                    <a:pt x="3404596" y="524806"/>
                    <a:pt x="3405224" y="523298"/>
                    <a:pt x="3405852" y="521916"/>
                  </a:cubicBezTo>
                  <a:cubicBezTo>
                    <a:pt x="3408237" y="516135"/>
                    <a:pt x="3410623" y="510228"/>
                    <a:pt x="3413009" y="504448"/>
                  </a:cubicBezTo>
                  <a:cubicBezTo>
                    <a:pt x="3416525" y="495650"/>
                    <a:pt x="3420040" y="486853"/>
                    <a:pt x="3423430" y="477931"/>
                  </a:cubicBezTo>
                  <a:cubicBezTo>
                    <a:pt x="3427699" y="466997"/>
                    <a:pt x="3431843" y="456064"/>
                    <a:pt x="3435861" y="445130"/>
                  </a:cubicBezTo>
                  <a:cubicBezTo>
                    <a:pt x="3439879" y="434071"/>
                    <a:pt x="3443897" y="423012"/>
                    <a:pt x="3447664" y="411953"/>
                  </a:cubicBezTo>
                  <a:cubicBezTo>
                    <a:pt x="3451556" y="400894"/>
                    <a:pt x="3455323" y="389709"/>
                    <a:pt x="3458964" y="378650"/>
                  </a:cubicBezTo>
                  <a:cubicBezTo>
                    <a:pt x="3461852" y="369853"/>
                    <a:pt x="3464740" y="360930"/>
                    <a:pt x="3467502" y="352133"/>
                  </a:cubicBezTo>
                  <a:cubicBezTo>
                    <a:pt x="3472399" y="336298"/>
                    <a:pt x="3477171" y="320464"/>
                    <a:pt x="3481691" y="304503"/>
                  </a:cubicBezTo>
                  <a:cubicBezTo>
                    <a:pt x="3484076" y="296586"/>
                    <a:pt x="3486337" y="288669"/>
                    <a:pt x="3488471" y="280625"/>
                  </a:cubicBezTo>
                  <a:cubicBezTo>
                    <a:pt x="3488973" y="278866"/>
                    <a:pt x="3489350" y="277107"/>
                    <a:pt x="3489852" y="275347"/>
                  </a:cubicBezTo>
                  <a:cubicBezTo>
                    <a:pt x="3492489" y="265922"/>
                    <a:pt x="3495000" y="256497"/>
                    <a:pt x="3497260" y="246945"/>
                  </a:cubicBezTo>
                  <a:cubicBezTo>
                    <a:pt x="3497888" y="244935"/>
                    <a:pt x="3498390" y="242798"/>
                    <a:pt x="3498893" y="240788"/>
                  </a:cubicBezTo>
                  <a:cubicBezTo>
                    <a:pt x="3501655" y="230231"/>
                    <a:pt x="3504166" y="219675"/>
                    <a:pt x="3506678" y="208993"/>
                  </a:cubicBezTo>
                  <a:cubicBezTo>
                    <a:pt x="3508561" y="201075"/>
                    <a:pt x="3510319" y="193032"/>
                    <a:pt x="3512077" y="185115"/>
                  </a:cubicBezTo>
                  <a:cubicBezTo>
                    <a:pt x="3513709" y="178203"/>
                    <a:pt x="3515216" y="171291"/>
                    <a:pt x="3516597" y="164379"/>
                  </a:cubicBezTo>
                  <a:cubicBezTo>
                    <a:pt x="3528023" y="110089"/>
                    <a:pt x="3537189" y="55296"/>
                    <a:pt x="3544095" y="0"/>
                  </a:cubicBezTo>
                  <a:lnTo>
                    <a:pt x="1825160" y="0"/>
                  </a:lnTo>
                  <a:close/>
                </a:path>
              </a:pathLst>
            </a:custGeom>
            <a:solidFill>
              <a:srgbClr val="BABAE6"/>
            </a:solidFill>
            <a:ln w="99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06133E7E-EDB9-B494-8DD7-BA08B36D633A}"/>
                </a:ext>
              </a:extLst>
            </p:cNvPr>
            <p:cNvSpPr/>
            <p:nvPr/>
          </p:nvSpPr>
          <p:spPr>
            <a:xfrm>
              <a:off x="326701" y="1755801"/>
              <a:ext cx="3401952" cy="2374364"/>
            </a:xfrm>
            <a:custGeom>
              <a:avLst/>
              <a:gdLst>
                <a:gd name="connsiteX0" fmla="*/ 1171236 w 3640651"/>
                <a:gd name="connsiteY0" fmla="*/ 0 h 2540962"/>
                <a:gd name="connsiteX1" fmla="*/ 0 w 3640651"/>
                <a:gd name="connsiteY1" fmla="*/ 0 h 2540962"/>
                <a:gd name="connsiteX2" fmla="*/ 0 w 3640651"/>
                <a:gd name="connsiteY2" fmla="*/ 1454905 h 2540962"/>
                <a:gd name="connsiteX3" fmla="*/ 985531 w 3640651"/>
                <a:gd name="connsiteY3" fmla="*/ 1454905 h 2540962"/>
                <a:gd name="connsiteX4" fmla="*/ 1874380 w 3640651"/>
                <a:gd name="connsiteY4" fmla="*/ 2305704 h 2540962"/>
                <a:gd name="connsiteX5" fmla="*/ 1844998 w 3640651"/>
                <a:gd name="connsiteY5" fmla="*/ 2540962 h 2540962"/>
                <a:gd name="connsiteX6" fmla="*/ 1906649 w 3640651"/>
                <a:gd name="connsiteY6" fmla="*/ 2539957 h 2540962"/>
                <a:gd name="connsiteX7" fmla="*/ 3625584 w 3640651"/>
                <a:gd name="connsiteY7" fmla="*/ 2539957 h 2540962"/>
                <a:gd name="connsiteX8" fmla="*/ 3640651 w 3640651"/>
                <a:gd name="connsiteY8" fmla="*/ 2295274 h 2540962"/>
                <a:gd name="connsiteX9" fmla="*/ 1171236 w 3640651"/>
                <a:gd name="connsiteY9" fmla="*/ 0 h 254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0651" h="2540962">
                  <a:moveTo>
                    <a:pt x="1171236" y="0"/>
                  </a:moveTo>
                  <a:lnTo>
                    <a:pt x="0" y="0"/>
                  </a:lnTo>
                  <a:lnTo>
                    <a:pt x="0" y="1454905"/>
                  </a:lnTo>
                  <a:lnTo>
                    <a:pt x="985531" y="1454905"/>
                  </a:lnTo>
                  <a:cubicBezTo>
                    <a:pt x="1522808" y="1454905"/>
                    <a:pt x="1874380" y="1817217"/>
                    <a:pt x="1874380" y="2305704"/>
                  </a:cubicBezTo>
                  <a:cubicBezTo>
                    <a:pt x="1874380" y="2388145"/>
                    <a:pt x="1863958" y="2466942"/>
                    <a:pt x="1844998" y="2540962"/>
                  </a:cubicBezTo>
                  <a:cubicBezTo>
                    <a:pt x="1864963" y="2539957"/>
                    <a:pt x="1885681" y="2539957"/>
                    <a:pt x="1906649" y="2539957"/>
                  </a:cubicBezTo>
                  <a:lnTo>
                    <a:pt x="3625584" y="2539957"/>
                  </a:lnTo>
                  <a:cubicBezTo>
                    <a:pt x="3636006" y="2459275"/>
                    <a:pt x="3640651" y="2377840"/>
                    <a:pt x="3640651" y="2295274"/>
                  </a:cubicBezTo>
                  <a:cubicBezTo>
                    <a:pt x="3640651" y="966543"/>
                    <a:pt x="2654242" y="0"/>
                    <a:pt x="1171236" y="0"/>
                  </a:cubicBezTo>
                  <a:close/>
                </a:path>
              </a:pathLst>
            </a:custGeom>
            <a:solidFill>
              <a:srgbClr val="351C5C"/>
            </a:solidFill>
            <a:ln w="9918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91B6736-FC4C-3C1A-71E7-AB77AD24C863}"/>
                </a:ext>
              </a:extLst>
            </p:cNvPr>
            <p:cNvSpPr/>
            <p:nvPr userDrawn="1"/>
          </p:nvSpPr>
          <p:spPr>
            <a:xfrm>
              <a:off x="1509396" y="0"/>
              <a:ext cx="1544753" cy="1157131"/>
            </a:xfrm>
            <a:custGeom>
              <a:avLst/>
              <a:gdLst>
                <a:gd name="connsiteX0" fmla="*/ 105798 w 1544753"/>
                <a:gd name="connsiteY0" fmla="*/ 0 h 1157131"/>
                <a:gd name="connsiteX1" fmla="*/ 1438955 w 1544753"/>
                <a:gd name="connsiteY1" fmla="*/ 0 h 1157131"/>
                <a:gd name="connsiteX2" fmla="*/ 1484056 w 1544753"/>
                <a:gd name="connsiteY2" fmla="*/ 83165 h 1157131"/>
                <a:gd name="connsiteX3" fmla="*/ 1544753 w 1544753"/>
                <a:gd name="connsiteY3" fmla="*/ 384074 h 1157131"/>
                <a:gd name="connsiteX4" fmla="*/ 772377 w 1544753"/>
                <a:gd name="connsiteY4" fmla="*/ 1157131 h 1157131"/>
                <a:gd name="connsiteX5" fmla="*/ 0 w 1544753"/>
                <a:gd name="connsiteY5" fmla="*/ 384074 h 1157131"/>
                <a:gd name="connsiteX6" fmla="*/ 60697 w 1544753"/>
                <a:gd name="connsiteY6" fmla="*/ 83165 h 11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4753" h="1157131">
                  <a:moveTo>
                    <a:pt x="105798" y="0"/>
                  </a:moveTo>
                  <a:lnTo>
                    <a:pt x="1438955" y="0"/>
                  </a:lnTo>
                  <a:lnTo>
                    <a:pt x="1484056" y="83165"/>
                  </a:lnTo>
                  <a:cubicBezTo>
                    <a:pt x="1523140" y="175652"/>
                    <a:pt x="1544753" y="277337"/>
                    <a:pt x="1544753" y="384074"/>
                  </a:cubicBezTo>
                  <a:cubicBezTo>
                    <a:pt x="1544753" y="811021"/>
                    <a:pt x="1198949" y="1157131"/>
                    <a:pt x="772377" y="1157131"/>
                  </a:cubicBezTo>
                  <a:cubicBezTo>
                    <a:pt x="345805" y="1157131"/>
                    <a:pt x="0" y="811021"/>
                    <a:pt x="0" y="384074"/>
                  </a:cubicBezTo>
                  <a:cubicBezTo>
                    <a:pt x="0" y="277337"/>
                    <a:pt x="21613" y="175652"/>
                    <a:pt x="60697" y="83165"/>
                  </a:cubicBezTo>
                  <a:close/>
                </a:path>
              </a:pathLst>
            </a:custGeom>
            <a:solidFill>
              <a:srgbClr val="BABA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AE117247-C8C5-0804-A1E8-12C55133BB69}"/>
                </a:ext>
              </a:extLst>
            </p:cNvPr>
            <p:cNvSpPr/>
            <p:nvPr userDrawn="1"/>
          </p:nvSpPr>
          <p:spPr>
            <a:xfrm>
              <a:off x="1" y="4668477"/>
              <a:ext cx="747813" cy="1040437"/>
            </a:xfrm>
            <a:custGeom>
              <a:avLst/>
              <a:gdLst>
                <a:gd name="connsiteX0" fmla="*/ 0 w 747813"/>
                <a:gd name="connsiteY0" fmla="*/ 0 h 1040437"/>
                <a:gd name="connsiteX1" fmla="*/ 11648 w 747813"/>
                <a:gd name="connsiteY1" fmla="*/ 3619 h 1040437"/>
                <a:gd name="connsiteX2" fmla="*/ 335168 w 747813"/>
                <a:gd name="connsiteY2" fmla="*/ 36273 h 1040437"/>
                <a:gd name="connsiteX3" fmla="*/ 747813 w 747813"/>
                <a:gd name="connsiteY3" fmla="*/ 36273 h 1040437"/>
                <a:gd name="connsiteX4" fmla="*/ 414012 w 747813"/>
                <a:gd name="connsiteY4" fmla="*/ 1040437 h 1040437"/>
                <a:gd name="connsiteX5" fmla="*/ 0 w 747813"/>
                <a:gd name="connsiteY5" fmla="*/ 1040437 h 1040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7813" h="1040437">
                  <a:moveTo>
                    <a:pt x="0" y="0"/>
                  </a:moveTo>
                  <a:lnTo>
                    <a:pt x="11648" y="3619"/>
                  </a:lnTo>
                  <a:cubicBezTo>
                    <a:pt x="116151" y="25029"/>
                    <a:pt x="224350" y="36273"/>
                    <a:pt x="335168" y="36273"/>
                  </a:cubicBezTo>
                  <a:lnTo>
                    <a:pt x="747813" y="36273"/>
                  </a:lnTo>
                  <a:cubicBezTo>
                    <a:pt x="545069" y="297795"/>
                    <a:pt x="430790" y="639053"/>
                    <a:pt x="414012" y="1040437"/>
                  </a:cubicBezTo>
                  <a:lnTo>
                    <a:pt x="0" y="1040437"/>
                  </a:lnTo>
                  <a:close/>
                </a:path>
              </a:pathLst>
            </a:custGeom>
            <a:solidFill>
              <a:srgbClr val="6E63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5" name="Graphic 1">
            <a:extLst>
              <a:ext uri="{FF2B5EF4-FFF2-40B4-BE49-F238E27FC236}">
                <a16:creationId xmlns:a16="http://schemas.microsoft.com/office/drawing/2014/main" id="{B0CD9693-D706-4565-B193-20138B6A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6275" y="777869"/>
            <a:ext cx="3263374" cy="1336886"/>
          </a:xfrm>
          <a:prstGeom prst="rect">
            <a:avLst/>
          </a:prstGeom>
        </p:spPr>
      </p:pic>
      <p:sp>
        <p:nvSpPr>
          <p:cNvPr id="38" name="Freeform 37">
            <a:extLst>
              <a:ext uri="{FF2B5EF4-FFF2-40B4-BE49-F238E27FC236}">
                <a16:creationId xmlns:a16="http://schemas.microsoft.com/office/drawing/2014/main" id="{9CBB3C9A-2D28-868E-47B4-B0E3BE029F1F}"/>
              </a:ext>
            </a:extLst>
          </p:cNvPr>
          <p:cNvSpPr/>
          <p:nvPr userDrawn="1"/>
        </p:nvSpPr>
        <p:spPr>
          <a:xfrm>
            <a:off x="651712" y="403664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9204C07D-1661-EDBF-6334-D4DBED3E42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6881" y="2536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Aptos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B7427C08-FB11-38A5-3D27-ED52A1357E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881" y="2858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rgbClr val="6E63D6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41" name="Picture Placeholder 9">
            <a:extLst>
              <a:ext uri="{FF2B5EF4-FFF2-40B4-BE49-F238E27FC236}">
                <a16:creationId xmlns:a16="http://schemas.microsoft.com/office/drawing/2014/main" id="{AAC627E4-B990-02A4-C2E6-CD921244EC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6881" y="438316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EB519B65-F0F2-9C26-2B31-D185CB9AEEFE}"/>
              </a:ext>
            </a:extLst>
          </p:cNvPr>
          <p:cNvSpPr/>
          <p:nvPr userDrawn="1"/>
        </p:nvSpPr>
        <p:spPr>
          <a:xfrm>
            <a:off x="651712" y="3607664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49A8DCEF-6C24-380F-5DC0-759A76A306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881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Aptos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44" name="Text Placeholder 35">
            <a:extLst>
              <a:ext uri="{FF2B5EF4-FFF2-40B4-BE49-F238E27FC236}">
                <a16:creationId xmlns:a16="http://schemas.microsoft.com/office/drawing/2014/main" id="{C4456891-4AE0-11D5-103D-17414AF08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6881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rgbClr val="6E63D6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45" name="Picture Placeholder 13">
            <a:extLst>
              <a:ext uri="{FF2B5EF4-FFF2-40B4-BE49-F238E27FC236}">
                <a16:creationId xmlns:a16="http://schemas.microsoft.com/office/drawing/2014/main" id="{A023DAEB-567C-BCD0-D2C3-D7B70F5B12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6881" y="3642316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46" name="Title Placeholder 12">
            <a:extLst>
              <a:ext uri="{FF2B5EF4-FFF2-40B4-BE49-F238E27FC236}">
                <a16:creationId xmlns:a16="http://schemas.microsoft.com/office/drawing/2014/main" id="{7FFAA158-3E7F-FFA6-032E-A92417DE86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9092" y="2762643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 i="0">
                <a:solidFill>
                  <a:srgbClr val="351C5C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A3E7AE39-8E9A-936F-AA97-C717ABCB1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79091" y="3428999"/>
            <a:ext cx="6877739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6E63D6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C063BC45-F29D-8122-9E7A-D65AE5E6813B}"/>
              </a:ext>
            </a:extLst>
          </p:cNvPr>
          <p:cNvSpPr/>
          <p:nvPr userDrawn="1"/>
        </p:nvSpPr>
        <p:spPr>
          <a:xfrm>
            <a:off x="3411063" y="4888896"/>
            <a:ext cx="43881" cy="68228"/>
          </a:xfrm>
          <a:custGeom>
            <a:avLst/>
            <a:gdLst>
              <a:gd name="connsiteX0" fmla="*/ 46960 w 46960"/>
              <a:gd name="connsiteY0" fmla="*/ 0 h 73015"/>
              <a:gd name="connsiteX1" fmla="*/ 0 w 46960"/>
              <a:gd name="connsiteY1" fmla="*/ 73015 h 73015"/>
              <a:gd name="connsiteX2" fmla="*/ 46960 w 46960"/>
              <a:gd name="connsiteY2" fmla="*/ 0 h 7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960" h="73015">
                <a:moveTo>
                  <a:pt x="46960" y="0"/>
                </a:moveTo>
                <a:cubicBezTo>
                  <a:pt x="31893" y="24632"/>
                  <a:pt x="16323" y="49012"/>
                  <a:pt x="0" y="73015"/>
                </a:cubicBezTo>
                <a:cubicBezTo>
                  <a:pt x="16198" y="49012"/>
                  <a:pt x="31893" y="24632"/>
                  <a:pt x="46960" y="0"/>
                </a:cubicBezTo>
                <a:close/>
              </a:path>
            </a:pathLst>
          </a:custGeom>
          <a:solidFill>
            <a:srgbClr val="27B1A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424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3 presenters">
    <p:bg>
      <p:bgPr>
        <a:solidFill>
          <a:srgbClr val="F4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604B0BC-67DE-D354-75DD-66720B0D1251}"/>
              </a:ext>
            </a:extLst>
          </p:cNvPr>
          <p:cNvGrpSpPr/>
          <p:nvPr userDrawn="1"/>
        </p:nvGrpSpPr>
        <p:grpSpPr>
          <a:xfrm>
            <a:off x="8338751" y="0"/>
            <a:ext cx="3853250" cy="6858000"/>
            <a:chOff x="8338751" y="0"/>
            <a:chExt cx="3853250" cy="685800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E76EE7F-4A3B-A937-A67C-1910A228FEE4}"/>
                </a:ext>
              </a:extLst>
            </p:cNvPr>
            <p:cNvSpPr/>
            <p:nvPr userDrawn="1"/>
          </p:nvSpPr>
          <p:spPr>
            <a:xfrm>
              <a:off x="8338752" y="1669801"/>
              <a:ext cx="3853249" cy="3707910"/>
            </a:xfrm>
            <a:custGeom>
              <a:avLst/>
              <a:gdLst>
                <a:gd name="connsiteX0" fmla="*/ 2807840 w 3853249"/>
                <a:gd name="connsiteY0" fmla="*/ 0 h 3707910"/>
                <a:gd name="connsiteX1" fmla="*/ 2807866 w 3853249"/>
                <a:gd name="connsiteY1" fmla="*/ 0 h 3707910"/>
                <a:gd name="connsiteX2" fmla="*/ 3000058 w 3853249"/>
                <a:gd name="connsiteY2" fmla="*/ 7565 h 3707910"/>
                <a:gd name="connsiteX3" fmla="*/ 3735384 w 3853249"/>
                <a:gd name="connsiteY3" fmla="*/ 181888 h 3707910"/>
                <a:gd name="connsiteX4" fmla="*/ 3853249 w 3853249"/>
                <a:gd name="connsiteY4" fmla="*/ 234940 h 3707910"/>
                <a:gd name="connsiteX5" fmla="*/ 3853249 w 3853249"/>
                <a:gd name="connsiteY5" fmla="*/ 2156594 h 3707910"/>
                <a:gd name="connsiteX6" fmla="*/ 3852241 w 3853249"/>
                <a:gd name="connsiteY6" fmla="*/ 2156482 h 3707910"/>
                <a:gd name="connsiteX7" fmla="*/ 3651982 w 3853249"/>
                <a:gd name="connsiteY7" fmla="*/ 2149237 h 3707910"/>
                <a:gd name="connsiteX8" fmla="*/ 2925104 w 3853249"/>
                <a:gd name="connsiteY8" fmla="*/ 2280324 h 3707910"/>
                <a:gd name="connsiteX9" fmla="*/ 2830686 w 3853249"/>
                <a:gd name="connsiteY9" fmla="*/ 2275086 h 3707910"/>
                <a:gd name="connsiteX10" fmla="*/ 2032088 w 3853249"/>
                <a:gd name="connsiteY10" fmla="*/ 2685673 h 3707910"/>
                <a:gd name="connsiteX11" fmla="*/ 1859099 w 3853249"/>
                <a:gd name="connsiteY11" fmla="*/ 3281608 h 3707910"/>
                <a:gd name="connsiteX12" fmla="*/ 1859099 w 3853249"/>
                <a:gd name="connsiteY12" fmla="*/ 3707910 h 3707910"/>
                <a:gd name="connsiteX13" fmla="*/ 0 w 3853249"/>
                <a:gd name="connsiteY13" fmla="*/ 3707910 h 3707910"/>
                <a:gd name="connsiteX14" fmla="*/ 0 w 3853249"/>
                <a:gd name="connsiteY14" fmla="*/ 3021181 h 3707910"/>
                <a:gd name="connsiteX15" fmla="*/ 69841 w 3853249"/>
                <a:gd name="connsiteY15" fmla="*/ 2290800 h 3707910"/>
                <a:gd name="connsiteX16" fmla="*/ 2552117 w 3853249"/>
                <a:gd name="connsiteY16" fmla="*/ 10349 h 3707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53249" h="3707910">
                  <a:moveTo>
                    <a:pt x="2807840" y="0"/>
                  </a:moveTo>
                  <a:lnTo>
                    <a:pt x="2807866" y="0"/>
                  </a:lnTo>
                  <a:lnTo>
                    <a:pt x="3000058" y="7565"/>
                  </a:lnTo>
                  <a:cubicBezTo>
                    <a:pt x="3254712" y="27644"/>
                    <a:pt x="3502278" y="87300"/>
                    <a:pt x="3735384" y="181888"/>
                  </a:cubicBezTo>
                  <a:lnTo>
                    <a:pt x="3853249" y="234940"/>
                  </a:lnTo>
                  <a:lnTo>
                    <a:pt x="3853249" y="2156594"/>
                  </a:lnTo>
                  <a:lnTo>
                    <a:pt x="3852241" y="2156482"/>
                  </a:lnTo>
                  <a:cubicBezTo>
                    <a:pt x="3786695" y="2151681"/>
                    <a:pt x="3719909" y="2149237"/>
                    <a:pt x="3651982" y="2149237"/>
                  </a:cubicBezTo>
                  <a:cubicBezTo>
                    <a:pt x="3386321" y="2149237"/>
                    <a:pt x="3143491" y="2196379"/>
                    <a:pt x="2925104" y="2280324"/>
                  </a:cubicBezTo>
                  <a:cubicBezTo>
                    <a:pt x="2893677" y="2276831"/>
                    <a:pt x="2862249" y="2275086"/>
                    <a:pt x="2830686" y="2275086"/>
                  </a:cubicBezTo>
                  <a:cubicBezTo>
                    <a:pt x="2491691" y="2275086"/>
                    <a:pt x="2203331" y="2428871"/>
                    <a:pt x="2032088" y="2685673"/>
                  </a:cubicBezTo>
                  <a:cubicBezTo>
                    <a:pt x="1921955" y="2848189"/>
                    <a:pt x="1859099" y="3050863"/>
                    <a:pt x="1859099" y="3281608"/>
                  </a:cubicBezTo>
                  <a:lnTo>
                    <a:pt x="1859099" y="3707910"/>
                  </a:lnTo>
                  <a:lnTo>
                    <a:pt x="0" y="3707910"/>
                  </a:lnTo>
                  <a:lnTo>
                    <a:pt x="0" y="3021181"/>
                  </a:lnTo>
                  <a:cubicBezTo>
                    <a:pt x="0" y="2764244"/>
                    <a:pt x="24445" y="2521410"/>
                    <a:pt x="69841" y="2290800"/>
                  </a:cubicBezTo>
                  <a:cubicBezTo>
                    <a:pt x="330357" y="978629"/>
                    <a:pt x="1292649" y="113380"/>
                    <a:pt x="2552117" y="10349"/>
                  </a:cubicBezTo>
                  <a:close/>
                </a:path>
              </a:pathLst>
            </a:custGeom>
            <a:solidFill>
              <a:srgbClr val="932B4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60FA280-1486-65C3-9953-A7077F6EBC6F}"/>
                </a:ext>
              </a:extLst>
            </p:cNvPr>
            <p:cNvSpPr/>
            <p:nvPr userDrawn="1"/>
          </p:nvSpPr>
          <p:spPr>
            <a:xfrm rot="16200000">
              <a:off x="9526095" y="2762781"/>
              <a:ext cx="1427586" cy="3802274"/>
            </a:xfrm>
            <a:custGeom>
              <a:avLst/>
              <a:gdLst>
                <a:gd name="connsiteX0" fmla="*/ 1012412 w 1012412"/>
                <a:gd name="connsiteY0" fmla="*/ 2072799 h 2694382"/>
                <a:gd name="connsiteX1" fmla="*/ 302324 w 1012412"/>
                <a:gd name="connsiteY1" fmla="*/ 2694382 h 2694382"/>
                <a:gd name="connsiteX2" fmla="*/ 0 w 1012412"/>
                <a:gd name="connsiteY2" fmla="*/ 2694382 h 2694382"/>
                <a:gd name="connsiteX3" fmla="*/ 0 w 1012412"/>
                <a:gd name="connsiteY3" fmla="*/ 0 h 2694382"/>
                <a:gd name="connsiteX4" fmla="*/ 487013 w 1012412"/>
                <a:gd name="connsiteY4" fmla="*/ 0 h 2694382"/>
                <a:gd name="connsiteX5" fmla="*/ 1004983 w 1012412"/>
                <a:gd name="connsiteY5" fmla="*/ 49491 h 2694382"/>
                <a:gd name="connsiteX6" fmla="*/ 1004983 w 1012412"/>
                <a:gd name="connsiteY6" fmla="*/ 1439986 h 2694382"/>
                <a:gd name="connsiteX7" fmla="*/ 519208 w 1012412"/>
                <a:gd name="connsiteY7" fmla="*/ 1439986 h 2694382"/>
                <a:gd name="connsiteX8" fmla="*/ 1012412 w 1012412"/>
                <a:gd name="connsiteY8" fmla="*/ 2072704 h 269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2412" h="2694382">
                  <a:moveTo>
                    <a:pt x="1012412" y="2072799"/>
                  </a:moveTo>
                  <a:cubicBezTo>
                    <a:pt x="981456" y="2426943"/>
                    <a:pt x="697611" y="2694382"/>
                    <a:pt x="302324" y="2694382"/>
                  </a:cubicBezTo>
                  <a:lnTo>
                    <a:pt x="0" y="2694382"/>
                  </a:lnTo>
                  <a:lnTo>
                    <a:pt x="0" y="0"/>
                  </a:lnTo>
                  <a:lnTo>
                    <a:pt x="487013" y="0"/>
                  </a:lnTo>
                  <a:cubicBezTo>
                    <a:pt x="669227" y="0"/>
                    <a:pt x="841439" y="17322"/>
                    <a:pt x="1004983" y="49491"/>
                  </a:cubicBezTo>
                  <a:lnTo>
                    <a:pt x="1004983" y="1439986"/>
                  </a:lnTo>
                  <a:lnTo>
                    <a:pt x="519208" y="1439986"/>
                  </a:lnTo>
                  <a:cubicBezTo>
                    <a:pt x="723710" y="1574943"/>
                    <a:pt x="908304" y="1792892"/>
                    <a:pt x="1012412" y="2072704"/>
                  </a:cubicBezTo>
                  <a:close/>
                </a:path>
              </a:pathLst>
            </a:custGeom>
            <a:solidFill>
              <a:srgbClr val="F1AA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6E3A713-9C4B-B296-08F6-0A5417E24A50}"/>
                </a:ext>
              </a:extLst>
            </p:cNvPr>
            <p:cNvSpPr/>
            <p:nvPr userDrawn="1"/>
          </p:nvSpPr>
          <p:spPr>
            <a:xfrm>
              <a:off x="11461424" y="0"/>
              <a:ext cx="730576" cy="1300694"/>
            </a:xfrm>
            <a:custGeom>
              <a:avLst/>
              <a:gdLst>
                <a:gd name="connsiteX0" fmla="*/ 173798 w 730576"/>
                <a:gd name="connsiteY0" fmla="*/ 0 h 1300694"/>
                <a:gd name="connsiteX1" fmla="*/ 730576 w 730576"/>
                <a:gd name="connsiteY1" fmla="*/ 0 h 1300694"/>
                <a:gd name="connsiteX2" fmla="*/ 730576 w 730576"/>
                <a:gd name="connsiteY2" fmla="*/ 1300694 h 1300694"/>
                <a:gd name="connsiteX3" fmla="*/ 597481 w 730576"/>
                <a:gd name="connsiteY3" fmla="*/ 1287848 h 1300694"/>
                <a:gd name="connsiteX4" fmla="*/ 0 w 730576"/>
                <a:gd name="connsiteY4" fmla="*/ 513924 h 1300694"/>
                <a:gd name="connsiteX5" fmla="*/ 122764 w 730576"/>
                <a:gd name="connsiteY5" fmla="*/ 65928 h 1300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0576" h="1300694">
                  <a:moveTo>
                    <a:pt x="173798" y="0"/>
                  </a:moveTo>
                  <a:lnTo>
                    <a:pt x="730576" y="0"/>
                  </a:lnTo>
                  <a:lnTo>
                    <a:pt x="730576" y="1300694"/>
                  </a:lnTo>
                  <a:lnTo>
                    <a:pt x="597481" y="1287848"/>
                  </a:lnTo>
                  <a:cubicBezTo>
                    <a:pt x="240520" y="1216924"/>
                    <a:pt x="0" y="908561"/>
                    <a:pt x="0" y="513924"/>
                  </a:cubicBezTo>
                  <a:cubicBezTo>
                    <a:pt x="0" y="344793"/>
                    <a:pt x="44177" y="191490"/>
                    <a:pt x="122764" y="65928"/>
                  </a:cubicBezTo>
                  <a:close/>
                </a:path>
              </a:pathLst>
            </a:custGeom>
            <a:solidFill>
              <a:srgbClr val="EFBC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2802327-23E3-1387-37C5-0B97A0E6A07A}"/>
                </a:ext>
              </a:extLst>
            </p:cNvPr>
            <p:cNvSpPr/>
            <p:nvPr userDrawn="1"/>
          </p:nvSpPr>
          <p:spPr>
            <a:xfrm>
              <a:off x="11263856" y="3819038"/>
              <a:ext cx="928144" cy="1558673"/>
            </a:xfrm>
            <a:custGeom>
              <a:avLst/>
              <a:gdLst>
                <a:gd name="connsiteX0" fmla="*/ 726878 w 928144"/>
                <a:gd name="connsiteY0" fmla="*/ 0 h 1558673"/>
                <a:gd name="connsiteX1" fmla="*/ 927139 w 928144"/>
                <a:gd name="connsiteY1" fmla="*/ 7244 h 1558673"/>
                <a:gd name="connsiteX2" fmla="*/ 928144 w 928144"/>
                <a:gd name="connsiteY2" fmla="*/ 7355 h 1558673"/>
                <a:gd name="connsiteX3" fmla="*/ 928144 w 928144"/>
                <a:gd name="connsiteY3" fmla="*/ 1558673 h 1558673"/>
                <a:gd name="connsiteX4" fmla="*/ 877169 w 928144"/>
                <a:gd name="connsiteY4" fmla="*/ 1558673 h 1558673"/>
                <a:gd name="connsiteX5" fmla="*/ 877169 w 928144"/>
                <a:gd name="connsiteY5" fmla="*/ 1132371 h 1558673"/>
                <a:gd name="connsiteX6" fmla="*/ 0 w 928144"/>
                <a:gd name="connsiteY6" fmla="*/ 131087 h 1558673"/>
                <a:gd name="connsiteX7" fmla="*/ 726878 w 928144"/>
                <a:gd name="connsiteY7" fmla="*/ 0 h 1558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8144" h="1558673">
                  <a:moveTo>
                    <a:pt x="726878" y="0"/>
                  </a:moveTo>
                  <a:cubicBezTo>
                    <a:pt x="794805" y="0"/>
                    <a:pt x="861592" y="2443"/>
                    <a:pt x="927139" y="7244"/>
                  </a:cubicBezTo>
                  <a:lnTo>
                    <a:pt x="928144" y="7355"/>
                  </a:lnTo>
                  <a:lnTo>
                    <a:pt x="928144" y="1558673"/>
                  </a:lnTo>
                  <a:lnTo>
                    <a:pt x="877169" y="1558673"/>
                  </a:lnTo>
                  <a:lnTo>
                    <a:pt x="877169" y="1132371"/>
                  </a:lnTo>
                  <a:cubicBezTo>
                    <a:pt x="877169" y="574983"/>
                    <a:pt x="499762" y="174738"/>
                    <a:pt x="0" y="131087"/>
                  </a:cubicBezTo>
                  <a:cubicBezTo>
                    <a:pt x="218385" y="47277"/>
                    <a:pt x="461351" y="0"/>
                    <a:pt x="726878" y="0"/>
                  </a:cubicBezTo>
                  <a:close/>
                </a:path>
              </a:pathLst>
            </a:custGeom>
            <a:solidFill>
              <a:srgbClr val="D24A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449F3FF-3120-3FDA-F691-5A0FE1764A7E}"/>
                </a:ext>
              </a:extLst>
            </p:cNvPr>
            <p:cNvSpPr/>
            <p:nvPr userDrawn="1"/>
          </p:nvSpPr>
          <p:spPr>
            <a:xfrm>
              <a:off x="8366454" y="5772584"/>
              <a:ext cx="3825546" cy="1085416"/>
            </a:xfrm>
            <a:custGeom>
              <a:avLst/>
              <a:gdLst>
                <a:gd name="connsiteX0" fmla="*/ 1332977 w 3825546"/>
                <a:gd name="connsiteY0" fmla="*/ 0 h 1085416"/>
                <a:gd name="connsiteX1" fmla="*/ 3825546 w 3825546"/>
                <a:gd name="connsiteY1" fmla="*/ 0 h 1085416"/>
                <a:gd name="connsiteX2" fmla="*/ 3825546 w 3825546"/>
                <a:gd name="connsiteY2" fmla="*/ 1085416 h 1085416"/>
                <a:gd name="connsiteX3" fmla="*/ 0 w 3825546"/>
                <a:gd name="connsiteY3" fmla="*/ 1085416 h 1085416"/>
                <a:gd name="connsiteX4" fmla="*/ 33218 w 3825546"/>
                <a:gd name="connsiteY4" fmla="*/ 956223 h 1085416"/>
                <a:gd name="connsiteX5" fmla="*/ 1332977 w 3825546"/>
                <a:gd name="connsiteY5" fmla="*/ 0 h 108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25546" h="1085416">
                  <a:moveTo>
                    <a:pt x="1332977" y="0"/>
                  </a:moveTo>
                  <a:lnTo>
                    <a:pt x="3825546" y="0"/>
                  </a:lnTo>
                  <a:lnTo>
                    <a:pt x="3825546" y="1085416"/>
                  </a:lnTo>
                  <a:lnTo>
                    <a:pt x="0" y="1085416"/>
                  </a:lnTo>
                  <a:lnTo>
                    <a:pt x="33218" y="956223"/>
                  </a:lnTo>
                  <a:cubicBezTo>
                    <a:pt x="205538" y="402189"/>
                    <a:pt x="722309" y="0"/>
                    <a:pt x="1332977" y="0"/>
                  </a:cubicBezTo>
                  <a:close/>
                </a:path>
              </a:pathLst>
            </a:custGeom>
            <a:solidFill>
              <a:srgbClr val="B58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294DE86-049A-AD6E-1EEE-18A10EC94741}"/>
              </a:ext>
            </a:extLst>
          </p:cNvPr>
          <p:cNvGrpSpPr/>
          <p:nvPr userDrawn="1"/>
        </p:nvGrpSpPr>
        <p:grpSpPr>
          <a:xfrm>
            <a:off x="0" y="1251410"/>
            <a:ext cx="4748030" cy="5616027"/>
            <a:chOff x="0" y="1251410"/>
            <a:chExt cx="4748030" cy="5616027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166561D0-CEBA-CDE2-930E-9D277F445214}"/>
                </a:ext>
              </a:extLst>
            </p:cNvPr>
            <p:cNvSpPr/>
            <p:nvPr/>
          </p:nvSpPr>
          <p:spPr>
            <a:xfrm>
              <a:off x="3169211" y="4363657"/>
              <a:ext cx="1578819" cy="1522386"/>
            </a:xfrm>
            <a:custGeom>
              <a:avLst/>
              <a:gdLst>
                <a:gd name="connsiteX0" fmla="*/ 0 w 1119663"/>
                <a:gd name="connsiteY0" fmla="*/ 536592 h 1078799"/>
                <a:gd name="connsiteX1" fmla="*/ 559784 w 1119663"/>
                <a:gd name="connsiteY1" fmla="*/ 0 h 1078799"/>
                <a:gd name="connsiteX2" fmla="*/ 1119664 w 1119663"/>
                <a:gd name="connsiteY2" fmla="*/ 536592 h 1078799"/>
                <a:gd name="connsiteX3" fmla="*/ 559784 w 1119663"/>
                <a:gd name="connsiteY3" fmla="*/ 1078800 h 1078799"/>
                <a:gd name="connsiteX4" fmla="*/ 0 w 1119663"/>
                <a:gd name="connsiteY4" fmla="*/ 536592 h 1078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663" h="1078799">
                  <a:moveTo>
                    <a:pt x="0" y="536592"/>
                  </a:moveTo>
                  <a:cubicBezTo>
                    <a:pt x="0" y="222613"/>
                    <a:pt x="239935" y="0"/>
                    <a:pt x="559784" y="0"/>
                  </a:cubicBezTo>
                  <a:cubicBezTo>
                    <a:pt x="879634" y="0"/>
                    <a:pt x="1119664" y="222613"/>
                    <a:pt x="1119664" y="536592"/>
                  </a:cubicBezTo>
                  <a:cubicBezTo>
                    <a:pt x="1119664" y="850572"/>
                    <a:pt x="885444" y="1078800"/>
                    <a:pt x="559784" y="1078800"/>
                  </a:cubicBezTo>
                  <a:cubicBezTo>
                    <a:pt x="234125" y="1078800"/>
                    <a:pt x="0" y="850572"/>
                    <a:pt x="0" y="536592"/>
                  </a:cubicBezTo>
                  <a:close/>
                </a:path>
              </a:pathLst>
            </a:custGeom>
            <a:solidFill>
              <a:srgbClr val="EF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D32F050A-B0BD-1AAC-3AD9-B75E2F5E8E95}"/>
                </a:ext>
              </a:extLst>
            </p:cNvPr>
            <p:cNvSpPr/>
            <p:nvPr userDrawn="1"/>
          </p:nvSpPr>
          <p:spPr>
            <a:xfrm>
              <a:off x="1" y="5377284"/>
              <a:ext cx="3251275" cy="1490153"/>
            </a:xfrm>
            <a:custGeom>
              <a:avLst/>
              <a:gdLst>
                <a:gd name="connsiteX0" fmla="*/ 0 w 3251275"/>
                <a:gd name="connsiteY0" fmla="*/ 0 h 1490153"/>
                <a:gd name="connsiteX1" fmla="*/ 1761099 w 3251275"/>
                <a:gd name="connsiteY1" fmla="*/ 0 h 1490153"/>
                <a:gd name="connsiteX2" fmla="*/ 3251275 w 3251275"/>
                <a:gd name="connsiteY2" fmla="*/ 1490153 h 1490153"/>
                <a:gd name="connsiteX3" fmla="*/ 3239351 w 3251275"/>
                <a:gd name="connsiteY3" fmla="*/ 1490153 h 1490153"/>
                <a:gd name="connsiteX4" fmla="*/ 3204595 w 3251275"/>
                <a:gd name="connsiteY4" fmla="*/ 1490153 h 1490153"/>
                <a:gd name="connsiteX5" fmla="*/ 3148529 w 3251275"/>
                <a:gd name="connsiteY5" fmla="*/ 1490153 h 1490153"/>
                <a:gd name="connsiteX6" fmla="*/ 3072675 w 3251275"/>
                <a:gd name="connsiteY6" fmla="*/ 1490153 h 1490153"/>
                <a:gd name="connsiteX7" fmla="*/ 2978555 w 3251275"/>
                <a:gd name="connsiteY7" fmla="*/ 1490153 h 1490153"/>
                <a:gd name="connsiteX8" fmla="*/ 2867691 w 3251275"/>
                <a:gd name="connsiteY8" fmla="*/ 1490153 h 1490153"/>
                <a:gd name="connsiteX9" fmla="*/ 2741605 w 3251275"/>
                <a:gd name="connsiteY9" fmla="*/ 1490153 h 1490153"/>
                <a:gd name="connsiteX10" fmla="*/ 2601820 w 3251275"/>
                <a:gd name="connsiteY10" fmla="*/ 1490153 h 1490153"/>
                <a:gd name="connsiteX11" fmla="*/ 2449858 w 3251275"/>
                <a:gd name="connsiteY11" fmla="*/ 1490153 h 1490153"/>
                <a:gd name="connsiteX12" fmla="*/ 2287241 w 3251275"/>
                <a:gd name="connsiteY12" fmla="*/ 1490153 h 1490153"/>
                <a:gd name="connsiteX13" fmla="*/ 2115491 w 3251275"/>
                <a:gd name="connsiteY13" fmla="*/ 1490153 h 1490153"/>
                <a:gd name="connsiteX14" fmla="*/ 1936130 w 3251275"/>
                <a:gd name="connsiteY14" fmla="*/ 1490153 h 1490153"/>
                <a:gd name="connsiteX15" fmla="*/ 1560664 w 3251275"/>
                <a:gd name="connsiteY15" fmla="*/ 1490153 h 1490153"/>
                <a:gd name="connsiteX16" fmla="*/ 1173021 w 3251275"/>
                <a:gd name="connsiteY16" fmla="*/ 1490153 h 1490153"/>
                <a:gd name="connsiteX17" fmla="*/ 785378 w 3251275"/>
                <a:gd name="connsiteY17" fmla="*/ 1490153 h 1490153"/>
                <a:gd name="connsiteX18" fmla="*/ 409912 w 3251275"/>
                <a:gd name="connsiteY18" fmla="*/ 1490153 h 1490153"/>
                <a:gd name="connsiteX19" fmla="*/ 230551 w 3251275"/>
                <a:gd name="connsiteY19" fmla="*/ 1490153 h 1490153"/>
                <a:gd name="connsiteX20" fmla="*/ 58801 w 3251275"/>
                <a:gd name="connsiteY20" fmla="*/ 1490153 h 1490153"/>
                <a:gd name="connsiteX21" fmla="*/ 0 w 3251275"/>
                <a:gd name="connsiteY21" fmla="*/ 1490153 h 1490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51275" h="1490153">
                  <a:moveTo>
                    <a:pt x="0" y="0"/>
                  </a:moveTo>
                  <a:lnTo>
                    <a:pt x="1761099" y="0"/>
                  </a:lnTo>
                  <a:cubicBezTo>
                    <a:pt x="2584154" y="0"/>
                    <a:pt x="3251275" y="667246"/>
                    <a:pt x="3251275" y="1490153"/>
                  </a:cubicBezTo>
                  <a:lnTo>
                    <a:pt x="3239351" y="1490153"/>
                  </a:lnTo>
                  <a:lnTo>
                    <a:pt x="3204595" y="1490153"/>
                  </a:lnTo>
                  <a:lnTo>
                    <a:pt x="3148529" y="1490153"/>
                  </a:lnTo>
                  <a:lnTo>
                    <a:pt x="3072675" y="1490153"/>
                  </a:lnTo>
                  <a:lnTo>
                    <a:pt x="2978555" y="1490153"/>
                  </a:lnTo>
                  <a:lnTo>
                    <a:pt x="2867691" y="1490153"/>
                  </a:lnTo>
                  <a:lnTo>
                    <a:pt x="2741605" y="1490153"/>
                  </a:lnTo>
                  <a:lnTo>
                    <a:pt x="2601820" y="1490153"/>
                  </a:lnTo>
                  <a:lnTo>
                    <a:pt x="2449858" y="1490153"/>
                  </a:lnTo>
                  <a:lnTo>
                    <a:pt x="2287241" y="1490153"/>
                  </a:lnTo>
                  <a:lnTo>
                    <a:pt x="2115491" y="1490153"/>
                  </a:lnTo>
                  <a:lnTo>
                    <a:pt x="1936130" y="1490153"/>
                  </a:lnTo>
                  <a:lnTo>
                    <a:pt x="1560664" y="1490153"/>
                  </a:lnTo>
                  <a:lnTo>
                    <a:pt x="1173021" y="1490153"/>
                  </a:lnTo>
                  <a:lnTo>
                    <a:pt x="785378" y="1490153"/>
                  </a:lnTo>
                  <a:lnTo>
                    <a:pt x="409912" y="1490153"/>
                  </a:lnTo>
                  <a:lnTo>
                    <a:pt x="230551" y="1490153"/>
                  </a:lnTo>
                  <a:lnTo>
                    <a:pt x="58801" y="1490153"/>
                  </a:lnTo>
                  <a:lnTo>
                    <a:pt x="0" y="1490153"/>
                  </a:lnTo>
                  <a:close/>
                </a:path>
              </a:pathLst>
            </a:custGeom>
            <a:solidFill>
              <a:srgbClr val="F2A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69AA48B-5CD0-0073-7416-69137FB939E6}"/>
                </a:ext>
              </a:extLst>
            </p:cNvPr>
            <p:cNvSpPr/>
            <p:nvPr userDrawn="1"/>
          </p:nvSpPr>
          <p:spPr>
            <a:xfrm>
              <a:off x="0" y="1251410"/>
              <a:ext cx="2802678" cy="5606590"/>
            </a:xfrm>
            <a:custGeom>
              <a:avLst/>
              <a:gdLst>
                <a:gd name="connsiteX0" fmla="*/ 0 w 2802678"/>
                <a:gd name="connsiteY0" fmla="*/ 0 h 5606590"/>
                <a:gd name="connsiteX1" fmla="*/ 156559 w 2802678"/>
                <a:gd name="connsiteY1" fmla="*/ 7471 h 5606590"/>
                <a:gd name="connsiteX2" fmla="*/ 511878 w 2802678"/>
                <a:gd name="connsiteY2" fmla="*/ 59415 h 5606590"/>
                <a:gd name="connsiteX3" fmla="*/ 2802678 w 2802678"/>
                <a:gd name="connsiteY3" fmla="*/ 2797427 h 5606590"/>
                <a:gd name="connsiteX4" fmla="*/ 1144479 w 2802678"/>
                <a:gd name="connsiteY4" fmla="*/ 5166764 h 5606590"/>
                <a:gd name="connsiteX5" fmla="*/ 1144345 w 2802678"/>
                <a:gd name="connsiteY5" fmla="*/ 5166898 h 5606590"/>
                <a:gd name="connsiteX6" fmla="*/ 1435198 w 2802678"/>
                <a:gd name="connsiteY6" fmla="*/ 5606590 h 5606590"/>
                <a:gd name="connsiteX7" fmla="*/ 0 w 2802678"/>
                <a:gd name="connsiteY7" fmla="*/ 5606590 h 5606590"/>
                <a:gd name="connsiteX8" fmla="*/ 0 w 2802678"/>
                <a:gd name="connsiteY8" fmla="*/ 5242252 h 5606590"/>
                <a:gd name="connsiteX9" fmla="*/ 6501 w 2802678"/>
                <a:gd name="connsiteY9" fmla="*/ 5237132 h 5606590"/>
                <a:gd name="connsiteX10" fmla="*/ 653440 w 2802678"/>
                <a:gd name="connsiteY10" fmla="*/ 3641556 h 5606590"/>
                <a:gd name="connsiteX11" fmla="*/ 522353 w 2802678"/>
                <a:gd name="connsiteY11" fmla="*/ 2914678 h 5606590"/>
                <a:gd name="connsiteX12" fmla="*/ 527592 w 2802678"/>
                <a:gd name="connsiteY12" fmla="*/ 2820260 h 5606590"/>
                <a:gd name="connsiteX13" fmla="*/ 117005 w 2802678"/>
                <a:gd name="connsiteY13" fmla="*/ 2021662 h 5606590"/>
                <a:gd name="connsiteX14" fmla="*/ 0 w 2802678"/>
                <a:gd name="connsiteY14" fmla="*/ 1955121 h 560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02678" h="5606590">
                  <a:moveTo>
                    <a:pt x="0" y="0"/>
                  </a:moveTo>
                  <a:lnTo>
                    <a:pt x="156559" y="7471"/>
                  </a:lnTo>
                  <a:cubicBezTo>
                    <a:pt x="278211" y="19257"/>
                    <a:pt x="396572" y="36717"/>
                    <a:pt x="511878" y="59415"/>
                  </a:cubicBezTo>
                  <a:cubicBezTo>
                    <a:pt x="1911527" y="337299"/>
                    <a:pt x="2802678" y="1413647"/>
                    <a:pt x="2802678" y="2797427"/>
                  </a:cubicBezTo>
                  <a:cubicBezTo>
                    <a:pt x="2802678" y="3828380"/>
                    <a:pt x="2150869" y="4775389"/>
                    <a:pt x="1144479" y="5166764"/>
                  </a:cubicBezTo>
                  <a:lnTo>
                    <a:pt x="1144345" y="5166898"/>
                  </a:lnTo>
                  <a:lnTo>
                    <a:pt x="1435198" y="5606590"/>
                  </a:lnTo>
                  <a:lnTo>
                    <a:pt x="0" y="5606590"/>
                  </a:lnTo>
                  <a:lnTo>
                    <a:pt x="0" y="5242252"/>
                  </a:lnTo>
                  <a:lnTo>
                    <a:pt x="6501" y="5237132"/>
                  </a:lnTo>
                  <a:cubicBezTo>
                    <a:pt x="409058" y="4886083"/>
                    <a:pt x="653440" y="4320822"/>
                    <a:pt x="653440" y="3641556"/>
                  </a:cubicBezTo>
                  <a:cubicBezTo>
                    <a:pt x="653440" y="3375895"/>
                    <a:pt x="606298" y="3133065"/>
                    <a:pt x="522353" y="2914678"/>
                  </a:cubicBezTo>
                  <a:cubicBezTo>
                    <a:pt x="525846" y="2883251"/>
                    <a:pt x="527592" y="2851823"/>
                    <a:pt x="527592" y="2820260"/>
                  </a:cubicBezTo>
                  <a:cubicBezTo>
                    <a:pt x="527592" y="2481265"/>
                    <a:pt x="373806" y="2192905"/>
                    <a:pt x="117005" y="2021662"/>
                  </a:cubicBezTo>
                  <a:lnTo>
                    <a:pt x="0" y="1955121"/>
                  </a:lnTo>
                  <a:close/>
                </a:path>
              </a:pathLst>
            </a:custGeom>
            <a:solidFill>
              <a:srgbClr val="932B4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A01B8C5-1D22-793B-ADC6-45533A8E80C7}"/>
                </a:ext>
              </a:extLst>
            </p:cNvPr>
            <p:cNvSpPr/>
            <p:nvPr userDrawn="1"/>
          </p:nvSpPr>
          <p:spPr>
            <a:xfrm>
              <a:off x="0" y="1251410"/>
              <a:ext cx="522353" cy="3680266"/>
            </a:xfrm>
            <a:custGeom>
              <a:avLst/>
              <a:gdLst>
                <a:gd name="connsiteX0" fmla="*/ 0 w 522353"/>
                <a:gd name="connsiteY0" fmla="*/ 2154940 h 3680266"/>
                <a:gd name="connsiteX1" fmla="*/ 36570 w 522353"/>
                <a:gd name="connsiteY1" fmla="*/ 2185993 h 3680266"/>
                <a:gd name="connsiteX2" fmla="*/ 522353 w 522353"/>
                <a:gd name="connsiteY2" fmla="*/ 2914545 h 3680266"/>
                <a:gd name="connsiteX3" fmla="*/ 522353 w 522353"/>
                <a:gd name="connsiteY3" fmla="*/ 2914679 h 3680266"/>
                <a:gd name="connsiteX4" fmla="*/ 71318 w 522353"/>
                <a:gd name="connsiteY4" fmla="*/ 3646080 h 3680266"/>
                <a:gd name="connsiteX5" fmla="*/ 0 w 522353"/>
                <a:gd name="connsiteY5" fmla="*/ 3680266 h 3680266"/>
                <a:gd name="connsiteX6" fmla="*/ 0 w 522353"/>
                <a:gd name="connsiteY6" fmla="*/ 0 h 3680266"/>
                <a:gd name="connsiteX7" fmla="*/ 156559 w 522353"/>
                <a:gd name="connsiteY7" fmla="*/ 7471 h 3680266"/>
                <a:gd name="connsiteX8" fmla="*/ 511878 w 522353"/>
                <a:gd name="connsiteY8" fmla="*/ 59415 h 3680266"/>
                <a:gd name="connsiteX9" fmla="*/ 511878 w 522353"/>
                <a:gd name="connsiteY9" fmla="*/ 2021662 h 3680266"/>
                <a:gd name="connsiteX10" fmla="*/ 0 w 522353"/>
                <a:gd name="connsiteY10" fmla="*/ 2021662 h 36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2353" h="3680266">
                  <a:moveTo>
                    <a:pt x="0" y="2154940"/>
                  </a:moveTo>
                  <a:lnTo>
                    <a:pt x="36570" y="2185993"/>
                  </a:lnTo>
                  <a:cubicBezTo>
                    <a:pt x="238312" y="2371351"/>
                    <a:pt x="412252" y="2618395"/>
                    <a:pt x="522353" y="2914545"/>
                  </a:cubicBezTo>
                  <a:lnTo>
                    <a:pt x="522353" y="2914679"/>
                  </a:lnTo>
                  <a:cubicBezTo>
                    <a:pt x="495072" y="3227031"/>
                    <a:pt x="328495" y="3491587"/>
                    <a:pt x="71318" y="3646080"/>
                  </a:cubicBezTo>
                  <a:lnTo>
                    <a:pt x="0" y="3680266"/>
                  </a:lnTo>
                  <a:close/>
                  <a:moveTo>
                    <a:pt x="0" y="0"/>
                  </a:moveTo>
                  <a:lnTo>
                    <a:pt x="156559" y="7471"/>
                  </a:lnTo>
                  <a:cubicBezTo>
                    <a:pt x="278211" y="19257"/>
                    <a:pt x="396572" y="36717"/>
                    <a:pt x="511878" y="59415"/>
                  </a:cubicBezTo>
                  <a:lnTo>
                    <a:pt x="511878" y="2021662"/>
                  </a:lnTo>
                  <a:lnTo>
                    <a:pt x="0" y="2021662"/>
                  </a:lnTo>
                  <a:close/>
                </a:path>
              </a:pathLst>
            </a:custGeom>
            <a:solidFill>
              <a:srgbClr val="F2A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1EACD1B-3DF7-F6C8-6F72-0E511C1748B6}"/>
                </a:ext>
              </a:extLst>
            </p:cNvPr>
            <p:cNvSpPr/>
            <p:nvPr userDrawn="1"/>
          </p:nvSpPr>
          <p:spPr>
            <a:xfrm>
              <a:off x="0" y="4166089"/>
              <a:ext cx="653440" cy="2327678"/>
            </a:xfrm>
            <a:custGeom>
              <a:avLst/>
              <a:gdLst>
                <a:gd name="connsiteX0" fmla="*/ 522353 w 653440"/>
                <a:gd name="connsiteY0" fmla="*/ 0 h 2327678"/>
                <a:gd name="connsiteX1" fmla="*/ 653440 w 653440"/>
                <a:gd name="connsiteY1" fmla="*/ 726878 h 2327678"/>
                <a:gd name="connsiteX2" fmla="*/ 6560 w 653440"/>
                <a:gd name="connsiteY2" fmla="*/ 2322512 h 2327678"/>
                <a:gd name="connsiteX3" fmla="*/ 0 w 653440"/>
                <a:gd name="connsiteY3" fmla="*/ 2327678 h 2327678"/>
                <a:gd name="connsiteX4" fmla="*/ 0 w 653440"/>
                <a:gd name="connsiteY4" fmla="*/ 765586 h 2327678"/>
                <a:gd name="connsiteX5" fmla="*/ 71318 w 653440"/>
                <a:gd name="connsiteY5" fmla="*/ 731400 h 2327678"/>
                <a:gd name="connsiteX6" fmla="*/ 522353 w 653440"/>
                <a:gd name="connsiteY6" fmla="*/ 0 h 2327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3440" h="2327678">
                  <a:moveTo>
                    <a:pt x="522353" y="0"/>
                  </a:moveTo>
                  <a:cubicBezTo>
                    <a:pt x="606163" y="218385"/>
                    <a:pt x="653440" y="461351"/>
                    <a:pt x="653440" y="726878"/>
                  </a:cubicBezTo>
                  <a:cubicBezTo>
                    <a:pt x="653440" y="1406144"/>
                    <a:pt x="409111" y="1971456"/>
                    <a:pt x="6560" y="2322512"/>
                  </a:cubicBezTo>
                  <a:lnTo>
                    <a:pt x="0" y="2327678"/>
                  </a:lnTo>
                  <a:lnTo>
                    <a:pt x="0" y="765586"/>
                  </a:lnTo>
                  <a:lnTo>
                    <a:pt x="71318" y="731400"/>
                  </a:lnTo>
                  <a:cubicBezTo>
                    <a:pt x="328495" y="576908"/>
                    <a:pt x="495071" y="312351"/>
                    <a:pt x="522353" y="0"/>
                  </a:cubicBezTo>
                  <a:close/>
                </a:path>
              </a:pathLst>
            </a:custGeom>
            <a:solidFill>
              <a:srgbClr val="D24A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9" name="Graphic 1">
            <a:extLst>
              <a:ext uri="{FF2B5EF4-FFF2-40B4-BE49-F238E27FC236}">
                <a16:creationId xmlns:a16="http://schemas.microsoft.com/office/drawing/2014/main" id="{2E578F70-B33B-AD84-3F3D-4D2339CED1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86314" y="5496593"/>
            <a:ext cx="2418000" cy="990567"/>
          </a:xfrm>
          <a:prstGeom prst="rect">
            <a:avLst/>
          </a:prstGeom>
        </p:spPr>
      </p:pic>
      <p:sp>
        <p:nvSpPr>
          <p:cNvPr id="30" name="Freeform 29">
            <a:extLst>
              <a:ext uri="{FF2B5EF4-FFF2-40B4-BE49-F238E27FC236}">
                <a16:creationId xmlns:a16="http://schemas.microsoft.com/office/drawing/2014/main" id="{9B381E51-F75E-6F48-08C3-3FE4E3831441}"/>
              </a:ext>
            </a:extLst>
          </p:cNvPr>
          <p:cNvSpPr/>
          <p:nvPr userDrawn="1"/>
        </p:nvSpPr>
        <p:spPr>
          <a:xfrm>
            <a:off x="1212175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31" name="Text Placeholder 35">
            <a:extLst>
              <a:ext uri="{FF2B5EF4-FFF2-40B4-BE49-F238E27FC236}">
                <a16:creationId xmlns:a16="http://schemas.microsoft.com/office/drawing/2014/main" id="{284679EA-F867-F2E7-43B3-6F7C880C15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7344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>
                <a:latin typeface="Aptos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32" name="Text Placeholder 35">
            <a:extLst>
              <a:ext uri="{FF2B5EF4-FFF2-40B4-BE49-F238E27FC236}">
                <a16:creationId xmlns:a16="http://schemas.microsoft.com/office/drawing/2014/main" id="{361E3BAE-E0A9-7A31-1FF9-5E720DEA61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7344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rgbClr val="932B48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2F9C6A5C-2D94-2F0F-3A83-842F5B7C104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47344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0F08C23C-559A-B013-F2B4-DB22C2F79EFD}"/>
              </a:ext>
            </a:extLst>
          </p:cNvPr>
          <p:cNvSpPr/>
          <p:nvPr userDrawn="1"/>
        </p:nvSpPr>
        <p:spPr>
          <a:xfrm>
            <a:off x="4582710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35" name="Text Placeholder 35">
            <a:extLst>
              <a:ext uri="{FF2B5EF4-FFF2-40B4-BE49-F238E27FC236}">
                <a16:creationId xmlns:a16="http://schemas.microsoft.com/office/drawing/2014/main" id="{EA572CC5-43C3-F847-3174-3C4EB776D8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7193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>
                <a:latin typeface="Aptos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975BCE9F-DA21-4ABE-6AB8-4249B01682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7193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rgbClr val="932B48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39" name="Picture Placeholder 13">
            <a:extLst>
              <a:ext uri="{FF2B5EF4-FFF2-40B4-BE49-F238E27FC236}">
                <a16:creationId xmlns:a16="http://schemas.microsoft.com/office/drawing/2014/main" id="{F74299AC-AC0B-537F-36C6-00E40A71D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17878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9719E4A0-D49D-B2F9-32AF-98BDD004A59B}"/>
              </a:ext>
            </a:extLst>
          </p:cNvPr>
          <p:cNvSpPr/>
          <p:nvPr userDrawn="1"/>
        </p:nvSpPr>
        <p:spPr>
          <a:xfrm>
            <a:off x="7953245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C0701C22-9D92-EF82-26D7-D0812BF457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412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>
                <a:latin typeface="Aptos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FEB85011-2D39-53FD-FC33-3DB3025968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8412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rgbClr val="932B48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43" name="Picture Placeholder 13">
            <a:extLst>
              <a:ext uri="{FF2B5EF4-FFF2-40B4-BE49-F238E27FC236}">
                <a16:creationId xmlns:a16="http://schemas.microsoft.com/office/drawing/2014/main" id="{93B94ADC-15EC-7290-CCA2-FD0AED7F0AE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88413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A8766EEF-4F60-4320-7440-8FC9E304BD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84888" y="1207778"/>
            <a:ext cx="8622224" cy="83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932B48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  <p:sp>
        <p:nvSpPr>
          <p:cNvPr id="45" name="Title Placeholder 12">
            <a:extLst>
              <a:ext uri="{FF2B5EF4-FFF2-40B4-BE49-F238E27FC236}">
                <a16:creationId xmlns:a16="http://schemas.microsoft.com/office/drawing/2014/main" id="{21313FD0-E435-CBFA-2EC6-66708C940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4888" y="502551"/>
            <a:ext cx="8622224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 i="0">
                <a:solidFill>
                  <a:srgbClr val="351C5C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9836912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gplant 1 presenter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38C2BF68-2B0F-C43C-101C-44304CD92AEE}"/>
              </a:ext>
            </a:extLst>
          </p:cNvPr>
          <p:cNvSpPr/>
          <p:nvPr userDrawn="1"/>
        </p:nvSpPr>
        <p:spPr>
          <a:xfrm>
            <a:off x="2291830" y="0"/>
            <a:ext cx="3679421" cy="2826578"/>
          </a:xfrm>
          <a:custGeom>
            <a:avLst/>
            <a:gdLst>
              <a:gd name="connsiteX0" fmla="*/ 3009435 w 3679421"/>
              <a:gd name="connsiteY0" fmla="*/ 0 h 2826578"/>
              <a:gd name="connsiteX1" fmla="*/ 3516967 w 3679421"/>
              <a:gd name="connsiteY1" fmla="*/ 0 h 2826578"/>
              <a:gd name="connsiteX2" fmla="*/ 3566685 w 3679421"/>
              <a:gd name="connsiteY2" fmla="*/ 107317 h 2826578"/>
              <a:gd name="connsiteX3" fmla="*/ 3228473 w 3679421"/>
              <a:gd name="connsiteY3" fmla="*/ 1778608 h 2826578"/>
              <a:gd name="connsiteX4" fmla="*/ 1211046 w 3679421"/>
              <a:gd name="connsiteY4" fmla="*/ 1920289 h 2826578"/>
              <a:gd name="connsiteX5" fmla="*/ 368129 w 3679421"/>
              <a:gd name="connsiteY5" fmla="*/ 2763403 h 2826578"/>
              <a:gd name="connsiteX6" fmla="*/ 63162 w 3679421"/>
              <a:gd name="connsiteY6" fmla="*/ 2763403 h 2826578"/>
              <a:gd name="connsiteX7" fmla="*/ 63162 w 3679421"/>
              <a:gd name="connsiteY7" fmla="*/ 2458365 h 2826578"/>
              <a:gd name="connsiteX8" fmla="*/ 1047725 w 3679421"/>
              <a:gd name="connsiteY8" fmla="*/ 1473570 h 2826578"/>
              <a:gd name="connsiteX9" fmla="*/ 1352693 w 3679421"/>
              <a:gd name="connsiteY9" fmla="*/ 1473570 h 2826578"/>
              <a:gd name="connsiteX10" fmla="*/ 2923506 w 3679421"/>
              <a:gd name="connsiteY10" fmla="*/ 1473570 h 2826578"/>
              <a:gd name="connsiteX11" fmla="*/ 3065632 w 3679421"/>
              <a:gd name="connsiteY11" fmla="*/ 76519 h 282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79421" h="2826578">
                <a:moveTo>
                  <a:pt x="3009435" y="0"/>
                </a:moveTo>
                <a:lnTo>
                  <a:pt x="3516967" y="0"/>
                </a:lnTo>
                <a:lnTo>
                  <a:pt x="3566685" y="107317"/>
                </a:lnTo>
                <a:cubicBezTo>
                  <a:pt x="3792159" y="664414"/>
                  <a:pt x="3679422" y="1327554"/>
                  <a:pt x="3228473" y="1778608"/>
                </a:cubicBezTo>
                <a:cubicBezTo>
                  <a:pt x="2678913" y="2328297"/>
                  <a:pt x="1814788" y="2375214"/>
                  <a:pt x="1211046" y="1920289"/>
                </a:cubicBezTo>
                <a:lnTo>
                  <a:pt x="368129" y="2763403"/>
                </a:lnTo>
                <a:cubicBezTo>
                  <a:pt x="283914" y="2847637"/>
                  <a:pt x="147376" y="2847637"/>
                  <a:pt x="63162" y="2763403"/>
                </a:cubicBezTo>
                <a:cubicBezTo>
                  <a:pt x="-21053" y="2679169"/>
                  <a:pt x="-21053" y="2542599"/>
                  <a:pt x="63162" y="2458365"/>
                </a:cubicBezTo>
                <a:lnTo>
                  <a:pt x="1047725" y="1473570"/>
                </a:lnTo>
                <a:cubicBezTo>
                  <a:pt x="1131940" y="1389336"/>
                  <a:pt x="1268478" y="1389336"/>
                  <a:pt x="1352693" y="1473570"/>
                </a:cubicBezTo>
                <a:cubicBezTo>
                  <a:pt x="1785684" y="1906817"/>
                  <a:pt x="2490359" y="1906817"/>
                  <a:pt x="2923506" y="1473570"/>
                </a:cubicBezTo>
                <a:cubicBezTo>
                  <a:pt x="3302509" y="1094478"/>
                  <a:pt x="3349884" y="507566"/>
                  <a:pt x="3065632" y="76519"/>
                </a:cubicBezTo>
                <a:close/>
              </a:path>
            </a:pathLst>
          </a:custGeom>
          <a:solidFill>
            <a:srgbClr val="BABA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D79954D7-2B7B-BDEF-C656-8CC134F36E3F}"/>
              </a:ext>
            </a:extLst>
          </p:cNvPr>
          <p:cNvSpPr/>
          <p:nvPr userDrawn="1"/>
        </p:nvSpPr>
        <p:spPr>
          <a:xfrm>
            <a:off x="229819" y="0"/>
            <a:ext cx="3980457" cy="3184108"/>
          </a:xfrm>
          <a:custGeom>
            <a:avLst/>
            <a:gdLst>
              <a:gd name="connsiteX0" fmla="*/ 1241789 w 3980457"/>
              <a:gd name="connsiteY0" fmla="*/ 0 h 3184108"/>
              <a:gd name="connsiteX1" fmla="*/ 3980457 w 3980457"/>
              <a:gd name="connsiteY1" fmla="*/ 0 h 3184108"/>
              <a:gd name="connsiteX2" fmla="*/ 797094 w 3980457"/>
              <a:gd name="connsiteY2" fmla="*/ 3184108 h 3184108"/>
              <a:gd name="connsiteX3" fmla="*/ 308373 w 3980457"/>
              <a:gd name="connsiteY3" fmla="*/ 1972470 h 3184108"/>
              <a:gd name="connsiteX4" fmla="*/ 0 w 3980457"/>
              <a:gd name="connsiteY4" fmla="*/ 1242080 h 318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0457" h="3184108">
                <a:moveTo>
                  <a:pt x="1241789" y="0"/>
                </a:moveTo>
                <a:lnTo>
                  <a:pt x="3980457" y="0"/>
                </a:lnTo>
                <a:lnTo>
                  <a:pt x="797094" y="3184108"/>
                </a:lnTo>
                <a:cubicBezTo>
                  <a:pt x="663807" y="2765415"/>
                  <a:pt x="479743" y="2357097"/>
                  <a:pt x="308373" y="1972470"/>
                </a:cubicBezTo>
                <a:cubicBezTo>
                  <a:pt x="176788" y="1688335"/>
                  <a:pt x="70592" y="1448020"/>
                  <a:pt x="0" y="1242080"/>
                </a:cubicBezTo>
                <a:close/>
              </a:path>
            </a:pathLst>
          </a:custGeom>
          <a:solidFill>
            <a:srgbClr val="EFBC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BA4E5D3-225E-8DA0-3A3D-52EB2D484899}"/>
              </a:ext>
            </a:extLst>
          </p:cNvPr>
          <p:cNvSpPr/>
          <p:nvPr userDrawn="1"/>
        </p:nvSpPr>
        <p:spPr>
          <a:xfrm>
            <a:off x="1" y="0"/>
            <a:ext cx="1471919" cy="3969474"/>
          </a:xfrm>
          <a:custGeom>
            <a:avLst/>
            <a:gdLst>
              <a:gd name="connsiteX0" fmla="*/ 0 w 1471919"/>
              <a:gd name="connsiteY0" fmla="*/ 0 h 3969474"/>
              <a:gd name="connsiteX1" fmla="*/ 1471919 w 1471919"/>
              <a:gd name="connsiteY1" fmla="*/ 0 h 3969474"/>
              <a:gd name="connsiteX2" fmla="*/ 1139148 w 1471919"/>
              <a:gd name="connsiteY2" fmla="*/ 332849 h 3969474"/>
              <a:gd name="connsiteX3" fmla="*/ 296540 w 1471919"/>
              <a:gd name="connsiteY3" fmla="*/ 368927 h 3969474"/>
              <a:gd name="connsiteX4" fmla="*/ 134614 w 1471919"/>
              <a:gd name="connsiteY4" fmla="*/ 733889 h 3969474"/>
              <a:gd name="connsiteX5" fmla="*/ 229974 w 1471919"/>
              <a:gd name="connsiteY5" fmla="*/ 1242236 h 3969474"/>
              <a:gd name="connsiteX6" fmla="*/ 237714 w 1471919"/>
              <a:gd name="connsiteY6" fmla="*/ 1264068 h 3969474"/>
              <a:gd name="connsiteX7" fmla="*/ 245609 w 1471919"/>
              <a:gd name="connsiteY7" fmla="*/ 1286211 h 3969474"/>
              <a:gd name="connsiteX8" fmla="*/ 253659 w 1471919"/>
              <a:gd name="connsiteY8" fmla="*/ 1308508 h 3969474"/>
              <a:gd name="connsiteX9" fmla="*/ 281834 w 1471919"/>
              <a:gd name="connsiteY9" fmla="*/ 1383451 h 3969474"/>
              <a:gd name="connsiteX10" fmla="*/ 291122 w 1471919"/>
              <a:gd name="connsiteY10" fmla="*/ 1406987 h 3969474"/>
              <a:gd name="connsiteX11" fmla="*/ 300101 w 1471919"/>
              <a:gd name="connsiteY11" fmla="*/ 1429749 h 3969474"/>
              <a:gd name="connsiteX12" fmla="*/ 313414 w 1471919"/>
              <a:gd name="connsiteY12" fmla="*/ 1462730 h 3969474"/>
              <a:gd name="connsiteX13" fmla="*/ 322548 w 1471919"/>
              <a:gd name="connsiteY13" fmla="*/ 1485028 h 3969474"/>
              <a:gd name="connsiteX14" fmla="*/ 323941 w 1471919"/>
              <a:gd name="connsiteY14" fmla="*/ 1488744 h 3969474"/>
              <a:gd name="connsiteX15" fmla="*/ 352735 w 1471919"/>
              <a:gd name="connsiteY15" fmla="*/ 1557494 h 3969474"/>
              <a:gd name="connsiteX16" fmla="*/ 361249 w 1471919"/>
              <a:gd name="connsiteY16" fmla="*/ 1577933 h 3969474"/>
              <a:gd name="connsiteX17" fmla="*/ 377194 w 1471919"/>
              <a:gd name="connsiteY17" fmla="*/ 1614630 h 3969474"/>
              <a:gd name="connsiteX18" fmla="*/ 378278 w 1471919"/>
              <a:gd name="connsiteY18" fmla="*/ 1617418 h 3969474"/>
              <a:gd name="connsiteX19" fmla="*/ 381064 w 1471919"/>
              <a:gd name="connsiteY19" fmla="*/ 1623921 h 3969474"/>
              <a:gd name="connsiteX20" fmla="*/ 398712 w 1471919"/>
              <a:gd name="connsiteY20" fmla="*/ 1664335 h 3969474"/>
              <a:gd name="connsiteX21" fmla="*/ 402582 w 1471919"/>
              <a:gd name="connsiteY21" fmla="*/ 1672851 h 3969474"/>
              <a:gd name="connsiteX22" fmla="*/ 410632 w 1471919"/>
              <a:gd name="connsiteY22" fmla="*/ 1690968 h 3969474"/>
              <a:gd name="connsiteX23" fmla="*/ 430912 w 1471919"/>
              <a:gd name="connsiteY23" fmla="*/ 1736801 h 3969474"/>
              <a:gd name="connsiteX24" fmla="*/ 431531 w 1471919"/>
              <a:gd name="connsiteY24" fmla="*/ 1737885 h 3969474"/>
              <a:gd name="connsiteX25" fmla="*/ 444535 w 1471919"/>
              <a:gd name="connsiteY25" fmla="*/ 1767305 h 3969474"/>
              <a:gd name="connsiteX26" fmla="*/ 468065 w 1471919"/>
              <a:gd name="connsiteY26" fmla="*/ 1818867 h 3969474"/>
              <a:gd name="connsiteX27" fmla="*/ 472245 w 1471919"/>
              <a:gd name="connsiteY27" fmla="*/ 1828158 h 3969474"/>
              <a:gd name="connsiteX28" fmla="*/ 498871 w 1471919"/>
              <a:gd name="connsiteY28" fmla="*/ 1886533 h 3969474"/>
              <a:gd name="connsiteX29" fmla="*/ 507231 w 1471919"/>
              <a:gd name="connsiteY29" fmla="*/ 1904805 h 3969474"/>
              <a:gd name="connsiteX30" fmla="*/ 538347 w 1471919"/>
              <a:gd name="connsiteY30" fmla="*/ 1972470 h 3969474"/>
              <a:gd name="connsiteX31" fmla="*/ 1027068 w 1471919"/>
              <a:gd name="connsiteY31" fmla="*/ 3184109 h 3969474"/>
              <a:gd name="connsiteX32" fmla="*/ 803683 w 1471919"/>
              <a:gd name="connsiteY32" fmla="*/ 3407546 h 3969474"/>
              <a:gd name="connsiteX33" fmla="*/ 140110 w 1471919"/>
              <a:gd name="connsiteY33" fmla="*/ 3902359 h 3969474"/>
              <a:gd name="connsiteX34" fmla="*/ 0 w 1471919"/>
              <a:gd name="connsiteY34" fmla="*/ 3969474 h 3969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71919" h="3969474">
                <a:moveTo>
                  <a:pt x="0" y="0"/>
                </a:moveTo>
                <a:lnTo>
                  <a:pt x="1471919" y="0"/>
                </a:lnTo>
                <a:lnTo>
                  <a:pt x="1139148" y="332849"/>
                </a:lnTo>
                <a:cubicBezTo>
                  <a:pt x="810031" y="150135"/>
                  <a:pt x="514352" y="151064"/>
                  <a:pt x="296540" y="368927"/>
                </a:cubicBezTo>
                <a:cubicBezTo>
                  <a:pt x="193285" y="472206"/>
                  <a:pt x="142509" y="591125"/>
                  <a:pt x="134614" y="733889"/>
                </a:cubicBezTo>
                <a:cubicBezTo>
                  <a:pt x="126719" y="876654"/>
                  <a:pt x="161859" y="1043419"/>
                  <a:pt x="229974" y="1242236"/>
                </a:cubicBezTo>
                <a:cubicBezTo>
                  <a:pt x="232296" y="1249513"/>
                  <a:pt x="235237" y="1256791"/>
                  <a:pt x="237714" y="1264068"/>
                </a:cubicBezTo>
                <a:cubicBezTo>
                  <a:pt x="240191" y="1271501"/>
                  <a:pt x="242823" y="1278933"/>
                  <a:pt x="245609" y="1286211"/>
                </a:cubicBezTo>
                <a:cubicBezTo>
                  <a:pt x="248241" y="1293488"/>
                  <a:pt x="251028" y="1301075"/>
                  <a:pt x="253659" y="1308508"/>
                </a:cubicBezTo>
                <a:cubicBezTo>
                  <a:pt x="262483" y="1333128"/>
                  <a:pt x="271926" y="1358058"/>
                  <a:pt x="281834" y="1383451"/>
                </a:cubicBezTo>
                <a:cubicBezTo>
                  <a:pt x="284775" y="1391349"/>
                  <a:pt x="287871" y="1399245"/>
                  <a:pt x="291122" y="1406987"/>
                </a:cubicBezTo>
                <a:cubicBezTo>
                  <a:pt x="294064" y="1414420"/>
                  <a:pt x="297005" y="1422162"/>
                  <a:pt x="300101" y="1429749"/>
                </a:cubicBezTo>
                <a:cubicBezTo>
                  <a:pt x="304281" y="1440743"/>
                  <a:pt x="308770" y="1451582"/>
                  <a:pt x="313414" y="1462730"/>
                </a:cubicBezTo>
                <a:cubicBezTo>
                  <a:pt x="316356" y="1470163"/>
                  <a:pt x="319451" y="1477441"/>
                  <a:pt x="322548" y="1485028"/>
                </a:cubicBezTo>
                <a:cubicBezTo>
                  <a:pt x="323167" y="1486267"/>
                  <a:pt x="323477" y="1487505"/>
                  <a:pt x="323941" y="1488744"/>
                </a:cubicBezTo>
                <a:cubicBezTo>
                  <a:pt x="333229" y="1511196"/>
                  <a:pt x="342827" y="1534267"/>
                  <a:pt x="352735" y="1557494"/>
                </a:cubicBezTo>
                <a:cubicBezTo>
                  <a:pt x="355521" y="1564307"/>
                  <a:pt x="358308" y="1571120"/>
                  <a:pt x="361249" y="1577933"/>
                </a:cubicBezTo>
                <a:cubicBezTo>
                  <a:pt x="366512" y="1590166"/>
                  <a:pt x="371776" y="1602398"/>
                  <a:pt x="377194" y="1614630"/>
                </a:cubicBezTo>
                <a:cubicBezTo>
                  <a:pt x="377504" y="1615559"/>
                  <a:pt x="377813" y="1616488"/>
                  <a:pt x="378278" y="1617418"/>
                </a:cubicBezTo>
                <a:cubicBezTo>
                  <a:pt x="379207" y="1619585"/>
                  <a:pt x="380135" y="1621753"/>
                  <a:pt x="381064" y="1623921"/>
                </a:cubicBezTo>
                <a:cubicBezTo>
                  <a:pt x="386792" y="1637238"/>
                  <a:pt x="392675" y="1650709"/>
                  <a:pt x="398712" y="1664335"/>
                </a:cubicBezTo>
                <a:cubicBezTo>
                  <a:pt x="399951" y="1667122"/>
                  <a:pt x="401344" y="1669909"/>
                  <a:pt x="402582" y="1672851"/>
                </a:cubicBezTo>
                <a:lnTo>
                  <a:pt x="410632" y="1690968"/>
                </a:lnTo>
                <a:cubicBezTo>
                  <a:pt x="417289" y="1705987"/>
                  <a:pt x="424100" y="1721317"/>
                  <a:pt x="430912" y="1736801"/>
                </a:cubicBezTo>
                <a:cubicBezTo>
                  <a:pt x="431067" y="1737110"/>
                  <a:pt x="431221" y="1737575"/>
                  <a:pt x="431531" y="1737885"/>
                </a:cubicBezTo>
                <a:cubicBezTo>
                  <a:pt x="435866" y="1747640"/>
                  <a:pt x="440200" y="1757550"/>
                  <a:pt x="444535" y="1767305"/>
                </a:cubicBezTo>
                <a:cubicBezTo>
                  <a:pt x="452275" y="1784338"/>
                  <a:pt x="460015" y="1801525"/>
                  <a:pt x="468065" y="1818867"/>
                </a:cubicBezTo>
                <a:cubicBezTo>
                  <a:pt x="469458" y="1821964"/>
                  <a:pt x="470851" y="1825061"/>
                  <a:pt x="472245" y="1828158"/>
                </a:cubicBezTo>
                <a:cubicBezTo>
                  <a:pt x="481069" y="1847358"/>
                  <a:pt x="489893" y="1866868"/>
                  <a:pt x="498871" y="1886533"/>
                </a:cubicBezTo>
                <a:cubicBezTo>
                  <a:pt x="501503" y="1892572"/>
                  <a:pt x="504444" y="1898610"/>
                  <a:pt x="507231" y="1904805"/>
                </a:cubicBezTo>
                <a:cubicBezTo>
                  <a:pt x="517448" y="1927102"/>
                  <a:pt x="527820" y="1949554"/>
                  <a:pt x="538347" y="1972470"/>
                </a:cubicBezTo>
                <a:cubicBezTo>
                  <a:pt x="709717" y="2357098"/>
                  <a:pt x="893781" y="2765416"/>
                  <a:pt x="1027068" y="3184109"/>
                </a:cubicBezTo>
                <a:lnTo>
                  <a:pt x="803683" y="3407546"/>
                </a:lnTo>
                <a:cubicBezTo>
                  <a:pt x="602417" y="3608918"/>
                  <a:pt x="378488" y="3773861"/>
                  <a:pt x="140110" y="3902359"/>
                </a:cubicBezTo>
                <a:lnTo>
                  <a:pt x="0" y="3969474"/>
                </a:lnTo>
                <a:close/>
              </a:path>
            </a:pathLst>
          </a:custGeom>
          <a:solidFill>
            <a:srgbClr val="351C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8087A7E-C3A6-3C4D-E015-2AFBFEABF318}"/>
              </a:ext>
            </a:extLst>
          </p:cNvPr>
          <p:cNvSpPr/>
          <p:nvPr userDrawn="1"/>
        </p:nvSpPr>
        <p:spPr>
          <a:xfrm>
            <a:off x="431530" y="1737885"/>
            <a:ext cx="13003" cy="29419"/>
          </a:xfrm>
          <a:custGeom>
            <a:avLst/>
            <a:gdLst>
              <a:gd name="connsiteX0" fmla="*/ 13004 w 13003"/>
              <a:gd name="connsiteY0" fmla="*/ 29420 h 29419"/>
              <a:gd name="connsiteX1" fmla="*/ 0 w 13003"/>
              <a:gd name="connsiteY1" fmla="*/ 0 h 29419"/>
              <a:gd name="connsiteX2" fmla="*/ 8514 w 13003"/>
              <a:gd name="connsiteY2" fmla="*/ 19045 h 29419"/>
              <a:gd name="connsiteX3" fmla="*/ 13004 w 13003"/>
              <a:gd name="connsiteY3" fmla="*/ 29420 h 2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03" h="29419">
                <a:moveTo>
                  <a:pt x="13004" y="29420"/>
                </a:moveTo>
                <a:cubicBezTo>
                  <a:pt x="8669" y="19665"/>
                  <a:pt x="4335" y="9755"/>
                  <a:pt x="0" y="0"/>
                </a:cubicBezTo>
                <a:cubicBezTo>
                  <a:pt x="2941" y="6348"/>
                  <a:pt x="5573" y="12697"/>
                  <a:pt x="8514" y="19045"/>
                </a:cubicBezTo>
                <a:cubicBezTo>
                  <a:pt x="10062" y="22607"/>
                  <a:pt x="11610" y="25858"/>
                  <a:pt x="13004" y="29420"/>
                </a:cubicBez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C2409A2-D986-9D6A-6C23-D79A410A0B72}"/>
              </a:ext>
            </a:extLst>
          </p:cNvPr>
          <p:cNvSpPr/>
          <p:nvPr userDrawn="1"/>
        </p:nvSpPr>
        <p:spPr>
          <a:xfrm>
            <a:off x="361249" y="1577778"/>
            <a:ext cx="15944" cy="36697"/>
          </a:xfrm>
          <a:custGeom>
            <a:avLst/>
            <a:gdLst>
              <a:gd name="connsiteX0" fmla="*/ 15945 w 15944"/>
              <a:gd name="connsiteY0" fmla="*/ 36698 h 36697"/>
              <a:gd name="connsiteX1" fmla="*/ 0 w 15944"/>
              <a:gd name="connsiteY1" fmla="*/ 0 h 36697"/>
              <a:gd name="connsiteX2" fmla="*/ 7740 w 15944"/>
              <a:gd name="connsiteY2" fmla="*/ 17497 h 36697"/>
              <a:gd name="connsiteX3" fmla="*/ 15945 w 15944"/>
              <a:gd name="connsiteY3" fmla="*/ 36543 h 36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44" h="36697">
                <a:moveTo>
                  <a:pt x="15945" y="36698"/>
                </a:moveTo>
                <a:cubicBezTo>
                  <a:pt x="10527" y="24465"/>
                  <a:pt x="5263" y="12233"/>
                  <a:pt x="0" y="0"/>
                </a:cubicBezTo>
                <a:cubicBezTo>
                  <a:pt x="2477" y="5884"/>
                  <a:pt x="5263" y="11613"/>
                  <a:pt x="7740" y="17497"/>
                </a:cubicBezTo>
                <a:cubicBezTo>
                  <a:pt x="10372" y="23846"/>
                  <a:pt x="13159" y="30349"/>
                  <a:pt x="15945" y="36543"/>
                </a:cubicBez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6135532-3616-82AA-9059-E465B736DC73}"/>
              </a:ext>
            </a:extLst>
          </p:cNvPr>
          <p:cNvSpPr/>
          <p:nvPr userDrawn="1"/>
        </p:nvSpPr>
        <p:spPr>
          <a:xfrm>
            <a:off x="323940" y="1488743"/>
            <a:ext cx="28794" cy="68749"/>
          </a:xfrm>
          <a:custGeom>
            <a:avLst/>
            <a:gdLst>
              <a:gd name="connsiteX0" fmla="*/ 19660 w 28794"/>
              <a:gd name="connsiteY0" fmla="*/ 46917 h 68749"/>
              <a:gd name="connsiteX1" fmla="*/ 0 w 28794"/>
              <a:gd name="connsiteY1" fmla="*/ 0 h 68749"/>
              <a:gd name="connsiteX2" fmla="*/ 28794 w 28794"/>
              <a:gd name="connsiteY2" fmla="*/ 68750 h 68749"/>
              <a:gd name="connsiteX3" fmla="*/ 19660 w 28794"/>
              <a:gd name="connsiteY3" fmla="*/ 46917 h 68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94" h="68749">
                <a:moveTo>
                  <a:pt x="19660" y="46917"/>
                </a:moveTo>
                <a:cubicBezTo>
                  <a:pt x="12849" y="30968"/>
                  <a:pt x="6347" y="15330"/>
                  <a:pt x="0" y="0"/>
                </a:cubicBezTo>
                <a:cubicBezTo>
                  <a:pt x="9288" y="22452"/>
                  <a:pt x="18886" y="45524"/>
                  <a:pt x="28794" y="68750"/>
                </a:cubicBezTo>
                <a:cubicBezTo>
                  <a:pt x="25698" y="61472"/>
                  <a:pt x="22601" y="54195"/>
                  <a:pt x="19660" y="46917"/>
                </a:cubicBez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3528E93-1DE9-80F2-ED86-59A2C52F5261}"/>
              </a:ext>
            </a:extLst>
          </p:cNvPr>
          <p:cNvSpPr/>
          <p:nvPr userDrawn="1"/>
        </p:nvSpPr>
        <p:spPr>
          <a:xfrm>
            <a:off x="253659" y="1308353"/>
            <a:ext cx="28329" cy="74943"/>
          </a:xfrm>
          <a:custGeom>
            <a:avLst/>
            <a:gdLst>
              <a:gd name="connsiteX0" fmla="*/ 28175 w 28329"/>
              <a:gd name="connsiteY0" fmla="*/ 74943 h 74943"/>
              <a:gd name="connsiteX1" fmla="*/ 0 w 28329"/>
              <a:gd name="connsiteY1" fmla="*/ 0 h 74943"/>
              <a:gd name="connsiteX2" fmla="*/ 11301 w 28329"/>
              <a:gd name="connsiteY2" fmla="*/ 30039 h 74943"/>
              <a:gd name="connsiteX3" fmla="*/ 19505 w 28329"/>
              <a:gd name="connsiteY3" fmla="*/ 51717 h 74943"/>
              <a:gd name="connsiteX4" fmla="*/ 28329 w 28329"/>
              <a:gd name="connsiteY4" fmla="*/ 74943 h 7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29" h="74943">
                <a:moveTo>
                  <a:pt x="28175" y="74943"/>
                </a:moveTo>
                <a:cubicBezTo>
                  <a:pt x="18267" y="49550"/>
                  <a:pt x="8824" y="24620"/>
                  <a:pt x="0" y="0"/>
                </a:cubicBezTo>
                <a:cubicBezTo>
                  <a:pt x="3870" y="9910"/>
                  <a:pt x="7431" y="20130"/>
                  <a:pt x="11301" y="30039"/>
                </a:cubicBezTo>
                <a:cubicBezTo>
                  <a:pt x="13933" y="37162"/>
                  <a:pt x="16564" y="44440"/>
                  <a:pt x="19505" y="51717"/>
                </a:cubicBezTo>
                <a:cubicBezTo>
                  <a:pt x="22292" y="59305"/>
                  <a:pt x="25233" y="67047"/>
                  <a:pt x="28329" y="74943"/>
                </a:cubicBez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1" name="Graphic 1">
            <a:extLst>
              <a:ext uri="{FF2B5EF4-FFF2-40B4-BE49-F238E27FC236}">
                <a16:creationId xmlns:a16="http://schemas.microsoft.com/office/drawing/2014/main" id="{AF4CF988-DDCA-D462-1ACB-FFDDE1DA36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24913" y="876784"/>
            <a:ext cx="2643804" cy="1083071"/>
          </a:xfrm>
          <a:prstGeom prst="rect">
            <a:avLst/>
          </a:prstGeom>
        </p:spPr>
      </p:pic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D85D7B1B-CF62-28DD-77B8-3355F3626B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5101" y="5394837"/>
            <a:ext cx="4248567" cy="408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ptos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4B9C31F8-4EE8-CB6A-B2A9-A7139B4DE0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101" y="5847663"/>
            <a:ext cx="4248567" cy="561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BABAE6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5A0574C-E802-638D-38C6-2B2E6C4E555E}"/>
              </a:ext>
            </a:extLst>
          </p:cNvPr>
          <p:cNvSpPr/>
          <p:nvPr userDrawn="1"/>
        </p:nvSpPr>
        <p:spPr>
          <a:xfrm>
            <a:off x="465101" y="961694"/>
            <a:ext cx="4248567" cy="4001298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9F9B5E2A-BECF-1AC5-CAF6-A619C42253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13633" y="3437530"/>
            <a:ext cx="6877740" cy="6663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BABAE6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  <p:sp>
        <p:nvSpPr>
          <p:cNvPr id="16" name="Title Placeholder 12">
            <a:extLst>
              <a:ext uri="{FF2B5EF4-FFF2-40B4-BE49-F238E27FC236}">
                <a16:creationId xmlns:a16="http://schemas.microsoft.com/office/drawing/2014/main" id="{5EC533F8-F86A-0B97-07F5-1090D90816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3633" y="2762643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 i="0">
                <a:solidFill>
                  <a:schemeClr val="bg1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EC297577-9669-1672-8B1F-391F3067C4EA}"/>
              </a:ext>
            </a:extLst>
          </p:cNvPr>
          <p:cNvSpPr/>
          <p:nvPr userDrawn="1"/>
        </p:nvSpPr>
        <p:spPr>
          <a:xfrm>
            <a:off x="0" y="0"/>
            <a:ext cx="1471919" cy="3969474"/>
          </a:xfrm>
          <a:custGeom>
            <a:avLst/>
            <a:gdLst>
              <a:gd name="connsiteX0" fmla="*/ 0 w 1471919"/>
              <a:gd name="connsiteY0" fmla="*/ 0 h 3969474"/>
              <a:gd name="connsiteX1" fmla="*/ 1471919 w 1471919"/>
              <a:gd name="connsiteY1" fmla="*/ 0 h 3969474"/>
              <a:gd name="connsiteX2" fmla="*/ 1139148 w 1471919"/>
              <a:gd name="connsiteY2" fmla="*/ 332849 h 3969474"/>
              <a:gd name="connsiteX3" fmla="*/ 296540 w 1471919"/>
              <a:gd name="connsiteY3" fmla="*/ 368927 h 3969474"/>
              <a:gd name="connsiteX4" fmla="*/ 134614 w 1471919"/>
              <a:gd name="connsiteY4" fmla="*/ 733889 h 3969474"/>
              <a:gd name="connsiteX5" fmla="*/ 229974 w 1471919"/>
              <a:gd name="connsiteY5" fmla="*/ 1242236 h 3969474"/>
              <a:gd name="connsiteX6" fmla="*/ 237714 w 1471919"/>
              <a:gd name="connsiteY6" fmla="*/ 1264068 h 3969474"/>
              <a:gd name="connsiteX7" fmla="*/ 245609 w 1471919"/>
              <a:gd name="connsiteY7" fmla="*/ 1286211 h 3969474"/>
              <a:gd name="connsiteX8" fmla="*/ 253659 w 1471919"/>
              <a:gd name="connsiteY8" fmla="*/ 1308508 h 3969474"/>
              <a:gd name="connsiteX9" fmla="*/ 281834 w 1471919"/>
              <a:gd name="connsiteY9" fmla="*/ 1383451 h 3969474"/>
              <a:gd name="connsiteX10" fmla="*/ 291122 w 1471919"/>
              <a:gd name="connsiteY10" fmla="*/ 1406987 h 3969474"/>
              <a:gd name="connsiteX11" fmla="*/ 300101 w 1471919"/>
              <a:gd name="connsiteY11" fmla="*/ 1429749 h 3969474"/>
              <a:gd name="connsiteX12" fmla="*/ 313414 w 1471919"/>
              <a:gd name="connsiteY12" fmla="*/ 1462730 h 3969474"/>
              <a:gd name="connsiteX13" fmla="*/ 322548 w 1471919"/>
              <a:gd name="connsiteY13" fmla="*/ 1485028 h 3969474"/>
              <a:gd name="connsiteX14" fmla="*/ 323941 w 1471919"/>
              <a:gd name="connsiteY14" fmla="*/ 1488744 h 3969474"/>
              <a:gd name="connsiteX15" fmla="*/ 352735 w 1471919"/>
              <a:gd name="connsiteY15" fmla="*/ 1557494 h 3969474"/>
              <a:gd name="connsiteX16" fmla="*/ 361249 w 1471919"/>
              <a:gd name="connsiteY16" fmla="*/ 1577933 h 3969474"/>
              <a:gd name="connsiteX17" fmla="*/ 377194 w 1471919"/>
              <a:gd name="connsiteY17" fmla="*/ 1614630 h 3969474"/>
              <a:gd name="connsiteX18" fmla="*/ 378278 w 1471919"/>
              <a:gd name="connsiteY18" fmla="*/ 1617418 h 3969474"/>
              <a:gd name="connsiteX19" fmla="*/ 381064 w 1471919"/>
              <a:gd name="connsiteY19" fmla="*/ 1623921 h 3969474"/>
              <a:gd name="connsiteX20" fmla="*/ 398712 w 1471919"/>
              <a:gd name="connsiteY20" fmla="*/ 1664335 h 3969474"/>
              <a:gd name="connsiteX21" fmla="*/ 402582 w 1471919"/>
              <a:gd name="connsiteY21" fmla="*/ 1672851 h 3969474"/>
              <a:gd name="connsiteX22" fmla="*/ 410632 w 1471919"/>
              <a:gd name="connsiteY22" fmla="*/ 1690968 h 3969474"/>
              <a:gd name="connsiteX23" fmla="*/ 430912 w 1471919"/>
              <a:gd name="connsiteY23" fmla="*/ 1736801 h 3969474"/>
              <a:gd name="connsiteX24" fmla="*/ 431531 w 1471919"/>
              <a:gd name="connsiteY24" fmla="*/ 1737885 h 3969474"/>
              <a:gd name="connsiteX25" fmla="*/ 444535 w 1471919"/>
              <a:gd name="connsiteY25" fmla="*/ 1767305 h 3969474"/>
              <a:gd name="connsiteX26" fmla="*/ 468065 w 1471919"/>
              <a:gd name="connsiteY26" fmla="*/ 1818867 h 3969474"/>
              <a:gd name="connsiteX27" fmla="*/ 472245 w 1471919"/>
              <a:gd name="connsiteY27" fmla="*/ 1828158 h 3969474"/>
              <a:gd name="connsiteX28" fmla="*/ 498871 w 1471919"/>
              <a:gd name="connsiteY28" fmla="*/ 1886533 h 3969474"/>
              <a:gd name="connsiteX29" fmla="*/ 507231 w 1471919"/>
              <a:gd name="connsiteY29" fmla="*/ 1904805 h 3969474"/>
              <a:gd name="connsiteX30" fmla="*/ 538347 w 1471919"/>
              <a:gd name="connsiteY30" fmla="*/ 1972470 h 3969474"/>
              <a:gd name="connsiteX31" fmla="*/ 1027068 w 1471919"/>
              <a:gd name="connsiteY31" fmla="*/ 3184109 h 3969474"/>
              <a:gd name="connsiteX32" fmla="*/ 803683 w 1471919"/>
              <a:gd name="connsiteY32" fmla="*/ 3407546 h 3969474"/>
              <a:gd name="connsiteX33" fmla="*/ 140110 w 1471919"/>
              <a:gd name="connsiteY33" fmla="*/ 3902359 h 3969474"/>
              <a:gd name="connsiteX34" fmla="*/ 0 w 1471919"/>
              <a:gd name="connsiteY34" fmla="*/ 3969474 h 3969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71919" h="3969474">
                <a:moveTo>
                  <a:pt x="0" y="0"/>
                </a:moveTo>
                <a:lnTo>
                  <a:pt x="1471919" y="0"/>
                </a:lnTo>
                <a:lnTo>
                  <a:pt x="1139148" y="332849"/>
                </a:lnTo>
                <a:cubicBezTo>
                  <a:pt x="810031" y="150135"/>
                  <a:pt x="514352" y="151064"/>
                  <a:pt x="296540" y="368927"/>
                </a:cubicBezTo>
                <a:cubicBezTo>
                  <a:pt x="193285" y="472206"/>
                  <a:pt x="142509" y="591125"/>
                  <a:pt x="134614" y="733889"/>
                </a:cubicBezTo>
                <a:cubicBezTo>
                  <a:pt x="126719" y="876654"/>
                  <a:pt x="161859" y="1043419"/>
                  <a:pt x="229974" y="1242236"/>
                </a:cubicBezTo>
                <a:cubicBezTo>
                  <a:pt x="232296" y="1249513"/>
                  <a:pt x="235237" y="1256791"/>
                  <a:pt x="237714" y="1264068"/>
                </a:cubicBezTo>
                <a:cubicBezTo>
                  <a:pt x="240191" y="1271501"/>
                  <a:pt x="242823" y="1278933"/>
                  <a:pt x="245609" y="1286211"/>
                </a:cubicBezTo>
                <a:cubicBezTo>
                  <a:pt x="248241" y="1293488"/>
                  <a:pt x="251028" y="1301075"/>
                  <a:pt x="253659" y="1308508"/>
                </a:cubicBezTo>
                <a:cubicBezTo>
                  <a:pt x="262483" y="1333128"/>
                  <a:pt x="271926" y="1358058"/>
                  <a:pt x="281834" y="1383451"/>
                </a:cubicBezTo>
                <a:cubicBezTo>
                  <a:pt x="284775" y="1391349"/>
                  <a:pt x="287871" y="1399245"/>
                  <a:pt x="291122" y="1406987"/>
                </a:cubicBezTo>
                <a:cubicBezTo>
                  <a:pt x="294064" y="1414420"/>
                  <a:pt x="297005" y="1422162"/>
                  <a:pt x="300101" y="1429749"/>
                </a:cubicBezTo>
                <a:cubicBezTo>
                  <a:pt x="304281" y="1440743"/>
                  <a:pt x="308770" y="1451582"/>
                  <a:pt x="313414" y="1462730"/>
                </a:cubicBezTo>
                <a:cubicBezTo>
                  <a:pt x="316356" y="1470163"/>
                  <a:pt x="319451" y="1477441"/>
                  <a:pt x="322548" y="1485028"/>
                </a:cubicBezTo>
                <a:cubicBezTo>
                  <a:pt x="323167" y="1486267"/>
                  <a:pt x="323477" y="1487505"/>
                  <a:pt x="323941" y="1488744"/>
                </a:cubicBezTo>
                <a:cubicBezTo>
                  <a:pt x="333229" y="1511196"/>
                  <a:pt x="342827" y="1534267"/>
                  <a:pt x="352735" y="1557494"/>
                </a:cubicBezTo>
                <a:cubicBezTo>
                  <a:pt x="355521" y="1564307"/>
                  <a:pt x="358308" y="1571120"/>
                  <a:pt x="361249" y="1577933"/>
                </a:cubicBezTo>
                <a:cubicBezTo>
                  <a:pt x="366512" y="1590166"/>
                  <a:pt x="371776" y="1602398"/>
                  <a:pt x="377194" y="1614630"/>
                </a:cubicBezTo>
                <a:cubicBezTo>
                  <a:pt x="377504" y="1615559"/>
                  <a:pt x="377813" y="1616488"/>
                  <a:pt x="378278" y="1617418"/>
                </a:cubicBezTo>
                <a:cubicBezTo>
                  <a:pt x="379207" y="1619585"/>
                  <a:pt x="380135" y="1621753"/>
                  <a:pt x="381064" y="1623921"/>
                </a:cubicBezTo>
                <a:cubicBezTo>
                  <a:pt x="386792" y="1637238"/>
                  <a:pt x="392675" y="1650709"/>
                  <a:pt x="398712" y="1664335"/>
                </a:cubicBezTo>
                <a:cubicBezTo>
                  <a:pt x="399951" y="1667122"/>
                  <a:pt x="401344" y="1669909"/>
                  <a:pt x="402582" y="1672851"/>
                </a:cubicBezTo>
                <a:lnTo>
                  <a:pt x="410632" y="1690968"/>
                </a:lnTo>
                <a:cubicBezTo>
                  <a:pt x="417289" y="1705987"/>
                  <a:pt x="424100" y="1721317"/>
                  <a:pt x="430912" y="1736801"/>
                </a:cubicBezTo>
                <a:cubicBezTo>
                  <a:pt x="431067" y="1737110"/>
                  <a:pt x="431221" y="1737575"/>
                  <a:pt x="431531" y="1737885"/>
                </a:cubicBezTo>
                <a:cubicBezTo>
                  <a:pt x="435866" y="1747640"/>
                  <a:pt x="440200" y="1757550"/>
                  <a:pt x="444535" y="1767305"/>
                </a:cubicBezTo>
                <a:cubicBezTo>
                  <a:pt x="452275" y="1784338"/>
                  <a:pt x="460015" y="1801525"/>
                  <a:pt x="468065" y="1818867"/>
                </a:cubicBezTo>
                <a:cubicBezTo>
                  <a:pt x="469458" y="1821964"/>
                  <a:pt x="470851" y="1825061"/>
                  <a:pt x="472245" y="1828158"/>
                </a:cubicBezTo>
                <a:cubicBezTo>
                  <a:pt x="481069" y="1847358"/>
                  <a:pt x="489893" y="1866868"/>
                  <a:pt x="498871" y="1886533"/>
                </a:cubicBezTo>
                <a:cubicBezTo>
                  <a:pt x="501503" y="1892572"/>
                  <a:pt x="504444" y="1898610"/>
                  <a:pt x="507231" y="1904805"/>
                </a:cubicBezTo>
                <a:cubicBezTo>
                  <a:pt x="517448" y="1927102"/>
                  <a:pt x="527820" y="1949554"/>
                  <a:pt x="538347" y="1972470"/>
                </a:cubicBezTo>
                <a:cubicBezTo>
                  <a:pt x="709717" y="2357098"/>
                  <a:pt x="893781" y="2765416"/>
                  <a:pt x="1027068" y="3184109"/>
                </a:cubicBezTo>
                <a:lnTo>
                  <a:pt x="803683" y="3407546"/>
                </a:lnTo>
                <a:cubicBezTo>
                  <a:pt x="602417" y="3608918"/>
                  <a:pt x="378488" y="3773861"/>
                  <a:pt x="140110" y="3902359"/>
                </a:cubicBezTo>
                <a:lnTo>
                  <a:pt x="0" y="3969474"/>
                </a:lnTo>
                <a:close/>
              </a:path>
            </a:pathLst>
          </a:custGeom>
          <a:solidFill>
            <a:srgbClr val="6E64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Picture Placeholder 61">
            <a:extLst>
              <a:ext uri="{FF2B5EF4-FFF2-40B4-BE49-F238E27FC236}">
                <a16:creationId xmlns:a16="http://schemas.microsoft.com/office/drawing/2014/main" id="{80079F97-B34C-61D6-A8F8-0E11FEAC3A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469" y="1010337"/>
            <a:ext cx="4149831" cy="3904013"/>
          </a:xfrm>
          <a:custGeom>
            <a:avLst/>
            <a:gdLst>
              <a:gd name="connsiteX0" fmla="*/ 63979 w 4149831"/>
              <a:gd name="connsiteY0" fmla="*/ 0 h 3904013"/>
              <a:gd name="connsiteX1" fmla="*/ 4086310 w 4149831"/>
              <a:gd name="connsiteY1" fmla="*/ 0 h 3904013"/>
              <a:gd name="connsiteX2" fmla="*/ 4096526 w 4149831"/>
              <a:gd name="connsiteY2" fmla="*/ 2062 h 3904013"/>
              <a:gd name="connsiteX3" fmla="*/ 4143371 w 4149831"/>
              <a:gd name="connsiteY3" fmla="*/ 48900 h 3904013"/>
              <a:gd name="connsiteX4" fmla="*/ 4149831 w 4149831"/>
              <a:gd name="connsiteY4" fmla="*/ 80894 h 3904013"/>
              <a:gd name="connsiteX5" fmla="*/ 4149831 w 4149831"/>
              <a:gd name="connsiteY5" fmla="*/ 3818264 h 3904013"/>
              <a:gd name="connsiteX6" fmla="*/ 4143371 w 4149831"/>
              <a:gd name="connsiteY6" fmla="*/ 3850259 h 3904013"/>
              <a:gd name="connsiteX7" fmla="*/ 4062261 w 4149831"/>
              <a:gd name="connsiteY7" fmla="*/ 3904013 h 3904013"/>
              <a:gd name="connsiteX8" fmla="*/ 88028 w 4149831"/>
              <a:gd name="connsiteY8" fmla="*/ 3904013 h 3904013"/>
              <a:gd name="connsiteX9" fmla="*/ 0 w 4149831"/>
              <a:gd name="connsiteY9" fmla="*/ 3816000 h 3904013"/>
              <a:gd name="connsiteX10" fmla="*/ 0 w 4149831"/>
              <a:gd name="connsiteY10" fmla="*/ 2718353 h 3904013"/>
              <a:gd name="connsiteX11" fmla="*/ 0 w 4149831"/>
              <a:gd name="connsiteY11" fmla="*/ 2658391 h 3904013"/>
              <a:gd name="connsiteX12" fmla="*/ 86008 w 4149831"/>
              <a:gd name="connsiteY12" fmla="*/ 2594433 h 3904013"/>
              <a:gd name="connsiteX13" fmla="*/ 294526 w 4149831"/>
              <a:gd name="connsiteY13" fmla="*/ 2405204 h 3904013"/>
              <a:gd name="connsiteX14" fmla="*/ 517913 w 4149831"/>
              <a:gd name="connsiteY14" fmla="*/ 2181767 h 3904013"/>
              <a:gd name="connsiteX15" fmla="*/ 29187 w 4149831"/>
              <a:gd name="connsiteY15" fmla="*/ 970126 h 3904013"/>
              <a:gd name="connsiteX16" fmla="*/ 0 w 4149831"/>
              <a:gd name="connsiteY16" fmla="*/ 906655 h 3904013"/>
              <a:gd name="connsiteX17" fmla="*/ 0 w 4149831"/>
              <a:gd name="connsiteY17" fmla="*/ 83159 h 3904013"/>
              <a:gd name="connsiteX18" fmla="*/ 53764 w 4149831"/>
              <a:gd name="connsiteY18" fmla="*/ 2062 h 390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49831" h="3904013">
                <a:moveTo>
                  <a:pt x="63979" y="0"/>
                </a:moveTo>
                <a:lnTo>
                  <a:pt x="4086310" y="0"/>
                </a:lnTo>
                <a:lnTo>
                  <a:pt x="4096526" y="2062"/>
                </a:lnTo>
                <a:cubicBezTo>
                  <a:pt x="4117588" y="10969"/>
                  <a:pt x="4134462" y="27840"/>
                  <a:pt x="4143371" y="48900"/>
                </a:cubicBezTo>
                <a:lnTo>
                  <a:pt x="4149831" y="80894"/>
                </a:lnTo>
                <a:lnTo>
                  <a:pt x="4149831" y="3818264"/>
                </a:lnTo>
                <a:lnTo>
                  <a:pt x="4143371" y="3850259"/>
                </a:lnTo>
                <a:cubicBezTo>
                  <a:pt x="4130008" y="3881848"/>
                  <a:pt x="4098723" y="3904013"/>
                  <a:pt x="4062261" y="3904013"/>
                </a:cubicBezTo>
                <a:lnTo>
                  <a:pt x="88028" y="3904013"/>
                </a:lnTo>
                <a:cubicBezTo>
                  <a:pt x="39412" y="3904013"/>
                  <a:pt x="0" y="3864608"/>
                  <a:pt x="0" y="3816000"/>
                </a:cubicBezTo>
                <a:lnTo>
                  <a:pt x="0" y="2718353"/>
                </a:lnTo>
                <a:lnTo>
                  <a:pt x="0" y="2658391"/>
                </a:lnTo>
                <a:lnTo>
                  <a:pt x="86008" y="2594433"/>
                </a:lnTo>
                <a:cubicBezTo>
                  <a:pt x="157829" y="2535404"/>
                  <a:pt x="227437" y="2472328"/>
                  <a:pt x="294526" y="2405204"/>
                </a:cubicBezTo>
                <a:lnTo>
                  <a:pt x="517913" y="2181767"/>
                </a:lnTo>
                <a:cubicBezTo>
                  <a:pt x="384624" y="1763073"/>
                  <a:pt x="200559" y="1354754"/>
                  <a:pt x="29187" y="970126"/>
                </a:cubicBezTo>
                <a:lnTo>
                  <a:pt x="0" y="906655"/>
                </a:lnTo>
                <a:lnTo>
                  <a:pt x="0" y="83159"/>
                </a:lnTo>
                <a:cubicBezTo>
                  <a:pt x="0" y="46703"/>
                  <a:pt x="22169" y="15423"/>
                  <a:pt x="53764" y="2062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9754773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gplant 2 presenters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88D863-6233-B7DC-9759-066E2097402C}"/>
              </a:ext>
            </a:extLst>
          </p:cNvPr>
          <p:cNvGrpSpPr/>
          <p:nvPr userDrawn="1"/>
        </p:nvGrpSpPr>
        <p:grpSpPr>
          <a:xfrm>
            <a:off x="0" y="0"/>
            <a:ext cx="4686448" cy="6858000"/>
            <a:chOff x="0" y="0"/>
            <a:chExt cx="4686448" cy="6858000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4400870-6046-4087-CD09-F7F74BD6452E}"/>
                </a:ext>
              </a:extLst>
            </p:cNvPr>
            <p:cNvSpPr/>
            <p:nvPr userDrawn="1"/>
          </p:nvSpPr>
          <p:spPr>
            <a:xfrm>
              <a:off x="0" y="237790"/>
              <a:ext cx="335168" cy="4475427"/>
            </a:xfrm>
            <a:custGeom>
              <a:avLst/>
              <a:gdLst>
                <a:gd name="connsiteX0" fmla="*/ 0 w 335168"/>
                <a:gd name="connsiteY0" fmla="*/ 0 h 4475427"/>
                <a:gd name="connsiteX1" fmla="*/ 60991 w 335168"/>
                <a:gd name="connsiteY1" fmla="*/ 81629 h 4475427"/>
                <a:gd name="connsiteX2" fmla="*/ 335168 w 335168"/>
                <a:gd name="connsiteY2" fmla="*/ 979937 h 4475427"/>
                <a:gd name="connsiteX3" fmla="*/ 335168 w 335168"/>
                <a:gd name="connsiteY3" fmla="*/ 4475427 h 4475427"/>
                <a:gd name="connsiteX4" fmla="*/ 11648 w 335168"/>
                <a:gd name="connsiteY4" fmla="*/ 4442774 h 4475427"/>
                <a:gd name="connsiteX5" fmla="*/ 0 w 335168"/>
                <a:gd name="connsiteY5" fmla="*/ 4439154 h 4475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5168" h="4475427">
                  <a:moveTo>
                    <a:pt x="0" y="0"/>
                  </a:moveTo>
                  <a:lnTo>
                    <a:pt x="60991" y="81629"/>
                  </a:lnTo>
                  <a:cubicBezTo>
                    <a:pt x="234093" y="338063"/>
                    <a:pt x="335168" y="647193"/>
                    <a:pt x="335168" y="979937"/>
                  </a:cubicBezTo>
                  <a:lnTo>
                    <a:pt x="335168" y="4475427"/>
                  </a:lnTo>
                  <a:cubicBezTo>
                    <a:pt x="224351" y="4475427"/>
                    <a:pt x="116151" y="4464183"/>
                    <a:pt x="11648" y="4442774"/>
                  </a:cubicBezTo>
                  <a:lnTo>
                    <a:pt x="0" y="4439154"/>
                  </a:lnTo>
                  <a:close/>
                </a:path>
              </a:pathLst>
            </a:custGeom>
            <a:solidFill>
              <a:srgbClr val="403FA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5076BDE-2EA1-F738-3C14-B7131C990D46}"/>
                </a:ext>
              </a:extLst>
            </p:cNvPr>
            <p:cNvSpPr/>
            <p:nvPr/>
          </p:nvSpPr>
          <p:spPr>
            <a:xfrm>
              <a:off x="1421145" y="1755801"/>
              <a:ext cx="3265303" cy="2373424"/>
            </a:xfrm>
            <a:custGeom>
              <a:avLst/>
              <a:gdLst>
                <a:gd name="connsiteX0" fmla="*/ 3261833 w 3494414"/>
                <a:gd name="connsiteY0" fmla="*/ 2539957 h 2539956"/>
                <a:gd name="connsiteX1" fmla="*/ 2454348 w 3494414"/>
                <a:gd name="connsiteY1" fmla="*/ 2539957 h 2539956"/>
                <a:gd name="connsiteX2" fmla="*/ 2469415 w 3494414"/>
                <a:gd name="connsiteY2" fmla="*/ 2295274 h 2539956"/>
                <a:gd name="connsiteX3" fmla="*/ 0 w 3494414"/>
                <a:gd name="connsiteY3" fmla="*/ 0 h 2539956"/>
                <a:gd name="connsiteX4" fmla="*/ 2995141 w 3494414"/>
                <a:gd name="connsiteY4" fmla="*/ 0 h 2539956"/>
                <a:gd name="connsiteX5" fmla="*/ 3488974 w 3494414"/>
                <a:gd name="connsiteY5" fmla="*/ 2257572 h 2539956"/>
                <a:gd name="connsiteX6" fmla="*/ 3261833 w 3494414"/>
                <a:gd name="connsiteY6" fmla="*/ 2539957 h 253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94414" h="2539956">
                  <a:moveTo>
                    <a:pt x="3261833" y="2539957"/>
                  </a:moveTo>
                  <a:lnTo>
                    <a:pt x="2454348" y="2539957"/>
                  </a:lnTo>
                  <a:cubicBezTo>
                    <a:pt x="2464769" y="2459275"/>
                    <a:pt x="2469415" y="2377840"/>
                    <a:pt x="2469415" y="2295274"/>
                  </a:cubicBezTo>
                  <a:cubicBezTo>
                    <a:pt x="2469415" y="966543"/>
                    <a:pt x="1483005" y="0"/>
                    <a:pt x="0" y="0"/>
                  </a:cubicBezTo>
                  <a:lnTo>
                    <a:pt x="2995141" y="0"/>
                  </a:lnTo>
                  <a:lnTo>
                    <a:pt x="3488974" y="2257572"/>
                  </a:lnTo>
                  <a:cubicBezTo>
                    <a:pt x="3520615" y="2402598"/>
                    <a:pt x="3410246" y="2539957"/>
                    <a:pt x="3261833" y="2539957"/>
                  </a:cubicBezTo>
                  <a:close/>
                </a:path>
              </a:pathLst>
            </a:custGeom>
            <a:solidFill>
              <a:srgbClr val="BABAE6"/>
            </a:solidFill>
            <a:ln w="9918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33A310A-AB9D-EC0F-6298-21ECA1304AFE}"/>
                </a:ext>
              </a:extLst>
            </p:cNvPr>
            <p:cNvSpPr/>
            <p:nvPr/>
          </p:nvSpPr>
          <p:spPr>
            <a:xfrm>
              <a:off x="2252322" y="4739405"/>
              <a:ext cx="1986847" cy="1916965"/>
            </a:xfrm>
            <a:custGeom>
              <a:avLst/>
              <a:gdLst>
                <a:gd name="connsiteX0" fmla="*/ 1058482 w 2126255"/>
                <a:gd name="connsiteY0" fmla="*/ 2051470 h 2051469"/>
                <a:gd name="connsiteX1" fmla="*/ 175786 w 2126255"/>
                <a:gd name="connsiteY1" fmla="*/ 2051470 h 2051469"/>
                <a:gd name="connsiteX2" fmla="*/ 0 w 2126255"/>
                <a:gd name="connsiteY2" fmla="*/ 1875529 h 2051469"/>
                <a:gd name="connsiteX3" fmla="*/ 175786 w 2126255"/>
                <a:gd name="connsiteY3" fmla="*/ 1699588 h 2051469"/>
                <a:gd name="connsiteX4" fmla="*/ 1058482 w 2126255"/>
                <a:gd name="connsiteY4" fmla="*/ 1699588 h 2051469"/>
                <a:gd name="connsiteX5" fmla="*/ 1774684 w 2126255"/>
                <a:gd name="connsiteY5" fmla="*/ 982755 h 2051469"/>
                <a:gd name="connsiteX6" fmla="*/ 1774684 w 2126255"/>
                <a:gd name="connsiteY6" fmla="*/ 175941 h 2051469"/>
                <a:gd name="connsiteX7" fmla="*/ 1950470 w 2126255"/>
                <a:gd name="connsiteY7" fmla="*/ 0 h 2051469"/>
                <a:gd name="connsiteX8" fmla="*/ 2126256 w 2126255"/>
                <a:gd name="connsiteY8" fmla="*/ 175941 h 2051469"/>
                <a:gd name="connsiteX9" fmla="*/ 2126256 w 2126255"/>
                <a:gd name="connsiteY9" fmla="*/ 982755 h 2051469"/>
                <a:gd name="connsiteX10" fmla="*/ 1058482 w 2126255"/>
                <a:gd name="connsiteY10" fmla="*/ 2051470 h 2051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26255" h="2051469">
                  <a:moveTo>
                    <a:pt x="1058482" y="2051470"/>
                  </a:moveTo>
                  <a:lnTo>
                    <a:pt x="175786" y="2051470"/>
                  </a:lnTo>
                  <a:cubicBezTo>
                    <a:pt x="78727" y="2051470"/>
                    <a:pt x="0" y="1972673"/>
                    <a:pt x="0" y="1875529"/>
                  </a:cubicBezTo>
                  <a:cubicBezTo>
                    <a:pt x="0" y="1778385"/>
                    <a:pt x="78727" y="1699588"/>
                    <a:pt x="175786" y="1699588"/>
                  </a:cubicBezTo>
                  <a:lnTo>
                    <a:pt x="1058482" y="1699588"/>
                  </a:lnTo>
                  <a:cubicBezTo>
                    <a:pt x="1453373" y="1699588"/>
                    <a:pt x="1774684" y="1377993"/>
                    <a:pt x="1774684" y="982755"/>
                  </a:cubicBezTo>
                  <a:lnTo>
                    <a:pt x="1774684" y="175941"/>
                  </a:lnTo>
                  <a:cubicBezTo>
                    <a:pt x="1774684" y="78796"/>
                    <a:pt x="1853411" y="0"/>
                    <a:pt x="1950470" y="0"/>
                  </a:cubicBezTo>
                  <a:cubicBezTo>
                    <a:pt x="2047529" y="0"/>
                    <a:pt x="2126256" y="78796"/>
                    <a:pt x="2126256" y="175941"/>
                  </a:cubicBezTo>
                  <a:lnTo>
                    <a:pt x="2126256" y="982755"/>
                  </a:lnTo>
                  <a:cubicBezTo>
                    <a:pt x="2126256" y="1572031"/>
                    <a:pt x="1647239" y="2051470"/>
                    <a:pt x="1058482" y="2051470"/>
                  </a:cubicBezTo>
                  <a:close/>
                </a:path>
              </a:pathLst>
            </a:custGeom>
            <a:solidFill>
              <a:srgbClr val="6E64D6"/>
            </a:solidFill>
            <a:ln w="9918" cap="rnd">
              <a:solidFill>
                <a:srgbClr val="361D5C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8C06C888-C5C4-7E40-F0D7-A4853B863E5A}"/>
                </a:ext>
              </a:extLst>
            </p:cNvPr>
            <p:cNvSpPr/>
            <p:nvPr/>
          </p:nvSpPr>
          <p:spPr>
            <a:xfrm>
              <a:off x="402847" y="4129225"/>
              <a:ext cx="3311726" cy="2728775"/>
            </a:xfrm>
            <a:custGeom>
              <a:avLst/>
              <a:gdLst>
                <a:gd name="connsiteX0" fmla="*/ 1825160 w 3544094"/>
                <a:gd name="connsiteY0" fmla="*/ 0 h 2920240"/>
                <a:gd name="connsiteX1" fmla="*/ 1763509 w 3544094"/>
                <a:gd name="connsiteY1" fmla="*/ 1005 h 2920240"/>
                <a:gd name="connsiteX2" fmla="*/ 360110 w 3544094"/>
                <a:gd name="connsiteY2" fmla="*/ 624967 h 2920240"/>
                <a:gd name="connsiteX3" fmla="*/ 2888 w 3544094"/>
                <a:gd name="connsiteY3" fmla="*/ 1699588 h 2920240"/>
                <a:gd name="connsiteX4" fmla="*/ 0 w 3544094"/>
                <a:gd name="connsiteY4" fmla="*/ 1817217 h 2920240"/>
                <a:gd name="connsiteX5" fmla="*/ 224629 w 3544094"/>
                <a:gd name="connsiteY5" fmla="*/ 2920240 h 2920240"/>
                <a:gd name="connsiteX6" fmla="*/ 1649750 w 3544094"/>
                <a:gd name="connsiteY6" fmla="*/ 2920240 h 2920240"/>
                <a:gd name="connsiteX7" fmla="*/ 1484010 w 3544094"/>
                <a:gd name="connsiteY7" fmla="*/ 2344537 h 2920240"/>
                <a:gd name="connsiteX8" fmla="*/ 2098005 w 3544094"/>
                <a:gd name="connsiteY8" fmla="*/ 1699588 h 2920240"/>
                <a:gd name="connsiteX9" fmla="*/ 2172839 w 3544094"/>
                <a:gd name="connsiteY9" fmla="*/ 1699588 h 2920240"/>
                <a:gd name="connsiteX10" fmla="*/ 2211010 w 3544094"/>
                <a:gd name="connsiteY10" fmla="*/ 1684885 h 2920240"/>
                <a:gd name="connsiteX11" fmla="*/ 2231476 w 3544094"/>
                <a:gd name="connsiteY11" fmla="*/ 1676590 h 2920240"/>
                <a:gd name="connsiteX12" fmla="*/ 2250059 w 3544094"/>
                <a:gd name="connsiteY12" fmla="*/ 1669050 h 2920240"/>
                <a:gd name="connsiteX13" fmla="*/ 2267010 w 3544094"/>
                <a:gd name="connsiteY13" fmla="*/ 1661886 h 2920240"/>
                <a:gd name="connsiteX14" fmla="*/ 2291871 w 3544094"/>
                <a:gd name="connsiteY14" fmla="*/ 1651079 h 2920240"/>
                <a:gd name="connsiteX15" fmla="*/ 2308822 w 3544094"/>
                <a:gd name="connsiteY15" fmla="*/ 1643539 h 2920240"/>
                <a:gd name="connsiteX16" fmla="*/ 2321002 w 3544094"/>
                <a:gd name="connsiteY16" fmla="*/ 1638009 h 2920240"/>
                <a:gd name="connsiteX17" fmla="*/ 2346114 w 3544094"/>
                <a:gd name="connsiteY17" fmla="*/ 1626447 h 2920240"/>
                <a:gd name="connsiteX18" fmla="*/ 2379639 w 3544094"/>
                <a:gd name="connsiteY18" fmla="*/ 1610235 h 2920240"/>
                <a:gd name="connsiteX19" fmla="*/ 2401612 w 3544094"/>
                <a:gd name="connsiteY19" fmla="*/ 1599176 h 2920240"/>
                <a:gd name="connsiteX20" fmla="*/ 2418689 w 3544094"/>
                <a:gd name="connsiteY20" fmla="*/ 1590379 h 2920240"/>
                <a:gd name="connsiteX21" fmla="*/ 2440285 w 3544094"/>
                <a:gd name="connsiteY21" fmla="*/ 1578943 h 2920240"/>
                <a:gd name="connsiteX22" fmla="*/ 2449200 w 3544094"/>
                <a:gd name="connsiteY22" fmla="*/ 1574168 h 2920240"/>
                <a:gd name="connsiteX23" fmla="*/ 2476446 w 3544094"/>
                <a:gd name="connsiteY23" fmla="*/ 1559338 h 2920240"/>
                <a:gd name="connsiteX24" fmla="*/ 2481469 w 3544094"/>
                <a:gd name="connsiteY24" fmla="*/ 1556448 h 2920240"/>
                <a:gd name="connsiteX25" fmla="*/ 2509971 w 3544094"/>
                <a:gd name="connsiteY25" fmla="*/ 1540236 h 2920240"/>
                <a:gd name="connsiteX26" fmla="*/ 2545380 w 3544094"/>
                <a:gd name="connsiteY26" fmla="*/ 1519249 h 2920240"/>
                <a:gd name="connsiteX27" fmla="*/ 2579658 w 3544094"/>
                <a:gd name="connsiteY27" fmla="*/ 1497885 h 2920240"/>
                <a:gd name="connsiteX28" fmla="*/ 2610295 w 3544094"/>
                <a:gd name="connsiteY28" fmla="*/ 1478154 h 2920240"/>
                <a:gd name="connsiteX29" fmla="*/ 2629129 w 3544094"/>
                <a:gd name="connsiteY29" fmla="*/ 1465587 h 2920240"/>
                <a:gd name="connsiteX30" fmla="*/ 2643443 w 3544094"/>
                <a:gd name="connsiteY30" fmla="*/ 1455910 h 2920240"/>
                <a:gd name="connsiteX31" fmla="*/ 2661398 w 3544094"/>
                <a:gd name="connsiteY31" fmla="*/ 1443594 h 2920240"/>
                <a:gd name="connsiteX32" fmla="*/ 2724179 w 3544094"/>
                <a:gd name="connsiteY32" fmla="*/ 1397975 h 2920240"/>
                <a:gd name="connsiteX33" fmla="*/ 2744520 w 3544094"/>
                <a:gd name="connsiteY33" fmla="*/ 1382518 h 2920240"/>
                <a:gd name="connsiteX34" fmla="*/ 2754565 w 3544094"/>
                <a:gd name="connsiteY34" fmla="*/ 1374726 h 2920240"/>
                <a:gd name="connsiteX35" fmla="*/ 2777668 w 3544094"/>
                <a:gd name="connsiteY35" fmla="*/ 1356378 h 2920240"/>
                <a:gd name="connsiteX36" fmla="*/ 2782942 w 3544094"/>
                <a:gd name="connsiteY36" fmla="*/ 1352105 h 2920240"/>
                <a:gd name="connsiteX37" fmla="*/ 2807929 w 3544094"/>
                <a:gd name="connsiteY37" fmla="*/ 1331620 h 2920240"/>
                <a:gd name="connsiteX38" fmla="*/ 2835427 w 3544094"/>
                <a:gd name="connsiteY38" fmla="*/ 1308371 h 2920240"/>
                <a:gd name="connsiteX39" fmla="*/ 2862422 w 3544094"/>
                <a:gd name="connsiteY39" fmla="*/ 1284619 h 2920240"/>
                <a:gd name="connsiteX40" fmla="*/ 2880628 w 3544094"/>
                <a:gd name="connsiteY40" fmla="*/ 1268030 h 2920240"/>
                <a:gd name="connsiteX41" fmla="*/ 2892557 w 3544094"/>
                <a:gd name="connsiteY41" fmla="*/ 1257223 h 2920240"/>
                <a:gd name="connsiteX42" fmla="*/ 2908126 w 3544094"/>
                <a:gd name="connsiteY42" fmla="*/ 1242645 h 2920240"/>
                <a:gd name="connsiteX43" fmla="*/ 2919929 w 3544094"/>
                <a:gd name="connsiteY43" fmla="*/ 1231334 h 2920240"/>
                <a:gd name="connsiteX44" fmla="*/ 2940772 w 3544094"/>
                <a:gd name="connsiteY44" fmla="*/ 1210975 h 2920240"/>
                <a:gd name="connsiteX45" fmla="*/ 3029419 w 3544094"/>
                <a:gd name="connsiteY45" fmla="*/ 1117978 h 2920240"/>
                <a:gd name="connsiteX46" fmla="*/ 3043858 w 3544094"/>
                <a:gd name="connsiteY46" fmla="*/ 1101767 h 2920240"/>
                <a:gd name="connsiteX47" fmla="*/ 3061311 w 3544094"/>
                <a:gd name="connsiteY47" fmla="*/ 1081784 h 2920240"/>
                <a:gd name="connsiteX48" fmla="*/ 3081903 w 3544094"/>
                <a:gd name="connsiteY48" fmla="*/ 1057279 h 2920240"/>
                <a:gd name="connsiteX49" fmla="*/ 3107141 w 3544094"/>
                <a:gd name="connsiteY49" fmla="*/ 1026363 h 2920240"/>
                <a:gd name="connsiteX50" fmla="*/ 3129491 w 3544094"/>
                <a:gd name="connsiteY50" fmla="*/ 997836 h 2920240"/>
                <a:gd name="connsiteX51" fmla="*/ 3141043 w 3544094"/>
                <a:gd name="connsiteY51" fmla="*/ 982755 h 2920240"/>
                <a:gd name="connsiteX52" fmla="*/ 3160128 w 3544094"/>
                <a:gd name="connsiteY52" fmla="*/ 957244 h 2920240"/>
                <a:gd name="connsiteX53" fmla="*/ 3160379 w 3544094"/>
                <a:gd name="connsiteY53" fmla="*/ 956867 h 2920240"/>
                <a:gd name="connsiteX54" fmla="*/ 3185115 w 3544094"/>
                <a:gd name="connsiteY54" fmla="*/ 922432 h 2920240"/>
                <a:gd name="connsiteX55" fmla="*/ 3185868 w 3544094"/>
                <a:gd name="connsiteY55" fmla="*/ 921427 h 2920240"/>
                <a:gd name="connsiteX56" fmla="*/ 3210227 w 3544094"/>
                <a:gd name="connsiteY56" fmla="*/ 885988 h 2920240"/>
                <a:gd name="connsiteX57" fmla="*/ 3257187 w 3544094"/>
                <a:gd name="connsiteY57" fmla="*/ 812972 h 2920240"/>
                <a:gd name="connsiteX58" fmla="*/ 3271250 w 3544094"/>
                <a:gd name="connsiteY58" fmla="*/ 789723 h 2920240"/>
                <a:gd name="connsiteX59" fmla="*/ 3289708 w 3544094"/>
                <a:gd name="connsiteY59" fmla="*/ 758305 h 2920240"/>
                <a:gd name="connsiteX60" fmla="*/ 3302138 w 3544094"/>
                <a:gd name="connsiteY60" fmla="*/ 736186 h 2920240"/>
                <a:gd name="connsiteX61" fmla="*/ 3313062 w 3544094"/>
                <a:gd name="connsiteY61" fmla="*/ 716330 h 2920240"/>
                <a:gd name="connsiteX62" fmla="*/ 3324362 w 3544094"/>
                <a:gd name="connsiteY62" fmla="*/ 695218 h 2920240"/>
                <a:gd name="connsiteX63" fmla="*/ 3345833 w 3544094"/>
                <a:gd name="connsiteY63" fmla="*/ 653494 h 2920240"/>
                <a:gd name="connsiteX64" fmla="*/ 3361654 w 3544094"/>
                <a:gd name="connsiteY64" fmla="*/ 621071 h 2920240"/>
                <a:gd name="connsiteX65" fmla="*/ 3372201 w 3544094"/>
                <a:gd name="connsiteY65" fmla="*/ 598576 h 2920240"/>
                <a:gd name="connsiteX66" fmla="*/ 3394551 w 3544094"/>
                <a:gd name="connsiteY66" fmla="*/ 548558 h 2920240"/>
                <a:gd name="connsiteX67" fmla="*/ 3403968 w 3544094"/>
                <a:gd name="connsiteY67" fmla="*/ 526314 h 2920240"/>
                <a:gd name="connsiteX68" fmla="*/ 3405852 w 3544094"/>
                <a:gd name="connsiteY68" fmla="*/ 521916 h 2920240"/>
                <a:gd name="connsiteX69" fmla="*/ 3413009 w 3544094"/>
                <a:gd name="connsiteY69" fmla="*/ 504448 h 2920240"/>
                <a:gd name="connsiteX70" fmla="*/ 3423430 w 3544094"/>
                <a:gd name="connsiteY70" fmla="*/ 477931 h 2920240"/>
                <a:gd name="connsiteX71" fmla="*/ 3435861 w 3544094"/>
                <a:gd name="connsiteY71" fmla="*/ 445130 h 2920240"/>
                <a:gd name="connsiteX72" fmla="*/ 3447664 w 3544094"/>
                <a:gd name="connsiteY72" fmla="*/ 411953 h 2920240"/>
                <a:gd name="connsiteX73" fmla="*/ 3458964 w 3544094"/>
                <a:gd name="connsiteY73" fmla="*/ 378650 h 2920240"/>
                <a:gd name="connsiteX74" fmla="*/ 3467502 w 3544094"/>
                <a:gd name="connsiteY74" fmla="*/ 352133 h 2920240"/>
                <a:gd name="connsiteX75" fmla="*/ 3481691 w 3544094"/>
                <a:gd name="connsiteY75" fmla="*/ 304503 h 2920240"/>
                <a:gd name="connsiteX76" fmla="*/ 3488471 w 3544094"/>
                <a:gd name="connsiteY76" fmla="*/ 280625 h 2920240"/>
                <a:gd name="connsiteX77" fmla="*/ 3489852 w 3544094"/>
                <a:gd name="connsiteY77" fmla="*/ 275347 h 2920240"/>
                <a:gd name="connsiteX78" fmla="*/ 3497260 w 3544094"/>
                <a:gd name="connsiteY78" fmla="*/ 246945 h 2920240"/>
                <a:gd name="connsiteX79" fmla="*/ 3498893 w 3544094"/>
                <a:gd name="connsiteY79" fmla="*/ 240788 h 2920240"/>
                <a:gd name="connsiteX80" fmla="*/ 3506678 w 3544094"/>
                <a:gd name="connsiteY80" fmla="*/ 208993 h 2920240"/>
                <a:gd name="connsiteX81" fmla="*/ 3512077 w 3544094"/>
                <a:gd name="connsiteY81" fmla="*/ 185115 h 2920240"/>
                <a:gd name="connsiteX82" fmla="*/ 3516597 w 3544094"/>
                <a:gd name="connsiteY82" fmla="*/ 164379 h 2920240"/>
                <a:gd name="connsiteX83" fmla="*/ 3544095 w 3544094"/>
                <a:gd name="connsiteY83" fmla="*/ 0 h 2920240"/>
                <a:gd name="connsiteX84" fmla="*/ 1825160 w 3544094"/>
                <a:gd name="connsiteY84" fmla="*/ 0 h 292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544094" h="2920240">
                  <a:moveTo>
                    <a:pt x="1825160" y="0"/>
                  </a:moveTo>
                  <a:cubicBezTo>
                    <a:pt x="1804191" y="0"/>
                    <a:pt x="1783473" y="0"/>
                    <a:pt x="1763509" y="1005"/>
                  </a:cubicBezTo>
                  <a:cubicBezTo>
                    <a:pt x="1132438" y="14201"/>
                    <a:pt x="657690" y="240034"/>
                    <a:pt x="360110" y="624967"/>
                  </a:cubicBezTo>
                  <a:cubicBezTo>
                    <a:pt x="143140" y="904838"/>
                    <a:pt x="20843" y="1270041"/>
                    <a:pt x="2888" y="1699588"/>
                  </a:cubicBezTo>
                  <a:cubicBezTo>
                    <a:pt x="1004" y="1738547"/>
                    <a:pt x="0" y="1777379"/>
                    <a:pt x="0" y="1817217"/>
                  </a:cubicBezTo>
                  <a:cubicBezTo>
                    <a:pt x="0" y="2315129"/>
                    <a:pt x="107104" y="2695539"/>
                    <a:pt x="224629" y="2920240"/>
                  </a:cubicBezTo>
                  <a:lnTo>
                    <a:pt x="1649750" y="2920240"/>
                  </a:lnTo>
                  <a:cubicBezTo>
                    <a:pt x="1541768" y="2754353"/>
                    <a:pt x="1484010" y="2529527"/>
                    <a:pt x="1484010" y="2344537"/>
                  </a:cubicBezTo>
                  <a:cubicBezTo>
                    <a:pt x="1484010" y="1972799"/>
                    <a:pt x="1659293" y="1699588"/>
                    <a:pt x="2098005" y="1699588"/>
                  </a:cubicBezTo>
                  <a:lnTo>
                    <a:pt x="2172839" y="1699588"/>
                  </a:lnTo>
                  <a:cubicBezTo>
                    <a:pt x="2185647" y="1694812"/>
                    <a:pt x="2198328" y="1689911"/>
                    <a:pt x="2211010" y="1684885"/>
                  </a:cubicBezTo>
                  <a:cubicBezTo>
                    <a:pt x="2217916" y="1682245"/>
                    <a:pt x="2224696" y="1679481"/>
                    <a:pt x="2231476" y="1676590"/>
                  </a:cubicBezTo>
                  <a:cubicBezTo>
                    <a:pt x="2237755" y="1674202"/>
                    <a:pt x="2243907" y="1671689"/>
                    <a:pt x="2250059" y="1669050"/>
                  </a:cubicBezTo>
                  <a:cubicBezTo>
                    <a:pt x="2255710" y="1666788"/>
                    <a:pt x="2261360" y="1664400"/>
                    <a:pt x="2267010" y="1661886"/>
                  </a:cubicBezTo>
                  <a:cubicBezTo>
                    <a:pt x="2275297" y="1658493"/>
                    <a:pt x="2283584" y="1654849"/>
                    <a:pt x="2291871" y="1651079"/>
                  </a:cubicBezTo>
                  <a:cubicBezTo>
                    <a:pt x="2297521" y="1648691"/>
                    <a:pt x="2303172" y="1646177"/>
                    <a:pt x="2308822" y="1643539"/>
                  </a:cubicBezTo>
                  <a:cubicBezTo>
                    <a:pt x="2312840" y="1641905"/>
                    <a:pt x="2316984" y="1640020"/>
                    <a:pt x="2321002" y="1638009"/>
                  </a:cubicBezTo>
                  <a:cubicBezTo>
                    <a:pt x="2329414" y="1634238"/>
                    <a:pt x="2337701" y="1630468"/>
                    <a:pt x="2346114" y="1626447"/>
                  </a:cubicBezTo>
                  <a:cubicBezTo>
                    <a:pt x="2357289" y="1621169"/>
                    <a:pt x="2368464" y="1615765"/>
                    <a:pt x="2379639" y="1610235"/>
                  </a:cubicBezTo>
                  <a:cubicBezTo>
                    <a:pt x="2386921" y="1606591"/>
                    <a:pt x="2394330" y="1602946"/>
                    <a:pt x="2401612" y="1599176"/>
                  </a:cubicBezTo>
                  <a:cubicBezTo>
                    <a:pt x="2407388" y="1596412"/>
                    <a:pt x="2413038" y="1593395"/>
                    <a:pt x="2418689" y="1590379"/>
                  </a:cubicBezTo>
                  <a:cubicBezTo>
                    <a:pt x="2425971" y="1586609"/>
                    <a:pt x="2433128" y="1582839"/>
                    <a:pt x="2440285" y="1578943"/>
                  </a:cubicBezTo>
                  <a:cubicBezTo>
                    <a:pt x="2443298" y="1577435"/>
                    <a:pt x="2446312" y="1575927"/>
                    <a:pt x="2449200" y="1574168"/>
                  </a:cubicBezTo>
                  <a:cubicBezTo>
                    <a:pt x="2458366" y="1569392"/>
                    <a:pt x="2467406" y="1564365"/>
                    <a:pt x="2476446" y="1559338"/>
                  </a:cubicBezTo>
                  <a:cubicBezTo>
                    <a:pt x="2478204" y="1558459"/>
                    <a:pt x="2479837" y="1557453"/>
                    <a:pt x="2481469" y="1556448"/>
                  </a:cubicBezTo>
                  <a:cubicBezTo>
                    <a:pt x="2491012" y="1551169"/>
                    <a:pt x="2500554" y="1545766"/>
                    <a:pt x="2509971" y="1540236"/>
                  </a:cubicBezTo>
                  <a:cubicBezTo>
                    <a:pt x="2521900" y="1533324"/>
                    <a:pt x="2533702" y="1526287"/>
                    <a:pt x="2545380" y="1519249"/>
                  </a:cubicBezTo>
                  <a:cubicBezTo>
                    <a:pt x="2556931" y="1512211"/>
                    <a:pt x="2568357" y="1505173"/>
                    <a:pt x="2579658" y="1497885"/>
                  </a:cubicBezTo>
                  <a:cubicBezTo>
                    <a:pt x="2589954" y="1491475"/>
                    <a:pt x="2600124" y="1484815"/>
                    <a:pt x="2610295" y="1478154"/>
                  </a:cubicBezTo>
                  <a:cubicBezTo>
                    <a:pt x="2616573" y="1474007"/>
                    <a:pt x="2622851" y="1469860"/>
                    <a:pt x="2629129" y="1465587"/>
                  </a:cubicBezTo>
                  <a:cubicBezTo>
                    <a:pt x="2633900" y="1462445"/>
                    <a:pt x="2638672" y="1459177"/>
                    <a:pt x="2643443" y="1455910"/>
                  </a:cubicBezTo>
                  <a:cubicBezTo>
                    <a:pt x="2649470" y="1451889"/>
                    <a:pt x="2655371" y="1447742"/>
                    <a:pt x="2661398" y="1443594"/>
                  </a:cubicBezTo>
                  <a:cubicBezTo>
                    <a:pt x="2682618" y="1428765"/>
                    <a:pt x="2703587" y="1413559"/>
                    <a:pt x="2724179" y="1397975"/>
                  </a:cubicBezTo>
                  <a:cubicBezTo>
                    <a:pt x="2730960" y="1392948"/>
                    <a:pt x="2737740" y="1387670"/>
                    <a:pt x="2744520" y="1382518"/>
                  </a:cubicBezTo>
                  <a:cubicBezTo>
                    <a:pt x="2747910" y="1379878"/>
                    <a:pt x="2751300" y="1377365"/>
                    <a:pt x="2754565" y="1374726"/>
                  </a:cubicBezTo>
                  <a:cubicBezTo>
                    <a:pt x="2762350" y="1368694"/>
                    <a:pt x="2770009" y="1362536"/>
                    <a:pt x="2777668" y="1356378"/>
                  </a:cubicBezTo>
                  <a:cubicBezTo>
                    <a:pt x="2779426" y="1354996"/>
                    <a:pt x="2781184" y="1353613"/>
                    <a:pt x="2782942" y="1352105"/>
                  </a:cubicBezTo>
                  <a:cubicBezTo>
                    <a:pt x="2791355" y="1345444"/>
                    <a:pt x="2799642" y="1338533"/>
                    <a:pt x="2807929" y="1331620"/>
                  </a:cubicBezTo>
                  <a:cubicBezTo>
                    <a:pt x="2817094" y="1323955"/>
                    <a:pt x="2826261" y="1316163"/>
                    <a:pt x="2835427" y="1308371"/>
                  </a:cubicBezTo>
                  <a:cubicBezTo>
                    <a:pt x="2844467" y="1300454"/>
                    <a:pt x="2853507" y="1292537"/>
                    <a:pt x="2862422" y="1284619"/>
                  </a:cubicBezTo>
                  <a:cubicBezTo>
                    <a:pt x="2868575" y="1279215"/>
                    <a:pt x="2874602" y="1273686"/>
                    <a:pt x="2880628" y="1268030"/>
                  </a:cubicBezTo>
                  <a:cubicBezTo>
                    <a:pt x="2884646" y="1264512"/>
                    <a:pt x="2888665" y="1260867"/>
                    <a:pt x="2892557" y="1257223"/>
                  </a:cubicBezTo>
                  <a:cubicBezTo>
                    <a:pt x="2897830" y="1252321"/>
                    <a:pt x="2902978" y="1247546"/>
                    <a:pt x="2908126" y="1242645"/>
                  </a:cubicBezTo>
                  <a:cubicBezTo>
                    <a:pt x="2912144" y="1238874"/>
                    <a:pt x="2916037" y="1235104"/>
                    <a:pt x="2919929" y="1231334"/>
                  </a:cubicBezTo>
                  <a:cubicBezTo>
                    <a:pt x="2926961" y="1224548"/>
                    <a:pt x="2933867" y="1217887"/>
                    <a:pt x="2940772" y="1210975"/>
                  </a:cubicBezTo>
                  <a:cubicBezTo>
                    <a:pt x="2971409" y="1180814"/>
                    <a:pt x="3001042" y="1149773"/>
                    <a:pt x="3029419" y="1117978"/>
                  </a:cubicBezTo>
                  <a:cubicBezTo>
                    <a:pt x="3034316" y="1112574"/>
                    <a:pt x="3039212" y="1107170"/>
                    <a:pt x="3043858" y="1101767"/>
                  </a:cubicBezTo>
                  <a:cubicBezTo>
                    <a:pt x="3049760" y="1095231"/>
                    <a:pt x="3055536" y="1088571"/>
                    <a:pt x="3061311" y="1081784"/>
                  </a:cubicBezTo>
                  <a:cubicBezTo>
                    <a:pt x="3068217" y="1073742"/>
                    <a:pt x="3075123" y="1065573"/>
                    <a:pt x="3081903" y="1057279"/>
                  </a:cubicBezTo>
                  <a:cubicBezTo>
                    <a:pt x="3090442" y="1047099"/>
                    <a:pt x="3098854" y="1036668"/>
                    <a:pt x="3107141" y="1026363"/>
                  </a:cubicBezTo>
                  <a:cubicBezTo>
                    <a:pt x="3114801" y="1016938"/>
                    <a:pt x="3122209" y="1007387"/>
                    <a:pt x="3129491" y="997836"/>
                  </a:cubicBezTo>
                  <a:cubicBezTo>
                    <a:pt x="3133509" y="992809"/>
                    <a:pt x="3137402" y="987782"/>
                    <a:pt x="3141043" y="982755"/>
                  </a:cubicBezTo>
                  <a:cubicBezTo>
                    <a:pt x="3147572" y="974335"/>
                    <a:pt x="3153850" y="965789"/>
                    <a:pt x="3160128" y="957244"/>
                  </a:cubicBezTo>
                  <a:cubicBezTo>
                    <a:pt x="3160254" y="957118"/>
                    <a:pt x="3160379" y="956992"/>
                    <a:pt x="3160379" y="956867"/>
                  </a:cubicBezTo>
                  <a:cubicBezTo>
                    <a:pt x="3168792" y="945556"/>
                    <a:pt x="3177079" y="933994"/>
                    <a:pt x="3185115" y="922432"/>
                  </a:cubicBezTo>
                  <a:cubicBezTo>
                    <a:pt x="3185491" y="922181"/>
                    <a:pt x="3185617" y="921804"/>
                    <a:pt x="3185868" y="921427"/>
                  </a:cubicBezTo>
                  <a:cubicBezTo>
                    <a:pt x="3194155" y="909740"/>
                    <a:pt x="3202191" y="897927"/>
                    <a:pt x="3210227" y="885988"/>
                  </a:cubicBezTo>
                  <a:cubicBezTo>
                    <a:pt x="3226425" y="861984"/>
                    <a:pt x="3242120" y="837604"/>
                    <a:pt x="3257187" y="812972"/>
                  </a:cubicBezTo>
                  <a:cubicBezTo>
                    <a:pt x="3261958" y="805306"/>
                    <a:pt x="3266604" y="797514"/>
                    <a:pt x="3271250" y="789723"/>
                  </a:cubicBezTo>
                  <a:cubicBezTo>
                    <a:pt x="3277528" y="779292"/>
                    <a:pt x="3283680" y="768861"/>
                    <a:pt x="3289708" y="758305"/>
                  </a:cubicBezTo>
                  <a:cubicBezTo>
                    <a:pt x="3293977" y="751016"/>
                    <a:pt x="3298120" y="743601"/>
                    <a:pt x="3302138" y="736186"/>
                  </a:cubicBezTo>
                  <a:cubicBezTo>
                    <a:pt x="3305779" y="729652"/>
                    <a:pt x="3309421" y="722991"/>
                    <a:pt x="3313062" y="716330"/>
                  </a:cubicBezTo>
                  <a:cubicBezTo>
                    <a:pt x="3316954" y="709293"/>
                    <a:pt x="3320721" y="702255"/>
                    <a:pt x="3324362" y="695218"/>
                  </a:cubicBezTo>
                  <a:cubicBezTo>
                    <a:pt x="3331771" y="681394"/>
                    <a:pt x="3338802" y="667570"/>
                    <a:pt x="3345833" y="653494"/>
                  </a:cubicBezTo>
                  <a:cubicBezTo>
                    <a:pt x="3351107" y="642812"/>
                    <a:pt x="3356381" y="632005"/>
                    <a:pt x="3361654" y="621071"/>
                  </a:cubicBezTo>
                  <a:cubicBezTo>
                    <a:pt x="3365295" y="613531"/>
                    <a:pt x="3368811" y="606116"/>
                    <a:pt x="3372201" y="598576"/>
                  </a:cubicBezTo>
                  <a:cubicBezTo>
                    <a:pt x="3379861" y="581987"/>
                    <a:pt x="3387269" y="565273"/>
                    <a:pt x="3394551" y="548558"/>
                  </a:cubicBezTo>
                  <a:cubicBezTo>
                    <a:pt x="3397816" y="541144"/>
                    <a:pt x="3400955" y="533729"/>
                    <a:pt x="3403968" y="526314"/>
                  </a:cubicBezTo>
                  <a:cubicBezTo>
                    <a:pt x="3404596" y="524806"/>
                    <a:pt x="3405224" y="523298"/>
                    <a:pt x="3405852" y="521916"/>
                  </a:cubicBezTo>
                  <a:cubicBezTo>
                    <a:pt x="3408237" y="516135"/>
                    <a:pt x="3410623" y="510228"/>
                    <a:pt x="3413009" y="504448"/>
                  </a:cubicBezTo>
                  <a:cubicBezTo>
                    <a:pt x="3416525" y="495650"/>
                    <a:pt x="3420040" y="486853"/>
                    <a:pt x="3423430" y="477931"/>
                  </a:cubicBezTo>
                  <a:cubicBezTo>
                    <a:pt x="3427699" y="466997"/>
                    <a:pt x="3431843" y="456064"/>
                    <a:pt x="3435861" y="445130"/>
                  </a:cubicBezTo>
                  <a:cubicBezTo>
                    <a:pt x="3439879" y="434071"/>
                    <a:pt x="3443897" y="423012"/>
                    <a:pt x="3447664" y="411953"/>
                  </a:cubicBezTo>
                  <a:cubicBezTo>
                    <a:pt x="3451556" y="400894"/>
                    <a:pt x="3455323" y="389709"/>
                    <a:pt x="3458964" y="378650"/>
                  </a:cubicBezTo>
                  <a:cubicBezTo>
                    <a:pt x="3461852" y="369853"/>
                    <a:pt x="3464740" y="360930"/>
                    <a:pt x="3467502" y="352133"/>
                  </a:cubicBezTo>
                  <a:cubicBezTo>
                    <a:pt x="3472399" y="336298"/>
                    <a:pt x="3477171" y="320464"/>
                    <a:pt x="3481691" y="304503"/>
                  </a:cubicBezTo>
                  <a:cubicBezTo>
                    <a:pt x="3484076" y="296586"/>
                    <a:pt x="3486337" y="288669"/>
                    <a:pt x="3488471" y="280625"/>
                  </a:cubicBezTo>
                  <a:cubicBezTo>
                    <a:pt x="3488973" y="278866"/>
                    <a:pt x="3489350" y="277107"/>
                    <a:pt x="3489852" y="275347"/>
                  </a:cubicBezTo>
                  <a:cubicBezTo>
                    <a:pt x="3492489" y="265922"/>
                    <a:pt x="3495000" y="256497"/>
                    <a:pt x="3497260" y="246945"/>
                  </a:cubicBezTo>
                  <a:cubicBezTo>
                    <a:pt x="3497888" y="244935"/>
                    <a:pt x="3498390" y="242798"/>
                    <a:pt x="3498893" y="240788"/>
                  </a:cubicBezTo>
                  <a:cubicBezTo>
                    <a:pt x="3501655" y="230231"/>
                    <a:pt x="3504166" y="219675"/>
                    <a:pt x="3506678" y="208993"/>
                  </a:cubicBezTo>
                  <a:cubicBezTo>
                    <a:pt x="3508561" y="201075"/>
                    <a:pt x="3510319" y="193032"/>
                    <a:pt x="3512077" y="185115"/>
                  </a:cubicBezTo>
                  <a:cubicBezTo>
                    <a:pt x="3513709" y="178203"/>
                    <a:pt x="3515216" y="171291"/>
                    <a:pt x="3516597" y="164379"/>
                  </a:cubicBezTo>
                  <a:cubicBezTo>
                    <a:pt x="3528023" y="110089"/>
                    <a:pt x="3537189" y="55296"/>
                    <a:pt x="3544095" y="0"/>
                  </a:cubicBezTo>
                  <a:lnTo>
                    <a:pt x="1825160" y="0"/>
                  </a:lnTo>
                  <a:close/>
                </a:path>
              </a:pathLst>
            </a:custGeom>
            <a:solidFill>
              <a:srgbClr val="BABAE6"/>
            </a:solidFill>
            <a:ln w="99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1BA0A2C5-E930-30AA-AF2A-ABCE24FD522C}"/>
                </a:ext>
              </a:extLst>
            </p:cNvPr>
            <p:cNvSpPr/>
            <p:nvPr/>
          </p:nvSpPr>
          <p:spPr>
            <a:xfrm>
              <a:off x="326701" y="1755801"/>
              <a:ext cx="3401952" cy="2374364"/>
            </a:xfrm>
            <a:custGeom>
              <a:avLst/>
              <a:gdLst>
                <a:gd name="connsiteX0" fmla="*/ 1171236 w 3640651"/>
                <a:gd name="connsiteY0" fmla="*/ 0 h 2540962"/>
                <a:gd name="connsiteX1" fmla="*/ 0 w 3640651"/>
                <a:gd name="connsiteY1" fmla="*/ 0 h 2540962"/>
                <a:gd name="connsiteX2" fmla="*/ 0 w 3640651"/>
                <a:gd name="connsiteY2" fmla="*/ 1454905 h 2540962"/>
                <a:gd name="connsiteX3" fmla="*/ 985531 w 3640651"/>
                <a:gd name="connsiteY3" fmla="*/ 1454905 h 2540962"/>
                <a:gd name="connsiteX4" fmla="*/ 1874380 w 3640651"/>
                <a:gd name="connsiteY4" fmla="*/ 2305704 h 2540962"/>
                <a:gd name="connsiteX5" fmla="*/ 1844998 w 3640651"/>
                <a:gd name="connsiteY5" fmla="*/ 2540962 h 2540962"/>
                <a:gd name="connsiteX6" fmla="*/ 1906649 w 3640651"/>
                <a:gd name="connsiteY6" fmla="*/ 2539957 h 2540962"/>
                <a:gd name="connsiteX7" fmla="*/ 3625584 w 3640651"/>
                <a:gd name="connsiteY7" fmla="*/ 2539957 h 2540962"/>
                <a:gd name="connsiteX8" fmla="*/ 3640651 w 3640651"/>
                <a:gd name="connsiteY8" fmla="*/ 2295274 h 2540962"/>
                <a:gd name="connsiteX9" fmla="*/ 1171236 w 3640651"/>
                <a:gd name="connsiteY9" fmla="*/ 0 h 254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0651" h="2540962">
                  <a:moveTo>
                    <a:pt x="1171236" y="0"/>
                  </a:moveTo>
                  <a:lnTo>
                    <a:pt x="0" y="0"/>
                  </a:lnTo>
                  <a:lnTo>
                    <a:pt x="0" y="1454905"/>
                  </a:lnTo>
                  <a:lnTo>
                    <a:pt x="985531" y="1454905"/>
                  </a:lnTo>
                  <a:cubicBezTo>
                    <a:pt x="1522808" y="1454905"/>
                    <a:pt x="1874380" y="1817217"/>
                    <a:pt x="1874380" y="2305704"/>
                  </a:cubicBezTo>
                  <a:cubicBezTo>
                    <a:pt x="1874380" y="2388145"/>
                    <a:pt x="1863958" y="2466942"/>
                    <a:pt x="1844998" y="2540962"/>
                  </a:cubicBezTo>
                  <a:cubicBezTo>
                    <a:pt x="1864963" y="2539957"/>
                    <a:pt x="1885681" y="2539957"/>
                    <a:pt x="1906649" y="2539957"/>
                  </a:cubicBezTo>
                  <a:lnTo>
                    <a:pt x="3625584" y="2539957"/>
                  </a:lnTo>
                  <a:cubicBezTo>
                    <a:pt x="3636006" y="2459275"/>
                    <a:pt x="3640651" y="2377840"/>
                    <a:pt x="3640651" y="2295274"/>
                  </a:cubicBezTo>
                  <a:cubicBezTo>
                    <a:pt x="3640651" y="966543"/>
                    <a:pt x="2654242" y="0"/>
                    <a:pt x="1171236" y="0"/>
                  </a:cubicBezTo>
                  <a:close/>
                </a:path>
              </a:pathLst>
            </a:custGeom>
            <a:solidFill>
              <a:srgbClr val="6E64D6"/>
            </a:solidFill>
            <a:ln w="9918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DACF5CCD-75D9-4191-0528-06BD5DD857C3}"/>
                </a:ext>
              </a:extLst>
            </p:cNvPr>
            <p:cNvSpPr/>
            <p:nvPr userDrawn="1"/>
          </p:nvSpPr>
          <p:spPr>
            <a:xfrm>
              <a:off x="1509396" y="0"/>
              <a:ext cx="1544753" cy="1157131"/>
            </a:xfrm>
            <a:custGeom>
              <a:avLst/>
              <a:gdLst>
                <a:gd name="connsiteX0" fmla="*/ 105798 w 1544753"/>
                <a:gd name="connsiteY0" fmla="*/ 0 h 1157131"/>
                <a:gd name="connsiteX1" fmla="*/ 1438955 w 1544753"/>
                <a:gd name="connsiteY1" fmla="*/ 0 h 1157131"/>
                <a:gd name="connsiteX2" fmla="*/ 1484056 w 1544753"/>
                <a:gd name="connsiteY2" fmla="*/ 83165 h 1157131"/>
                <a:gd name="connsiteX3" fmla="*/ 1544753 w 1544753"/>
                <a:gd name="connsiteY3" fmla="*/ 384074 h 1157131"/>
                <a:gd name="connsiteX4" fmla="*/ 772377 w 1544753"/>
                <a:gd name="connsiteY4" fmla="*/ 1157131 h 1157131"/>
                <a:gd name="connsiteX5" fmla="*/ 0 w 1544753"/>
                <a:gd name="connsiteY5" fmla="*/ 384074 h 1157131"/>
                <a:gd name="connsiteX6" fmla="*/ 60697 w 1544753"/>
                <a:gd name="connsiteY6" fmla="*/ 83165 h 11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4753" h="1157131">
                  <a:moveTo>
                    <a:pt x="105798" y="0"/>
                  </a:moveTo>
                  <a:lnTo>
                    <a:pt x="1438955" y="0"/>
                  </a:lnTo>
                  <a:lnTo>
                    <a:pt x="1484056" y="83165"/>
                  </a:lnTo>
                  <a:cubicBezTo>
                    <a:pt x="1523140" y="175652"/>
                    <a:pt x="1544753" y="277337"/>
                    <a:pt x="1544753" y="384074"/>
                  </a:cubicBezTo>
                  <a:cubicBezTo>
                    <a:pt x="1544753" y="811021"/>
                    <a:pt x="1198949" y="1157131"/>
                    <a:pt x="772377" y="1157131"/>
                  </a:cubicBezTo>
                  <a:cubicBezTo>
                    <a:pt x="345805" y="1157131"/>
                    <a:pt x="0" y="811021"/>
                    <a:pt x="0" y="384074"/>
                  </a:cubicBezTo>
                  <a:cubicBezTo>
                    <a:pt x="0" y="277337"/>
                    <a:pt x="21613" y="175652"/>
                    <a:pt x="60697" y="83165"/>
                  </a:cubicBezTo>
                  <a:close/>
                </a:path>
              </a:pathLst>
            </a:custGeom>
            <a:solidFill>
              <a:srgbClr val="BABA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17A9A595-4C7F-5774-F51F-7EF0AF89B76F}"/>
                </a:ext>
              </a:extLst>
            </p:cNvPr>
            <p:cNvSpPr/>
            <p:nvPr userDrawn="1"/>
          </p:nvSpPr>
          <p:spPr>
            <a:xfrm>
              <a:off x="1" y="4668477"/>
              <a:ext cx="747813" cy="1040437"/>
            </a:xfrm>
            <a:custGeom>
              <a:avLst/>
              <a:gdLst>
                <a:gd name="connsiteX0" fmla="*/ 0 w 747813"/>
                <a:gd name="connsiteY0" fmla="*/ 0 h 1040437"/>
                <a:gd name="connsiteX1" fmla="*/ 11648 w 747813"/>
                <a:gd name="connsiteY1" fmla="*/ 3619 h 1040437"/>
                <a:gd name="connsiteX2" fmla="*/ 335168 w 747813"/>
                <a:gd name="connsiteY2" fmla="*/ 36273 h 1040437"/>
                <a:gd name="connsiteX3" fmla="*/ 747813 w 747813"/>
                <a:gd name="connsiteY3" fmla="*/ 36273 h 1040437"/>
                <a:gd name="connsiteX4" fmla="*/ 414012 w 747813"/>
                <a:gd name="connsiteY4" fmla="*/ 1040437 h 1040437"/>
                <a:gd name="connsiteX5" fmla="*/ 0 w 747813"/>
                <a:gd name="connsiteY5" fmla="*/ 1040437 h 1040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7813" h="1040437">
                  <a:moveTo>
                    <a:pt x="0" y="0"/>
                  </a:moveTo>
                  <a:lnTo>
                    <a:pt x="11648" y="3619"/>
                  </a:lnTo>
                  <a:cubicBezTo>
                    <a:pt x="116151" y="25029"/>
                    <a:pt x="224350" y="36273"/>
                    <a:pt x="335168" y="36273"/>
                  </a:cubicBezTo>
                  <a:lnTo>
                    <a:pt x="747813" y="36273"/>
                  </a:lnTo>
                  <a:cubicBezTo>
                    <a:pt x="545069" y="297795"/>
                    <a:pt x="430790" y="639053"/>
                    <a:pt x="414012" y="1040437"/>
                  </a:cubicBezTo>
                  <a:lnTo>
                    <a:pt x="0" y="1040437"/>
                  </a:lnTo>
                  <a:close/>
                </a:path>
              </a:pathLst>
            </a:custGeom>
            <a:solidFill>
              <a:srgbClr val="6E63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5" name="Graphic 1">
            <a:extLst>
              <a:ext uri="{FF2B5EF4-FFF2-40B4-BE49-F238E27FC236}">
                <a16:creationId xmlns:a16="http://schemas.microsoft.com/office/drawing/2014/main" id="{8278692D-55D6-95B2-0803-20C83123E5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6275" y="777869"/>
            <a:ext cx="3263373" cy="1336886"/>
          </a:xfrm>
          <a:prstGeom prst="rect">
            <a:avLst/>
          </a:prstGeom>
        </p:spPr>
      </p:pic>
      <p:sp>
        <p:nvSpPr>
          <p:cNvPr id="56" name="Freeform 55">
            <a:extLst>
              <a:ext uri="{FF2B5EF4-FFF2-40B4-BE49-F238E27FC236}">
                <a16:creationId xmlns:a16="http://schemas.microsoft.com/office/drawing/2014/main" id="{839AD738-D6DE-B539-61AF-9176C26078FA}"/>
              </a:ext>
            </a:extLst>
          </p:cNvPr>
          <p:cNvSpPr/>
          <p:nvPr userDrawn="1"/>
        </p:nvSpPr>
        <p:spPr>
          <a:xfrm>
            <a:off x="651712" y="403664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57" name="Text Placeholder 35">
            <a:extLst>
              <a:ext uri="{FF2B5EF4-FFF2-40B4-BE49-F238E27FC236}">
                <a16:creationId xmlns:a16="http://schemas.microsoft.com/office/drawing/2014/main" id="{290DBB18-020F-BDFD-482F-E4AB9068F2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6881" y="2536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Aptos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58" name="Text Placeholder 35">
            <a:extLst>
              <a:ext uri="{FF2B5EF4-FFF2-40B4-BE49-F238E27FC236}">
                <a16:creationId xmlns:a16="http://schemas.microsoft.com/office/drawing/2014/main" id="{520ED651-E0BC-367A-06B7-FCAF19237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881" y="2858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rgbClr val="6E63D6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59" name="Picture Placeholder 9">
            <a:extLst>
              <a:ext uri="{FF2B5EF4-FFF2-40B4-BE49-F238E27FC236}">
                <a16:creationId xmlns:a16="http://schemas.microsoft.com/office/drawing/2014/main" id="{ADFDBDD5-FB42-9FFF-975E-80DF363067A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6881" y="438316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6B386349-FF31-24CE-9955-67EC5368506E}"/>
              </a:ext>
            </a:extLst>
          </p:cNvPr>
          <p:cNvSpPr/>
          <p:nvPr userDrawn="1"/>
        </p:nvSpPr>
        <p:spPr>
          <a:xfrm>
            <a:off x="651712" y="3607664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1" name="Text Placeholder 35">
            <a:extLst>
              <a:ext uri="{FF2B5EF4-FFF2-40B4-BE49-F238E27FC236}">
                <a16:creationId xmlns:a16="http://schemas.microsoft.com/office/drawing/2014/main" id="{A8788B00-A7E9-AF03-527D-76DE5F6776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881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Aptos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62" name="Text Placeholder 35">
            <a:extLst>
              <a:ext uri="{FF2B5EF4-FFF2-40B4-BE49-F238E27FC236}">
                <a16:creationId xmlns:a16="http://schemas.microsoft.com/office/drawing/2014/main" id="{D19434DD-A348-3703-6E9A-415A411441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6881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rgbClr val="6E63D6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63" name="Picture Placeholder 13">
            <a:extLst>
              <a:ext uri="{FF2B5EF4-FFF2-40B4-BE49-F238E27FC236}">
                <a16:creationId xmlns:a16="http://schemas.microsoft.com/office/drawing/2014/main" id="{CF5AF1C5-DC02-72B5-6591-1B346CC8304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6881" y="3642316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64" name="Title Placeholder 12">
            <a:extLst>
              <a:ext uri="{FF2B5EF4-FFF2-40B4-BE49-F238E27FC236}">
                <a16:creationId xmlns:a16="http://schemas.microsoft.com/office/drawing/2014/main" id="{D07952C5-D802-2691-2921-35B2FDCADE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9092" y="2762643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 i="0">
                <a:solidFill>
                  <a:schemeClr val="bg1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FA22D318-5FA2-BFDF-C3EF-D6C4B8A9DE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79091" y="3428999"/>
            <a:ext cx="6877739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BABAE6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74562481-306F-4BBB-F9F5-E83ED8277934}"/>
              </a:ext>
            </a:extLst>
          </p:cNvPr>
          <p:cNvSpPr/>
          <p:nvPr userDrawn="1"/>
        </p:nvSpPr>
        <p:spPr>
          <a:xfrm>
            <a:off x="3411063" y="4888896"/>
            <a:ext cx="43881" cy="68228"/>
          </a:xfrm>
          <a:custGeom>
            <a:avLst/>
            <a:gdLst>
              <a:gd name="connsiteX0" fmla="*/ 46960 w 46960"/>
              <a:gd name="connsiteY0" fmla="*/ 0 h 73015"/>
              <a:gd name="connsiteX1" fmla="*/ 0 w 46960"/>
              <a:gd name="connsiteY1" fmla="*/ 73015 h 73015"/>
              <a:gd name="connsiteX2" fmla="*/ 46960 w 46960"/>
              <a:gd name="connsiteY2" fmla="*/ 0 h 7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960" h="73015">
                <a:moveTo>
                  <a:pt x="46960" y="0"/>
                </a:moveTo>
                <a:cubicBezTo>
                  <a:pt x="31893" y="24632"/>
                  <a:pt x="16323" y="49012"/>
                  <a:pt x="0" y="73015"/>
                </a:cubicBezTo>
                <a:cubicBezTo>
                  <a:pt x="16198" y="49012"/>
                  <a:pt x="31893" y="24632"/>
                  <a:pt x="46960" y="0"/>
                </a:cubicBezTo>
                <a:close/>
              </a:path>
            </a:pathLst>
          </a:custGeom>
          <a:solidFill>
            <a:srgbClr val="27B1A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B537D96-94C3-FAA1-CCAD-40D92A8D7FCB}"/>
              </a:ext>
            </a:extLst>
          </p:cNvPr>
          <p:cNvSpPr txBox="1"/>
          <p:nvPr userDrawn="1"/>
        </p:nvSpPr>
        <p:spPr>
          <a:xfrm>
            <a:off x="438912" y="1700784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 fontScale="25000" lnSpcReduction="20000"/>
          </a:bodyPr>
          <a:lstStyle/>
          <a:p>
            <a:pPr algn="l"/>
            <a:endParaRPr lang="en-US" sz="2800" b="0">
              <a:solidFill>
                <a:srgbClr val="C4C0F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3183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gplant 3 presenters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1B85D4D-28B6-BC16-EE3B-EBADB221A7ED}"/>
              </a:ext>
            </a:extLst>
          </p:cNvPr>
          <p:cNvGrpSpPr/>
          <p:nvPr userDrawn="1"/>
        </p:nvGrpSpPr>
        <p:grpSpPr>
          <a:xfrm>
            <a:off x="8338751" y="0"/>
            <a:ext cx="3853250" cy="6858000"/>
            <a:chOff x="8338751" y="0"/>
            <a:chExt cx="3853250" cy="685800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B96F1A7D-626C-0903-0EA4-5562F87305C2}"/>
                </a:ext>
              </a:extLst>
            </p:cNvPr>
            <p:cNvSpPr/>
            <p:nvPr userDrawn="1"/>
          </p:nvSpPr>
          <p:spPr>
            <a:xfrm>
              <a:off x="8338752" y="1669801"/>
              <a:ext cx="3853249" cy="3707910"/>
            </a:xfrm>
            <a:custGeom>
              <a:avLst/>
              <a:gdLst>
                <a:gd name="connsiteX0" fmla="*/ 2807840 w 3853249"/>
                <a:gd name="connsiteY0" fmla="*/ 0 h 3707910"/>
                <a:gd name="connsiteX1" fmla="*/ 2807866 w 3853249"/>
                <a:gd name="connsiteY1" fmla="*/ 0 h 3707910"/>
                <a:gd name="connsiteX2" fmla="*/ 3000058 w 3853249"/>
                <a:gd name="connsiteY2" fmla="*/ 7565 h 3707910"/>
                <a:gd name="connsiteX3" fmla="*/ 3735384 w 3853249"/>
                <a:gd name="connsiteY3" fmla="*/ 181888 h 3707910"/>
                <a:gd name="connsiteX4" fmla="*/ 3853249 w 3853249"/>
                <a:gd name="connsiteY4" fmla="*/ 234940 h 3707910"/>
                <a:gd name="connsiteX5" fmla="*/ 3853249 w 3853249"/>
                <a:gd name="connsiteY5" fmla="*/ 2156594 h 3707910"/>
                <a:gd name="connsiteX6" fmla="*/ 3852241 w 3853249"/>
                <a:gd name="connsiteY6" fmla="*/ 2156482 h 3707910"/>
                <a:gd name="connsiteX7" fmla="*/ 3651982 w 3853249"/>
                <a:gd name="connsiteY7" fmla="*/ 2149237 h 3707910"/>
                <a:gd name="connsiteX8" fmla="*/ 2925104 w 3853249"/>
                <a:gd name="connsiteY8" fmla="*/ 2280324 h 3707910"/>
                <a:gd name="connsiteX9" fmla="*/ 2830686 w 3853249"/>
                <a:gd name="connsiteY9" fmla="*/ 2275086 h 3707910"/>
                <a:gd name="connsiteX10" fmla="*/ 2032088 w 3853249"/>
                <a:gd name="connsiteY10" fmla="*/ 2685673 h 3707910"/>
                <a:gd name="connsiteX11" fmla="*/ 1859099 w 3853249"/>
                <a:gd name="connsiteY11" fmla="*/ 3281608 h 3707910"/>
                <a:gd name="connsiteX12" fmla="*/ 1859099 w 3853249"/>
                <a:gd name="connsiteY12" fmla="*/ 3707910 h 3707910"/>
                <a:gd name="connsiteX13" fmla="*/ 0 w 3853249"/>
                <a:gd name="connsiteY13" fmla="*/ 3707910 h 3707910"/>
                <a:gd name="connsiteX14" fmla="*/ 0 w 3853249"/>
                <a:gd name="connsiteY14" fmla="*/ 3021181 h 3707910"/>
                <a:gd name="connsiteX15" fmla="*/ 69841 w 3853249"/>
                <a:gd name="connsiteY15" fmla="*/ 2290800 h 3707910"/>
                <a:gd name="connsiteX16" fmla="*/ 2552117 w 3853249"/>
                <a:gd name="connsiteY16" fmla="*/ 10349 h 3707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53249" h="3707910">
                  <a:moveTo>
                    <a:pt x="2807840" y="0"/>
                  </a:moveTo>
                  <a:lnTo>
                    <a:pt x="2807866" y="0"/>
                  </a:lnTo>
                  <a:lnTo>
                    <a:pt x="3000058" y="7565"/>
                  </a:lnTo>
                  <a:cubicBezTo>
                    <a:pt x="3254712" y="27644"/>
                    <a:pt x="3502278" y="87300"/>
                    <a:pt x="3735384" y="181888"/>
                  </a:cubicBezTo>
                  <a:lnTo>
                    <a:pt x="3853249" y="234940"/>
                  </a:lnTo>
                  <a:lnTo>
                    <a:pt x="3853249" y="2156594"/>
                  </a:lnTo>
                  <a:lnTo>
                    <a:pt x="3852241" y="2156482"/>
                  </a:lnTo>
                  <a:cubicBezTo>
                    <a:pt x="3786695" y="2151681"/>
                    <a:pt x="3719909" y="2149237"/>
                    <a:pt x="3651982" y="2149237"/>
                  </a:cubicBezTo>
                  <a:cubicBezTo>
                    <a:pt x="3386321" y="2149237"/>
                    <a:pt x="3143491" y="2196379"/>
                    <a:pt x="2925104" y="2280324"/>
                  </a:cubicBezTo>
                  <a:cubicBezTo>
                    <a:pt x="2893677" y="2276831"/>
                    <a:pt x="2862249" y="2275086"/>
                    <a:pt x="2830686" y="2275086"/>
                  </a:cubicBezTo>
                  <a:cubicBezTo>
                    <a:pt x="2491691" y="2275086"/>
                    <a:pt x="2203331" y="2428871"/>
                    <a:pt x="2032088" y="2685673"/>
                  </a:cubicBezTo>
                  <a:cubicBezTo>
                    <a:pt x="1921955" y="2848189"/>
                    <a:pt x="1859099" y="3050863"/>
                    <a:pt x="1859099" y="3281608"/>
                  </a:cubicBezTo>
                  <a:lnTo>
                    <a:pt x="1859099" y="3707910"/>
                  </a:lnTo>
                  <a:lnTo>
                    <a:pt x="0" y="3707910"/>
                  </a:lnTo>
                  <a:lnTo>
                    <a:pt x="0" y="3021181"/>
                  </a:lnTo>
                  <a:cubicBezTo>
                    <a:pt x="0" y="2764244"/>
                    <a:pt x="24445" y="2521410"/>
                    <a:pt x="69841" y="2290800"/>
                  </a:cubicBezTo>
                  <a:cubicBezTo>
                    <a:pt x="330357" y="978629"/>
                    <a:pt x="1292649" y="113380"/>
                    <a:pt x="2552117" y="10349"/>
                  </a:cubicBezTo>
                  <a:close/>
                </a:path>
              </a:pathLst>
            </a:custGeom>
            <a:solidFill>
              <a:srgbClr val="932B4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6A7FC5A-D286-1685-7B81-42E32B894946}"/>
                </a:ext>
              </a:extLst>
            </p:cNvPr>
            <p:cNvSpPr/>
            <p:nvPr userDrawn="1"/>
          </p:nvSpPr>
          <p:spPr>
            <a:xfrm rot="16200000">
              <a:off x="9526095" y="2762781"/>
              <a:ext cx="1427586" cy="3802274"/>
            </a:xfrm>
            <a:custGeom>
              <a:avLst/>
              <a:gdLst>
                <a:gd name="connsiteX0" fmla="*/ 1012412 w 1012412"/>
                <a:gd name="connsiteY0" fmla="*/ 2072799 h 2694382"/>
                <a:gd name="connsiteX1" fmla="*/ 302324 w 1012412"/>
                <a:gd name="connsiteY1" fmla="*/ 2694382 h 2694382"/>
                <a:gd name="connsiteX2" fmla="*/ 0 w 1012412"/>
                <a:gd name="connsiteY2" fmla="*/ 2694382 h 2694382"/>
                <a:gd name="connsiteX3" fmla="*/ 0 w 1012412"/>
                <a:gd name="connsiteY3" fmla="*/ 0 h 2694382"/>
                <a:gd name="connsiteX4" fmla="*/ 487013 w 1012412"/>
                <a:gd name="connsiteY4" fmla="*/ 0 h 2694382"/>
                <a:gd name="connsiteX5" fmla="*/ 1004983 w 1012412"/>
                <a:gd name="connsiteY5" fmla="*/ 49491 h 2694382"/>
                <a:gd name="connsiteX6" fmla="*/ 1004983 w 1012412"/>
                <a:gd name="connsiteY6" fmla="*/ 1439986 h 2694382"/>
                <a:gd name="connsiteX7" fmla="*/ 519208 w 1012412"/>
                <a:gd name="connsiteY7" fmla="*/ 1439986 h 2694382"/>
                <a:gd name="connsiteX8" fmla="*/ 1012412 w 1012412"/>
                <a:gd name="connsiteY8" fmla="*/ 2072704 h 269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2412" h="2694382">
                  <a:moveTo>
                    <a:pt x="1012412" y="2072799"/>
                  </a:moveTo>
                  <a:cubicBezTo>
                    <a:pt x="981456" y="2426943"/>
                    <a:pt x="697611" y="2694382"/>
                    <a:pt x="302324" y="2694382"/>
                  </a:cubicBezTo>
                  <a:lnTo>
                    <a:pt x="0" y="2694382"/>
                  </a:lnTo>
                  <a:lnTo>
                    <a:pt x="0" y="0"/>
                  </a:lnTo>
                  <a:lnTo>
                    <a:pt x="487013" y="0"/>
                  </a:lnTo>
                  <a:cubicBezTo>
                    <a:pt x="669227" y="0"/>
                    <a:pt x="841439" y="17322"/>
                    <a:pt x="1004983" y="49491"/>
                  </a:cubicBezTo>
                  <a:lnTo>
                    <a:pt x="1004983" y="1439986"/>
                  </a:lnTo>
                  <a:lnTo>
                    <a:pt x="519208" y="1439986"/>
                  </a:lnTo>
                  <a:cubicBezTo>
                    <a:pt x="723710" y="1574943"/>
                    <a:pt x="908304" y="1792892"/>
                    <a:pt x="1012412" y="2072704"/>
                  </a:cubicBezTo>
                  <a:close/>
                </a:path>
              </a:pathLst>
            </a:custGeom>
            <a:solidFill>
              <a:srgbClr val="F1AA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7AA52B7-0DAE-7FB0-A702-91A9367CFDBE}"/>
                </a:ext>
              </a:extLst>
            </p:cNvPr>
            <p:cNvSpPr/>
            <p:nvPr userDrawn="1"/>
          </p:nvSpPr>
          <p:spPr>
            <a:xfrm>
              <a:off x="11461424" y="0"/>
              <a:ext cx="730576" cy="1300694"/>
            </a:xfrm>
            <a:custGeom>
              <a:avLst/>
              <a:gdLst>
                <a:gd name="connsiteX0" fmla="*/ 173798 w 730576"/>
                <a:gd name="connsiteY0" fmla="*/ 0 h 1300694"/>
                <a:gd name="connsiteX1" fmla="*/ 730576 w 730576"/>
                <a:gd name="connsiteY1" fmla="*/ 0 h 1300694"/>
                <a:gd name="connsiteX2" fmla="*/ 730576 w 730576"/>
                <a:gd name="connsiteY2" fmla="*/ 1300694 h 1300694"/>
                <a:gd name="connsiteX3" fmla="*/ 597481 w 730576"/>
                <a:gd name="connsiteY3" fmla="*/ 1287848 h 1300694"/>
                <a:gd name="connsiteX4" fmla="*/ 0 w 730576"/>
                <a:gd name="connsiteY4" fmla="*/ 513924 h 1300694"/>
                <a:gd name="connsiteX5" fmla="*/ 122764 w 730576"/>
                <a:gd name="connsiteY5" fmla="*/ 65928 h 1300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0576" h="1300694">
                  <a:moveTo>
                    <a:pt x="173798" y="0"/>
                  </a:moveTo>
                  <a:lnTo>
                    <a:pt x="730576" y="0"/>
                  </a:lnTo>
                  <a:lnTo>
                    <a:pt x="730576" y="1300694"/>
                  </a:lnTo>
                  <a:lnTo>
                    <a:pt x="597481" y="1287848"/>
                  </a:lnTo>
                  <a:cubicBezTo>
                    <a:pt x="240520" y="1216924"/>
                    <a:pt x="0" y="908561"/>
                    <a:pt x="0" y="513924"/>
                  </a:cubicBezTo>
                  <a:cubicBezTo>
                    <a:pt x="0" y="344793"/>
                    <a:pt x="44177" y="191490"/>
                    <a:pt x="122764" y="65928"/>
                  </a:cubicBezTo>
                  <a:close/>
                </a:path>
              </a:pathLst>
            </a:custGeom>
            <a:solidFill>
              <a:srgbClr val="EFBC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34C4586-4FF4-4A4E-8C33-E4FA5B5F4AC5}"/>
                </a:ext>
              </a:extLst>
            </p:cNvPr>
            <p:cNvSpPr/>
            <p:nvPr userDrawn="1"/>
          </p:nvSpPr>
          <p:spPr>
            <a:xfrm>
              <a:off x="11263856" y="3819038"/>
              <a:ext cx="928144" cy="1558673"/>
            </a:xfrm>
            <a:custGeom>
              <a:avLst/>
              <a:gdLst>
                <a:gd name="connsiteX0" fmla="*/ 726878 w 928144"/>
                <a:gd name="connsiteY0" fmla="*/ 0 h 1558673"/>
                <a:gd name="connsiteX1" fmla="*/ 927139 w 928144"/>
                <a:gd name="connsiteY1" fmla="*/ 7244 h 1558673"/>
                <a:gd name="connsiteX2" fmla="*/ 928144 w 928144"/>
                <a:gd name="connsiteY2" fmla="*/ 7355 h 1558673"/>
                <a:gd name="connsiteX3" fmla="*/ 928144 w 928144"/>
                <a:gd name="connsiteY3" fmla="*/ 1558673 h 1558673"/>
                <a:gd name="connsiteX4" fmla="*/ 877169 w 928144"/>
                <a:gd name="connsiteY4" fmla="*/ 1558673 h 1558673"/>
                <a:gd name="connsiteX5" fmla="*/ 877169 w 928144"/>
                <a:gd name="connsiteY5" fmla="*/ 1132371 h 1558673"/>
                <a:gd name="connsiteX6" fmla="*/ 0 w 928144"/>
                <a:gd name="connsiteY6" fmla="*/ 131087 h 1558673"/>
                <a:gd name="connsiteX7" fmla="*/ 726878 w 928144"/>
                <a:gd name="connsiteY7" fmla="*/ 0 h 1558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8144" h="1558673">
                  <a:moveTo>
                    <a:pt x="726878" y="0"/>
                  </a:moveTo>
                  <a:cubicBezTo>
                    <a:pt x="794805" y="0"/>
                    <a:pt x="861592" y="2443"/>
                    <a:pt x="927139" y="7244"/>
                  </a:cubicBezTo>
                  <a:lnTo>
                    <a:pt x="928144" y="7355"/>
                  </a:lnTo>
                  <a:lnTo>
                    <a:pt x="928144" y="1558673"/>
                  </a:lnTo>
                  <a:lnTo>
                    <a:pt x="877169" y="1558673"/>
                  </a:lnTo>
                  <a:lnTo>
                    <a:pt x="877169" y="1132371"/>
                  </a:lnTo>
                  <a:cubicBezTo>
                    <a:pt x="877169" y="574983"/>
                    <a:pt x="499762" y="174738"/>
                    <a:pt x="0" y="131087"/>
                  </a:cubicBezTo>
                  <a:cubicBezTo>
                    <a:pt x="218385" y="47277"/>
                    <a:pt x="461351" y="0"/>
                    <a:pt x="726878" y="0"/>
                  </a:cubicBezTo>
                  <a:close/>
                </a:path>
              </a:pathLst>
            </a:custGeom>
            <a:solidFill>
              <a:srgbClr val="D24A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A17AB0D-9547-640F-545B-1885035D3EEB}"/>
                </a:ext>
              </a:extLst>
            </p:cNvPr>
            <p:cNvSpPr/>
            <p:nvPr userDrawn="1"/>
          </p:nvSpPr>
          <p:spPr>
            <a:xfrm>
              <a:off x="8366454" y="5772584"/>
              <a:ext cx="3825546" cy="1085416"/>
            </a:xfrm>
            <a:custGeom>
              <a:avLst/>
              <a:gdLst>
                <a:gd name="connsiteX0" fmla="*/ 1332977 w 3825546"/>
                <a:gd name="connsiteY0" fmla="*/ 0 h 1085416"/>
                <a:gd name="connsiteX1" fmla="*/ 3825546 w 3825546"/>
                <a:gd name="connsiteY1" fmla="*/ 0 h 1085416"/>
                <a:gd name="connsiteX2" fmla="*/ 3825546 w 3825546"/>
                <a:gd name="connsiteY2" fmla="*/ 1085416 h 1085416"/>
                <a:gd name="connsiteX3" fmla="*/ 0 w 3825546"/>
                <a:gd name="connsiteY3" fmla="*/ 1085416 h 1085416"/>
                <a:gd name="connsiteX4" fmla="*/ 33218 w 3825546"/>
                <a:gd name="connsiteY4" fmla="*/ 956223 h 1085416"/>
                <a:gd name="connsiteX5" fmla="*/ 1332977 w 3825546"/>
                <a:gd name="connsiteY5" fmla="*/ 0 h 108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25546" h="1085416">
                  <a:moveTo>
                    <a:pt x="1332977" y="0"/>
                  </a:moveTo>
                  <a:lnTo>
                    <a:pt x="3825546" y="0"/>
                  </a:lnTo>
                  <a:lnTo>
                    <a:pt x="3825546" y="1085416"/>
                  </a:lnTo>
                  <a:lnTo>
                    <a:pt x="0" y="1085416"/>
                  </a:lnTo>
                  <a:lnTo>
                    <a:pt x="33218" y="956223"/>
                  </a:lnTo>
                  <a:cubicBezTo>
                    <a:pt x="205538" y="402189"/>
                    <a:pt x="722309" y="0"/>
                    <a:pt x="1332977" y="0"/>
                  </a:cubicBezTo>
                  <a:close/>
                </a:path>
              </a:pathLst>
            </a:custGeom>
            <a:solidFill>
              <a:srgbClr val="B58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1A02BAC-A386-7F71-F0D3-21C9FE166863}"/>
              </a:ext>
            </a:extLst>
          </p:cNvPr>
          <p:cNvGrpSpPr/>
          <p:nvPr userDrawn="1"/>
        </p:nvGrpSpPr>
        <p:grpSpPr>
          <a:xfrm>
            <a:off x="0" y="1251410"/>
            <a:ext cx="4748030" cy="5616027"/>
            <a:chOff x="0" y="1251410"/>
            <a:chExt cx="4748030" cy="5616027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C180D18-38B7-FA8F-CEF9-E52066B2445B}"/>
                </a:ext>
              </a:extLst>
            </p:cNvPr>
            <p:cNvSpPr/>
            <p:nvPr/>
          </p:nvSpPr>
          <p:spPr>
            <a:xfrm>
              <a:off x="3169211" y="4363657"/>
              <a:ext cx="1578819" cy="1522386"/>
            </a:xfrm>
            <a:custGeom>
              <a:avLst/>
              <a:gdLst>
                <a:gd name="connsiteX0" fmla="*/ 0 w 1119663"/>
                <a:gd name="connsiteY0" fmla="*/ 536592 h 1078799"/>
                <a:gd name="connsiteX1" fmla="*/ 559784 w 1119663"/>
                <a:gd name="connsiteY1" fmla="*/ 0 h 1078799"/>
                <a:gd name="connsiteX2" fmla="*/ 1119664 w 1119663"/>
                <a:gd name="connsiteY2" fmla="*/ 536592 h 1078799"/>
                <a:gd name="connsiteX3" fmla="*/ 559784 w 1119663"/>
                <a:gd name="connsiteY3" fmla="*/ 1078800 h 1078799"/>
                <a:gd name="connsiteX4" fmla="*/ 0 w 1119663"/>
                <a:gd name="connsiteY4" fmla="*/ 536592 h 1078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663" h="1078799">
                  <a:moveTo>
                    <a:pt x="0" y="536592"/>
                  </a:moveTo>
                  <a:cubicBezTo>
                    <a:pt x="0" y="222613"/>
                    <a:pt x="239935" y="0"/>
                    <a:pt x="559784" y="0"/>
                  </a:cubicBezTo>
                  <a:cubicBezTo>
                    <a:pt x="879634" y="0"/>
                    <a:pt x="1119664" y="222613"/>
                    <a:pt x="1119664" y="536592"/>
                  </a:cubicBezTo>
                  <a:cubicBezTo>
                    <a:pt x="1119664" y="850572"/>
                    <a:pt x="885444" y="1078800"/>
                    <a:pt x="559784" y="1078800"/>
                  </a:cubicBezTo>
                  <a:cubicBezTo>
                    <a:pt x="234125" y="1078800"/>
                    <a:pt x="0" y="850572"/>
                    <a:pt x="0" y="536592"/>
                  </a:cubicBezTo>
                  <a:close/>
                </a:path>
              </a:pathLst>
            </a:custGeom>
            <a:solidFill>
              <a:srgbClr val="EF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3659FF4-1127-42A7-F757-62BC06D4467B}"/>
                </a:ext>
              </a:extLst>
            </p:cNvPr>
            <p:cNvSpPr/>
            <p:nvPr userDrawn="1"/>
          </p:nvSpPr>
          <p:spPr>
            <a:xfrm>
              <a:off x="1" y="5377284"/>
              <a:ext cx="3251275" cy="1490153"/>
            </a:xfrm>
            <a:custGeom>
              <a:avLst/>
              <a:gdLst>
                <a:gd name="connsiteX0" fmla="*/ 0 w 3251275"/>
                <a:gd name="connsiteY0" fmla="*/ 0 h 1490153"/>
                <a:gd name="connsiteX1" fmla="*/ 1761099 w 3251275"/>
                <a:gd name="connsiteY1" fmla="*/ 0 h 1490153"/>
                <a:gd name="connsiteX2" fmla="*/ 3251275 w 3251275"/>
                <a:gd name="connsiteY2" fmla="*/ 1490153 h 1490153"/>
                <a:gd name="connsiteX3" fmla="*/ 3239351 w 3251275"/>
                <a:gd name="connsiteY3" fmla="*/ 1490153 h 1490153"/>
                <a:gd name="connsiteX4" fmla="*/ 3204595 w 3251275"/>
                <a:gd name="connsiteY4" fmla="*/ 1490153 h 1490153"/>
                <a:gd name="connsiteX5" fmla="*/ 3148529 w 3251275"/>
                <a:gd name="connsiteY5" fmla="*/ 1490153 h 1490153"/>
                <a:gd name="connsiteX6" fmla="*/ 3072675 w 3251275"/>
                <a:gd name="connsiteY6" fmla="*/ 1490153 h 1490153"/>
                <a:gd name="connsiteX7" fmla="*/ 2978555 w 3251275"/>
                <a:gd name="connsiteY7" fmla="*/ 1490153 h 1490153"/>
                <a:gd name="connsiteX8" fmla="*/ 2867691 w 3251275"/>
                <a:gd name="connsiteY8" fmla="*/ 1490153 h 1490153"/>
                <a:gd name="connsiteX9" fmla="*/ 2741605 w 3251275"/>
                <a:gd name="connsiteY9" fmla="*/ 1490153 h 1490153"/>
                <a:gd name="connsiteX10" fmla="*/ 2601820 w 3251275"/>
                <a:gd name="connsiteY10" fmla="*/ 1490153 h 1490153"/>
                <a:gd name="connsiteX11" fmla="*/ 2449858 w 3251275"/>
                <a:gd name="connsiteY11" fmla="*/ 1490153 h 1490153"/>
                <a:gd name="connsiteX12" fmla="*/ 2287241 w 3251275"/>
                <a:gd name="connsiteY12" fmla="*/ 1490153 h 1490153"/>
                <a:gd name="connsiteX13" fmla="*/ 2115491 w 3251275"/>
                <a:gd name="connsiteY13" fmla="*/ 1490153 h 1490153"/>
                <a:gd name="connsiteX14" fmla="*/ 1936130 w 3251275"/>
                <a:gd name="connsiteY14" fmla="*/ 1490153 h 1490153"/>
                <a:gd name="connsiteX15" fmla="*/ 1560664 w 3251275"/>
                <a:gd name="connsiteY15" fmla="*/ 1490153 h 1490153"/>
                <a:gd name="connsiteX16" fmla="*/ 1173021 w 3251275"/>
                <a:gd name="connsiteY16" fmla="*/ 1490153 h 1490153"/>
                <a:gd name="connsiteX17" fmla="*/ 785378 w 3251275"/>
                <a:gd name="connsiteY17" fmla="*/ 1490153 h 1490153"/>
                <a:gd name="connsiteX18" fmla="*/ 409912 w 3251275"/>
                <a:gd name="connsiteY18" fmla="*/ 1490153 h 1490153"/>
                <a:gd name="connsiteX19" fmla="*/ 230551 w 3251275"/>
                <a:gd name="connsiteY19" fmla="*/ 1490153 h 1490153"/>
                <a:gd name="connsiteX20" fmla="*/ 58801 w 3251275"/>
                <a:gd name="connsiteY20" fmla="*/ 1490153 h 1490153"/>
                <a:gd name="connsiteX21" fmla="*/ 0 w 3251275"/>
                <a:gd name="connsiteY21" fmla="*/ 1490153 h 1490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51275" h="1490153">
                  <a:moveTo>
                    <a:pt x="0" y="0"/>
                  </a:moveTo>
                  <a:lnTo>
                    <a:pt x="1761099" y="0"/>
                  </a:lnTo>
                  <a:cubicBezTo>
                    <a:pt x="2584154" y="0"/>
                    <a:pt x="3251275" y="667246"/>
                    <a:pt x="3251275" y="1490153"/>
                  </a:cubicBezTo>
                  <a:lnTo>
                    <a:pt x="3239351" y="1490153"/>
                  </a:lnTo>
                  <a:lnTo>
                    <a:pt x="3204595" y="1490153"/>
                  </a:lnTo>
                  <a:lnTo>
                    <a:pt x="3148529" y="1490153"/>
                  </a:lnTo>
                  <a:lnTo>
                    <a:pt x="3072675" y="1490153"/>
                  </a:lnTo>
                  <a:lnTo>
                    <a:pt x="2978555" y="1490153"/>
                  </a:lnTo>
                  <a:lnTo>
                    <a:pt x="2867691" y="1490153"/>
                  </a:lnTo>
                  <a:lnTo>
                    <a:pt x="2741605" y="1490153"/>
                  </a:lnTo>
                  <a:lnTo>
                    <a:pt x="2601820" y="1490153"/>
                  </a:lnTo>
                  <a:lnTo>
                    <a:pt x="2449858" y="1490153"/>
                  </a:lnTo>
                  <a:lnTo>
                    <a:pt x="2287241" y="1490153"/>
                  </a:lnTo>
                  <a:lnTo>
                    <a:pt x="2115491" y="1490153"/>
                  </a:lnTo>
                  <a:lnTo>
                    <a:pt x="1936130" y="1490153"/>
                  </a:lnTo>
                  <a:lnTo>
                    <a:pt x="1560664" y="1490153"/>
                  </a:lnTo>
                  <a:lnTo>
                    <a:pt x="1173021" y="1490153"/>
                  </a:lnTo>
                  <a:lnTo>
                    <a:pt x="785378" y="1490153"/>
                  </a:lnTo>
                  <a:lnTo>
                    <a:pt x="409912" y="1490153"/>
                  </a:lnTo>
                  <a:lnTo>
                    <a:pt x="230551" y="1490153"/>
                  </a:lnTo>
                  <a:lnTo>
                    <a:pt x="58801" y="1490153"/>
                  </a:lnTo>
                  <a:lnTo>
                    <a:pt x="0" y="1490153"/>
                  </a:lnTo>
                  <a:close/>
                </a:path>
              </a:pathLst>
            </a:custGeom>
            <a:solidFill>
              <a:srgbClr val="F2A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B31277D-1ACD-4633-A20F-CC377798B222}"/>
                </a:ext>
              </a:extLst>
            </p:cNvPr>
            <p:cNvSpPr/>
            <p:nvPr userDrawn="1"/>
          </p:nvSpPr>
          <p:spPr>
            <a:xfrm>
              <a:off x="0" y="1251410"/>
              <a:ext cx="2802678" cy="5606590"/>
            </a:xfrm>
            <a:custGeom>
              <a:avLst/>
              <a:gdLst>
                <a:gd name="connsiteX0" fmla="*/ 0 w 2802678"/>
                <a:gd name="connsiteY0" fmla="*/ 0 h 5606590"/>
                <a:gd name="connsiteX1" fmla="*/ 156559 w 2802678"/>
                <a:gd name="connsiteY1" fmla="*/ 7471 h 5606590"/>
                <a:gd name="connsiteX2" fmla="*/ 511878 w 2802678"/>
                <a:gd name="connsiteY2" fmla="*/ 59415 h 5606590"/>
                <a:gd name="connsiteX3" fmla="*/ 2802678 w 2802678"/>
                <a:gd name="connsiteY3" fmla="*/ 2797427 h 5606590"/>
                <a:gd name="connsiteX4" fmla="*/ 1144479 w 2802678"/>
                <a:gd name="connsiteY4" fmla="*/ 5166764 h 5606590"/>
                <a:gd name="connsiteX5" fmla="*/ 1144345 w 2802678"/>
                <a:gd name="connsiteY5" fmla="*/ 5166898 h 5606590"/>
                <a:gd name="connsiteX6" fmla="*/ 1435198 w 2802678"/>
                <a:gd name="connsiteY6" fmla="*/ 5606590 h 5606590"/>
                <a:gd name="connsiteX7" fmla="*/ 0 w 2802678"/>
                <a:gd name="connsiteY7" fmla="*/ 5606590 h 5606590"/>
                <a:gd name="connsiteX8" fmla="*/ 0 w 2802678"/>
                <a:gd name="connsiteY8" fmla="*/ 5242252 h 5606590"/>
                <a:gd name="connsiteX9" fmla="*/ 6501 w 2802678"/>
                <a:gd name="connsiteY9" fmla="*/ 5237132 h 5606590"/>
                <a:gd name="connsiteX10" fmla="*/ 653440 w 2802678"/>
                <a:gd name="connsiteY10" fmla="*/ 3641556 h 5606590"/>
                <a:gd name="connsiteX11" fmla="*/ 522353 w 2802678"/>
                <a:gd name="connsiteY11" fmla="*/ 2914678 h 5606590"/>
                <a:gd name="connsiteX12" fmla="*/ 527592 w 2802678"/>
                <a:gd name="connsiteY12" fmla="*/ 2820260 h 5606590"/>
                <a:gd name="connsiteX13" fmla="*/ 117005 w 2802678"/>
                <a:gd name="connsiteY13" fmla="*/ 2021662 h 5606590"/>
                <a:gd name="connsiteX14" fmla="*/ 0 w 2802678"/>
                <a:gd name="connsiteY14" fmla="*/ 1955121 h 560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02678" h="5606590">
                  <a:moveTo>
                    <a:pt x="0" y="0"/>
                  </a:moveTo>
                  <a:lnTo>
                    <a:pt x="156559" y="7471"/>
                  </a:lnTo>
                  <a:cubicBezTo>
                    <a:pt x="278211" y="19257"/>
                    <a:pt x="396572" y="36717"/>
                    <a:pt x="511878" y="59415"/>
                  </a:cubicBezTo>
                  <a:cubicBezTo>
                    <a:pt x="1911527" y="337299"/>
                    <a:pt x="2802678" y="1413647"/>
                    <a:pt x="2802678" y="2797427"/>
                  </a:cubicBezTo>
                  <a:cubicBezTo>
                    <a:pt x="2802678" y="3828380"/>
                    <a:pt x="2150869" y="4775389"/>
                    <a:pt x="1144479" y="5166764"/>
                  </a:cubicBezTo>
                  <a:lnTo>
                    <a:pt x="1144345" y="5166898"/>
                  </a:lnTo>
                  <a:lnTo>
                    <a:pt x="1435198" y="5606590"/>
                  </a:lnTo>
                  <a:lnTo>
                    <a:pt x="0" y="5606590"/>
                  </a:lnTo>
                  <a:lnTo>
                    <a:pt x="0" y="5242252"/>
                  </a:lnTo>
                  <a:lnTo>
                    <a:pt x="6501" y="5237132"/>
                  </a:lnTo>
                  <a:cubicBezTo>
                    <a:pt x="409058" y="4886083"/>
                    <a:pt x="653440" y="4320822"/>
                    <a:pt x="653440" y="3641556"/>
                  </a:cubicBezTo>
                  <a:cubicBezTo>
                    <a:pt x="653440" y="3375895"/>
                    <a:pt x="606298" y="3133065"/>
                    <a:pt x="522353" y="2914678"/>
                  </a:cubicBezTo>
                  <a:cubicBezTo>
                    <a:pt x="525846" y="2883251"/>
                    <a:pt x="527592" y="2851823"/>
                    <a:pt x="527592" y="2820260"/>
                  </a:cubicBezTo>
                  <a:cubicBezTo>
                    <a:pt x="527592" y="2481265"/>
                    <a:pt x="373806" y="2192905"/>
                    <a:pt x="117005" y="2021662"/>
                  </a:cubicBezTo>
                  <a:lnTo>
                    <a:pt x="0" y="1955121"/>
                  </a:lnTo>
                  <a:close/>
                </a:path>
              </a:pathLst>
            </a:custGeom>
            <a:solidFill>
              <a:srgbClr val="932B4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4683A38-406F-EC40-3871-CE99CCB6DB2A}"/>
                </a:ext>
              </a:extLst>
            </p:cNvPr>
            <p:cNvSpPr/>
            <p:nvPr userDrawn="1"/>
          </p:nvSpPr>
          <p:spPr>
            <a:xfrm>
              <a:off x="0" y="1251410"/>
              <a:ext cx="522353" cy="3680266"/>
            </a:xfrm>
            <a:custGeom>
              <a:avLst/>
              <a:gdLst>
                <a:gd name="connsiteX0" fmla="*/ 0 w 522353"/>
                <a:gd name="connsiteY0" fmla="*/ 2154940 h 3680266"/>
                <a:gd name="connsiteX1" fmla="*/ 36570 w 522353"/>
                <a:gd name="connsiteY1" fmla="*/ 2185993 h 3680266"/>
                <a:gd name="connsiteX2" fmla="*/ 522353 w 522353"/>
                <a:gd name="connsiteY2" fmla="*/ 2914545 h 3680266"/>
                <a:gd name="connsiteX3" fmla="*/ 522353 w 522353"/>
                <a:gd name="connsiteY3" fmla="*/ 2914679 h 3680266"/>
                <a:gd name="connsiteX4" fmla="*/ 71318 w 522353"/>
                <a:gd name="connsiteY4" fmla="*/ 3646080 h 3680266"/>
                <a:gd name="connsiteX5" fmla="*/ 0 w 522353"/>
                <a:gd name="connsiteY5" fmla="*/ 3680266 h 3680266"/>
                <a:gd name="connsiteX6" fmla="*/ 0 w 522353"/>
                <a:gd name="connsiteY6" fmla="*/ 0 h 3680266"/>
                <a:gd name="connsiteX7" fmla="*/ 156559 w 522353"/>
                <a:gd name="connsiteY7" fmla="*/ 7471 h 3680266"/>
                <a:gd name="connsiteX8" fmla="*/ 511878 w 522353"/>
                <a:gd name="connsiteY8" fmla="*/ 59415 h 3680266"/>
                <a:gd name="connsiteX9" fmla="*/ 511878 w 522353"/>
                <a:gd name="connsiteY9" fmla="*/ 2021662 h 3680266"/>
                <a:gd name="connsiteX10" fmla="*/ 0 w 522353"/>
                <a:gd name="connsiteY10" fmla="*/ 2021662 h 36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2353" h="3680266">
                  <a:moveTo>
                    <a:pt x="0" y="2154940"/>
                  </a:moveTo>
                  <a:lnTo>
                    <a:pt x="36570" y="2185993"/>
                  </a:lnTo>
                  <a:cubicBezTo>
                    <a:pt x="238312" y="2371351"/>
                    <a:pt x="412252" y="2618395"/>
                    <a:pt x="522353" y="2914545"/>
                  </a:cubicBezTo>
                  <a:lnTo>
                    <a:pt x="522353" y="2914679"/>
                  </a:lnTo>
                  <a:cubicBezTo>
                    <a:pt x="495072" y="3227031"/>
                    <a:pt x="328495" y="3491587"/>
                    <a:pt x="71318" y="3646080"/>
                  </a:cubicBezTo>
                  <a:lnTo>
                    <a:pt x="0" y="3680266"/>
                  </a:lnTo>
                  <a:close/>
                  <a:moveTo>
                    <a:pt x="0" y="0"/>
                  </a:moveTo>
                  <a:lnTo>
                    <a:pt x="156559" y="7471"/>
                  </a:lnTo>
                  <a:cubicBezTo>
                    <a:pt x="278211" y="19257"/>
                    <a:pt x="396572" y="36717"/>
                    <a:pt x="511878" y="59415"/>
                  </a:cubicBezTo>
                  <a:lnTo>
                    <a:pt x="511878" y="2021662"/>
                  </a:lnTo>
                  <a:lnTo>
                    <a:pt x="0" y="2021662"/>
                  </a:lnTo>
                  <a:close/>
                </a:path>
              </a:pathLst>
            </a:custGeom>
            <a:solidFill>
              <a:srgbClr val="F2A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023FFAFE-7940-1D89-2D4D-F93C5E71D91F}"/>
                </a:ext>
              </a:extLst>
            </p:cNvPr>
            <p:cNvSpPr/>
            <p:nvPr userDrawn="1"/>
          </p:nvSpPr>
          <p:spPr>
            <a:xfrm>
              <a:off x="0" y="4166089"/>
              <a:ext cx="653440" cy="2327678"/>
            </a:xfrm>
            <a:custGeom>
              <a:avLst/>
              <a:gdLst>
                <a:gd name="connsiteX0" fmla="*/ 522353 w 653440"/>
                <a:gd name="connsiteY0" fmla="*/ 0 h 2327678"/>
                <a:gd name="connsiteX1" fmla="*/ 653440 w 653440"/>
                <a:gd name="connsiteY1" fmla="*/ 726878 h 2327678"/>
                <a:gd name="connsiteX2" fmla="*/ 6560 w 653440"/>
                <a:gd name="connsiteY2" fmla="*/ 2322512 h 2327678"/>
                <a:gd name="connsiteX3" fmla="*/ 0 w 653440"/>
                <a:gd name="connsiteY3" fmla="*/ 2327678 h 2327678"/>
                <a:gd name="connsiteX4" fmla="*/ 0 w 653440"/>
                <a:gd name="connsiteY4" fmla="*/ 765586 h 2327678"/>
                <a:gd name="connsiteX5" fmla="*/ 71318 w 653440"/>
                <a:gd name="connsiteY5" fmla="*/ 731400 h 2327678"/>
                <a:gd name="connsiteX6" fmla="*/ 522353 w 653440"/>
                <a:gd name="connsiteY6" fmla="*/ 0 h 2327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3440" h="2327678">
                  <a:moveTo>
                    <a:pt x="522353" y="0"/>
                  </a:moveTo>
                  <a:cubicBezTo>
                    <a:pt x="606163" y="218385"/>
                    <a:pt x="653440" y="461351"/>
                    <a:pt x="653440" y="726878"/>
                  </a:cubicBezTo>
                  <a:cubicBezTo>
                    <a:pt x="653440" y="1406144"/>
                    <a:pt x="409111" y="1971456"/>
                    <a:pt x="6560" y="2322512"/>
                  </a:cubicBezTo>
                  <a:lnTo>
                    <a:pt x="0" y="2327678"/>
                  </a:lnTo>
                  <a:lnTo>
                    <a:pt x="0" y="765586"/>
                  </a:lnTo>
                  <a:lnTo>
                    <a:pt x="71318" y="731400"/>
                  </a:lnTo>
                  <a:cubicBezTo>
                    <a:pt x="328495" y="576908"/>
                    <a:pt x="495071" y="312351"/>
                    <a:pt x="522353" y="0"/>
                  </a:cubicBezTo>
                  <a:close/>
                </a:path>
              </a:pathLst>
            </a:custGeom>
            <a:solidFill>
              <a:srgbClr val="D24A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8" name="Graphic 1">
            <a:extLst>
              <a:ext uri="{FF2B5EF4-FFF2-40B4-BE49-F238E27FC236}">
                <a16:creationId xmlns:a16="http://schemas.microsoft.com/office/drawing/2014/main" id="{B8046BB7-994E-0C28-D47D-F1403428E6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86314" y="5496593"/>
            <a:ext cx="2417999" cy="990567"/>
          </a:xfrm>
          <a:prstGeom prst="rect">
            <a:avLst/>
          </a:prstGeom>
        </p:spPr>
      </p:pic>
      <p:sp>
        <p:nvSpPr>
          <p:cNvPr id="29" name="Freeform 28">
            <a:extLst>
              <a:ext uri="{FF2B5EF4-FFF2-40B4-BE49-F238E27FC236}">
                <a16:creationId xmlns:a16="http://schemas.microsoft.com/office/drawing/2014/main" id="{BEAC22BB-E6BB-1012-8953-F7628D79D11B}"/>
              </a:ext>
            </a:extLst>
          </p:cNvPr>
          <p:cNvSpPr/>
          <p:nvPr userDrawn="1"/>
        </p:nvSpPr>
        <p:spPr>
          <a:xfrm>
            <a:off x="1212175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30" name="Text Placeholder 35">
            <a:extLst>
              <a:ext uri="{FF2B5EF4-FFF2-40B4-BE49-F238E27FC236}">
                <a16:creationId xmlns:a16="http://schemas.microsoft.com/office/drawing/2014/main" id="{D7EC6643-7164-2C08-44C7-A22BC72A6E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7344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>
                <a:latin typeface="Aptos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31" name="Text Placeholder 35">
            <a:extLst>
              <a:ext uri="{FF2B5EF4-FFF2-40B4-BE49-F238E27FC236}">
                <a16:creationId xmlns:a16="http://schemas.microsoft.com/office/drawing/2014/main" id="{FF3B8752-1467-C0A9-B776-B5CC37EC1D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7344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rgbClr val="932B48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8EBC04B3-1A72-5CEC-F334-663ABB2ACD6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47344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E1A661BA-8E7E-096C-C5FD-CC6D1A94A0E4}"/>
              </a:ext>
            </a:extLst>
          </p:cNvPr>
          <p:cNvSpPr/>
          <p:nvPr userDrawn="1"/>
        </p:nvSpPr>
        <p:spPr>
          <a:xfrm>
            <a:off x="4582710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34" name="Text Placeholder 35">
            <a:extLst>
              <a:ext uri="{FF2B5EF4-FFF2-40B4-BE49-F238E27FC236}">
                <a16:creationId xmlns:a16="http://schemas.microsoft.com/office/drawing/2014/main" id="{9E35C424-5B06-4531-1964-596A890786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7193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>
                <a:latin typeface="Aptos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35" name="Text Placeholder 35">
            <a:extLst>
              <a:ext uri="{FF2B5EF4-FFF2-40B4-BE49-F238E27FC236}">
                <a16:creationId xmlns:a16="http://schemas.microsoft.com/office/drawing/2014/main" id="{A48FA8DD-06DC-D31D-2A1B-9D7C0906AE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7193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rgbClr val="932B48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38" name="Picture Placeholder 13">
            <a:extLst>
              <a:ext uri="{FF2B5EF4-FFF2-40B4-BE49-F238E27FC236}">
                <a16:creationId xmlns:a16="http://schemas.microsoft.com/office/drawing/2014/main" id="{61F16FED-C9C6-F585-B418-E58F3F9474E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17878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CACD5D72-5A6A-4ED1-E210-F6F0AFF3D583}"/>
              </a:ext>
            </a:extLst>
          </p:cNvPr>
          <p:cNvSpPr/>
          <p:nvPr userDrawn="1"/>
        </p:nvSpPr>
        <p:spPr>
          <a:xfrm>
            <a:off x="7953245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76" name="Text Placeholder 35">
            <a:extLst>
              <a:ext uri="{FF2B5EF4-FFF2-40B4-BE49-F238E27FC236}">
                <a16:creationId xmlns:a16="http://schemas.microsoft.com/office/drawing/2014/main" id="{A3ADDF32-85DB-6C15-2B32-0D0AC34735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412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>
                <a:latin typeface="Aptos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77" name="Text Placeholder 35">
            <a:extLst>
              <a:ext uri="{FF2B5EF4-FFF2-40B4-BE49-F238E27FC236}">
                <a16:creationId xmlns:a16="http://schemas.microsoft.com/office/drawing/2014/main" id="{4BE7C2A1-F38D-DAA9-1F6E-D1CBB1994E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8412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rgbClr val="932B48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78" name="Picture Placeholder 13">
            <a:extLst>
              <a:ext uri="{FF2B5EF4-FFF2-40B4-BE49-F238E27FC236}">
                <a16:creationId xmlns:a16="http://schemas.microsoft.com/office/drawing/2014/main" id="{88B854BC-6CC0-52A0-3629-9454B395A26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88413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79" name="Text Placeholder 6">
            <a:extLst>
              <a:ext uri="{FF2B5EF4-FFF2-40B4-BE49-F238E27FC236}">
                <a16:creationId xmlns:a16="http://schemas.microsoft.com/office/drawing/2014/main" id="{8209F2B6-D0C8-6792-7448-F99F43E8A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84888" y="1207778"/>
            <a:ext cx="8622224" cy="83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F2AAB6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  <p:sp>
        <p:nvSpPr>
          <p:cNvPr id="80" name="Title Placeholder 12">
            <a:extLst>
              <a:ext uri="{FF2B5EF4-FFF2-40B4-BE49-F238E27FC236}">
                <a16:creationId xmlns:a16="http://schemas.microsoft.com/office/drawing/2014/main" id="{33CF37F4-87E5-37AB-C4FA-CA0542B6E8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4888" y="502551"/>
            <a:ext cx="8622224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 i="0">
                <a:solidFill>
                  <a:schemeClr val="bg1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2166665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3006" y="599693"/>
            <a:ext cx="2643806" cy="1083071"/>
          </a:xfrm>
          <a:prstGeom prst="rect">
            <a:avLst/>
          </a:prstGeom>
        </p:spPr>
      </p:pic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F99F21D3-8C8C-742B-18C9-E3D7DFC2B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6039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 i="0">
                <a:solidFill>
                  <a:srgbClr val="361D5C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795DCB8B-B609-1A2B-6C93-E7ACDB68F9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4627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 i="0">
                <a:solidFill>
                  <a:srgbClr val="19181A"/>
                </a:solidFill>
                <a:latin typeface="Aptos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86775C7A-4D90-8D23-E7FF-99D9D68D8B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64627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 i="0">
                <a:solidFill>
                  <a:srgbClr val="00706E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157ED3-C6DB-E7E7-751F-0DC66514D4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6039" y="2748476"/>
            <a:ext cx="6877740" cy="83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00706E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3CD6DDC-B676-7C3B-3A57-BF6787343D0C}"/>
              </a:ext>
            </a:extLst>
          </p:cNvPr>
          <p:cNvSpPr/>
          <p:nvPr userDrawn="1"/>
        </p:nvSpPr>
        <p:spPr>
          <a:xfrm>
            <a:off x="0" y="332566"/>
            <a:ext cx="4111411" cy="6525435"/>
          </a:xfrm>
          <a:custGeom>
            <a:avLst/>
            <a:gdLst>
              <a:gd name="connsiteX0" fmla="*/ 0 w 4111411"/>
              <a:gd name="connsiteY0" fmla="*/ 0 h 6525435"/>
              <a:gd name="connsiteX1" fmla="*/ 1116601 w 4111411"/>
              <a:gd name="connsiteY1" fmla="*/ 0 h 6525435"/>
              <a:gd name="connsiteX2" fmla="*/ 4111411 w 4111411"/>
              <a:gd name="connsiteY2" fmla="*/ 2784997 h 6525435"/>
              <a:gd name="connsiteX3" fmla="*/ 2430593 w 4111411"/>
              <a:gd name="connsiteY3" fmla="*/ 5143393 h 6525435"/>
              <a:gd name="connsiteX4" fmla="*/ 3338044 w 4111411"/>
              <a:gd name="connsiteY4" fmla="*/ 6523565 h 6525435"/>
              <a:gd name="connsiteX5" fmla="*/ 3339096 w 4111411"/>
              <a:gd name="connsiteY5" fmla="*/ 6525435 h 6525435"/>
              <a:gd name="connsiteX6" fmla="*/ 1070303 w 4111411"/>
              <a:gd name="connsiteY6" fmla="*/ 6525435 h 6525435"/>
              <a:gd name="connsiteX7" fmla="*/ 465562 w 4111411"/>
              <a:gd name="connsiteY7" fmla="*/ 5558224 h 6525435"/>
              <a:gd name="connsiteX8" fmla="*/ 465562 w 4111411"/>
              <a:gd name="connsiteY8" fmla="*/ 3839730 h 6525435"/>
              <a:gd name="connsiteX9" fmla="*/ 891644 w 4111411"/>
              <a:gd name="connsiteY9" fmla="*/ 3839730 h 6525435"/>
              <a:gd name="connsiteX10" fmla="*/ 1968766 w 4111411"/>
              <a:gd name="connsiteY10" fmla="*/ 2796768 h 6525435"/>
              <a:gd name="connsiteX11" fmla="*/ 891644 w 4111411"/>
              <a:gd name="connsiteY11" fmla="*/ 1765735 h 6525435"/>
              <a:gd name="connsiteX12" fmla="*/ 21364 w 4111411"/>
              <a:gd name="connsiteY12" fmla="*/ 1499560 h 6525435"/>
              <a:gd name="connsiteX13" fmla="*/ 0 w 4111411"/>
              <a:gd name="connsiteY13" fmla="*/ 1483564 h 652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11411" h="6525435">
                <a:moveTo>
                  <a:pt x="0" y="0"/>
                </a:moveTo>
                <a:lnTo>
                  <a:pt x="1116601" y="0"/>
                </a:lnTo>
                <a:cubicBezTo>
                  <a:pt x="2915933" y="0"/>
                  <a:pt x="4111411" y="1173233"/>
                  <a:pt x="4111411" y="2784997"/>
                </a:cubicBezTo>
                <a:cubicBezTo>
                  <a:pt x="4111411" y="3816030"/>
                  <a:pt x="3448616" y="4764192"/>
                  <a:pt x="2430593" y="5143393"/>
                </a:cubicBezTo>
                <a:lnTo>
                  <a:pt x="3338044" y="6523565"/>
                </a:lnTo>
                <a:lnTo>
                  <a:pt x="3339096" y="6525435"/>
                </a:lnTo>
                <a:lnTo>
                  <a:pt x="1070303" y="6525435"/>
                </a:lnTo>
                <a:lnTo>
                  <a:pt x="465562" y="5558224"/>
                </a:lnTo>
                <a:cubicBezTo>
                  <a:pt x="465562" y="5558224"/>
                  <a:pt x="465562" y="3839730"/>
                  <a:pt x="465562" y="3839730"/>
                </a:cubicBezTo>
                <a:lnTo>
                  <a:pt x="891644" y="3839730"/>
                </a:lnTo>
                <a:cubicBezTo>
                  <a:pt x="1542683" y="3839730"/>
                  <a:pt x="1968766" y="3389270"/>
                  <a:pt x="1968766" y="2796768"/>
                </a:cubicBezTo>
                <a:cubicBezTo>
                  <a:pt x="1968766" y="2204266"/>
                  <a:pt x="1542683" y="1765735"/>
                  <a:pt x="891644" y="1765735"/>
                </a:cubicBezTo>
                <a:cubicBezTo>
                  <a:pt x="569283" y="1765735"/>
                  <a:pt x="269798" y="1667607"/>
                  <a:pt x="21364" y="1499560"/>
                </a:cubicBezTo>
                <a:lnTo>
                  <a:pt x="0" y="1483564"/>
                </a:lnTo>
                <a:close/>
              </a:path>
            </a:pathLst>
          </a:custGeom>
          <a:solidFill>
            <a:srgbClr val="351C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ED5C563-BF5B-29FC-AC22-D20942164068}"/>
              </a:ext>
            </a:extLst>
          </p:cNvPr>
          <p:cNvSpPr/>
          <p:nvPr/>
        </p:nvSpPr>
        <p:spPr>
          <a:xfrm rot="5400000">
            <a:off x="2776765" y="1857800"/>
            <a:ext cx="1716404" cy="6347165"/>
          </a:xfrm>
          <a:custGeom>
            <a:avLst/>
            <a:gdLst>
              <a:gd name="connsiteX0" fmla="*/ 0 w 1716404"/>
              <a:gd name="connsiteY0" fmla="*/ 0 h 6347165"/>
              <a:gd name="connsiteX1" fmla="*/ 237666 w 1716404"/>
              <a:gd name="connsiteY1" fmla="*/ 0 h 6347165"/>
              <a:gd name="connsiteX2" fmla="*/ 1716404 w 1716404"/>
              <a:gd name="connsiteY2" fmla="*/ 1480539 h 6347165"/>
              <a:gd name="connsiteX3" fmla="*/ 1716404 w 1716404"/>
              <a:gd name="connsiteY3" fmla="*/ 6347166 h 6347165"/>
              <a:gd name="connsiteX4" fmla="*/ 0 w 1716404"/>
              <a:gd name="connsiteY4" fmla="*/ 6347166 h 6347165"/>
              <a:gd name="connsiteX5" fmla="*/ 0 w 1716404"/>
              <a:gd name="connsiteY5" fmla="*/ 0 h 6347165"/>
              <a:gd name="connsiteX6" fmla="*/ 0 w 1716404"/>
              <a:gd name="connsiteY6" fmla="*/ 0 h 634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6404" h="6347165">
                <a:moveTo>
                  <a:pt x="0" y="0"/>
                </a:moveTo>
                <a:lnTo>
                  <a:pt x="237666" y="0"/>
                </a:lnTo>
                <a:cubicBezTo>
                  <a:pt x="1053768" y="0"/>
                  <a:pt x="1716404" y="663443"/>
                  <a:pt x="1716404" y="1480539"/>
                </a:cubicBezTo>
                <a:lnTo>
                  <a:pt x="1716404" y="6347166"/>
                </a:lnTo>
                <a:lnTo>
                  <a:pt x="0" y="634716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06E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17132BCA-8FDC-02C7-9EB5-E5160C6C3658}"/>
              </a:ext>
            </a:extLst>
          </p:cNvPr>
          <p:cNvSpPr/>
          <p:nvPr userDrawn="1"/>
        </p:nvSpPr>
        <p:spPr>
          <a:xfrm>
            <a:off x="0" y="2657475"/>
            <a:ext cx="1320110" cy="693430"/>
          </a:xfrm>
          <a:custGeom>
            <a:avLst/>
            <a:gdLst>
              <a:gd name="connsiteX0" fmla="*/ 0 w 1320110"/>
              <a:gd name="connsiteY0" fmla="*/ 0 h 693430"/>
              <a:gd name="connsiteX1" fmla="*/ 98524 w 1320110"/>
              <a:gd name="connsiteY1" fmla="*/ 47589 h 693430"/>
              <a:gd name="connsiteX2" fmla="*/ 1098808 w 1320110"/>
              <a:gd name="connsiteY2" fmla="*/ 250287 h 693430"/>
              <a:gd name="connsiteX3" fmla="*/ 1320110 w 1320110"/>
              <a:gd name="connsiteY3" fmla="*/ 471859 h 693430"/>
              <a:gd name="connsiteX4" fmla="*/ 1098808 w 1320110"/>
              <a:gd name="connsiteY4" fmla="*/ 693430 h 693430"/>
              <a:gd name="connsiteX5" fmla="*/ 203276 w 1320110"/>
              <a:gd name="connsiteY5" fmla="*/ 557497 h 693430"/>
              <a:gd name="connsiteX6" fmla="*/ 0 w 1320110"/>
              <a:gd name="connsiteY6" fmla="*/ 482863 h 693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0110" h="693430">
                <a:moveTo>
                  <a:pt x="0" y="0"/>
                </a:moveTo>
                <a:lnTo>
                  <a:pt x="98524" y="47589"/>
                </a:lnTo>
                <a:cubicBezTo>
                  <a:pt x="406156" y="178084"/>
                  <a:pt x="744216" y="250287"/>
                  <a:pt x="1098808" y="250287"/>
                </a:cubicBezTo>
                <a:cubicBezTo>
                  <a:pt x="1220977" y="250287"/>
                  <a:pt x="1320110" y="349541"/>
                  <a:pt x="1320110" y="471859"/>
                </a:cubicBezTo>
                <a:cubicBezTo>
                  <a:pt x="1320110" y="594177"/>
                  <a:pt x="1220977" y="693430"/>
                  <a:pt x="1098808" y="693430"/>
                </a:cubicBezTo>
                <a:cubicBezTo>
                  <a:pt x="787110" y="693430"/>
                  <a:pt x="486309" y="645826"/>
                  <a:pt x="203276" y="557497"/>
                </a:cubicBezTo>
                <a:lnTo>
                  <a:pt x="0" y="482863"/>
                </a:lnTo>
                <a:close/>
              </a:path>
            </a:pathLst>
          </a:custGeom>
          <a:solidFill>
            <a:srgbClr val="EFBC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462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536257" y="599693"/>
            <a:ext cx="2643806" cy="1083071"/>
          </a:xfrm>
          <a:prstGeom prst="rect">
            <a:avLst/>
          </a:prstGeom>
        </p:spPr>
      </p:pic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F99F21D3-8C8C-742B-18C9-E3D7DFC2B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 i="0">
                <a:solidFill>
                  <a:srgbClr val="361D5C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795DCB8B-B609-1A2B-6C93-E7ACDB68F9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i="0">
                <a:solidFill>
                  <a:srgbClr val="19181A"/>
                </a:solidFill>
                <a:latin typeface="Aptos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86775C7A-4D90-8D23-E7FF-99D9D68D8B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D24A74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185EE6-9878-8360-0C6C-C30D3753B4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2751703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D24A74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29BBF9C-C781-E29A-2AAF-7E8EAB395066}"/>
              </a:ext>
            </a:extLst>
          </p:cNvPr>
          <p:cNvGrpSpPr/>
          <p:nvPr userDrawn="1"/>
        </p:nvGrpSpPr>
        <p:grpSpPr>
          <a:xfrm>
            <a:off x="5775614" y="0"/>
            <a:ext cx="6416386" cy="6858000"/>
            <a:chOff x="5775614" y="0"/>
            <a:chExt cx="6416386" cy="6858000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CF4E3FE-EA47-5EED-F391-B15A1FFC19E5}"/>
                </a:ext>
              </a:extLst>
            </p:cNvPr>
            <p:cNvSpPr/>
            <p:nvPr userDrawn="1"/>
          </p:nvSpPr>
          <p:spPr>
            <a:xfrm>
              <a:off x="7240492" y="1321550"/>
              <a:ext cx="4951508" cy="5536450"/>
            </a:xfrm>
            <a:custGeom>
              <a:avLst/>
              <a:gdLst>
                <a:gd name="connsiteX0" fmla="*/ 4951508 w 4951508"/>
                <a:gd name="connsiteY0" fmla="*/ 0 h 5536450"/>
                <a:gd name="connsiteX1" fmla="*/ 4951508 w 4951508"/>
                <a:gd name="connsiteY1" fmla="*/ 3609684 h 5536450"/>
                <a:gd name="connsiteX2" fmla="*/ 3638432 w 4951508"/>
                <a:gd name="connsiteY2" fmla="*/ 4924499 h 5536450"/>
                <a:gd name="connsiteX3" fmla="*/ 3027290 w 4951508"/>
                <a:gd name="connsiteY3" fmla="*/ 5536450 h 5536450"/>
                <a:gd name="connsiteX4" fmla="*/ 0 w 4951508"/>
                <a:gd name="connsiteY4" fmla="*/ 5536450 h 5536450"/>
                <a:gd name="connsiteX5" fmla="*/ 16375 w 4951508"/>
                <a:gd name="connsiteY5" fmla="*/ 5422832 h 5536450"/>
                <a:gd name="connsiteX6" fmla="*/ 562874 w 4951508"/>
                <a:gd name="connsiteY6" fmla="*/ 4394301 h 5536450"/>
                <a:gd name="connsiteX7" fmla="*/ 1077650 w 4951508"/>
                <a:gd name="connsiteY7" fmla="*/ 3878842 h 5536450"/>
                <a:gd name="connsiteX8" fmla="*/ 3156041 w 4951508"/>
                <a:gd name="connsiteY8" fmla="*/ 1797698 h 5536450"/>
                <a:gd name="connsiteX9" fmla="*/ 3156041 w 4951508"/>
                <a:gd name="connsiteY9" fmla="*/ 1797846 h 553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51508" h="5536450">
                  <a:moveTo>
                    <a:pt x="4951508" y="0"/>
                  </a:moveTo>
                  <a:lnTo>
                    <a:pt x="4951508" y="3609684"/>
                  </a:lnTo>
                  <a:lnTo>
                    <a:pt x="3638432" y="4924499"/>
                  </a:lnTo>
                  <a:lnTo>
                    <a:pt x="3027290" y="5536450"/>
                  </a:lnTo>
                  <a:lnTo>
                    <a:pt x="0" y="5536450"/>
                  </a:lnTo>
                  <a:lnTo>
                    <a:pt x="16375" y="5422832"/>
                  </a:lnTo>
                  <a:cubicBezTo>
                    <a:pt x="89241" y="5045994"/>
                    <a:pt x="271408" y="4686154"/>
                    <a:pt x="562874" y="4394301"/>
                  </a:cubicBezTo>
                  <a:lnTo>
                    <a:pt x="1077650" y="3878842"/>
                  </a:lnTo>
                  <a:lnTo>
                    <a:pt x="3156041" y="1797698"/>
                  </a:lnTo>
                  <a:lnTo>
                    <a:pt x="3156041" y="1797846"/>
                  </a:lnTo>
                  <a:close/>
                </a:path>
              </a:pathLst>
            </a:custGeom>
            <a:solidFill>
              <a:srgbClr val="351C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7B5BFEB-6E49-45B8-73AD-5B13C2C0FBD5}"/>
                </a:ext>
              </a:extLst>
            </p:cNvPr>
            <p:cNvSpPr/>
            <p:nvPr/>
          </p:nvSpPr>
          <p:spPr>
            <a:xfrm>
              <a:off x="5775614" y="3119100"/>
              <a:ext cx="4621066" cy="3005461"/>
            </a:xfrm>
            <a:custGeom>
              <a:avLst/>
              <a:gdLst>
                <a:gd name="connsiteX0" fmla="*/ 1488981 w 4621066"/>
                <a:gd name="connsiteY0" fmla="*/ 813355 h 3005461"/>
                <a:gd name="connsiteX1" fmla="*/ 0 w 4621066"/>
                <a:gd name="connsiteY1" fmla="*/ 2304308 h 3005461"/>
                <a:gd name="connsiteX2" fmla="*/ 49903 w 4621066"/>
                <a:gd name="connsiteY2" fmla="*/ 2355603 h 3005461"/>
                <a:gd name="connsiteX3" fmla="*/ 1718179 w 4621066"/>
                <a:gd name="connsiteY3" fmla="*/ 3001953 h 3005461"/>
                <a:gd name="connsiteX4" fmla="*/ 2027899 w 4621066"/>
                <a:gd name="connsiteY4" fmla="*/ 2596602 h 3005461"/>
                <a:gd name="connsiteX5" fmla="*/ 2542676 w 4621066"/>
                <a:gd name="connsiteY5" fmla="*/ 2081144 h 3005461"/>
                <a:gd name="connsiteX6" fmla="*/ 4621067 w 4621066"/>
                <a:gd name="connsiteY6" fmla="*/ 0 h 3005461"/>
                <a:gd name="connsiteX7" fmla="*/ 2995626 w 4621066"/>
                <a:gd name="connsiteY7" fmla="*/ 585769 h 3005461"/>
                <a:gd name="connsiteX8" fmla="*/ 1489128 w 4621066"/>
                <a:gd name="connsiteY8" fmla="*/ 813207 h 3005461"/>
                <a:gd name="connsiteX9" fmla="*/ 1489128 w 4621066"/>
                <a:gd name="connsiteY9" fmla="*/ 813207 h 3005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21066" h="3005461">
                  <a:moveTo>
                    <a:pt x="1488981" y="813355"/>
                  </a:moveTo>
                  <a:lnTo>
                    <a:pt x="0" y="2304308"/>
                  </a:lnTo>
                  <a:cubicBezTo>
                    <a:pt x="16340" y="2321553"/>
                    <a:pt x="32974" y="2338652"/>
                    <a:pt x="49903" y="2355603"/>
                  </a:cubicBezTo>
                  <a:cubicBezTo>
                    <a:pt x="573806" y="2880201"/>
                    <a:pt x="1152764" y="3031433"/>
                    <a:pt x="1718179" y="3001953"/>
                  </a:cubicBezTo>
                  <a:cubicBezTo>
                    <a:pt x="1802528" y="2857501"/>
                    <a:pt x="1904247" y="2720566"/>
                    <a:pt x="2027899" y="2596602"/>
                  </a:cubicBezTo>
                  <a:lnTo>
                    <a:pt x="2542676" y="2081144"/>
                  </a:lnTo>
                  <a:lnTo>
                    <a:pt x="4621067" y="0"/>
                  </a:lnTo>
                  <a:cubicBezTo>
                    <a:pt x="4058595" y="107160"/>
                    <a:pt x="3504956" y="358625"/>
                    <a:pt x="2995626" y="585769"/>
                  </a:cubicBezTo>
                  <a:cubicBezTo>
                    <a:pt x="2212936" y="948078"/>
                    <a:pt x="1783686" y="1108155"/>
                    <a:pt x="1489128" y="813207"/>
                  </a:cubicBezTo>
                  <a:lnTo>
                    <a:pt x="1489128" y="813207"/>
                  </a:lnTo>
                  <a:close/>
                </a:path>
              </a:pathLst>
            </a:custGeom>
            <a:solidFill>
              <a:srgbClr val="EFBC6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67165D4-5EF7-E276-8952-5324BF3B15CC}"/>
                </a:ext>
              </a:extLst>
            </p:cNvPr>
            <p:cNvSpPr/>
            <p:nvPr/>
          </p:nvSpPr>
          <p:spPr>
            <a:xfrm>
              <a:off x="7615679" y="3145190"/>
              <a:ext cx="435138" cy="435715"/>
            </a:xfrm>
            <a:custGeom>
              <a:avLst/>
              <a:gdLst>
                <a:gd name="connsiteX0" fmla="*/ 435139 w 435138"/>
                <a:gd name="connsiteY0" fmla="*/ 217858 h 435715"/>
                <a:gd name="connsiteX1" fmla="*/ 217569 w 435138"/>
                <a:gd name="connsiteY1" fmla="*/ 435715 h 435715"/>
                <a:gd name="connsiteX2" fmla="*/ 0 w 435138"/>
                <a:gd name="connsiteY2" fmla="*/ 217858 h 435715"/>
                <a:gd name="connsiteX3" fmla="*/ 217569 w 435138"/>
                <a:gd name="connsiteY3" fmla="*/ 0 h 435715"/>
                <a:gd name="connsiteX4" fmla="*/ 435139 w 435138"/>
                <a:gd name="connsiteY4" fmla="*/ 217858 h 435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138" h="435715">
                  <a:moveTo>
                    <a:pt x="435139" y="217858"/>
                  </a:moveTo>
                  <a:cubicBezTo>
                    <a:pt x="435139" y="338177"/>
                    <a:pt x="337729" y="435715"/>
                    <a:pt x="217569" y="435715"/>
                  </a:cubicBezTo>
                  <a:cubicBezTo>
                    <a:pt x="97409" y="435715"/>
                    <a:pt x="0" y="338177"/>
                    <a:pt x="0" y="217858"/>
                  </a:cubicBezTo>
                  <a:cubicBezTo>
                    <a:pt x="0" y="97538"/>
                    <a:pt x="97409" y="0"/>
                    <a:pt x="217569" y="0"/>
                  </a:cubicBezTo>
                  <a:cubicBezTo>
                    <a:pt x="337729" y="0"/>
                    <a:pt x="435139" y="97538"/>
                    <a:pt x="435139" y="217858"/>
                  </a:cubicBezTo>
                  <a:close/>
                </a:path>
              </a:pathLst>
            </a:custGeom>
            <a:solidFill>
              <a:srgbClr val="361D5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60635D0-0125-43D5-58C9-D3919A8E8F10}"/>
                </a:ext>
              </a:extLst>
            </p:cNvPr>
            <p:cNvSpPr/>
            <p:nvPr userDrawn="1"/>
          </p:nvSpPr>
          <p:spPr>
            <a:xfrm>
              <a:off x="9422377" y="0"/>
              <a:ext cx="1876721" cy="2313971"/>
            </a:xfrm>
            <a:custGeom>
              <a:avLst/>
              <a:gdLst>
                <a:gd name="connsiteX0" fmla="*/ 908300 w 1876721"/>
                <a:gd name="connsiteY0" fmla="*/ 0 h 2313971"/>
                <a:gd name="connsiteX1" fmla="*/ 1648453 w 1876721"/>
                <a:gd name="connsiteY1" fmla="*/ 0 h 2313971"/>
                <a:gd name="connsiteX2" fmla="*/ 1697099 w 1876721"/>
                <a:gd name="connsiteY2" fmla="*/ 83519 h 2313971"/>
                <a:gd name="connsiteX3" fmla="*/ 1414006 w 1876721"/>
                <a:gd name="connsiteY3" fmla="*/ 1968347 h 2313971"/>
                <a:gd name="connsiteX4" fmla="*/ 212370 w 1876721"/>
                <a:gd name="connsiteY4" fmla="*/ 2095112 h 2313971"/>
                <a:gd name="connsiteX5" fmla="*/ 366346 w 1876721"/>
                <a:gd name="connsiteY5" fmla="*/ 712792 h 231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6721" h="2313971">
                  <a:moveTo>
                    <a:pt x="908300" y="0"/>
                  </a:moveTo>
                  <a:lnTo>
                    <a:pt x="1648453" y="0"/>
                  </a:lnTo>
                  <a:lnTo>
                    <a:pt x="1697099" y="83519"/>
                  </a:lnTo>
                  <a:cubicBezTo>
                    <a:pt x="2028756" y="727389"/>
                    <a:pt x="1882017" y="1499716"/>
                    <a:pt x="1414006" y="1968347"/>
                  </a:cubicBezTo>
                  <a:cubicBezTo>
                    <a:pt x="1005658" y="2377236"/>
                    <a:pt x="545053" y="2428236"/>
                    <a:pt x="212370" y="2095112"/>
                  </a:cubicBezTo>
                  <a:cubicBezTo>
                    <a:pt x="-120314" y="1761987"/>
                    <a:pt x="-57016" y="1263480"/>
                    <a:pt x="366346" y="712792"/>
                  </a:cubicBezTo>
                  <a:close/>
                </a:path>
              </a:pathLst>
            </a:custGeom>
            <a:solidFill>
              <a:srgbClr val="D24A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FA52F09-F783-3FFB-DF8E-11540068B632}"/>
                </a:ext>
              </a:extLst>
            </p:cNvPr>
            <p:cNvSpPr/>
            <p:nvPr userDrawn="1"/>
          </p:nvSpPr>
          <p:spPr>
            <a:xfrm>
              <a:off x="8613436" y="3088254"/>
              <a:ext cx="3578564" cy="3769746"/>
            </a:xfrm>
            <a:custGeom>
              <a:avLst/>
              <a:gdLst>
                <a:gd name="connsiteX0" fmla="*/ 2260935 w 3578564"/>
                <a:gd name="connsiteY0" fmla="*/ 999 h 3769746"/>
                <a:gd name="connsiteX1" fmla="*/ 3573667 w 3578564"/>
                <a:gd name="connsiteY1" fmla="*/ 354909 h 3769746"/>
                <a:gd name="connsiteX2" fmla="*/ 3578564 w 3578564"/>
                <a:gd name="connsiteY2" fmla="*/ 357727 h 3769746"/>
                <a:gd name="connsiteX3" fmla="*/ 3578564 w 3578564"/>
                <a:gd name="connsiteY3" fmla="*/ 3769746 h 3769746"/>
                <a:gd name="connsiteX4" fmla="*/ 1654495 w 3578564"/>
                <a:gd name="connsiteY4" fmla="*/ 3769746 h 3769746"/>
                <a:gd name="connsiteX5" fmla="*/ 2265636 w 3578564"/>
                <a:gd name="connsiteY5" fmla="*/ 3157795 h 3769746"/>
                <a:gd name="connsiteX6" fmla="*/ 2137125 w 3578564"/>
                <a:gd name="connsiteY6" fmla="*/ 1946018 h 3769746"/>
                <a:gd name="connsiteX7" fmla="*/ 0 w 3578564"/>
                <a:gd name="connsiteY7" fmla="*/ 1816453 h 3769746"/>
                <a:gd name="connsiteX8" fmla="*/ 1784422 w 3578564"/>
                <a:gd name="connsiteY8" fmla="*/ 29668 h 3769746"/>
                <a:gd name="connsiteX9" fmla="*/ 2260935 w 3578564"/>
                <a:gd name="connsiteY9" fmla="*/ 999 h 3769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78564" h="3769746">
                  <a:moveTo>
                    <a:pt x="2260935" y="999"/>
                  </a:moveTo>
                  <a:cubicBezTo>
                    <a:pt x="2693616" y="12568"/>
                    <a:pt x="3145306" y="125017"/>
                    <a:pt x="3573667" y="354909"/>
                  </a:cubicBezTo>
                  <a:lnTo>
                    <a:pt x="3578564" y="357727"/>
                  </a:lnTo>
                  <a:lnTo>
                    <a:pt x="3578564" y="3769746"/>
                  </a:lnTo>
                  <a:lnTo>
                    <a:pt x="1654495" y="3769746"/>
                  </a:lnTo>
                  <a:lnTo>
                    <a:pt x="2265636" y="3157795"/>
                  </a:lnTo>
                  <a:cubicBezTo>
                    <a:pt x="2600233" y="2822754"/>
                    <a:pt x="2548711" y="2358149"/>
                    <a:pt x="2137125" y="1946018"/>
                  </a:cubicBezTo>
                  <a:cubicBezTo>
                    <a:pt x="1605420" y="1413609"/>
                    <a:pt x="685387" y="1296131"/>
                    <a:pt x="0" y="1816453"/>
                  </a:cubicBezTo>
                  <a:lnTo>
                    <a:pt x="1784422" y="29668"/>
                  </a:lnTo>
                  <a:cubicBezTo>
                    <a:pt x="1939098" y="6508"/>
                    <a:pt x="2098680" y="-3340"/>
                    <a:pt x="2260935" y="999"/>
                  </a:cubicBezTo>
                  <a:close/>
                </a:path>
              </a:pathLst>
            </a:custGeom>
            <a:solidFill>
              <a:srgbClr val="D24A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3949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415E5872-73FA-15FE-4080-43F2E0AD6385}"/>
              </a:ext>
            </a:extLst>
          </p:cNvPr>
          <p:cNvSpPr/>
          <p:nvPr userDrawn="1"/>
        </p:nvSpPr>
        <p:spPr>
          <a:xfrm rot="5400000">
            <a:off x="6641945" y="1648581"/>
            <a:ext cx="5868430" cy="4550407"/>
          </a:xfrm>
          <a:custGeom>
            <a:avLst/>
            <a:gdLst>
              <a:gd name="connsiteX0" fmla="*/ 0 w 5868430"/>
              <a:gd name="connsiteY0" fmla="*/ 4343372 h 4550407"/>
              <a:gd name="connsiteX1" fmla="*/ 0 w 5868430"/>
              <a:gd name="connsiteY1" fmla="*/ 207034 h 4550407"/>
              <a:gd name="connsiteX2" fmla="*/ 206925 w 5868430"/>
              <a:gd name="connsiteY2" fmla="*/ 0 h 4550407"/>
              <a:gd name="connsiteX3" fmla="*/ 572802 w 5868430"/>
              <a:gd name="connsiteY3" fmla="*/ 0 h 4550407"/>
              <a:gd name="connsiteX4" fmla="*/ 5502553 w 5868430"/>
              <a:gd name="connsiteY4" fmla="*/ 0 h 4550407"/>
              <a:gd name="connsiteX5" fmla="*/ 5868430 w 5868430"/>
              <a:gd name="connsiteY5" fmla="*/ 0 h 4550407"/>
              <a:gd name="connsiteX6" fmla="*/ 5868429 w 5868430"/>
              <a:gd name="connsiteY6" fmla="*/ 4550407 h 4550407"/>
              <a:gd name="connsiteX7" fmla="*/ 5502552 w 5868430"/>
              <a:gd name="connsiteY7" fmla="*/ 4550407 h 4550407"/>
              <a:gd name="connsiteX8" fmla="*/ 572802 w 5868430"/>
              <a:gd name="connsiteY8" fmla="*/ 4550407 h 4550407"/>
              <a:gd name="connsiteX9" fmla="*/ 206925 w 5868430"/>
              <a:gd name="connsiteY9" fmla="*/ 4550407 h 4550407"/>
              <a:gd name="connsiteX10" fmla="*/ 0 w 5868430"/>
              <a:gd name="connsiteY10" fmla="*/ 4343372 h 45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8430" h="4550407">
                <a:moveTo>
                  <a:pt x="0" y="4343372"/>
                </a:moveTo>
                <a:lnTo>
                  <a:pt x="0" y="207034"/>
                </a:lnTo>
                <a:cubicBezTo>
                  <a:pt x="0" y="92692"/>
                  <a:pt x="92643" y="0"/>
                  <a:pt x="206925" y="0"/>
                </a:cubicBezTo>
                <a:lnTo>
                  <a:pt x="572802" y="0"/>
                </a:lnTo>
                <a:lnTo>
                  <a:pt x="5502553" y="0"/>
                </a:lnTo>
                <a:lnTo>
                  <a:pt x="5868430" y="0"/>
                </a:lnTo>
                <a:lnTo>
                  <a:pt x="5868429" y="4550407"/>
                </a:lnTo>
                <a:lnTo>
                  <a:pt x="5502552" y="4550407"/>
                </a:lnTo>
                <a:lnTo>
                  <a:pt x="572802" y="4550407"/>
                </a:lnTo>
                <a:lnTo>
                  <a:pt x="206925" y="4550407"/>
                </a:lnTo>
                <a:cubicBezTo>
                  <a:pt x="92643" y="4550407"/>
                  <a:pt x="0" y="4457714"/>
                  <a:pt x="0" y="4343372"/>
                </a:cubicBezTo>
                <a:close/>
              </a:path>
            </a:pathLst>
          </a:custGeom>
          <a:solidFill>
            <a:srgbClr val="5C3E8C"/>
          </a:solidFill>
          <a:ln w="12700" cap="flat">
            <a:noFill/>
            <a:prstDash val="solid"/>
            <a:miter/>
          </a:ln>
          <a:effectLst>
            <a:outerShdw blurRad="165100" dist="165100" dir="5400000" algn="ctr" rotWithShape="0">
              <a:srgbClr val="000000">
                <a:alpha val="1472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83F39A0-32C9-BA62-1FE4-8D3886A530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26399" y="1201824"/>
            <a:ext cx="4111419" cy="532366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Aptos" panose="020B0004020202020204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28" name="Title Placeholder 12">
            <a:extLst>
              <a:ext uri="{FF2B5EF4-FFF2-40B4-BE49-F238E27FC236}">
                <a16:creationId xmlns:a16="http://schemas.microsoft.com/office/drawing/2014/main" id="{EA64A310-8E4A-0B0F-5EEE-90ED080B2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="1" i="0">
                <a:solidFill>
                  <a:schemeClr val="bg1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A3AC6EF-ABE2-4CD7-1EC0-B2FB8A0C9FAF}"/>
              </a:ext>
            </a:extLst>
          </p:cNvPr>
          <p:cNvGrpSpPr/>
          <p:nvPr userDrawn="1"/>
        </p:nvGrpSpPr>
        <p:grpSpPr>
          <a:xfrm>
            <a:off x="0" y="4971882"/>
            <a:ext cx="2921093" cy="1901616"/>
            <a:chOff x="0" y="4956384"/>
            <a:chExt cx="2921093" cy="1901616"/>
          </a:xfrm>
        </p:grpSpPr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37B4E708-8A48-FF6D-A87D-9BEA68913CA1}"/>
                </a:ext>
              </a:extLst>
            </p:cNvPr>
            <p:cNvSpPr/>
            <p:nvPr userDrawn="1"/>
          </p:nvSpPr>
          <p:spPr>
            <a:xfrm>
              <a:off x="33101" y="5929605"/>
              <a:ext cx="2887992" cy="928395"/>
            </a:xfrm>
            <a:custGeom>
              <a:avLst/>
              <a:gdLst>
                <a:gd name="connsiteX0" fmla="*/ 1668240 w 2887992"/>
                <a:gd name="connsiteY0" fmla="*/ 497 h 928395"/>
                <a:gd name="connsiteX1" fmla="*/ 2535886 w 2887992"/>
                <a:gd name="connsiteY1" fmla="*/ 358962 h 928395"/>
                <a:gd name="connsiteX2" fmla="*/ 2788363 w 2887992"/>
                <a:gd name="connsiteY2" fmla="*/ 692850 h 928395"/>
                <a:gd name="connsiteX3" fmla="*/ 2882666 w 2887992"/>
                <a:gd name="connsiteY3" fmla="*/ 909552 h 928395"/>
                <a:gd name="connsiteX4" fmla="*/ 2887992 w 2887992"/>
                <a:gd name="connsiteY4" fmla="*/ 928395 h 928395"/>
                <a:gd name="connsiteX5" fmla="*/ 897907 w 2887992"/>
                <a:gd name="connsiteY5" fmla="*/ 928395 h 928395"/>
                <a:gd name="connsiteX6" fmla="*/ 805477 w 2887992"/>
                <a:gd name="connsiteY6" fmla="*/ 843657 h 928395"/>
                <a:gd name="connsiteX7" fmla="*/ 0 w 2887992"/>
                <a:gd name="connsiteY7" fmla="*/ 536617 h 928395"/>
                <a:gd name="connsiteX8" fmla="*/ 563820 w 2887992"/>
                <a:gd name="connsiteY8" fmla="*/ 337159 h 928395"/>
                <a:gd name="connsiteX9" fmla="*/ 1668240 w 2887992"/>
                <a:gd name="connsiteY9" fmla="*/ 497 h 92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7992" h="928395">
                  <a:moveTo>
                    <a:pt x="1668240" y="497"/>
                  </a:moveTo>
                  <a:cubicBezTo>
                    <a:pt x="1964035" y="-7637"/>
                    <a:pt x="2259350" y="82948"/>
                    <a:pt x="2535886" y="358962"/>
                  </a:cubicBezTo>
                  <a:cubicBezTo>
                    <a:pt x="2639391" y="462272"/>
                    <a:pt x="2724101" y="574455"/>
                    <a:pt x="2788363" y="692850"/>
                  </a:cubicBezTo>
                  <a:cubicBezTo>
                    <a:pt x="2826439" y="762687"/>
                    <a:pt x="2857937" y="835085"/>
                    <a:pt x="2882666" y="909552"/>
                  </a:cubicBezTo>
                  <a:lnTo>
                    <a:pt x="2887992" y="928395"/>
                  </a:lnTo>
                  <a:lnTo>
                    <a:pt x="897907" y="928395"/>
                  </a:lnTo>
                  <a:lnTo>
                    <a:pt x="805477" y="843657"/>
                  </a:lnTo>
                  <a:cubicBezTo>
                    <a:pt x="548640" y="628282"/>
                    <a:pt x="273980" y="535065"/>
                    <a:pt x="0" y="536617"/>
                  </a:cubicBezTo>
                  <a:cubicBezTo>
                    <a:pt x="138304" y="525906"/>
                    <a:pt x="318010" y="450674"/>
                    <a:pt x="563820" y="337159"/>
                  </a:cubicBezTo>
                  <a:cubicBezTo>
                    <a:pt x="906828" y="184606"/>
                    <a:pt x="1287931" y="10956"/>
                    <a:pt x="1668240" y="497"/>
                  </a:cubicBezTo>
                  <a:close/>
                </a:path>
              </a:pathLst>
            </a:custGeom>
            <a:solidFill>
              <a:srgbClr val="00BCB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13A465AA-1403-216C-EAC1-CC219F7BF1FC}"/>
                </a:ext>
              </a:extLst>
            </p:cNvPr>
            <p:cNvSpPr/>
            <p:nvPr userDrawn="1"/>
          </p:nvSpPr>
          <p:spPr>
            <a:xfrm>
              <a:off x="0" y="6466140"/>
              <a:ext cx="931144" cy="391860"/>
            </a:xfrm>
            <a:custGeom>
              <a:avLst/>
              <a:gdLst>
                <a:gd name="connsiteX0" fmla="*/ 30435 w 931144"/>
                <a:gd name="connsiteY0" fmla="*/ 20 h 391860"/>
                <a:gd name="connsiteX1" fmla="*/ 33101 w 931144"/>
                <a:gd name="connsiteY1" fmla="*/ 20 h 391860"/>
                <a:gd name="connsiteX2" fmla="*/ 33165 w 931144"/>
                <a:gd name="connsiteY2" fmla="*/ 20 h 391860"/>
                <a:gd name="connsiteX3" fmla="*/ 838642 w 931144"/>
                <a:gd name="connsiteY3" fmla="*/ 307041 h 391860"/>
                <a:gd name="connsiteX4" fmla="*/ 931144 w 931144"/>
                <a:gd name="connsiteY4" fmla="*/ 391860 h 391860"/>
                <a:gd name="connsiteX5" fmla="*/ 0 w 931144"/>
                <a:gd name="connsiteY5" fmla="*/ 391860 h 391860"/>
                <a:gd name="connsiteX6" fmla="*/ 0 w 931144"/>
                <a:gd name="connsiteY6" fmla="*/ 740 h 391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1144" h="391860">
                  <a:moveTo>
                    <a:pt x="30435" y="20"/>
                  </a:moveTo>
                  <a:lnTo>
                    <a:pt x="33101" y="20"/>
                  </a:lnTo>
                  <a:lnTo>
                    <a:pt x="33165" y="20"/>
                  </a:lnTo>
                  <a:cubicBezTo>
                    <a:pt x="307145" y="-1533"/>
                    <a:pt x="581805" y="91636"/>
                    <a:pt x="838642" y="307041"/>
                  </a:cubicBezTo>
                  <a:lnTo>
                    <a:pt x="931144" y="391860"/>
                  </a:lnTo>
                  <a:lnTo>
                    <a:pt x="0" y="391860"/>
                  </a:lnTo>
                  <a:lnTo>
                    <a:pt x="0" y="740"/>
                  </a:lnTo>
                  <a:close/>
                </a:path>
              </a:pathLst>
            </a:custGeom>
            <a:solidFill>
              <a:srgbClr val="0070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BF4C0B16-7B9A-71C4-8085-F561867AAC24}"/>
                </a:ext>
              </a:extLst>
            </p:cNvPr>
            <p:cNvSpPr/>
            <p:nvPr userDrawn="1"/>
          </p:nvSpPr>
          <p:spPr>
            <a:xfrm>
              <a:off x="0" y="4956384"/>
              <a:ext cx="257766" cy="952588"/>
            </a:xfrm>
            <a:custGeom>
              <a:avLst/>
              <a:gdLst>
                <a:gd name="connsiteX0" fmla="*/ 0 w 257766"/>
                <a:gd name="connsiteY0" fmla="*/ 0 h 952588"/>
                <a:gd name="connsiteX1" fmla="*/ 5683 w 257766"/>
                <a:gd name="connsiteY1" fmla="*/ 3079 h 952588"/>
                <a:gd name="connsiteX2" fmla="*/ 257766 w 257766"/>
                <a:gd name="connsiteY2" fmla="*/ 476294 h 952588"/>
                <a:gd name="connsiteX3" fmla="*/ 5683 w 257766"/>
                <a:gd name="connsiteY3" fmla="*/ 949509 h 952588"/>
                <a:gd name="connsiteX4" fmla="*/ 0 w 257766"/>
                <a:gd name="connsiteY4" fmla="*/ 952588 h 95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766" h="952588">
                  <a:moveTo>
                    <a:pt x="0" y="0"/>
                  </a:moveTo>
                  <a:lnTo>
                    <a:pt x="5683" y="3079"/>
                  </a:lnTo>
                  <a:cubicBezTo>
                    <a:pt x="157772" y="105634"/>
                    <a:pt x="257766" y="279309"/>
                    <a:pt x="257766" y="476294"/>
                  </a:cubicBezTo>
                  <a:cubicBezTo>
                    <a:pt x="257766" y="673279"/>
                    <a:pt x="157772" y="846954"/>
                    <a:pt x="5683" y="949509"/>
                  </a:cubicBezTo>
                  <a:lnTo>
                    <a:pt x="0" y="952588"/>
                  </a:lnTo>
                  <a:close/>
                </a:path>
              </a:pathLst>
            </a:custGeom>
            <a:solidFill>
              <a:srgbClr val="70E3D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2" name="Picture 51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F3296FF2-A983-5419-48EF-B93FF8C465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32069" y="6128121"/>
              <a:ext cx="1480989" cy="606708"/>
            </a:xfrm>
            <a:prstGeom prst="rect">
              <a:avLst/>
            </a:prstGeom>
          </p:spPr>
        </p:pic>
      </p:grpSp>
      <p:sp>
        <p:nvSpPr>
          <p:cNvPr id="54" name="Text Placeholder 41">
            <a:extLst>
              <a:ext uri="{FF2B5EF4-FFF2-40B4-BE49-F238E27FC236}">
                <a16:creationId xmlns:a16="http://schemas.microsoft.com/office/drawing/2014/main" id="{94D2A35B-DB27-A299-A9E8-CB902CAEE2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962526"/>
            <a:ext cx="6747119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60879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E2EE0049-CBD7-A979-2C21-AB7628A4603F}"/>
              </a:ext>
            </a:extLst>
          </p:cNvPr>
          <p:cNvSpPr/>
          <p:nvPr/>
        </p:nvSpPr>
        <p:spPr>
          <a:xfrm>
            <a:off x="7760776" y="2744641"/>
            <a:ext cx="4112273" cy="2798670"/>
          </a:xfrm>
          <a:custGeom>
            <a:avLst/>
            <a:gdLst>
              <a:gd name="connsiteX0" fmla="*/ 1537811 w 4112273"/>
              <a:gd name="connsiteY0" fmla="*/ 1033500 h 2798670"/>
              <a:gd name="connsiteX1" fmla="*/ 0 w 4112273"/>
              <a:gd name="connsiteY1" fmla="*/ 395859 h 2798670"/>
              <a:gd name="connsiteX2" fmla="*/ 2329207 w 4112273"/>
              <a:gd name="connsiteY2" fmla="*/ 2728356 h 2798670"/>
              <a:gd name="connsiteX3" fmla="*/ 2668559 w 4112273"/>
              <a:gd name="connsiteY3" fmla="*/ 2728356 h 2798670"/>
              <a:gd name="connsiteX4" fmla="*/ 4112273 w 4112273"/>
              <a:gd name="connsiteY4" fmla="*/ 1282603 h 2798670"/>
              <a:gd name="connsiteX5" fmla="*/ 3470923 w 4112273"/>
              <a:gd name="connsiteY5" fmla="*/ 0 h 2798670"/>
              <a:gd name="connsiteX6" fmla="*/ 3075622 w 4112273"/>
              <a:gd name="connsiteY6" fmla="*/ 395859 h 2798670"/>
              <a:gd name="connsiteX7" fmla="*/ 1537811 w 4112273"/>
              <a:gd name="connsiteY7" fmla="*/ 1033659 h 2798670"/>
              <a:gd name="connsiteX8" fmla="*/ 1537811 w 4112273"/>
              <a:gd name="connsiteY8" fmla="*/ 1033659 h 279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12273" h="2798670">
                <a:moveTo>
                  <a:pt x="1537811" y="1033500"/>
                </a:moveTo>
                <a:cubicBezTo>
                  <a:pt x="981179" y="1033500"/>
                  <a:pt x="424706" y="821006"/>
                  <a:pt x="0" y="395859"/>
                </a:cubicBezTo>
                <a:lnTo>
                  <a:pt x="2329207" y="2728356"/>
                </a:lnTo>
                <a:cubicBezTo>
                  <a:pt x="2422827" y="2822108"/>
                  <a:pt x="2574781" y="2822108"/>
                  <a:pt x="2668559" y="2728356"/>
                </a:cubicBezTo>
                <a:lnTo>
                  <a:pt x="4112273" y="1282603"/>
                </a:lnTo>
                <a:cubicBezTo>
                  <a:pt x="3744152" y="881809"/>
                  <a:pt x="3527031" y="445043"/>
                  <a:pt x="3470923" y="0"/>
                </a:cubicBezTo>
                <a:lnTo>
                  <a:pt x="3075622" y="395859"/>
                </a:lnTo>
                <a:cubicBezTo>
                  <a:pt x="2651075" y="821006"/>
                  <a:pt x="2094284" y="1033659"/>
                  <a:pt x="1537811" y="1033659"/>
                </a:cubicBezTo>
                <a:lnTo>
                  <a:pt x="1537811" y="1033659"/>
                </a:lnTo>
                <a:close/>
              </a:path>
            </a:pathLst>
          </a:custGeom>
          <a:solidFill>
            <a:srgbClr val="00706E"/>
          </a:solidFill>
          <a:ln w="10914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7539" y="904158"/>
            <a:ext cx="3720006" cy="1523952"/>
          </a:xfrm>
          <a:prstGeom prst="rect">
            <a:avLst/>
          </a:prstGeom>
        </p:spPr>
      </p:pic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F99F21D3-8C8C-742B-18C9-E3D7DFC2B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3196189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>
              <a:defRPr b="1" i="0">
                <a:solidFill>
                  <a:srgbClr val="361D5C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795DCB8B-B609-1A2B-6C93-E7ACDB68F9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i="0">
                <a:latin typeface="Aptos ExtraBold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86775C7A-4D90-8D23-E7FF-99D9D68D8B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D24A74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1596B60-8239-95A9-1F8A-68D7E931B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3823800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i="0">
                <a:solidFill>
                  <a:srgbClr val="D24A74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16E2A451-D7FE-7868-A674-C0B555D7E77D}"/>
              </a:ext>
            </a:extLst>
          </p:cNvPr>
          <p:cNvSpPr/>
          <p:nvPr userDrawn="1"/>
        </p:nvSpPr>
        <p:spPr>
          <a:xfrm>
            <a:off x="4624863" y="-1"/>
            <a:ext cx="6211694" cy="3778143"/>
          </a:xfrm>
          <a:custGeom>
            <a:avLst/>
            <a:gdLst>
              <a:gd name="connsiteX0" fmla="*/ 0 w 6211694"/>
              <a:gd name="connsiteY0" fmla="*/ 0 h 3778143"/>
              <a:gd name="connsiteX1" fmla="*/ 3075781 w 6211694"/>
              <a:gd name="connsiteY1" fmla="*/ 0 h 3778143"/>
              <a:gd name="connsiteX2" fmla="*/ 6211694 w 6211694"/>
              <a:gd name="connsiteY2" fmla="*/ 3140343 h 3778143"/>
              <a:gd name="connsiteX3" fmla="*/ 4673884 w 6211694"/>
              <a:gd name="connsiteY3" fmla="*/ 3778143 h 3778143"/>
              <a:gd name="connsiteX4" fmla="*/ 3136073 w 6211694"/>
              <a:gd name="connsiteY4" fmla="*/ 3140502 h 377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1694" h="3778143">
                <a:moveTo>
                  <a:pt x="0" y="0"/>
                </a:moveTo>
                <a:lnTo>
                  <a:pt x="3075781" y="0"/>
                </a:lnTo>
                <a:lnTo>
                  <a:pt x="6211694" y="3140343"/>
                </a:lnTo>
                <a:cubicBezTo>
                  <a:pt x="5787147" y="3565489"/>
                  <a:pt x="5230515" y="3778143"/>
                  <a:pt x="4673884" y="3778143"/>
                </a:cubicBezTo>
                <a:cubicBezTo>
                  <a:pt x="4117093" y="3778301"/>
                  <a:pt x="3560620" y="3565649"/>
                  <a:pt x="3136073" y="3140502"/>
                </a:cubicBezTo>
                <a:close/>
              </a:path>
            </a:pathLst>
          </a:custGeom>
          <a:solidFill>
            <a:srgbClr val="351C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E2744673-5B00-A568-37AF-ABE2BB663FAE}"/>
              </a:ext>
            </a:extLst>
          </p:cNvPr>
          <p:cNvSpPr/>
          <p:nvPr userDrawn="1"/>
        </p:nvSpPr>
        <p:spPr>
          <a:xfrm>
            <a:off x="8006032" y="1"/>
            <a:ext cx="4185969" cy="1608795"/>
          </a:xfrm>
          <a:custGeom>
            <a:avLst/>
            <a:gdLst>
              <a:gd name="connsiteX0" fmla="*/ 305387 w 4185969"/>
              <a:gd name="connsiteY0" fmla="*/ 0 h 1608795"/>
              <a:gd name="connsiteX1" fmla="*/ 4185969 w 4185969"/>
              <a:gd name="connsiteY1" fmla="*/ 0 h 1608795"/>
              <a:gd name="connsiteX2" fmla="*/ 4185969 w 4185969"/>
              <a:gd name="connsiteY2" fmla="*/ 663533 h 1608795"/>
              <a:gd name="connsiteX3" fmla="*/ 3978281 w 4185969"/>
              <a:gd name="connsiteY3" fmla="*/ 871514 h 1608795"/>
              <a:gd name="connsiteX4" fmla="*/ 3923921 w 4185969"/>
              <a:gd name="connsiteY4" fmla="*/ 927701 h 1608795"/>
              <a:gd name="connsiteX5" fmla="*/ 3739861 w 4185969"/>
              <a:gd name="connsiteY5" fmla="*/ 690695 h 1608795"/>
              <a:gd name="connsiteX6" fmla="*/ 2183294 w 4185969"/>
              <a:gd name="connsiteY6" fmla="*/ 725394 h 1608795"/>
              <a:gd name="connsiteX7" fmla="*/ 1301139 w 4185969"/>
              <a:gd name="connsiteY7" fmla="*/ 1608795 h 1608795"/>
              <a:gd name="connsiteX8" fmla="*/ 0 w 4185969"/>
              <a:gd name="connsiteY8" fmla="*/ 305818 h 160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5969" h="1608795">
                <a:moveTo>
                  <a:pt x="305387" y="0"/>
                </a:moveTo>
                <a:lnTo>
                  <a:pt x="4185969" y="0"/>
                </a:lnTo>
                <a:lnTo>
                  <a:pt x="4185969" y="663533"/>
                </a:lnTo>
                <a:lnTo>
                  <a:pt x="3978281" y="871514"/>
                </a:lnTo>
                <a:cubicBezTo>
                  <a:pt x="3959366" y="890296"/>
                  <a:pt x="3940928" y="908919"/>
                  <a:pt x="3923921" y="927701"/>
                </a:cubicBezTo>
                <a:cubicBezTo>
                  <a:pt x="3874807" y="844454"/>
                  <a:pt x="3813612" y="764550"/>
                  <a:pt x="3739861" y="690695"/>
                </a:cubicBezTo>
                <a:cubicBezTo>
                  <a:pt x="3302916" y="253133"/>
                  <a:pt x="2664267" y="243742"/>
                  <a:pt x="2183294" y="725394"/>
                </a:cubicBezTo>
                <a:lnTo>
                  <a:pt x="1301139" y="1608795"/>
                </a:lnTo>
                <a:lnTo>
                  <a:pt x="0" y="305818"/>
                </a:lnTo>
                <a:close/>
              </a:path>
            </a:pathLst>
          </a:custGeom>
          <a:solidFill>
            <a:srgbClr val="D24A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CB9ECD90-57D1-907F-9754-DBF15BF27B00}"/>
              </a:ext>
            </a:extLst>
          </p:cNvPr>
          <p:cNvSpPr/>
          <p:nvPr userDrawn="1"/>
        </p:nvSpPr>
        <p:spPr>
          <a:xfrm>
            <a:off x="11201968" y="648202"/>
            <a:ext cx="990032" cy="3699714"/>
          </a:xfrm>
          <a:custGeom>
            <a:avLst/>
            <a:gdLst>
              <a:gd name="connsiteX0" fmla="*/ 990032 w 990032"/>
              <a:gd name="connsiteY0" fmla="*/ 0 h 3699714"/>
              <a:gd name="connsiteX1" fmla="*/ 990032 w 990032"/>
              <a:gd name="connsiteY1" fmla="*/ 3699714 h 3699714"/>
              <a:gd name="connsiteX2" fmla="*/ 925427 w 990032"/>
              <a:gd name="connsiteY2" fmla="*/ 3644716 h 3699714"/>
              <a:gd name="connsiteX3" fmla="*/ 759088 w 990032"/>
              <a:gd name="connsiteY3" fmla="*/ 3486802 h 3699714"/>
              <a:gd name="connsiteX4" fmla="*/ 656409 w 990032"/>
              <a:gd name="connsiteY4" fmla="*/ 3378884 h 3699714"/>
              <a:gd name="connsiteX5" fmla="*/ 15058 w 990032"/>
              <a:gd name="connsiteY5" fmla="*/ 2096281 h 3699714"/>
              <a:gd name="connsiteX6" fmla="*/ 713312 w 990032"/>
              <a:gd name="connsiteY6" fmla="*/ 279499 h 3699714"/>
              <a:gd name="connsiteX7" fmla="*/ 767672 w 990032"/>
              <a:gd name="connsiteY7" fmla="*/ 223312 h 3699714"/>
              <a:gd name="connsiteX8" fmla="*/ 767830 w 990032"/>
              <a:gd name="connsiteY8" fmla="*/ 222516 h 369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0032" h="3699714">
                <a:moveTo>
                  <a:pt x="990032" y="0"/>
                </a:moveTo>
                <a:lnTo>
                  <a:pt x="990032" y="3699714"/>
                </a:lnTo>
                <a:lnTo>
                  <a:pt x="925427" y="3644716"/>
                </a:lnTo>
                <a:cubicBezTo>
                  <a:pt x="870284" y="3595156"/>
                  <a:pt x="814759" y="3542552"/>
                  <a:pt x="759088" y="3486802"/>
                </a:cubicBezTo>
                <a:cubicBezTo>
                  <a:pt x="723325" y="3451147"/>
                  <a:pt x="689629" y="3415493"/>
                  <a:pt x="656409" y="3378884"/>
                </a:cubicBezTo>
                <a:cubicBezTo>
                  <a:pt x="288288" y="2978090"/>
                  <a:pt x="71166" y="2541483"/>
                  <a:pt x="15058" y="2096281"/>
                </a:cubicBezTo>
                <a:cubicBezTo>
                  <a:pt x="-62826" y="1484744"/>
                  <a:pt x="160177" y="856973"/>
                  <a:pt x="713312" y="279499"/>
                </a:cubicBezTo>
                <a:cubicBezTo>
                  <a:pt x="730319" y="260717"/>
                  <a:pt x="748916" y="242094"/>
                  <a:pt x="767672" y="223312"/>
                </a:cubicBezTo>
                <a:lnTo>
                  <a:pt x="767830" y="222516"/>
                </a:lnTo>
                <a:close/>
              </a:path>
            </a:pathLst>
          </a:custGeom>
          <a:solidFill>
            <a:srgbClr val="BABA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264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1">
    <p:bg>
      <p:bgPr>
        <a:solidFill>
          <a:srgbClr val="F4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1">
            <a:extLst>
              <a:ext uri="{FF2B5EF4-FFF2-40B4-BE49-F238E27FC236}">
                <a16:creationId xmlns:a16="http://schemas.microsoft.com/office/drawing/2014/main" id="{8AA45524-17BE-B268-19FB-17BB9EC451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3006" y="599693"/>
            <a:ext cx="2643806" cy="1083071"/>
          </a:xfrm>
          <a:prstGeom prst="rect">
            <a:avLst/>
          </a:prstGeom>
        </p:spPr>
      </p:pic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869FEF21-848F-98A9-C4EC-8499DFE134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6039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 i="0">
                <a:solidFill>
                  <a:srgbClr val="361D5C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B94BE46C-A4C5-370E-1EFE-F264FA3A4B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4627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 i="0">
                <a:solidFill>
                  <a:srgbClr val="19181A"/>
                </a:solidFill>
                <a:latin typeface="Aptos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30AA5687-9CF4-DB7F-4C54-227400EE4D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64627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 i="0">
                <a:solidFill>
                  <a:srgbClr val="00706E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BAAC34C-551C-0BD3-B5D7-852F5F49A3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6039" y="2748476"/>
            <a:ext cx="6877740" cy="83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00706E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DF0F46FD-8444-11BD-E13B-055D63222BB4}"/>
              </a:ext>
            </a:extLst>
          </p:cNvPr>
          <p:cNvSpPr/>
          <p:nvPr userDrawn="1"/>
        </p:nvSpPr>
        <p:spPr>
          <a:xfrm>
            <a:off x="0" y="332566"/>
            <a:ext cx="4111411" cy="6525435"/>
          </a:xfrm>
          <a:custGeom>
            <a:avLst/>
            <a:gdLst>
              <a:gd name="connsiteX0" fmla="*/ 0 w 4111411"/>
              <a:gd name="connsiteY0" fmla="*/ 0 h 6525435"/>
              <a:gd name="connsiteX1" fmla="*/ 1116601 w 4111411"/>
              <a:gd name="connsiteY1" fmla="*/ 0 h 6525435"/>
              <a:gd name="connsiteX2" fmla="*/ 4111411 w 4111411"/>
              <a:gd name="connsiteY2" fmla="*/ 2784997 h 6525435"/>
              <a:gd name="connsiteX3" fmla="*/ 2430593 w 4111411"/>
              <a:gd name="connsiteY3" fmla="*/ 5143393 h 6525435"/>
              <a:gd name="connsiteX4" fmla="*/ 3338044 w 4111411"/>
              <a:gd name="connsiteY4" fmla="*/ 6523565 h 6525435"/>
              <a:gd name="connsiteX5" fmla="*/ 3339096 w 4111411"/>
              <a:gd name="connsiteY5" fmla="*/ 6525435 h 6525435"/>
              <a:gd name="connsiteX6" fmla="*/ 1070303 w 4111411"/>
              <a:gd name="connsiteY6" fmla="*/ 6525435 h 6525435"/>
              <a:gd name="connsiteX7" fmla="*/ 465562 w 4111411"/>
              <a:gd name="connsiteY7" fmla="*/ 5558224 h 6525435"/>
              <a:gd name="connsiteX8" fmla="*/ 465562 w 4111411"/>
              <a:gd name="connsiteY8" fmla="*/ 3839730 h 6525435"/>
              <a:gd name="connsiteX9" fmla="*/ 891644 w 4111411"/>
              <a:gd name="connsiteY9" fmla="*/ 3839730 h 6525435"/>
              <a:gd name="connsiteX10" fmla="*/ 1968766 w 4111411"/>
              <a:gd name="connsiteY10" fmla="*/ 2796768 h 6525435"/>
              <a:gd name="connsiteX11" fmla="*/ 891644 w 4111411"/>
              <a:gd name="connsiteY11" fmla="*/ 1765735 h 6525435"/>
              <a:gd name="connsiteX12" fmla="*/ 21364 w 4111411"/>
              <a:gd name="connsiteY12" fmla="*/ 1499560 h 6525435"/>
              <a:gd name="connsiteX13" fmla="*/ 0 w 4111411"/>
              <a:gd name="connsiteY13" fmla="*/ 1483564 h 652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11411" h="6525435">
                <a:moveTo>
                  <a:pt x="0" y="0"/>
                </a:moveTo>
                <a:lnTo>
                  <a:pt x="1116601" y="0"/>
                </a:lnTo>
                <a:cubicBezTo>
                  <a:pt x="2915933" y="0"/>
                  <a:pt x="4111411" y="1173233"/>
                  <a:pt x="4111411" y="2784997"/>
                </a:cubicBezTo>
                <a:cubicBezTo>
                  <a:pt x="4111411" y="3816030"/>
                  <a:pt x="3448616" y="4764192"/>
                  <a:pt x="2430593" y="5143393"/>
                </a:cubicBezTo>
                <a:lnTo>
                  <a:pt x="3338044" y="6523565"/>
                </a:lnTo>
                <a:lnTo>
                  <a:pt x="3339096" y="6525435"/>
                </a:lnTo>
                <a:lnTo>
                  <a:pt x="1070303" y="6525435"/>
                </a:lnTo>
                <a:lnTo>
                  <a:pt x="465562" y="5558224"/>
                </a:lnTo>
                <a:cubicBezTo>
                  <a:pt x="465562" y="5558224"/>
                  <a:pt x="465562" y="3839730"/>
                  <a:pt x="465562" y="3839730"/>
                </a:cubicBezTo>
                <a:lnTo>
                  <a:pt x="891644" y="3839730"/>
                </a:lnTo>
                <a:cubicBezTo>
                  <a:pt x="1542683" y="3839730"/>
                  <a:pt x="1968766" y="3389270"/>
                  <a:pt x="1968766" y="2796768"/>
                </a:cubicBezTo>
                <a:cubicBezTo>
                  <a:pt x="1968766" y="2204266"/>
                  <a:pt x="1542683" y="1765735"/>
                  <a:pt x="891644" y="1765735"/>
                </a:cubicBezTo>
                <a:cubicBezTo>
                  <a:pt x="569283" y="1765735"/>
                  <a:pt x="269798" y="1667607"/>
                  <a:pt x="21364" y="1499560"/>
                </a:cubicBezTo>
                <a:lnTo>
                  <a:pt x="0" y="1483564"/>
                </a:lnTo>
                <a:close/>
              </a:path>
            </a:pathLst>
          </a:custGeom>
          <a:solidFill>
            <a:srgbClr val="351C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AAB2157E-75E1-AE31-325B-073D1A204563}"/>
              </a:ext>
            </a:extLst>
          </p:cNvPr>
          <p:cNvSpPr/>
          <p:nvPr userDrawn="1"/>
        </p:nvSpPr>
        <p:spPr>
          <a:xfrm rot="5400000">
            <a:off x="2776765" y="1857800"/>
            <a:ext cx="1716404" cy="6347165"/>
          </a:xfrm>
          <a:custGeom>
            <a:avLst/>
            <a:gdLst>
              <a:gd name="connsiteX0" fmla="*/ 0 w 1716404"/>
              <a:gd name="connsiteY0" fmla="*/ 0 h 6347165"/>
              <a:gd name="connsiteX1" fmla="*/ 237666 w 1716404"/>
              <a:gd name="connsiteY1" fmla="*/ 0 h 6347165"/>
              <a:gd name="connsiteX2" fmla="*/ 1716404 w 1716404"/>
              <a:gd name="connsiteY2" fmla="*/ 1480539 h 6347165"/>
              <a:gd name="connsiteX3" fmla="*/ 1716404 w 1716404"/>
              <a:gd name="connsiteY3" fmla="*/ 6347166 h 6347165"/>
              <a:gd name="connsiteX4" fmla="*/ 0 w 1716404"/>
              <a:gd name="connsiteY4" fmla="*/ 6347166 h 6347165"/>
              <a:gd name="connsiteX5" fmla="*/ 0 w 1716404"/>
              <a:gd name="connsiteY5" fmla="*/ 0 h 6347165"/>
              <a:gd name="connsiteX6" fmla="*/ 0 w 1716404"/>
              <a:gd name="connsiteY6" fmla="*/ 0 h 634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6404" h="6347165">
                <a:moveTo>
                  <a:pt x="0" y="0"/>
                </a:moveTo>
                <a:lnTo>
                  <a:pt x="237666" y="0"/>
                </a:lnTo>
                <a:cubicBezTo>
                  <a:pt x="1053768" y="0"/>
                  <a:pt x="1716404" y="663443"/>
                  <a:pt x="1716404" y="1480539"/>
                </a:cubicBezTo>
                <a:lnTo>
                  <a:pt x="1716404" y="6347166"/>
                </a:lnTo>
                <a:lnTo>
                  <a:pt x="0" y="634716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06E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0F72B881-1C15-4D2F-3F10-B07906724C5C}"/>
              </a:ext>
            </a:extLst>
          </p:cNvPr>
          <p:cNvSpPr/>
          <p:nvPr userDrawn="1"/>
        </p:nvSpPr>
        <p:spPr>
          <a:xfrm>
            <a:off x="0" y="2657475"/>
            <a:ext cx="1320110" cy="693430"/>
          </a:xfrm>
          <a:custGeom>
            <a:avLst/>
            <a:gdLst>
              <a:gd name="connsiteX0" fmla="*/ 0 w 1320110"/>
              <a:gd name="connsiteY0" fmla="*/ 0 h 693430"/>
              <a:gd name="connsiteX1" fmla="*/ 98524 w 1320110"/>
              <a:gd name="connsiteY1" fmla="*/ 47589 h 693430"/>
              <a:gd name="connsiteX2" fmla="*/ 1098808 w 1320110"/>
              <a:gd name="connsiteY2" fmla="*/ 250287 h 693430"/>
              <a:gd name="connsiteX3" fmla="*/ 1320110 w 1320110"/>
              <a:gd name="connsiteY3" fmla="*/ 471859 h 693430"/>
              <a:gd name="connsiteX4" fmla="*/ 1098808 w 1320110"/>
              <a:gd name="connsiteY4" fmla="*/ 693430 h 693430"/>
              <a:gd name="connsiteX5" fmla="*/ 203276 w 1320110"/>
              <a:gd name="connsiteY5" fmla="*/ 557497 h 693430"/>
              <a:gd name="connsiteX6" fmla="*/ 0 w 1320110"/>
              <a:gd name="connsiteY6" fmla="*/ 482863 h 693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0110" h="693430">
                <a:moveTo>
                  <a:pt x="0" y="0"/>
                </a:moveTo>
                <a:lnTo>
                  <a:pt x="98524" y="47589"/>
                </a:lnTo>
                <a:cubicBezTo>
                  <a:pt x="406156" y="178084"/>
                  <a:pt x="744216" y="250287"/>
                  <a:pt x="1098808" y="250287"/>
                </a:cubicBezTo>
                <a:cubicBezTo>
                  <a:pt x="1220977" y="250287"/>
                  <a:pt x="1320110" y="349541"/>
                  <a:pt x="1320110" y="471859"/>
                </a:cubicBezTo>
                <a:cubicBezTo>
                  <a:pt x="1320110" y="594177"/>
                  <a:pt x="1220977" y="693430"/>
                  <a:pt x="1098808" y="693430"/>
                </a:cubicBezTo>
                <a:cubicBezTo>
                  <a:pt x="787110" y="693430"/>
                  <a:pt x="486309" y="645826"/>
                  <a:pt x="203276" y="557497"/>
                </a:cubicBezTo>
                <a:lnTo>
                  <a:pt x="0" y="482863"/>
                </a:lnTo>
                <a:close/>
              </a:path>
            </a:pathLst>
          </a:custGeom>
          <a:solidFill>
            <a:srgbClr val="EFBC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717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2">
    <p:bg>
      <p:bgPr>
        <a:solidFill>
          <a:srgbClr val="F4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1">
            <a:extLst>
              <a:ext uri="{FF2B5EF4-FFF2-40B4-BE49-F238E27FC236}">
                <a16:creationId xmlns:a16="http://schemas.microsoft.com/office/drawing/2014/main" id="{855AF4E8-3A3C-833E-2C4C-4D6EC6C3DC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536257" y="599693"/>
            <a:ext cx="2643806" cy="1083071"/>
          </a:xfrm>
          <a:prstGeom prst="rect">
            <a:avLst/>
          </a:prstGeom>
        </p:spPr>
      </p:pic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FAA16868-F415-BE21-7A44-0FD73ADF9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 i="0">
                <a:solidFill>
                  <a:srgbClr val="361D5C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C6763B3A-19CA-BD9A-9199-9C0FD8BB22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i="0">
                <a:solidFill>
                  <a:srgbClr val="19181A"/>
                </a:solidFill>
                <a:latin typeface="Aptos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F2AB6BBD-8E84-7D9A-A60B-3B9BE6193D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D24A74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6BDBD39-D3B3-A45C-9E72-79CB3EEA59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2751703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D24A74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A2FAD2-1AEE-641D-E972-927C9DEB1600}"/>
              </a:ext>
            </a:extLst>
          </p:cNvPr>
          <p:cNvGrpSpPr/>
          <p:nvPr userDrawn="1"/>
        </p:nvGrpSpPr>
        <p:grpSpPr>
          <a:xfrm>
            <a:off x="5775614" y="0"/>
            <a:ext cx="6416386" cy="6858000"/>
            <a:chOff x="5775614" y="0"/>
            <a:chExt cx="6416386" cy="6858000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31A1D15-AF00-2DD3-7B1E-12F592FBD67C}"/>
                </a:ext>
              </a:extLst>
            </p:cNvPr>
            <p:cNvSpPr/>
            <p:nvPr userDrawn="1"/>
          </p:nvSpPr>
          <p:spPr>
            <a:xfrm>
              <a:off x="7240492" y="1321550"/>
              <a:ext cx="4951508" cy="5536450"/>
            </a:xfrm>
            <a:custGeom>
              <a:avLst/>
              <a:gdLst>
                <a:gd name="connsiteX0" fmla="*/ 4951508 w 4951508"/>
                <a:gd name="connsiteY0" fmla="*/ 0 h 5536450"/>
                <a:gd name="connsiteX1" fmla="*/ 4951508 w 4951508"/>
                <a:gd name="connsiteY1" fmla="*/ 3609684 h 5536450"/>
                <a:gd name="connsiteX2" fmla="*/ 3638432 w 4951508"/>
                <a:gd name="connsiteY2" fmla="*/ 4924499 h 5536450"/>
                <a:gd name="connsiteX3" fmla="*/ 3027290 w 4951508"/>
                <a:gd name="connsiteY3" fmla="*/ 5536450 h 5536450"/>
                <a:gd name="connsiteX4" fmla="*/ 0 w 4951508"/>
                <a:gd name="connsiteY4" fmla="*/ 5536450 h 5536450"/>
                <a:gd name="connsiteX5" fmla="*/ 16375 w 4951508"/>
                <a:gd name="connsiteY5" fmla="*/ 5422832 h 5536450"/>
                <a:gd name="connsiteX6" fmla="*/ 562874 w 4951508"/>
                <a:gd name="connsiteY6" fmla="*/ 4394301 h 5536450"/>
                <a:gd name="connsiteX7" fmla="*/ 1077650 w 4951508"/>
                <a:gd name="connsiteY7" fmla="*/ 3878842 h 5536450"/>
                <a:gd name="connsiteX8" fmla="*/ 3156041 w 4951508"/>
                <a:gd name="connsiteY8" fmla="*/ 1797698 h 5536450"/>
                <a:gd name="connsiteX9" fmla="*/ 3156041 w 4951508"/>
                <a:gd name="connsiteY9" fmla="*/ 1797846 h 553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51508" h="5536450">
                  <a:moveTo>
                    <a:pt x="4951508" y="0"/>
                  </a:moveTo>
                  <a:lnTo>
                    <a:pt x="4951508" y="3609684"/>
                  </a:lnTo>
                  <a:lnTo>
                    <a:pt x="3638432" y="4924499"/>
                  </a:lnTo>
                  <a:lnTo>
                    <a:pt x="3027290" y="5536450"/>
                  </a:lnTo>
                  <a:lnTo>
                    <a:pt x="0" y="5536450"/>
                  </a:lnTo>
                  <a:lnTo>
                    <a:pt x="16375" y="5422832"/>
                  </a:lnTo>
                  <a:cubicBezTo>
                    <a:pt x="89241" y="5045994"/>
                    <a:pt x="271408" y="4686154"/>
                    <a:pt x="562874" y="4394301"/>
                  </a:cubicBezTo>
                  <a:lnTo>
                    <a:pt x="1077650" y="3878842"/>
                  </a:lnTo>
                  <a:lnTo>
                    <a:pt x="3156041" y="1797698"/>
                  </a:lnTo>
                  <a:lnTo>
                    <a:pt x="3156041" y="1797846"/>
                  </a:lnTo>
                  <a:close/>
                </a:path>
              </a:pathLst>
            </a:custGeom>
            <a:solidFill>
              <a:srgbClr val="351C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D7FE854-E4D0-DA12-94CE-96FA0EFBF544}"/>
                </a:ext>
              </a:extLst>
            </p:cNvPr>
            <p:cNvSpPr/>
            <p:nvPr/>
          </p:nvSpPr>
          <p:spPr>
            <a:xfrm>
              <a:off x="5775614" y="3119100"/>
              <a:ext cx="4621066" cy="3005461"/>
            </a:xfrm>
            <a:custGeom>
              <a:avLst/>
              <a:gdLst>
                <a:gd name="connsiteX0" fmla="*/ 1488981 w 4621066"/>
                <a:gd name="connsiteY0" fmla="*/ 813355 h 3005461"/>
                <a:gd name="connsiteX1" fmla="*/ 0 w 4621066"/>
                <a:gd name="connsiteY1" fmla="*/ 2304308 h 3005461"/>
                <a:gd name="connsiteX2" fmla="*/ 49903 w 4621066"/>
                <a:gd name="connsiteY2" fmla="*/ 2355603 h 3005461"/>
                <a:gd name="connsiteX3" fmla="*/ 1718179 w 4621066"/>
                <a:gd name="connsiteY3" fmla="*/ 3001953 h 3005461"/>
                <a:gd name="connsiteX4" fmla="*/ 2027899 w 4621066"/>
                <a:gd name="connsiteY4" fmla="*/ 2596602 h 3005461"/>
                <a:gd name="connsiteX5" fmla="*/ 2542676 w 4621066"/>
                <a:gd name="connsiteY5" fmla="*/ 2081144 h 3005461"/>
                <a:gd name="connsiteX6" fmla="*/ 4621067 w 4621066"/>
                <a:gd name="connsiteY6" fmla="*/ 0 h 3005461"/>
                <a:gd name="connsiteX7" fmla="*/ 2995626 w 4621066"/>
                <a:gd name="connsiteY7" fmla="*/ 585769 h 3005461"/>
                <a:gd name="connsiteX8" fmla="*/ 1489128 w 4621066"/>
                <a:gd name="connsiteY8" fmla="*/ 813207 h 3005461"/>
                <a:gd name="connsiteX9" fmla="*/ 1489128 w 4621066"/>
                <a:gd name="connsiteY9" fmla="*/ 813207 h 3005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21066" h="3005461">
                  <a:moveTo>
                    <a:pt x="1488981" y="813355"/>
                  </a:moveTo>
                  <a:lnTo>
                    <a:pt x="0" y="2304308"/>
                  </a:lnTo>
                  <a:cubicBezTo>
                    <a:pt x="16340" y="2321553"/>
                    <a:pt x="32974" y="2338652"/>
                    <a:pt x="49903" y="2355603"/>
                  </a:cubicBezTo>
                  <a:cubicBezTo>
                    <a:pt x="573806" y="2880201"/>
                    <a:pt x="1152764" y="3031433"/>
                    <a:pt x="1718179" y="3001953"/>
                  </a:cubicBezTo>
                  <a:cubicBezTo>
                    <a:pt x="1802528" y="2857501"/>
                    <a:pt x="1904247" y="2720566"/>
                    <a:pt x="2027899" y="2596602"/>
                  </a:cubicBezTo>
                  <a:lnTo>
                    <a:pt x="2542676" y="2081144"/>
                  </a:lnTo>
                  <a:lnTo>
                    <a:pt x="4621067" y="0"/>
                  </a:lnTo>
                  <a:cubicBezTo>
                    <a:pt x="4058595" y="107160"/>
                    <a:pt x="3504956" y="358625"/>
                    <a:pt x="2995626" y="585769"/>
                  </a:cubicBezTo>
                  <a:cubicBezTo>
                    <a:pt x="2212936" y="948078"/>
                    <a:pt x="1783686" y="1108155"/>
                    <a:pt x="1489128" y="813207"/>
                  </a:cubicBezTo>
                  <a:lnTo>
                    <a:pt x="1489128" y="813207"/>
                  </a:lnTo>
                  <a:close/>
                </a:path>
              </a:pathLst>
            </a:custGeom>
            <a:solidFill>
              <a:srgbClr val="EFBC6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7952E75-EEE1-DEC8-936D-5D94ED430C75}"/>
                </a:ext>
              </a:extLst>
            </p:cNvPr>
            <p:cNvSpPr/>
            <p:nvPr/>
          </p:nvSpPr>
          <p:spPr>
            <a:xfrm>
              <a:off x="7615679" y="3145190"/>
              <a:ext cx="435138" cy="435715"/>
            </a:xfrm>
            <a:custGeom>
              <a:avLst/>
              <a:gdLst>
                <a:gd name="connsiteX0" fmla="*/ 435139 w 435138"/>
                <a:gd name="connsiteY0" fmla="*/ 217858 h 435715"/>
                <a:gd name="connsiteX1" fmla="*/ 217569 w 435138"/>
                <a:gd name="connsiteY1" fmla="*/ 435715 h 435715"/>
                <a:gd name="connsiteX2" fmla="*/ 0 w 435138"/>
                <a:gd name="connsiteY2" fmla="*/ 217858 h 435715"/>
                <a:gd name="connsiteX3" fmla="*/ 217569 w 435138"/>
                <a:gd name="connsiteY3" fmla="*/ 0 h 435715"/>
                <a:gd name="connsiteX4" fmla="*/ 435139 w 435138"/>
                <a:gd name="connsiteY4" fmla="*/ 217858 h 435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138" h="435715">
                  <a:moveTo>
                    <a:pt x="435139" y="217858"/>
                  </a:moveTo>
                  <a:cubicBezTo>
                    <a:pt x="435139" y="338177"/>
                    <a:pt x="337729" y="435715"/>
                    <a:pt x="217569" y="435715"/>
                  </a:cubicBezTo>
                  <a:cubicBezTo>
                    <a:pt x="97409" y="435715"/>
                    <a:pt x="0" y="338177"/>
                    <a:pt x="0" y="217858"/>
                  </a:cubicBezTo>
                  <a:cubicBezTo>
                    <a:pt x="0" y="97538"/>
                    <a:pt x="97409" y="0"/>
                    <a:pt x="217569" y="0"/>
                  </a:cubicBezTo>
                  <a:cubicBezTo>
                    <a:pt x="337729" y="0"/>
                    <a:pt x="435139" y="97538"/>
                    <a:pt x="435139" y="217858"/>
                  </a:cubicBezTo>
                  <a:close/>
                </a:path>
              </a:pathLst>
            </a:custGeom>
            <a:solidFill>
              <a:srgbClr val="361D5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2FA46722-46AC-CB1B-27CF-83A2A59FC77B}"/>
                </a:ext>
              </a:extLst>
            </p:cNvPr>
            <p:cNvSpPr/>
            <p:nvPr userDrawn="1"/>
          </p:nvSpPr>
          <p:spPr>
            <a:xfrm>
              <a:off x="9422377" y="0"/>
              <a:ext cx="1876721" cy="2313971"/>
            </a:xfrm>
            <a:custGeom>
              <a:avLst/>
              <a:gdLst>
                <a:gd name="connsiteX0" fmla="*/ 908300 w 1876721"/>
                <a:gd name="connsiteY0" fmla="*/ 0 h 2313971"/>
                <a:gd name="connsiteX1" fmla="*/ 1648453 w 1876721"/>
                <a:gd name="connsiteY1" fmla="*/ 0 h 2313971"/>
                <a:gd name="connsiteX2" fmla="*/ 1697099 w 1876721"/>
                <a:gd name="connsiteY2" fmla="*/ 83519 h 2313971"/>
                <a:gd name="connsiteX3" fmla="*/ 1414006 w 1876721"/>
                <a:gd name="connsiteY3" fmla="*/ 1968347 h 2313971"/>
                <a:gd name="connsiteX4" fmla="*/ 212370 w 1876721"/>
                <a:gd name="connsiteY4" fmla="*/ 2095112 h 2313971"/>
                <a:gd name="connsiteX5" fmla="*/ 366346 w 1876721"/>
                <a:gd name="connsiteY5" fmla="*/ 712792 h 231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6721" h="2313971">
                  <a:moveTo>
                    <a:pt x="908300" y="0"/>
                  </a:moveTo>
                  <a:lnTo>
                    <a:pt x="1648453" y="0"/>
                  </a:lnTo>
                  <a:lnTo>
                    <a:pt x="1697099" y="83519"/>
                  </a:lnTo>
                  <a:cubicBezTo>
                    <a:pt x="2028756" y="727389"/>
                    <a:pt x="1882017" y="1499716"/>
                    <a:pt x="1414006" y="1968347"/>
                  </a:cubicBezTo>
                  <a:cubicBezTo>
                    <a:pt x="1005658" y="2377236"/>
                    <a:pt x="545053" y="2428236"/>
                    <a:pt x="212370" y="2095112"/>
                  </a:cubicBezTo>
                  <a:cubicBezTo>
                    <a:pt x="-120314" y="1761987"/>
                    <a:pt x="-57016" y="1263480"/>
                    <a:pt x="366346" y="712792"/>
                  </a:cubicBezTo>
                  <a:close/>
                </a:path>
              </a:pathLst>
            </a:custGeom>
            <a:solidFill>
              <a:srgbClr val="D24A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9ED007C-1A0A-96F6-376B-C8ADA78B6831}"/>
                </a:ext>
              </a:extLst>
            </p:cNvPr>
            <p:cNvSpPr/>
            <p:nvPr userDrawn="1"/>
          </p:nvSpPr>
          <p:spPr>
            <a:xfrm>
              <a:off x="8613436" y="3088254"/>
              <a:ext cx="3578564" cy="3769746"/>
            </a:xfrm>
            <a:custGeom>
              <a:avLst/>
              <a:gdLst>
                <a:gd name="connsiteX0" fmla="*/ 2260935 w 3578564"/>
                <a:gd name="connsiteY0" fmla="*/ 999 h 3769746"/>
                <a:gd name="connsiteX1" fmla="*/ 3573667 w 3578564"/>
                <a:gd name="connsiteY1" fmla="*/ 354909 h 3769746"/>
                <a:gd name="connsiteX2" fmla="*/ 3578564 w 3578564"/>
                <a:gd name="connsiteY2" fmla="*/ 357727 h 3769746"/>
                <a:gd name="connsiteX3" fmla="*/ 3578564 w 3578564"/>
                <a:gd name="connsiteY3" fmla="*/ 3769746 h 3769746"/>
                <a:gd name="connsiteX4" fmla="*/ 1654495 w 3578564"/>
                <a:gd name="connsiteY4" fmla="*/ 3769746 h 3769746"/>
                <a:gd name="connsiteX5" fmla="*/ 2265636 w 3578564"/>
                <a:gd name="connsiteY5" fmla="*/ 3157795 h 3769746"/>
                <a:gd name="connsiteX6" fmla="*/ 2137125 w 3578564"/>
                <a:gd name="connsiteY6" fmla="*/ 1946018 h 3769746"/>
                <a:gd name="connsiteX7" fmla="*/ 0 w 3578564"/>
                <a:gd name="connsiteY7" fmla="*/ 1816453 h 3769746"/>
                <a:gd name="connsiteX8" fmla="*/ 1784422 w 3578564"/>
                <a:gd name="connsiteY8" fmla="*/ 29668 h 3769746"/>
                <a:gd name="connsiteX9" fmla="*/ 2260935 w 3578564"/>
                <a:gd name="connsiteY9" fmla="*/ 999 h 3769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78564" h="3769746">
                  <a:moveTo>
                    <a:pt x="2260935" y="999"/>
                  </a:moveTo>
                  <a:cubicBezTo>
                    <a:pt x="2693616" y="12568"/>
                    <a:pt x="3145306" y="125017"/>
                    <a:pt x="3573667" y="354909"/>
                  </a:cubicBezTo>
                  <a:lnTo>
                    <a:pt x="3578564" y="357727"/>
                  </a:lnTo>
                  <a:lnTo>
                    <a:pt x="3578564" y="3769746"/>
                  </a:lnTo>
                  <a:lnTo>
                    <a:pt x="1654495" y="3769746"/>
                  </a:lnTo>
                  <a:lnTo>
                    <a:pt x="2265636" y="3157795"/>
                  </a:lnTo>
                  <a:cubicBezTo>
                    <a:pt x="2600233" y="2822754"/>
                    <a:pt x="2548711" y="2358149"/>
                    <a:pt x="2137125" y="1946018"/>
                  </a:cubicBezTo>
                  <a:cubicBezTo>
                    <a:pt x="1605420" y="1413609"/>
                    <a:pt x="685387" y="1296131"/>
                    <a:pt x="0" y="1816453"/>
                  </a:cubicBezTo>
                  <a:lnTo>
                    <a:pt x="1784422" y="29668"/>
                  </a:lnTo>
                  <a:cubicBezTo>
                    <a:pt x="1939098" y="6508"/>
                    <a:pt x="2098680" y="-3340"/>
                    <a:pt x="2260935" y="999"/>
                  </a:cubicBezTo>
                  <a:close/>
                </a:path>
              </a:pathLst>
            </a:custGeom>
            <a:solidFill>
              <a:srgbClr val="D24A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75943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3">
    <p:bg>
      <p:bgPr>
        <a:solidFill>
          <a:srgbClr val="F4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D7F0C2C0-70F2-61B4-3A41-0EED9281B488}"/>
              </a:ext>
            </a:extLst>
          </p:cNvPr>
          <p:cNvSpPr/>
          <p:nvPr userDrawn="1"/>
        </p:nvSpPr>
        <p:spPr>
          <a:xfrm>
            <a:off x="7760776" y="2744641"/>
            <a:ext cx="4112273" cy="2798670"/>
          </a:xfrm>
          <a:custGeom>
            <a:avLst/>
            <a:gdLst>
              <a:gd name="connsiteX0" fmla="*/ 1537811 w 4112273"/>
              <a:gd name="connsiteY0" fmla="*/ 1033500 h 2798670"/>
              <a:gd name="connsiteX1" fmla="*/ 0 w 4112273"/>
              <a:gd name="connsiteY1" fmla="*/ 395859 h 2798670"/>
              <a:gd name="connsiteX2" fmla="*/ 2329207 w 4112273"/>
              <a:gd name="connsiteY2" fmla="*/ 2728356 h 2798670"/>
              <a:gd name="connsiteX3" fmla="*/ 2668559 w 4112273"/>
              <a:gd name="connsiteY3" fmla="*/ 2728356 h 2798670"/>
              <a:gd name="connsiteX4" fmla="*/ 4112273 w 4112273"/>
              <a:gd name="connsiteY4" fmla="*/ 1282603 h 2798670"/>
              <a:gd name="connsiteX5" fmla="*/ 3470923 w 4112273"/>
              <a:gd name="connsiteY5" fmla="*/ 0 h 2798670"/>
              <a:gd name="connsiteX6" fmla="*/ 3075622 w 4112273"/>
              <a:gd name="connsiteY6" fmla="*/ 395859 h 2798670"/>
              <a:gd name="connsiteX7" fmla="*/ 1537811 w 4112273"/>
              <a:gd name="connsiteY7" fmla="*/ 1033659 h 2798670"/>
              <a:gd name="connsiteX8" fmla="*/ 1537811 w 4112273"/>
              <a:gd name="connsiteY8" fmla="*/ 1033659 h 279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12273" h="2798670">
                <a:moveTo>
                  <a:pt x="1537811" y="1033500"/>
                </a:moveTo>
                <a:cubicBezTo>
                  <a:pt x="981179" y="1033500"/>
                  <a:pt x="424706" y="821006"/>
                  <a:pt x="0" y="395859"/>
                </a:cubicBezTo>
                <a:lnTo>
                  <a:pt x="2329207" y="2728356"/>
                </a:lnTo>
                <a:cubicBezTo>
                  <a:pt x="2422827" y="2822108"/>
                  <a:pt x="2574781" y="2822108"/>
                  <a:pt x="2668559" y="2728356"/>
                </a:cubicBezTo>
                <a:lnTo>
                  <a:pt x="4112273" y="1282603"/>
                </a:lnTo>
                <a:cubicBezTo>
                  <a:pt x="3744152" y="881809"/>
                  <a:pt x="3527031" y="445043"/>
                  <a:pt x="3470923" y="0"/>
                </a:cubicBezTo>
                <a:lnTo>
                  <a:pt x="3075622" y="395859"/>
                </a:lnTo>
                <a:cubicBezTo>
                  <a:pt x="2651075" y="821006"/>
                  <a:pt x="2094284" y="1033659"/>
                  <a:pt x="1537811" y="1033659"/>
                </a:cubicBezTo>
                <a:lnTo>
                  <a:pt x="1537811" y="1033659"/>
                </a:lnTo>
                <a:close/>
              </a:path>
            </a:pathLst>
          </a:custGeom>
          <a:solidFill>
            <a:srgbClr val="00706E"/>
          </a:solidFill>
          <a:ln w="10914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Graphic 1">
            <a:extLst>
              <a:ext uri="{FF2B5EF4-FFF2-40B4-BE49-F238E27FC236}">
                <a16:creationId xmlns:a16="http://schemas.microsoft.com/office/drawing/2014/main" id="{13B6C10A-B3B8-B0FD-643F-F908A754E9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7539" y="904158"/>
            <a:ext cx="3720006" cy="1523952"/>
          </a:xfrm>
          <a:prstGeom prst="rect">
            <a:avLst/>
          </a:prstGeom>
        </p:spPr>
      </p:pic>
      <p:sp>
        <p:nvSpPr>
          <p:cNvPr id="8" name="Title Placeholder 12">
            <a:extLst>
              <a:ext uri="{FF2B5EF4-FFF2-40B4-BE49-F238E27FC236}">
                <a16:creationId xmlns:a16="http://schemas.microsoft.com/office/drawing/2014/main" id="{9C110132-4CF0-773F-DC5F-C36CFE0ED5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3196189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>
              <a:defRPr b="1" i="0">
                <a:solidFill>
                  <a:srgbClr val="361D5C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01CA0750-5D64-36B5-82BF-82AB5A3D54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i="0">
                <a:latin typeface="Aptos ExtraBold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C32A223C-3D19-7C65-24E6-FF163B49B5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D24A74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D3613A-7486-6A89-61C0-B179F21460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3823800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i="0">
                <a:solidFill>
                  <a:srgbClr val="D24A74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743ECF4-4B92-9A18-D816-36EE8DB9C3F3}"/>
              </a:ext>
            </a:extLst>
          </p:cNvPr>
          <p:cNvSpPr/>
          <p:nvPr userDrawn="1"/>
        </p:nvSpPr>
        <p:spPr>
          <a:xfrm>
            <a:off x="4624863" y="-1"/>
            <a:ext cx="6211694" cy="3778143"/>
          </a:xfrm>
          <a:custGeom>
            <a:avLst/>
            <a:gdLst>
              <a:gd name="connsiteX0" fmla="*/ 0 w 6211694"/>
              <a:gd name="connsiteY0" fmla="*/ 0 h 3778143"/>
              <a:gd name="connsiteX1" fmla="*/ 3075781 w 6211694"/>
              <a:gd name="connsiteY1" fmla="*/ 0 h 3778143"/>
              <a:gd name="connsiteX2" fmla="*/ 6211694 w 6211694"/>
              <a:gd name="connsiteY2" fmla="*/ 3140343 h 3778143"/>
              <a:gd name="connsiteX3" fmla="*/ 4673884 w 6211694"/>
              <a:gd name="connsiteY3" fmla="*/ 3778143 h 3778143"/>
              <a:gd name="connsiteX4" fmla="*/ 3136073 w 6211694"/>
              <a:gd name="connsiteY4" fmla="*/ 3140502 h 377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1694" h="3778143">
                <a:moveTo>
                  <a:pt x="0" y="0"/>
                </a:moveTo>
                <a:lnTo>
                  <a:pt x="3075781" y="0"/>
                </a:lnTo>
                <a:lnTo>
                  <a:pt x="6211694" y="3140343"/>
                </a:lnTo>
                <a:cubicBezTo>
                  <a:pt x="5787147" y="3565489"/>
                  <a:pt x="5230515" y="3778143"/>
                  <a:pt x="4673884" y="3778143"/>
                </a:cubicBezTo>
                <a:cubicBezTo>
                  <a:pt x="4117093" y="3778301"/>
                  <a:pt x="3560620" y="3565649"/>
                  <a:pt x="3136073" y="3140502"/>
                </a:cubicBezTo>
                <a:close/>
              </a:path>
            </a:pathLst>
          </a:custGeom>
          <a:solidFill>
            <a:srgbClr val="351C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6C1B1B76-F0B6-6087-53C0-1488C949AEE7}"/>
              </a:ext>
            </a:extLst>
          </p:cNvPr>
          <p:cNvSpPr/>
          <p:nvPr userDrawn="1"/>
        </p:nvSpPr>
        <p:spPr>
          <a:xfrm>
            <a:off x="8006032" y="1"/>
            <a:ext cx="4185969" cy="1608795"/>
          </a:xfrm>
          <a:custGeom>
            <a:avLst/>
            <a:gdLst>
              <a:gd name="connsiteX0" fmla="*/ 305387 w 4185969"/>
              <a:gd name="connsiteY0" fmla="*/ 0 h 1608795"/>
              <a:gd name="connsiteX1" fmla="*/ 4185969 w 4185969"/>
              <a:gd name="connsiteY1" fmla="*/ 0 h 1608795"/>
              <a:gd name="connsiteX2" fmla="*/ 4185969 w 4185969"/>
              <a:gd name="connsiteY2" fmla="*/ 663533 h 1608795"/>
              <a:gd name="connsiteX3" fmla="*/ 3978281 w 4185969"/>
              <a:gd name="connsiteY3" fmla="*/ 871514 h 1608795"/>
              <a:gd name="connsiteX4" fmla="*/ 3923921 w 4185969"/>
              <a:gd name="connsiteY4" fmla="*/ 927701 h 1608795"/>
              <a:gd name="connsiteX5" fmla="*/ 3739861 w 4185969"/>
              <a:gd name="connsiteY5" fmla="*/ 690695 h 1608795"/>
              <a:gd name="connsiteX6" fmla="*/ 2183294 w 4185969"/>
              <a:gd name="connsiteY6" fmla="*/ 725394 h 1608795"/>
              <a:gd name="connsiteX7" fmla="*/ 1301139 w 4185969"/>
              <a:gd name="connsiteY7" fmla="*/ 1608795 h 1608795"/>
              <a:gd name="connsiteX8" fmla="*/ 0 w 4185969"/>
              <a:gd name="connsiteY8" fmla="*/ 305818 h 160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5969" h="1608795">
                <a:moveTo>
                  <a:pt x="305387" y="0"/>
                </a:moveTo>
                <a:lnTo>
                  <a:pt x="4185969" y="0"/>
                </a:lnTo>
                <a:lnTo>
                  <a:pt x="4185969" y="663533"/>
                </a:lnTo>
                <a:lnTo>
                  <a:pt x="3978281" y="871514"/>
                </a:lnTo>
                <a:cubicBezTo>
                  <a:pt x="3959366" y="890296"/>
                  <a:pt x="3940928" y="908919"/>
                  <a:pt x="3923921" y="927701"/>
                </a:cubicBezTo>
                <a:cubicBezTo>
                  <a:pt x="3874807" y="844454"/>
                  <a:pt x="3813612" y="764550"/>
                  <a:pt x="3739861" y="690695"/>
                </a:cubicBezTo>
                <a:cubicBezTo>
                  <a:pt x="3302916" y="253133"/>
                  <a:pt x="2664267" y="243742"/>
                  <a:pt x="2183294" y="725394"/>
                </a:cubicBezTo>
                <a:lnTo>
                  <a:pt x="1301139" y="1608795"/>
                </a:lnTo>
                <a:lnTo>
                  <a:pt x="0" y="305818"/>
                </a:lnTo>
                <a:close/>
              </a:path>
            </a:pathLst>
          </a:custGeom>
          <a:solidFill>
            <a:srgbClr val="D24A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6B33C40-1160-634C-07D7-34BBF76F2855}"/>
              </a:ext>
            </a:extLst>
          </p:cNvPr>
          <p:cNvSpPr/>
          <p:nvPr userDrawn="1"/>
        </p:nvSpPr>
        <p:spPr>
          <a:xfrm>
            <a:off x="11201968" y="648202"/>
            <a:ext cx="990032" cy="3699714"/>
          </a:xfrm>
          <a:custGeom>
            <a:avLst/>
            <a:gdLst>
              <a:gd name="connsiteX0" fmla="*/ 990032 w 990032"/>
              <a:gd name="connsiteY0" fmla="*/ 0 h 3699714"/>
              <a:gd name="connsiteX1" fmla="*/ 990032 w 990032"/>
              <a:gd name="connsiteY1" fmla="*/ 3699714 h 3699714"/>
              <a:gd name="connsiteX2" fmla="*/ 925427 w 990032"/>
              <a:gd name="connsiteY2" fmla="*/ 3644716 h 3699714"/>
              <a:gd name="connsiteX3" fmla="*/ 759088 w 990032"/>
              <a:gd name="connsiteY3" fmla="*/ 3486802 h 3699714"/>
              <a:gd name="connsiteX4" fmla="*/ 656409 w 990032"/>
              <a:gd name="connsiteY4" fmla="*/ 3378884 h 3699714"/>
              <a:gd name="connsiteX5" fmla="*/ 15058 w 990032"/>
              <a:gd name="connsiteY5" fmla="*/ 2096281 h 3699714"/>
              <a:gd name="connsiteX6" fmla="*/ 713312 w 990032"/>
              <a:gd name="connsiteY6" fmla="*/ 279499 h 3699714"/>
              <a:gd name="connsiteX7" fmla="*/ 767672 w 990032"/>
              <a:gd name="connsiteY7" fmla="*/ 223312 h 3699714"/>
              <a:gd name="connsiteX8" fmla="*/ 767830 w 990032"/>
              <a:gd name="connsiteY8" fmla="*/ 222516 h 369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0032" h="3699714">
                <a:moveTo>
                  <a:pt x="990032" y="0"/>
                </a:moveTo>
                <a:lnTo>
                  <a:pt x="990032" y="3699714"/>
                </a:lnTo>
                <a:lnTo>
                  <a:pt x="925427" y="3644716"/>
                </a:lnTo>
                <a:cubicBezTo>
                  <a:pt x="870284" y="3595156"/>
                  <a:pt x="814759" y="3542552"/>
                  <a:pt x="759088" y="3486802"/>
                </a:cubicBezTo>
                <a:cubicBezTo>
                  <a:pt x="723325" y="3451147"/>
                  <a:pt x="689629" y="3415493"/>
                  <a:pt x="656409" y="3378884"/>
                </a:cubicBezTo>
                <a:cubicBezTo>
                  <a:pt x="288288" y="2978090"/>
                  <a:pt x="71166" y="2541483"/>
                  <a:pt x="15058" y="2096281"/>
                </a:cubicBezTo>
                <a:cubicBezTo>
                  <a:pt x="-62826" y="1484744"/>
                  <a:pt x="160177" y="856973"/>
                  <a:pt x="713312" y="279499"/>
                </a:cubicBezTo>
                <a:cubicBezTo>
                  <a:pt x="730319" y="260717"/>
                  <a:pt x="748916" y="242094"/>
                  <a:pt x="767672" y="223312"/>
                </a:cubicBezTo>
                <a:lnTo>
                  <a:pt x="767830" y="222516"/>
                </a:lnTo>
                <a:close/>
              </a:path>
            </a:pathLst>
          </a:custGeom>
          <a:solidFill>
            <a:srgbClr val="BABA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675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gplant 1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1">
            <a:extLst>
              <a:ext uri="{FF2B5EF4-FFF2-40B4-BE49-F238E27FC236}">
                <a16:creationId xmlns:a16="http://schemas.microsoft.com/office/drawing/2014/main" id="{8E934261-CA95-E73A-4E09-A74E6B0872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3007" y="599693"/>
            <a:ext cx="2643804" cy="1083071"/>
          </a:xfrm>
          <a:prstGeom prst="rect">
            <a:avLst/>
          </a:prstGeom>
        </p:spPr>
      </p:pic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53FE2419-6ACB-4558-633C-C86312D6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6039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 i="0">
                <a:solidFill>
                  <a:schemeClr val="bg1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4417E0CB-4845-07AE-3F5B-FCF0FA8C22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4627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 i="0">
                <a:solidFill>
                  <a:schemeClr val="bg1"/>
                </a:solidFill>
                <a:latin typeface="Aptos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A567F80C-2D8C-4424-6CFD-293BF52AEB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64627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 i="0">
                <a:solidFill>
                  <a:srgbClr val="BABAE6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F3416FD-2869-5402-6A18-D233672F59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6039" y="2748476"/>
            <a:ext cx="6877740" cy="83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BABAE6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745B4A-93F3-BC30-4AA7-145C55B125B6}"/>
              </a:ext>
            </a:extLst>
          </p:cNvPr>
          <p:cNvGrpSpPr/>
          <p:nvPr userDrawn="1"/>
        </p:nvGrpSpPr>
        <p:grpSpPr>
          <a:xfrm>
            <a:off x="-25399" y="308170"/>
            <a:ext cx="6844834" cy="6574228"/>
            <a:chOff x="0" y="332566"/>
            <a:chExt cx="6794035" cy="652543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6CD6CF1-25D7-4735-B3E8-5CCAE94AB7F5}"/>
                </a:ext>
              </a:extLst>
            </p:cNvPr>
            <p:cNvSpPr/>
            <p:nvPr userDrawn="1"/>
          </p:nvSpPr>
          <p:spPr>
            <a:xfrm>
              <a:off x="0" y="332566"/>
              <a:ext cx="4111411" cy="6525435"/>
            </a:xfrm>
            <a:custGeom>
              <a:avLst/>
              <a:gdLst>
                <a:gd name="connsiteX0" fmla="*/ 0 w 4111411"/>
                <a:gd name="connsiteY0" fmla="*/ 0 h 6525435"/>
                <a:gd name="connsiteX1" fmla="*/ 1116601 w 4111411"/>
                <a:gd name="connsiteY1" fmla="*/ 0 h 6525435"/>
                <a:gd name="connsiteX2" fmla="*/ 4111411 w 4111411"/>
                <a:gd name="connsiteY2" fmla="*/ 2784997 h 6525435"/>
                <a:gd name="connsiteX3" fmla="*/ 2430593 w 4111411"/>
                <a:gd name="connsiteY3" fmla="*/ 5143393 h 6525435"/>
                <a:gd name="connsiteX4" fmla="*/ 3338044 w 4111411"/>
                <a:gd name="connsiteY4" fmla="*/ 6523565 h 6525435"/>
                <a:gd name="connsiteX5" fmla="*/ 3339096 w 4111411"/>
                <a:gd name="connsiteY5" fmla="*/ 6525435 h 6525435"/>
                <a:gd name="connsiteX6" fmla="*/ 1070303 w 4111411"/>
                <a:gd name="connsiteY6" fmla="*/ 6525435 h 6525435"/>
                <a:gd name="connsiteX7" fmla="*/ 465562 w 4111411"/>
                <a:gd name="connsiteY7" fmla="*/ 5558224 h 6525435"/>
                <a:gd name="connsiteX8" fmla="*/ 465562 w 4111411"/>
                <a:gd name="connsiteY8" fmla="*/ 3839730 h 6525435"/>
                <a:gd name="connsiteX9" fmla="*/ 891644 w 4111411"/>
                <a:gd name="connsiteY9" fmla="*/ 3839730 h 6525435"/>
                <a:gd name="connsiteX10" fmla="*/ 1968766 w 4111411"/>
                <a:gd name="connsiteY10" fmla="*/ 2796768 h 6525435"/>
                <a:gd name="connsiteX11" fmla="*/ 891644 w 4111411"/>
                <a:gd name="connsiteY11" fmla="*/ 1765735 h 6525435"/>
                <a:gd name="connsiteX12" fmla="*/ 21364 w 4111411"/>
                <a:gd name="connsiteY12" fmla="*/ 1499560 h 6525435"/>
                <a:gd name="connsiteX13" fmla="*/ 0 w 4111411"/>
                <a:gd name="connsiteY13" fmla="*/ 1483564 h 652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11411" h="6525435">
                  <a:moveTo>
                    <a:pt x="0" y="0"/>
                  </a:moveTo>
                  <a:lnTo>
                    <a:pt x="1116601" y="0"/>
                  </a:lnTo>
                  <a:cubicBezTo>
                    <a:pt x="2915933" y="0"/>
                    <a:pt x="4111411" y="1173233"/>
                    <a:pt x="4111411" y="2784997"/>
                  </a:cubicBezTo>
                  <a:cubicBezTo>
                    <a:pt x="4111411" y="3816030"/>
                    <a:pt x="3448616" y="4764192"/>
                    <a:pt x="2430593" y="5143393"/>
                  </a:cubicBezTo>
                  <a:lnTo>
                    <a:pt x="3338044" y="6523565"/>
                  </a:lnTo>
                  <a:lnTo>
                    <a:pt x="3339096" y="6525435"/>
                  </a:lnTo>
                  <a:lnTo>
                    <a:pt x="1070303" y="6525435"/>
                  </a:lnTo>
                  <a:lnTo>
                    <a:pt x="465562" y="5558224"/>
                  </a:lnTo>
                  <a:cubicBezTo>
                    <a:pt x="465562" y="5558224"/>
                    <a:pt x="465562" y="3839730"/>
                    <a:pt x="465562" y="3839730"/>
                  </a:cubicBezTo>
                  <a:lnTo>
                    <a:pt x="891644" y="3839730"/>
                  </a:lnTo>
                  <a:cubicBezTo>
                    <a:pt x="1542683" y="3839730"/>
                    <a:pt x="1968766" y="3389270"/>
                    <a:pt x="1968766" y="2796768"/>
                  </a:cubicBezTo>
                  <a:cubicBezTo>
                    <a:pt x="1968766" y="2204266"/>
                    <a:pt x="1542683" y="1765735"/>
                    <a:pt x="891644" y="1765735"/>
                  </a:cubicBezTo>
                  <a:cubicBezTo>
                    <a:pt x="569283" y="1765735"/>
                    <a:pt x="269798" y="1667607"/>
                    <a:pt x="21364" y="1499560"/>
                  </a:cubicBezTo>
                  <a:lnTo>
                    <a:pt x="0" y="1483564"/>
                  </a:lnTo>
                  <a:close/>
                </a:path>
              </a:pathLst>
            </a:custGeom>
            <a:noFill/>
            <a:ln>
              <a:solidFill>
                <a:srgbClr val="BABAE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9DD7689-C025-9CB8-27B6-7DAB6DE215C2}"/>
                </a:ext>
              </a:extLst>
            </p:cNvPr>
            <p:cNvSpPr/>
            <p:nvPr userDrawn="1"/>
          </p:nvSpPr>
          <p:spPr>
            <a:xfrm rot="5400000">
              <a:off x="2762251" y="1843286"/>
              <a:ext cx="1716404" cy="6347165"/>
            </a:xfrm>
            <a:custGeom>
              <a:avLst/>
              <a:gdLst>
                <a:gd name="connsiteX0" fmla="*/ 0 w 1716404"/>
                <a:gd name="connsiteY0" fmla="*/ 0 h 6347165"/>
                <a:gd name="connsiteX1" fmla="*/ 237666 w 1716404"/>
                <a:gd name="connsiteY1" fmla="*/ 0 h 6347165"/>
                <a:gd name="connsiteX2" fmla="*/ 1716404 w 1716404"/>
                <a:gd name="connsiteY2" fmla="*/ 1480539 h 6347165"/>
                <a:gd name="connsiteX3" fmla="*/ 1716404 w 1716404"/>
                <a:gd name="connsiteY3" fmla="*/ 6347166 h 6347165"/>
                <a:gd name="connsiteX4" fmla="*/ 0 w 1716404"/>
                <a:gd name="connsiteY4" fmla="*/ 6347166 h 6347165"/>
                <a:gd name="connsiteX5" fmla="*/ 0 w 1716404"/>
                <a:gd name="connsiteY5" fmla="*/ 0 h 6347165"/>
                <a:gd name="connsiteX6" fmla="*/ 0 w 1716404"/>
                <a:gd name="connsiteY6" fmla="*/ 0 h 634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6404" h="6347165">
                  <a:moveTo>
                    <a:pt x="0" y="0"/>
                  </a:moveTo>
                  <a:lnTo>
                    <a:pt x="237666" y="0"/>
                  </a:lnTo>
                  <a:cubicBezTo>
                    <a:pt x="1053768" y="0"/>
                    <a:pt x="1716404" y="663443"/>
                    <a:pt x="1716404" y="1480539"/>
                  </a:cubicBezTo>
                  <a:lnTo>
                    <a:pt x="1716404" y="6347166"/>
                  </a:lnTo>
                  <a:lnTo>
                    <a:pt x="0" y="63471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64D6"/>
            </a:solidFill>
            <a:ln w="0" cap="flat">
              <a:solidFill>
                <a:srgbClr val="6E64D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BBCD0D8-ED91-DA8A-AE2F-4088A61BCFC0}"/>
                </a:ext>
              </a:extLst>
            </p:cNvPr>
            <p:cNvSpPr/>
            <p:nvPr userDrawn="1"/>
          </p:nvSpPr>
          <p:spPr>
            <a:xfrm>
              <a:off x="0" y="2657475"/>
              <a:ext cx="1320110" cy="693430"/>
            </a:xfrm>
            <a:custGeom>
              <a:avLst/>
              <a:gdLst>
                <a:gd name="connsiteX0" fmla="*/ 0 w 1320110"/>
                <a:gd name="connsiteY0" fmla="*/ 0 h 693430"/>
                <a:gd name="connsiteX1" fmla="*/ 98524 w 1320110"/>
                <a:gd name="connsiteY1" fmla="*/ 47589 h 693430"/>
                <a:gd name="connsiteX2" fmla="*/ 1098808 w 1320110"/>
                <a:gd name="connsiteY2" fmla="*/ 250287 h 693430"/>
                <a:gd name="connsiteX3" fmla="*/ 1320110 w 1320110"/>
                <a:gd name="connsiteY3" fmla="*/ 471859 h 693430"/>
                <a:gd name="connsiteX4" fmla="*/ 1098808 w 1320110"/>
                <a:gd name="connsiteY4" fmla="*/ 693430 h 693430"/>
                <a:gd name="connsiteX5" fmla="*/ 203276 w 1320110"/>
                <a:gd name="connsiteY5" fmla="*/ 557497 h 693430"/>
                <a:gd name="connsiteX6" fmla="*/ 0 w 1320110"/>
                <a:gd name="connsiteY6" fmla="*/ 482863 h 69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0110" h="693430">
                  <a:moveTo>
                    <a:pt x="0" y="0"/>
                  </a:moveTo>
                  <a:lnTo>
                    <a:pt x="98524" y="47589"/>
                  </a:lnTo>
                  <a:cubicBezTo>
                    <a:pt x="406156" y="178084"/>
                    <a:pt x="744216" y="250287"/>
                    <a:pt x="1098808" y="250287"/>
                  </a:cubicBezTo>
                  <a:cubicBezTo>
                    <a:pt x="1220977" y="250287"/>
                    <a:pt x="1320110" y="349541"/>
                    <a:pt x="1320110" y="471859"/>
                  </a:cubicBezTo>
                  <a:cubicBezTo>
                    <a:pt x="1320110" y="594177"/>
                    <a:pt x="1220977" y="693430"/>
                    <a:pt x="1098808" y="693430"/>
                  </a:cubicBezTo>
                  <a:cubicBezTo>
                    <a:pt x="787110" y="693430"/>
                    <a:pt x="486309" y="645826"/>
                    <a:pt x="203276" y="557497"/>
                  </a:cubicBezTo>
                  <a:lnTo>
                    <a:pt x="0" y="482863"/>
                  </a:lnTo>
                  <a:close/>
                </a:path>
              </a:pathLst>
            </a:custGeom>
            <a:solidFill>
              <a:srgbClr val="BABA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45449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gplant 2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1">
            <a:extLst>
              <a:ext uri="{FF2B5EF4-FFF2-40B4-BE49-F238E27FC236}">
                <a16:creationId xmlns:a16="http://schemas.microsoft.com/office/drawing/2014/main" id="{7E8F26E2-190B-49A9-1570-11F546904F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536258" y="599693"/>
            <a:ext cx="2643804" cy="1083071"/>
          </a:xfrm>
          <a:prstGeom prst="rect">
            <a:avLst/>
          </a:prstGeom>
        </p:spPr>
      </p:pic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1A3CDC46-C07F-28F6-36F5-D81B169948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 i="0">
                <a:solidFill>
                  <a:schemeClr val="bg1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2823CC15-BBBE-E93C-445F-B2E1876889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ptos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0FE3E5C7-CFE8-304D-585D-274FE5B417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D24A74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021BE40-ED22-1044-4B50-FB98192A3B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2751703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D24A74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4B6962-F49E-5F40-7350-756FDC599EB7}"/>
              </a:ext>
            </a:extLst>
          </p:cNvPr>
          <p:cNvGrpSpPr/>
          <p:nvPr userDrawn="1"/>
        </p:nvGrpSpPr>
        <p:grpSpPr>
          <a:xfrm>
            <a:off x="5729188" y="-49621"/>
            <a:ext cx="6509238" cy="6957242"/>
            <a:chOff x="5775614" y="0"/>
            <a:chExt cx="6416386" cy="6858000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CBF98EB-FEF6-D49A-FE21-73022BDF84CF}"/>
                </a:ext>
              </a:extLst>
            </p:cNvPr>
            <p:cNvSpPr/>
            <p:nvPr userDrawn="1"/>
          </p:nvSpPr>
          <p:spPr>
            <a:xfrm>
              <a:off x="7240492" y="1321550"/>
              <a:ext cx="4951508" cy="5536450"/>
            </a:xfrm>
            <a:custGeom>
              <a:avLst/>
              <a:gdLst>
                <a:gd name="connsiteX0" fmla="*/ 4951508 w 4951508"/>
                <a:gd name="connsiteY0" fmla="*/ 0 h 5536450"/>
                <a:gd name="connsiteX1" fmla="*/ 4951508 w 4951508"/>
                <a:gd name="connsiteY1" fmla="*/ 3609684 h 5536450"/>
                <a:gd name="connsiteX2" fmla="*/ 3638432 w 4951508"/>
                <a:gd name="connsiteY2" fmla="*/ 4924499 h 5536450"/>
                <a:gd name="connsiteX3" fmla="*/ 3027290 w 4951508"/>
                <a:gd name="connsiteY3" fmla="*/ 5536450 h 5536450"/>
                <a:gd name="connsiteX4" fmla="*/ 0 w 4951508"/>
                <a:gd name="connsiteY4" fmla="*/ 5536450 h 5536450"/>
                <a:gd name="connsiteX5" fmla="*/ 16375 w 4951508"/>
                <a:gd name="connsiteY5" fmla="*/ 5422832 h 5536450"/>
                <a:gd name="connsiteX6" fmla="*/ 562874 w 4951508"/>
                <a:gd name="connsiteY6" fmla="*/ 4394301 h 5536450"/>
                <a:gd name="connsiteX7" fmla="*/ 1077650 w 4951508"/>
                <a:gd name="connsiteY7" fmla="*/ 3878842 h 5536450"/>
                <a:gd name="connsiteX8" fmla="*/ 3156041 w 4951508"/>
                <a:gd name="connsiteY8" fmla="*/ 1797698 h 5536450"/>
                <a:gd name="connsiteX9" fmla="*/ 3156041 w 4951508"/>
                <a:gd name="connsiteY9" fmla="*/ 1797846 h 553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51508" h="5536450">
                  <a:moveTo>
                    <a:pt x="4951508" y="0"/>
                  </a:moveTo>
                  <a:lnTo>
                    <a:pt x="4951508" y="3609684"/>
                  </a:lnTo>
                  <a:lnTo>
                    <a:pt x="3638432" y="4924499"/>
                  </a:lnTo>
                  <a:lnTo>
                    <a:pt x="3027290" y="5536450"/>
                  </a:lnTo>
                  <a:lnTo>
                    <a:pt x="0" y="5536450"/>
                  </a:lnTo>
                  <a:lnTo>
                    <a:pt x="16375" y="5422832"/>
                  </a:lnTo>
                  <a:cubicBezTo>
                    <a:pt x="89241" y="5045994"/>
                    <a:pt x="271408" y="4686154"/>
                    <a:pt x="562874" y="4394301"/>
                  </a:cubicBezTo>
                  <a:lnTo>
                    <a:pt x="1077650" y="3878842"/>
                  </a:lnTo>
                  <a:lnTo>
                    <a:pt x="3156041" y="1797698"/>
                  </a:lnTo>
                  <a:lnTo>
                    <a:pt x="3156041" y="1797846"/>
                  </a:lnTo>
                  <a:close/>
                </a:path>
              </a:pathLst>
            </a:custGeom>
            <a:solidFill>
              <a:srgbClr val="351C5C"/>
            </a:solidFill>
            <a:ln>
              <a:solidFill>
                <a:srgbClr val="EFBC6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AB03D0E-94CC-5B1E-475C-D2542F41BF65}"/>
                </a:ext>
              </a:extLst>
            </p:cNvPr>
            <p:cNvSpPr/>
            <p:nvPr/>
          </p:nvSpPr>
          <p:spPr>
            <a:xfrm>
              <a:off x="5775614" y="3119100"/>
              <a:ext cx="4621066" cy="3005461"/>
            </a:xfrm>
            <a:custGeom>
              <a:avLst/>
              <a:gdLst>
                <a:gd name="connsiteX0" fmla="*/ 1488981 w 4621066"/>
                <a:gd name="connsiteY0" fmla="*/ 813355 h 3005461"/>
                <a:gd name="connsiteX1" fmla="*/ 0 w 4621066"/>
                <a:gd name="connsiteY1" fmla="*/ 2304308 h 3005461"/>
                <a:gd name="connsiteX2" fmla="*/ 49903 w 4621066"/>
                <a:gd name="connsiteY2" fmla="*/ 2355603 h 3005461"/>
                <a:gd name="connsiteX3" fmla="*/ 1718179 w 4621066"/>
                <a:gd name="connsiteY3" fmla="*/ 3001953 h 3005461"/>
                <a:gd name="connsiteX4" fmla="*/ 2027899 w 4621066"/>
                <a:gd name="connsiteY4" fmla="*/ 2596602 h 3005461"/>
                <a:gd name="connsiteX5" fmla="*/ 2542676 w 4621066"/>
                <a:gd name="connsiteY5" fmla="*/ 2081144 h 3005461"/>
                <a:gd name="connsiteX6" fmla="*/ 4621067 w 4621066"/>
                <a:gd name="connsiteY6" fmla="*/ 0 h 3005461"/>
                <a:gd name="connsiteX7" fmla="*/ 2995626 w 4621066"/>
                <a:gd name="connsiteY7" fmla="*/ 585769 h 3005461"/>
                <a:gd name="connsiteX8" fmla="*/ 1489128 w 4621066"/>
                <a:gd name="connsiteY8" fmla="*/ 813207 h 3005461"/>
                <a:gd name="connsiteX9" fmla="*/ 1489128 w 4621066"/>
                <a:gd name="connsiteY9" fmla="*/ 813207 h 3005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21066" h="3005461">
                  <a:moveTo>
                    <a:pt x="1488981" y="813355"/>
                  </a:moveTo>
                  <a:lnTo>
                    <a:pt x="0" y="2304308"/>
                  </a:lnTo>
                  <a:cubicBezTo>
                    <a:pt x="16340" y="2321553"/>
                    <a:pt x="32974" y="2338652"/>
                    <a:pt x="49903" y="2355603"/>
                  </a:cubicBezTo>
                  <a:cubicBezTo>
                    <a:pt x="573806" y="2880201"/>
                    <a:pt x="1152764" y="3031433"/>
                    <a:pt x="1718179" y="3001953"/>
                  </a:cubicBezTo>
                  <a:cubicBezTo>
                    <a:pt x="1802528" y="2857501"/>
                    <a:pt x="1904247" y="2720566"/>
                    <a:pt x="2027899" y="2596602"/>
                  </a:cubicBezTo>
                  <a:lnTo>
                    <a:pt x="2542676" y="2081144"/>
                  </a:lnTo>
                  <a:lnTo>
                    <a:pt x="4621067" y="0"/>
                  </a:lnTo>
                  <a:cubicBezTo>
                    <a:pt x="4058595" y="107160"/>
                    <a:pt x="3504956" y="358625"/>
                    <a:pt x="2995626" y="585769"/>
                  </a:cubicBezTo>
                  <a:cubicBezTo>
                    <a:pt x="2212936" y="948078"/>
                    <a:pt x="1783686" y="1108155"/>
                    <a:pt x="1489128" y="813207"/>
                  </a:cubicBezTo>
                  <a:lnTo>
                    <a:pt x="1489128" y="813207"/>
                  </a:lnTo>
                  <a:close/>
                </a:path>
              </a:pathLst>
            </a:custGeom>
            <a:solidFill>
              <a:srgbClr val="EFBC6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6CA9AE1-5ABD-C75C-8548-7C230A221FF9}"/>
                </a:ext>
              </a:extLst>
            </p:cNvPr>
            <p:cNvSpPr/>
            <p:nvPr/>
          </p:nvSpPr>
          <p:spPr>
            <a:xfrm>
              <a:off x="7615679" y="3145190"/>
              <a:ext cx="435138" cy="435715"/>
            </a:xfrm>
            <a:custGeom>
              <a:avLst/>
              <a:gdLst>
                <a:gd name="connsiteX0" fmla="*/ 435139 w 435138"/>
                <a:gd name="connsiteY0" fmla="*/ 217858 h 435715"/>
                <a:gd name="connsiteX1" fmla="*/ 217569 w 435138"/>
                <a:gd name="connsiteY1" fmla="*/ 435715 h 435715"/>
                <a:gd name="connsiteX2" fmla="*/ 0 w 435138"/>
                <a:gd name="connsiteY2" fmla="*/ 217858 h 435715"/>
                <a:gd name="connsiteX3" fmla="*/ 217569 w 435138"/>
                <a:gd name="connsiteY3" fmla="*/ 0 h 435715"/>
                <a:gd name="connsiteX4" fmla="*/ 435139 w 435138"/>
                <a:gd name="connsiteY4" fmla="*/ 217858 h 435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138" h="435715">
                  <a:moveTo>
                    <a:pt x="435139" y="217858"/>
                  </a:moveTo>
                  <a:cubicBezTo>
                    <a:pt x="435139" y="338177"/>
                    <a:pt x="337729" y="435715"/>
                    <a:pt x="217569" y="435715"/>
                  </a:cubicBezTo>
                  <a:cubicBezTo>
                    <a:pt x="97409" y="435715"/>
                    <a:pt x="0" y="338177"/>
                    <a:pt x="0" y="217858"/>
                  </a:cubicBezTo>
                  <a:cubicBezTo>
                    <a:pt x="0" y="97538"/>
                    <a:pt x="97409" y="0"/>
                    <a:pt x="217569" y="0"/>
                  </a:cubicBezTo>
                  <a:cubicBezTo>
                    <a:pt x="337729" y="0"/>
                    <a:pt x="435139" y="97538"/>
                    <a:pt x="435139" y="217858"/>
                  </a:cubicBezTo>
                  <a:close/>
                </a:path>
              </a:pathLst>
            </a:custGeom>
            <a:solidFill>
              <a:srgbClr val="361D5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AAB1725-5C8F-96F3-2792-6A40CC9A5D44}"/>
                </a:ext>
              </a:extLst>
            </p:cNvPr>
            <p:cNvSpPr/>
            <p:nvPr userDrawn="1"/>
          </p:nvSpPr>
          <p:spPr>
            <a:xfrm>
              <a:off x="9422377" y="0"/>
              <a:ext cx="1876721" cy="2313971"/>
            </a:xfrm>
            <a:custGeom>
              <a:avLst/>
              <a:gdLst>
                <a:gd name="connsiteX0" fmla="*/ 908300 w 1876721"/>
                <a:gd name="connsiteY0" fmla="*/ 0 h 2313971"/>
                <a:gd name="connsiteX1" fmla="*/ 1648453 w 1876721"/>
                <a:gd name="connsiteY1" fmla="*/ 0 h 2313971"/>
                <a:gd name="connsiteX2" fmla="*/ 1697099 w 1876721"/>
                <a:gd name="connsiteY2" fmla="*/ 83519 h 2313971"/>
                <a:gd name="connsiteX3" fmla="*/ 1414006 w 1876721"/>
                <a:gd name="connsiteY3" fmla="*/ 1968347 h 2313971"/>
                <a:gd name="connsiteX4" fmla="*/ 212370 w 1876721"/>
                <a:gd name="connsiteY4" fmla="*/ 2095112 h 2313971"/>
                <a:gd name="connsiteX5" fmla="*/ 366346 w 1876721"/>
                <a:gd name="connsiteY5" fmla="*/ 712792 h 231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6721" h="2313971">
                  <a:moveTo>
                    <a:pt x="908300" y="0"/>
                  </a:moveTo>
                  <a:lnTo>
                    <a:pt x="1648453" y="0"/>
                  </a:lnTo>
                  <a:lnTo>
                    <a:pt x="1697099" y="83519"/>
                  </a:lnTo>
                  <a:cubicBezTo>
                    <a:pt x="2028756" y="727389"/>
                    <a:pt x="1882017" y="1499716"/>
                    <a:pt x="1414006" y="1968347"/>
                  </a:cubicBezTo>
                  <a:cubicBezTo>
                    <a:pt x="1005658" y="2377236"/>
                    <a:pt x="545053" y="2428236"/>
                    <a:pt x="212370" y="2095112"/>
                  </a:cubicBezTo>
                  <a:cubicBezTo>
                    <a:pt x="-120314" y="1761987"/>
                    <a:pt x="-57016" y="1263480"/>
                    <a:pt x="366346" y="712792"/>
                  </a:cubicBezTo>
                  <a:close/>
                </a:path>
              </a:pathLst>
            </a:custGeom>
            <a:solidFill>
              <a:srgbClr val="D24A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E7650DF4-12B8-D232-F597-F05B69ACC1A4}"/>
                </a:ext>
              </a:extLst>
            </p:cNvPr>
            <p:cNvSpPr/>
            <p:nvPr userDrawn="1"/>
          </p:nvSpPr>
          <p:spPr>
            <a:xfrm>
              <a:off x="8613436" y="3088254"/>
              <a:ext cx="3578564" cy="3769746"/>
            </a:xfrm>
            <a:custGeom>
              <a:avLst/>
              <a:gdLst>
                <a:gd name="connsiteX0" fmla="*/ 2260935 w 3578564"/>
                <a:gd name="connsiteY0" fmla="*/ 999 h 3769746"/>
                <a:gd name="connsiteX1" fmla="*/ 3573667 w 3578564"/>
                <a:gd name="connsiteY1" fmla="*/ 354909 h 3769746"/>
                <a:gd name="connsiteX2" fmla="*/ 3578564 w 3578564"/>
                <a:gd name="connsiteY2" fmla="*/ 357727 h 3769746"/>
                <a:gd name="connsiteX3" fmla="*/ 3578564 w 3578564"/>
                <a:gd name="connsiteY3" fmla="*/ 3769746 h 3769746"/>
                <a:gd name="connsiteX4" fmla="*/ 1654495 w 3578564"/>
                <a:gd name="connsiteY4" fmla="*/ 3769746 h 3769746"/>
                <a:gd name="connsiteX5" fmla="*/ 2265636 w 3578564"/>
                <a:gd name="connsiteY5" fmla="*/ 3157795 h 3769746"/>
                <a:gd name="connsiteX6" fmla="*/ 2137125 w 3578564"/>
                <a:gd name="connsiteY6" fmla="*/ 1946018 h 3769746"/>
                <a:gd name="connsiteX7" fmla="*/ 0 w 3578564"/>
                <a:gd name="connsiteY7" fmla="*/ 1816453 h 3769746"/>
                <a:gd name="connsiteX8" fmla="*/ 1784422 w 3578564"/>
                <a:gd name="connsiteY8" fmla="*/ 29668 h 3769746"/>
                <a:gd name="connsiteX9" fmla="*/ 2260935 w 3578564"/>
                <a:gd name="connsiteY9" fmla="*/ 999 h 3769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78564" h="3769746">
                  <a:moveTo>
                    <a:pt x="2260935" y="999"/>
                  </a:moveTo>
                  <a:cubicBezTo>
                    <a:pt x="2693616" y="12568"/>
                    <a:pt x="3145306" y="125017"/>
                    <a:pt x="3573667" y="354909"/>
                  </a:cubicBezTo>
                  <a:lnTo>
                    <a:pt x="3578564" y="357727"/>
                  </a:lnTo>
                  <a:lnTo>
                    <a:pt x="3578564" y="3769746"/>
                  </a:lnTo>
                  <a:lnTo>
                    <a:pt x="1654495" y="3769746"/>
                  </a:lnTo>
                  <a:lnTo>
                    <a:pt x="2265636" y="3157795"/>
                  </a:lnTo>
                  <a:cubicBezTo>
                    <a:pt x="2600233" y="2822754"/>
                    <a:pt x="2548711" y="2358149"/>
                    <a:pt x="2137125" y="1946018"/>
                  </a:cubicBezTo>
                  <a:cubicBezTo>
                    <a:pt x="1605420" y="1413609"/>
                    <a:pt x="685387" y="1296131"/>
                    <a:pt x="0" y="1816453"/>
                  </a:cubicBezTo>
                  <a:lnTo>
                    <a:pt x="1784422" y="29668"/>
                  </a:lnTo>
                  <a:cubicBezTo>
                    <a:pt x="1939098" y="6508"/>
                    <a:pt x="2098680" y="-3340"/>
                    <a:pt x="2260935" y="999"/>
                  </a:cubicBezTo>
                  <a:close/>
                </a:path>
              </a:pathLst>
            </a:custGeom>
            <a:solidFill>
              <a:srgbClr val="D24A74"/>
            </a:solidFill>
            <a:ln>
              <a:solidFill>
                <a:srgbClr val="D24A7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64211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gplant 3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1">
            <a:extLst>
              <a:ext uri="{FF2B5EF4-FFF2-40B4-BE49-F238E27FC236}">
                <a16:creationId xmlns:a16="http://schemas.microsoft.com/office/drawing/2014/main" id="{26579BE9-7EB7-AA31-2FFC-4674F21875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7539" y="904158"/>
            <a:ext cx="3720005" cy="1523952"/>
          </a:xfrm>
          <a:prstGeom prst="rect">
            <a:avLst/>
          </a:prstGeom>
        </p:spPr>
      </p:pic>
      <p:sp>
        <p:nvSpPr>
          <p:cNvPr id="8" name="Title Placeholder 12">
            <a:extLst>
              <a:ext uri="{FF2B5EF4-FFF2-40B4-BE49-F238E27FC236}">
                <a16:creationId xmlns:a16="http://schemas.microsoft.com/office/drawing/2014/main" id="{C260D525-6DAA-6210-A292-6FE1509B60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3196189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>
              <a:defRPr b="1" i="0">
                <a:solidFill>
                  <a:schemeClr val="bg1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85FBAC99-2641-196F-A1D6-FF23432C58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10" name="Text Placeholder 35">
            <a:extLst>
              <a:ext uri="{FF2B5EF4-FFF2-40B4-BE49-F238E27FC236}">
                <a16:creationId xmlns:a16="http://schemas.microsoft.com/office/drawing/2014/main" id="{8B6C5F60-18DB-37C3-2B6C-78A2E9F50A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71E3DF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33EF5F3-F92F-E864-DA1F-E92F84083B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3823800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i="0">
                <a:solidFill>
                  <a:srgbClr val="71E3DF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8D89D9F2-62FD-F4E5-8987-25B89F13E76B}"/>
              </a:ext>
            </a:extLst>
          </p:cNvPr>
          <p:cNvSpPr/>
          <p:nvPr userDrawn="1"/>
        </p:nvSpPr>
        <p:spPr>
          <a:xfrm>
            <a:off x="4632955" y="-16185"/>
            <a:ext cx="6211694" cy="3778143"/>
          </a:xfrm>
          <a:custGeom>
            <a:avLst/>
            <a:gdLst>
              <a:gd name="connsiteX0" fmla="*/ 0 w 6211694"/>
              <a:gd name="connsiteY0" fmla="*/ 0 h 3778143"/>
              <a:gd name="connsiteX1" fmla="*/ 3075781 w 6211694"/>
              <a:gd name="connsiteY1" fmla="*/ 0 h 3778143"/>
              <a:gd name="connsiteX2" fmla="*/ 6211694 w 6211694"/>
              <a:gd name="connsiteY2" fmla="*/ 3140343 h 3778143"/>
              <a:gd name="connsiteX3" fmla="*/ 4673884 w 6211694"/>
              <a:gd name="connsiteY3" fmla="*/ 3778143 h 3778143"/>
              <a:gd name="connsiteX4" fmla="*/ 3136073 w 6211694"/>
              <a:gd name="connsiteY4" fmla="*/ 3140502 h 377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1694" h="3778143">
                <a:moveTo>
                  <a:pt x="0" y="0"/>
                </a:moveTo>
                <a:lnTo>
                  <a:pt x="3075781" y="0"/>
                </a:lnTo>
                <a:lnTo>
                  <a:pt x="6211694" y="3140343"/>
                </a:lnTo>
                <a:cubicBezTo>
                  <a:pt x="5787147" y="3565489"/>
                  <a:pt x="5230515" y="3778143"/>
                  <a:pt x="4673884" y="3778143"/>
                </a:cubicBezTo>
                <a:cubicBezTo>
                  <a:pt x="4117093" y="3778301"/>
                  <a:pt x="3560620" y="3565649"/>
                  <a:pt x="3136073" y="3140502"/>
                </a:cubicBezTo>
                <a:close/>
              </a:path>
            </a:pathLst>
          </a:custGeom>
          <a:solidFill>
            <a:srgbClr val="351C5C"/>
          </a:solidFill>
          <a:ln>
            <a:solidFill>
              <a:srgbClr val="71E3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ADFA7109-9ED4-EAE9-F5EB-8740A44BA821}"/>
              </a:ext>
            </a:extLst>
          </p:cNvPr>
          <p:cNvSpPr/>
          <p:nvPr userDrawn="1"/>
        </p:nvSpPr>
        <p:spPr>
          <a:xfrm>
            <a:off x="8014124" y="-16183"/>
            <a:ext cx="4185969" cy="1608795"/>
          </a:xfrm>
          <a:custGeom>
            <a:avLst/>
            <a:gdLst>
              <a:gd name="connsiteX0" fmla="*/ 305387 w 4185969"/>
              <a:gd name="connsiteY0" fmla="*/ 0 h 1608795"/>
              <a:gd name="connsiteX1" fmla="*/ 4185969 w 4185969"/>
              <a:gd name="connsiteY1" fmla="*/ 0 h 1608795"/>
              <a:gd name="connsiteX2" fmla="*/ 4185969 w 4185969"/>
              <a:gd name="connsiteY2" fmla="*/ 663533 h 1608795"/>
              <a:gd name="connsiteX3" fmla="*/ 3978281 w 4185969"/>
              <a:gd name="connsiteY3" fmla="*/ 871514 h 1608795"/>
              <a:gd name="connsiteX4" fmla="*/ 3923921 w 4185969"/>
              <a:gd name="connsiteY4" fmla="*/ 927701 h 1608795"/>
              <a:gd name="connsiteX5" fmla="*/ 3739861 w 4185969"/>
              <a:gd name="connsiteY5" fmla="*/ 690695 h 1608795"/>
              <a:gd name="connsiteX6" fmla="*/ 2183294 w 4185969"/>
              <a:gd name="connsiteY6" fmla="*/ 725394 h 1608795"/>
              <a:gd name="connsiteX7" fmla="*/ 1301139 w 4185969"/>
              <a:gd name="connsiteY7" fmla="*/ 1608795 h 1608795"/>
              <a:gd name="connsiteX8" fmla="*/ 0 w 4185969"/>
              <a:gd name="connsiteY8" fmla="*/ 305818 h 160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5969" h="1608795">
                <a:moveTo>
                  <a:pt x="305387" y="0"/>
                </a:moveTo>
                <a:lnTo>
                  <a:pt x="4185969" y="0"/>
                </a:lnTo>
                <a:lnTo>
                  <a:pt x="4185969" y="663533"/>
                </a:lnTo>
                <a:lnTo>
                  <a:pt x="3978281" y="871514"/>
                </a:lnTo>
                <a:cubicBezTo>
                  <a:pt x="3959366" y="890296"/>
                  <a:pt x="3940928" y="908919"/>
                  <a:pt x="3923921" y="927701"/>
                </a:cubicBezTo>
                <a:cubicBezTo>
                  <a:pt x="3874807" y="844454"/>
                  <a:pt x="3813612" y="764550"/>
                  <a:pt x="3739861" y="690695"/>
                </a:cubicBezTo>
                <a:cubicBezTo>
                  <a:pt x="3302916" y="253133"/>
                  <a:pt x="2664267" y="243742"/>
                  <a:pt x="2183294" y="725394"/>
                </a:cubicBezTo>
                <a:lnTo>
                  <a:pt x="1301139" y="1608795"/>
                </a:lnTo>
                <a:lnTo>
                  <a:pt x="0" y="305818"/>
                </a:lnTo>
                <a:close/>
              </a:path>
            </a:pathLst>
          </a:custGeom>
          <a:solidFill>
            <a:srgbClr val="01BC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62DC230F-F87D-2EEE-CEB0-937D5E01C03F}"/>
              </a:ext>
            </a:extLst>
          </p:cNvPr>
          <p:cNvSpPr/>
          <p:nvPr userDrawn="1"/>
        </p:nvSpPr>
        <p:spPr>
          <a:xfrm>
            <a:off x="7768868" y="2728457"/>
            <a:ext cx="4112273" cy="2798670"/>
          </a:xfrm>
          <a:custGeom>
            <a:avLst/>
            <a:gdLst>
              <a:gd name="connsiteX0" fmla="*/ 1537811 w 4112273"/>
              <a:gd name="connsiteY0" fmla="*/ 1033500 h 2798670"/>
              <a:gd name="connsiteX1" fmla="*/ 0 w 4112273"/>
              <a:gd name="connsiteY1" fmla="*/ 395859 h 2798670"/>
              <a:gd name="connsiteX2" fmla="*/ 2329207 w 4112273"/>
              <a:gd name="connsiteY2" fmla="*/ 2728356 h 2798670"/>
              <a:gd name="connsiteX3" fmla="*/ 2668559 w 4112273"/>
              <a:gd name="connsiteY3" fmla="*/ 2728356 h 2798670"/>
              <a:gd name="connsiteX4" fmla="*/ 4112273 w 4112273"/>
              <a:gd name="connsiteY4" fmla="*/ 1282603 h 2798670"/>
              <a:gd name="connsiteX5" fmla="*/ 3470923 w 4112273"/>
              <a:gd name="connsiteY5" fmla="*/ 0 h 2798670"/>
              <a:gd name="connsiteX6" fmla="*/ 3075622 w 4112273"/>
              <a:gd name="connsiteY6" fmla="*/ 395859 h 2798670"/>
              <a:gd name="connsiteX7" fmla="*/ 1537811 w 4112273"/>
              <a:gd name="connsiteY7" fmla="*/ 1033659 h 2798670"/>
              <a:gd name="connsiteX8" fmla="*/ 1537811 w 4112273"/>
              <a:gd name="connsiteY8" fmla="*/ 1033659 h 279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12273" h="2798670">
                <a:moveTo>
                  <a:pt x="1537811" y="1033500"/>
                </a:moveTo>
                <a:cubicBezTo>
                  <a:pt x="981179" y="1033500"/>
                  <a:pt x="424706" y="821006"/>
                  <a:pt x="0" y="395859"/>
                </a:cubicBezTo>
                <a:lnTo>
                  <a:pt x="2329207" y="2728356"/>
                </a:lnTo>
                <a:cubicBezTo>
                  <a:pt x="2422827" y="2822108"/>
                  <a:pt x="2574781" y="2822108"/>
                  <a:pt x="2668559" y="2728356"/>
                </a:cubicBezTo>
                <a:lnTo>
                  <a:pt x="4112273" y="1282603"/>
                </a:lnTo>
                <a:cubicBezTo>
                  <a:pt x="3744152" y="881809"/>
                  <a:pt x="3527031" y="445043"/>
                  <a:pt x="3470923" y="0"/>
                </a:cubicBezTo>
                <a:lnTo>
                  <a:pt x="3075622" y="395859"/>
                </a:lnTo>
                <a:cubicBezTo>
                  <a:pt x="2651075" y="821006"/>
                  <a:pt x="2094284" y="1033659"/>
                  <a:pt x="1537811" y="1033659"/>
                </a:cubicBezTo>
                <a:lnTo>
                  <a:pt x="1537811" y="1033659"/>
                </a:lnTo>
                <a:close/>
              </a:path>
            </a:pathLst>
          </a:custGeom>
          <a:solidFill>
            <a:srgbClr val="00706E"/>
          </a:solidFill>
          <a:ln w="10914" cap="rnd">
            <a:solidFill>
              <a:srgbClr val="00706E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0FFE5697-ECC4-46A3-6B25-C681755F637E}"/>
              </a:ext>
            </a:extLst>
          </p:cNvPr>
          <p:cNvSpPr/>
          <p:nvPr userDrawn="1"/>
        </p:nvSpPr>
        <p:spPr>
          <a:xfrm>
            <a:off x="11210060" y="632018"/>
            <a:ext cx="990032" cy="3699714"/>
          </a:xfrm>
          <a:custGeom>
            <a:avLst/>
            <a:gdLst>
              <a:gd name="connsiteX0" fmla="*/ 990032 w 990032"/>
              <a:gd name="connsiteY0" fmla="*/ 0 h 3699714"/>
              <a:gd name="connsiteX1" fmla="*/ 990032 w 990032"/>
              <a:gd name="connsiteY1" fmla="*/ 3699714 h 3699714"/>
              <a:gd name="connsiteX2" fmla="*/ 925427 w 990032"/>
              <a:gd name="connsiteY2" fmla="*/ 3644716 h 3699714"/>
              <a:gd name="connsiteX3" fmla="*/ 759088 w 990032"/>
              <a:gd name="connsiteY3" fmla="*/ 3486802 h 3699714"/>
              <a:gd name="connsiteX4" fmla="*/ 656409 w 990032"/>
              <a:gd name="connsiteY4" fmla="*/ 3378884 h 3699714"/>
              <a:gd name="connsiteX5" fmla="*/ 15058 w 990032"/>
              <a:gd name="connsiteY5" fmla="*/ 2096281 h 3699714"/>
              <a:gd name="connsiteX6" fmla="*/ 713312 w 990032"/>
              <a:gd name="connsiteY6" fmla="*/ 279499 h 3699714"/>
              <a:gd name="connsiteX7" fmla="*/ 767672 w 990032"/>
              <a:gd name="connsiteY7" fmla="*/ 223312 h 3699714"/>
              <a:gd name="connsiteX8" fmla="*/ 767830 w 990032"/>
              <a:gd name="connsiteY8" fmla="*/ 222516 h 369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0032" h="3699714">
                <a:moveTo>
                  <a:pt x="990032" y="0"/>
                </a:moveTo>
                <a:lnTo>
                  <a:pt x="990032" y="3699714"/>
                </a:lnTo>
                <a:lnTo>
                  <a:pt x="925427" y="3644716"/>
                </a:lnTo>
                <a:cubicBezTo>
                  <a:pt x="870284" y="3595156"/>
                  <a:pt x="814759" y="3542552"/>
                  <a:pt x="759088" y="3486802"/>
                </a:cubicBezTo>
                <a:cubicBezTo>
                  <a:pt x="723325" y="3451147"/>
                  <a:pt x="689629" y="3415493"/>
                  <a:pt x="656409" y="3378884"/>
                </a:cubicBezTo>
                <a:cubicBezTo>
                  <a:pt x="288288" y="2978090"/>
                  <a:pt x="71166" y="2541483"/>
                  <a:pt x="15058" y="2096281"/>
                </a:cubicBezTo>
                <a:cubicBezTo>
                  <a:pt x="-62826" y="1484744"/>
                  <a:pt x="160177" y="856973"/>
                  <a:pt x="713312" y="279499"/>
                </a:cubicBezTo>
                <a:cubicBezTo>
                  <a:pt x="730319" y="260717"/>
                  <a:pt x="748916" y="242094"/>
                  <a:pt x="767672" y="223312"/>
                </a:cubicBezTo>
                <a:lnTo>
                  <a:pt x="767830" y="222516"/>
                </a:lnTo>
                <a:close/>
              </a:path>
            </a:pathLst>
          </a:custGeom>
          <a:solidFill>
            <a:srgbClr val="71E3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960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1">
    <p:bg>
      <p:bgPr>
        <a:solidFill>
          <a:srgbClr val="007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57482299-4FFA-D22B-CE23-D84D8E068D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183B33B-1E88-3A71-C47C-C34711EE7F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78266" y="57875"/>
            <a:ext cx="1255859" cy="514480"/>
          </a:xfrm>
          <a:prstGeom prst="rect">
            <a:avLst/>
          </a:prstGeom>
        </p:spPr>
      </p:pic>
      <p:sp>
        <p:nvSpPr>
          <p:cNvPr id="10" name="Title Placeholder 12">
            <a:extLst>
              <a:ext uri="{FF2B5EF4-FFF2-40B4-BE49-F238E27FC236}">
                <a16:creationId xmlns:a16="http://schemas.microsoft.com/office/drawing/2014/main" id="{2F6129EC-B5EB-6AF1-C450-BDAFB7BB39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2" y="212186"/>
            <a:ext cx="4926190" cy="12809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="1" i="0">
                <a:solidFill>
                  <a:srgbClr val="71E3DF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en-GB"/>
              <a:t>Here is the slide title in two lines</a:t>
            </a:r>
            <a:endParaRPr lang="en-IS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86E6AF27-F724-2C95-F22C-448649593B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0290" y="1657284"/>
            <a:ext cx="4926189" cy="484939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6774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2">
    <p:bg>
      <p:bgPr>
        <a:solidFill>
          <a:srgbClr val="007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57482299-4FFA-D22B-CE23-D84D8E068D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183B33B-1E88-3A71-C47C-C34711EE7F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78266" y="57875"/>
            <a:ext cx="1255859" cy="514480"/>
          </a:xfrm>
          <a:prstGeom prst="rect">
            <a:avLst/>
          </a:prstGeom>
        </p:spPr>
      </p:pic>
      <p:sp>
        <p:nvSpPr>
          <p:cNvPr id="10" name="Title Placeholder 12">
            <a:extLst>
              <a:ext uri="{FF2B5EF4-FFF2-40B4-BE49-F238E27FC236}">
                <a16:creationId xmlns:a16="http://schemas.microsoft.com/office/drawing/2014/main" id="{2F6129EC-B5EB-6AF1-C450-BDAFB7BB39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2" y="212186"/>
            <a:ext cx="4926190" cy="12809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="1" i="0">
                <a:solidFill>
                  <a:srgbClr val="71E3DF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en-GB"/>
              <a:t>Here is the slide title in two lines</a:t>
            </a:r>
            <a:endParaRPr lang="en-IS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C872F647-83DD-D369-AB84-587E5BD2943D}"/>
              </a:ext>
            </a:extLst>
          </p:cNvPr>
          <p:cNvSpPr/>
          <p:nvPr userDrawn="1"/>
        </p:nvSpPr>
        <p:spPr>
          <a:xfrm>
            <a:off x="6442795" y="760396"/>
            <a:ext cx="5337208" cy="5337208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3" name="Picture Placeholder 28">
            <a:extLst>
              <a:ext uri="{FF2B5EF4-FFF2-40B4-BE49-F238E27FC236}">
                <a16:creationId xmlns:a16="http://schemas.microsoft.com/office/drawing/2014/main" id="{C330B8BC-3B60-82FE-5BC0-382940F75D2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1630" y="823488"/>
            <a:ext cx="5211024" cy="5211024"/>
          </a:xfrm>
          <a:custGeom>
            <a:avLst/>
            <a:gdLst>
              <a:gd name="connsiteX0" fmla="*/ 83687 w 5428158"/>
              <a:gd name="connsiteY0" fmla="*/ 0 h 5106617"/>
              <a:gd name="connsiteX1" fmla="*/ 5345070 w 5428158"/>
              <a:gd name="connsiteY1" fmla="*/ 0 h 5106617"/>
              <a:gd name="connsiteX2" fmla="*/ 5358432 w 5428158"/>
              <a:gd name="connsiteY2" fmla="*/ 2697 h 5106617"/>
              <a:gd name="connsiteX3" fmla="*/ 5419708 w 5428158"/>
              <a:gd name="connsiteY3" fmla="*/ 63963 h 5106617"/>
              <a:gd name="connsiteX4" fmla="*/ 5428158 w 5428158"/>
              <a:gd name="connsiteY4" fmla="*/ 105813 h 5106617"/>
              <a:gd name="connsiteX5" fmla="*/ 5428158 w 5428158"/>
              <a:gd name="connsiteY5" fmla="*/ 4994454 h 5106617"/>
              <a:gd name="connsiteX6" fmla="*/ 5419708 w 5428158"/>
              <a:gd name="connsiteY6" fmla="*/ 5036304 h 5106617"/>
              <a:gd name="connsiteX7" fmla="*/ 5313612 w 5428158"/>
              <a:gd name="connsiteY7" fmla="*/ 5106617 h 5106617"/>
              <a:gd name="connsiteX8" fmla="*/ 115144 w 5428158"/>
              <a:gd name="connsiteY8" fmla="*/ 5106617 h 5106617"/>
              <a:gd name="connsiteX9" fmla="*/ 0 w 5428158"/>
              <a:gd name="connsiteY9" fmla="*/ 4991492 h 5106617"/>
              <a:gd name="connsiteX10" fmla="*/ 0 w 5428158"/>
              <a:gd name="connsiteY10" fmla="*/ 3555723 h 5106617"/>
              <a:gd name="connsiteX11" fmla="*/ 0 w 5428158"/>
              <a:gd name="connsiteY11" fmla="*/ 1544544 h 5106617"/>
              <a:gd name="connsiteX12" fmla="*/ 0 w 5428158"/>
              <a:gd name="connsiteY12" fmla="*/ 108775 h 5106617"/>
              <a:gd name="connsiteX13" fmla="*/ 70325 w 5428158"/>
              <a:gd name="connsiteY13" fmla="*/ 2697 h 510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8158" h="5106617">
                <a:moveTo>
                  <a:pt x="83687" y="0"/>
                </a:moveTo>
                <a:lnTo>
                  <a:pt x="5345070" y="0"/>
                </a:lnTo>
                <a:lnTo>
                  <a:pt x="5358432" y="2697"/>
                </a:lnTo>
                <a:cubicBezTo>
                  <a:pt x="5385983" y="14348"/>
                  <a:pt x="5408054" y="36416"/>
                  <a:pt x="5419708" y="63963"/>
                </a:cubicBezTo>
                <a:lnTo>
                  <a:pt x="5428158" y="105813"/>
                </a:lnTo>
                <a:lnTo>
                  <a:pt x="5428158" y="4994454"/>
                </a:lnTo>
                <a:lnTo>
                  <a:pt x="5419708" y="5036304"/>
                </a:lnTo>
                <a:cubicBezTo>
                  <a:pt x="5402228" y="5077624"/>
                  <a:pt x="5361307" y="5106617"/>
                  <a:pt x="5313612" y="5106617"/>
                </a:cubicBezTo>
                <a:lnTo>
                  <a:pt x="115144" y="5106617"/>
                </a:lnTo>
                <a:cubicBezTo>
                  <a:pt x="51552" y="5106617"/>
                  <a:pt x="0" y="5055074"/>
                  <a:pt x="0" y="4991492"/>
                </a:cubicBezTo>
                <a:lnTo>
                  <a:pt x="0" y="3555723"/>
                </a:lnTo>
                <a:lnTo>
                  <a:pt x="0" y="1544544"/>
                </a:lnTo>
                <a:lnTo>
                  <a:pt x="0" y="108775"/>
                </a:lnTo>
                <a:cubicBezTo>
                  <a:pt x="0" y="61089"/>
                  <a:pt x="28998" y="20174"/>
                  <a:pt x="70325" y="2697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4" name="Text Placeholder 41">
            <a:extLst>
              <a:ext uri="{FF2B5EF4-FFF2-40B4-BE49-F238E27FC236}">
                <a16:creationId xmlns:a16="http://schemas.microsoft.com/office/drawing/2014/main" id="{CEF394FC-657D-7249-0DA4-7937AFE107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0290" y="1657284"/>
            <a:ext cx="4926189" cy="484939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77835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3">
    <p:bg>
      <p:bgPr>
        <a:solidFill>
          <a:srgbClr val="01BC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B61472D5-089A-DF78-CCE3-CF33B824B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Placeholder 12">
            <a:extLst>
              <a:ext uri="{FF2B5EF4-FFF2-40B4-BE49-F238E27FC236}">
                <a16:creationId xmlns:a16="http://schemas.microsoft.com/office/drawing/2014/main" id="{6D160396-B9FA-41D3-2571-35B9EF3D7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463" y="760396"/>
            <a:ext cx="4979271" cy="5337208"/>
          </a:xfrm>
          <a:prstGeom prst="rect">
            <a:avLst/>
          </a:prstGeom>
          <a:effectLst>
            <a:outerShdw blurRad="165100" dist="127000" dir="5400000" algn="ctr" rotWithShape="0">
              <a:srgbClr val="000000">
                <a:alpha val="20000"/>
              </a:srgb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8000" b="1" i="0">
                <a:solidFill>
                  <a:schemeClr val="bg1"/>
                </a:solidFill>
                <a:latin typeface="Aptos Black" panose="020B0004020202020204" pitchFamily="34" charset="0"/>
              </a:defRPr>
            </a:lvl1pPr>
          </a:lstStyle>
          <a:p>
            <a:r>
              <a:rPr lang="en-GB"/>
              <a:t>Insert short title and keep it big</a:t>
            </a:r>
            <a:endParaRPr lang="en-I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B85AF253-CF68-5431-D78C-452DC8C344EB}"/>
              </a:ext>
            </a:extLst>
          </p:cNvPr>
          <p:cNvSpPr/>
          <p:nvPr userDrawn="1"/>
        </p:nvSpPr>
        <p:spPr>
          <a:xfrm>
            <a:off x="6020003" y="760396"/>
            <a:ext cx="5760000" cy="5337208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71E3DF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FB996F-E555-63D8-C6BF-9E77659F2C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4272" y="954931"/>
            <a:ext cx="5351462" cy="494813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9181A"/>
                </a:solidFill>
                <a:latin typeface="Aptos" panose="020B0004020202020204" pitchFamily="34" charset="0"/>
              </a:defRPr>
            </a:lvl1pPr>
            <a:lvl2pPr>
              <a:defRPr b="0" i="0">
                <a:solidFill>
                  <a:srgbClr val="19181A"/>
                </a:solidFill>
                <a:latin typeface="Aptos" panose="020B0004020202020204" pitchFamily="34" charset="0"/>
              </a:defRPr>
            </a:lvl2pPr>
            <a:lvl3pPr>
              <a:defRPr b="0" i="0">
                <a:solidFill>
                  <a:srgbClr val="19181A"/>
                </a:solidFill>
                <a:latin typeface="Aptos" panose="020B0004020202020204" pitchFamily="34" charset="0"/>
              </a:defRPr>
            </a:lvl3pPr>
            <a:lvl4pPr>
              <a:defRPr b="0" i="0">
                <a:solidFill>
                  <a:srgbClr val="19181A"/>
                </a:solidFill>
                <a:latin typeface="Aptos" panose="020B0004020202020204" pitchFamily="34" charset="0"/>
              </a:defRPr>
            </a:lvl4pPr>
            <a:lvl5pPr>
              <a:defRPr b="0" i="0">
                <a:solidFill>
                  <a:srgbClr val="19181A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969DFE8-4980-AE9D-C516-963CDFBCCF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66039" y="122958"/>
            <a:ext cx="1255859" cy="51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2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415E5872-73FA-15FE-4080-43F2E0AD6385}"/>
              </a:ext>
            </a:extLst>
          </p:cNvPr>
          <p:cNvSpPr/>
          <p:nvPr userDrawn="1"/>
        </p:nvSpPr>
        <p:spPr>
          <a:xfrm rot="5400000">
            <a:off x="-318722" y="1648582"/>
            <a:ext cx="5868430" cy="4550407"/>
          </a:xfrm>
          <a:custGeom>
            <a:avLst/>
            <a:gdLst>
              <a:gd name="connsiteX0" fmla="*/ 0 w 5868430"/>
              <a:gd name="connsiteY0" fmla="*/ 4343372 h 4550407"/>
              <a:gd name="connsiteX1" fmla="*/ 0 w 5868430"/>
              <a:gd name="connsiteY1" fmla="*/ 207034 h 4550407"/>
              <a:gd name="connsiteX2" fmla="*/ 206925 w 5868430"/>
              <a:gd name="connsiteY2" fmla="*/ 0 h 4550407"/>
              <a:gd name="connsiteX3" fmla="*/ 572802 w 5868430"/>
              <a:gd name="connsiteY3" fmla="*/ 0 h 4550407"/>
              <a:gd name="connsiteX4" fmla="*/ 5502553 w 5868430"/>
              <a:gd name="connsiteY4" fmla="*/ 0 h 4550407"/>
              <a:gd name="connsiteX5" fmla="*/ 5868430 w 5868430"/>
              <a:gd name="connsiteY5" fmla="*/ 0 h 4550407"/>
              <a:gd name="connsiteX6" fmla="*/ 5868429 w 5868430"/>
              <a:gd name="connsiteY6" fmla="*/ 4550407 h 4550407"/>
              <a:gd name="connsiteX7" fmla="*/ 5502552 w 5868430"/>
              <a:gd name="connsiteY7" fmla="*/ 4550407 h 4550407"/>
              <a:gd name="connsiteX8" fmla="*/ 572802 w 5868430"/>
              <a:gd name="connsiteY8" fmla="*/ 4550407 h 4550407"/>
              <a:gd name="connsiteX9" fmla="*/ 206925 w 5868430"/>
              <a:gd name="connsiteY9" fmla="*/ 4550407 h 4550407"/>
              <a:gd name="connsiteX10" fmla="*/ 0 w 5868430"/>
              <a:gd name="connsiteY10" fmla="*/ 4343372 h 45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8430" h="4550407">
                <a:moveTo>
                  <a:pt x="0" y="4343372"/>
                </a:moveTo>
                <a:lnTo>
                  <a:pt x="0" y="207034"/>
                </a:lnTo>
                <a:cubicBezTo>
                  <a:pt x="0" y="92692"/>
                  <a:pt x="92643" y="0"/>
                  <a:pt x="206925" y="0"/>
                </a:cubicBezTo>
                <a:lnTo>
                  <a:pt x="572802" y="0"/>
                </a:lnTo>
                <a:lnTo>
                  <a:pt x="5502553" y="0"/>
                </a:lnTo>
                <a:lnTo>
                  <a:pt x="5868430" y="0"/>
                </a:lnTo>
                <a:lnTo>
                  <a:pt x="5868429" y="4550407"/>
                </a:lnTo>
                <a:lnTo>
                  <a:pt x="5502552" y="4550407"/>
                </a:lnTo>
                <a:lnTo>
                  <a:pt x="572802" y="4550407"/>
                </a:lnTo>
                <a:lnTo>
                  <a:pt x="206925" y="4550407"/>
                </a:lnTo>
                <a:cubicBezTo>
                  <a:pt x="92643" y="4550407"/>
                  <a:pt x="0" y="4457714"/>
                  <a:pt x="0" y="4343372"/>
                </a:cubicBezTo>
                <a:close/>
              </a:path>
            </a:pathLst>
          </a:custGeom>
          <a:solidFill>
            <a:srgbClr val="5C3E8C"/>
          </a:solidFill>
          <a:ln w="12700" cap="flat">
            <a:noFill/>
            <a:prstDash val="solid"/>
            <a:miter/>
          </a:ln>
          <a:effectLst>
            <a:outerShdw blurRad="165100" dist="165100" dir="5400000" algn="ctr" rotWithShape="0">
              <a:srgbClr val="000000">
                <a:alpha val="1472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28" name="Title Placeholder 12">
            <a:extLst>
              <a:ext uri="{FF2B5EF4-FFF2-40B4-BE49-F238E27FC236}">
                <a16:creationId xmlns:a16="http://schemas.microsoft.com/office/drawing/2014/main" id="{EA64A310-8E4A-0B0F-5EEE-90ED080B2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="1" i="0">
                <a:solidFill>
                  <a:schemeClr val="bg1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AF0AAD-D10F-BDD4-F69E-52C5991EF942}"/>
              </a:ext>
            </a:extLst>
          </p:cNvPr>
          <p:cNvGrpSpPr/>
          <p:nvPr userDrawn="1"/>
        </p:nvGrpSpPr>
        <p:grpSpPr>
          <a:xfrm>
            <a:off x="0" y="4971882"/>
            <a:ext cx="2921093" cy="1901616"/>
            <a:chOff x="0" y="4956384"/>
            <a:chExt cx="2921093" cy="1901616"/>
          </a:xfrm>
        </p:grpSpPr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E04B65D0-31A6-7B52-774B-70CEFD870180}"/>
                </a:ext>
              </a:extLst>
            </p:cNvPr>
            <p:cNvSpPr/>
            <p:nvPr userDrawn="1"/>
          </p:nvSpPr>
          <p:spPr>
            <a:xfrm>
              <a:off x="33101" y="5929605"/>
              <a:ext cx="2887992" cy="928395"/>
            </a:xfrm>
            <a:custGeom>
              <a:avLst/>
              <a:gdLst>
                <a:gd name="connsiteX0" fmla="*/ 1668240 w 2887992"/>
                <a:gd name="connsiteY0" fmla="*/ 497 h 928395"/>
                <a:gd name="connsiteX1" fmla="*/ 2535886 w 2887992"/>
                <a:gd name="connsiteY1" fmla="*/ 358962 h 928395"/>
                <a:gd name="connsiteX2" fmla="*/ 2788363 w 2887992"/>
                <a:gd name="connsiteY2" fmla="*/ 692850 h 928395"/>
                <a:gd name="connsiteX3" fmla="*/ 2882666 w 2887992"/>
                <a:gd name="connsiteY3" fmla="*/ 909552 h 928395"/>
                <a:gd name="connsiteX4" fmla="*/ 2887992 w 2887992"/>
                <a:gd name="connsiteY4" fmla="*/ 928395 h 928395"/>
                <a:gd name="connsiteX5" fmla="*/ 897907 w 2887992"/>
                <a:gd name="connsiteY5" fmla="*/ 928395 h 928395"/>
                <a:gd name="connsiteX6" fmla="*/ 805477 w 2887992"/>
                <a:gd name="connsiteY6" fmla="*/ 843657 h 928395"/>
                <a:gd name="connsiteX7" fmla="*/ 0 w 2887992"/>
                <a:gd name="connsiteY7" fmla="*/ 536617 h 928395"/>
                <a:gd name="connsiteX8" fmla="*/ 563820 w 2887992"/>
                <a:gd name="connsiteY8" fmla="*/ 337159 h 928395"/>
                <a:gd name="connsiteX9" fmla="*/ 1668240 w 2887992"/>
                <a:gd name="connsiteY9" fmla="*/ 497 h 92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7992" h="928395">
                  <a:moveTo>
                    <a:pt x="1668240" y="497"/>
                  </a:moveTo>
                  <a:cubicBezTo>
                    <a:pt x="1964035" y="-7637"/>
                    <a:pt x="2259350" y="82948"/>
                    <a:pt x="2535886" y="358962"/>
                  </a:cubicBezTo>
                  <a:cubicBezTo>
                    <a:pt x="2639391" y="462272"/>
                    <a:pt x="2724101" y="574455"/>
                    <a:pt x="2788363" y="692850"/>
                  </a:cubicBezTo>
                  <a:cubicBezTo>
                    <a:pt x="2826439" y="762687"/>
                    <a:pt x="2857937" y="835085"/>
                    <a:pt x="2882666" y="909552"/>
                  </a:cubicBezTo>
                  <a:lnTo>
                    <a:pt x="2887992" y="928395"/>
                  </a:lnTo>
                  <a:lnTo>
                    <a:pt x="897907" y="928395"/>
                  </a:lnTo>
                  <a:lnTo>
                    <a:pt x="805477" y="843657"/>
                  </a:lnTo>
                  <a:cubicBezTo>
                    <a:pt x="548640" y="628282"/>
                    <a:pt x="273980" y="535065"/>
                    <a:pt x="0" y="536617"/>
                  </a:cubicBezTo>
                  <a:cubicBezTo>
                    <a:pt x="138304" y="525906"/>
                    <a:pt x="318010" y="450674"/>
                    <a:pt x="563820" y="337159"/>
                  </a:cubicBezTo>
                  <a:cubicBezTo>
                    <a:pt x="906828" y="184606"/>
                    <a:pt x="1287931" y="10956"/>
                    <a:pt x="1668240" y="497"/>
                  </a:cubicBezTo>
                  <a:close/>
                </a:path>
              </a:pathLst>
            </a:custGeom>
            <a:solidFill>
              <a:srgbClr val="00BCB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B6AB660F-BF16-4002-F5D3-7F1ADE4BD3F3}"/>
                </a:ext>
              </a:extLst>
            </p:cNvPr>
            <p:cNvSpPr/>
            <p:nvPr userDrawn="1"/>
          </p:nvSpPr>
          <p:spPr>
            <a:xfrm>
              <a:off x="0" y="6466140"/>
              <a:ext cx="931144" cy="391860"/>
            </a:xfrm>
            <a:custGeom>
              <a:avLst/>
              <a:gdLst>
                <a:gd name="connsiteX0" fmla="*/ 30435 w 931144"/>
                <a:gd name="connsiteY0" fmla="*/ 20 h 391860"/>
                <a:gd name="connsiteX1" fmla="*/ 33101 w 931144"/>
                <a:gd name="connsiteY1" fmla="*/ 20 h 391860"/>
                <a:gd name="connsiteX2" fmla="*/ 33165 w 931144"/>
                <a:gd name="connsiteY2" fmla="*/ 20 h 391860"/>
                <a:gd name="connsiteX3" fmla="*/ 838642 w 931144"/>
                <a:gd name="connsiteY3" fmla="*/ 307041 h 391860"/>
                <a:gd name="connsiteX4" fmla="*/ 931144 w 931144"/>
                <a:gd name="connsiteY4" fmla="*/ 391860 h 391860"/>
                <a:gd name="connsiteX5" fmla="*/ 0 w 931144"/>
                <a:gd name="connsiteY5" fmla="*/ 391860 h 391860"/>
                <a:gd name="connsiteX6" fmla="*/ 0 w 931144"/>
                <a:gd name="connsiteY6" fmla="*/ 740 h 391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1144" h="391860">
                  <a:moveTo>
                    <a:pt x="30435" y="20"/>
                  </a:moveTo>
                  <a:lnTo>
                    <a:pt x="33101" y="20"/>
                  </a:lnTo>
                  <a:lnTo>
                    <a:pt x="33165" y="20"/>
                  </a:lnTo>
                  <a:cubicBezTo>
                    <a:pt x="307145" y="-1533"/>
                    <a:pt x="581805" y="91636"/>
                    <a:pt x="838642" y="307041"/>
                  </a:cubicBezTo>
                  <a:lnTo>
                    <a:pt x="931144" y="391860"/>
                  </a:lnTo>
                  <a:lnTo>
                    <a:pt x="0" y="391860"/>
                  </a:lnTo>
                  <a:lnTo>
                    <a:pt x="0" y="740"/>
                  </a:lnTo>
                  <a:close/>
                </a:path>
              </a:pathLst>
            </a:custGeom>
            <a:solidFill>
              <a:srgbClr val="0070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8DE69734-5420-E228-204D-0121F2D0E803}"/>
                </a:ext>
              </a:extLst>
            </p:cNvPr>
            <p:cNvSpPr/>
            <p:nvPr userDrawn="1"/>
          </p:nvSpPr>
          <p:spPr>
            <a:xfrm>
              <a:off x="0" y="4956384"/>
              <a:ext cx="257766" cy="952588"/>
            </a:xfrm>
            <a:custGeom>
              <a:avLst/>
              <a:gdLst>
                <a:gd name="connsiteX0" fmla="*/ 0 w 257766"/>
                <a:gd name="connsiteY0" fmla="*/ 0 h 952588"/>
                <a:gd name="connsiteX1" fmla="*/ 5683 w 257766"/>
                <a:gd name="connsiteY1" fmla="*/ 3079 h 952588"/>
                <a:gd name="connsiteX2" fmla="*/ 257766 w 257766"/>
                <a:gd name="connsiteY2" fmla="*/ 476294 h 952588"/>
                <a:gd name="connsiteX3" fmla="*/ 5683 w 257766"/>
                <a:gd name="connsiteY3" fmla="*/ 949509 h 952588"/>
                <a:gd name="connsiteX4" fmla="*/ 0 w 257766"/>
                <a:gd name="connsiteY4" fmla="*/ 952588 h 95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766" h="952588">
                  <a:moveTo>
                    <a:pt x="0" y="0"/>
                  </a:moveTo>
                  <a:lnTo>
                    <a:pt x="5683" y="3079"/>
                  </a:lnTo>
                  <a:cubicBezTo>
                    <a:pt x="157772" y="105634"/>
                    <a:pt x="257766" y="279309"/>
                    <a:pt x="257766" y="476294"/>
                  </a:cubicBezTo>
                  <a:cubicBezTo>
                    <a:pt x="257766" y="673279"/>
                    <a:pt x="157772" y="846954"/>
                    <a:pt x="5683" y="949509"/>
                  </a:cubicBezTo>
                  <a:lnTo>
                    <a:pt x="0" y="952588"/>
                  </a:lnTo>
                  <a:close/>
                </a:path>
              </a:pathLst>
            </a:custGeom>
            <a:solidFill>
              <a:srgbClr val="70E3D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49" name="Picture 48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0252694B-2ECA-8073-2611-132237F409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32069" y="6128121"/>
              <a:ext cx="1480989" cy="606708"/>
            </a:xfrm>
            <a:prstGeom prst="rect">
              <a:avLst/>
            </a:prstGeom>
          </p:spPr>
        </p:pic>
      </p:grp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83F39A0-32C9-BA62-1FE4-8D3886A530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732" y="1201826"/>
            <a:ext cx="4111419" cy="46508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Aptos Light" panose="020B0004020202020204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50" name="Text Placeholder 41">
            <a:extLst>
              <a:ext uri="{FF2B5EF4-FFF2-40B4-BE49-F238E27FC236}">
                <a16:creationId xmlns:a16="http://schemas.microsoft.com/office/drawing/2014/main" id="{86F9C807-CA55-86E4-CE79-6B74C25A56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68930" y="962526"/>
            <a:ext cx="6582433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75534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4">
    <p:bg>
      <p:bgPr>
        <a:solidFill>
          <a:srgbClr val="01BC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4EAF07C7-CAE6-B628-738C-C3F58ED6D258}"/>
              </a:ext>
            </a:extLst>
          </p:cNvPr>
          <p:cNvSpPr/>
          <p:nvPr userDrawn="1"/>
        </p:nvSpPr>
        <p:spPr>
          <a:xfrm>
            <a:off x="2992627" y="1"/>
            <a:ext cx="9199373" cy="6857937"/>
          </a:xfrm>
          <a:custGeom>
            <a:avLst/>
            <a:gdLst>
              <a:gd name="connsiteX0" fmla="*/ 4310631 w 9199373"/>
              <a:gd name="connsiteY0" fmla="*/ 0 h 6857937"/>
              <a:gd name="connsiteX1" fmla="*/ 9199373 w 9199373"/>
              <a:gd name="connsiteY1" fmla="*/ 0 h 6857937"/>
              <a:gd name="connsiteX2" fmla="*/ 9199373 w 9199373"/>
              <a:gd name="connsiteY2" fmla="*/ 6388399 h 6857937"/>
              <a:gd name="connsiteX3" fmla="*/ 9098002 w 9199373"/>
              <a:gd name="connsiteY3" fmla="*/ 6268383 h 6857937"/>
              <a:gd name="connsiteX4" fmla="*/ 7912354 w 9199373"/>
              <a:gd name="connsiteY4" fmla="*/ 5763007 h 6857937"/>
              <a:gd name="connsiteX5" fmla="*/ 7026529 w 9199373"/>
              <a:gd name="connsiteY5" fmla="*/ 6065013 h 6857937"/>
              <a:gd name="connsiteX6" fmla="*/ 6799961 w 9199373"/>
              <a:gd name="connsiteY6" fmla="*/ 6266371 h 6857937"/>
              <a:gd name="connsiteX7" fmla="*/ 6349366 w 9199373"/>
              <a:gd name="connsiteY7" fmla="*/ 6857937 h 6857937"/>
              <a:gd name="connsiteX8" fmla="*/ 0 w 9199373"/>
              <a:gd name="connsiteY8" fmla="*/ 6857937 h 6857937"/>
              <a:gd name="connsiteX9" fmla="*/ 65405 w 9199373"/>
              <a:gd name="connsiteY9" fmla="*/ 6684201 h 6857937"/>
              <a:gd name="connsiteX10" fmla="*/ 241491 w 9199373"/>
              <a:gd name="connsiteY10" fmla="*/ 6206046 h 6857937"/>
              <a:gd name="connsiteX11" fmla="*/ 1263269 w 9199373"/>
              <a:gd name="connsiteY11" fmla="*/ 3699447 h 6857937"/>
              <a:gd name="connsiteX12" fmla="*/ 1454594 w 9199373"/>
              <a:gd name="connsiteY12" fmla="*/ 3311907 h 6857937"/>
              <a:gd name="connsiteX13" fmla="*/ 3593783 w 9199373"/>
              <a:gd name="connsiteY13" fmla="*/ 508318 h 6857937"/>
              <a:gd name="connsiteX14" fmla="*/ 4208884 w 9199373"/>
              <a:gd name="connsiteY14" fmla="*/ 61445 h 685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99373" h="6857937">
                <a:moveTo>
                  <a:pt x="4310631" y="0"/>
                </a:moveTo>
                <a:lnTo>
                  <a:pt x="9199373" y="0"/>
                </a:lnTo>
                <a:lnTo>
                  <a:pt x="9199373" y="6388399"/>
                </a:lnTo>
                <a:lnTo>
                  <a:pt x="9098002" y="6268383"/>
                </a:lnTo>
                <a:cubicBezTo>
                  <a:pt x="8780653" y="5935707"/>
                  <a:pt x="8380508" y="5763007"/>
                  <a:pt x="7912354" y="5763007"/>
                </a:cubicBezTo>
                <a:cubicBezTo>
                  <a:pt x="7580186" y="5763007"/>
                  <a:pt x="7288213" y="5868734"/>
                  <a:pt x="7026529" y="6065013"/>
                </a:cubicBezTo>
                <a:cubicBezTo>
                  <a:pt x="6945948" y="6125401"/>
                  <a:pt x="6870510" y="6190870"/>
                  <a:pt x="6799961" y="6266371"/>
                </a:cubicBezTo>
                <a:cubicBezTo>
                  <a:pt x="6639624" y="6428868"/>
                  <a:pt x="6491097" y="6627813"/>
                  <a:pt x="6349366" y="6857937"/>
                </a:cubicBezTo>
                <a:lnTo>
                  <a:pt x="0" y="6857937"/>
                </a:lnTo>
                <a:cubicBezTo>
                  <a:pt x="21590" y="6800787"/>
                  <a:pt x="43370" y="6742939"/>
                  <a:pt x="65405" y="6684201"/>
                </a:cubicBezTo>
                <a:cubicBezTo>
                  <a:pt x="120714" y="6528182"/>
                  <a:pt x="181166" y="6367146"/>
                  <a:pt x="241491" y="6206046"/>
                </a:cubicBezTo>
                <a:cubicBezTo>
                  <a:pt x="543560" y="5380610"/>
                  <a:pt x="870649" y="4524947"/>
                  <a:pt x="1263269" y="3699447"/>
                </a:cubicBezTo>
                <a:cubicBezTo>
                  <a:pt x="1323721" y="3568637"/>
                  <a:pt x="1389126" y="3437764"/>
                  <a:pt x="1454594" y="3311907"/>
                </a:cubicBezTo>
                <a:cubicBezTo>
                  <a:pt x="2003171" y="2239773"/>
                  <a:pt x="2682748" y="1253237"/>
                  <a:pt x="3593783" y="508318"/>
                </a:cubicBezTo>
                <a:cubicBezTo>
                  <a:pt x="3788200" y="347882"/>
                  <a:pt x="3992880" y="198415"/>
                  <a:pt x="4208884" y="61445"/>
                </a:cubicBezTo>
                <a:close/>
              </a:path>
            </a:pathLst>
          </a:custGeom>
          <a:solidFill>
            <a:srgbClr val="0070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itle Placeholder 12">
            <a:extLst>
              <a:ext uri="{FF2B5EF4-FFF2-40B4-BE49-F238E27FC236}">
                <a16:creationId xmlns:a16="http://schemas.microsoft.com/office/drawing/2014/main" id="{E86F7DE4-452B-D38F-6F3A-27B07C6B50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2" y="212186"/>
            <a:ext cx="10385927" cy="6925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="1" i="0">
                <a:solidFill>
                  <a:schemeClr val="bg1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3" name="Text Placeholder 41">
            <a:extLst>
              <a:ext uri="{FF2B5EF4-FFF2-40B4-BE49-F238E27FC236}">
                <a16:creationId xmlns:a16="http://schemas.microsoft.com/office/drawing/2014/main" id="{A75EF3AD-4112-5FA8-2DF0-85A390089D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962527"/>
            <a:ext cx="5750103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437D374-25B5-9316-083D-4124A513E8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78266" y="57875"/>
            <a:ext cx="1255859" cy="514480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id="{280869A8-0CA2-DF76-46D3-1FE3FF035CDA}"/>
              </a:ext>
            </a:extLst>
          </p:cNvPr>
          <p:cNvSpPr/>
          <p:nvPr userDrawn="1"/>
        </p:nvSpPr>
        <p:spPr>
          <a:xfrm>
            <a:off x="340292" y="962527"/>
            <a:ext cx="5337208" cy="5337208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6" name="Picture Placeholder 28">
            <a:extLst>
              <a:ext uri="{FF2B5EF4-FFF2-40B4-BE49-F238E27FC236}">
                <a16:creationId xmlns:a16="http://schemas.microsoft.com/office/drawing/2014/main" id="{A37B6504-4818-0678-AC28-0C9B5825C00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9127" y="1025619"/>
            <a:ext cx="5211024" cy="5211024"/>
          </a:xfrm>
          <a:custGeom>
            <a:avLst/>
            <a:gdLst>
              <a:gd name="connsiteX0" fmla="*/ 83687 w 5428158"/>
              <a:gd name="connsiteY0" fmla="*/ 0 h 5106617"/>
              <a:gd name="connsiteX1" fmla="*/ 5345070 w 5428158"/>
              <a:gd name="connsiteY1" fmla="*/ 0 h 5106617"/>
              <a:gd name="connsiteX2" fmla="*/ 5358432 w 5428158"/>
              <a:gd name="connsiteY2" fmla="*/ 2697 h 5106617"/>
              <a:gd name="connsiteX3" fmla="*/ 5419708 w 5428158"/>
              <a:gd name="connsiteY3" fmla="*/ 63963 h 5106617"/>
              <a:gd name="connsiteX4" fmla="*/ 5428158 w 5428158"/>
              <a:gd name="connsiteY4" fmla="*/ 105813 h 5106617"/>
              <a:gd name="connsiteX5" fmla="*/ 5428158 w 5428158"/>
              <a:gd name="connsiteY5" fmla="*/ 4994454 h 5106617"/>
              <a:gd name="connsiteX6" fmla="*/ 5419708 w 5428158"/>
              <a:gd name="connsiteY6" fmla="*/ 5036304 h 5106617"/>
              <a:gd name="connsiteX7" fmla="*/ 5313612 w 5428158"/>
              <a:gd name="connsiteY7" fmla="*/ 5106617 h 5106617"/>
              <a:gd name="connsiteX8" fmla="*/ 115144 w 5428158"/>
              <a:gd name="connsiteY8" fmla="*/ 5106617 h 5106617"/>
              <a:gd name="connsiteX9" fmla="*/ 0 w 5428158"/>
              <a:gd name="connsiteY9" fmla="*/ 4991492 h 5106617"/>
              <a:gd name="connsiteX10" fmla="*/ 0 w 5428158"/>
              <a:gd name="connsiteY10" fmla="*/ 3555723 h 5106617"/>
              <a:gd name="connsiteX11" fmla="*/ 0 w 5428158"/>
              <a:gd name="connsiteY11" fmla="*/ 1544544 h 5106617"/>
              <a:gd name="connsiteX12" fmla="*/ 0 w 5428158"/>
              <a:gd name="connsiteY12" fmla="*/ 108775 h 5106617"/>
              <a:gd name="connsiteX13" fmla="*/ 70325 w 5428158"/>
              <a:gd name="connsiteY13" fmla="*/ 2697 h 510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8158" h="5106617">
                <a:moveTo>
                  <a:pt x="83687" y="0"/>
                </a:moveTo>
                <a:lnTo>
                  <a:pt x="5345070" y="0"/>
                </a:lnTo>
                <a:lnTo>
                  <a:pt x="5358432" y="2697"/>
                </a:lnTo>
                <a:cubicBezTo>
                  <a:pt x="5385983" y="14348"/>
                  <a:pt x="5408054" y="36416"/>
                  <a:pt x="5419708" y="63963"/>
                </a:cubicBezTo>
                <a:lnTo>
                  <a:pt x="5428158" y="105813"/>
                </a:lnTo>
                <a:lnTo>
                  <a:pt x="5428158" y="4994454"/>
                </a:lnTo>
                <a:lnTo>
                  <a:pt x="5419708" y="5036304"/>
                </a:lnTo>
                <a:cubicBezTo>
                  <a:pt x="5402228" y="5077624"/>
                  <a:pt x="5361307" y="5106617"/>
                  <a:pt x="5313612" y="5106617"/>
                </a:cubicBezTo>
                <a:lnTo>
                  <a:pt x="115144" y="5106617"/>
                </a:lnTo>
                <a:cubicBezTo>
                  <a:pt x="51552" y="5106617"/>
                  <a:pt x="0" y="5055074"/>
                  <a:pt x="0" y="4991492"/>
                </a:cubicBezTo>
                <a:lnTo>
                  <a:pt x="0" y="3555723"/>
                </a:lnTo>
                <a:lnTo>
                  <a:pt x="0" y="1544544"/>
                </a:lnTo>
                <a:lnTo>
                  <a:pt x="0" y="108775"/>
                </a:lnTo>
                <a:cubicBezTo>
                  <a:pt x="0" y="61089"/>
                  <a:pt x="28998" y="20174"/>
                  <a:pt x="70325" y="2697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2242171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1">
    <p:bg>
      <p:bgPr>
        <a:solidFill>
          <a:srgbClr val="922B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CB4120E-E0C4-F501-9196-5E7B663207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440A0E84-07C2-886A-66EB-3C78D1A9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3" y="212186"/>
            <a:ext cx="10537974" cy="6925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="1" i="0">
                <a:solidFill>
                  <a:srgbClr val="F2AAB6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5" name="Text Placeholder 41">
            <a:extLst>
              <a:ext uri="{FF2B5EF4-FFF2-40B4-BE49-F238E27FC236}">
                <a16:creationId xmlns:a16="http://schemas.microsoft.com/office/drawing/2014/main" id="{6C8766E6-BE0C-D8F4-2EA6-8F396FFD42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2783" y="1318661"/>
            <a:ext cx="7205916" cy="518801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3F3F49C-A361-B37A-BD9A-301B53FB43A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78266" y="57875"/>
            <a:ext cx="1255859" cy="51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184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2">
    <p:bg>
      <p:bgPr>
        <a:solidFill>
          <a:srgbClr val="922B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CB4120E-E0C4-F501-9196-5E7B663207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38C90400-E657-2AC1-7755-81D1BD6C9CF5}"/>
              </a:ext>
            </a:extLst>
          </p:cNvPr>
          <p:cNvSpPr/>
          <p:nvPr userDrawn="1"/>
        </p:nvSpPr>
        <p:spPr>
          <a:xfrm>
            <a:off x="437950" y="1197027"/>
            <a:ext cx="4762899" cy="5300026"/>
          </a:xfrm>
          <a:custGeom>
            <a:avLst/>
            <a:gdLst>
              <a:gd name="connsiteX0" fmla="*/ 164847 w 4762899"/>
              <a:gd name="connsiteY0" fmla="*/ 0 h 5300026"/>
              <a:gd name="connsiteX1" fmla="*/ 2038950 w 4762899"/>
              <a:gd name="connsiteY1" fmla="*/ 0 h 5300026"/>
              <a:gd name="connsiteX2" fmla="*/ 2723949 w 4762899"/>
              <a:gd name="connsiteY2" fmla="*/ 0 h 5300026"/>
              <a:gd name="connsiteX3" fmla="*/ 4598052 w 4762899"/>
              <a:gd name="connsiteY3" fmla="*/ 0 h 5300026"/>
              <a:gd name="connsiteX4" fmla="*/ 4762899 w 4762899"/>
              <a:gd name="connsiteY4" fmla="*/ 175128 h 5300026"/>
              <a:gd name="connsiteX5" fmla="*/ 4762899 w 4762899"/>
              <a:gd name="connsiteY5" fmla="*/ 1626016 h 5300026"/>
              <a:gd name="connsiteX6" fmla="*/ 4762899 w 4762899"/>
              <a:gd name="connsiteY6" fmla="*/ 3674010 h 5300026"/>
              <a:gd name="connsiteX7" fmla="*/ 4762899 w 4762899"/>
              <a:gd name="connsiteY7" fmla="*/ 5124898 h 5300026"/>
              <a:gd name="connsiteX8" fmla="*/ 4598052 w 4762899"/>
              <a:gd name="connsiteY8" fmla="*/ 5300026 h 5300026"/>
              <a:gd name="connsiteX9" fmla="*/ 2723949 w 4762899"/>
              <a:gd name="connsiteY9" fmla="*/ 5300026 h 5300026"/>
              <a:gd name="connsiteX10" fmla="*/ 2038950 w 4762899"/>
              <a:gd name="connsiteY10" fmla="*/ 5300026 h 5300026"/>
              <a:gd name="connsiteX11" fmla="*/ 164847 w 4762899"/>
              <a:gd name="connsiteY11" fmla="*/ 5300026 h 5300026"/>
              <a:gd name="connsiteX12" fmla="*/ 0 w 4762899"/>
              <a:gd name="connsiteY12" fmla="*/ 5124898 h 5300026"/>
              <a:gd name="connsiteX13" fmla="*/ 0 w 4762899"/>
              <a:gd name="connsiteY13" fmla="*/ 3674010 h 5300026"/>
              <a:gd name="connsiteX14" fmla="*/ 0 w 4762899"/>
              <a:gd name="connsiteY14" fmla="*/ 1626016 h 5300026"/>
              <a:gd name="connsiteX15" fmla="*/ 0 w 4762899"/>
              <a:gd name="connsiteY15" fmla="*/ 175128 h 5300026"/>
              <a:gd name="connsiteX16" fmla="*/ 164847 w 4762899"/>
              <a:gd name="connsiteY16" fmla="*/ 0 h 530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762899" h="5300026">
                <a:moveTo>
                  <a:pt x="164847" y="0"/>
                </a:moveTo>
                <a:lnTo>
                  <a:pt x="2038950" y="0"/>
                </a:lnTo>
                <a:lnTo>
                  <a:pt x="2723949" y="0"/>
                </a:lnTo>
                <a:lnTo>
                  <a:pt x="4598052" y="0"/>
                </a:lnTo>
                <a:cubicBezTo>
                  <a:pt x="4689094" y="0"/>
                  <a:pt x="4762899" y="78408"/>
                  <a:pt x="4762899" y="175128"/>
                </a:cubicBezTo>
                <a:lnTo>
                  <a:pt x="4762899" y="1626016"/>
                </a:lnTo>
                <a:lnTo>
                  <a:pt x="4762899" y="3674010"/>
                </a:lnTo>
                <a:lnTo>
                  <a:pt x="4762899" y="5124898"/>
                </a:lnTo>
                <a:cubicBezTo>
                  <a:pt x="4762899" y="5221619"/>
                  <a:pt x="4689094" y="5300026"/>
                  <a:pt x="4598052" y="5300026"/>
                </a:cubicBezTo>
                <a:lnTo>
                  <a:pt x="2723949" y="5300026"/>
                </a:lnTo>
                <a:lnTo>
                  <a:pt x="2038950" y="5300026"/>
                </a:lnTo>
                <a:lnTo>
                  <a:pt x="164847" y="5300026"/>
                </a:lnTo>
                <a:cubicBezTo>
                  <a:pt x="73805" y="5300026"/>
                  <a:pt x="0" y="5221618"/>
                  <a:pt x="0" y="5124898"/>
                </a:cubicBezTo>
                <a:lnTo>
                  <a:pt x="0" y="3674010"/>
                </a:lnTo>
                <a:lnTo>
                  <a:pt x="0" y="1626016"/>
                </a:lnTo>
                <a:lnTo>
                  <a:pt x="0" y="175128"/>
                </a:lnTo>
                <a:cubicBezTo>
                  <a:pt x="0" y="78407"/>
                  <a:pt x="73805" y="0"/>
                  <a:pt x="164847" y="0"/>
                </a:cubicBezTo>
                <a:close/>
              </a:path>
            </a:pathLst>
          </a:custGeom>
          <a:solidFill>
            <a:srgbClr val="F7F5F9"/>
          </a:solidFill>
          <a:ln>
            <a:noFill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A558A32-06E8-0BE5-703E-2B2A4BE8B2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6081" y="1234035"/>
            <a:ext cx="4686638" cy="5226010"/>
          </a:xfrm>
          <a:custGeom>
            <a:avLst/>
            <a:gdLst>
              <a:gd name="connsiteX0" fmla="*/ 162208 w 4686638"/>
              <a:gd name="connsiteY0" fmla="*/ 0 h 5226010"/>
              <a:gd name="connsiteX1" fmla="*/ 2006304 w 4686638"/>
              <a:gd name="connsiteY1" fmla="*/ 0 h 5226010"/>
              <a:gd name="connsiteX2" fmla="*/ 2680335 w 4686638"/>
              <a:gd name="connsiteY2" fmla="*/ 0 h 5226010"/>
              <a:gd name="connsiteX3" fmla="*/ 4524431 w 4686638"/>
              <a:gd name="connsiteY3" fmla="*/ 0 h 5226010"/>
              <a:gd name="connsiteX4" fmla="*/ 4686638 w 4686638"/>
              <a:gd name="connsiteY4" fmla="*/ 172682 h 5226010"/>
              <a:gd name="connsiteX5" fmla="*/ 4686638 w 4686638"/>
              <a:gd name="connsiteY5" fmla="*/ 1603309 h 5226010"/>
              <a:gd name="connsiteX6" fmla="*/ 4686638 w 4686638"/>
              <a:gd name="connsiteY6" fmla="*/ 3622702 h 5226010"/>
              <a:gd name="connsiteX7" fmla="*/ 4686638 w 4686638"/>
              <a:gd name="connsiteY7" fmla="*/ 5053328 h 5226010"/>
              <a:gd name="connsiteX8" fmla="*/ 4524431 w 4686638"/>
              <a:gd name="connsiteY8" fmla="*/ 5226010 h 5226010"/>
              <a:gd name="connsiteX9" fmla="*/ 2680335 w 4686638"/>
              <a:gd name="connsiteY9" fmla="*/ 5226010 h 5226010"/>
              <a:gd name="connsiteX10" fmla="*/ 2006304 w 4686638"/>
              <a:gd name="connsiteY10" fmla="*/ 5226010 h 5226010"/>
              <a:gd name="connsiteX11" fmla="*/ 162208 w 4686638"/>
              <a:gd name="connsiteY11" fmla="*/ 5226010 h 5226010"/>
              <a:gd name="connsiteX12" fmla="*/ 0 w 4686638"/>
              <a:gd name="connsiteY12" fmla="*/ 5053328 h 5226010"/>
              <a:gd name="connsiteX13" fmla="*/ 0 w 4686638"/>
              <a:gd name="connsiteY13" fmla="*/ 3622702 h 5226010"/>
              <a:gd name="connsiteX14" fmla="*/ 0 w 4686638"/>
              <a:gd name="connsiteY14" fmla="*/ 1603309 h 5226010"/>
              <a:gd name="connsiteX15" fmla="*/ 0 w 4686638"/>
              <a:gd name="connsiteY15" fmla="*/ 172682 h 5226010"/>
              <a:gd name="connsiteX16" fmla="*/ 162208 w 4686638"/>
              <a:gd name="connsiteY16" fmla="*/ 0 h 5226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86638" h="5226010">
                <a:moveTo>
                  <a:pt x="162208" y="0"/>
                </a:moveTo>
                <a:lnTo>
                  <a:pt x="2006304" y="0"/>
                </a:lnTo>
                <a:lnTo>
                  <a:pt x="2680335" y="0"/>
                </a:lnTo>
                <a:lnTo>
                  <a:pt x="4524431" y="0"/>
                </a:lnTo>
                <a:cubicBezTo>
                  <a:pt x="4614015" y="0"/>
                  <a:pt x="4686638" y="77313"/>
                  <a:pt x="4686638" y="172682"/>
                </a:cubicBezTo>
                <a:lnTo>
                  <a:pt x="4686638" y="1603309"/>
                </a:lnTo>
                <a:lnTo>
                  <a:pt x="4686638" y="3622702"/>
                </a:lnTo>
                <a:lnTo>
                  <a:pt x="4686638" y="5053328"/>
                </a:lnTo>
                <a:cubicBezTo>
                  <a:pt x="4686638" y="5148698"/>
                  <a:pt x="4614015" y="5226010"/>
                  <a:pt x="4524431" y="5226010"/>
                </a:cubicBezTo>
                <a:lnTo>
                  <a:pt x="2680335" y="5226010"/>
                </a:lnTo>
                <a:lnTo>
                  <a:pt x="2006304" y="5226010"/>
                </a:lnTo>
                <a:lnTo>
                  <a:pt x="162208" y="5226010"/>
                </a:lnTo>
                <a:cubicBezTo>
                  <a:pt x="72623" y="5226010"/>
                  <a:pt x="0" y="5148697"/>
                  <a:pt x="0" y="5053328"/>
                </a:cubicBezTo>
                <a:lnTo>
                  <a:pt x="0" y="3622702"/>
                </a:lnTo>
                <a:lnTo>
                  <a:pt x="0" y="1603309"/>
                </a:lnTo>
                <a:lnTo>
                  <a:pt x="0" y="172682"/>
                </a:lnTo>
                <a:cubicBezTo>
                  <a:pt x="0" y="77312"/>
                  <a:pt x="72623" y="0"/>
                  <a:pt x="162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" name="Text Placeholder 41">
            <a:extLst>
              <a:ext uri="{FF2B5EF4-FFF2-40B4-BE49-F238E27FC236}">
                <a16:creationId xmlns:a16="http://schemas.microsoft.com/office/drawing/2014/main" id="{6C8766E6-BE0C-D8F4-2EA6-8F396FFD42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9397" y="1318661"/>
            <a:ext cx="6439301" cy="518801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3F3F49C-A361-B37A-BD9A-301B53FB43A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78266" y="57875"/>
            <a:ext cx="1255859" cy="514480"/>
          </a:xfrm>
          <a:prstGeom prst="rect">
            <a:avLst/>
          </a:prstGeom>
        </p:spPr>
      </p:pic>
      <p:sp>
        <p:nvSpPr>
          <p:cNvPr id="24" name="Title Placeholder 12">
            <a:extLst>
              <a:ext uri="{FF2B5EF4-FFF2-40B4-BE49-F238E27FC236}">
                <a16:creationId xmlns:a16="http://schemas.microsoft.com/office/drawing/2014/main" id="{8B44DD98-7F1E-F8BE-3B3F-45DBBD3DC7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3" y="212186"/>
            <a:ext cx="10537974" cy="6925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="1" i="0">
                <a:solidFill>
                  <a:srgbClr val="F2AAB6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0021763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3">
    <p:bg>
      <p:bgPr>
        <a:solidFill>
          <a:srgbClr val="D24A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4FD29B4A-9D28-404B-38A4-9F4FC77415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Placeholder 12">
            <a:extLst>
              <a:ext uri="{FF2B5EF4-FFF2-40B4-BE49-F238E27FC236}">
                <a16:creationId xmlns:a16="http://schemas.microsoft.com/office/drawing/2014/main" id="{3F6D553C-ACC2-BAA3-01FF-C7F9D965CE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463" y="760396"/>
            <a:ext cx="4979271" cy="5337208"/>
          </a:xfrm>
          <a:prstGeom prst="rect">
            <a:avLst/>
          </a:prstGeom>
          <a:effectLst>
            <a:outerShdw blurRad="165100" dist="127000" dir="5400000" algn="ctr" rotWithShape="0">
              <a:srgbClr val="000000">
                <a:alpha val="20000"/>
              </a:srgb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8000" b="1" i="0">
                <a:solidFill>
                  <a:schemeClr val="bg1"/>
                </a:solidFill>
                <a:latin typeface="Aptos Black" panose="020B0004020202020204" pitchFamily="34" charset="0"/>
              </a:defRPr>
            </a:lvl1pPr>
          </a:lstStyle>
          <a:p>
            <a:r>
              <a:rPr lang="en-GB"/>
              <a:t>Insert short title and keep it big</a:t>
            </a:r>
            <a:endParaRPr lang="en-I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A55D476-7587-ED36-3CE5-168726EF1DC8}"/>
              </a:ext>
            </a:extLst>
          </p:cNvPr>
          <p:cNvSpPr/>
          <p:nvPr userDrawn="1"/>
        </p:nvSpPr>
        <p:spPr>
          <a:xfrm>
            <a:off x="6020003" y="760396"/>
            <a:ext cx="5760000" cy="5337208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2AAB6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F3B6B2F8-22AA-D4C8-E7B0-470DD9A4DD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4272" y="954931"/>
            <a:ext cx="5351462" cy="494813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9181A"/>
                </a:solidFill>
                <a:latin typeface="Aptos" panose="020B0004020202020204" pitchFamily="34" charset="0"/>
              </a:defRPr>
            </a:lvl1pPr>
            <a:lvl2pPr>
              <a:defRPr b="0" i="0">
                <a:solidFill>
                  <a:srgbClr val="19181A"/>
                </a:solidFill>
                <a:latin typeface="Aptos" panose="020B0004020202020204" pitchFamily="34" charset="0"/>
              </a:defRPr>
            </a:lvl2pPr>
            <a:lvl3pPr>
              <a:defRPr b="0" i="0">
                <a:solidFill>
                  <a:srgbClr val="19181A"/>
                </a:solidFill>
                <a:latin typeface="Aptos" panose="020B0004020202020204" pitchFamily="34" charset="0"/>
              </a:defRPr>
            </a:lvl3pPr>
            <a:lvl4pPr>
              <a:defRPr b="0" i="0">
                <a:solidFill>
                  <a:srgbClr val="19181A"/>
                </a:solidFill>
                <a:latin typeface="Aptos" panose="020B0004020202020204" pitchFamily="34" charset="0"/>
              </a:defRPr>
            </a:lvl4pPr>
            <a:lvl5pPr>
              <a:defRPr b="0" i="0">
                <a:solidFill>
                  <a:srgbClr val="19181A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8BD0102-E40D-35BA-CBAC-39AD5069A3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66039" y="122958"/>
            <a:ext cx="1255859" cy="51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758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4">
    <p:bg>
      <p:bgPr>
        <a:solidFill>
          <a:srgbClr val="D24A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4EAF07C7-CAE6-B628-738C-C3F58ED6D258}"/>
              </a:ext>
            </a:extLst>
          </p:cNvPr>
          <p:cNvSpPr/>
          <p:nvPr userDrawn="1"/>
        </p:nvSpPr>
        <p:spPr>
          <a:xfrm>
            <a:off x="2992627" y="1"/>
            <a:ext cx="9199373" cy="6857937"/>
          </a:xfrm>
          <a:custGeom>
            <a:avLst/>
            <a:gdLst>
              <a:gd name="connsiteX0" fmla="*/ 4310631 w 9199373"/>
              <a:gd name="connsiteY0" fmla="*/ 0 h 6857937"/>
              <a:gd name="connsiteX1" fmla="*/ 9199373 w 9199373"/>
              <a:gd name="connsiteY1" fmla="*/ 0 h 6857937"/>
              <a:gd name="connsiteX2" fmla="*/ 9199373 w 9199373"/>
              <a:gd name="connsiteY2" fmla="*/ 6388399 h 6857937"/>
              <a:gd name="connsiteX3" fmla="*/ 9098002 w 9199373"/>
              <a:gd name="connsiteY3" fmla="*/ 6268383 h 6857937"/>
              <a:gd name="connsiteX4" fmla="*/ 7912354 w 9199373"/>
              <a:gd name="connsiteY4" fmla="*/ 5763007 h 6857937"/>
              <a:gd name="connsiteX5" fmla="*/ 7026529 w 9199373"/>
              <a:gd name="connsiteY5" fmla="*/ 6065013 h 6857937"/>
              <a:gd name="connsiteX6" fmla="*/ 6799961 w 9199373"/>
              <a:gd name="connsiteY6" fmla="*/ 6266371 h 6857937"/>
              <a:gd name="connsiteX7" fmla="*/ 6349366 w 9199373"/>
              <a:gd name="connsiteY7" fmla="*/ 6857937 h 6857937"/>
              <a:gd name="connsiteX8" fmla="*/ 0 w 9199373"/>
              <a:gd name="connsiteY8" fmla="*/ 6857937 h 6857937"/>
              <a:gd name="connsiteX9" fmla="*/ 65405 w 9199373"/>
              <a:gd name="connsiteY9" fmla="*/ 6684201 h 6857937"/>
              <a:gd name="connsiteX10" fmla="*/ 241491 w 9199373"/>
              <a:gd name="connsiteY10" fmla="*/ 6206046 h 6857937"/>
              <a:gd name="connsiteX11" fmla="*/ 1263269 w 9199373"/>
              <a:gd name="connsiteY11" fmla="*/ 3699447 h 6857937"/>
              <a:gd name="connsiteX12" fmla="*/ 1454594 w 9199373"/>
              <a:gd name="connsiteY12" fmla="*/ 3311907 h 6857937"/>
              <a:gd name="connsiteX13" fmla="*/ 3593783 w 9199373"/>
              <a:gd name="connsiteY13" fmla="*/ 508318 h 6857937"/>
              <a:gd name="connsiteX14" fmla="*/ 4208884 w 9199373"/>
              <a:gd name="connsiteY14" fmla="*/ 61445 h 685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99373" h="6857937">
                <a:moveTo>
                  <a:pt x="4310631" y="0"/>
                </a:moveTo>
                <a:lnTo>
                  <a:pt x="9199373" y="0"/>
                </a:lnTo>
                <a:lnTo>
                  <a:pt x="9199373" y="6388399"/>
                </a:lnTo>
                <a:lnTo>
                  <a:pt x="9098002" y="6268383"/>
                </a:lnTo>
                <a:cubicBezTo>
                  <a:pt x="8780653" y="5935707"/>
                  <a:pt x="8380508" y="5763007"/>
                  <a:pt x="7912354" y="5763007"/>
                </a:cubicBezTo>
                <a:cubicBezTo>
                  <a:pt x="7580186" y="5763007"/>
                  <a:pt x="7288213" y="5868734"/>
                  <a:pt x="7026529" y="6065013"/>
                </a:cubicBezTo>
                <a:cubicBezTo>
                  <a:pt x="6945948" y="6125401"/>
                  <a:pt x="6870510" y="6190870"/>
                  <a:pt x="6799961" y="6266371"/>
                </a:cubicBezTo>
                <a:cubicBezTo>
                  <a:pt x="6639624" y="6428868"/>
                  <a:pt x="6491097" y="6627813"/>
                  <a:pt x="6349366" y="6857937"/>
                </a:cubicBezTo>
                <a:lnTo>
                  <a:pt x="0" y="6857937"/>
                </a:lnTo>
                <a:cubicBezTo>
                  <a:pt x="21590" y="6800787"/>
                  <a:pt x="43370" y="6742939"/>
                  <a:pt x="65405" y="6684201"/>
                </a:cubicBezTo>
                <a:cubicBezTo>
                  <a:pt x="120714" y="6528182"/>
                  <a:pt x="181166" y="6367146"/>
                  <a:pt x="241491" y="6206046"/>
                </a:cubicBezTo>
                <a:cubicBezTo>
                  <a:pt x="543560" y="5380610"/>
                  <a:pt x="870649" y="4524947"/>
                  <a:pt x="1263269" y="3699447"/>
                </a:cubicBezTo>
                <a:cubicBezTo>
                  <a:pt x="1323721" y="3568637"/>
                  <a:pt x="1389126" y="3437764"/>
                  <a:pt x="1454594" y="3311907"/>
                </a:cubicBezTo>
                <a:cubicBezTo>
                  <a:pt x="2003171" y="2239773"/>
                  <a:pt x="2682748" y="1253237"/>
                  <a:pt x="3593783" y="508318"/>
                </a:cubicBezTo>
                <a:cubicBezTo>
                  <a:pt x="3788200" y="347882"/>
                  <a:pt x="3992880" y="198415"/>
                  <a:pt x="4208884" y="61445"/>
                </a:cubicBezTo>
                <a:close/>
              </a:path>
            </a:pathLst>
          </a:custGeom>
          <a:solidFill>
            <a:srgbClr val="922B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itle Placeholder 12">
            <a:extLst>
              <a:ext uri="{FF2B5EF4-FFF2-40B4-BE49-F238E27FC236}">
                <a16:creationId xmlns:a16="http://schemas.microsoft.com/office/drawing/2014/main" id="{E86F7DE4-452B-D38F-6F3A-27B07C6B50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2" y="212186"/>
            <a:ext cx="10385927" cy="6925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="1" i="0">
                <a:solidFill>
                  <a:schemeClr val="bg1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3" name="Text Placeholder 41">
            <a:extLst>
              <a:ext uri="{FF2B5EF4-FFF2-40B4-BE49-F238E27FC236}">
                <a16:creationId xmlns:a16="http://schemas.microsoft.com/office/drawing/2014/main" id="{A75EF3AD-4112-5FA8-2DF0-85A390089D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962527"/>
            <a:ext cx="5750103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437D374-25B5-9316-083D-4124A513E8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78266" y="57875"/>
            <a:ext cx="1255859" cy="514480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id="{280869A8-0CA2-DF76-46D3-1FE3FF035CDA}"/>
              </a:ext>
            </a:extLst>
          </p:cNvPr>
          <p:cNvSpPr/>
          <p:nvPr userDrawn="1"/>
        </p:nvSpPr>
        <p:spPr>
          <a:xfrm>
            <a:off x="340292" y="962527"/>
            <a:ext cx="5337208" cy="5337208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6" name="Picture Placeholder 28">
            <a:extLst>
              <a:ext uri="{FF2B5EF4-FFF2-40B4-BE49-F238E27FC236}">
                <a16:creationId xmlns:a16="http://schemas.microsoft.com/office/drawing/2014/main" id="{A37B6504-4818-0678-AC28-0C9B5825C00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9127" y="1025619"/>
            <a:ext cx="5211024" cy="5211024"/>
          </a:xfrm>
          <a:custGeom>
            <a:avLst/>
            <a:gdLst>
              <a:gd name="connsiteX0" fmla="*/ 83687 w 5428158"/>
              <a:gd name="connsiteY0" fmla="*/ 0 h 5106617"/>
              <a:gd name="connsiteX1" fmla="*/ 5345070 w 5428158"/>
              <a:gd name="connsiteY1" fmla="*/ 0 h 5106617"/>
              <a:gd name="connsiteX2" fmla="*/ 5358432 w 5428158"/>
              <a:gd name="connsiteY2" fmla="*/ 2697 h 5106617"/>
              <a:gd name="connsiteX3" fmla="*/ 5419708 w 5428158"/>
              <a:gd name="connsiteY3" fmla="*/ 63963 h 5106617"/>
              <a:gd name="connsiteX4" fmla="*/ 5428158 w 5428158"/>
              <a:gd name="connsiteY4" fmla="*/ 105813 h 5106617"/>
              <a:gd name="connsiteX5" fmla="*/ 5428158 w 5428158"/>
              <a:gd name="connsiteY5" fmla="*/ 4994454 h 5106617"/>
              <a:gd name="connsiteX6" fmla="*/ 5419708 w 5428158"/>
              <a:gd name="connsiteY6" fmla="*/ 5036304 h 5106617"/>
              <a:gd name="connsiteX7" fmla="*/ 5313612 w 5428158"/>
              <a:gd name="connsiteY7" fmla="*/ 5106617 h 5106617"/>
              <a:gd name="connsiteX8" fmla="*/ 115144 w 5428158"/>
              <a:gd name="connsiteY8" fmla="*/ 5106617 h 5106617"/>
              <a:gd name="connsiteX9" fmla="*/ 0 w 5428158"/>
              <a:gd name="connsiteY9" fmla="*/ 4991492 h 5106617"/>
              <a:gd name="connsiteX10" fmla="*/ 0 w 5428158"/>
              <a:gd name="connsiteY10" fmla="*/ 3555723 h 5106617"/>
              <a:gd name="connsiteX11" fmla="*/ 0 w 5428158"/>
              <a:gd name="connsiteY11" fmla="*/ 1544544 h 5106617"/>
              <a:gd name="connsiteX12" fmla="*/ 0 w 5428158"/>
              <a:gd name="connsiteY12" fmla="*/ 108775 h 5106617"/>
              <a:gd name="connsiteX13" fmla="*/ 70325 w 5428158"/>
              <a:gd name="connsiteY13" fmla="*/ 2697 h 510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8158" h="5106617">
                <a:moveTo>
                  <a:pt x="83687" y="0"/>
                </a:moveTo>
                <a:lnTo>
                  <a:pt x="5345070" y="0"/>
                </a:lnTo>
                <a:lnTo>
                  <a:pt x="5358432" y="2697"/>
                </a:lnTo>
                <a:cubicBezTo>
                  <a:pt x="5385983" y="14348"/>
                  <a:pt x="5408054" y="36416"/>
                  <a:pt x="5419708" y="63963"/>
                </a:cubicBezTo>
                <a:lnTo>
                  <a:pt x="5428158" y="105813"/>
                </a:lnTo>
                <a:lnTo>
                  <a:pt x="5428158" y="4994454"/>
                </a:lnTo>
                <a:lnTo>
                  <a:pt x="5419708" y="5036304"/>
                </a:lnTo>
                <a:cubicBezTo>
                  <a:pt x="5402228" y="5077624"/>
                  <a:pt x="5361307" y="5106617"/>
                  <a:pt x="5313612" y="5106617"/>
                </a:cubicBezTo>
                <a:lnTo>
                  <a:pt x="115144" y="5106617"/>
                </a:lnTo>
                <a:cubicBezTo>
                  <a:pt x="51552" y="5106617"/>
                  <a:pt x="0" y="5055074"/>
                  <a:pt x="0" y="4991492"/>
                </a:cubicBezTo>
                <a:lnTo>
                  <a:pt x="0" y="3555723"/>
                </a:lnTo>
                <a:lnTo>
                  <a:pt x="0" y="1544544"/>
                </a:lnTo>
                <a:lnTo>
                  <a:pt x="0" y="108775"/>
                </a:lnTo>
                <a:cubicBezTo>
                  <a:pt x="0" y="61089"/>
                  <a:pt x="28998" y="20174"/>
                  <a:pt x="70325" y="2697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1520205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1">
    <p:bg>
      <p:bgPr>
        <a:solidFill>
          <a:srgbClr val="0067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E3F336F-1957-C837-1EF9-92FADA6512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F0E5E7EF-7733-6321-4798-B72D816FF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2" y="212186"/>
            <a:ext cx="10385927" cy="6925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="1" i="0">
                <a:solidFill>
                  <a:srgbClr val="89D7EB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5" name="Text Placeholder 41">
            <a:extLst>
              <a:ext uri="{FF2B5EF4-FFF2-40B4-BE49-F238E27FC236}">
                <a16:creationId xmlns:a16="http://schemas.microsoft.com/office/drawing/2014/main" id="{93A20F60-253A-C9C1-1F77-ECD03199F9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0293" y="962527"/>
            <a:ext cx="6748876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3545ED7-3AA8-3BF0-57E1-4411BF20E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78266" y="57875"/>
            <a:ext cx="1255859" cy="51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685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2">
    <p:bg>
      <p:bgPr>
        <a:solidFill>
          <a:srgbClr val="0067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E3F336F-1957-C837-1EF9-92FADA6512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1">
            <a:extLst>
              <a:ext uri="{FF2B5EF4-FFF2-40B4-BE49-F238E27FC236}">
                <a16:creationId xmlns:a16="http://schemas.microsoft.com/office/drawing/2014/main" id="{93A20F60-253A-C9C1-1F77-ECD03199F9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0293" y="962527"/>
            <a:ext cx="6408222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5CFFE34-96A4-EEAE-8D7D-43169629D3D8}"/>
              </a:ext>
            </a:extLst>
          </p:cNvPr>
          <p:cNvSpPr/>
          <p:nvPr userDrawn="1"/>
        </p:nvSpPr>
        <p:spPr>
          <a:xfrm>
            <a:off x="7088808" y="1197027"/>
            <a:ext cx="4762899" cy="5300026"/>
          </a:xfrm>
          <a:custGeom>
            <a:avLst/>
            <a:gdLst>
              <a:gd name="connsiteX0" fmla="*/ 164847 w 4762899"/>
              <a:gd name="connsiteY0" fmla="*/ 0 h 5300026"/>
              <a:gd name="connsiteX1" fmla="*/ 2038950 w 4762899"/>
              <a:gd name="connsiteY1" fmla="*/ 0 h 5300026"/>
              <a:gd name="connsiteX2" fmla="*/ 2723949 w 4762899"/>
              <a:gd name="connsiteY2" fmla="*/ 0 h 5300026"/>
              <a:gd name="connsiteX3" fmla="*/ 4598052 w 4762899"/>
              <a:gd name="connsiteY3" fmla="*/ 0 h 5300026"/>
              <a:gd name="connsiteX4" fmla="*/ 4762899 w 4762899"/>
              <a:gd name="connsiteY4" fmla="*/ 175128 h 5300026"/>
              <a:gd name="connsiteX5" fmla="*/ 4762899 w 4762899"/>
              <a:gd name="connsiteY5" fmla="*/ 1626016 h 5300026"/>
              <a:gd name="connsiteX6" fmla="*/ 4762899 w 4762899"/>
              <a:gd name="connsiteY6" fmla="*/ 3674010 h 5300026"/>
              <a:gd name="connsiteX7" fmla="*/ 4762899 w 4762899"/>
              <a:gd name="connsiteY7" fmla="*/ 5124898 h 5300026"/>
              <a:gd name="connsiteX8" fmla="*/ 4598052 w 4762899"/>
              <a:gd name="connsiteY8" fmla="*/ 5300026 h 5300026"/>
              <a:gd name="connsiteX9" fmla="*/ 2723949 w 4762899"/>
              <a:gd name="connsiteY9" fmla="*/ 5300026 h 5300026"/>
              <a:gd name="connsiteX10" fmla="*/ 2038950 w 4762899"/>
              <a:gd name="connsiteY10" fmla="*/ 5300026 h 5300026"/>
              <a:gd name="connsiteX11" fmla="*/ 164847 w 4762899"/>
              <a:gd name="connsiteY11" fmla="*/ 5300026 h 5300026"/>
              <a:gd name="connsiteX12" fmla="*/ 0 w 4762899"/>
              <a:gd name="connsiteY12" fmla="*/ 5124898 h 5300026"/>
              <a:gd name="connsiteX13" fmla="*/ 0 w 4762899"/>
              <a:gd name="connsiteY13" fmla="*/ 3674010 h 5300026"/>
              <a:gd name="connsiteX14" fmla="*/ 0 w 4762899"/>
              <a:gd name="connsiteY14" fmla="*/ 1626016 h 5300026"/>
              <a:gd name="connsiteX15" fmla="*/ 0 w 4762899"/>
              <a:gd name="connsiteY15" fmla="*/ 175128 h 5300026"/>
              <a:gd name="connsiteX16" fmla="*/ 164847 w 4762899"/>
              <a:gd name="connsiteY16" fmla="*/ 0 h 530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762899" h="5300026">
                <a:moveTo>
                  <a:pt x="164847" y="0"/>
                </a:moveTo>
                <a:lnTo>
                  <a:pt x="2038950" y="0"/>
                </a:lnTo>
                <a:lnTo>
                  <a:pt x="2723949" y="0"/>
                </a:lnTo>
                <a:lnTo>
                  <a:pt x="4598052" y="0"/>
                </a:lnTo>
                <a:cubicBezTo>
                  <a:pt x="4689094" y="0"/>
                  <a:pt x="4762899" y="78408"/>
                  <a:pt x="4762899" y="175128"/>
                </a:cubicBezTo>
                <a:lnTo>
                  <a:pt x="4762899" y="1626016"/>
                </a:lnTo>
                <a:lnTo>
                  <a:pt x="4762899" y="3674010"/>
                </a:lnTo>
                <a:lnTo>
                  <a:pt x="4762899" y="5124898"/>
                </a:lnTo>
                <a:cubicBezTo>
                  <a:pt x="4762899" y="5221619"/>
                  <a:pt x="4689094" y="5300026"/>
                  <a:pt x="4598052" y="5300026"/>
                </a:cubicBezTo>
                <a:lnTo>
                  <a:pt x="2723949" y="5300026"/>
                </a:lnTo>
                <a:lnTo>
                  <a:pt x="2038950" y="5300026"/>
                </a:lnTo>
                <a:lnTo>
                  <a:pt x="164847" y="5300026"/>
                </a:lnTo>
                <a:cubicBezTo>
                  <a:pt x="73805" y="5300026"/>
                  <a:pt x="0" y="5221618"/>
                  <a:pt x="0" y="5124898"/>
                </a:cubicBezTo>
                <a:lnTo>
                  <a:pt x="0" y="3674010"/>
                </a:lnTo>
                <a:lnTo>
                  <a:pt x="0" y="1626016"/>
                </a:lnTo>
                <a:lnTo>
                  <a:pt x="0" y="175128"/>
                </a:lnTo>
                <a:cubicBezTo>
                  <a:pt x="0" y="78407"/>
                  <a:pt x="73805" y="0"/>
                  <a:pt x="164847" y="0"/>
                </a:cubicBezTo>
                <a:close/>
              </a:path>
            </a:pathLst>
          </a:custGeom>
          <a:solidFill>
            <a:srgbClr val="F7F5F9"/>
          </a:solidFill>
          <a:ln>
            <a:noFill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2A367C9-F62A-E833-551B-3A5248E3CF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26939" y="1234035"/>
            <a:ext cx="4686638" cy="5226010"/>
          </a:xfrm>
          <a:custGeom>
            <a:avLst/>
            <a:gdLst>
              <a:gd name="connsiteX0" fmla="*/ 162208 w 4686638"/>
              <a:gd name="connsiteY0" fmla="*/ 0 h 5226010"/>
              <a:gd name="connsiteX1" fmla="*/ 2006304 w 4686638"/>
              <a:gd name="connsiteY1" fmla="*/ 0 h 5226010"/>
              <a:gd name="connsiteX2" fmla="*/ 2680335 w 4686638"/>
              <a:gd name="connsiteY2" fmla="*/ 0 h 5226010"/>
              <a:gd name="connsiteX3" fmla="*/ 4524431 w 4686638"/>
              <a:gd name="connsiteY3" fmla="*/ 0 h 5226010"/>
              <a:gd name="connsiteX4" fmla="*/ 4686638 w 4686638"/>
              <a:gd name="connsiteY4" fmla="*/ 172682 h 5226010"/>
              <a:gd name="connsiteX5" fmla="*/ 4686638 w 4686638"/>
              <a:gd name="connsiteY5" fmla="*/ 1603309 h 5226010"/>
              <a:gd name="connsiteX6" fmla="*/ 4686638 w 4686638"/>
              <a:gd name="connsiteY6" fmla="*/ 3622702 h 5226010"/>
              <a:gd name="connsiteX7" fmla="*/ 4686638 w 4686638"/>
              <a:gd name="connsiteY7" fmla="*/ 5053328 h 5226010"/>
              <a:gd name="connsiteX8" fmla="*/ 4524431 w 4686638"/>
              <a:gd name="connsiteY8" fmla="*/ 5226010 h 5226010"/>
              <a:gd name="connsiteX9" fmla="*/ 2680335 w 4686638"/>
              <a:gd name="connsiteY9" fmla="*/ 5226010 h 5226010"/>
              <a:gd name="connsiteX10" fmla="*/ 2006304 w 4686638"/>
              <a:gd name="connsiteY10" fmla="*/ 5226010 h 5226010"/>
              <a:gd name="connsiteX11" fmla="*/ 162208 w 4686638"/>
              <a:gd name="connsiteY11" fmla="*/ 5226010 h 5226010"/>
              <a:gd name="connsiteX12" fmla="*/ 0 w 4686638"/>
              <a:gd name="connsiteY12" fmla="*/ 5053328 h 5226010"/>
              <a:gd name="connsiteX13" fmla="*/ 0 w 4686638"/>
              <a:gd name="connsiteY13" fmla="*/ 3622702 h 5226010"/>
              <a:gd name="connsiteX14" fmla="*/ 0 w 4686638"/>
              <a:gd name="connsiteY14" fmla="*/ 1603309 h 5226010"/>
              <a:gd name="connsiteX15" fmla="*/ 0 w 4686638"/>
              <a:gd name="connsiteY15" fmla="*/ 172682 h 5226010"/>
              <a:gd name="connsiteX16" fmla="*/ 162208 w 4686638"/>
              <a:gd name="connsiteY16" fmla="*/ 0 h 5226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86638" h="5226010">
                <a:moveTo>
                  <a:pt x="162208" y="0"/>
                </a:moveTo>
                <a:lnTo>
                  <a:pt x="2006304" y="0"/>
                </a:lnTo>
                <a:lnTo>
                  <a:pt x="2680335" y="0"/>
                </a:lnTo>
                <a:lnTo>
                  <a:pt x="4524431" y="0"/>
                </a:lnTo>
                <a:cubicBezTo>
                  <a:pt x="4614015" y="0"/>
                  <a:pt x="4686638" y="77313"/>
                  <a:pt x="4686638" y="172682"/>
                </a:cubicBezTo>
                <a:lnTo>
                  <a:pt x="4686638" y="1603309"/>
                </a:lnTo>
                <a:lnTo>
                  <a:pt x="4686638" y="3622702"/>
                </a:lnTo>
                <a:lnTo>
                  <a:pt x="4686638" y="5053328"/>
                </a:lnTo>
                <a:cubicBezTo>
                  <a:pt x="4686638" y="5148698"/>
                  <a:pt x="4614015" y="5226010"/>
                  <a:pt x="4524431" y="5226010"/>
                </a:cubicBezTo>
                <a:lnTo>
                  <a:pt x="2680335" y="5226010"/>
                </a:lnTo>
                <a:lnTo>
                  <a:pt x="2006304" y="5226010"/>
                </a:lnTo>
                <a:lnTo>
                  <a:pt x="162208" y="5226010"/>
                </a:lnTo>
                <a:cubicBezTo>
                  <a:pt x="72623" y="5226010"/>
                  <a:pt x="0" y="5148697"/>
                  <a:pt x="0" y="5053328"/>
                </a:cubicBezTo>
                <a:lnTo>
                  <a:pt x="0" y="3622702"/>
                </a:lnTo>
                <a:lnTo>
                  <a:pt x="0" y="1603309"/>
                </a:lnTo>
                <a:lnTo>
                  <a:pt x="0" y="172682"/>
                </a:lnTo>
                <a:cubicBezTo>
                  <a:pt x="0" y="77312"/>
                  <a:pt x="72623" y="0"/>
                  <a:pt x="162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3545ED7-3AA8-3BF0-57E1-4411BF20E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78266" y="57875"/>
            <a:ext cx="1255859" cy="514480"/>
          </a:xfrm>
          <a:prstGeom prst="rect">
            <a:avLst/>
          </a:prstGeom>
        </p:spPr>
      </p:pic>
      <p:sp>
        <p:nvSpPr>
          <p:cNvPr id="11" name="Title Placeholder 12">
            <a:extLst>
              <a:ext uri="{FF2B5EF4-FFF2-40B4-BE49-F238E27FC236}">
                <a16:creationId xmlns:a16="http://schemas.microsoft.com/office/drawing/2014/main" id="{E2EDB94E-AA54-DE79-F852-9300F72BED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2" y="212186"/>
            <a:ext cx="10385927" cy="6925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="1" i="0">
                <a:solidFill>
                  <a:srgbClr val="89D7EB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7260835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3">
    <p:bg>
      <p:bgPr>
        <a:solidFill>
          <a:srgbClr val="01AD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A160B08-669A-3A1E-FD23-803880DB4F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52F7B9F5-98EE-2737-FFDB-7D608F08D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463" y="760396"/>
            <a:ext cx="4979271" cy="5337208"/>
          </a:xfrm>
          <a:prstGeom prst="rect">
            <a:avLst/>
          </a:prstGeom>
          <a:effectLst>
            <a:outerShdw blurRad="165100" dist="127000" dir="5400000" algn="ctr" rotWithShape="0">
              <a:srgbClr val="000000">
                <a:alpha val="20000"/>
              </a:srgb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8000" b="1" i="0">
                <a:solidFill>
                  <a:schemeClr val="bg1"/>
                </a:solidFill>
                <a:latin typeface="Aptos Black" panose="020B0004020202020204" pitchFamily="34" charset="0"/>
              </a:defRPr>
            </a:lvl1pPr>
          </a:lstStyle>
          <a:p>
            <a:r>
              <a:rPr lang="en-GB"/>
              <a:t>Insert short title and keep it big</a:t>
            </a:r>
            <a:endParaRPr lang="en-I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E3D5AEEB-3FF7-E89E-F4F5-7C752FEF8246}"/>
              </a:ext>
            </a:extLst>
          </p:cNvPr>
          <p:cNvSpPr/>
          <p:nvPr userDrawn="1"/>
        </p:nvSpPr>
        <p:spPr>
          <a:xfrm>
            <a:off x="6020003" y="760396"/>
            <a:ext cx="5760000" cy="5337208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89D7EB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630CCB6A-E179-2452-0F65-9D4E6F4ECD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4272" y="954931"/>
            <a:ext cx="5351462" cy="494813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9181A"/>
                </a:solidFill>
                <a:latin typeface="Aptos" panose="020B0004020202020204" pitchFamily="34" charset="0"/>
              </a:defRPr>
            </a:lvl1pPr>
            <a:lvl2pPr>
              <a:defRPr b="0" i="0">
                <a:solidFill>
                  <a:srgbClr val="19181A"/>
                </a:solidFill>
                <a:latin typeface="Aptos" panose="020B0004020202020204" pitchFamily="34" charset="0"/>
              </a:defRPr>
            </a:lvl2pPr>
            <a:lvl3pPr>
              <a:defRPr b="0" i="0">
                <a:solidFill>
                  <a:srgbClr val="19181A"/>
                </a:solidFill>
                <a:latin typeface="Aptos" panose="020B0004020202020204" pitchFamily="34" charset="0"/>
              </a:defRPr>
            </a:lvl3pPr>
            <a:lvl4pPr>
              <a:defRPr b="0" i="0">
                <a:solidFill>
                  <a:srgbClr val="19181A"/>
                </a:solidFill>
                <a:latin typeface="Aptos" panose="020B0004020202020204" pitchFamily="34" charset="0"/>
              </a:defRPr>
            </a:lvl4pPr>
            <a:lvl5pPr>
              <a:defRPr b="0" i="0">
                <a:solidFill>
                  <a:srgbClr val="19181A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513A4DA-F7AD-6AA6-3CC8-AB5E67DFBB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66039" y="122958"/>
            <a:ext cx="1255859" cy="51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541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4">
    <p:bg>
      <p:bgPr>
        <a:solidFill>
          <a:srgbClr val="01AD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4EAF07C7-CAE6-B628-738C-C3F58ED6D258}"/>
              </a:ext>
            </a:extLst>
          </p:cNvPr>
          <p:cNvSpPr/>
          <p:nvPr userDrawn="1"/>
        </p:nvSpPr>
        <p:spPr>
          <a:xfrm>
            <a:off x="2992627" y="1"/>
            <a:ext cx="9199373" cy="6857937"/>
          </a:xfrm>
          <a:custGeom>
            <a:avLst/>
            <a:gdLst>
              <a:gd name="connsiteX0" fmla="*/ 4310631 w 9199373"/>
              <a:gd name="connsiteY0" fmla="*/ 0 h 6857937"/>
              <a:gd name="connsiteX1" fmla="*/ 9199373 w 9199373"/>
              <a:gd name="connsiteY1" fmla="*/ 0 h 6857937"/>
              <a:gd name="connsiteX2" fmla="*/ 9199373 w 9199373"/>
              <a:gd name="connsiteY2" fmla="*/ 6388399 h 6857937"/>
              <a:gd name="connsiteX3" fmla="*/ 9098002 w 9199373"/>
              <a:gd name="connsiteY3" fmla="*/ 6268383 h 6857937"/>
              <a:gd name="connsiteX4" fmla="*/ 7912354 w 9199373"/>
              <a:gd name="connsiteY4" fmla="*/ 5763007 h 6857937"/>
              <a:gd name="connsiteX5" fmla="*/ 7026529 w 9199373"/>
              <a:gd name="connsiteY5" fmla="*/ 6065013 h 6857937"/>
              <a:gd name="connsiteX6" fmla="*/ 6799961 w 9199373"/>
              <a:gd name="connsiteY6" fmla="*/ 6266371 h 6857937"/>
              <a:gd name="connsiteX7" fmla="*/ 6349366 w 9199373"/>
              <a:gd name="connsiteY7" fmla="*/ 6857937 h 6857937"/>
              <a:gd name="connsiteX8" fmla="*/ 0 w 9199373"/>
              <a:gd name="connsiteY8" fmla="*/ 6857937 h 6857937"/>
              <a:gd name="connsiteX9" fmla="*/ 65405 w 9199373"/>
              <a:gd name="connsiteY9" fmla="*/ 6684201 h 6857937"/>
              <a:gd name="connsiteX10" fmla="*/ 241491 w 9199373"/>
              <a:gd name="connsiteY10" fmla="*/ 6206046 h 6857937"/>
              <a:gd name="connsiteX11" fmla="*/ 1263269 w 9199373"/>
              <a:gd name="connsiteY11" fmla="*/ 3699447 h 6857937"/>
              <a:gd name="connsiteX12" fmla="*/ 1454594 w 9199373"/>
              <a:gd name="connsiteY12" fmla="*/ 3311907 h 6857937"/>
              <a:gd name="connsiteX13" fmla="*/ 3593783 w 9199373"/>
              <a:gd name="connsiteY13" fmla="*/ 508318 h 6857937"/>
              <a:gd name="connsiteX14" fmla="*/ 4208884 w 9199373"/>
              <a:gd name="connsiteY14" fmla="*/ 61445 h 685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99373" h="6857937">
                <a:moveTo>
                  <a:pt x="4310631" y="0"/>
                </a:moveTo>
                <a:lnTo>
                  <a:pt x="9199373" y="0"/>
                </a:lnTo>
                <a:lnTo>
                  <a:pt x="9199373" y="6388399"/>
                </a:lnTo>
                <a:lnTo>
                  <a:pt x="9098002" y="6268383"/>
                </a:lnTo>
                <a:cubicBezTo>
                  <a:pt x="8780653" y="5935707"/>
                  <a:pt x="8380508" y="5763007"/>
                  <a:pt x="7912354" y="5763007"/>
                </a:cubicBezTo>
                <a:cubicBezTo>
                  <a:pt x="7580186" y="5763007"/>
                  <a:pt x="7288213" y="5868734"/>
                  <a:pt x="7026529" y="6065013"/>
                </a:cubicBezTo>
                <a:cubicBezTo>
                  <a:pt x="6945948" y="6125401"/>
                  <a:pt x="6870510" y="6190870"/>
                  <a:pt x="6799961" y="6266371"/>
                </a:cubicBezTo>
                <a:cubicBezTo>
                  <a:pt x="6639624" y="6428868"/>
                  <a:pt x="6491097" y="6627813"/>
                  <a:pt x="6349366" y="6857937"/>
                </a:cubicBezTo>
                <a:lnTo>
                  <a:pt x="0" y="6857937"/>
                </a:lnTo>
                <a:cubicBezTo>
                  <a:pt x="21590" y="6800787"/>
                  <a:pt x="43370" y="6742939"/>
                  <a:pt x="65405" y="6684201"/>
                </a:cubicBezTo>
                <a:cubicBezTo>
                  <a:pt x="120714" y="6528182"/>
                  <a:pt x="181166" y="6367146"/>
                  <a:pt x="241491" y="6206046"/>
                </a:cubicBezTo>
                <a:cubicBezTo>
                  <a:pt x="543560" y="5380610"/>
                  <a:pt x="870649" y="4524947"/>
                  <a:pt x="1263269" y="3699447"/>
                </a:cubicBezTo>
                <a:cubicBezTo>
                  <a:pt x="1323721" y="3568637"/>
                  <a:pt x="1389126" y="3437764"/>
                  <a:pt x="1454594" y="3311907"/>
                </a:cubicBezTo>
                <a:cubicBezTo>
                  <a:pt x="2003171" y="2239773"/>
                  <a:pt x="2682748" y="1253237"/>
                  <a:pt x="3593783" y="508318"/>
                </a:cubicBezTo>
                <a:cubicBezTo>
                  <a:pt x="3788200" y="347882"/>
                  <a:pt x="3992880" y="198415"/>
                  <a:pt x="4208884" y="61445"/>
                </a:cubicBezTo>
                <a:close/>
              </a:path>
            </a:pathLst>
          </a:custGeom>
          <a:solidFill>
            <a:srgbClr val="0067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itle Placeholder 12">
            <a:extLst>
              <a:ext uri="{FF2B5EF4-FFF2-40B4-BE49-F238E27FC236}">
                <a16:creationId xmlns:a16="http://schemas.microsoft.com/office/drawing/2014/main" id="{E86F7DE4-452B-D38F-6F3A-27B07C6B50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2" y="212186"/>
            <a:ext cx="10385927" cy="6925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="1" i="0">
                <a:solidFill>
                  <a:schemeClr val="bg1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3" name="Text Placeholder 41">
            <a:extLst>
              <a:ext uri="{FF2B5EF4-FFF2-40B4-BE49-F238E27FC236}">
                <a16:creationId xmlns:a16="http://schemas.microsoft.com/office/drawing/2014/main" id="{A75EF3AD-4112-5FA8-2DF0-85A390089D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962527"/>
            <a:ext cx="5750103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437D374-25B5-9316-083D-4124A513E8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78266" y="57875"/>
            <a:ext cx="1255859" cy="514480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id="{280869A8-0CA2-DF76-46D3-1FE3FF035CDA}"/>
              </a:ext>
            </a:extLst>
          </p:cNvPr>
          <p:cNvSpPr/>
          <p:nvPr userDrawn="1"/>
        </p:nvSpPr>
        <p:spPr>
          <a:xfrm>
            <a:off x="340292" y="962527"/>
            <a:ext cx="5337208" cy="5337208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6" name="Picture Placeholder 28">
            <a:extLst>
              <a:ext uri="{FF2B5EF4-FFF2-40B4-BE49-F238E27FC236}">
                <a16:creationId xmlns:a16="http://schemas.microsoft.com/office/drawing/2014/main" id="{A37B6504-4818-0678-AC28-0C9B5825C00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9127" y="1025619"/>
            <a:ext cx="5211024" cy="5211024"/>
          </a:xfrm>
          <a:custGeom>
            <a:avLst/>
            <a:gdLst>
              <a:gd name="connsiteX0" fmla="*/ 83687 w 5428158"/>
              <a:gd name="connsiteY0" fmla="*/ 0 h 5106617"/>
              <a:gd name="connsiteX1" fmla="*/ 5345070 w 5428158"/>
              <a:gd name="connsiteY1" fmla="*/ 0 h 5106617"/>
              <a:gd name="connsiteX2" fmla="*/ 5358432 w 5428158"/>
              <a:gd name="connsiteY2" fmla="*/ 2697 h 5106617"/>
              <a:gd name="connsiteX3" fmla="*/ 5419708 w 5428158"/>
              <a:gd name="connsiteY3" fmla="*/ 63963 h 5106617"/>
              <a:gd name="connsiteX4" fmla="*/ 5428158 w 5428158"/>
              <a:gd name="connsiteY4" fmla="*/ 105813 h 5106617"/>
              <a:gd name="connsiteX5" fmla="*/ 5428158 w 5428158"/>
              <a:gd name="connsiteY5" fmla="*/ 4994454 h 5106617"/>
              <a:gd name="connsiteX6" fmla="*/ 5419708 w 5428158"/>
              <a:gd name="connsiteY6" fmla="*/ 5036304 h 5106617"/>
              <a:gd name="connsiteX7" fmla="*/ 5313612 w 5428158"/>
              <a:gd name="connsiteY7" fmla="*/ 5106617 h 5106617"/>
              <a:gd name="connsiteX8" fmla="*/ 115144 w 5428158"/>
              <a:gd name="connsiteY8" fmla="*/ 5106617 h 5106617"/>
              <a:gd name="connsiteX9" fmla="*/ 0 w 5428158"/>
              <a:gd name="connsiteY9" fmla="*/ 4991492 h 5106617"/>
              <a:gd name="connsiteX10" fmla="*/ 0 w 5428158"/>
              <a:gd name="connsiteY10" fmla="*/ 3555723 h 5106617"/>
              <a:gd name="connsiteX11" fmla="*/ 0 w 5428158"/>
              <a:gd name="connsiteY11" fmla="*/ 1544544 h 5106617"/>
              <a:gd name="connsiteX12" fmla="*/ 0 w 5428158"/>
              <a:gd name="connsiteY12" fmla="*/ 108775 h 5106617"/>
              <a:gd name="connsiteX13" fmla="*/ 70325 w 5428158"/>
              <a:gd name="connsiteY13" fmla="*/ 2697 h 510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8158" h="5106617">
                <a:moveTo>
                  <a:pt x="83687" y="0"/>
                </a:moveTo>
                <a:lnTo>
                  <a:pt x="5345070" y="0"/>
                </a:lnTo>
                <a:lnTo>
                  <a:pt x="5358432" y="2697"/>
                </a:lnTo>
                <a:cubicBezTo>
                  <a:pt x="5385983" y="14348"/>
                  <a:pt x="5408054" y="36416"/>
                  <a:pt x="5419708" y="63963"/>
                </a:cubicBezTo>
                <a:lnTo>
                  <a:pt x="5428158" y="105813"/>
                </a:lnTo>
                <a:lnTo>
                  <a:pt x="5428158" y="4994454"/>
                </a:lnTo>
                <a:lnTo>
                  <a:pt x="5419708" y="5036304"/>
                </a:lnTo>
                <a:cubicBezTo>
                  <a:pt x="5402228" y="5077624"/>
                  <a:pt x="5361307" y="5106617"/>
                  <a:pt x="5313612" y="5106617"/>
                </a:cubicBezTo>
                <a:lnTo>
                  <a:pt x="115144" y="5106617"/>
                </a:lnTo>
                <a:cubicBezTo>
                  <a:pt x="51552" y="5106617"/>
                  <a:pt x="0" y="5055074"/>
                  <a:pt x="0" y="4991492"/>
                </a:cubicBezTo>
                <a:lnTo>
                  <a:pt x="0" y="3555723"/>
                </a:lnTo>
                <a:lnTo>
                  <a:pt x="0" y="1544544"/>
                </a:lnTo>
                <a:lnTo>
                  <a:pt x="0" y="108775"/>
                </a:lnTo>
                <a:cubicBezTo>
                  <a:pt x="0" y="61089"/>
                  <a:pt x="28998" y="20174"/>
                  <a:pt x="70325" y="2697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529117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F8E70A1E-C3F4-37BE-E396-46E8910A9609}"/>
              </a:ext>
            </a:extLst>
          </p:cNvPr>
          <p:cNvGrpSpPr/>
          <p:nvPr userDrawn="1"/>
        </p:nvGrpSpPr>
        <p:grpSpPr>
          <a:xfrm>
            <a:off x="7268997" y="850264"/>
            <a:ext cx="4923003" cy="6007737"/>
            <a:chOff x="7268997" y="850264"/>
            <a:chExt cx="4923003" cy="6007737"/>
          </a:xfrm>
        </p:grpSpPr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8DF3DDB4-887B-7E99-8E4D-5BFA21EE286C}"/>
                </a:ext>
              </a:extLst>
            </p:cNvPr>
            <p:cNvSpPr/>
            <p:nvPr/>
          </p:nvSpPr>
          <p:spPr>
            <a:xfrm>
              <a:off x="7743168" y="1402588"/>
              <a:ext cx="4448832" cy="5455413"/>
            </a:xfrm>
            <a:custGeom>
              <a:avLst/>
              <a:gdLst>
                <a:gd name="connsiteX0" fmla="*/ 3898184 w 4448832"/>
                <a:gd name="connsiteY0" fmla="*/ 0 h 5455413"/>
                <a:gd name="connsiteX1" fmla="*/ 4197367 w 4448832"/>
                <a:gd name="connsiteY1" fmla="*/ 299402 h 5455413"/>
                <a:gd name="connsiteX2" fmla="*/ 4390374 w 4448832"/>
                <a:gd name="connsiteY2" fmla="*/ 535858 h 5455413"/>
                <a:gd name="connsiteX3" fmla="*/ 4448832 w 4448832"/>
                <a:gd name="connsiteY3" fmla="*/ 634855 h 5455413"/>
                <a:gd name="connsiteX4" fmla="*/ 4448832 w 4448832"/>
                <a:gd name="connsiteY4" fmla="*/ 2095582 h 5455413"/>
                <a:gd name="connsiteX5" fmla="*/ 4390374 w 4448832"/>
                <a:gd name="connsiteY5" fmla="*/ 2194579 h 5455413"/>
                <a:gd name="connsiteX6" fmla="*/ 4197367 w 4448832"/>
                <a:gd name="connsiteY6" fmla="*/ 2431034 h 5455413"/>
                <a:gd name="connsiteX7" fmla="*/ 3807827 w 4448832"/>
                <a:gd name="connsiteY7" fmla="*/ 2820861 h 5455413"/>
                <a:gd name="connsiteX8" fmla="*/ 2234884 w 4448832"/>
                <a:gd name="connsiteY8" fmla="*/ 4394962 h 5455413"/>
                <a:gd name="connsiteX9" fmla="*/ 2234884 w 4448832"/>
                <a:gd name="connsiteY9" fmla="*/ 4394899 h 5455413"/>
                <a:gd name="connsiteX10" fmla="*/ 1175151 w 4448832"/>
                <a:gd name="connsiteY10" fmla="*/ 5455413 h 5455413"/>
                <a:gd name="connsiteX11" fmla="*/ 267298 w 4448832"/>
                <a:gd name="connsiteY11" fmla="*/ 5455413 h 5455413"/>
                <a:gd name="connsiteX12" fmla="*/ 180947 w 4448832"/>
                <a:gd name="connsiteY12" fmla="*/ 5302084 h 5455413"/>
                <a:gd name="connsiteX13" fmla="*/ 616698 w 4448832"/>
                <a:gd name="connsiteY13" fmla="*/ 3283903 h 5455413"/>
                <a:gd name="connsiteX14" fmla="*/ 1869773 w 4448832"/>
                <a:gd name="connsiteY14" fmla="*/ 2029904 h 5455413"/>
                <a:gd name="connsiteX15" fmla="*/ 2641111 w 4448832"/>
                <a:gd name="connsiteY15" fmla="*/ 1257998 h 545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48832" h="5455413">
                  <a:moveTo>
                    <a:pt x="3898184" y="0"/>
                  </a:moveTo>
                  <a:lnTo>
                    <a:pt x="4197367" y="299402"/>
                  </a:lnTo>
                  <a:cubicBezTo>
                    <a:pt x="4270893" y="372983"/>
                    <a:pt x="4335229" y="452278"/>
                    <a:pt x="4390374" y="535858"/>
                  </a:cubicBezTo>
                  <a:lnTo>
                    <a:pt x="4448832" y="634855"/>
                  </a:lnTo>
                  <a:lnTo>
                    <a:pt x="4448832" y="2095582"/>
                  </a:lnTo>
                  <a:lnTo>
                    <a:pt x="4390374" y="2194579"/>
                  </a:lnTo>
                  <a:cubicBezTo>
                    <a:pt x="4335229" y="2278159"/>
                    <a:pt x="4270893" y="2357454"/>
                    <a:pt x="4197367" y="2431034"/>
                  </a:cubicBezTo>
                  <a:lnTo>
                    <a:pt x="3807827" y="2820861"/>
                  </a:lnTo>
                  <a:lnTo>
                    <a:pt x="2234884" y="4394962"/>
                  </a:lnTo>
                  <a:lnTo>
                    <a:pt x="2234884" y="4394899"/>
                  </a:lnTo>
                  <a:lnTo>
                    <a:pt x="1175151" y="5455413"/>
                  </a:lnTo>
                  <a:lnTo>
                    <a:pt x="267298" y="5455413"/>
                  </a:lnTo>
                  <a:lnTo>
                    <a:pt x="180947" y="5302084"/>
                  </a:lnTo>
                  <a:cubicBezTo>
                    <a:pt x="-150226" y="4644859"/>
                    <a:pt x="-39187" y="3940270"/>
                    <a:pt x="616698" y="3283903"/>
                  </a:cubicBezTo>
                  <a:lnTo>
                    <a:pt x="1869773" y="2029904"/>
                  </a:lnTo>
                  <a:lnTo>
                    <a:pt x="2641111" y="1257998"/>
                  </a:lnTo>
                  <a:close/>
                </a:path>
              </a:pathLst>
            </a:custGeom>
            <a:solidFill>
              <a:srgbClr val="403FA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5C1C5193-3068-4F2B-92CA-EAAEA67820B6}"/>
                </a:ext>
              </a:extLst>
            </p:cNvPr>
            <p:cNvSpPr/>
            <p:nvPr/>
          </p:nvSpPr>
          <p:spPr>
            <a:xfrm>
              <a:off x="9076359" y="850264"/>
              <a:ext cx="2022796" cy="859726"/>
            </a:xfrm>
            <a:custGeom>
              <a:avLst/>
              <a:gdLst>
                <a:gd name="connsiteX0" fmla="*/ 1866626 w 2022796"/>
                <a:gd name="connsiteY0" fmla="*/ 859727 h 859726"/>
                <a:gd name="connsiteX1" fmla="*/ 1786485 w 2022796"/>
                <a:gd name="connsiteY1" fmla="*/ 837438 h 859726"/>
                <a:gd name="connsiteX2" fmla="*/ 153451 w 2022796"/>
                <a:gd name="connsiteY2" fmla="*/ 312166 h 859726"/>
                <a:gd name="connsiteX3" fmla="*/ 21 w 2022796"/>
                <a:gd name="connsiteY3" fmla="*/ 153607 h 859726"/>
                <a:gd name="connsiteX4" fmla="*/ 155926 w 2022796"/>
                <a:gd name="connsiteY4" fmla="*/ 0 h 859726"/>
                <a:gd name="connsiteX5" fmla="*/ 158464 w 2022796"/>
                <a:gd name="connsiteY5" fmla="*/ 0 h 859726"/>
                <a:gd name="connsiteX6" fmla="*/ 1947085 w 2022796"/>
                <a:gd name="connsiteY6" fmla="*/ 569786 h 859726"/>
                <a:gd name="connsiteX7" fmla="*/ 2000513 w 2022796"/>
                <a:gd name="connsiteY7" fmla="*/ 783971 h 859726"/>
                <a:gd name="connsiteX8" fmla="*/ 1866626 w 2022796"/>
                <a:gd name="connsiteY8" fmla="*/ 859727 h 85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2796" h="859726">
                  <a:moveTo>
                    <a:pt x="1866626" y="859727"/>
                  </a:moveTo>
                  <a:cubicBezTo>
                    <a:pt x="1839278" y="859727"/>
                    <a:pt x="1811612" y="852551"/>
                    <a:pt x="1786485" y="837438"/>
                  </a:cubicBezTo>
                  <a:cubicBezTo>
                    <a:pt x="1220291" y="497205"/>
                    <a:pt x="670849" y="320485"/>
                    <a:pt x="153451" y="312166"/>
                  </a:cubicBezTo>
                  <a:cubicBezTo>
                    <a:pt x="67345" y="310769"/>
                    <a:pt x="-1375" y="239776"/>
                    <a:pt x="21" y="153607"/>
                  </a:cubicBezTo>
                  <a:cubicBezTo>
                    <a:pt x="1354" y="68263"/>
                    <a:pt x="70962" y="0"/>
                    <a:pt x="155926" y="0"/>
                  </a:cubicBezTo>
                  <a:cubicBezTo>
                    <a:pt x="156751" y="0"/>
                    <a:pt x="157639" y="0"/>
                    <a:pt x="158464" y="0"/>
                  </a:cubicBezTo>
                  <a:cubicBezTo>
                    <a:pt x="731447" y="9208"/>
                    <a:pt x="1333238" y="200914"/>
                    <a:pt x="1947085" y="569786"/>
                  </a:cubicBezTo>
                  <a:cubicBezTo>
                    <a:pt x="2020944" y="614172"/>
                    <a:pt x="2044866" y="710057"/>
                    <a:pt x="2000513" y="783971"/>
                  </a:cubicBezTo>
                  <a:cubicBezTo>
                    <a:pt x="1971261" y="832739"/>
                    <a:pt x="1919610" y="859727"/>
                    <a:pt x="1866626" y="859727"/>
                  </a:cubicBezTo>
                  <a:close/>
                </a:path>
              </a:pathLst>
            </a:custGeom>
            <a:solidFill>
              <a:srgbClr val="BABA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479BF341-939A-B0D3-4FEF-67C401E3E0C9}"/>
                </a:ext>
              </a:extLst>
            </p:cNvPr>
            <p:cNvSpPr/>
            <p:nvPr/>
          </p:nvSpPr>
          <p:spPr>
            <a:xfrm>
              <a:off x="7268997" y="1496606"/>
              <a:ext cx="4058578" cy="4324269"/>
            </a:xfrm>
            <a:custGeom>
              <a:avLst/>
              <a:gdLst>
                <a:gd name="connsiteX0" fmla="*/ 4058579 w 4058578"/>
                <a:gd name="connsiteY0" fmla="*/ 2950426 h 4324269"/>
                <a:gd name="connsiteX1" fmla="*/ 2708166 w 4058578"/>
                <a:gd name="connsiteY1" fmla="*/ 4301833 h 4324269"/>
                <a:gd name="connsiteX2" fmla="*/ 774744 w 4058578"/>
                <a:gd name="connsiteY2" fmla="*/ 3622700 h 4324269"/>
                <a:gd name="connsiteX3" fmla="*/ 717383 w 4058578"/>
                <a:gd name="connsiteY3" fmla="*/ 3563709 h 4324269"/>
                <a:gd name="connsiteX4" fmla="*/ 550564 w 4058578"/>
                <a:gd name="connsiteY4" fmla="*/ 589813 h 4324269"/>
                <a:gd name="connsiteX5" fmla="*/ 3653049 w 4058578"/>
                <a:gd name="connsiteY5" fmla="*/ 625817 h 4324269"/>
                <a:gd name="connsiteX6" fmla="*/ 2343944 w 4058578"/>
                <a:gd name="connsiteY6" fmla="*/ 1935886 h 4324269"/>
                <a:gd name="connsiteX7" fmla="*/ 2441155 w 4058578"/>
                <a:gd name="connsiteY7" fmla="*/ 2852382 h 4324269"/>
                <a:gd name="connsiteX8" fmla="*/ 4058579 w 4058578"/>
                <a:gd name="connsiteY8" fmla="*/ 2950426 h 432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8578" h="4324269">
                  <a:moveTo>
                    <a:pt x="4058579" y="2950426"/>
                  </a:moveTo>
                  <a:lnTo>
                    <a:pt x="2708166" y="4301833"/>
                  </a:lnTo>
                  <a:cubicBezTo>
                    <a:pt x="2083849" y="4395241"/>
                    <a:pt x="1353882" y="4202328"/>
                    <a:pt x="774744" y="3622700"/>
                  </a:cubicBezTo>
                  <a:cubicBezTo>
                    <a:pt x="754820" y="3602761"/>
                    <a:pt x="735721" y="3583647"/>
                    <a:pt x="717383" y="3563709"/>
                  </a:cubicBezTo>
                  <a:cubicBezTo>
                    <a:pt x="-173184" y="2624988"/>
                    <a:pt x="-241269" y="1382293"/>
                    <a:pt x="550564" y="589813"/>
                  </a:cubicBezTo>
                  <a:cubicBezTo>
                    <a:pt x="1357753" y="-217971"/>
                    <a:pt x="2455685" y="-186538"/>
                    <a:pt x="3653049" y="625817"/>
                  </a:cubicBezTo>
                  <a:lnTo>
                    <a:pt x="2343944" y="1935886"/>
                  </a:lnTo>
                  <a:cubicBezTo>
                    <a:pt x="2090702" y="2189315"/>
                    <a:pt x="2129726" y="2540724"/>
                    <a:pt x="2441155" y="2852382"/>
                  </a:cubicBezTo>
                  <a:cubicBezTo>
                    <a:pt x="2843575" y="3255099"/>
                    <a:pt x="3539848" y="3343935"/>
                    <a:pt x="4058579" y="2950426"/>
                  </a:cubicBezTo>
                  <a:close/>
                </a:path>
              </a:pathLst>
            </a:custGeom>
            <a:solidFill>
              <a:srgbClr val="6E63D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D5738E41-3980-3F48-5578-34857E88A480}"/>
                </a:ext>
              </a:extLst>
            </p:cNvPr>
            <p:cNvSpPr/>
            <p:nvPr/>
          </p:nvSpPr>
          <p:spPr>
            <a:xfrm>
              <a:off x="9977988" y="3526867"/>
              <a:ext cx="2214011" cy="2270683"/>
            </a:xfrm>
            <a:custGeom>
              <a:avLst/>
              <a:gdLst>
                <a:gd name="connsiteX0" fmla="*/ 2214011 w 2214011"/>
                <a:gd name="connsiteY0" fmla="*/ 0 h 2270683"/>
                <a:gd name="connsiteX1" fmla="*/ 2214011 w 2214011"/>
                <a:gd name="connsiteY1" fmla="*/ 1562160 h 2270683"/>
                <a:gd name="connsiteX2" fmla="*/ 2181382 w 2214011"/>
                <a:gd name="connsiteY2" fmla="*/ 1549823 h 2270683"/>
                <a:gd name="connsiteX3" fmla="*/ 1230169 w 2214011"/>
                <a:gd name="connsiteY3" fmla="*/ 1827644 h 2270683"/>
                <a:gd name="connsiteX4" fmla="*/ 0 w 2214011"/>
                <a:gd name="connsiteY4" fmla="*/ 2270683 h 2270683"/>
                <a:gd name="connsiteX5" fmla="*/ 1572943 w 2214011"/>
                <a:gd name="connsiteY5" fmla="*/ 696582 h 2270683"/>
                <a:gd name="connsiteX6" fmla="*/ 1962483 w 2214011"/>
                <a:gd name="connsiteY6" fmla="*/ 306755 h 2270683"/>
                <a:gd name="connsiteX7" fmla="*/ 2196879 w 2214011"/>
                <a:gd name="connsiteY7" fmla="*/ 177 h 2270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14011" h="2270683">
                  <a:moveTo>
                    <a:pt x="2214011" y="0"/>
                  </a:moveTo>
                  <a:lnTo>
                    <a:pt x="2214011" y="1562160"/>
                  </a:lnTo>
                  <a:lnTo>
                    <a:pt x="2181382" y="1549823"/>
                  </a:lnTo>
                  <a:cubicBezTo>
                    <a:pt x="1968194" y="1502591"/>
                    <a:pt x="1674421" y="1622095"/>
                    <a:pt x="1230169" y="1827644"/>
                  </a:cubicBezTo>
                  <a:cubicBezTo>
                    <a:pt x="844690" y="1999411"/>
                    <a:pt x="425644" y="2189657"/>
                    <a:pt x="0" y="2270683"/>
                  </a:cubicBezTo>
                  <a:lnTo>
                    <a:pt x="1572943" y="696582"/>
                  </a:lnTo>
                  <a:lnTo>
                    <a:pt x="1962483" y="306755"/>
                  </a:lnTo>
                  <a:cubicBezTo>
                    <a:pt x="2056076" y="213029"/>
                    <a:pt x="2133045" y="109397"/>
                    <a:pt x="2196879" y="177"/>
                  </a:cubicBezTo>
                  <a:close/>
                </a:path>
              </a:pathLst>
            </a:custGeom>
            <a:solidFill>
              <a:srgbClr val="BABA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D3EAA32F-B7EE-FACD-E48A-09054CF3DDB4}"/>
                </a:ext>
              </a:extLst>
            </p:cNvPr>
            <p:cNvSpPr/>
            <p:nvPr/>
          </p:nvSpPr>
          <p:spPr>
            <a:xfrm>
              <a:off x="9492619" y="6406446"/>
              <a:ext cx="1210748" cy="451555"/>
            </a:xfrm>
            <a:custGeom>
              <a:avLst/>
              <a:gdLst>
                <a:gd name="connsiteX0" fmla="*/ 628757 w 1210748"/>
                <a:gd name="connsiteY0" fmla="*/ 3015 h 451555"/>
                <a:gd name="connsiteX1" fmla="*/ 1062032 w 1210748"/>
                <a:gd name="connsiteY1" fmla="*/ 165550 h 451555"/>
                <a:gd name="connsiteX2" fmla="*/ 1195103 w 1210748"/>
                <a:gd name="connsiteY2" fmla="*/ 376635 h 451555"/>
                <a:gd name="connsiteX3" fmla="*/ 1210748 w 1210748"/>
                <a:gd name="connsiteY3" fmla="*/ 451555 h 451555"/>
                <a:gd name="connsiteX4" fmla="*/ 0 w 1210748"/>
                <a:gd name="connsiteY4" fmla="*/ 451555 h 451555"/>
                <a:gd name="connsiteX5" fmla="*/ 6778 w 1210748"/>
                <a:gd name="connsiteY5" fmla="*/ 440165 h 451555"/>
                <a:gd name="connsiteX6" fmla="*/ 152556 w 1210748"/>
                <a:gd name="connsiteY6" fmla="*/ 261436 h 451555"/>
                <a:gd name="connsiteX7" fmla="*/ 628757 w 1210748"/>
                <a:gd name="connsiteY7" fmla="*/ 3015 h 45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0748" h="451555">
                  <a:moveTo>
                    <a:pt x="628757" y="3015"/>
                  </a:moveTo>
                  <a:cubicBezTo>
                    <a:pt x="786010" y="-13789"/>
                    <a:pt x="936109" y="39567"/>
                    <a:pt x="1062032" y="165550"/>
                  </a:cubicBezTo>
                  <a:cubicBezTo>
                    <a:pt x="1124978" y="228543"/>
                    <a:pt x="1169193" y="299349"/>
                    <a:pt x="1195103" y="376635"/>
                  </a:cubicBezTo>
                  <a:lnTo>
                    <a:pt x="1210748" y="451555"/>
                  </a:lnTo>
                  <a:lnTo>
                    <a:pt x="0" y="451555"/>
                  </a:lnTo>
                  <a:lnTo>
                    <a:pt x="6778" y="440165"/>
                  </a:lnTo>
                  <a:cubicBezTo>
                    <a:pt x="49328" y="375948"/>
                    <a:pt x="98066" y="315975"/>
                    <a:pt x="152556" y="261436"/>
                  </a:cubicBezTo>
                  <a:cubicBezTo>
                    <a:pt x="307097" y="106782"/>
                    <a:pt x="471504" y="19819"/>
                    <a:pt x="628757" y="3015"/>
                  </a:cubicBezTo>
                  <a:close/>
                </a:path>
              </a:pathLst>
            </a:custGeom>
            <a:solidFill>
              <a:srgbClr val="6E63D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pic>
          <p:nvPicPr>
            <p:cNvPr id="29" name="Picture 28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EDD9A45E-A685-4CE6-764E-CE87DEA199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287008" y="5810307"/>
              <a:ext cx="1480989" cy="606708"/>
            </a:xfrm>
            <a:prstGeom prst="rect">
              <a:avLst/>
            </a:prstGeom>
          </p:spPr>
        </p:pic>
      </p:grpSp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5453729" y="1108290"/>
            <a:ext cx="6390497" cy="4370977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5F6F8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A3BAAC-C17F-4E41-553B-78E0ED1FE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3980" y="1172845"/>
            <a:ext cx="6244017" cy="4236371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IS"/>
              <a:t>Click icon or drag and drop picture</a:t>
            </a:r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81B7E3C5-9392-EDC5-6E1F-1AAB8D300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393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Aptos ExtraBold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AC83647A-A6F1-EE1C-6481-A970DFF41FAC}"/>
              </a:ext>
            </a:extLst>
          </p:cNvPr>
          <p:cNvSpPr/>
          <p:nvPr/>
        </p:nvSpPr>
        <p:spPr>
          <a:xfrm>
            <a:off x="11753284" y="5448236"/>
            <a:ext cx="329449" cy="329692"/>
          </a:xfrm>
          <a:custGeom>
            <a:avLst/>
            <a:gdLst>
              <a:gd name="connsiteX0" fmla="*/ 329450 w 329449"/>
              <a:gd name="connsiteY0" fmla="*/ 164846 h 329692"/>
              <a:gd name="connsiteX1" fmla="*/ 164725 w 329449"/>
              <a:gd name="connsiteY1" fmla="*/ 329692 h 329692"/>
              <a:gd name="connsiteX2" fmla="*/ 0 w 329449"/>
              <a:gd name="connsiteY2" fmla="*/ 164846 h 329692"/>
              <a:gd name="connsiteX3" fmla="*/ 164725 w 329449"/>
              <a:gd name="connsiteY3" fmla="*/ 0 h 329692"/>
              <a:gd name="connsiteX4" fmla="*/ 329450 w 329449"/>
              <a:gd name="connsiteY4" fmla="*/ 164846 h 329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449" h="329692">
                <a:moveTo>
                  <a:pt x="329450" y="164846"/>
                </a:moveTo>
                <a:cubicBezTo>
                  <a:pt x="329450" y="255888"/>
                  <a:pt x="255700" y="329692"/>
                  <a:pt x="164725" y="329692"/>
                </a:cubicBezTo>
                <a:cubicBezTo>
                  <a:pt x="73750" y="329692"/>
                  <a:pt x="0" y="255888"/>
                  <a:pt x="0" y="164846"/>
                </a:cubicBezTo>
                <a:cubicBezTo>
                  <a:pt x="0" y="73804"/>
                  <a:pt x="73750" y="0"/>
                  <a:pt x="164725" y="0"/>
                </a:cubicBezTo>
                <a:cubicBezTo>
                  <a:pt x="255700" y="0"/>
                  <a:pt x="329450" y="73804"/>
                  <a:pt x="329450" y="164846"/>
                </a:cubicBez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3" name="Text Placeholder 41">
            <a:extLst>
              <a:ext uri="{FF2B5EF4-FFF2-40B4-BE49-F238E27FC236}">
                <a16:creationId xmlns:a16="http://schemas.microsoft.com/office/drawing/2014/main" id="{71022DA7-09A2-01B2-EAC4-4D6E9AC993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291" y="962526"/>
            <a:ext cx="4874931" cy="554415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4893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45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63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72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1AE113-00DD-E652-9DD5-26177D55AF58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-128240" y="0"/>
            <a:ext cx="7887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E4E17D-B7E4-AE4B-6FD5-67203E1E8181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2237762" y="0"/>
            <a:ext cx="788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4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05" r:id="rId2"/>
    <p:sldLayoutId id="2147483649" r:id="rId3"/>
    <p:sldLayoutId id="2147483779" r:id="rId4"/>
    <p:sldLayoutId id="2147483780" r:id="rId5"/>
    <p:sldLayoutId id="2147483781" r:id="rId6"/>
    <p:sldLayoutId id="2147483787" r:id="rId7"/>
    <p:sldLayoutId id="2147483792" r:id="rId8"/>
    <p:sldLayoutId id="2147483782" r:id="rId9"/>
    <p:sldLayoutId id="2147483783" r:id="rId10"/>
    <p:sldLayoutId id="2147483784" r:id="rId11"/>
    <p:sldLayoutId id="2147483786" r:id="rId12"/>
    <p:sldLayoutId id="2147483788" r:id="rId13"/>
    <p:sldLayoutId id="2147483763" r:id="rId14"/>
    <p:sldLayoutId id="2147483706" r:id="rId15"/>
    <p:sldLayoutId id="214748378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04318B-F3E5-959E-CB7B-A718F3F6EB4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128240" y="0"/>
            <a:ext cx="78871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4A9E99-C149-EA2C-17F7-2F17697CE64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2237762" y="0"/>
            <a:ext cx="788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43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17" r:id="rId2"/>
    <p:sldLayoutId id="2147483821" r:id="rId3"/>
    <p:sldLayoutId id="2147483818" r:id="rId4"/>
    <p:sldLayoutId id="2147483822" r:id="rId5"/>
    <p:sldLayoutId id="2147483820" r:id="rId6"/>
    <p:sldLayoutId id="2147483823" r:id="rId7"/>
    <p:sldLayoutId id="214748382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F644BF-E583-0E9C-A713-13741CF020F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28240" y="0"/>
            <a:ext cx="78871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DED08B-D81C-75DE-4C14-0F12E7E4125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2237762" y="0"/>
            <a:ext cx="788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1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5" r:id="rId2"/>
    <p:sldLayoutId id="214748381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43427F-39F8-4BA2-4A21-8D1497C742C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-128240" y="0"/>
            <a:ext cx="7887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13B626-159C-FCE5-134B-9949D76ADABD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2237762" y="0"/>
            <a:ext cx="788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2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89" r:id="rId2"/>
    <p:sldLayoutId id="2147483730" r:id="rId3"/>
    <p:sldLayoutId id="2147483767" r:id="rId4"/>
    <p:sldLayoutId id="2147483687" r:id="rId5"/>
    <p:sldLayoutId id="2147483686" r:id="rId6"/>
    <p:sldLayoutId id="2147483791" r:id="rId7"/>
    <p:sldLayoutId id="2147483764" r:id="rId8"/>
    <p:sldLayoutId id="2147483773" r:id="rId9"/>
    <p:sldLayoutId id="2147483765" r:id="rId10"/>
    <p:sldLayoutId id="2147483768" r:id="rId11"/>
    <p:sldLayoutId id="2147483688" r:id="rId12"/>
    <p:sldLayoutId id="2147483689" r:id="rId13"/>
    <p:sldLayoutId id="2147483731" r:id="rId14"/>
    <p:sldLayoutId id="2147483766" r:id="rId15"/>
    <p:sldLayoutId id="214748382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5EED7E-27A0-39F9-FE14-F1CACACC19D3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128240" y="0"/>
            <a:ext cx="7887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3C383A-D38F-54B9-36F7-413F0237A98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2237762" y="0"/>
            <a:ext cx="788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2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90" r:id="rId2"/>
    <p:sldLayoutId id="2147483770" r:id="rId3"/>
    <p:sldLayoutId id="2147483771" r:id="rId4"/>
    <p:sldLayoutId id="2147483772" r:id="rId5"/>
    <p:sldLayoutId id="2147483774" r:id="rId6"/>
    <p:sldLayoutId id="2147483793" r:id="rId7"/>
    <p:sldLayoutId id="2147483724" r:id="rId8"/>
    <p:sldLayoutId id="2147483728" r:id="rId9"/>
    <p:sldLayoutId id="2147483729" r:id="rId10"/>
    <p:sldLayoutId id="2147483725" r:id="rId11"/>
    <p:sldLayoutId id="2147483775" r:id="rId12"/>
    <p:sldLayoutId id="2147483776" r:id="rId13"/>
    <p:sldLayoutId id="2147483777" r:id="rId14"/>
    <p:sldLayoutId id="214748372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6F238C-5F24-BE0D-082D-015C5F1C5F7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128240" y="0"/>
            <a:ext cx="7887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BC54DB-4505-5783-8CCB-37A66B1B99D7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2237762" y="0"/>
            <a:ext cx="788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6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B45A07-F8ED-D6A3-B297-0A87E7D8637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128240" y="0"/>
            <a:ext cx="7887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3A0917-A520-43E0-7C47-4F62C8A4148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2237762" y="0"/>
            <a:ext cx="788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7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C24034A-3ADF-276D-7403-3781E8192DF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28240" y="0"/>
            <a:ext cx="78871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3F22CA-3D41-85E7-A7CA-C9A223BFDA0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2237762" y="0"/>
            <a:ext cx="788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25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8" r:id="rId2"/>
    <p:sldLayoutId id="2147483797" r:id="rId3"/>
    <p:sldLayoutId id="2147483811" r:id="rId4"/>
    <p:sldLayoutId id="2147483799" r:id="rId5"/>
    <p:sldLayoutId id="2147483807" r:id="rId6"/>
    <p:sldLayoutId id="2147483796" r:id="rId7"/>
    <p:sldLayoutId id="2147483810" r:id="rId8"/>
    <p:sldLayoutId id="2147483808" r:id="rId9"/>
    <p:sldLayoutId id="2147483801" r:id="rId10"/>
    <p:sldLayoutId id="2147483802" r:id="rId11"/>
    <p:sldLayoutId id="21474838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7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5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5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5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5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1C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X25-Speaker-intro-Jeff Miller">
            <a:hlinkClick r:id="" action="ppaction://media"/>
            <a:extLst>
              <a:ext uri="{FF2B5EF4-FFF2-40B4-BE49-F238E27FC236}">
                <a16:creationId xmlns:a16="http://schemas.microsoft.com/office/drawing/2014/main" id="{FDDD856D-1A2B-CBED-2141-C759F2A934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41829" y="-17179"/>
            <a:ext cx="12275658" cy="690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7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833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FE28071-5C30-0DAD-7936-CA9986D8A4F3}"/>
              </a:ext>
            </a:extLst>
          </p:cNvPr>
          <p:cNvSpPr/>
          <p:nvPr/>
        </p:nvSpPr>
        <p:spPr>
          <a:xfrm>
            <a:off x="3033713" y="3196691"/>
            <a:ext cx="2509997" cy="2509997"/>
          </a:xfrm>
          <a:prstGeom prst="ellipse">
            <a:avLst/>
          </a:prstGeom>
          <a:solidFill>
            <a:srgbClr val="D24A74"/>
          </a:solidFill>
          <a:ln>
            <a:noFill/>
          </a:ln>
          <a:effectLst>
            <a:outerShdw blurRad="165100" dist="127000" dir="5400000" algn="ctr" rotWithShape="0">
              <a:srgbClr val="000000">
                <a:alpha val="20022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Aptos ExtraBold" panose="020B0004020202020204" pitchFamily="34" charset="0"/>
              </a:rPr>
              <a:t>58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ptos Light" panose="020B0004020202020204" pitchFamily="34" charset="0"/>
              </a:rPr>
              <a:t>countries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E868EE2-0D67-9E6C-48C0-11D48B7E01B5}"/>
              </a:ext>
            </a:extLst>
          </p:cNvPr>
          <p:cNvSpPr/>
          <p:nvPr/>
        </p:nvSpPr>
        <p:spPr>
          <a:xfrm>
            <a:off x="6648291" y="3196690"/>
            <a:ext cx="2509997" cy="250999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5100" dist="127000" dir="5400000" algn="ctr" rotWithShape="0">
              <a:srgbClr val="000000">
                <a:alpha val="20022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0" b="1" dirty="0">
                <a:solidFill>
                  <a:srgbClr val="D24A74"/>
                </a:solidFill>
                <a:latin typeface="Aptos ExtraBold" panose="020B0004020202020204" pitchFamily="34" charset="0"/>
              </a:rPr>
              <a:t>283</a:t>
            </a:r>
          </a:p>
          <a:p>
            <a:pPr algn="ctr"/>
            <a:r>
              <a:rPr lang="en-US" sz="2000" dirty="0">
                <a:solidFill>
                  <a:srgbClr val="D24A74"/>
                </a:solidFill>
                <a:latin typeface="Aptos Light" panose="020B0004020202020204" pitchFamily="34" charset="0"/>
              </a:rPr>
              <a:t>partners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1CEE0B6-9488-7E6E-DDC0-3CF4D136D116}"/>
              </a:ext>
            </a:extLst>
          </p:cNvPr>
          <p:cNvSpPr/>
          <p:nvPr/>
        </p:nvSpPr>
        <p:spPr>
          <a:xfrm>
            <a:off x="572843" y="732212"/>
            <a:ext cx="2509997" cy="2509997"/>
          </a:xfrm>
          <a:prstGeom prst="ellipse">
            <a:avLst/>
          </a:prstGeom>
          <a:solidFill>
            <a:srgbClr val="932B48"/>
          </a:solidFill>
          <a:ln>
            <a:noFill/>
          </a:ln>
          <a:effectLst>
            <a:outerShdw blurRad="165100" dist="127000" dir="5400000" algn="ctr" rotWithShape="0">
              <a:srgbClr val="000000">
                <a:alpha val="20022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Aptos ExtraBold"/>
              </a:rPr>
              <a:t>488</a:t>
            </a:r>
            <a:endParaRPr lang="en-US" sz="8000" b="1" dirty="0">
              <a:solidFill>
                <a:schemeClr val="bg1"/>
              </a:solidFill>
              <a:latin typeface="Aptos ExtraBold" panose="020B0004020202020204" pitchFamily="34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ptos Light" panose="020B0004020202020204" pitchFamily="34" charset="0"/>
              </a:rPr>
              <a:t>guests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0925175-21A7-46F1-EDC4-F3A5C638831E}"/>
              </a:ext>
            </a:extLst>
          </p:cNvPr>
          <p:cNvSpPr/>
          <p:nvPr/>
        </p:nvSpPr>
        <p:spPr>
          <a:xfrm>
            <a:off x="9109161" y="732212"/>
            <a:ext cx="2509997" cy="2509997"/>
          </a:xfrm>
          <a:prstGeom prst="ellipse">
            <a:avLst/>
          </a:prstGeom>
          <a:solidFill>
            <a:srgbClr val="B58214"/>
          </a:solidFill>
          <a:ln>
            <a:noFill/>
          </a:ln>
          <a:effectLst>
            <a:outerShdw blurRad="165100" dist="127000" dir="5400000" algn="ctr" rotWithShape="0">
              <a:srgbClr val="000000">
                <a:alpha val="20022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Aptos ExtraBold"/>
              </a:rPr>
              <a:t>138</a:t>
            </a:r>
            <a:endParaRPr lang="en-US" sz="8000" b="1" dirty="0">
              <a:solidFill>
                <a:schemeClr val="bg1"/>
              </a:solidFill>
              <a:latin typeface="Aptos ExtraBold" panose="020B0004020202020204" pitchFamily="34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ptos Light"/>
              </a:rPr>
              <a:t>customers</a:t>
            </a:r>
          </a:p>
        </p:txBody>
      </p:sp>
    </p:spTree>
    <p:extLst>
      <p:ext uri="{BB962C8B-B14F-4D97-AF65-F5344CB8AC3E}">
        <p14:creationId xmlns:p14="http://schemas.microsoft.com/office/powerpoint/2010/main" val="350493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B29D4-27E5-1A2B-8AB2-18B59D6EB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X25 Day 2 VP keynote word highlight">
            <a:hlinkClick r:id="" action="ppaction://media"/>
            <a:extLst>
              <a:ext uri="{FF2B5EF4-FFF2-40B4-BE49-F238E27FC236}">
                <a16:creationId xmlns:a16="http://schemas.microsoft.com/office/drawing/2014/main" id="{AB394B80-DA1E-ED1F-92BD-8BF04EE9529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5400" y="-12898"/>
            <a:ext cx="12249150" cy="689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4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ECF3880-F885-A68D-71D1-494183642D7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787900" cy="686896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14F7E25-04F0-B907-B4EC-62BF39BDCC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3796" y="0"/>
            <a:ext cx="4998204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ABBC4CF-CB3C-0D02-2FFE-E27F19ACBBDC}"/>
              </a:ext>
            </a:extLst>
          </p:cNvPr>
          <p:cNvGrpSpPr/>
          <p:nvPr/>
        </p:nvGrpSpPr>
        <p:grpSpPr>
          <a:xfrm>
            <a:off x="2727325" y="2482946"/>
            <a:ext cx="6740083" cy="755201"/>
            <a:chOff x="768350" y="2965546"/>
            <a:chExt cx="6740083" cy="755201"/>
          </a:xfrm>
        </p:grpSpPr>
        <p:grpSp>
          <p:nvGrpSpPr>
            <p:cNvPr id="78" name="Graphic 10">
              <a:extLst>
                <a:ext uri="{FF2B5EF4-FFF2-40B4-BE49-F238E27FC236}">
                  <a16:creationId xmlns:a16="http://schemas.microsoft.com/office/drawing/2014/main" id="{A81DDD89-7D1B-4743-802B-B26492C01443}"/>
                </a:ext>
              </a:extLst>
            </p:cNvPr>
            <p:cNvGrpSpPr/>
            <p:nvPr/>
          </p:nvGrpSpPr>
          <p:grpSpPr>
            <a:xfrm>
              <a:off x="768350" y="3036706"/>
              <a:ext cx="3790557" cy="563250"/>
              <a:chOff x="768350" y="3036706"/>
              <a:chExt cx="3790557" cy="563250"/>
            </a:xfrm>
            <a:solidFill>
              <a:srgbClr val="FFFFFF"/>
            </a:solidFill>
          </p:grpSpPr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713E0D22-80D0-875C-37BE-92FD531C888F}"/>
                  </a:ext>
                </a:extLst>
              </p:cNvPr>
              <p:cNvSpPr/>
              <p:nvPr/>
            </p:nvSpPr>
            <p:spPr>
              <a:xfrm>
                <a:off x="768350" y="3154798"/>
                <a:ext cx="679136" cy="394005"/>
              </a:xfrm>
              <a:custGeom>
                <a:avLst/>
                <a:gdLst>
                  <a:gd name="connsiteX0" fmla="*/ 417325 w 679136"/>
                  <a:gd name="connsiteY0" fmla="*/ 217701 h 394005"/>
                  <a:gd name="connsiteX1" fmla="*/ 417325 w 679136"/>
                  <a:gd name="connsiteY1" fmla="*/ 217701 h 394005"/>
                  <a:gd name="connsiteX2" fmla="*/ 417325 w 679136"/>
                  <a:gd name="connsiteY2" fmla="*/ 217701 h 394005"/>
                  <a:gd name="connsiteX3" fmla="*/ 439006 w 679136"/>
                  <a:gd name="connsiteY3" fmla="*/ 215712 h 394005"/>
                  <a:gd name="connsiteX4" fmla="*/ 520662 w 679136"/>
                  <a:gd name="connsiteY4" fmla="*/ 205828 h 394005"/>
                  <a:gd name="connsiteX5" fmla="*/ 585641 w 679136"/>
                  <a:gd name="connsiteY5" fmla="*/ 186124 h 394005"/>
                  <a:gd name="connsiteX6" fmla="*/ 640741 w 679136"/>
                  <a:gd name="connsiteY6" fmla="*/ 147744 h 394005"/>
                  <a:gd name="connsiteX7" fmla="*/ 676149 w 679136"/>
                  <a:gd name="connsiteY7" fmla="*/ 91586 h 394005"/>
                  <a:gd name="connsiteX8" fmla="*/ 668259 w 679136"/>
                  <a:gd name="connsiteY8" fmla="*/ 35428 h 394005"/>
                  <a:gd name="connsiteX9" fmla="*/ 620985 w 679136"/>
                  <a:gd name="connsiteY9" fmla="*/ 9820 h 394005"/>
                  <a:gd name="connsiteX10" fmla="*/ 519636 w 679136"/>
                  <a:gd name="connsiteY10" fmla="*/ 0 h 394005"/>
                  <a:gd name="connsiteX11" fmla="*/ 417261 w 679136"/>
                  <a:gd name="connsiteY11" fmla="*/ 0 h 394005"/>
                  <a:gd name="connsiteX12" fmla="*/ 417261 w 679136"/>
                  <a:gd name="connsiteY12" fmla="*/ 0 h 394005"/>
                  <a:gd name="connsiteX13" fmla="*/ 267676 w 679136"/>
                  <a:gd name="connsiteY13" fmla="*/ 0 h 394005"/>
                  <a:gd name="connsiteX14" fmla="*/ 0 w 679136"/>
                  <a:gd name="connsiteY14" fmla="*/ 394006 h 394005"/>
                  <a:gd name="connsiteX15" fmla="*/ 119117 w 679136"/>
                  <a:gd name="connsiteY15" fmla="*/ 394006 h 394005"/>
                  <a:gd name="connsiteX16" fmla="*/ 237207 w 679136"/>
                  <a:gd name="connsiteY16" fmla="*/ 218728 h 394005"/>
                  <a:gd name="connsiteX17" fmla="*/ 325791 w 679136"/>
                  <a:gd name="connsiteY17" fmla="*/ 218728 h 394005"/>
                  <a:gd name="connsiteX18" fmla="*/ 405394 w 679136"/>
                  <a:gd name="connsiteY18" fmla="*/ 218151 h 394005"/>
                  <a:gd name="connsiteX19" fmla="*/ 417325 w 679136"/>
                  <a:gd name="connsiteY19" fmla="*/ 217701 h 394005"/>
                  <a:gd name="connsiteX20" fmla="*/ 326753 w 679136"/>
                  <a:gd name="connsiteY20" fmla="*/ 157628 h 394005"/>
                  <a:gd name="connsiteX21" fmla="*/ 279542 w 679136"/>
                  <a:gd name="connsiteY21" fmla="*/ 157628 h 394005"/>
                  <a:gd name="connsiteX22" fmla="*/ 348434 w 679136"/>
                  <a:gd name="connsiteY22" fmla="*/ 58148 h 394005"/>
                  <a:gd name="connsiteX23" fmla="*/ 417325 w 679136"/>
                  <a:gd name="connsiteY23" fmla="*/ 58148 h 394005"/>
                  <a:gd name="connsiteX24" fmla="*/ 417325 w 679136"/>
                  <a:gd name="connsiteY24" fmla="*/ 58148 h 394005"/>
                  <a:gd name="connsiteX25" fmla="*/ 444907 w 679136"/>
                  <a:gd name="connsiteY25" fmla="*/ 58148 h 394005"/>
                  <a:gd name="connsiteX26" fmla="*/ 525601 w 679136"/>
                  <a:gd name="connsiteY26" fmla="*/ 62063 h 394005"/>
                  <a:gd name="connsiteX27" fmla="*/ 549207 w 679136"/>
                  <a:gd name="connsiteY27" fmla="*/ 74835 h 394005"/>
                  <a:gd name="connsiteX28" fmla="*/ 552157 w 679136"/>
                  <a:gd name="connsiteY28" fmla="*/ 98453 h 394005"/>
                  <a:gd name="connsiteX29" fmla="*/ 520662 w 679136"/>
                  <a:gd name="connsiteY29" fmla="*/ 134908 h 394005"/>
                  <a:gd name="connsiteX30" fmla="*/ 461585 w 679136"/>
                  <a:gd name="connsiteY30" fmla="*/ 154612 h 394005"/>
                  <a:gd name="connsiteX31" fmla="*/ 417325 w 679136"/>
                  <a:gd name="connsiteY31" fmla="*/ 157564 h 394005"/>
                  <a:gd name="connsiteX32" fmla="*/ 417325 w 679136"/>
                  <a:gd name="connsiteY32" fmla="*/ 157564 h 394005"/>
                  <a:gd name="connsiteX33" fmla="*/ 417325 w 679136"/>
                  <a:gd name="connsiteY33" fmla="*/ 157564 h 394005"/>
                  <a:gd name="connsiteX34" fmla="*/ 326753 w 679136"/>
                  <a:gd name="connsiteY34" fmla="*/ 157564 h 39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79136" h="394005">
                    <a:moveTo>
                      <a:pt x="417325" y="217701"/>
                    </a:moveTo>
                    <a:lnTo>
                      <a:pt x="417325" y="217701"/>
                    </a:lnTo>
                    <a:cubicBezTo>
                      <a:pt x="417325" y="217701"/>
                      <a:pt x="417325" y="217701"/>
                      <a:pt x="417325" y="217701"/>
                    </a:cubicBezTo>
                    <a:cubicBezTo>
                      <a:pt x="426177" y="216739"/>
                      <a:pt x="433041" y="216739"/>
                      <a:pt x="439006" y="215712"/>
                    </a:cubicBezTo>
                    <a:cubicBezTo>
                      <a:pt x="474414" y="213722"/>
                      <a:pt x="499046" y="210770"/>
                      <a:pt x="520662" y="205828"/>
                    </a:cubicBezTo>
                    <a:cubicBezTo>
                      <a:pt x="543305" y="200886"/>
                      <a:pt x="564922" y="196008"/>
                      <a:pt x="585641" y="186124"/>
                    </a:cubicBezTo>
                    <a:cubicBezTo>
                      <a:pt x="607322" y="175278"/>
                      <a:pt x="623037" y="165458"/>
                      <a:pt x="640741" y="147744"/>
                    </a:cubicBezTo>
                    <a:cubicBezTo>
                      <a:pt x="658445" y="130993"/>
                      <a:pt x="669285" y="109364"/>
                      <a:pt x="676149" y="91586"/>
                    </a:cubicBezTo>
                    <a:cubicBezTo>
                      <a:pt x="682050" y="70920"/>
                      <a:pt x="679100" y="50254"/>
                      <a:pt x="668259" y="35428"/>
                    </a:cubicBezTo>
                    <a:cubicBezTo>
                      <a:pt x="658445" y="21629"/>
                      <a:pt x="645616" y="15724"/>
                      <a:pt x="620985" y="9820"/>
                    </a:cubicBezTo>
                    <a:cubicBezTo>
                      <a:pt x="597379" y="2952"/>
                      <a:pt x="563896" y="0"/>
                      <a:pt x="519636" y="0"/>
                    </a:cubicBezTo>
                    <a:lnTo>
                      <a:pt x="417261" y="0"/>
                    </a:lnTo>
                    <a:cubicBezTo>
                      <a:pt x="417261" y="0"/>
                      <a:pt x="417261" y="0"/>
                      <a:pt x="417261" y="0"/>
                    </a:cubicBezTo>
                    <a:lnTo>
                      <a:pt x="267676" y="0"/>
                    </a:lnTo>
                    <a:lnTo>
                      <a:pt x="0" y="394006"/>
                    </a:lnTo>
                    <a:lnTo>
                      <a:pt x="119117" y="394006"/>
                    </a:lnTo>
                    <a:lnTo>
                      <a:pt x="237207" y="218728"/>
                    </a:lnTo>
                    <a:lnTo>
                      <a:pt x="325791" y="218728"/>
                    </a:lnTo>
                    <a:cubicBezTo>
                      <a:pt x="358440" y="218728"/>
                      <a:pt x="384932" y="218728"/>
                      <a:pt x="405394" y="218151"/>
                    </a:cubicBezTo>
                    <a:cubicBezTo>
                      <a:pt x="409628" y="218022"/>
                      <a:pt x="413605" y="217894"/>
                      <a:pt x="417325" y="217701"/>
                    </a:cubicBezTo>
                    <a:close/>
                    <a:moveTo>
                      <a:pt x="326753" y="157628"/>
                    </a:moveTo>
                    <a:lnTo>
                      <a:pt x="279542" y="157628"/>
                    </a:lnTo>
                    <a:lnTo>
                      <a:pt x="348434" y="58148"/>
                    </a:lnTo>
                    <a:lnTo>
                      <a:pt x="417325" y="58148"/>
                    </a:lnTo>
                    <a:cubicBezTo>
                      <a:pt x="417325" y="58148"/>
                      <a:pt x="417325" y="58148"/>
                      <a:pt x="417325" y="58148"/>
                    </a:cubicBezTo>
                    <a:lnTo>
                      <a:pt x="444907" y="58148"/>
                    </a:lnTo>
                    <a:cubicBezTo>
                      <a:pt x="486217" y="58148"/>
                      <a:pt x="514761" y="60137"/>
                      <a:pt x="525601" y="62063"/>
                    </a:cubicBezTo>
                    <a:cubicBezTo>
                      <a:pt x="537404" y="65015"/>
                      <a:pt x="545294" y="68930"/>
                      <a:pt x="549207" y="74835"/>
                    </a:cubicBezTo>
                    <a:cubicBezTo>
                      <a:pt x="554146" y="79777"/>
                      <a:pt x="555108" y="89596"/>
                      <a:pt x="552157" y="98453"/>
                    </a:cubicBezTo>
                    <a:cubicBezTo>
                      <a:pt x="548245" y="111225"/>
                      <a:pt x="537404" y="123099"/>
                      <a:pt x="520662" y="134908"/>
                    </a:cubicBezTo>
                    <a:cubicBezTo>
                      <a:pt x="504883" y="145755"/>
                      <a:pt x="486217" y="149670"/>
                      <a:pt x="461585" y="154612"/>
                    </a:cubicBezTo>
                    <a:cubicBezTo>
                      <a:pt x="450745" y="156601"/>
                      <a:pt x="435991" y="157564"/>
                      <a:pt x="417325" y="157564"/>
                    </a:cubicBezTo>
                    <a:lnTo>
                      <a:pt x="417325" y="157564"/>
                    </a:lnTo>
                    <a:cubicBezTo>
                      <a:pt x="417325" y="157564"/>
                      <a:pt x="417325" y="157564"/>
                      <a:pt x="417325" y="157564"/>
                    </a:cubicBezTo>
                    <a:cubicBezTo>
                      <a:pt x="393720" y="158527"/>
                      <a:pt x="363187" y="157564"/>
                      <a:pt x="326753" y="1575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4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DA74281F-F78B-969F-1E97-CE9BF4A3F490}"/>
                  </a:ext>
                </a:extLst>
              </p:cNvPr>
              <p:cNvSpPr/>
              <p:nvPr/>
            </p:nvSpPr>
            <p:spPr>
              <a:xfrm>
                <a:off x="1135449" y="3158842"/>
                <a:ext cx="764732" cy="392914"/>
              </a:xfrm>
              <a:custGeom>
                <a:avLst/>
                <a:gdLst>
                  <a:gd name="connsiteX0" fmla="*/ 668259 w 764732"/>
                  <a:gd name="connsiteY0" fmla="*/ 0 h 392914"/>
                  <a:gd name="connsiteX1" fmla="*/ 482240 w 764732"/>
                  <a:gd name="connsiteY1" fmla="*/ 46274 h 392914"/>
                  <a:gd name="connsiteX2" fmla="*/ 482240 w 764732"/>
                  <a:gd name="connsiteY2" fmla="*/ 46274 h 392914"/>
                  <a:gd name="connsiteX3" fmla="*/ 383842 w 764732"/>
                  <a:gd name="connsiteY3" fmla="*/ 108337 h 392914"/>
                  <a:gd name="connsiteX4" fmla="*/ 0 w 764732"/>
                  <a:gd name="connsiteY4" fmla="*/ 392915 h 392914"/>
                  <a:gd name="connsiteX5" fmla="*/ 142722 w 764732"/>
                  <a:gd name="connsiteY5" fmla="*/ 392915 h 392914"/>
                  <a:gd name="connsiteX6" fmla="*/ 271653 w 764732"/>
                  <a:gd name="connsiteY6" fmla="*/ 293435 h 392914"/>
                  <a:gd name="connsiteX7" fmla="*/ 457672 w 764732"/>
                  <a:gd name="connsiteY7" fmla="*/ 293435 h 392914"/>
                  <a:gd name="connsiteX8" fmla="*/ 387819 w 764732"/>
                  <a:gd name="connsiteY8" fmla="*/ 392915 h 392914"/>
                  <a:gd name="connsiteX9" fmla="*/ 469090 w 764732"/>
                  <a:gd name="connsiteY9" fmla="*/ 392915 h 392914"/>
                  <a:gd name="connsiteX10" fmla="*/ 482304 w 764732"/>
                  <a:gd name="connsiteY10" fmla="*/ 392915 h 392914"/>
                  <a:gd name="connsiteX11" fmla="*/ 498019 w 764732"/>
                  <a:gd name="connsiteY11" fmla="*/ 392915 h 392914"/>
                  <a:gd name="connsiteX12" fmla="*/ 764733 w 764732"/>
                  <a:gd name="connsiteY12" fmla="*/ 0 h 392914"/>
                  <a:gd name="connsiteX13" fmla="*/ 668259 w 764732"/>
                  <a:gd name="connsiteY13" fmla="*/ 0 h 392914"/>
                  <a:gd name="connsiteX14" fmla="*/ 502958 w 764732"/>
                  <a:gd name="connsiteY14" fmla="*/ 224504 h 392914"/>
                  <a:gd name="connsiteX15" fmla="*/ 389743 w 764732"/>
                  <a:gd name="connsiteY15" fmla="*/ 224504 h 392914"/>
                  <a:gd name="connsiteX16" fmla="*/ 360236 w 764732"/>
                  <a:gd name="connsiteY16" fmla="*/ 224504 h 392914"/>
                  <a:gd name="connsiteX17" fmla="*/ 416363 w 764732"/>
                  <a:gd name="connsiteY17" fmla="*/ 181182 h 392914"/>
                  <a:gd name="connsiteX18" fmla="*/ 482304 w 764732"/>
                  <a:gd name="connsiteY18" fmla="*/ 132918 h 392914"/>
                  <a:gd name="connsiteX19" fmla="*/ 482304 w 764732"/>
                  <a:gd name="connsiteY19" fmla="*/ 132918 h 392914"/>
                  <a:gd name="connsiteX20" fmla="*/ 604371 w 764732"/>
                  <a:gd name="connsiteY20" fmla="*/ 80739 h 392914"/>
                  <a:gd name="connsiteX21" fmla="*/ 503022 w 764732"/>
                  <a:gd name="connsiteY21" fmla="*/ 224504 h 39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64732" h="392914">
                    <a:moveTo>
                      <a:pt x="668259" y="0"/>
                    </a:moveTo>
                    <a:cubicBezTo>
                      <a:pt x="596417" y="0"/>
                      <a:pt x="531439" y="22656"/>
                      <a:pt x="482240" y="46274"/>
                    </a:cubicBezTo>
                    <a:lnTo>
                      <a:pt x="482240" y="46274"/>
                    </a:lnTo>
                    <a:cubicBezTo>
                      <a:pt x="421238" y="75798"/>
                      <a:pt x="383842" y="108337"/>
                      <a:pt x="383842" y="108337"/>
                    </a:cubicBezTo>
                    <a:lnTo>
                      <a:pt x="0" y="392915"/>
                    </a:lnTo>
                    <a:lnTo>
                      <a:pt x="142722" y="392915"/>
                    </a:lnTo>
                    <a:lnTo>
                      <a:pt x="271653" y="293435"/>
                    </a:lnTo>
                    <a:lnTo>
                      <a:pt x="457672" y="293435"/>
                    </a:lnTo>
                    <a:lnTo>
                      <a:pt x="387819" y="392915"/>
                    </a:lnTo>
                    <a:lnTo>
                      <a:pt x="469090" y="392915"/>
                    </a:lnTo>
                    <a:cubicBezTo>
                      <a:pt x="469090" y="392915"/>
                      <a:pt x="482304" y="392915"/>
                      <a:pt x="482304" y="392915"/>
                    </a:cubicBezTo>
                    <a:lnTo>
                      <a:pt x="498019" y="392915"/>
                    </a:lnTo>
                    <a:lnTo>
                      <a:pt x="764733" y="0"/>
                    </a:lnTo>
                    <a:lnTo>
                      <a:pt x="668259" y="0"/>
                    </a:lnTo>
                    <a:close/>
                    <a:moveTo>
                      <a:pt x="502958" y="224504"/>
                    </a:moveTo>
                    <a:lnTo>
                      <a:pt x="389743" y="224504"/>
                    </a:lnTo>
                    <a:cubicBezTo>
                      <a:pt x="389743" y="224504"/>
                      <a:pt x="360236" y="224504"/>
                      <a:pt x="360236" y="224504"/>
                    </a:cubicBezTo>
                    <a:lnTo>
                      <a:pt x="416363" y="181182"/>
                    </a:lnTo>
                    <a:cubicBezTo>
                      <a:pt x="439968" y="161479"/>
                      <a:pt x="461649" y="145755"/>
                      <a:pt x="482304" y="132918"/>
                    </a:cubicBezTo>
                    <a:lnTo>
                      <a:pt x="482304" y="132918"/>
                    </a:lnTo>
                    <a:cubicBezTo>
                      <a:pt x="556134" y="85681"/>
                      <a:pt x="604371" y="80739"/>
                      <a:pt x="604371" y="80739"/>
                    </a:cubicBezTo>
                    <a:lnTo>
                      <a:pt x="503022" y="224504"/>
                    </a:lnTo>
                    <a:close/>
                  </a:path>
                </a:pathLst>
              </a:custGeom>
              <a:solidFill>
                <a:srgbClr val="FFFFFF"/>
              </a:solidFill>
              <a:ln w="64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C801A357-D011-F482-22D9-DB7E4DFAFF87}"/>
                  </a:ext>
                </a:extLst>
              </p:cNvPr>
              <p:cNvSpPr/>
              <p:nvPr/>
            </p:nvSpPr>
            <p:spPr>
              <a:xfrm>
                <a:off x="3383335" y="3154862"/>
                <a:ext cx="717522" cy="393941"/>
              </a:xfrm>
              <a:custGeom>
                <a:avLst/>
                <a:gdLst>
                  <a:gd name="connsiteX0" fmla="*/ 166327 w 717522"/>
                  <a:gd name="connsiteY0" fmla="*/ 317117 h 393941"/>
                  <a:gd name="connsiteX1" fmla="*/ 231306 w 717522"/>
                  <a:gd name="connsiteY1" fmla="*/ 223542 h 393941"/>
                  <a:gd name="connsiteX2" fmla="*/ 519700 w 717522"/>
                  <a:gd name="connsiteY2" fmla="*/ 223542 h 393941"/>
                  <a:gd name="connsiteX3" fmla="*/ 566910 w 717522"/>
                  <a:gd name="connsiteY3" fmla="*/ 154612 h 393941"/>
                  <a:gd name="connsiteX4" fmla="*/ 277554 w 717522"/>
                  <a:gd name="connsiteY4" fmla="*/ 154612 h 393941"/>
                  <a:gd name="connsiteX5" fmla="*/ 328741 w 717522"/>
                  <a:gd name="connsiteY5" fmla="*/ 79777 h 393941"/>
                  <a:gd name="connsiteX6" fmla="*/ 658445 w 717522"/>
                  <a:gd name="connsiteY6" fmla="*/ 79777 h 393941"/>
                  <a:gd name="connsiteX7" fmla="*/ 717522 w 717522"/>
                  <a:gd name="connsiteY7" fmla="*/ 0 h 393941"/>
                  <a:gd name="connsiteX8" fmla="*/ 267740 w 717522"/>
                  <a:gd name="connsiteY8" fmla="*/ 0 h 393941"/>
                  <a:gd name="connsiteX9" fmla="*/ 0 w 717522"/>
                  <a:gd name="connsiteY9" fmla="*/ 393942 h 393941"/>
                  <a:gd name="connsiteX10" fmla="*/ 445869 w 717522"/>
                  <a:gd name="connsiteY10" fmla="*/ 393942 h 393941"/>
                  <a:gd name="connsiteX11" fmla="*/ 498019 w 717522"/>
                  <a:gd name="connsiteY11" fmla="*/ 317117 h 393941"/>
                  <a:gd name="connsiteX12" fmla="*/ 166327 w 717522"/>
                  <a:gd name="connsiteY12" fmla="*/ 317117 h 39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17522" h="393941">
                    <a:moveTo>
                      <a:pt x="166327" y="317117"/>
                    </a:moveTo>
                    <a:lnTo>
                      <a:pt x="231306" y="223542"/>
                    </a:lnTo>
                    <a:lnTo>
                      <a:pt x="519700" y="223542"/>
                    </a:lnTo>
                    <a:lnTo>
                      <a:pt x="566910" y="154612"/>
                    </a:lnTo>
                    <a:lnTo>
                      <a:pt x="277554" y="154612"/>
                    </a:lnTo>
                    <a:lnTo>
                      <a:pt x="328741" y="79777"/>
                    </a:lnTo>
                    <a:lnTo>
                      <a:pt x="658445" y="79777"/>
                    </a:lnTo>
                    <a:lnTo>
                      <a:pt x="717522" y="0"/>
                    </a:lnTo>
                    <a:lnTo>
                      <a:pt x="267740" y="0"/>
                    </a:lnTo>
                    <a:lnTo>
                      <a:pt x="0" y="393942"/>
                    </a:lnTo>
                    <a:lnTo>
                      <a:pt x="445869" y="393942"/>
                    </a:lnTo>
                    <a:lnTo>
                      <a:pt x="498019" y="317117"/>
                    </a:lnTo>
                    <a:lnTo>
                      <a:pt x="166327" y="317117"/>
                    </a:lnTo>
                    <a:close/>
                  </a:path>
                </a:pathLst>
              </a:custGeom>
              <a:solidFill>
                <a:srgbClr val="FFFFFF"/>
              </a:solidFill>
              <a:ln w="64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2931D3E3-F534-6A30-FF71-F007F0DC2FD9}"/>
                  </a:ext>
                </a:extLst>
              </p:cNvPr>
              <p:cNvSpPr/>
              <p:nvPr/>
            </p:nvSpPr>
            <p:spPr>
              <a:xfrm>
                <a:off x="2867612" y="3154862"/>
                <a:ext cx="726374" cy="393941"/>
              </a:xfrm>
              <a:custGeom>
                <a:avLst/>
                <a:gdLst>
                  <a:gd name="connsiteX0" fmla="*/ 613159 w 726374"/>
                  <a:gd name="connsiteY0" fmla="*/ 0 h 393941"/>
                  <a:gd name="connsiteX1" fmla="*/ 439968 w 726374"/>
                  <a:gd name="connsiteY1" fmla="*/ 256017 h 393941"/>
                  <a:gd name="connsiteX2" fmla="*/ 365176 w 726374"/>
                  <a:gd name="connsiteY2" fmla="*/ 0 h 393941"/>
                  <a:gd name="connsiteX3" fmla="*/ 267740 w 726374"/>
                  <a:gd name="connsiteY3" fmla="*/ 0 h 393941"/>
                  <a:gd name="connsiteX4" fmla="*/ 0 w 726374"/>
                  <a:gd name="connsiteY4" fmla="*/ 393942 h 393941"/>
                  <a:gd name="connsiteX5" fmla="*/ 117128 w 726374"/>
                  <a:gd name="connsiteY5" fmla="*/ 393942 h 393941"/>
                  <a:gd name="connsiteX6" fmla="*/ 284482 w 726374"/>
                  <a:gd name="connsiteY6" fmla="*/ 150697 h 393941"/>
                  <a:gd name="connsiteX7" fmla="*/ 349396 w 726374"/>
                  <a:gd name="connsiteY7" fmla="*/ 393942 h 393941"/>
                  <a:gd name="connsiteX8" fmla="*/ 458634 w 726374"/>
                  <a:gd name="connsiteY8" fmla="*/ 393942 h 393941"/>
                  <a:gd name="connsiteX9" fmla="*/ 726374 w 726374"/>
                  <a:gd name="connsiteY9" fmla="*/ 0 h 393941"/>
                  <a:gd name="connsiteX10" fmla="*/ 613159 w 726374"/>
                  <a:gd name="connsiteY10" fmla="*/ 0 h 39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6374" h="393941">
                    <a:moveTo>
                      <a:pt x="613159" y="0"/>
                    </a:moveTo>
                    <a:lnTo>
                      <a:pt x="439968" y="256017"/>
                    </a:lnTo>
                    <a:lnTo>
                      <a:pt x="365176" y="0"/>
                    </a:lnTo>
                    <a:lnTo>
                      <a:pt x="267740" y="0"/>
                    </a:lnTo>
                    <a:lnTo>
                      <a:pt x="0" y="393942"/>
                    </a:lnTo>
                    <a:lnTo>
                      <a:pt x="117128" y="393942"/>
                    </a:lnTo>
                    <a:lnTo>
                      <a:pt x="284482" y="150697"/>
                    </a:lnTo>
                    <a:lnTo>
                      <a:pt x="349396" y="393942"/>
                    </a:lnTo>
                    <a:lnTo>
                      <a:pt x="458634" y="393942"/>
                    </a:lnTo>
                    <a:lnTo>
                      <a:pt x="726374" y="0"/>
                    </a:lnTo>
                    <a:lnTo>
                      <a:pt x="6131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64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C82769B2-C341-DE53-66EA-8794C2B92DFA}"/>
                  </a:ext>
                </a:extLst>
              </p:cNvPr>
              <p:cNvSpPr/>
              <p:nvPr/>
            </p:nvSpPr>
            <p:spPr>
              <a:xfrm>
                <a:off x="2011409" y="3036706"/>
                <a:ext cx="1658332" cy="563250"/>
              </a:xfrm>
              <a:custGeom>
                <a:avLst/>
                <a:gdLst>
                  <a:gd name="connsiteX0" fmla="*/ 1611122 w 1658332"/>
                  <a:gd name="connsiteY0" fmla="*/ 59111 h 563250"/>
                  <a:gd name="connsiteX1" fmla="*/ 1658332 w 1658332"/>
                  <a:gd name="connsiteY1" fmla="*/ 0 h 563250"/>
                  <a:gd name="connsiteX2" fmla="*/ 46248 w 1658332"/>
                  <a:gd name="connsiteY2" fmla="*/ 0 h 563250"/>
                  <a:gd name="connsiteX3" fmla="*/ 0 w 1658332"/>
                  <a:gd name="connsiteY3" fmla="*/ 59111 h 563250"/>
                  <a:gd name="connsiteX4" fmla="*/ 583588 w 1658332"/>
                  <a:gd name="connsiteY4" fmla="*/ 59111 h 563250"/>
                  <a:gd name="connsiteX5" fmla="*/ 237143 w 1658332"/>
                  <a:gd name="connsiteY5" fmla="*/ 563251 h 563250"/>
                  <a:gd name="connsiteX6" fmla="*/ 294232 w 1658332"/>
                  <a:gd name="connsiteY6" fmla="*/ 563251 h 563250"/>
                  <a:gd name="connsiteX7" fmla="*/ 640677 w 1658332"/>
                  <a:gd name="connsiteY7" fmla="*/ 59111 h 563250"/>
                  <a:gd name="connsiteX8" fmla="*/ 690902 w 1658332"/>
                  <a:gd name="connsiteY8" fmla="*/ 59111 h 563250"/>
                  <a:gd name="connsiteX9" fmla="*/ 345419 w 1658332"/>
                  <a:gd name="connsiteY9" fmla="*/ 563251 h 563250"/>
                  <a:gd name="connsiteX10" fmla="*/ 399557 w 1658332"/>
                  <a:gd name="connsiteY10" fmla="*/ 563251 h 563250"/>
                  <a:gd name="connsiteX11" fmla="*/ 744014 w 1658332"/>
                  <a:gd name="connsiteY11" fmla="*/ 59111 h 563250"/>
                  <a:gd name="connsiteX12" fmla="*/ 794239 w 1658332"/>
                  <a:gd name="connsiteY12" fmla="*/ 59111 h 563250"/>
                  <a:gd name="connsiteX13" fmla="*/ 447794 w 1658332"/>
                  <a:gd name="connsiteY13" fmla="*/ 563251 h 563250"/>
                  <a:gd name="connsiteX14" fmla="*/ 504883 w 1658332"/>
                  <a:gd name="connsiteY14" fmla="*/ 563251 h 563250"/>
                  <a:gd name="connsiteX15" fmla="*/ 851328 w 1658332"/>
                  <a:gd name="connsiteY15" fmla="*/ 59111 h 563250"/>
                  <a:gd name="connsiteX16" fmla="*/ 898539 w 1658332"/>
                  <a:gd name="connsiteY16" fmla="*/ 59111 h 563250"/>
                  <a:gd name="connsiteX17" fmla="*/ 552093 w 1658332"/>
                  <a:gd name="connsiteY17" fmla="*/ 563251 h 563250"/>
                  <a:gd name="connsiteX18" fmla="*/ 603281 w 1658332"/>
                  <a:gd name="connsiteY18" fmla="*/ 563251 h 563250"/>
                  <a:gd name="connsiteX19" fmla="*/ 950688 w 1658332"/>
                  <a:gd name="connsiteY19" fmla="*/ 59111 h 563250"/>
                  <a:gd name="connsiteX20" fmla="*/ 997963 w 1658332"/>
                  <a:gd name="connsiteY20" fmla="*/ 59111 h 563250"/>
                  <a:gd name="connsiteX21" fmla="*/ 653506 w 1658332"/>
                  <a:gd name="connsiteY21" fmla="*/ 563251 h 563250"/>
                  <a:gd name="connsiteX22" fmla="*/ 709568 w 1658332"/>
                  <a:gd name="connsiteY22" fmla="*/ 563251 h 563250"/>
                  <a:gd name="connsiteX23" fmla="*/ 1058002 w 1658332"/>
                  <a:gd name="connsiteY23" fmla="*/ 59111 h 563250"/>
                  <a:gd name="connsiteX24" fmla="*/ 1611122 w 1658332"/>
                  <a:gd name="connsiteY24" fmla="*/ 59111 h 56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58332" h="563250">
                    <a:moveTo>
                      <a:pt x="1611122" y="59111"/>
                    </a:moveTo>
                    <a:lnTo>
                      <a:pt x="1658332" y="0"/>
                    </a:lnTo>
                    <a:lnTo>
                      <a:pt x="46248" y="0"/>
                    </a:lnTo>
                    <a:lnTo>
                      <a:pt x="0" y="59111"/>
                    </a:lnTo>
                    <a:lnTo>
                      <a:pt x="583588" y="59111"/>
                    </a:lnTo>
                    <a:lnTo>
                      <a:pt x="237143" y="563251"/>
                    </a:lnTo>
                    <a:lnTo>
                      <a:pt x="294232" y="563251"/>
                    </a:lnTo>
                    <a:lnTo>
                      <a:pt x="640677" y="59111"/>
                    </a:lnTo>
                    <a:lnTo>
                      <a:pt x="690902" y="59111"/>
                    </a:lnTo>
                    <a:lnTo>
                      <a:pt x="345419" y="563251"/>
                    </a:lnTo>
                    <a:lnTo>
                      <a:pt x="399557" y="563251"/>
                    </a:lnTo>
                    <a:lnTo>
                      <a:pt x="744014" y="59111"/>
                    </a:lnTo>
                    <a:lnTo>
                      <a:pt x="794239" y="59111"/>
                    </a:lnTo>
                    <a:lnTo>
                      <a:pt x="447794" y="563251"/>
                    </a:lnTo>
                    <a:lnTo>
                      <a:pt x="504883" y="563251"/>
                    </a:lnTo>
                    <a:lnTo>
                      <a:pt x="851328" y="59111"/>
                    </a:lnTo>
                    <a:lnTo>
                      <a:pt x="898539" y="59111"/>
                    </a:lnTo>
                    <a:lnTo>
                      <a:pt x="552093" y="563251"/>
                    </a:lnTo>
                    <a:lnTo>
                      <a:pt x="603281" y="563251"/>
                    </a:lnTo>
                    <a:lnTo>
                      <a:pt x="950688" y="59111"/>
                    </a:lnTo>
                    <a:lnTo>
                      <a:pt x="997963" y="59111"/>
                    </a:lnTo>
                    <a:lnTo>
                      <a:pt x="653506" y="563251"/>
                    </a:lnTo>
                    <a:lnTo>
                      <a:pt x="709568" y="563251"/>
                    </a:lnTo>
                    <a:lnTo>
                      <a:pt x="1058002" y="59111"/>
                    </a:lnTo>
                    <a:lnTo>
                      <a:pt x="1611122" y="59111"/>
                    </a:lnTo>
                    <a:close/>
                  </a:path>
                </a:pathLst>
              </a:custGeom>
              <a:solidFill>
                <a:srgbClr val="FFFFFF"/>
              </a:solidFill>
              <a:ln w="64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FEFE66DB-41D6-67BB-B271-491DD3D93BB8}"/>
                  </a:ext>
                </a:extLst>
              </p:cNvPr>
              <p:cNvSpPr/>
              <p:nvPr/>
            </p:nvSpPr>
            <p:spPr>
              <a:xfrm>
                <a:off x="1712238" y="3154862"/>
                <a:ext cx="677125" cy="393941"/>
              </a:xfrm>
              <a:custGeom>
                <a:avLst/>
                <a:gdLst>
                  <a:gd name="connsiteX0" fmla="*/ 462547 w 677125"/>
                  <a:gd name="connsiteY0" fmla="*/ 213722 h 393941"/>
                  <a:gd name="connsiteX1" fmla="*/ 520598 w 677125"/>
                  <a:gd name="connsiteY1" fmla="*/ 205828 h 393941"/>
                  <a:gd name="connsiteX2" fmla="*/ 583588 w 677125"/>
                  <a:gd name="connsiteY2" fmla="*/ 186124 h 393941"/>
                  <a:gd name="connsiteX3" fmla="*/ 638689 w 677125"/>
                  <a:gd name="connsiteY3" fmla="*/ 147744 h 393941"/>
                  <a:gd name="connsiteX4" fmla="*/ 674096 w 677125"/>
                  <a:gd name="connsiteY4" fmla="*/ 91586 h 393941"/>
                  <a:gd name="connsiteX5" fmla="*/ 667233 w 677125"/>
                  <a:gd name="connsiteY5" fmla="*/ 35428 h 393941"/>
                  <a:gd name="connsiteX6" fmla="*/ 620022 w 677125"/>
                  <a:gd name="connsiteY6" fmla="*/ 9820 h 393941"/>
                  <a:gd name="connsiteX7" fmla="*/ 518674 w 677125"/>
                  <a:gd name="connsiteY7" fmla="*/ 0 h 393941"/>
                  <a:gd name="connsiteX8" fmla="*/ 266714 w 677125"/>
                  <a:gd name="connsiteY8" fmla="*/ 0 h 393941"/>
                  <a:gd name="connsiteX9" fmla="*/ 0 w 677125"/>
                  <a:gd name="connsiteY9" fmla="*/ 393878 h 393941"/>
                  <a:gd name="connsiteX10" fmla="*/ 118090 w 677125"/>
                  <a:gd name="connsiteY10" fmla="*/ 393878 h 393941"/>
                  <a:gd name="connsiteX11" fmla="*/ 237207 w 677125"/>
                  <a:gd name="connsiteY11" fmla="*/ 218600 h 393941"/>
                  <a:gd name="connsiteX12" fmla="*/ 317901 w 677125"/>
                  <a:gd name="connsiteY12" fmla="*/ 218600 h 393941"/>
                  <a:gd name="connsiteX13" fmla="*/ 343495 w 677125"/>
                  <a:gd name="connsiteY13" fmla="*/ 223542 h 393941"/>
                  <a:gd name="connsiteX14" fmla="*/ 387755 w 677125"/>
                  <a:gd name="connsiteY14" fmla="*/ 291509 h 393941"/>
                  <a:gd name="connsiteX15" fmla="*/ 401546 w 677125"/>
                  <a:gd name="connsiteY15" fmla="*/ 393942 h 393941"/>
                  <a:gd name="connsiteX16" fmla="*/ 529514 w 677125"/>
                  <a:gd name="connsiteY16" fmla="*/ 393942 h 393941"/>
                  <a:gd name="connsiteX17" fmla="*/ 490129 w 677125"/>
                  <a:gd name="connsiteY17" fmla="*/ 249214 h 393941"/>
                  <a:gd name="connsiteX18" fmla="*/ 462547 w 677125"/>
                  <a:gd name="connsiteY18" fmla="*/ 213786 h 393941"/>
                  <a:gd name="connsiteX19" fmla="*/ 416299 w 677125"/>
                  <a:gd name="connsiteY19" fmla="*/ 157564 h 393941"/>
                  <a:gd name="connsiteX20" fmla="*/ 325727 w 677125"/>
                  <a:gd name="connsiteY20" fmla="*/ 157564 h 393941"/>
                  <a:gd name="connsiteX21" fmla="*/ 279478 w 677125"/>
                  <a:gd name="connsiteY21" fmla="*/ 157564 h 393941"/>
                  <a:gd name="connsiteX22" fmla="*/ 347408 w 677125"/>
                  <a:gd name="connsiteY22" fmla="*/ 58084 h 393941"/>
                  <a:gd name="connsiteX23" fmla="*/ 443881 w 677125"/>
                  <a:gd name="connsiteY23" fmla="*/ 58084 h 393941"/>
                  <a:gd name="connsiteX24" fmla="*/ 524575 w 677125"/>
                  <a:gd name="connsiteY24" fmla="*/ 61999 h 393941"/>
                  <a:gd name="connsiteX25" fmla="*/ 548180 w 677125"/>
                  <a:gd name="connsiteY25" fmla="*/ 74771 h 393941"/>
                  <a:gd name="connsiteX26" fmla="*/ 550169 w 677125"/>
                  <a:gd name="connsiteY26" fmla="*/ 98389 h 393941"/>
                  <a:gd name="connsiteX27" fmla="*/ 520662 w 677125"/>
                  <a:gd name="connsiteY27" fmla="*/ 134844 h 393941"/>
                  <a:gd name="connsiteX28" fmla="*/ 460623 w 677125"/>
                  <a:gd name="connsiteY28" fmla="*/ 154547 h 393941"/>
                  <a:gd name="connsiteX29" fmla="*/ 416363 w 677125"/>
                  <a:gd name="connsiteY29" fmla="*/ 157500 h 39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77125" h="393941">
                    <a:moveTo>
                      <a:pt x="462547" y="213722"/>
                    </a:moveTo>
                    <a:cubicBezTo>
                      <a:pt x="485190" y="211732"/>
                      <a:pt x="503856" y="209807"/>
                      <a:pt x="520598" y="205828"/>
                    </a:cubicBezTo>
                    <a:cubicBezTo>
                      <a:pt x="541253" y="200886"/>
                      <a:pt x="562934" y="196008"/>
                      <a:pt x="583588" y="186124"/>
                    </a:cubicBezTo>
                    <a:cubicBezTo>
                      <a:pt x="605269" y="175278"/>
                      <a:pt x="620985" y="165458"/>
                      <a:pt x="638689" y="147744"/>
                    </a:cubicBezTo>
                    <a:cubicBezTo>
                      <a:pt x="657419" y="130993"/>
                      <a:pt x="668195" y="109364"/>
                      <a:pt x="674096" y="91586"/>
                    </a:cubicBezTo>
                    <a:cubicBezTo>
                      <a:pt x="679998" y="70920"/>
                      <a:pt x="677047" y="50254"/>
                      <a:pt x="667233" y="35428"/>
                    </a:cubicBezTo>
                    <a:cubicBezTo>
                      <a:pt x="656392" y="21629"/>
                      <a:pt x="643628" y="15724"/>
                      <a:pt x="620022" y="9820"/>
                    </a:cubicBezTo>
                    <a:cubicBezTo>
                      <a:pt x="595391" y="2952"/>
                      <a:pt x="561971" y="0"/>
                      <a:pt x="518674" y="0"/>
                    </a:cubicBezTo>
                    <a:lnTo>
                      <a:pt x="266714" y="0"/>
                    </a:lnTo>
                    <a:lnTo>
                      <a:pt x="0" y="393878"/>
                    </a:lnTo>
                    <a:lnTo>
                      <a:pt x="118090" y="393878"/>
                    </a:lnTo>
                    <a:lnTo>
                      <a:pt x="237207" y="218600"/>
                    </a:lnTo>
                    <a:lnTo>
                      <a:pt x="317901" y="218600"/>
                    </a:lnTo>
                    <a:cubicBezTo>
                      <a:pt x="324765" y="219563"/>
                      <a:pt x="331692" y="218600"/>
                      <a:pt x="343495" y="223542"/>
                    </a:cubicBezTo>
                    <a:cubicBezTo>
                      <a:pt x="358248" y="231436"/>
                      <a:pt x="377940" y="262949"/>
                      <a:pt x="387755" y="291509"/>
                    </a:cubicBezTo>
                    <a:cubicBezTo>
                      <a:pt x="399557" y="332842"/>
                      <a:pt x="399557" y="372249"/>
                      <a:pt x="401546" y="393942"/>
                    </a:cubicBezTo>
                    <a:lnTo>
                      <a:pt x="529514" y="393942"/>
                    </a:lnTo>
                    <a:cubicBezTo>
                      <a:pt x="518674" y="339773"/>
                      <a:pt x="504883" y="278737"/>
                      <a:pt x="490129" y="249214"/>
                    </a:cubicBezTo>
                    <a:cubicBezTo>
                      <a:pt x="483266" y="234452"/>
                      <a:pt x="473388" y="222643"/>
                      <a:pt x="462547" y="213786"/>
                    </a:cubicBezTo>
                    <a:close/>
                    <a:moveTo>
                      <a:pt x="416299" y="157564"/>
                    </a:moveTo>
                    <a:cubicBezTo>
                      <a:pt x="392694" y="158527"/>
                      <a:pt x="363123" y="157564"/>
                      <a:pt x="325727" y="157564"/>
                    </a:cubicBezTo>
                    <a:lnTo>
                      <a:pt x="279478" y="157564"/>
                    </a:lnTo>
                    <a:lnTo>
                      <a:pt x="347408" y="58084"/>
                    </a:lnTo>
                    <a:lnTo>
                      <a:pt x="443881" y="58084"/>
                    </a:lnTo>
                    <a:cubicBezTo>
                      <a:pt x="485190" y="58084"/>
                      <a:pt x="513735" y="60073"/>
                      <a:pt x="524575" y="61999"/>
                    </a:cubicBezTo>
                    <a:cubicBezTo>
                      <a:pt x="535416" y="64951"/>
                      <a:pt x="543241" y="68866"/>
                      <a:pt x="548180" y="74771"/>
                    </a:cubicBezTo>
                    <a:cubicBezTo>
                      <a:pt x="552093" y="79713"/>
                      <a:pt x="553120" y="89532"/>
                      <a:pt x="550169" y="98389"/>
                    </a:cubicBezTo>
                    <a:cubicBezTo>
                      <a:pt x="546256" y="111161"/>
                      <a:pt x="535416" y="123035"/>
                      <a:pt x="520662" y="134844"/>
                    </a:cubicBezTo>
                    <a:cubicBezTo>
                      <a:pt x="503921" y="145690"/>
                      <a:pt x="485255" y="149605"/>
                      <a:pt x="460623" y="154547"/>
                    </a:cubicBezTo>
                    <a:cubicBezTo>
                      <a:pt x="449783" y="156537"/>
                      <a:pt x="435029" y="157500"/>
                      <a:pt x="416363" y="1575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4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023207B0-13F1-4860-C193-9A4F9A2C3B72}"/>
                  </a:ext>
                </a:extLst>
              </p:cNvPr>
              <p:cNvSpPr/>
              <p:nvPr/>
            </p:nvSpPr>
            <p:spPr>
              <a:xfrm>
                <a:off x="3880328" y="3154927"/>
                <a:ext cx="678578" cy="393941"/>
              </a:xfrm>
              <a:custGeom>
                <a:avLst/>
                <a:gdLst>
                  <a:gd name="connsiteX0" fmla="*/ 668324 w 678578"/>
                  <a:gd name="connsiteY0" fmla="*/ 35428 h 393941"/>
                  <a:gd name="connsiteX1" fmla="*/ 621049 w 678578"/>
                  <a:gd name="connsiteY1" fmla="*/ 9820 h 393941"/>
                  <a:gd name="connsiteX2" fmla="*/ 518674 w 678578"/>
                  <a:gd name="connsiteY2" fmla="*/ 0 h 393941"/>
                  <a:gd name="connsiteX3" fmla="*/ 416299 w 678578"/>
                  <a:gd name="connsiteY3" fmla="*/ 0 h 393941"/>
                  <a:gd name="connsiteX4" fmla="*/ 416299 w 678578"/>
                  <a:gd name="connsiteY4" fmla="*/ 0 h 393941"/>
                  <a:gd name="connsiteX5" fmla="*/ 266713 w 678578"/>
                  <a:gd name="connsiteY5" fmla="*/ 0 h 393941"/>
                  <a:gd name="connsiteX6" fmla="*/ 0 w 678578"/>
                  <a:gd name="connsiteY6" fmla="*/ 393878 h 393941"/>
                  <a:gd name="connsiteX7" fmla="*/ 118090 w 678578"/>
                  <a:gd name="connsiteY7" fmla="*/ 393878 h 393941"/>
                  <a:gd name="connsiteX8" fmla="*/ 237207 w 678578"/>
                  <a:gd name="connsiteY8" fmla="*/ 218600 h 393941"/>
                  <a:gd name="connsiteX9" fmla="*/ 317901 w 678578"/>
                  <a:gd name="connsiteY9" fmla="*/ 218600 h 393941"/>
                  <a:gd name="connsiteX10" fmla="*/ 343495 w 678578"/>
                  <a:gd name="connsiteY10" fmla="*/ 223542 h 393941"/>
                  <a:gd name="connsiteX11" fmla="*/ 387754 w 678578"/>
                  <a:gd name="connsiteY11" fmla="*/ 291509 h 393941"/>
                  <a:gd name="connsiteX12" fmla="*/ 401546 w 678578"/>
                  <a:gd name="connsiteY12" fmla="*/ 393942 h 393941"/>
                  <a:gd name="connsiteX13" fmla="*/ 416299 w 678578"/>
                  <a:gd name="connsiteY13" fmla="*/ 393942 h 393941"/>
                  <a:gd name="connsiteX14" fmla="*/ 416299 w 678578"/>
                  <a:gd name="connsiteY14" fmla="*/ 393942 h 393941"/>
                  <a:gd name="connsiteX15" fmla="*/ 529514 w 678578"/>
                  <a:gd name="connsiteY15" fmla="*/ 393942 h 393941"/>
                  <a:gd name="connsiteX16" fmla="*/ 491156 w 678578"/>
                  <a:gd name="connsiteY16" fmla="*/ 249214 h 393941"/>
                  <a:gd name="connsiteX17" fmla="*/ 462612 w 678578"/>
                  <a:gd name="connsiteY17" fmla="*/ 213786 h 393941"/>
                  <a:gd name="connsiteX18" fmla="*/ 520662 w 678578"/>
                  <a:gd name="connsiteY18" fmla="*/ 205892 h 393941"/>
                  <a:gd name="connsiteX19" fmla="*/ 585577 w 678578"/>
                  <a:gd name="connsiteY19" fmla="*/ 186188 h 393941"/>
                  <a:gd name="connsiteX20" fmla="*/ 640677 w 678578"/>
                  <a:gd name="connsiteY20" fmla="*/ 147808 h 393941"/>
                  <a:gd name="connsiteX21" fmla="*/ 675123 w 678578"/>
                  <a:gd name="connsiteY21" fmla="*/ 91650 h 393941"/>
                  <a:gd name="connsiteX22" fmla="*/ 668259 w 678578"/>
                  <a:gd name="connsiteY22" fmla="*/ 35492 h 393941"/>
                  <a:gd name="connsiteX23" fmla="*/ 552157 w 678578"/>
                  <a:gd name="connsiteY23" fmla="*/ 98453 h 393941"/>
                  <a:gd name="connsiteX24" fmla="*/ 520662 w 678578"/>
                  <a:gd name="connsiteY24" fmla="*/ 134908 h 393941"/>
                  <a:gd name="connsiteX25" fmla="*/ 461585 w 678578"/>
                  <a:gd name="connsiteY25" fmla="*/ 154612 h 393941"/>
                  <a:gd name="connsiteX26" fmla="*/ 416299 w 678578"/>
                  <a:gd name="connsiteY26" fmla="*/ 157564 h 393941"/>
                  <a:gd name="connsiteX27" fmla="*/ 416299 w 678578"/>
                  <a:gd name="connsiteY27" fmla="*/ 157564 h 393941"/>
                  <a:gd name="connsiteX28" fmla="*/ 416299 w 678578"/>
                  <a:gd name="connsiteY28" fmla="*/ 157564 h 393941"/>
                  <a:gd name="connsiteX29" fmla="*/ 416299 w 678578"/>
                  <a:gd name="connsiteY29" fmla="*/ 157564 h 393941"/>
                  <a:gd name="connsiteX30" fmla="*/ 416299 w 678578"/>
                  <a:gd name="connsiteY30" fmla="*/ 157564 h 393941"/>
                  <a:gd name="connsiteX31" fmla="*/ 325727 w 678578"/>
                  <a:gd name="connsiteY31" fmla="*/ 157564 h 393941"/>
                  <a:gd name="connsiteX32" fmla="*/ 279478 w 678578"/>
                  <a:gd name="connsiteY32" fmla="*/ 157564 h 393941"/>
                  <a:gd name="connsiteX33" fmla="*/ 347408 w 678578"/>
                  <a:gd name="connsiteY33" fmla="*/ 58084 h 393941"/>
                  <a:gd name="connsiteX34" fmla="*/ 416299 w 678578"/>
                  <a:gd name="connsiteY34" fmla="*/ 58084 h 393941"/>
                  <a:gd name="connsiteX35" fmla="*/ 416299 w 678578"/>
                  <a:gd name="connsiteY35" fmla="*/ 58084 h 393941"/>
                  <a:gd name="connsiteX36" fmla="*/ 444843 w 678578"/>
                  <a:gd name="connsiteY36" fmla="*/ 58084 h 393941"/>
                  <a:gd name="connsiteX37" fmla="*/ 525537 w 678578"/>
                  <a:gd name="connsiteY37" fmla="*/ 61999 h 393941"/>
                  <a:gd name="connsiteX38" fmla="*/ 549143 w 678578"/>
                  <a:gd name="connsiteY38" fmla="*/ 74771 h 393941"/>
                  <a:gd name="connsiteX39" fmla="*/ 552093 w 678578"/>
                  <a:gd name="connsiteY39" fmla="*/ 98389 h 39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78578" h="393941">
                    <a:moveTo>
                      <a:pt x="668324" y="35428"/>
                    </a:moveTo>
                    <a:cubicBezTo>
                      <a:pt x="657483" y="21629"/>
                      <a:pt x="644718" y="15724"/>
                      <a:pt x="621049" y="9820"/>
                    </a:cubicBezTo>
                    <a:cubicBezTo>
                      <a:pt x="596481" y="2952"/>
                      <a:pt x="563960" y="0"/>
                      <a:pt x="518674" y="0"/>
                    </a:cubicBezTo>
                    <a:lnTo>
                      <a:pt x="416299" y="0"/>
                    </a:lnTo>
                    <a:cubicBezTo>
                      <a:pt x="416299" y="0"/>
                      <a:pt x="416299" y="0"/>
                      <a:pt x="416299" y="0"/>
                    </a:cubicBezTo>
                    <a:lnTo>
                      <a:pt x="266713" y="0"/>
                    </a:lnTo>
                    <a:lnTo>
                      <a:pt x="0" y="393878"/>
                    </a:lnTo>
                    <a:lnTo>
                      <a:pt x="118090" y="393878"/>
                    </a:lnTo>
                    <a:lnTo>
                      <a:pt x="237207" y="218600"/>
                    </a:lnTo>
                    <a:lnTo>
                      <a:pt x="317901" y="218600"/>
                    </a:lnTo>
                    <a:cubicBezTo>
                      <a:pt x="324765" y="219563"/>
                      <a:pt x="331692" y="218600"/>
                      <a:pt x="343495" y="223542"/>
                    </a:cubicBezTo>
                    <a:cubicBezTo>
                      <a:pt x="358248" y="231436"/>
                      <a:pt x="377940" y="262949"/>
                      <a:pt x="387754" y="291509"/>
                    </a:cubicBezTo>
                    <a:cubicBezTo>
                      <a:pt x="399557" y="332842"/>
                      <a:pt x="399557" y="372249"/>
                      <a:pt x="401546" y="393942"/>
                    </a:cubicBezTo>
                    <a:lnTo>
                      <a:pt x="416299" y="393942"/>
                    </a:lnTo>
                    <a:cubicBezTo>
                      <a:pt x="416299" y="393942"/>
                      <a:pt x="416299" y="393942"/>
                      <a:pt x="416299" y="393942"/>
                    </a:cubicBezTo>
                    <a:lnTo>
                      <a:pt x="529514" y="393942"/>
                    </a:lnTo>
                    <a:cubicBezTo>
                      <a:pt x="518674" y="339773"/>
                      <a:pt x="504883" y="278737"/>
                      <a:pt x="491156" y="249214"/>
                    </a:cubicBezTo>
                    <a:cubicBezTo>
                      <a:pt x="483266" y="234452"/>
                      <a:pt x="473452" y="222643"/>
                      <a:pt x="462612" y="213786"/>
                    </a:cubicBezTo>
                    <a:cubicBezTo>
                      <a:pt x="485254" y="211797"/>
                      <a:pt x="503921" y="209871"/>
                      <a:pt x="520662" y="205892"/>
                    </a:cubicBezTo>
                    <a:cubicBezTo>
                      <a:pt x="542343" y="200950"/>
                      <a:pt x="563960" y="196072"/>
                      <a:pt x="585577" y="186188"/>
                    </a:cubicBezTo>
                    <a:cubicBezTo>
                      <a:pt x="606231" y="175342"/>
                      <a:pt x="622011" y="165522"/>
                      <a:pt x="640677" y="147808"/>
                    </a:cubicBezTo>
                    <a:cubicBezTo>
                      <a:pt x="658381" y="131057"/>
                      <a:pt x="669221" y="109428"/>
                      <a:pt x="675123" y="91650"/>
                    </a:cubicBezTo>
                    <a:cubicBezTo>
                      <a:pt x="681986" y="70984"/>
                      <a:pt x="678073" y="50318"/>
                      <a:pt x="668259" y="35492"/>
                    </a:cubicBezTo>
                    <a:close/>
                    <a:moveTo>
                      <a:pt x="552157" y="98453"/>
                    </a:moveTo>
                    <a:cubicBezTo>
                      <a:pt x="547218" y="111225"/>
                      <a:pt x="537404" y="123099"/>
                      <a:pt x="520662" y="134908"/>
                    </a:cubicBezTo>
                    <a:cubicBezTo>
                      <a:pt x="503921" y="145755"/>
                      <a:pt x="485190" y="149670"/>
                      <a:pt x="461585" y="154612"/>
                    </a:cubicBezTo>
                    <a:cubicBezTo>
                      <a:pt x="450745" y="156601"/>
                      <a:pt x="435029" y="157564"/>
                      <a:pt x="416299" y="157564"/>
                    </a:cubicBezTo>
                    <a:lnTo>
                      <a:pt x="416299" y="157564"/>
                    </a:lnTo>
                    <a:cubicBezTo>
                      <a:pt x="416299" y="157564"/>
                      <a:pt x="416299" y="157564"/>
                      <a:pt x="416299" y="157564"/>
                    </a:cubicBezTo>
                    <a:lnTo>
                      <a:pt x="416299" y="157564"/>
                    </a:lnTo>
                    <a:cubicBezTo>
                      <a:pt x="416299" y="157564"/>
                      <a:pt x="416299" y="157564"/>
                      <a:pt x="416299" y="157564"/>
                    </a:cubicBezTo>
                    <a:cubicBezTo>
                      <a:pt x="392694" y="158527"/>
                      <a:pt x="363123" y="157564"/>
                      <a:pt x="325727" y="157564"/>
                    </a:cubicBezTo>
                    <a:lnTo>
                      <a:pt x="279478" y="157564"/>
                    </a:lnTo>
                    <a:lnTo>
                      <a:pt x="347408" y="58084"/>
                    </a:lnTo>
                    <a:lnTo>
                      <a:pt x="416299" y="58084"/>
                    </a:lnTo>
                    <a:cubicBezTo>
                      <a:pt x="416299" y="58084"/>
                      <a:pt x="416299" y="58084"/>
                      <a:pt x="416299" y="58084"/>
                    </a:cubicBezTo>
                    <a:lnTo>
                      <a:pt x="444843" y="58084"/>
                    </a:lnTo>
                    <a:cubicBezTo>
                      <a:pt x="486217" y="58084"/>
                      <a:pt x="513735" y="60073"/>
                      <a:pt x="525537" y="61999"/>
                    </a:cubicBezTo>
                    <a:cubicBezTo>
                      <a:pt x="536378" y="64951"/>
                      <a:pt x="544268" y="68866"/>
                      <a:pt x="549143" y="74771"/>
                    </a:cubicBezTo>
                    <a:cubicBezTo>
                      <a:pt x="554082" y="79713"/>
                      <a:pt x="555044" y="89532"/>
                      <a:pt x="552093" y="983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64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</p:grpSp>
        <p:sp>
          <p:nvSpPr>
            <p:cNvPr id="86" name="Graphic 8">
              <a:extLst>
                <a:ext uri="{FF2B5EF4-FFF2-40B4-BE49-F238E27FC236}">
                  <a16:creationId xmlns:a16="http://schemas.microsoft.com/office/drawing/2014/main" id="{BAEE8B0A-B768-5307-40CD-43ACCF7BD3E7}"/>
                </a:ext>
              </a:extLst>
            </p:cNvPr>
            <p:cNvSpPr/>
            <p:nvPr/>
          </p:nvSpPr>
          <p:spPr>
            <a:xfrm>
              <a:off x="5181534" y="2965546"/>
              <a:ext cx="2326899" cy="755201"/>
            </a:xfrm>
            <a:custGeom>
              <a:avLst/>
              <a:gdLst>
                <a:gd name="connsiteX0" fmla="*/ 718388 w 2326899"/>
                <a:gd name="connsiteY0" fmla="*/ 480227 h 755201"/>
                <a:gd name="connsiteX1" fmla="*/ 673664 w 2326899"/>
                <a:gd name="connsiteY1" fmla="*/ 480227 h 755201"/>
                <a:gd name="connsiteX2" fmla="*/ 650097 w 2326899"/>
                <a:gd name="connsiteY2" fmla="*/ 456594 h 755201"/>
                <a:gd name="connsiteX3" fmla="*/ 650097 w 2326899"/>
                <a:gd name="connsiteY3" fmla="*/ 171696 h 755201"/>
                <a:gd name="connsiteX4" fmla="*/ 561234 w 2326899"/>
                <a:gd name="connsiteY4" fmla="*/ 171696 h 755201"/>
                <a:gd name="connsiteX5" fmla="*/ 478882 w 2326899"/>
                <a:gd name="connsiteY5" fmla="*/ 254280 h 755201"/>
                <a:gd name="connsiteX6" fmla="*/ 478882 w 2326899"/>
                <a:gd name="connsiteY6" fmla="*/ 500922 h 755201"/>
                <a:gd name="connsiteX7" fmla="*/ 561234 w 2326899"/>
                <a:gd name="connsiteY7" fmla="*/ 583506 h 755201"/>
                <a:gd name="connsiteX8" fmla="*/ 889538 w 2326899"/>
                <a:gd name="connsiteY8" fmla="*/ 583506 h 755201"/>
                <a:gd name="connsiteX9" fmla="*/ 889538 w 2326899"/>
                <a:gd name="connsiteY9" fmla="*/ 0 h 755201"/>
                <a:gd name="connsiteX10" fmla="*/ 718323 w 2326899"/>
                <a:gd name="connsiteY10" fmla="*/ 0 h 755201"/>
                <a:gd name="connsiteX11" fmla="*/ 718323 w 2326899"/>
                <a:gd name="connsiteY11" fmla="*/ 480227 h 755201"/>
                <a:gd name="connsiteX12" fmla="*/ 328369 w 2326899"/>
                <a:gd name="connsiteY12" fmla="*/ 171696 h 755201"/>
                <a:gd name="connsiteX13" fmla="*/ 5924 w 2326899"/>
                <a:gd name="connsiteY13" fmla="*/ 171696 h 755201"/>
                <a:gd name="connsiteX14" fmla="*/ 5924 w 2326899"/>
                <a:gd name="connsiteY14" fmla="*/ 274322 h 755201"/>
                <a:gd name="connsiteX15" fmla="*/ 215939 w 2326899"/>
                <a:gd name="connsiteY15" fmla="*/ 274322 h 755201"/>
                <a:gd name="connsiteX16" fmla="*/ 239441 w 2326899"/>
                <a:gd name="connsiteY16" fmla="*/ 297955 h 755201"/>
                <a:gd name="connsiteX17" fmla="*/ 239441 w 2326899"/>
                <a:gd name="connsiteY17" fmla="*/ 480227 h 755201"/>
                <a:gd name="connsiteX18" fmla="*/ 194717 w 2326899"/>
                <a:gd name="connsiteY18" fmla="*/ 480227 h 755201"/>
                <a:gd name="connsiteX19" fmla="*/ 171215 w 2326899"/>
                <a:gd name="connsiteY19" fmla="*/ 456594 h 755201"/>
                <a:gd name="connsiteX20" fmla="*/ 171215 w 2326899"/>
                <a:gd name="connsiteY20" fmla="*/ 325635 h 755201"/>
                <a:gd name="connsiteX21" fmla="*/ 82353 w 2326899"/>
                <a:gd name="connsiteY21" fmla="*/ 325635 h 755201"/>
                <a:gd name="connsiteX22" fmla="*/ 0 w 2326899"/>
                <a:gd name="connsiteY22" fmla="*/ 408219 h 755201"/>
                <a:gd name="connsiteX23" fmla="*/ 0 w 2326899"/>
                <a:gd name="connsiteY23" fmla="*/ 500269 h 755201"/>
                <a:gd name="connsiteX24" fmla="*/ 82353 w 2326899"/>
                <a:gd name="connsiteY24" fmla="*/ 582853 h 755201"/>
                <a:gd name="connsiteX25" fmla="*/ 410656 w 2326899"/>
                <a:gd name="connsiteY25" fmla="*/ 582853 h 755201"/>
                <a:gd name="connsiteX26" fmla="*/ 410656 w 2326899"/>
                <a:gd name="connsiteY26" fmla="*/ 253627 h 755201"/>
                <a:gd name="connsiteX27" fmla="*/ 328304 w 2326899"/>
                <a:gd name="connsiteY27" fmla="*/ 171631 h 755201"/>
                <a:gd name="connsiteX28" fmla="*/ 1153196 w 2326899"/>
                <a:gd name="connsiteY28" fmla="*/ 480227 h 755201"/>
                <a:gd name="connsiteX29" fmla="*/ 1197921 w 2326899"/>
                <a:gd name="connsiteY29" fmla="*/ 480227 h 755201"/>
                <a:gd name="connsiteX30" fmla="*/ 1197921 w 2326899"/>
                <a:gd name="connsiteY30" fmla="*/ 171696 h 755201"/>
                <a:gd name="connsiteX31" fmla="*/ 1369136 w 2326899"/>
                <a:gd name="connsiteY31" fmla="*/ 171696 h 755201"/>
                <a:gd name="connsiteX32" fmla="*/ 1369136 w 2326899"/>
                <a:gd name="connsiteY32" fmla="*/ 672618 h 755201"/>
                <a:gd name="connsiteX33" fmla="*/ 1286783 w 2326899"/>
                <a:gd name="connsiteY33" fmla="*/ 755202 h 755201"/>
                <a:gd name="connsiteX34" fmla="*/ 964404 w 2326899"/>
                <a:gd name="connsiteY34" fmla="*/ 755202 h 755201"/>
                <a:gd name="connsiteX35" fmla="*/ 964404 w 2326899"/>
                <a:gd name="connsiteY35" fmla="*/ 634819 h 755201"/>
                <a:gd name="connsiteX36" fmla="*/ 1197986 w 2326899"/>
                <a:gd name="connsiteY36" fmla="*/ 634819 h 755201"/>
                <a:gd name="connsiteX37" fmla="*/ 1197986 w 2326899"/>
                <a:gd name="connsiteY37" fmla="*/ 583506 h 755201"/>
                <a:gd name="connsiteX38" fmla="*/ 1040897 w 2326899"/>
                <a:gd name="connsiteY38" fmla="*/ 583506 h 755201"/>
                <a:gd name="connsiteX39" fmla="*/ 958545 w 2326899"/>
                <a:gd name="connsiteY39" fmla="*/ 500922 h 755201"/>
                <a:gd name="connsiteX40" fmla="*/ 958545 w 2326899"/>
                <a:gd name="connsiteY40" fmla="*/ 171696 h 755201"/>
                <a:gd name="connsiteX41" fmla="*/ 1129760 w 2326899"/>
                <a:gd name="connsiteY41" fmla="*/ 171696 h 755201"/>
                <a:gd name="connsiteX42" fmla="*/ 1129760 w 2326899"/>
                <a:gd name="connsiteY42" fmla="*/ 456660 h 755201"/>
                <a:gd name="connsiteX43" fmla="*/ 1153261 w 2326899"/>
                <a:gd name="connsiteY43" fmla="*/ 480292 h 755201"/>
                <a:gd name="connsiteX44" fmla="*/ 1765665 w 2326899"/>
                <a:gd name="connsiteY44" fmla="*/ 171696 h 755201"/>
                <a:gd name="connsiteX45" fmla="*/ 1437362 w 2326899"/>
                <a:gd name="connsiteY45" fmla="*/ 171696 h 755201"/>
                <a:gd name="connsiteX46" fmla="*/ 1437362 w 2326899"/>
                <a:gd name="connsiteY46" fmla="*/ 500922 h 755201"/>
                <a:gd name="connsiteX47" fmla="*/ 1519714 w 2326899"/>
                <a:gd name="connsiteY47" fmla="*/ 583506 h 755201"/>
                <a:gd name="connsiteX48" fmla="*/ 1842094 w 2326899"/>
                <a:gd name="connsiteY48" fmla="*/ 583506 h 755201"/>
                <a:gd name="connsiteX49" fmla="*/ 1842094 w 2326899"/>
                <a:gd name="connsiteY49" fmla="*/ 480880 h 755201"/>
                <a:gd name="connsiteX50" fmla="*/ 1632078 w 2326899"/>
                <a:gd name="connsiteY50" fmla="*/ 480880 h 755201"/>
                <a:gd name="connsiteX51" fmla="*/ 1608577 w 2326899"/>
                <a:gd name="connsiteY51" fmla="*/ 457312 h 755201"/>
                <a:gd name="connsiteX52" fmla="*/ 1608577 w 2326899"/>
                <a:gd name="connsiteY52" fmla="*/ 274387 h 755201"/>
                <a:gd name="connsiteX53" fmla="*/ 1653301 w 2326899"/>
                <a:gd name="connsiteY53" fmla="*/ 274387 h 755201"/>
                <a:gd name="connsiteX54" fmla="*/ 1676868 w 2326899"/>
                <a:gd name="connsiteY54" fmla="*/ 298020 h 755201"/>
                <a:gd name="connsiteX55" fmla="*/ 1676868 w 2326899"/>
                <a:gd name="connsiteY55" fmla="*/ 428979 h 755201"/>
                <a:gd name="connsiteX56" fmla="*/ 1765730 w 2326899"/>
                <a:gd name="connsiteY56" fmla="*/ 428979 h 755201"/>
                <a:gd name="connsiteX57" fmla="*/ 1848083 w 2326899"/>
                <a:gd name="connsiteY57" fmla="*/ 346395 h 755201"/>
                <a:gd name="connsiteX58" fmla="*/ 1848083 w 2326899"/>
                <a:gd name="connsiteY58" fmla="*/ 254345 h 755201"/>
                <a:gd name="connsiteX59" fmla="*/ 1765730 w 2326899"/>
                <a:gd name="connsiteY59" fmla="*/ 171761 h 755201"/>
                <a:gd name="connsiteX60" fmla="*/ 1916243 w 2326899"/>
                <a:gd name="connsiteY60" fmla="*/ 171696 h 755201"/>
                <a:gd name="connsiteX61" fmla="*/ 2244547 w 2326899"/>
                <a:gd name="connsiteY61" fmla="*/ 171696 h 755201"/>
                <a:gd name="connsiteX62" fmla="*/ 2326900 w 2326899"/>
                <a:gd name="connsiteY62" fmla="*/ 253692 h 755201"/>
                <a:gd name="connsiteX63" fmla="*/ 2326900 w 2326899"/>
                <a:gd name="connsiteY63" fmla="*/ 582918 h 755201"/>
                <a:gd name="connsiteX64" fmla="*/ 2155684 w 2326899"/>
                <a:gd name="connsiteY64" fmla="*/ 582918 h 755201"/>
                <a:gd name="connsiteX65" fmla="*/ 2155684 w 2326899"/>
                <a:gd name="connsiteY65" fmla="*/ 297955 h 755201"/>
                <a:gd name="connsiteX66" fmla="*/ 2132118 w 2326899"/>
                <a:gd name="connsiteY66" fmla="*/ 274322 h 755201"/>
                <a:gd name="connsiteX67" fmla="*/ 2087393 w 2326899"/>
                <a:gd name="connsiteY67" fmla="*/ 274322 h 755201"/>
                <a:gd name="connsiteX68" fmla="*/ 2087393 w 2326899"/>
                <a:gd name="connsiteY68" fmla="*/ 583506 h 755201"/>
                <a:gd name="connsiteX69" fmla="*/ 1916178 w 2326899"/>
                <a:gd name="connsiteY69" fmla="*/ 583506 h 755201"/>
                <a:gd name="connsiteX70" fmla="*/ 1916178 w 2326899"/>
                <a:gd name="connsiteY70" fmla="*/ 171696 h 75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326899" h="755201">
                  <a:moveTo>
                    <a:pt x="718388" y="480227"/>
                  </a:moveTo>
                  <a:lnTo>
                    <a:pt x="673664" y="480227"/>
                  </a:lnTo>
                  <a:cubicBezTo>
                    <a:pt x="660708" y="480227"/>
                    <a:pt x="650097" y="469586"/>
                    <a:pt x="650097" y="456594"/>
                  </a:cubicBezTo>
                  <a:lnTo>
                    <a:pt x="650097" y="171696"/>
                  </a:lnTo>
                  <a:lnTo>
                    <a:pt x="561234" y="171696"/>
                  </a:lnTo>
                  <a:cubicBezTo>
                    <a:pt x="515924" y="171696"/>
                    <a:pt x="478882" y="208843"/>
                    <a:pt x="478882" y="254280"/>
                  </a:cubicBezTo>
                  <a:lnTo>
                    <a:pt x="478882" y="500922"/>
                  </a:lnTo>
                  <a:cubicBezTo>
                    <a:pt x="478882" y="546359"/>
                    <a:pt x="515924" y="583506"/>
                    <a:pt x="561234" y="583506"/>
                  </a:cubicBezTo>
                  <a:lnTo>
                    <a:pt x="889538" y="583506"/>
                  </a:lnTo>
                  <a:lnTo>
                    <a:pt x="889538" y="0"/>
                  </a:lnTo>
                  <a:lnTo>
                    <a:pt x="718323" y="0"/>
                  </a:lnTo>
                  <a:lnTo>
                    <a:pt x="718323" y="480227"/>
                  </a:lnTo>
                  <a:close/>
                  <a:moveTo>
                    <a:pt x="328369" y="171696"/>
                  </a:moveTo>
                  <a:lnTo>
                    <a:pt x="5924" y="171696"/>
                  </a:lnTo>
                  <a:lnTo>
                    <a:pt x="5924" y="274322"/>
                  </a:lnTo>
                  <a:lnTo>
                    <a:pt x="215939" y="274322"/>
                  </a:lnTo>
                  <a:cubicBezTo>
                    <a:pt x="228895" y="274322"/>
                    <a:pt x="239441" y="284963"/>
                    <a:pt x="239441" y="297955"/>
                  </a:cubicBezTo>
                  <a:lnTo>
                    <a:pt x="239441" y="480227"/>
                  </a:lnTo>
                  <a:lnTo>
                    <a:pt x="194717" y="480227"/>
                  </a:lnTo>
                  <a:cubicBezTo>
                    <a:pt x="181762" y="480227"/>
                    <a:pt x="171215" y="469586"/>
                    <a:pt x="171215" y="456594"/>
                  </a:cubicBezTo>
                  <a:lnTo>
                    <a:pt x="171215" y="325635"/>
                  </a:lnTo>
                  <a:lnTo>
                    <a:pt x="82353" y="325635"/>
                  </a:lnTo>
                  <a:cubicBezTo>
                    <a:pt x="37042" y="325635"/>
                    <a:pt x="0" y="362782"/>
                    <a:pt x="0" y="408219"/>
                  </a:cubicBezTo>
                  <a:lnTo>
                    <a:pt x="0" y="500269"/>
                  </a:lnTo>
                  <a:cubicBezTo>
                    <a:pt x="0" y="545707"/>
                    <a:pt x="37042" y="582853"/>
                    <a:pt x="82353" y="582853"/>
                  </a:cubicBezTo>
                  <a:lnTo>
                    <a:pt x="410656" y="582853"/>
                  </a:lnTo>
                  <a:lnTo>
                    <a:pt x="410656" y="253627"/>
                  </a:lnTo>
                  <a:cubicBezTo>
                    <a:pt x="410656" y="208777"/>
                    <a:pt x="373614" y="171631"/>
                    <a:pt x="328304" y="171631"/>
                  </a:cubicBezTo>
                  <a:close/>
                  <a:moveTo>
                    <a:pt x="1153196" y="480227"/>
                  </a:moveTo>
                  <a:lnTo>
                    <a:pt x="1197921" y="480227"/>
                  </a:lnTo>
                  <a:lnTo>
                    <a:pt x="1197921" y="171696"/>
                  </a:lnTo>
                  <a:lnTo>
                    <a:pt x="1369136" y="171696"/>
                  </a:lnTo>
                  <a:lnTo>
                    <a:pt x="1369136" y="672618"/>
                  </a:lnTo>
                  <a:cubicBezTo>
                    <a:pt x="1369136" y="718056"/>
                    <a:pt x="1332093" y="755202"/>
                    <a:pt x="1286783" y="755202"/>
                  </a:cubicBezTo>
                  <a:lnTo>
                    <a:pt x="964404" y="755202"/>
                  </a:lnTo>
                  <a:lnTo>
                    <a:pt x="964404" y="634819"/>
                  </a:lnTo>
                  <a:lnTo>
                    <a:pt x="1197986" y="634819"/>
                  </a:lnTo>
                  <a:lnTo>
                    <a:pt x="1197986" y="583506"/>
                  </a:lnTo>
                  <a:lnTo>
                    <a:pt x="1040897" y="583506"/>
                  </a:lnTo>
                  <a:cubicBezTo>
                    <a:pt x="995587" y="583506"/>
                    <a:pt x="958545" y="546359"/>
                    <a:pt x="958545" y="500922"/>
                  </a:cubicBezTo>
                  <a:lnTo>
                    <a:pt x="958545" y="171696"/>
                  </a:lnTo>
                  <a:lnTo>
                    <a:pt x="1129760" y="171696"/>
                  </a:lnTo>
                  <a:lnTo>
                    <a:pt x="1129760" y="456660"/>
                  </a:lnTo>
                  <a:cubicBezTo>
                    <a:pt x="1129760" y="469651"/>
                    <a:pt x="1140372" y="480292"/>
                    <a:pt x="1153261" y="480292"/>
                  </a:cubicBezTo>
                  <a:close/>
                  <a:moveTo>
                    <a:pt x="1765665" y="171696"/>
                  </a:moveTo>
                  <a:lnTo>
                    <a:pt x="1437362" y="171696"/>
                  </a:lnTo>
                  <a:lnTo>
                    <a:pt x="1437362" y="500922"/>
                  </a:lnTo>
                  <a:cubicBezTo>
                    <a:pt x="1437362" y="546359"/>
                    <a:pt x="1474404" y="583506"/>
                    <a:pt x="1519714" y="583506"/>
                  </a:cubicBezTo>
                  <a:lnTo>
                    <a:pt x="1842094" y="583506"/>
                  </a:lnTo>
                  <a:lnTo>
                    <a:pt x="1842094" y="480880"/>
                  </a:lnTo>
                  <a:lnTo>
                    <a:pt x="1632078" y="480880"/>
                  </a:lnTo>
                  <a:cubicBezTo>
                    <a:pt x="1619123" y="480880"/>
                    <a:pt x="1608577" y="470239"/>
                    <a:pt x="1608577" y="457312"/>
                  </a:cubicBezTo>
                  <a:lnTo>
                    <a:pt x="1608577" y="274387"/>
                  </a:lnTo>
                  <a:lnTo>
                    <a:pt x="1653301" y="274387"/>
                  </a:lnTo>
                  <a:cubicBezTo>
                    <a:pt x="1666256" y="274387"/>
                    <a:pt x="1676868" y="285029"/>
                    <a:pt x="1676868" y="298020"/>
                  </a:cubicBezTo>
                  <a:lnTo>
                    <a:pt x="1676868" y="428979"/>
                  </a:lnTo>
                  <a:lnTo>
                    <a:pt x="1765730" y="428979"/>
                  </a:lnTo>
                  <a:cubicBezTo>
                    <a:pt x="1811040" y="428979"/>
                    <a:pt x="1848083" y="391833"/>
                    <a:pt x="1848083" y="346395"/>
                  </a:cubicBezTo>
                  <a:lnTo>
                    <a:pt x="1848083" y="254345"/>
                  </a:lnTo>
                  <a:cubicBezTo>
                    <a:pt x="1848083" y="208908"/>
                    <a:pt x="1811040" y="171761"/>
                    <a:pt x="1765730" y="171761"/>
                  </a:cubicBezTo>
                  <a:close/>
                  <a:moveTo>
                    <a:pt x="1916243" y="171696"/>
                  </a:moveTo>
                  <a:lnTo>
                    <a:pt x="2244547" y="171696"/>
                  </a:lnTo>
                  <a:cubicBezTo>
                    <a:pt x="2290443" y="171696"/>
                    <a:pt x="2326900" y="208843"/>
                    <a:pt x="2326900" y="253692"/>
                  </a:cubicBezTo>
                  <a:lnTo>
                    <a:pt x="2326900" y="582918"/>
                  </a:lnTo>
                  <a:lnTo>
                    <a:pt x="2155684" y="582918"/>
                  </a:lnTo>
                  <a:lnTo>
                    <a:pt x="2155684" y="297955"/>
                  </a:lnTo>
                  <a:cubicBezTo>
                    <a:pt x="2155684" y="284963"/>
                    <a:pt x="2145073" y="274322"/>
                    <a:pt x="2132118" y="274322"/>
                  </a:cubicBezTo>
                  <a:lnTo>
                    <a:pt x="2087393" y="274322"/>
                  </a:lnTo>
                  <a:lnTo>
                    <a:pt x="2087393" y="583506"/>
                  </a:lnTo>
                  <a:lnTo>
                    <a:pt x="1916178" y="583506"/>
                  </a:lnTo>
                  <a:lnTo>
                    <a:pt x="1916178" y="171696"/>
                  </a:ln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B6467BFF-79F2-420A-67AD-A229F0CF37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19550" y="483616"/>
            <a:ext cx="4152900" cy="1143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FE13A39-37DB-8F85-2F68-7BA56ED048D2}"/>
              </a:ext>
            </a:extLst>
          </p:cNvPr>
          <p:cNvSpPr txBox="1"/>
          <p:nvPr/>
        </p:nvSpPr>
        <p:spPr>
          <a:xfrm>
            <a:off x="3887788" y="1911326"/>
            <a:ext cx="462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D24A74"/>
                </a:solidFill>
                <a:latin typeface="Aptos Light" panose="020B0004020202020204" pitchFamily="34" charset="0"/>
              </a:rPr>
              <a:t>Global </a:t>
            </a:r>
            <a:r>
              <a:rPr lang="en-US" err="1">
                <a:solidFill>
                  <a:srgbClr val="D24A74"/>
                </a:solidFill>
                <a:latin typeface="Aptos Light" panose="020B0004020202020204" pitchFamily="34" charset="0"/>
              </a:rPr>
              <a:t>conneXion</a:t>
            </a:r>
            <a:r>
              <a:rPr lang="en-US">
                <a:solidFill>
                  <a:srgbClr val="D24A74"/>
                </a:solidFill>
                <a:latin typeface="Aptos Light" panose="020B0004020202020204" pitchFamily="34" charset="0"/>
              </a:rPr>
              <a:t> sponsors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9D2C2A-2319-64C6-FAAC-C8ED8E8FE139}"/>
              </a:ext>
            </a:extLst>
          </p:cNvPr>
          <p:cNvSpPr txBox="1"/>
          <p:nvPr/>
        </p:nvSpPr>
        <p:spPr>
          <a:xfrm>
            <a:off x="3887788" y="3586374"/>
            <a:ext cx="462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err="1">
                <a:solidFill>
                  <a:srgbClr val="D24A74"/>
                </a:solidFill>
                <a:latin typeface="Aptos Light" panose="020B0004020202020204" pitchFamily="34" charset="0"/>
              </a:rPr>
              <a:t>conneXion</a:t>
            </a:r>
            <a:r>
              <a:rPr lang="en-US">
                <a:solidFill>
                  <a:srgbClr val="D24A74"/>
                </a:solidFill>
                <a:latin typeface="Aptos Light" panose="020B0004020202020204" pitchFamily="34" charset="0"/>
              </a:rPr>
              <a:t> Americas sponsors</a:t>
            </a:r>
          </a:p>
        </p:txBody>
      </p:sp>
      <p:grpSp>
        <p:nvGrpSpPr>
          <p:cNvPr id="2" name="Graphic 6">
            <a:extLst>
              <a:ext uri="{FF2B5EF4-FFF2-40B4-BE49-F238E27FC236}">
                <a16:creationId xmlns:a16="http://schemas.microsoft.com/office/drawing/2014/main" id="{DC953FDA-1102-FC82-A83B-4E3CC3373A0E}"/>
              </a:ext>
            </a:extLst>
          </p:cNvPr>
          <p:cNvGrpSpPr/>
          <p:nvPr/>
        </p:nvGrpSpPr>
        <p:grpSpPr>
          <a:xfrm>
            <a:off x="2209800" y="4131315"/>
            <a:ext cx="7777061" cy="1419972"/>
            <a:chOff x="2209800" y="4131315"/>
            <a:chExt cx="7777061" cy="1419972"/>
          </a:xfrm>
        </p:grpSpPr>
        <p:grpSp>
          <p:nvGrpSpPr>
            <p:cNvPr id="4" name="Graphic 6">
              <a:extLst>
                <a:ext uri="{FF2B5EF4-FFF2-40B4-BE49-F238E27FC236}">
                  <a16:creationId xmlns:a16="http://schemas.microsoft.com/office/drawing/2014/main" id="{505ED63E-60AA-0F26-A695-5BBEB970CC80}"/>
                </a:ext>
              </a:extLst>
            </p:cNvPr>
            <p:cNvGrpSpPr/>
            <p:nvPr/>
          </p:nvGrpSpPr>
          <p:grpSpPr>
            <a:xfrm>
              <a:off x="2209800" y="4131315"/>
              <a:ext cx="7777061" cy="407280"/>
              <a:chOff x="2209800" y="4131315"/>
              <a:chExt cx="7777061" cy="407280"/>
            </a:xfrm>
          </p:grpSpPr>
          <p:grpSp>
            <p:nvGrpSpPr>
              <p:cNvPr id="6" name="Graphic 6">
                <a:extLst>
                  <a:ext uri="{FF2B5EF4-FFF2-40B4-BE49-F238E27FC236}">
                    <a16:creationId xmlns:a16="http://schemas.microsoft.com/office/drawing/2014/main" id="{1CC72F58-DCBA-E772-2DF8-B476D359C48D}"/>
                  </a:ext>
                </a:extLst>
              </p:cNvPr>
              <p:cNvGrpSpPr/>
              <p:nvPr/>
            </p:nvGrpSpPr>
            <p:grpSpPr>
              <a:xfrm>
                <a:off x="2209800" y="4131315"/>
                <a:ext cx="2226597" cy="407280"/>
                <a:chOff x="2209800" y="4131315"/>
                <a:chExt cx="2226597" cy="407280"/>
              </a:xfrm>
            </p:grpSpPr>
            <p:grpSp>
              <p:nvGrpSpPr>
                <p:cNvPr id="8" name="Graphic 6">
                  <a:extLst>
                    <a:ext uri="{FF2B5EF4-FFF2-40B4-BE49-F238E27FC236}">
                      <a16:creationId xmlns:a16="http://schemas.microsoft.com/office/drawing/2014/main" id="{84562C7C-B246-A318-5481-D0C4ABFD5CBA}"/>
                    </a:ext>
                  </a:extLst>
                </p:cNvPr>
                <p:cNvGrpSpPr/>
                <p:nvPr/>
              </p:nvGrpSpPr>
              <p:grpSpPr>
                <a:xfrm>
                  <a:off x="2778602" y="4131315"/>
                  <a:ext cx="1657794" cy="367453"/>
                  <a:chOff x="2778602" y="4131315"/>
                  <a:chExt cx="1657794" cy="367453"/>
                </a:xfrm>
                <a:solidFill>
                  <a:srgbClr val="FFFFFF"/>
                </a:solidFill>
              </p:grpSpPr>
              <p:sp>
                <p:nvSpPr>
                  <p:cNvPr id="10" name="Freeform 9">
                    <a:extLst>
                      <a:ext uri="{FF2B5EF4-FFF2-40B4-BE49-F238E27FC236}">
                        <a16:creationId xmlns:a16="http://schemas.microsoft.com/office/drawing/2014/main" id="{1ABB6767-78C9-813A-487D-41800030F106}"/>
                      </a:ext>
                    </a:extLst>
                  </p:cNvPr>
                  <p:cNvSpPr/>
                  <p:nvPr/>
                </p:nvSpPr>
                <p:spPr>
                  <a:xfrm>
                    <a:off x="3988319" y="4218650"/>
                    <a:ext cx="268371" cy="279454"/>
                  </a:xfrm>
                  <a:custGeom>
                    <a:avLst/>
                    <a:gdLst>
                      <a:gd name="connsiteX0" fmla="*/ 267896 w 268371"/>
                      <a:gd name="connsiteY0" fmla="*/ 150869 h 279454"/>
                      <a:gd name="connsiteX1" fmla="*/ 37197 w 268371"/>
                      <a:gd name="connsiteY1" fmla="*/ 150869 h 279454"/>
                      <a:gd name="connsiteX2" fmla="*/ 145744 w 268371"/>
                      <a:gd name="connsiteY2" fmla="*/ 246455 h 279454"/>
                      <a:gd name="connsiteX3" fmla="*/ 230128 w 268371"/>
                      <a:gd name="connsiteY3" fmla="*/ 210420 h 279454"/>
                      <a:gd name="connsiteX4" fmla="*/ 251152 w 268371"/>
                      <a:gd name="connsiteY4" fmla="*/ 234506 h 279454"/>
                      <a:gd name="connsiteX5" fmla="*/ 144698 w 268371"/>
                      <a:gd name="connsiteY5" fmla="*/ 279454 h 279454"/>
                      <a:gd name="connsiteX6" fmla="*/ 0 w 268371"/>
                      <a:gd name="connsiteY6" fmla="*/ 139490 h 279454"/>
                      <a:gd name="connsiteX7" fmla="*/ 134804 w 268371"/>
                      <a:gd name="connsiteY7" fmla="*/ 0 h 279454"/>
                      <a:gd name="connsiteX8" fmla="*/ 268371 w 268371"/>
                      <a:gd name="connsiteY8" fmla="*/ 139395 h 279454"/>
                      <a:gd name="connsiteX9" fmla="*/ 267896 w 268371"/>
                      <a:gd name="connsiteY9" fmla="*/ 150964 h 279454"/>
                      <a:gd name="connsiteX10" fmla="*/ 37292 w 268371"/>
                      <a:gd name="connsiteY10" fmla="*/ 123180 h 279454"/>
                      <a:gd name="connsiteX11" fmla="*/ 232791 w 268371"/>
                      <a:gd name="connsiteY11" fmla="*/ 123180 h 279454"/>
                      <a:gd name="connsiteX12" fmla="*/ 134804 w 268371"/>
                      <a:gd name="connsiteY12" fmla="*/ 31767 h 279454"/>
                      <a:gd name="connsiteX13" fmla="*/ 37292 w 268371"/>
                      <a:gd name="connsiteY13" fmla="*/ 123180 h 279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68371" h="279454">
                        <a:moveTo>
                          <a:pt x="267896" y="150869"/>
                        </a:moveTo>
                        <a:lnTo>
                          <a:pt x="37197" y="150869"/>
                        </a:lnTo>
                        <a:cubicBezTo>
                          <a:pt x="41383" y="208334"/>
                          <a:pt x="85430" y="246455"/>
                          <a:pt x="145744" y="246455"/>
                        </a:cubicBezTo>
                        <a:cubicBezTo>
                          <a:pt x="179231" y="246455"/>
                          <a:pt x="209198" y="234412"/>
                          <a:pt x="230128" y="210420"/>
                        </a:cubicBezTo>
                        <a:lnTo>
                          <a:pt x="251152" y="234506"/>
                        </a:lnTo>
                        <a:cubicBezTo>
                          <a:pt x="226608" y="263713"/>
                          <a:pt x="188269" y="279454"/>
                          <a:pt x="144698" y="279454"/>
                        </a:cubicBezTo>
                        <a:cubicBezTo>
                          <a:pt x="58793" y="279454"/>
                          <a:pt x="0" y="220946"/>
                          <a:pt x="0" y="139490"/>
                        </a:cubicBezTo>
                        <a:cubicBezTo>
                          <a:pt x="0" y="58034"/>
                          <a:pt x="57175" y="0"/>
                          <a:pt x="134804" y="0"/>
                        </a:cubicBezTo>
                        <a:cubicBezTo>
                          <a:pt x="212433" y="0"/>
                          <a:pt x="268371" y="56896"/>
                          <a:pt x="268371" y="139395"/>
                        </a:cubicBezTo>
                        <a:cubicBezTo>
                          <a:pt x="268371" y="142524"/>
                          <a:pt x="267896" y="146697"/>
                          <a:pt x="267896" y="150964"/>
                        </a:cubicBezTo>
                        <a:close/>
                        <a:moveTo>
                          <a:pt x="37292" y="123180"/>
                        </a:moveTo>
                        <a:lnTo>
                          <a:pt x="232791" y="123180"/>
                        </a:lnTo>
                        <a:cubicBezTo>
                          <a:pt x="228035" y="69318"/>
                          <a:pt x="188745" y="31767"/>
                          <a:pt x="134804" y="31767"/>
                        </a:cubicBezTo>
                        <a:cubicBezTo>
                          <a:pt x="81244" y="31767"/>
                          <a:pt x="41954" y="69318"/>
                          <a:pt x="37292" y="12318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BC4F80C7-1872-6DB3-3E2F-D064B86A0ADE}"/>
                      </a:ext>
                    </a:extLst>
                  </p:cNvPr>
                  <p:cNvSpPr/>
                  <p:nvPr/>
                </p:nvSpPr>
                <p:spPr>
                  <a:xfrm>
                    <a:off x="3862172" y="4131315"/>
                    <a:ext cx="131950" cy="364229"/>
                  </a:xfrm>
                  <a:custGeom>
                    <a:avLst/>
                    <a:gdLst>
                      <a:gd name="connsiteX0" fmla="*/ 35390 w 131950"/>
                      <a:gd name="connsiteY0" fmla="*/ 95 h 364229"/>
                      <a:gd name="connsiteX1" fmla="*/ 35390 w 131950"/>
                      <a:gd name="connsiteY1" fmla="*/ 286282 h 364229"/>
                      <a:gd name="connsiteX2" fmla="*/ 80768 w 131950"/>
                      <a:gd name="connsiteY2" fmla="*/ 333885 h 364229"/>
                      <a:gd name="connsiteX3" fmla="*/ 119583 w 131950"/>
                      <a:gd name="connsiteY3" fmla="*/ 320514 h 364229"/>
                      <a:gd name="connsiteX4" fmla="*/ 131950 w 131950"/>
                      <a:gd name="connsiteY4" fmla="*/ 345833 h 364229"/>
                      <a:gd name="connsiteX5" fmla="*/ 76678 w 131950"/>
                      <a:gd name="connsiteY5" fmla="*/ 364229 h 364229"/>
                      <a:gd name="connsiteX6" fmla="*/ 0 w 131950"/>
                      <a:gd name="connsiteY6" fmla="*/ 288273 h 364229"/>
                      <a:gd name="connsiteX7" fmla="*/ 0 w 131950"/>
                      <a:gd name="connsiteY7" fmla="*/ 0 h 364229"/>
                      <a:gd name="connsiteX8" fmla="*/ 35390 w 131950"/>
                      <a:gd name="connsiteY8" fmla="*/ 0 h 364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1950" h="364229">
                        <a:moveTo>
                          <a:pt x="35390" y="95"/>
                        </a:moveTo>
                        <a:lnTo>
                          <a:pt x="35390" y="286282"/>
                        </a:lnTo>
                        <a:cubicBezTo>
                          <a:pt x="35390" y="317006"/>
                          <a:pt x="51277" y="333885"/>
                          <a:pt x="80768" y="333885"/>
                        </a:cubicBezTo>
                        <a:cubicBezTo>
                          <a:pt x="95133" y="333885"/>
                          <a:pt x="109689" y="329333"/>
                          <a:pt x="119583" y="320514"/>
                        </a:cubicBezTo>
                        <a:lnTo>
                          <a:pt x="131950" y="345833"/>
                        </a:lnTo>
                        <a:cubicBezTo>
                          <a:pt x="118061" y="358160"/>
                          <a:pt x="97131" y="364229"/>
                          <a:pt x="76678" y="364229"/>
                        </a:cubicBezTo>
                        <a:cubicBezTo>
                          <a:pt x="27398" y="364229"/>
                          <a:pt x="0" y="336445"/>
                          <a:pt x="0" y="288273"/>
                        </a:cubicBezTo>
                        <a:lnTo>
                          <a:pt x="0" y="0"/>
                        </a:lnTo>
                        <a:lnTo>
                          <a:pt x="3539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B0809479-4A60-DAA5-DA99-64C3E0894F80}"/>
                      </a:ext>
                    </a:extLst>
                  </p:cNvPr>
                  <p:cNvSpPr/>
                  <p:nvPr/>
                </p:nvSpPr>
                <p:spPr>
                  <a:xfrm>
                    <a:off x="2964016" y="4218271"/>
                    <a:ext cx="283879" cy="280497"/>
                  </a:xfrm>
                  <a:custGeom>
                    <a:avLst/>
                    <a:gdLst>
                      <a:gd name="connsiteX0" fmla="*/ 16554 w 283879"/>
                      <a:gd name="connsiteY0" fmla="*/ 66094 h 280497"/>
                      <a:gd name="connsiteX1" fmla="*/ 61362 w 283879"/>
                      <a:gd name="connsiteY1" fmla="*/ 17069 h 280497"/>
                      <a:gd name="connsiteX2" fmla="*/ 124531 w 283879"/>
                      <a:gd name="connsiteY2" fmla="*/ 0 h 280497"/>
                      <a:gd name="connsiteX3" fmla="*/ 177901 w 283879"/>
                      <a:gd name="connsiteY3" fmla="*/ 12233 h 280497"/>
                      <a:gd name="connsiteX4" fmla="*/ 214527 w 283879"/>
                      <a:gd name="connsiteY4" fmla="*/ 43051 h 280497"/>
                      <a:gd name="connsiteX5" fmla="*/ 214527 w 283879"/>
                      <a:gd name="connsiteY5" fmla="*/ 4362 h 280497"/>
                      <a:gd name="connsiteX6" fmla="*/ 283879 w 283879"/>
                      <a:gd name="connsiteY6" fmla="*/ 4362 h 280497"/>
                      <a:gd name="connsiteX7" fmla="*/ 283879 w 283879"/>
                      <a:gd name="connsiteY7" fmla="*/ 276040 h 280497"/>
                      <a:gd name="connsiteX8" fmla="*/ 214527 w 283879"/>
                      <a:gd name="connsiteY8" fmla="*/ 276040 h 280497"/>
                      <a:gd name="connsiteX9" fmla="*/ 214527 w 283879"/>
                      <a:gd name="connsiteY9" fmla="*/ 236308 h 280497"/>
                      <a:gd name="connsiteX10" fmla="*/ 177901 w 283879"/>
                      <a:gd name="connsiteY10" fmla="*/ 267980 h 280497"/>
                      <a:gd name="connsiteX11" fmla="*/ 124055 w 283879"/>
                      <a:gd name="connsiteY11" fmla="*/ 280497 h 280497"/>
                      <a:gd name="connsiteX12" fmla="*/ 61267 w 283879"/>
                      <a:gd name="connsiteY12" fmla="*/ 262765 h 280497"/>
                      <a:gd name="connsiteX13" fmla="*/ 16459 w 283879"/>
                      <a:gd name="connsiteY13" fmla="*/ 212981 h 280497"/>
                      <a:gd name="connsiteX14" fmla="*/ 1 w 283879"/>
                      <a:gd name="connsiteY14" fmla="*/ 139206 h 280497"/>
                      <a:gd name="connsiteX15" fmla="*/ 16459 w 283879"/>
                      <a:gd name="connsiteY15" fmla="*/ 66189 h 280497"/>
                      <a:gd name="connsiteX16" fmla="*/ 204633 w 283879"/>
                      <a:gd name="connsiteY16" fmla="*/ 97197 h 280497"/>
                      <a:gd name="connsiteX17" fmla="*/ 178091 w 283879"/>
                      <a:gd name="connsiteY17" fmla="*/ 69698 h 280497"/>
                      <a:gd name="connsiteX18" fmla="*/ 142131 w 283879"/>
                      <a:gd name="connsiteY18" fmla="*/ 60120 h 280497"/>
                      <a:gd name="connsiteX19" fmla="*/ 106741 w 283879"/>
                      <a:gd name="connsiteY19" fmla="*/ 69508 h 280497"/>
                      <a:gd name="connsiteX20" fmla="*/ 80389 w 283879"/>
                      <a:gd name="connsiteY20" fmla="*/ 96628 h 280497"/>
                      <a:gd name="connsiteX21" fmla="*/ 70305 w 283879"/>
                      <a:gd name="connsiteY21" fmla="*/ 139016 h 280497"/>
                      <a:gd name="connsiteX22" fmla="*/ 80389 w 283879"/>
                      <a:gd name="connsiteY22" fmla="*/ 181878 h 280497"/>
                      <a:gd name="connsiteX23" fmla="*/ 106931 w 283879"/>
                      <a:gd name="connsiteY23" fmla="*/ 210041 h 280497"/>
                      <a:gd name="connsiteX24" fmla="*/ 142035 w 283879"/>
                      <a:gd name="connsiteY24" fmla="*/ 219903 h 280497"/>
                      <a:gd name="connsiteX25" fmla="*/ 177996 w 283879"/>
                      <a:gd name="connsiteY25" fmla="*/ 210326 h 280497"/>
                      <a:gd name="connsiteX26" fmla="*/ 204538 w 283879"/>
                      <a:gd name="connsiteY26" fmla="*/ 182826 h 280497"/>
                      <a:gd name="connsiteX27" fmla="*/ 214432 w 283879"/>
                      <a:gd name="connsiteY27" fmla="*/ 139964 h 280497"/>
                      <a:gd name="connsiteX28" fmla="*/ 204538 w 283879"/>
                      <a:gd name="connsiteY28" fmla="*/ 97197 h 280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283879" h="280497">
                        <a:moveTo>
                          <a:pt x="16554" y="66094"/>
                        </a:moveTo>
                        <a:cubicBezTo>
                          <a:pt x="27590" y="44853"/>
                          <a:pt x="42431" y="28543"/>
                          <a:pt x="61362" y="17069"/>
                        </a:cubicBezTo>
                        <a:cubicBezTo>
                          <a:pt x="80294" y="5595"/>
                          <a:pt x="101223" y="0"/>
                          <a:pt x="124531" y="0"/>
                        </a:cubicBezTo>
                        <a:cubicBezTo>
                          <a:pt x="144794" y="0"/>
                          <a:pt x="162679" y="4078"/>
                          <a:pt x="177901" y="12233"/>
                        </a:cubicBezTo>
                        <a:cubicBezTo>
                          <a:pt x="193122" y="20483"/>
                          <a:pt x="205394" y="30724"/>
                          <a:pt x="214527" y="43051"/>
                        </a:cubicBezTo>
                        <a:lnTo>
                          <a:pt x="214527" y="4362"/>
                        </a:lnTo>
                        <a:lnTo>
                          <a:pt x="283879" y="4362"/>
                        </a:lnTo>
                        <a:lnTo>
                          <a:pt x="283879" y="276040"/>
                        </a:lnTo>
                        <a:lnTo>
                          <a:pt x="214527" y="276040"/>
                        </a:lnTo>
                        <a:lnTo>
                          <a:pt x="214527" y="236308"/>
                        </a:lnTo>
                        <a:cubicBezTo>
                          <a:pt x="205680" y="249015"/>
                          <a:pt x="193407" y="259635"/>
                          <a:pt x="177901" y="267980"/>
                        </a:cubicBezTo>
                        <a:cubicBezTo>
                          <a:pt x="162394" y="276325"/>
                          <a:pt x="144414" y="280497"/>
                          <a:pt x="124055" y="280497"/>
                        </a:cubicBezTo>
                        <a:cubicBezTo>
                          <a:pt x="101128" y="280497"/>
                          <a:pt x="80199" y="274618"/>
                          <a:pt x="61267" y="262765"/>
                        </a:cubicBezTo>
                        <a:cubicBezTo>
                          <a:pt x="42336" y="250911"/>
                          <a:pt x="27495" y="234412"/>
                          <a:pt x="16459" y="212981"/>
                        </a:cubicBezTo>
                        <a:cubicBezTo>
                          <a:pt x="5424" y="191550"/>
                          <a:pt x="1" y="166990"/>
                          <a:pt x="1" y="139206"/>
                        </a:cubicBezTo>
                        <a:cubicBezTo>
                          <a:pt x="-94" y="111706"/>
                          <a:pt x="5424" y="87430"/>
                          <a:pt x="16459" y="66189"/>
                        </a:cubicBezTo>
                        <a:close/>
                        <a:moveTo>
                          <a:pt x="204633" y="97197"/>
                        </a:moveTo>
                        <a:cubicBezTo>
                          <a:pt x="198069" y="85249"/>
                          <a:pt x="189222" y="76146"/>
                          <a:pt x="178091" y="69698"/>
                        </a:cubicBezTo>
                        <a:cubicBezTo>
                          <a:pt x="166960" y="63344"/>
                          <a:pt x="154974" y="60120"/>
                          <a:pt x="142131" y="60120"/>
                        </a:cubicBezTo>
                        <a:cubicBezTo>
                          <a:pt x="129288" y="60120"/>
                          <a:pt x="117586" y="63249"/>
                          <a:pt x="106741" y="69508"/>
                        </a:cubicBezTo>
                        <a:cubicBezTo>
                          <a:pt x="95991" y="75767"/>
                          <a:pt x="87143" y="84775"/>
                          <a:pt x="80389" y="96628"/>
                        </a:cubicBezTo>
                        <a:cubicBezTo>
                          <a:pt x="73634" y="108482"/>
                          <a:pt x="70305" y="122801"/>
                          <a:pt x="70305" y="139016"/>
                        </a:cubicBezTo>
                        <a:cubicBezTo>
                          <a:pt x="70305" y="155231"/>
                          <a:pt x="73634" y="169645"/>
                          <a:pt x="80389" y="181878"/>
                        </a:cubicBezTo>
                        <a:cubicBezTo>
                          <a:pt x="87143" y="194110"/>
                          <a:pt x="95896" y="203498"/>
                          <a:pt x="106931" y="210041"/>
                        </a:cubicBezTo>
                        <a:cubicBezTo>
                          <a:pt x="117967" y="216584"/>
                          <a:pt x="129668" y="219903"/>
                          <a:pt x="142035" y="219903"/>
                        </a:cubicBezTo>
                        <a:cubicBezTo>
                          <a:pt x="154403" y="219903"/>
                          <a:pt x="166770" y="216679"/>
                          <a:pt x="177996" y="210326"/>
                        </a:cubicBezTo>
                        <a:cubicBezTo>
                          <a:pt x="189126" y="203972"/>
                          <a:pt x="197974" y="194869"/>
                          <a:pt x="204538" y="182826"/>
                        </a:cubicBezTo>
                        <a:cubicBezTo>
                          <a:pt x="211102" y="170878"/>
                          <a:pt x="214432" y="156559"/>
                          <a:pt x="214432" y="139964"/>
                        </a:cubicBezTo>
                        <a:cubicBezTo>
                          <a:pt x="214432" y="123369"/>
                          <a:pt x="211197" y="109240"/>
                          <a:pt x="204538" y="9719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8" name="Freeform 17">
                    <a:extLst>
                      <a:ext uri="{FF2B5EF4-FFF2-40B4-BE49-F238E27FC236}">
                        <a16:creationId xmlns:a16="http://schemas.microsoft.com/office/drawing/2014/main" id="{F2704986-FFAB-371F-92DF-4D875A0DCD07}"/>
                      </a:ext>
                    </a:extLst>
                  </p:cNvPr>
                  <p:cNvSpPr/>
                  <p:nvPr/>
                </p:nvSpPr>
                <p:spPr>
                  <a:xfrm>
                    <a:off x="3300504" y="4218081"/>
                    <a:ext cx="226227" cy="280047"/>
                  </a:xfrm>
                  <a:custGeom>
                    <a:avLst/>
                    <a:gdLst>
                      <a:gd name="connsiteX0" fmla="*/ 59078 w 226227"/>
                      <a:gd name="connsiteY0" fmla="*/ 268549 h 280047"/>
                      <a:gd name="connsiteX1" fmla="*/ 16934 w 226227"/>
                      <a:gd name="connsiteY1" fmla="*/ 235929 h 280047"/>
                      <a:gd name="connsiteX2" fmla="*/ 0 w 226227"/>
                      <a:gd name="connsiteY2" fmla="*/ 190412 h 280047"/>
                      <a:gd name="connsiteX3" fmla="*/ 69352 w 226227"/>
                      <a:gd name="connsiteY3" fmla="*/ 190412 h 280047"/>
                      <a:gd name="connsiteX4" fmla="*/ 84859 w 226227"/>
                      <a:gd name="connsiteY4" fmla="*/ 216394 h 280047"/>
                      <a:gd name="connsiteX5" fmla="*/ 118631 w 226227"/>
                      <a:gd name="connsiteY5" fmla="*/ 226636 h 280047"/>
                      <a:gd name="connsiteX6" fmla="*/ 149360 w 226227"/>
                      <a:gd name="connsiteY6" fmla="*/ 218765 h 280047"/>
                      <a:gd name="connsiteX7" fmla="*/ 160395 w 226227"/>
                      <a:gd name="connsiteY7" fmla="*/ 198662 h 280047"/>
                      <a:gd name="connsiteX8" fmla="*/ 146791 w 226227"/>
                      <a:gd name="connsiteY8" fmla="*/ 178748 h 280047"/>
                      <a:gd name="connsiteX9" fmla="*/ 103791 w 226227"/>
                      <a:gd name="connsiteY9" fmla="*/ 164335 h 280047"/>
                      <a:gd name="connsiteX10" fmla="*/ 53845 w 226227"/>
                      <a:gd name="connsiteY10" fmla="*/ 149162 h 280047"/>
                      <a:gd name="connsiteX11" fmla="*/ 20454 w 226227"/>
                      <a:gd name="connsiteY11" fmla="*/ 125076 h 280047"/>
                      <a:gd name="connsiteX12" fmla="*/ 6374 w 226227"/>
                      <a:gd name="connsiteY12" fmla="*/ 81361 h 280047"/>
                      <a:gd name="connsiteX13" fmla="*/ 19407 w 226227"/>
                      <a:gd name="connsiteY13" fmla="*/ 40207 h 280047"/>
                      <a:gd name="connsiteX14" fmla="*/ 56795 w 226227"/>
                      <a:gd name="connsiteY14" fmla="*/ 10715 h 280047"/>
                      <a:gd name="connsiteX15" fmla="*/ 114065 w 226227"/>
                      <a:gd name="connsiteY15" fmla="*/ 0 h 280047"/>
                      <a:gd name="connsiteX16" fmla="*/ 191789 w 226227"/>
                      <a:gd name="connsiteY16" fmla="*/ 24276 h 280047"/>
                      <a:gd name="connsiteX17" fmla="*/ 223754 w 226227"/>
                      <a:gd name="connsiteY17" fmla="*/ 89706 h 280047"/>
                      <a:gd name="connsiteX18" fmla="*/ 157921 w 226227"/>
                      <a:gd name="connsiteY18" fmla="*/ 89706 h 280047"/>
                      <a:gd name="connsiteX19" fmla="*/ 144317 w 226227"/>
                      <a:gd name="connsiteY19" fmla="*/ 63913 h 280047"/>
                      <a:gd name="connsiteX20" fmla="*/ 112067 w 226227"/>
                      <a:gd name="connsiteY20" fmla="*/ 54336 h 280047"/>
                      <a:gd name="connsiteX21" fmla="*/ 83337 w 226227"/>
                      <a:gd name="connsiteY21" fmla="*/ 61163 h 280047"/>
                      <a:gd name="connsiteX22" fmla="*/ 73253 w 226227"/>
                      <a:gd name="connsiteY22" fmla="*/ 80223 h 280047"/>
                      <a:gd name="connsiteX23" fmla="*/ 87047 w 226227"/>
                      <a:gd name="connsiteY23" fmla="*/ 100990 h 280047"/>
                      <a:gd name="connsiteX24" fmla="*/ 129857 w 226227"/>
                      <a:gd name="connsiteY24" fmla="*/ 115404 h 280047"/>
                      <a:gd name="connsiteX25" fmla="*/ 178565 w 226227"/>
                      <a:gd name="connsiteY25" fmla="*/ 130576 h 280047"/>
                      <a:gd name="connsiteX26" fmla="*/ 211767 w 226227"/>
                      <a:gd name="connsiteY26" fmla="*/ 154852 h 280047"/>
                      <a:gd name="connsiteX27" fmla="*/ 226227 w 226227"/>
                      <a:gd name="connsiteY27" fmla="*/ 198188 h 280047"/>
                      <a:gd name="connsiteX28" fmla="*/ 213194 w 226227"/>
                      <a:gd name="connsiteY28" fmla="*/ 240386 h 280047"/>
                      <a:gd name="connsiteX29" fmla="*/ 175807 w 226227"/>
                      <a:gd name="connsiteY29" fmla="*/ 269497 h 280047"/>
                      <a:gd name="connsiteX30" fmla="*/ 119012 w 226227"/>
                      <a:gd name="connsiteY30" fmla="*/ 280023 h 280047"/>
                      <a:gd name="connsiteX31" fmla="*/ 59078 w 226227"/>
                      <a:gd name="connsiteY31" fmla="*/ 268359 h 2800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226227" h="280047">
                        <a:moveTo>
                          <a:pt x="59078" y="268549"/>
                        </a:moveTo>
                        <a:cubicBezTo>
                          <a:pt x="41288" y="260584"/>
                          <a:pt x="27303" y="249679"/>
                          <a:pt x="16934" y="235929"/>
                        </a:cubicBezTo>
                        <a:cubicBezTo>
                          <a:pt x="6659" y="222179"/>
                          <a:pt x="951" y="207007"/>
                          <a:pt x="0" y="190412"/>
                        </a:cubicBezTo>
                        <a:lnTo>
                          <a:pt x="69352" y="190412"/>
                        </a:lnTo>
                        <a:cubicBezTo>
                          <a:pt x="70589" y="200938"/>
                          <a:pt x="75821" y="209472"/>
                          <a:pt x="84859" y="216394"/>
                        </a:cubicBezTo>
                        <a:cubicBezTo>
                          <a:pt x="93897" y="223222"/>
                          <a:pt x="105122" y="226636"/>
                          <a:pt x="118631" y="226636"/>
                        </a:cubicBezTo>
                        <a:cubicBezTo>
                          <a:pt x="132140" y="226636"/>
                          <a:pt x="141939" y="223981"/>
                          <a:pt x="149360" y="218765"/>
                        </a:cubicBezTo>
                        <a:cubicBezTo>
                          <a:pt x="156780" y="213550"/>
                          <a:pt x="160395" y="206817"/>
                          <a:pt x="160395" y="198662"/>
                        </a:cubicBezTo>
                        <a:cubicBezTo>
                          <a:pt x="160395" y="189843"/>
                          <a:pt x="155829" y="183205"/>
                          <a:pt x="146791" y="178748"/>
                        </a:cubicBezTo>
                        <a:cubicBezTo>
                          <a:pt x="137753" y="174386"/>
                          <a:pt x="123388" y="169455"/>
                          <a:pt x="103791" y="164335"/>
                        </a:cubicBezTo>
                        <a:cubicBezTo>
                          <a:pt x="83527" y="159498"/>
                          <a:pt x="66784" y="154378"/>
                          <a:pt x="53845" y="149162"/>
                        </a:cubicBezTo>
                        <a:cubicBezTo>
                          <a:pt x="40812" y="143947"/>
                          <a:pt x="29682" y="135887"/>
                          <a:pt x="20454" y="125076"/>
                        </a:cubicBezTo>
                        <a:cubicBezTo>
                          <a:pt x="11035" y="114361"/>
                          <a:pt x="6374" y="99758"/>
                          <a:pt x="6374" y="81361"/>
                        </a:cubicBezTo>
                        <a:cubicBezTo>
                          <a:pt x="6374" y="66379"/>
                          <a:pt x="10655" y="52534"/>
                          <a:pt x="19407" y="40207"/>
                        </a:cubicBezTo>
                        <a:cubicBezTo>
                          <a:pt x="28159" y="27879"/>
                          <a:pt x="40527" y="18017"/>
                          <a:pt x="56795" y="10715"/>
                        </a:cubicBezTo>
                        <a:cubicBezTo>
                          <a:pt x="73062" y="3509"/>
                          <a:pt x="92184" y="0"/>
                          <a:pt x="114065" y="0"/>
                        </a:cubicBezTo>
                        <a:cubicBezTo>
                          <a:pt x="146505" y="0"/>
                          <a:pt x="172382" y="8060"/>
                          <a:pt x="191789" y="24276"/>
                        </a:cubicBezTo>
                        <a:cubicBezTo>
                          <a:pt x="211196" y="40491"/>
                          <a:pt x="221851" y="62301"/>
                          <a:pt x="223754" y="89706"/>
                        </a:cubicBezTo>
                        <a:lnTo>
                          <a:pt x="157921" y="89706"/>
                        </a:lnTo>
                        <a:cubicBezTo>
                          <a:pt x="156875" y="78991"/>
                          <a:pt x="152499" y="70267"/>
                          <a:pt x="144317" y="63913"/>
                        </a:cubicBezTo>
                        <a:cubicBezTo>
                          <a:pt x="136326" y="57560"/>
                          <a:pt x="125576" y="54336"/>
                          <a:pt x="112067" y="54336"/>
                        </a:cubicBezTo>
                        <a:cubicBezTo>
                          <a:pt x="99510" y="54336"/>
                          <a:pt x="89996" y="56612"/>
                          <a:pt x="83337" y="61163"/>
                        </a:cubicBezTo>
                        <a:cubicBezTo>
                          <a:pt x="76582" y="65810"/>
                          <a:pt x="73253" y="72163"/>
                          <a:pt x="73253" y="80223"/>
                        </a:cubicBezTo>
                        <a:cubicBezTo>
                          <a:pt x="73253" y="89327"/>
                          <a:pt x="77914" y="96249"/>
                          <a:pt x="87047" y="100990"/>
                        </a:cubicBezTo>
                        <a:cubicBezTo>
                          <a:pt x="96180" y="105732"/>
                          <a:pt x="110450" y="110568"/>
                          <a:pt x="129857" y="115404"/>
                        </a:cubicBezTo>
                        <a:cubicBezTo>
                          <a:pt x="149550" y="120240"/>
                          <a:pt x="165818" y="125361"/>
                          <a:pt x="178565" y="130576"/>
                        </a:cubicBezTo>
                        <a:cubicBezTo>
                          <a:pt x="191313" y="135792"/>
                          <a:pt x="202444" y="143852"/>
                          <a:pt x="211767" y="154852"/>
                        </a:cubicBezTo>
                        <a:cubicBezTo>
                          <a:pt x="221185" y="165852"/>
                          <a:pt x="225942" y="180266"/>
                          <a:pt x="226227" y="198188"/>
                        </a:cubicBezTo>
                        <a:cubicBezTo>
                          <a:pt x="226227" y="213929"/>
                          <a:pt x="221851" y="227868"/>
                          <a:pt x="213194" y="240386"/>
                        </a:cubicBezTo>
                        <a:cubicBezTo>
                          <a:pt x="204537" y="252903"/>
                          <a:pt x="192074" y="262575"/>
                          <a:pt x="175807" y="269497"/>
                        </a:cubicBezTo>
                        <a:cubicBezTo>
                          <a:pt x="159539" y="276515"/>
                          <a:pt x="140702" y="280023"/>
                          <a:pt x="119012" y="280023"/>
                        </a:cubicBezTo>
                        <a:cubicBezTo>
                          <a:pt x="96751" y="280402"/>
                          <a:pt x="76773" y="276325"/>
                          <a:pt x="59078" y="26835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9" name="Freeform 18">
                    <a:extLst>
                      <a:ext uri="{FF2B5EF4-FFF2-40B4-BE49-F238E27FC236}">
                        <a16:creationId xmlns:a16="http://schemas.microsoft.com/office/drawing/2014/main" id="{4E2A25B2-C337-457E-E636-43D31A5D197A}"/>
                      </a:ext>
                    </a:extLst>
                  </p:cNvPr>
                  <p:cNvSpPr/>
                  <p:nvPr/>
                </p:nvSpPr>
                <p:spPr>
                  <a:xfrm>
                    <a:off x="3583336" y="4131409"/>
                    <a:ext cx="250771" cy="362901"/>
                  </a:xfrm>
                  <a:custGeom>
                    <a:avLst/>
                    <a:gdLst>
                      <a:gd name="connsiteX0" fmla="*/ 161346 w 250771"/>
                      <a:gd name="connsiteY0" fmla="*/ 362807 h 362901"/>
                      <a:gd name="connsiteX1" fmla="*/ 68877 w 250771"/>
                      <a:gd name="connsiteY1" fmla="*/ 247118 h 362901"/>
                      <a:gd name="connsiteX2" fmla="*/ 68877 w 250771"/>
                      <a:gd name="connsiteY2" fmla="*/ 362807 h 362901"/>
                      <a:gd name="connsiteX3" fmla="*/ 0 w 250771"/>
                      <a:gd name="connsiteY3" fmla="*/ 362807 h 362901"/>
                      <a:gd name="connsiteX4" fmla="*/ 0 w 250771"/>
                      <a:gd name="connsiteY4" fmla="*/ 0 h 362901"/>
                      <a:gd name="connsiteX5" fmla="*/ 68877 w 250771"/>
                      <a:gd name="connsiteY5" fmla="*/ 0 h 362901"/>
                      <a:gd name="connsiteX6" fmla="*/ 68877 w 250771"/>
                      <a:gd name="connsiteY6" fmla="*/ 206438 h 362901"/>
                      <a:gd name="connsiteX7" fmla="*/ 160395 w 250771"/>
                      <a:gd name="connsiteY7" fmla="*/ 91223 h 362901"/>
                      <a:gd name="connsiteX8" fmla="*/ 249915 w 250771"/>
                      <a:gd name="connsiteY8" fmla="*/ 91223 h 362901"/>
                      <a:gd name="connsiteX9" fmla="*/ 129857 w 250771"/>
                      <a:gd name="connsiteY9" fmla="*/ 227489 h 362901"/>
                      <a:gd name="connsiteX10" fmla="*/ 250772 w 250771"/>
                      <a:gd name="connsiteY10" fmla="*/ 362902 h 362901"/>
                      <a:gd name="connsiteX11" fmla="*/ 161251 w 250771"/>
                      <a:gd name="connsiteY11" fmla="*/ 362902 h 3629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50771" h="362901">
                        <a:moveTo>
                          <a:pt x="161346" y="362807"/>
                        </a:moveTo>
                        <a:lnTo>
                          <a:pt x="68877" y="247118"/>
                        </a:lnTo>
                        <a:lnTo>
                          <a:pt x="68877" y="362807"/>
                        </a:lnTo>
                        <a:lnTo>
                          <a:pt x="0" y="362807"/>
                        </a:lnTo>
                        <a:lnTo>
                          <a:pt x="0" y="0"/>
                        </a:lnTo>
                        <a:lnTo>
                          <a:pt x="68877" y="0"/>
                        </a:lnTo>
                        <a:lnTo>
                          <a:pt x="68877" y="206438"/>
                        </a:lnTo>
                        <a:lnTo>
                          <a:pt x="160395" y="91223"/>
                        </a:lnTo>
                        <a:lnTo>
                          <a:pt x="249915" y="91223"/>
                        </a:lnTo>
                        <a:lnTo>
                          <a:pt x="129857" y="227489"/>
                        </a:lnTo>
                        <a:lnTo>
                          <a:pt x="250772" y="362902"/>
                        </a:lnTo>
                        <a:lnTo>
                          <a:pt x="161251" y="36290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20" name="Freeform 19">
                    <a:extLst>
                      <a:ext uri="{FF2B5EF4-FFF2-40B4-BE49-F238E27FC236}">
                        <a16:creationId xmlns:a16="http://schemas.microsoft.com/office/drawing/2014/main" id="{FA3A1176-96FC-972B-5760-1127C0DF42FE}"/>
                      </a:ext>
                    </a:extLst>
                  </p:cNvPr>
                  <p:cNvSpPr/>
                  <p:nvPr/>
                </p:nvSpPr>
                <p:spPr>
                  <a:xfrm>
                    <a:off x="2778602" y="4172280"/>
                    <a:ext cx="161441" cy="325919"/>
                  </a:xfrm>
                  <a:custGeom>
                    <a:avLst/>
                    <a:gdLst>
                      <a:gd name="connsiteX0" fmla="*/ 140607 w 161441"/>
                      <a:gd name="connsiteY0" fmla="*/ 255273 h 325919"/>
                      <a:gd name="connsiteX1" fmla="*/ 109689 w 161441"/>
                      <a:gd name="connsiteY1" fmla="*/ 265135 h 325919"/>
                      <a:gd name="connsiteX2" fmla="*/ 76773 w 161441"/>
                      <a:gd name="connsiteY2" fmla="*/ 230334 h 325919"/>
                      <a:gd name="connsiteX3" fmla="*/ 76773 w 161441"/>
                      <a:gd name="connsiteY3" fmla="*/ 109051 h 325919"/>
                      <a:gd name="connsiteX4" fmla="*/ 108167 w 161441"/>
                      <a:gd name="connsiteY4" fmla="*/ 109051 h 325919"/>
                      <a:gd name="connsiteX5" fmla="*/ 142605 w 161441"/>
                      <a:gd name="connsiteY5" fmla="*/ 74723 h 325919"/>
                      <a:gd name="connsiteX6" fmla="*/ 142605 w 161441"/>
                      <a:gd name="connsiteY6" fmla="*/ 50258 h 325919"/>
                      <a:gd name="connsiteX7" fmla="*/ 76773 w 161441"/>
                      <a:gd name="connsiteY7" fmla="*/ 50258 h 325919"/>
                      <a:gd name="connsiteX8" fmla="*/ 76773 w 161441"/>
                      <a:gd name="connsiteY8" fmla="*/ 0 h 325919"/>
                      <a:gd name="connsiteX9" fmla="*/ 0 w 161441"/>
                      <a:gd name="connsiteY9" fmla="*/ 0 h 325919"/>
                      <a:gd name="connsiteX10" fmla="*/ 0 w 161441"/>
                      <a:gd name="connsiteY10" fmla="*/ 231282 h 325919"/>
                      <a:gd name="connsiteX11" fmla="*/ 98939 w 161441"/>
                      <a:gd name="connsiteY11" fmla="*/ 325919 h 325919"/>
                      <a:gd name="connsiteX12" fmla="*/ 161441 w 161441"/>
                      <a:gd name="connsiteY12" fmla="*/ 309230 h 325919"/>
                      <a:gd name="connsiteX13" fmla="*/ 140702 w 161441"/>
                      <a:gd name="connsiteY13" fmla="*/ 255273 h 325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61441" h="325919">
                        <a:moveTo>
                          <a:pt x="140607" y="255273"/>
                        </a:moveTo>
                        <a:cubicBezTo>
                          <a:pt x="132235" y="261627"/>
                          <a:pt x="120915" y="265135"/>
                          <a:pt x="109689" y="265135"/>
                        </a:cubicBezTo>
                        <a:cubicBezTo>
                          <a:pt x="89045" y="265135"/>
                          <a:pt x="76773" y="252903"/>
                          <a:pt x="76773" y="230334"/>
                        </a:cubicBezTo>
                        <a:lnTo>
                          <a:pt x="76773" y="109051"/>
                        </a:lnTo>
                        <a:lnTo>
                          <a:pt x="108167" y="109051"/>
                        </a:lnTo>
                        <a:cubicBezTo>
                          <a:pt x="127193" y="109051"/>
                          <a:pt x="142605" y="93689"/>
                          <a:pt x="142605" y="74723"/>
                        </a:cubicBezTo>
                        <a:lnTo>
                          <a:pt x="142605" y="50258"/>
                        </a:lnTo>
                        <a:lnTo>
                          <a:pt x="76773" y="50258"/>
                        </a:lnTo>
                        <a:lnTo>
                          <a:pt x="76773" y="0"/>
                        </a:lnTo>
                        <a:lnTo>
                          <a:pt x="0" y="0"/>
                        </a:lnTo>
                        <a:lnTo>
                          <a:pt x="0" y="231282"/>
                        </a:lnTo>
                        <a:cubicBezTo>
                          <a:pt x="0" y="294058"/>
                          <a:pt x="36436" y="325919"/>
                          <a:pt x="98939" y="325919"/>
                        </a:cubicBezTo>
                        <a:cubicBezTo>
                          <a:pt x="122627" y="325919"/>
                          <a:pt x="145649" y="320514"/>
                          <a:pt x="161441" y="309230"/>
                        </a:cubicBezTo>
                        <a:lnTo>
                          <a:pt x="140702" y="25527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21" name="Freeform 20">
                    <a:extLst>
                      <a:ext uri="{FF2B5EF4-FFF2-40B4-BE49-F238E27FC236}">
                        <a16:creationId xmlns:a16="http://schemas.microsoft.com/office/drawing/2014/main" id="{61CA35EA-595A-0749-CD11-14B213614901}"/>
                      </a:ext>
                    </a:extLst>
                  </p:cNvPr>
                  <p:cNvSpPr/>
                  <p:nvPr/>
                </p:nvSpPr>
                <p:spPr>
                  <a:xfrm>
                    <a:off x="4303686" y="4173133"/>
                    <a:ext cx="132711" cy="322410"/>
                  </a:xfrm>
                  <a:custGeom>
                    <a:avLst/>
                    <a:gdLst>
                      <a:gd name="connsiteX0" fmla="*/ 81149 w 132711"/>
                      <a:gd name="connsiteY0" fmla="*/ 291876 h 322410"/>
                      <a:gd name="connsiteX1" fmla="*/ 35580 w 132711"/>
                      <a:gd name="connsiteY1" fmla="*/ 243989 h 322410"/>
                      <a:gd name="connsiteX2" fmla="*/ 35580 w 132711"/>
                      <a:gd name="connsiteY2" fmla="*/ 79180 h 322410"/>
                      <a:gd name="connsiteX3" fmla="*/ 62693 w 132711"/>
                      <a:gd name="connsiteY3" fmla="*/ 79180 h 322410"/>
                      <a:gd name="connsiteX4" fmla="*/ 80578 w 132711"/>
                      <a:gd name="connsiteY4" fmla="*/ 61353 h 322410"/>
                      <a:gd name="connsiteX5" fmla="*/ 80578 w 132711"/>
                      <a:gd name="connsiteY5" fmla="*/ 49215 h 322410"/>
                      <a:gd name="connsiteX6" fmla="*/ 35580 w 132711"/>
                      <a:gd name="connsiteY6" fmla="*/ 49215 h 322410"/>
                      <a:gd name="connsiteX7" fmla="*/ 35580 w 132711"/>
                      <a:gd name="connsiteY7" fmla="*/ 0 h 322410"/>
                      <a:gd name="connsiteX8" fmla="*/ 0 w 132711"/>
                      <a:gd name="connsiteY8" fmla="*/ 0 h 322410"/>
                      <a:gd name="connsiteX9" fmla="*/ 0 w 132711"/>
                      <a:gd name="connsiteY9" fmla="*/ 245980 h 322410"/>
                      <a:gd name="connsiteX10" fmla="*/ 77153 w 132711"/>
                      <a:gd name="connsiteY10" fmla="*/ 322411 h 322410"/>
                      <a:gd name="connsiteX11" fmla="*/ 132711 w 132711"/>
                      <a:gd name="connsiteY11" fmla="*/ 303919 h 322410"/>
                      <a:gd name="connsiteX12" fmla="*/ 120153 w 132711"/>
                      <a:gd name="connsiteY12" fmla="*/ 278506 h 322410"/>
                      <a:gd name="connsiteX13" fmla="*/ 81149 w 132711"/>
                      <a:gd name="connsiteY13" fmla="*/ 291876 h 3224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2711" h="322410">
                        <a:moveTo>
                          <a:pt x="81149" y="291876"/>
                        </a:moveTo>
                        <a:cubicBezTo>
                          <a:pt x="51562" y="291876"/>
                          <a:pt x="35580" y="274903"/>
                          <a:pt x="35580" y="243989"/>
                        </a:cubicBezTo>
                        <a:lnTo>
                          <a:pt x="35580" y="79180"/>
                        </a:lnTo>
                        <a:lnTo>
                          <a:pt x="62693" y="79180"/>
                        </a:lnTo>
                        <a:cubicBezTo>
                          <a:pt x="72587" y="79180"/>
                          <a:pt x="80578" y="71215"/>
                          <a:pt x="80578" y="61353"/>
                        </a:cubicBezTo>
                        <a:lnTo>
                          <a:pt x="80578" y="49215"/>
                        </a:lnTo>
                        <a:lnTo>
                          <a:pt x="35580" y="49215"/>
                        </a:lnTo>
                        <a:lnTo>
                          <a:pt x="35580" y="0"/>
                        </a:lnTo>
                        <a:lnTo>
                          <a:pt x="0" y="0"/>
                        </a:lnTo>
                        <a:lnTo>
                          <a:pt x="0" y="245980"/>
                        </a:lnTo>
                        <a:cubicBezTo>
                          <a:pt x="0" y="294437"/>
                          <a:pt x="27494" y="322411"/>
                          <a:pt x="77153" y="322411"/>
                        </a:cubicBezTo>
                        <a:cubicBezTo>
                          <a:pt x="97702" y="322411"/>
                          <a:pt x="118631" y="316437"/>
                          <a:pt x="132711" y="303919"/>
                        </a:cubicBezTo>
                        <a:lnTo>
                          <a:pt x="120153" y="278506"/>
                        </a:lnTo>
                        <a:cubicBezTo>
                          <a:pt x="110260" y="287420"/>
                          <a:pt x="95799" y="291876"/>
                          <a:pt x="81149" y="29187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grpSp>
              <p:nvGrpSpPr>
                <p:cNvPr id="22" name="Graphic 6">
                  <a:extLst>
                    <a:ext uri="{FF2B5EF4-FFF2-40B4-BE49-F238E27FC236}">
                      <a16:creationId xmlns:a16="http://schemas.microsoft.com/office/drawing/2014/main" id="{39BB53B1-8024-927D-017A-DA964E80F3FF}"/>
                    </a:ext>
                  </a:extLst>
                </p:cNvPr>
                <p:cNvGrpSpPr/>
                <p:nvPr/>
              </p:nvGrpSpPr>
              <p:grpSpPr>
                <a:xfrm>
                  <a:off x="2209800" y="4152745"/>
                  <a:ext cx="449695" cy="385849"/>
                  <a:chOff x="2209800" y="4152745"/>
                  <a:chExt cx="449695" cy="385849"/>
                </a:xfrm>
              </p:grpSpPr>
              <p:sp>
                <p:nvSpPr>
                  <p:cNvPr id="23" name="Freeform 22">
                    <a:extLst>
                      <a:ext uri="{FF2B5EF4-FFF2-40B4-BE49-F238E27FC236}">
                        <a16:creationId xmlns:a16="http://schemas.microsoft.com/office/drawing/2014/main" id="{7330D604-C39D-2BD4-7011-0CB70A9C2034}"/>
                      </a:ext>
                    </a:extLst>
                  </p:cNvPr>
                  <p:cNvSpPr/>
                  <p:nvPr/>
                </p:nvSpPr>
                <p:spPr>
                  <a:xfrm>
                    <a:off x="2434695" y="4152745"/>
                    <a:ext cx="224800" cy="109998"/>
                  </a:xfrm>
                  <a:custGeom>
                    <a:avLst/>
                    <a:gdLst>
                      <a:gd name="connsiteX0" fmla="*/ 0 w 224800"/>
                      <a:gd name="connsiteY0" fmla="*/ 109999 h 109998"/>
                      <a:gd name="connsiteX1" fmla="*/ 224800 w 224800"/>
                      <a:gd name="connsiteY1" fmla="*/ 49405 h 109998"/>
                      <a:gd name="connsiteX2" fmla="*/ 0 w 224800"/>
                      <a:gd name="connsiteY2" fmla="*/ 0 h 109998"/>
                      <a:gd name="connsiteX3" fmla="*/ 0 w 224800"/>
                      <a:gd name="connsiteY3" fmla="*/ 109999 h 109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800" h="109998">
                        <a:moveTo>
                          <a:pt x="0" y="109999"/>
                        </a:moveTo>
                        <a:lnTo>
                          <a:pt x="224800" y="49405"/>
                        </a:lnTo>
                        <a:lnTo>
                          <a:pt x="0" y="0"/>
                        </a:lnTo>
                        <a:lnTo>
                          <a:pt x="0" y="10999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19000">
                        <a:srgbClr val="EBEBEB"/>
                      </a:gs>
                      <a:gs pos="43000">
                        <a:srgbClr val="DADADA"/>
                      </a:gs>
                      <a:gs pos="69000">
                        <a:srgbClr val="CFCFCF"/>
                      </a:gs>
                      <a:gs pos="100000">
                        <a:srgbClr val="CCCCCC"/>
                      </a:gs>
                    </a:gsLst>
                    <a:lin ang="2220314" scaled="1"/>
                  </a:gradFill>
                  <a:ln w="95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24" name="Freeform 23">
                    <a:extLst>
                      <a:ext uri="{FF2B5EF4-FFF2-40B4-BE49-F238E27FC236}">
                        <a16:creationId xmlns:a16="http://schemas.microsoft.com/office/drawing/2014/main" id="{AF4AD385-B268-AE77-9A5A-EA2CA550B405}"/>
                      </a:ext>
                    </a:extLst>
                  </p:cNvPr>
                  <p:cNvSpPr/>
                  <p:nvPr/>
                </p:nvSpPr>
                <p:spPr>
                  <a:xfrm>
                    <a:off x="2434695" y="4202150"/>
                    <a:ext cx="224800" cy="336445"/>
                  </a:xfrm>
                  <a:custGeom>
                    <a:avLst/>
                    <a:gdLst>
                      <a:gd name="connsiteX0" fmla="*/ 0 w 224800"/>
                      <a:gd name="connsiteY0" fmla="*/ 336445 h 336445"/>
                      <a:gd name="connsiteX1" fmla="*/ 0 w 224800"/>
                      <a:gd name="connsiteY1" fmla="*/ 60594 h 336445"/>
                      <a:gd name="connsiteX2" fmla="*/ 224800 w 224800"/>
                      <a:gd name="connsiteY2" fmla="*/ 0 h 336445"/>
                      <a:gd name="connsiteX3" fmla="*/ 224800 w 224800"/>
                      <a:gd name="connsiteY3" fmla="*/ 259920 h 336445"/>
                      <a:gd name="connsiteX4" fmla="*/ 0 w 224800"/>
                      <a:gd name="connsiteY4" fmla="*/ 336445 h 336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4800" h="336445">
                        <a:moveTo>
                          <a:pt x="0" y="336445"/>
                        </a:moveTo>
                        <a:lnTo>
                          <a:pt x="0" y="60594"/>
                        </a:lnTo>
                        <a:lnTo>
                          <a:pt x="224800" y="0"/>
                        </a:lnTo>
                        <a:lnTo>
                          <a:pt x="224800" y="259920"/>
                        </a:lnTo>
                        <a:lnTo>
                          <a:pt x="0" y="336445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35000">
                        <a:srgbClr val="E7E7E7"/>
                      </a:gs>
                      <a:gs pos="74000">
                        <a:srgbClr val="D3D3D3"/>
                      </a:gs>
                      <a:gs pos="100000">
                        <a:srgbClr val="CCCCCC"/>
                      </a:gs>
                    </a:gsLst>
                    <a:lin ang="11219800" scaled="1"/>
                  </a:gradFill>
                  <a:ln w="95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25" name="Freeform 24">
                    <a:extLst>
                      <a:ext uri="{FF2B5EF4-FFF2-40B4-BE49-F238E27FC236}">
                        <a16:creationId xmlns:a16="http://schemas.microsoft.com/office/drawing/2014/main" id="{AE1965B6-1445-56B8-2B7C-169E7DCCA742}"/>
                      </a:ext>
                    </a:extLst>
                  </p:cNvPr>
                  <p:cNvSpPr/>
                  <p:nvPr/>
                </p:nvSpPr>
                <p:spPr>
                  <a:xfrm>
                    <a:off x="2209800" y="4152745"/>
                    <a:ext cx="224800" cy="385754"/>
                  </a:xfrm>
                  <a:custGeom>
                    <a:avLst/>
                    <a:gdLst>
                      <a:gd name="connsiteX0" fmla="*/ 161156 w 224800"/>
                      <a:gd name="connsiteY0" fmla="*/ 364229 h 385754"/>
                      <a:gd name="connsiteX1" fmla="*/ 142986 w 224800"/>
                      <a:gd name="connsiteY1" fmla="*/ 357971 h 385754"/>
                      <a:gd name="connsiteX2" fmla="*/ 142986 w 224800"/>
                      <a:gd name="connsiteY2" fmla="*/ 18017 h 385754"/>
                      <a:gd name="connsiteX3" fmla="*/ 161156 w 224800"/>
                      <a:gd name="connsiteY3" fmla="*/ 13940 h 385754"/>
                      <a:gd name="connsiteX4" fmla="*/ 161156 w 224800"/>
                      <a:gd name="connsiteY4" fmla="*/ 364229 h 385754"/>
                      <a:gd name="connsiteX5" fmla="*/ 26923 w 224800"/>
                      <a:gd name="connsiteY5" fmla="*/ 318428 h 385754"/>
                      <a:gd name="connsiteX6" fmla="*/ 49279 w 224800"/>
                      <a:gd name="connsiteY6" fmla="*/ 326014 h 385754"/>
                      <a:gd name="connsiteX7" fmla="*/ 49279 w 224800"/>
                      <a:gd name="connsiteY7" fmla="*/ 38594 h 385754"/>
                      <a:gd name="connsiteX8" fmla="*/ 26923 w 224800"/>
                      <a:gd name="connsiteY8" fmla="*/ 43525 h 385754"/>
                      <a:gd name="connsiteX9" fmla="*/ 26923 w 224800"/>
                      <a:gd name="connsiteY9" fmla="*/ 318428 h 385754"/>
                      <a:gd name="connsiteX10" fmla="*/ 91043 w 224800"/>
                      <a:gd name="connsiteY10" fmla="*/ 29396 h 385754"/>
                      <a:gd name="connsiteX11" fmla="*/ 64691 w 224800"/>
                      <a:gd name="connsiteY11" fmla="*/ 35181 h 385754"/>
                      <a:gd name="connsiteX12" fmla="*/ 64691 w 224800"/>
                      <a:gd name="connsiteY12" fmla="*/ 331324 h 385754"/>
                      <a:gd name="connsiteX13" fmla="*/ 91043 w 224800"/>
                      <a:gd name="connsiteY13" fmla="*/ 340333 h 385754"/>
                      <a:gd name="connsiteX14" fmla="*/ 91043 w 224800"/>
                      <a:gd name="connsiteY14" fmla="*/ 29396 h 385754"/>
                      <a:gd name="connsiteX15" fmla="*/ 135185 w 224800"/>
                      <a:gd name="connsiteY15" fmla="*/ 19724 h 385754"/>
                      <a:gd name="connsiteX16" fmla="*/ 106549 w 224800"/>
                      <a:gd name="connsiteY16" fmla="*/ 26077 h 385754"/>
                      <a:gd name="connsiteX17" fmla="*/ 106549 w 224800"/>
                      <a:gd name="connsiteY17" fmla="*/ 345738 h 385754"/>
                      <a:gd name="connsiteX18" fmla="*/ 135185 w 224800"/>
                      <a:gd name="connsiteY18" fmla="*/ 355410 h 385754"/>
                      <a:gd name="connsiteX19" fmla="*/ 135185 w 224800"/>
                      <a:gd name="connsiteY19" fmla="*/ 19724 h 385754"/>
                      <a:gd name="connsiteX20" fmla="*/ 198068 w 224800"/>
                      <a:gd name="connsiteY20" fmla="*/ 5879 h 385754"/>
                      <a:gd name="connsiteX21" fmla="*/ 176568 w 224800"/>
                      <a:gd name="connsiteY21" fmla="*/ 10621 h 385754"/>
                      <a:gd name="connsiteX22" fmla="*/ 176568 w 224800"/>
                      <a:gd name="connsiteY22" fmla="*/ 369540 h 385754"/>
                      <a:gd name="connsiteX23" fmla="*/ 198068 w 224800"/>
                      <a:gd name="connsiteY23" fmla="*/ 376841 h 385754"/>
                      <a:gd name="connsiteX24" fmla="*/ 198068 w 224800"/>
                      <a:gd name="connsiteY24" fmla="*/ 5879 h 385754"/>
                      <a:gd name="connsiteX25" fmla="*/ 213575 w 224800"/>
                      <a:gd name="connsiteY25" fmla="*/ 2371 h 385754"/>
                      <a:gd name="connsiteX26" fmla="*/ 213575 w 224800"/>
                      <a:gd name="connsiteY26" fmla="*/ 381962 h 385754"/>
                      <a:gd name="connsiteX27" fmla="*/ 224800 w 224800"/>
                      <a:gd name="connsiteY27" fmla="*/ 385755 h 385754"/>
                      <a:gd name="connsiteX28" fmla="*/ 224800 w 224800"/>
                      <a:gd name="connsiteY28" fmla="*/ 0 h 385754"/>
                      <a:gd name="connsiteX29" fmla="*/ 213575 w 224800"/>
                      <a:gd name="connsiteY29" fmla="*/ 2465 h 385754"/>
                      <a:gd name="connsiteX30" fmla="*/ 14746 w 224800"/>
                      <a:gd name="connsiteY30" fmla="*/ 46181 h 385754"/>
                      <a:gd name="connsiteX31" fmla="*/ 0 w 224800"/>
                      <a:gd name="connsiteY31" fmla="*/ 49405 h 385754"/>
                      <a:gd name="connsiteX32" fmla="*/ 0 w 224800"/>
                      <a:gd name="connsiteY32" fmla="*/ 309230 h 385754"/>
                      <a:gd name="connsiteX33" fmla="*/ 14746 w 224800"/>
                      <a:gd name="connsiteY33" fmla="*/ 314350 h 385754"/>
                      <a:gd name="connsiteX34" fmla="*/ 14746 w 224800"/>
                      <a:gd name="connsiteY34" fmla="*/ 46181 h 38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224800" h="385754">
                        <a:moveTo>
                          <a:pt x="161156" y="364229"/>
                        </a:moveTo>
                        <a:lnTo>
                          <a:pt x="142986" y="357971"/>
                        </a:lnTo>
                        <a:lnTo>
                          <a:pt x="142986" y="18017"/>
                        </a:lnTo>
                        <a:lnTo>
                          <a:pt x="161156" y="13940"/>
                        </a:lnTo>
                        <a:lnTo>
                          <a:pt x="161156" y="364229"/>
                        </a:lnTo>
                        <a:close/>
                        <a:moveTo>
                          <a:pt x="26923" y="318428"/>
                        </a:moveTo>
                        <a:lnTo>
                          <a:pt x="49279" y="326014"/>
                        </a:lnTo>
                        <a:lnTo>
                          <a:pt x="49279" y="38594"/>
                        </a:lnTo>
                        <a:lnTo>
                          <a:pt x="26923" y="43525"/>
                        </a:lnTo>
                        <a:lnTo>
                          <a:pt x="26923" y="318428"/>
                        </a:lnTo>
                        <a:close/>
                        <a:moveTo>
                          <a:pt x="91043" y="29396"/>
                        </a:moveTo>
                        <a:lnTo>
                          <a:pt x="64691" y="35181"/>
                        </a:lnTo>
                        <a:lnTo>
                          <a:pt x="64691" y="331324"/>
                        </a:lnTo>
                        <a:lnTo>
                          <a:pt x="91043" y="340333"/>
                        </a:lnTo>
                        <a:lnTo>
                          <a:pt x="91043" y="29396"/>
                        </a:lnTo>
                        <a:close/>
                        <a:moveTo>
                          <a:pt x="135185" y="19724"/>
                        </a:moveTo>
                        <a:lnTo>
                          <a:pt x="106549" y="26077"/>
                        </a:lnTo>
                        <a:lnTo>
                          <a:pt x="106549" y="345738"/>
                        </a:lnTo>
                        <a:lnTo>
                          <a:pt x="135185" y="355410"/>
                        </a:lnTo>
                        <a:lnTo>
                          <a:pt x="135185" y="19724"/>
                        </a:lnTo>
                        <a:close/>
                        <a:moveTo>
                          <a:pt x="198068" y="5879"/>
                        </a:moveTo>
                        <a:lnTo>
                          <a:pt x="176568" y="10621"/>
                        </a:lnTo>
                        <a:lnTo>
                          <a:pt x="176568" y="369540"/>
                        </a:lnTo>
                        <a:lnTo>
                          <a:pt x="198068" y="376841"/>
                        </a:lnTo>
                        <a:lnTo>
                          <a:pt x="198068" y="5879"/>
                        </a:lnTo>
                        <a:close/>
                        <a:moveTo>
                          <a:pt x="213575" y="2371"/>
                        </a:moveTo>
                        <a:lnTo>
                          <a:pt x="213575" y="381962"/>
                        </a:lnTo>
                        <a:lnTo>
                          <a:pt x="224800" y="385755"/>
                        </a:lnTo>
                        <a:lnTo>
                          <a:pt x="224800" y="0"/>
                        </a:lnTo>
                        <a:lnTo>
                          <a:pt x="213575" y="2465"/>
                        </a:lnTo>
                        <a:close/>
                        <a:moveTo>
                          <a:pt x="14746" y="46181"/>
                        </a:moveTo>
                        <a:lnTo>
                          <a:pt x="0" y="49405"/>
                        </a:lnTo>
                        <a:lnTo>
                          <a:pt x="0" y="309230"/>
                        </a:lnTo>
                        <a:lnTo>
                          <a:pt x="14746" y="314350"/>
                        </a:lnTo>
                        <a:lnTo>
                          <a:pt x="14746" y="4618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62000">
                        <a:srgbClr val="DCDCDC"/>
                      </a:gs>
                      <a:gs pos="100000">
                        <a:srgbClr val="CCCCCC"/>
                      </a:gs>
                    </a:gsLst>
                    <a:lin ang="0" scaled="1"/>
                  </a:gradFill>
                  <a:ln w="95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</p:grpSp>
          <p:grpSp>
            <p:nvGrpSpPr>
              <p:cNvPr id="26" name="Graphic 6">
                <a:extLst>
                  <a:ext uri="{FF2B5EF4-FFF2-40B4-BE49-F238E27FC236}">
                    <a16:creationId xmlns:a16="http://schemas.microsoft.com/office/drawing/2014/main" id="{6283C380-7D3D-2B0C-5A8E-38AC6B6C114A}"/>
                  </a:ext>
                </a:extLst>
              </p:cNvPr>
              <p:cNvGrpSpPr/>
              <p:nvPr/>
            </p:nvGrpSpPr>
            <p:grpSpPr>
              <a:xfrm>
                <a:off x="4937465" y="4246244"/>
                <a:ext cx="2582871" cy="248256"/>
                <a:chOff x="4937465" y="4246244"/>
                <a:chExt cx="2582871" cy="248256"/>
              </a:xfrm>
              <a:solidFill>
                <a:srgbClr val="FFFFFF"/>
              </a:solidFill>
            </p:grpSpPr>
            <p:grpSp>
              <p:nvGrpSpPr>
                <p:cNvPr id="27" name="Graphic 6">
                  <a:extLst>
                    <a:ext uri="{FF2B5EF4-FFF2-40B4-BE49-F238E27FC236}">
                      <a16:creationId xmlns:a16="http://schemas.microsoft.com/office/drawing/2014/main" id="{67CBCF5B-6D73-8DF9-CBA4-7656396BC6B8}"/>
                    </a:ext>
                  </a:extLst>
                </p:cNvPr>
                <p:cNvGrpSpPr/>
                <p:nvPr/>
              </p:nvGrpSpPr>
              <p:grpSpPr>
                <a:xfrm>
                  <a:off x="5712802" y="4250037"/>
                  <a:ext cx="184939" cy="241428"/>
                  <a:chOff x="5712802" y="4250037"/>
                  <a:chExt cx="184939" cy="241428"/>
                </a:xfrm>
                <a:solidFill>
                  <a:srgbClr val="FFFFFF"/>
                </a:solidFill>
              </p:grpSpPr>
              <p:sp>
                <p:nvSpPr>
                  <p:cNvPr id="28" name="Freeform 27">
                    <a:extLst>
                      <a:ext uri="{FF2B5EF4-FFF2-40B4-BE49-F238E27FC236}">
                        <a16:creationId xmlns:a16="http://schemas.microsoft.com/office/drawing/2014/main" id="{0344BD6F-A284-492F-6A70-3F9B4E309C34}"/>
                      </a:ext>
                    </a:extLst>
                  </p:cNvPr>
                  <p:cNvSpPr/>
                  <p:nvPr/>
                </p:nvSpPr>
                <p:spPr>
                  <a:xfrm>
                    <a:off x="5712802" y="4250037"/>
                    <a:ext cx="184939" cy="241428"/>
                  </a:xfrm>
                  <a:custGeom>
                    <a:avLst/>
                    <a:gdLst>
                      <a:gd name="connsiteX0" fmla="*/ 52514 w 184939"/>
                      <a:gd name="connsiteY0" fmla="*/ 194584 h 241428"/>
                      <a:gd name="connsiteX1" fmla="*/ 161251 w 184939"/>
                      <a:gd name="connsiteY1" fmla="*/ 194584 h 241428"/>
                      <a:gd name="connsiteX2" fmla="*/ 184939 w 184939"/>
                      <a:gd name="connsiteY2" fmla="*/ 218196 h 241428"/>
                      <a:gd name="connsiteX3" fmla="*/ 161251 w 184939"/>
                      <a:gd name="connsiteY3" fmla="*/ 241429 h 241428"/>
                      <a:gd name="connsiteX4" fmla="*/ 26447 w 184939"/>
                      <a:gd name="connsiteY4" fmla="*/ 241429 h 241428"/>
                      <a:gd name="connsiteX5" fmla="*/ 0 w 184939"/>
                      <a:gd name="connsiteY5" fmla="*/ 215067 h 241428"/>
                      <a:gd name="connsiteX6" fmla="*/ 0 w 184939"/>
                      <a:gd name="connsiteY6" fmla="*/ 26362 h 241428"/>
                      <a:gd name="connsiteX7" fmla="*/ 26447 w 184939"/>
                      <a:gd name="connsiteY7" fmla="*/ 0 h 241428"/>
                      <a:gd name="connsiteX8" fmla="*/ 159539 w 184939"/>
                      <a:gd name="connsiteY8" fmla="*/ 0 h 241428"/>
                      <a:gd name="connsiteX9" fmla="*/ 183227 w 184939"/>
                      <a:gd name="connsiteY9" fmla="*/ 23612 h 241428"/>
                      <a:gd name="connsiteX10" fmla="*/ 159539 w 184939"/>
                      <a:gd name="connsiteY10" fmla="*/ 46844 h 241428"/>
                      <a:gd name="connsiteX11" fmla="*/ 52514 w 184939"/>
                      <a:gd name="connsiteY11" fmla="*/ 46844 h 241428"/>
                      <a:gd name="connsiteX12" fmla="*/ 52514 w 184939"/>
                      <a:gd name="connsiteY12" fmla="*/ 194584 h 241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84939" h="241428">
                        <a:moveTo>
                          <a:pt x="52514" y="194584"/>
                        </a:moveTo>
                        <a:lnTo>
                          <a:pt x="161251" y="194584"/>
                        </a:lnTo>
                        <a:cubicBezTo>
                          <a:pt x="174284" y="194584"/>
                          <a:pt x="184939" y="205205"/>
                          <a:pt x="184939" y="218196"/>
                        </a:cubicBezTo>
                        <a:cubicBezTo>
                          <a:pt x="184939" y="231187"/>
                          <a:pt x="174284" y="241429"/>
                          <a:pt x="161251" y="241429"/>
                        </a:cubicBezTo>
                        <a:lnTo>
                          <a:pt x="26447" y="241429"/>
                        </a:lnTo>
                        <a:cubicBezTo>
                          <a:pt x="11702" y="241429"/>
                          <a:pt x="0" y="229765"/>
                          <a:pt x="0" y="215067"/>
                        </a:cubicBezTo>
                        <a:lnTo>
                          <a:pt x="0" y="26362"/>
                        </a:lnTo>
                        <a:cubicBezTo>
                          <a:pt x="0" y="11664"/>
                          <a:pt x="11702" y="0"/>
                          <a:pt x="26447" y="0"/>
                        </a:cubicBezTo>
                        <a:lnTo>
                          <a:pt x="159539" y="0"/>
                        </a:lnTo>
                        <a:cubicBezTo>
                          <a:pt x="172572" y="0"/>
                          <a:pt x="183227" y="10621"/>
                          <a:pt x="183227" y="23612"/>
                        </a:cubicBezTo>
                        <a:cubicBezTo>
                          <a:pt x="183227" y="36603"/>
                          <a:pt x="172572" y="46844"/>
                          <a:pt x="159539" y="46844"/>
                        </a:cubicBezTo>
                        <a:lnTo>
                          <a:pt x="52514" y="46844"/>
                        </a:lnTo>
                        <a:lnTo>
                          <a:pt x="52514" y="19458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20D91873-8DC2-756E-568F-A91CA62ECEAC}"/>
                      </a:ext>
                    </a:extLst>
                  </p:cNvPr>
                  <p:cNvSpPr/>
                  <p:nvPr/>
                </p:nvSpPr>
                <p:spPr>
                  <a:xfrm>
                    <a:off x="5797566" y="4342683"/>
                    <a:ext cx="55748" cy="55568"/>
                  </a:xfrm>
                  <a:custGeom>
                    <a:avLst/>
                    <a:gdLst>
                      <a:gd name="connsiteX0" fmla="*/ 55748 w 55748"/>
                      <a:gd name="connsiteY0" fmla="*/ 27784 h 55568"/>
                      <a:gd name="connsiteX1" fmla="*/ 27874 w 55748"/>
                      <a:gd name="connsiteY1" fmla="*/ 55568 h 55568"/>
                      <a:gd name="connsiteX2" fmla="*/ 0 w 55748"/>
                      <a:gd name="connsiteY2" fmla="*/ 27784 h 55568"/>
                      <a:gd name="connsiteX3" fmla="*/ 27874 w 55748"/>
                      <a:gd name="connsiteY3" fmla="*/ 0 h 55568"/>
                      <a:gd name="connsiteX4" fmla="*/ 55748 w 55748"/>
                      <a:gd name="connsiteY4" fmla="*/ 27784 h 55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748" h="55568">
                        <a:moveTo>
                          <a:pt x="55748" y="27784"/>
                        </a:moveTo>
                        <a:cubicBezTo>
                          <a:pt x="55748" y="43146"/>
                          <a:pt x="43286" y="55568"/>
                          <a:pt x="27874" y="55568"/>
                        </a:cubicBezTo>
                        <a:cubicBezTo>
                          <a:pt x="12462" y="55568"/>
                          <a:pt x="0" y="43146"/>
                          <a:pt x="0" y="27784"/>
                        </a:cubicBezTo>
                        <a:cubicBezTo>
                          <a:pt x="0" y="12422"/>
                          <a:pt x="12462" y="0"/>
                          <a:pt x="27874" y="0"/>
                        </a:cubicBezTo>
                        <a:cubicBezTo>
                          <a:pt x="43286" y="0"/>
                          <a:pt x="55748" y="12422"/>
                          <a:pt x="55748" y="27784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6D33B990-055B-1388-D8F6-30CB495803E2}"/>
                    </a:ext>
                  </a:extLst>
                </p:cNvPr>
                <p:cNvSpPr/>
                <p:nvPr/>
              </p:nvSpPr>
              <p:spPr>
                <a:xfrm>
                  <a:off x="6850788" y="4249943"/>
                  <a:ext cx="196450" cy="241428"/>
                </a:xfrm>
                <a:custGeom>
                  <a:avLst/>
                  <a:gdLst>
                    <a:gd name="connsiteX0" fmla="*/ 104266 w 196450"/>
                    <a:gd name="connsiteY0" fmla="*/ 95 h 241428"/>
                    <a:gd name="connsiteX1" fmla="*/ 26447 w 196450"/>
                    <a:gd name="connsiteY1" fmla="*/ 95 h 241428"/>
                    <a:gd name="connsiteX2" fmla="*/ 0 w 196450"/>
                    <a:gd name="connsiteY2" fmla="*/ 26457 h 241428"/>
                    <a:gd name="connsiteX3" fmla="*/ 0 w 196450"/>
                    <a:gd name="connsiteY3" fmla="*/ 215067 h 241428"/>
                    <a:gd name="connsiteX4" fmla="*/ 26447 w 196450"/>
                    <a:gd name="connsiteY4" fmla="*/ 241429 h 241428"/>
                    <a:gd name="connsiteX5" fmla="*/ 52894 w 196450"/>
                    <a:gd name="connsiteY5" fmla="*/ 215067 h 241428"/>
                    <a:gd name="connsiteX6" fmla="*/ 52894 w 196450"/>
                    <a:gd name="connsiteY6" fmla="*/ 47698 h 241428"/>
                    <a:gd name="connsiteX7" fmla="*/ 99795 w 196450"/>
                    <a:gd name="connsiteY7" fmla="*/ 47698 h 241428"/>
                    <a:gd name="connsiteX8" fmla="*/ 142795 w 196450"/>
                    <a:gd name="connsiteY8" fmla="*/ 84016 h 241428"/>
                    <a:gd name="connsiteX9" fmla="*/ 142795 w 196450"/>
                    <a:gd name="connsiteY9" fmla="*/ 84680 h 241428"/>
                    <a:gd name="connsiteX10" fmla="*/ 104552 w 196450"/>
                    <a:gd name="connsiteY10" fmla="*/ 120240 h 241428"/>
                    <a:gd name="connsiteX11" fmla="*/ 104552 w 196450"/>
                    <a:gd name="connsiteY11" fmla="*/ 120240 h 241428"/>
                    <a:gd name="connsiteX12" fmla="*/ 81054 w 196450"/>
                    <a:gd name="connsiteY12" fmla="*/ 143568 h 241428"/>
                    <a:gd name="connsiteX13" fmla="*/ 104457 w 196450"/>
                    <a:gd name="connsiteY13" fmla="*/ 167179 h 241428"/>
                    <a:gd name="connsiteX14" fmla="*/ 104457 w 196450"/>
                    <a:gd name="connsiteY14" fmla="*/ 167179 h 241428"/>
                    <a:gd name="connsiteX15" fmla="*/ 196450 w 196450"/>
                    <a:gd name="connsiteY15" fmla="*/ 83637 h 241428"/>
                    <a:gd name="connsiteX16" fmla="*/ 196450 w 196450"/>
                    <a:gd name="connsiteY16" fmla="*/ 82973 h 241428"/>
                    <a:gd name="connsiteX17" fmla="*/ 104266 w 196450"/>
                    <a:gd name="connsiteY17" fmla="*/ 0 h 241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96450" h="241428">
                      <a:moveTo>
                        <a:pt x="104266" y="95"/>
                      </a:moveTo>
                      <a:lnTo>
                        <a:pt x="26447" y="95"/>
                      </a:lnTo>
                      <a:cubicBezTo>
                        <a:pt x="11606" y="95"/>
                        <a:pt x="0" y="11759"/>
                        <a:pt x="0" y="26457"/>
                      </a:cubicBezTo>
                      <a:lnTo>
                        <a:pt x="0" y="215067"/>
                      </a:lnTo>
                      <a:cubicBezTo>
                        <a:pt x="0" y="229860"/>
                        <a:pt x="11702" y="241429"/>
                        <a:pt x="26447" y="241429"/>
                      </a:cubicBezTo>
                      <a:cubicBezTo>
                        <a:pt x="41193" y="241429"/>
                        <a:pt x="52894" y="229765"/>
                        <a:pt x="52894" y="215067"/>
                      </a:cubicBezTo>
                      <a:lnTo>
                        <a:pt x="52894" y="47698"/>
                      </a:lnTo>
                      <a:lnTo>
                        <a:pt x="99795" y="47698"/>
                      </a:lnTo>
                      <a:cubicBezTo>
                        <a:pt x="126242" y="47698"/>
                        <a:pt x="142795" y="60405"/>
                        <a:pt x="142795" y="84016"/>
                      </a:cubicBezTo>
                      <a:lnTo>
                        <a:pt x="142795" y="84680"/>
                      </a:lnTo>
                      <a:cubicBezTo>
                        <a:pt x="142795" y="102792"/>
                        <a:pt x="131284" y="118628"/>
                        <a:pt x="104552" y="120240"/>
                      </a:cubicBezTo>
                      <a:lnTo>
                        <a:pt x="104552" y="120240"/>
                      </a:lnTo>
                      <a:cubicBezTo>
                        <a:pt x="91614" y="120335"/>
                        <a:pt x="81054" y="130576"/>
                        <a:pt x="81054" y="143568"/>
                      </a:cubicBezTo>
                      <a:cubicBezTo>
                        <a:pt x="81054" y="156559"/>
                        <a:pt x="91518" y="166990"/>
                        <a:pt x="104457" y="167179"/>
                      </a:cubicBezTo>
                      <a:lnTo>
                        <a:pt x="104457" y="167179"/>
                      </a:lnTo>
                      <a:cubicBezTo>
                        <a:pt x="154687" y="167179"/>
                        <a:pt x="196450" y="139206"/>
                        <a:pt x="196450" y="83637"/>
                      </a:cubicBezTo>
                      <a:lnTo>
                        <a:pt x="196450" y="82973"/>
                      </a:lnTo>
                      <a:cubicBezTo>
                        <a:pt x="196450" y="33948"/>
                        <a:pt x="161727" y="0"/>
                        <a:pt x="104266" y="0"/>
                      </a:cubicBezTo>
                    </a:path>
                  </a:pathLst>
                </a:custGeom>
                <a:solidFill>
                  <a:srgbClr val="FFFFFF"/>
                </a:solidFill>
                <a:ln w="95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31" name="Graphic 6">
                  <a:extLst>
                    <a:ext uri="{FF2B5EF4-FFF2-40B4-BE49-F238E27FC236}">
                      <a16:creationId xmlns:a16="http://schemas.microsoft.com/office/drawing/2014/main" id="{D3140FCF-FBD9-FBAE-AA2C-341569C87261}"/>
                    </a:ext>
                  </a:extLst>
                </p:cNvPr>
                <p:cNvGrpSpPr/>
                <p:nvPr/>
              </p:nvGrpSpPr>
              <p:grpSpPr>
                <a:xfrm>
                  <a:off x="7063031" y="4246244"/>
                  <a:ext cx="237738" cy="245221"/>
                  <a:chOff x="7063031" y="4246244"/>
                  <a:chExt cx="237738" cy="245221"/>
                </a:xfrm>
                <a:solidFill>
                  <a:srgbClr val="FFFFFF"/>
                </a:solidFill>
              </p:grpSpPr>
              <p:sp>
                <p:nvSpPr>
                  <p:cNvPr id="32" name="Freeform 31">
                    <a:extLst>
                      <a:ext uri="{FF2B5EF4-FFF2-40B4-BE49-F238E27FC236}">
                        <a16:creationId xmlns:a16="http://schemas.microsoft.com/office/drawing/2014/main" id="{20D183FA-A14F-D6F8-A4D4-5BF781FC4517}"/>
                      </a:ext>
                    </a:extLst>
                  </p:cNvPr>
                  <p:cNvSpPr/>
                  <p:nvPr/>
                </p:nvSpPr>
                <p:spPr>
                  <a:xfrm>
                    <a:off x="7063031" y="4246244"/>
                    <a:ext cx="237738" cy="245221"/>
                  </a:xfrm>
                  <a:custGeom>
                    <a:avLst/>
                    <a:gdLst>
                      <a:gd name="connsiteX0" fmla="*/ 212718 w 237738"/>
                      <a:gd name="connsiteY0" fmla="*/ 245222 h 245221"/>
                      <a:gd name="connsiteX1" fmla="*/ 237739 w 237738"/>
                      <a:gd name="connsiteY1" fmla="*/ 219903 h 245221"/>
                      <a:gd name="connsiteX2" fmla="*/ 234979 w 237738"/>
                      <a:gd name="connsiteY2" fmla="*/ 209282 h 245221"/>
                      <a:gd name="connsiteX3" fmla="*/ 151262 w 237738"/>
                      <a:gd name="connsiteY3" fmla="*/ 20862 h 245221"/>
                      <a:gd name="connsiteX4" fmla="*/ 120725 w 237738"/>
                      <a:gd name="connsiteY4" fmla="*/ 0 h 245221"/>
                      <a:gd name="connsiteX5" fmla="*/ 117585 w 237738"/>
                      <a:gd name="connsiteY5" fmla="*/ 0 h 245221"/>
                      <a:gd name="connsiteX6" fmla="*/ 86762 w 237738"/>
                      <a:gd name="connsiteY6" fmla="*/ 20862 h 245221"/>
                      <a:gd name="connsiteX7" fmla="*/ 3044 w 237738"/>
                      <a:gd name="connsiteY7" fmla="*/ 209282 h 245221"/>
                      <a:gd name="connsiteX8" fmla="*/ 0 w 237738"/>
                      <a:gd name="connsiteY8" fmla="*/ 220567 h 245221"/>
                      <a:gd name="connsiteX9" fmla="*/ 24354 w 237738"/>
                      <a:gd name="connsiteY9" fmla="*/ 245222 h 245221"/>
                      <a:gd name="connsiteX10" fmla="*/ 48709 w 237738"/>
                      <a:gd name="connsiteY10" fmla="*/ 228817 h 245221"/>
                      <a:gd name="connsiteX11" fmla="*/ 118346 w 237738"/>
                      <a:gd name="connsiteY11" fmla="*/ 64008 h 245221"/>
                      <a:gd name="connsiteX12" fmla="*/ 187318 w 237738"/>
                      <a:gd name="connsiteY12" fmla="*/ 227110 h 245221"/>
                      <a:gd name="connsiteX13" fmla="*/ 212718 w 237738"/>
                      <a:gd name="connsiteY13" fmla="*/ 245222 h 245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37738" h="245221">
                        <a:moveTo>
                          <a:pt x="212718" y="245222"/>
                        </a:moveTo>
                        <a:cubicBezTo>
                          <a:pt x="226798" y="245222"/>
                          <a:pt x="237739" y="233937"/>
                          <a:pt x="237739" y="219903"/>
                        </a:cubicBezTo>
                        <a:cubicBezTo>
                          <a:pt x="237739" y="216489"/>
                          <a:pt x="236692" y="213076"/>
                          <a:pt x="234979" y="209282"/>
                        </a:cubicBezTo>
                        <a:lnTo>
                          <a:pt x="151262" y="20862"/>
                        </a:lnTo>
                        <a:cubicBezTo>
                          <a:pt x="145459" y="7871"/>
                          <a:pt x="135089" y="0"/>
                          <a:pt x="120725" y="0"/>
                        </a:cubicBezTo>
                        <a:lnTo>
                          <a:pt x="117585" y="0"/>
                        </a:lnTo>
                        <a:cubicBezTo>
                          <a:pt x="103220" y="0"/>
                          <a:pt x="92565" y="7871"/>
                          <a:pt x="86762" y="20862"/>
                        </a:cubicBezTo>
                        <a:lnTo>
                          <a:pt x="3044" y="209282"/>
                        </a:lnTo>
                        <a:cubicBezTo>
                          <a:pt x="1332" y="213076"/>
                          <a:pt x="0" y="216774"/>
                          <a:pt x="0" y="220567"/>
                        </a:cubicBezTo>
                        <a:cubicBezTo>
                          <a:pt x="0" y="234222"/>
                          <a:pt x="10655" y="245222"/>
                          <a:pt x="24354" y="245222"/>
                        </a:cubicBezTo>
                        <a:cubicBezTo>
                          <a:pt x="35294" y="245222"/>
                          <a:pt x="44237" y="239058"/>
                          <a:pt x="48709" y="228817"/>
                        </a:cubicBezTo>
                        <a:lnTo>
                          <a:pt x="118346" y="64008"/>
                        </a:lnTo>
                        <a:lnTo>
                          <a:pt x="187318" y="227110"/>
                        </a:lnTo>
                        <a:cubicBezTo>
                          <a:pt x="192075" y="238015"/>
                          <a:pt x="200351" y="245222"/>
                          <a:pt x="212718" y="245222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3" name="Freeform 32">
                    <a:extLst>
                      <a:ext uri="{FF2B5EF4-FFF2-40B4-BE49-F238E27FC236}">
                        <a16:creationId xmlns:a16="http://schemas.microsoft.com/office/drawing/2014/main" id="{8AEF68D7-893F-D1E0-1084-466EEC83ABEB}"/>
                      </a:ext>
                    </a:extLst>
                  </p:cNvPr>
                  <p:cNvSpPr/>
                  <p:nvPr/>
                </p:nvSpPr>
                <p:spPr>
                  <a:xfrm>
                    <a:off x="7153502" y="4435898"/>
                    <a:ext cx="55748" cy="55568"/>
                  </a:xfrm>
                  <a:custGeom>
                    <a:avLst/>
                    <a:gdLst>
                      <a:gd name="connsiteX0" fmla="*/ 55749 w 55748"/>
                      <a:gd name="connsiteY0" fmla="*/ 27784 h 55568"/>
                      <a:gd name="connsiteX1" fmla="*/ 27875 w 55748"/>
                      <a:gd name="connsiteY1" fmla="*/ 55568 h 55568"/>
                      <a:gd name="connsiteX2" fmla="*/ 0 w 55748"/>
                      <a:gd name="connsiteY2" fmla="*/ 27784 h 55568"/>
                      <a:gd name="connsiteX3" fmla="*/ 27875 w 55748"/>
                      <a:gd name="connsiteY3" fmla="*/ 0 h 55568"/>
                      <a:gd name="connsiteX4" fmla="*/ 55749 w 55748"/>
                      <a:gd name="connsiteY4" fmla="*/ 27784 h 55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748" h="55568">
                        <a:moveTo>
                          <a:pt x="55749" y="27784"/>
                        </a:moveTo>
                        <a:cubicBezTo>
                          <a:pt x="55749" y="43146"/>
                          <a:pt x="43286" y="55568"/>
                          <a:pt x="27875" y="55568"/>
                        </a:cubicBezTo>
                        <a:cubicBezTo>
                          <a:pt x="12462" y="55568"/>
                          <a:pt x="0" y="43146"/>
                          <a:pt x="0" y="27784"/>
                        </a:cubicBezTo>
                        <a:cubicBezTo>
                          <a:pt x="0" y="12422"/>
                          <a:pt x="12462" y="0"/>
                          <a:pt x="27875" y="0"/>
                        </a:cubicBezTo>
                        <a:cubicBezTo>
                          <a:pt x="43286" y="0"/>
                          <a:pt x="55749" y="12422"/>
                          <a:pt x="55749" y="27784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grpSp>
              <p:nvGrpSpPr>
                <p:cNvPr id="34" name="Graphic 6">
                  <a:extLst>
                    <a:ext uri="{FF2B5EF4-FFF2-40B4-BE49-F238E27FC236}">
                      <a16:creationId xmlns:a16="http://schemas.microsoft.com/office/drawing/2014/main" id="{0483E11F-A7F5-82F2-11CF-C8F9DB77B2A7}"/>
                    </a:ext>
                  </a:extLst>
                </p:cNvPr>
                <p:cNvGrpSpPr/>
                <p:nvPr/>
              </p:nvGrpSpPr>
              <p:grpSpPr>
                <a:xfrm>
                  <a:off x="7294205" y="4250037"/>
                  <a:ext cx="226131" cy="241523"/>
                  <a:chOff x="7294205" y="4250037"/>
                  <a:chExt cx="226131" cy="241523"/>
                </a:xfrm>
                <a:solidFill>
                  <a:srgbClr val="FFFFFF"/>
                </a:solidFill>
              </p:grpSpPr>
              <p:sp>
                <p:nvSpPr>
                  <p:cNvPr id="35" name="Freeform 34">
                    <a:extLst>
                      <a:ext uri="{FF2B5EF4-FFF2-40B4-BE49-F238E27FC236}">
                        <a16:creationId xmlns:a16="http://schemas.microsoft.com/office/drawing/2014/main" id="{904ADE00-832B-A9B4-3164-02696B9033F3}"/>
                      </a:ext>
                    </a:extLst>
                  </p:cNvPr>
                  <p:cNvSpPr/>
                  <p:nvPr/>
                </p:nvSpPr>
                <p:spPr>
                  <a:xfrm>
                    <a:off x="7385533" y="4250037"/>
                    <a:ext cx="134803" cy="241523"/>
                  </a:xfrm>
                  <a:custGeom>
                    <a:avLst/>
                    <a:gdLst>
                      <a:gd name="connsiteX0" fmla="*/ 14651 w 134803"/>
                      <a:gd name="connsiteY0" fmla="*/ 98525 h 241523"/>
                      <a:gd name="connsiteX1" fmla="*/ 83717 w 134803"/>
                      <a:gd name="connsiteY1" fmla="*/ 15741 h 241523"/>
                      <a:gd name="connsiteX2" fmla="*/ 109118 w 134803"/>
                      <a:gd name="connsiteY2" fmla="*/ 0 h 241523"/>
                      <a:gd name="connsiteX3" fmla="*/ 134804 w 134803"/>
                      <a:gd name="connsiteY3" fmla="*/ 25603 h 241523"/>
                      <a:gd name="connsiteX4" fmla="*/ 127955 w 134803"/>
                      <a:gd name="connsiteY4" fmla="*/ 44094 h 241523"/>
                      <a:gd name="connsiteX5" fmla="*/ 52799 w 134803"/>
                      <a:gd name="connsiteY5" fmla="*/ 131904 h 241523"/>
                      <a:gd name="connsiteX6" fmla="*/ 52799 w 134803"/>
                      <a:gd name="connsiteY6" fmla="*/ 215162 h 241523"/>
                      <a:gd name="connsiteX7" fmla="*/ 26447 w 134803"/>
                      <a:gd name="connsiteY7" fmla="*/ 241524 h 241523"/>
                      <a:gd name="connsiteX8" fmla="*/ 0 w 134803"/>
                      <a:gd name="connsiteY8" fmla="*/ 215162 h 241523"/>
                      <a:gd name="connsiteX9" fmla="*/ 0 w 134803"/>
                      <a:gd name="connsiteY9" fmla="*/ 137025 h 241523"/>
                      <a:gd name="connsiteX10" fmla="*/ 14651 w 134803"/>
                      <a:gd name="connsiteY10" fmla="*/ 98525 h 241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4803" h="241523">
                        <a:moveTo>
                          <a:pt x="14651" y="98525"/>
                        </a:moveTo>
                        <a:cubicBezTo>
                          <a:pt x="20073" y="91982"/>
                          <a:pt x="83717" y="15741"/>
                          <a:pt x="83717" y="15741"/>
                        </a:cubicBezTo>
                        <a:cubicBezTo>
                          <a:pt x="90187" y="6164"/>
                          <a:pt x="98083" y="0"/>
                          <a:pt x="109118" y="0"/>
                        </a:cubicBezTo>
                        <a:cubicBezTo>
                          <a:pt x="125291" y="0"/>
                          <a:pt x="134804" y="11284"/>
                          <a:pt x="134804" y="25603"/>
                        </a:cubicBezTo>
                        <a:cubicBezTo>
                          <a:pt x="134804" y="32810"/>
                          <a:pt x="131379" y="39258"/>
                          <a:pt x="127955" y="44094"/>
                        </a:cubicBezTo>
                        <a:lnTo>
                          <a:pt x="52799" y="131904"/>
                        </a:lnTo>
                        <a:lnTo>
                          <a:pt x="52799" y="215162"/>
                        </a:lnTo>
                        <a:cubicBezTo>
                          <a:pt x="52799" y="229860"/>
                          <a:pt x="41193" y="241524"/>
                          <a:pt x="26447" y="241524"/>
                        </a:cubicBezTo>
                        <a:cubicBezTo>
                          <a:pt x="11702" y="241524"/>
                          <a:pt x="0" y="229860"/>
                          <a:pt x="0" y="215162"/>
                        </a:cubicBezTo>
                        <a:lnTo>
                          <a:pt x="0" y="137025"/>
                        </a:lnTo>
                        <a:cubicBezTo>
                          <a:pt x="0" y="116826"/>
                          <a:pt x="6089" y="108766"/>
                          <a:pt x="14651" y="9852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6" name="Freeform 35">
                    <a:extLst>
                      <a:ext uri="{FF2B5EF4-FFF2-40B4-BE49-F238E27FC236}">
                        <a16:creationId xmlns:a16="http://schemas.microsoft.com/office/drawing/2014/main" id="{C2B4C92D-DE41-BFE3-C9D6-1DE87EABC77A}"/>
                      </a:ext>
                    </a:extLst>
                  </p:cNvPr>
                  <p:cNvSpPr/>
                  <p:nvPr/>
                </p:nvSpPr>
                <p:spPr>
                  <a:xfrm>
                    <a:off x="7294205" y="4250037"/>
                    <a:ext cx="55748" cy="55568"/>
                  </a:xfrm>
                  <a:custGeom>
                    <a:avLst/>
                    <a:gdLst>
                      <a:gd name="connsiteX0" fmla="*/ 55748 w 55748"/>
                      <a:gd name="connsiteY0" fmla="*/ 27784 h 55568"/>
                      <a:gd name="connsiteX1" fmla="*/ 27874 w 55748"/>
                      <a:gd name="connsiteY1" fmla="*/ 55568 h 55568"/>
                      <a:gd name="connsiteX2" fmla="*/ 0 w 55748"/>
                      <a:gd name="connsiteY2" fmla="*/ 27784 h 55568"/>
                      <a:gd name="connsiteX3" fmla="*/ 27874 w 55748"/>
                      <a:gd name="connsiteY3" fmla="*/ 0 h 55568"/>
                      <a:gd name="connsiteX4" fmla="*/ 55748 w 55748"/>
                      <a:gd name="connsiteY4" fmla="*/ 27784 h 55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748" h="55568">
                        <a:moveTo>
                          <a:pt x="55748" y="27784"/>
                        </a:moveTo>
                        <a:cubicBezTo>
                          <a:pt x="55748" y="43146"/>
                          <a:pt x="43286" y="55568"/>
                          <a:pt x="27874" y="55568"/>
                        </a:cubicBezTo>
                        <a:cubicBezTo>
                          <a:pt x="12462" y="55568"/>
                          <a:pt x="0" y="43146"/>
                          <a:pt x="0" y="27784"/>
                        </a:cubicBezTo>
                        <a:cubicBezTo>
                          <a:pt x="0" y="12422"/>
                          <a:pt x="12462" y="0"/>
                          <a:pt x="27874" y="0"/>
                        </a:cubicBezTo>
                        <a:cubicBezTo>
                          <a:pt x="43286" y="0"/>
                          <a:pt x="55748" y="12422"/>
                          <a:pt x="55748" y="27784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D97E5DD4-187F-8439-213F-E02CEDA88048}"/>
                    </a:ext>
                  </a:extLst>
                </p:cNvPr>
                <p:cNvSpPr/>
                <p:nvPr/>
              </p:nvSpPr>
              <p:spPr>
                <a:xfrm>
                  <a:off x="5963479" y="4250132"/>
                  <a:ext cx="221185" cy="241428"/>
                </a:xfrm>
                <a:custGeom>
                  <a:avLst/>
                  <a:gdLst>
                    <a:gd name="connsiteX0" fmla="*/ 93706 w 221185"/>
                    <a:gd name="connsiteY0" fmla="*/ 95 h 241428"/>
                    <a:gd name="connsiteX1" fmla="*/ 26447 w 221185"/>
                    <a:gd name="connsiteY1" fmla="*/ 95 h 241428"/>
                    <a:gd name="connsiteX2" fmla="*/ 0 w 221185"/>
                    <a:gd name="connsiteY2" fmla="*/ 26457 h 241428"/>
                    <a:gd name="connsiteX3" fmla="*/ 0 w 221185"/>
                    <a:gd name="connsiteY3" fmla="*/ 215067 h 241428"/>
                    <a:gd name="connsiteX4" fmla="*/ 26447 w 221185"/>
                    <a:gd name="connsiteY4" fmla="*/ 241429 h 241428"/>
                    <a:gd name="connsiteX5" fmla="*/ 52894 w 221185"/>
                    <a:gd name="connsiteY5" fmla="*/ 216774 h 241428"/>
                    <a:gd name="connsiteX6" fmla="*/ 52894 w 221185"/>
                    <a:gd name="connsiteY6" fmla="*/ 47603 h 241428"/>
                    <a:gd name="connsiteX7" fmla="*/ 93706 w 221185"/>
                    <a:gd name="connsiteY7" fmla="*/ 47603 h 241428"/>
                    <a:gd name="connsiteX8" fmla="*/ 166103 w 221185"/>
                    <a:gd name="connsiteY8" fmla="*/ 119766 h 241428"/>
                    <a:gd name="connsiteX9" fmla="*/ 166103 w 221185"/>
                    <a:gd name="connsiteY9" fmla="*/ 120430 h 241428"/>
                    <a:gd name="connsiteX10" fmla="*/ 107786 w 221185"/>
                    <a:gd name="connsiteY10" fmla="*/ 190791 h 241428"/>
                    <a:gd name="connsiteX11" fmla="*/ 107786 w 221185"/>
                    <a:gd name="connsiteY11" fmla="*/ 190791 h 241428"/>
                    <a:gd name="connsiteX12" fmla="*/ 83908 w 221185"/>
                    <a:gd name="connsiteY12" fmla="*/ 214782 h 241428"/>
                    <a:gd name="connsiteX13" fmla="*/ 107786 w 221185"/>
                    <a:gd name="connsiteY13" fmla="*/ 238679 h 241428"/>
                    <a:gd name="connsiteX14" fmla="*/ 107786 w 221185"/>
                    <a:gd name="connsiteY14" fmla="*/ 238679 h 241428"/>
                    <a:gd name="connsiteX15" fmla="*/ 107786 w 221185"/>
                    <a:gd name="connsiteY15" fmla="*/ 238679 h 241428"/>
                    <a:gd name="connsiteX16" fmla="*/ 107786 w 221185"/>
                    <a:gd name="connsiteY16" fmla="*/ 238679 h 241428"/>
                    <a:gd name="connsiteX17" fmla="*/ 113113 w 221185"/>
                    <a:gd name="connsiteY17" fmla="*/ 238110 h 241428"/>
                    <a:gd name="connsiteX18" fmla="*/ 221185 w 221185"/>
                    <a:gd name="connsiteY18" fmla="*/ 119671 h 241428"/>
                    <a:gd name="connsiteX19" fmla="*/ 221185 w 221185"/>
                    <a:gd name="connsiteY19" fmla="*/ 119007 h 241428"/>
                    <a:gd name="connsiteX20" fmla="*/ 93611 w 221185"/>
                    <a:gd name="connsiteY20" fmla="*/ 0 h 241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21185" h="241428">
                      <a:moveTo>
                        <a:pt x="93706" y="95"/>
                      </a:moveTo>
                      <a:lnTo>
                        <a:pt x="26447" y="95"/>
                      </a:lnTo>
                      <a:cubicBezTo>
                        <a:pt x="11701" y="95"/>
                        <a:pt x="0" y="11664"/>
                        <a:pt x="0" y="26457"/>
                      </a:cubicBezTo>
                      <a:lnTo>
                        <a:pt x="0" y="215067"/>
                      </a:lnTo>
                      <a:cubicBezTo>
                        <a:pt x="0" y="229765"/>
                        <a:pt x="12177" y="241429"/>
                        <a:pt x="26447" y="241429"/>
                      </a:cubicBezTo>
                      <a:cubicBezTo>
                        <a:pt x="40717" y="241429"/>
                        <a:pt x="52894" y="231187"/>
                        <a:pt x="52894" y="216774"/>
                      </a:cubicBezTo>
                      <a:lnTo>
                        <a:pt x="52894" y="47603"/>
                      </a:lnTo>
                      <a:lnTo>
                        <a:pt x="93706" y="47603"/>
                      </a:lnTo>
                      <a:cubicBezTo>
                        <a:pt x="136897" y="47603"/>
                        <a:pt x="166103" y="77379"/>
                        <a:pt x="166103" y="119766"/>
                      </a:cubicBezTo>
                      <a:lnTo>
                        <a:pt x="166103" y="120430"/>
                      </a:lnTo>
                      <a:cubicBezTo>
                        <a:pt x="166103" y="158076"/>
                        <a:pt x="143176" y="185197"/>
                        <a:pt x="107786" y="190791"/>
                      </a:cubicBezTo>
                      <a:lnTo>
                        <a:pt x="107786" y="190791"/>
                      </a:lnTo>
                      <a:cubicBezTo>
                        <a:pt x="94563" y="190981"/>
                        <a:pt x="83908" y="201602"/>
                        <a:pt x="83908" y="214782"/>
                      </a:cubicBezTo>
                      <a:cubicBezTo>
                        <a:pt x="83908" y="227963"/>
                        <a:pt x="94563" y="238679"/>
                        <a:pt x="107786" y="238679"/>
                      </a:cubicBezTo>
                      <a:lnTo>
                        <a:pt x="107786" y="238679"/>
                      </a:lnTo>
                      <a:cubicBezTo>
                        <a:pt x="107786" y="238679"/>
                        <a:pt x="107786" y="238679"/>
                        <a:pt x="107786" y="238679"/>
                      </a:cubicBezTo>
                      <a:cubicBezTo>
                        <a:pt x="107786" y="238679"/>
                        <a:pt x="107786" y="238679"/>
                        <a:pt x="107786" y="238679"/>
                      </a:cubicBezTo>
                      <a:cubicBezTo>
                        <a:pt x="109594" y="238679"/>
                        <a:pt x="111401" y="238489"/>
                        <a:pt x="113113" y="238110"/>
                      </a:cubicBezTo>
                      <a:cubicBezTo>
                        <a:pt x="177899" y="229955"/>
                        <a:pt x="221185" y="181024"/>
                        <a:pt x="221185" y="119671"/>
                      </a:cubicBezTo>
                      <a:lnTo>
                        <a:pt x="221185" y="119007"/>
                      </a:lnTo>
                      <a:cubicBezTo>
                        <a:pt x="221185" y="51586"/>
                        <a:pt x="169052" y="0"/>
                        <a:pt x="93611" y="0"/>
                      </a:cubicBezTo>
                    </a:path>
                  </a:pathLst>
                </a:custGeom>
                <a:solidFill>
                  <a:srgbClr val="FFFFFF"/>
                </a:solidFill>
                <a:ln w="95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54BFF0DA-1871-2DFC-2422-05CF3DE36628}"/>
                    </a:ext>
                  </a:extLst>
                </p:cNvPr>
                <p:cNvSpPr/>
                <p:nvPr/>
              </p:nvSpPr>
              <p:spPr>
                <a:xfrm>
                  <a:off x="6235085" y="4246908"/>
                  <a:ext cx="255243" cy="247592"/>
                </a:xfrm>
                <a:custGeom>
                  <a:avLst/>
                  <a:gdLst>
                    <a:gd name="connsiteX0" fmla="*/ 199971 w 255243"/>
                    <a:gd name="connsiteY0" fmla="*/ 124413 h 247592"/>
                    <a:gd name="connsiteX1" fmla="*/ 199971 w 255243"/>
                    <a:gd name="connsiteY1" fmla="*/ 123749 h 247592"/>
                    <a:gd name="connsiteX2" fmla="*/ 127193 w 255243"/>
                    <a:gd name="connsiteY2" fmla="*/ 48551 h 247592"/>
                    <a:gd name="connsiteX3" fmla="*/ 55178 w 255243"/>
                    <a:gd name="connsiteY3" fmla="*/ 123085 h 247592"/>
                    <a:gd name="connsiteX4" fmla="*/ 55178 w 255243"/>
                    <a:gd name="connsiteY4" fmla="*/ 123749 h 247592"/>
                    <a:gd name="connsiteX5" fmla="*/ 127955 w 255243"/>
                    <a:gd name="connsiteY5" fmla="*/ 198946 h 247592"/>
                    <a:gd name="connsiteX6" fmla="*/ 199971 w 255243"/>
                    <a:gd name="connsiteY6" fmla="*/ 124413 h 247592"/>
                    <a:gd name="connsiteX7" fmla="*/ 0 w 255243"/>
                    <a:gd name="connsiteY7" fmla="*/ 124413 h 247592"/>
                    <a:gd name="connsiteX8" fmla="*/ 0 w 255243"/>
                    <a:gd name="connsiteY8" fmla="*/ 123749 h 247592"/>
                    <a:gd name="connsiteX9" fmla="*/ 127955 w 255243"/>
                    <a:gd name="connsiteY9" fmla="*/ 0 h 247592"/>
                    <a:gd name="connsiteX10" fmla="*/ 255243 w 255243"/>
                    <a:gd name="connsiteY10" fmla="*/ 123085 h 247592"/>
                    <a:gd name="connsiteX11" fmla="*/ 255243 w 255243"/>
                    <a:gd name="connsiteY11" fmla="*/ 123749 h 247592"/>
                    <a:gd name="connsiteX12" fmla="*/ 127289 w 255243"/>
                    <a:gd name="connsiteY12" fmla="*/ 247592 h 247592"/>
                    <a:gd name="connsiteX13" fmla="*/ 0 w 255243"/>
                    <a:gd name="connsiteY13" fmla="*/ 124507 h 247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5243" h="247592">
                      <a:moveTo>
                        <a:pt x="199971" y="124413"/>
                      </a:moveTo>
                      <a:lnTo>
                        <a:pt x="199971" y="123749"/>
                      </a:lnTo>
                      <a:cubicBezTo>
                        <a:pt x="199971" y="82689"/>
                        <a:pt x="169813" y="48551"/>
                        <a:pt x="127193" y="48551"/>
                      </a:cubicBezTo>
                      <a:cubicBezTo>
                        <a:pt x="84574" y="48551"/>
                        <a:pt x="55178" y="82025"/>
                        <a:pt x="55178" y="123085"/>
                      </a:cubicBezTo>
                      <a:lnTo>
                        <a:pt x="55178" y="123749"/>
                      </a:lnTo>
                      <a:cubicBezTo>
                        <a:pt x="55178" y="164809"/>
                        <a:pt x="85335" y="198946"/>
                        <a:pt x="127955" y="198946"/>
                      </a:cubicBezTo>
                      <a:cubicBezTo>
                        <a:pt x="170574" y="198946"/>
                        <a:pt x="199971" y="165378"/>
                        <a:pt x="199971" y="124413"/>
                      </a:cubicBezTo>
                      <a:moveTo>
                        <a:pt x="0" y="124413"/>
                      </a:moveTo>
                      <a:lnTo>
                        <a:pt x="0" y="123749"/>
                      </a:lnTo>
                      <a:cubicBezTo>
                        <a:pt x="0" y="55663"/>
                        <a:pt x="53846" y="0"/>
                        <a:pt x="127955" y="0"/>
                      </a:cubicBezTo>
                      <a:cubicBezTo>
                        <a:pt x="202063" y="0"/>
                        <a:pt x="255243" y="54999"/>
                        <a:pt x="255243" y="123085"/>
                      </a:cubicBezTo>
                      <a:lnTo>
                        <a:pt x="255243" y="123749"/>
                      </a:lnTo>
                      <a:cubicBezTo>
                        <a:pt x="255243" y="191834"/>
                        <a:pt x="201398" y="247592"/>
                        <a:pt x="127289" y="247592"/>
                      </a:cubicBezTo>
                      <a:cubicBezTo>
                        <a:pt x="53180" y="247592"/>
                        <a:pt x="0" y="192498"/>
                        <a:pt x="0" y="124507"/>
                      </a:cubicBezTo>
                    </a:path>
                  </a:pathLst>
                </a:custGeom>
                <a:solidFill>
                  <a:srgbClr val="FFFFFF"/>
                </a:solidFill>
                <a:ln w="95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39" name="Graphic 6">
                  <a:extLst>
                    <a:ext uri="{FF2B5EF4-FFF2-40B4-BE49-F238E27FC236}">
                      <a16:creationId xmlns:a16="http://schemas.microsoft.com/office/drawing/2014/main" id="{3BB0624E-3F96-1BF6-7BC9-8D06974C5047}"/>
                    </a:ext>
                  </a:extLst>
                </p:cNvPr>
                <p:cNvGrpSpPr/>
                <p:nvPr/>
              </p:nvGrpSpPr>
              <p:grpSpPr>
                <a:xfrm>
                  <a:off x="4937465" y="4250037"/>
                  <a:ext cx="184939" cy="241428"/>
                  <a:chOff x="4937465" y="4250037"/>
                  <a:chExt cx="184939" cy="241428"/>
                </a:xfrm>
                <a:solidFill>
                  <a:srgbClr val="FFFFFF"/>
                </a:solidFill>
              </p:grpSpPr>
              <p:sp>
                <p:nvSpPr>
                  <p:cNvPr id="40" name="Freeform 39">
                    <a:extLst>
                      <a:ext uri="{FF2B5EF4-FFF2-40B4-BE49-F238E27FC236}">
                        <a16:creationId xmlns:a16="http://schemas.microsoft.com/office/drawing/2014/main" id="{A9E66208-63F3-7E86-9A9F-8802AB06EA54}"/>
                      </a:ext>
                    </a:extLst>
                  </p:cNvPr>
                  <p:cNvSpPr/>
                  <p:nvPr/>
                </p:nvSpPr>
                <p:spPr>
                  <a:xfrm>
                    <a:off x="4937465" y="4250037"/>
                    <a:ext cx="184939" cy="241428"/>
                  </a:xfrm>
                  <a:custGeom>
                    <a:avLst/>
                    <a:gdLst>
                      <a:gd name="connsiteX0" fmla="*/ 52894 w 184939"/>
                      <a:gd name="connsiteY0" fmla="*/ 215067 h 241428"/>
                      <a:gd name="connsiteX1" fmla="*/ 26447 w 184939"/>
                      <a:gd name="connsiteY1" fmla="*/ 241429 h 241428"/>
                      <a:gd name="connsiteX2" fmla="*/ 0 w 184939"/>
                      <a:gd name="connsiteY2" fmla="*/ 215067 h 241428"/>
                      <a:gd name="connsiteX3" fmla="*/ 0 w 184939"/>
                      <a:gd name="connsiteY3" fmla="*/ 26362 h 241428"/>
                      <a:gd name="connsiteX4" fmla="*/ 26447 w 184939"/>
                      <a:gd name="connsiteY4" fmla="*/ 0 h 241428"/>
                      <a:gd name="connsiteX5" fmla="*/ 160966 w 184939"/>
                      <a:gd name="connsiteY5" fmla="*/ 0 h 241428"/>
                      <a:gd name="connsiteX6" fmla="*/ 184939 w 184939"/>
                      <a:gd name="connsiteY6" fmla="*/ 23896 h 241428"/>
                      <a:gd name="connsiteX7" fmla="*/ 160966 w 184939"/>
                      <a:gd name="connsiteY7" fmla="*/ 47793 h 241428"/>
                      <a:gd name="connsiteX8" fmla="*/ 52894 w 184939"/>
                      <a:gd name="connsiteY8" fmla="*/ 47793 h 241428"/>
                      <a:gd name="connsiteX9" fmla="*/ 52894 w 184939"/>
                      <a:gd name="connsiteY9" fmla="*/ 214972 h 241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4939" h="241428">
                        <a:moveTo>
                          <a:pt x="52894" y="215067"/>
                        </a:moveTo>
                        <a:cubicBezTo>
                          <a:pt x="52894" y="229765"/>
                          <a:pt x="41193" y="241429"/>
                          <a:pt x="26447" y="241429"/>
                        </a:cubicBezTo>
                        <a:cubicBezTo>
                          <a:pt x="11702" y="241429"/>
                          <a:pt x="0" y="229765"/>
                          <a:pt x="0" y="215067"/>
                        </a:cubicBezTo>
                        <a:lnTo>
                          <a:pt x="0" y="26362"/>
                        </a:lnTo>
                        <a:cubicBezTo>
                          <a:pt x="0" y="11664"/>
                          <a:pt x="11702" y="0"/>
                          <a:pt x="26447" y="0"/>
                        </a:cubicBezTo>
                        <a:lnTo>
                          <a:pt x="160966" y="0"/>
                        </a:lnTo>
                        <a:cubicBezTo>
                          <a:pt x="174284" y="0"/>
                          <a:pt x="184939" y="10621"/>
                          <a:pt x="184939" y="23896"/>
                        </a:cubicBezTo>
                        <a:cubicBezTo>
                          <a:pt x="184939" y="37172"/>
                          <a:pt x="174284" y="47793"/>
                          <a:pt x="160966" y="47793"/>
                        </a:cubicBezTo>
                        <a:lnTo>
                          <a:pt x="52894" y="47793"/>
                        </a:lnTo>
                        <a:lnTo>
                          <a:pt x="52894" y="21497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1" name="Freeform 40">
                    <a:extLst>
                      <a:ext uri="{FF2B5EF4-FFF2-40B4-BE49-F238E27FC236}">
                        <a16:creationId xmlns:a16="http://schemas.microsoft.com/office/drawing/2014/main" id="{A39C24D4-1CBB-30AE-7D18-656A20A97C0A}"/>
                      </a:ext>
                    </a:extLst>
                  </p:cNvPr>
                  <p:cNvSpPr/>
                  <p:nvPr/>
                </p:nvSpPr>
                <p:spPr>
                  <a:xfrm>
                    <a:off x="5020136" y="4341356"/>
                    <a:ext cx="55748" cy="55568"/>
                  </a:xfrm>
                  <a:custGeom>
                    <a:avLst/>
                    <a:gdLst>
                      <a:gd name="connsiteX0" fmla="*/ 55748 w 55748"/>
                      <a:gd name="connsiteY0" fmla="*/ 27784 h 55568"/>
                      <a:gd name="connsiteX1" fmla="*/ 27874 w 55748"/>
                      <a:gd name="connsiteY1" fmla="*/ 55568 h 55568"/>
                      <a:gd name="connsiteX2" fmla="*/ 0 w 55748"/>
                      <a:gd name="connsiteY2" fmla="*/ 27784 h 55568"/>
                      <a:gd name="connsiteX3" fmla="*/ 27874 w 55748"/>
                      <a:gd name="connsiteY3" fmla="*/ 0 h 55568"/>
                      <a:gd name="connsiteX4" fmla="*/ 55748 w 55748"/>
                      <a:gd name="connsiteY4" fmla="*/ 27784 h 55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748" h="55568">
                        <a:moveTo>
                          <a:pt x="55748" y="27784"/>
                        </a:moveTo>
                        <a:cubicBezTo>
                          <a:pt x="55748" y="43146"/>
                          <a:pt x="43286" y="55568"/>
                          <a:pt x="27874" y="55568"/>
                        </a:cubicBezTo>
                        <a:cubicBezTo>
                          <a:pt x="12462" y="55568"/>
                          <a:pt x="0" y="43146"/>
                          <a:pt x="0" y="27784"/>
                        </a:cubicBezTo>
                        <a:cubicBezTo>
                          <a:pt x="0" y="12422"/>
                          <a:pt x="12462" y="0"/>
                          <a:pt x="27874" y="0"/>
                        </a:cubicBezTo>
                        <a:cubicBezTo>
                          <a:pt x="43286" y="0"/>
                          <a:pt x="55748" y="12422"/>
                          <a:pt x="55748" y="27784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grpSp>
              <p:nvGrpSpPr>
                <p:cNvPr id="42" name="Graphic 6">
                  <a:extLst>
                    <a:ext uri="{FF2B5EF4-FFF2-40B4-BE49-F238E27FC236}">
                      <a16:creationId xmlns:a16="http://schemas.microsoft.com/office/drawing/2014/main" id="{8C565851-348E-AB4E-4671-E64B879BA83F}"/>
                    </a:ext>
                  </a:extLst>
                </p:cNvPr>
                <p:cNvGrpSpPr/>
                <p:nvPr/>
              </p:nvGrpSpPr>
              <p:grpSpPr>
                <a:xfrm>
                  <a:off x="5459272" y="4250037"/>
                  <a:ext cx="184939" cy="241428"/>
                  <a:chOff x="5459272" y="4250037"/>
                  <a:chExt cx="184939" cy="241428"/>
                </a:xfrm>
                <a:solidFill>
                  <a:srgbClr val="FFFFFF"/>
                </a:solidFill>
              </p:grpSpPr>
              <p:sp>
                <p:nvSpPr>
                  <p:cNvPr id="43" name="Freeform 42">
                    <a:extLst>
                      <a:ext uri="{FF2B5EF4-FFF2-40B4-BE49-F238E27FC236}">
                        <a16:creationId xmlns:a16="http://schemas.microsoft.com/office/drawing/2014/main" id="{126523BA-D3E1-473B-AD7E-7096245F7CE8}"/>
                      </a:ext>
                    </a:extLst>
                  </p:cNvPr>
                  <p:cNvSpPr/>
                  <p:nvPr/>
                </p:nvSpPr>
                <p:spPr>
                  <a:xfrm>
                    <a:off x="5459272" y="4250037"/>
                    <a:ext cx="184939" cy="241428"/>
                  </a:xfrm>
                  <a:custGeom>
                    <a:avLst/>
                    <a:gdLst>
                      <a:gd name="connsiteX0" fmla="*/ 52514 w 184939"/>
                      <a:gd name="connsiteY0" fmla="*/ 194584 h 241428"/>
                      <a:gd name="connsiteX1" fmla="*/ 161251 w 184939"/>
                      <a:gd name="connsiteY1" fmla="*/ 194584 h 241428"/>
                      <a:gd name="connsiteX2" fmla="*/ 184939 w 184939"/>
                      <a:gd name="connsiteY2" fmla="*/ 218196 h 241428"/>
                      <a:gd name="connsiteX3" fmla="*/ 161251 w 184939"/>
                      <a:gd name="connsiteY3" fmla="*/ 241429 h 241428"/>
                      <a:gd name="connsiteX4" fmla="*/ 26447 w 184939"/>
                      <a:gd name="connsiteY4" fmla="*/ 241429 h 241428"/>
                      <a:gd name="connsiteX5" fmla="*/ 0 w 184939"/>
                      <a:gd name="connsiteY5" fmla="*/ 215067 h 241428"/>
                      <a:gd name="connsiteX6" fmla="*/ 0 w 184939"/>
                      <a:gd name="connsiteY6" fmla="*/ 26362 h 241428"/>
                      <a:gd name="connsiteX7" fmla="*/ 26447 w 184939"/>
                      <a:gd name="connsiteY7" fmla="*/ 0 h 241428"/>
                      <a:gd name="connsiteX8" fmla="*/ 159539 w 184939"/>
                      <a:gd name="connsiteY8" fmla="*/ 0 h 241428"/>
                      <a:gd name="connsiteX9" fmla="*/ 183227 w 184939"/>
                      <a:gd name="connsiteY9" fmla="*/ 23612 h 241428"/>
                      <a:gd name="connsiteX10" fmla="*/ 159539 w 184939"/>
                      <a:gd name="connsiteY10" fmla="*/ 46844 h 241428"/>
                      <a:gd name="connsiteX11" fmla="*/ 52514 w 184939"/>
                      <a:gd name="connsiteY11" fmla="*/ 46844 h 241428"/>
                      <a:gd name="connsiteX12" fmla="*/ 52514 w 184939"/>
                      <a:gd name="connsiteY12" fmla="*/ 194584 h 241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84939" h="241428">
                        <a:moveTo>
                          <a:pt x="52514" y="194584"/>
                        </a:moveTo>
                        <a:lnTo>
                          <a:pt x="161251" y="194584"/>
                        </a:lnTo>
                        <a:cubicBezTo>
                          <a:pt x="174284" y="194584"/>
                          <a:pt x="184939" y="205205"/>
                          <a:pt x="184939" y="218196"/>
                        </a:cubicBezTo>
                        <a:cubicBezTo>
                          <a:pt x="184939" y="231187"/>
                          <a:pt x="174284" y="241429"/>
                          <a:pt x="161251" y="241429"/>
                        </a:cubicBezTo>
                        <a:lnTo>
                          <a:pt x="26447" y="241429"/>
                        </a:lnTo>
                        <a:cubicBezTo>
                          <a:pt x="11701" y="241429"/>
                          <a:pt x="0" y="229765"/>
                          <a:pt x="0" y="215067"/>
                        </a:cubicBezTo>
                        <a:lnTo>
                          <a:pt x="0" y="26362"/>
                        </a:lnTo>
                        <a:cubicBezTo>
                          <a:pt x="0" y="11664"/>
                          <a:pt x="11701" y="0"/>
                          <a:pt x="26447" y="0"/>
                        </a:cubicBezTo>
                        <a:lnTo>
                          <a:pt x="159539" y="0"/>
                        </a:lnTo>
                        <a:cubicBezTo>
                          <a:pt x="172572" y="0"/>
                          <a:pt x="183227" y="10621"/>
                          <a:pt x="183227" y="23612"/>
                        </a:cubicBezTo>
                        <a:cubicBezTo>
                          <a:pt x="183227" y="36603"/>
                          <a:pt x="172572" y="46844"/>
                          <a:pt x="159539" y="46844"/>
                        </a:cubicBezTo>
                        <a:lnTo>
                          <a:pt x="52514" y="46844"/>
                        </a:lnTo>
                        <a:lnTo>
                          <a:pt x="52514" y="19458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4" name="Freeform 43">
                    <a:extLst>
                      <a:ext uri="{FF2B5EF4-FFF2-40B4-BE49-F238E27FC236}">
                        <a16:creationId xmlns:a16="http://schemas.microsoft.com/office/drawing/2014/main" id="{B2080739-F137-790B-307C-C7718E3B1B19}"/>
                      </a:ext>
                    </a:extLst>
                  </p:cNvPr>
                  <p:cNvSpPr/>
                  <p:nvPr/>
                </p:nvSpPr>
                <p:spPr>
                  <a:xfrm>
                    <a:off x="5544036" y="4342683"/>
                    <a:ext cx="55748" cy="55568"/>
                  </a:xfrm>
                  <a:custGeom>
                    <a:avLst/>
                    <a:gdLst>
                      <a:gd name="connsiteX0" fmla="*/ 55748 w 55748"/>
                      <a:gd name="connsiteY0" fmla="*/ 27784 h 55568"/>
                      <a:gd name="connsiteX1" fmla="*/ 27874 w 55748"/>
                      <a:gd name="connsiteY1" fmla="*/ 55568 h 55568"/>
                      <a:gd name="connsiteX2" fmla="*/ 0 w 55748"/>
                      <a:gd name="connsiteY2" fmla="*/ 27784 h 55568"/>
                      <a:gd name="connsiteX3" fmla="*/ 27874 w 55748"/>
                      <a:gd name="connsiteY3" fmla="*/ 0 h 55568"/>
                      <a:gd name="connsiteX4" fmla="*/ 55748 w 55748"/>
                      <a:gd name="connsiteY4" fmla="*/ 27784 h 55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748" h="55568">
                        <a:moveTo>
                          <a:pt x="55748" y="27784"/>
                        </a:moveTo>
                        <a:cubicBezTo>
                          <a:pt x="55748" y="43146"/>
                          <a:pt x="43286" y="55568"/>
                          <a:pt x="27874" y="55568"/>
                        </a:cubicBezTo>
                        <a:cubicBezTo>
                          <a:pt x="12462" y="55568"/>
                          <a:pt x="0" y="43146"/>
                          <a:pt x="0" y="27784"/>
                        </a:cubicBezTo>
                        <a:cubicBezTo>
                          <a:pt x="0" y="12422"/>
                          <a:pt x="12462" y="0"/>
                          <a:pt x="27874" y="0"/>
                        </a:cubicBezTo>
                        <a:cubicBezTo>
                          <a:pt x="43286" y="0"/>
                          <a:pt x="55748" y="12422"/>
                          <a:pt x="55748" y="27784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AFFA06F6-BB01-986C-AF7C-72B8272699F6}"/>
                    </a:ext>
                  </a:extLst>
                </p:cNvPr>
                <p:cNvSpPr/>
                <p:nvPr/>
              </p:nvSpPr>
              <p:spPr>
                <a:xfrm>
                  <a:off x="5183765" y="4250132"/>
                  <a:ext cx="200922" cy="241428"/>
                </a:xfrm>
                <a:custGeom>
                  <a:avLst/>
                  <a:gdLst>
                    <a:gd name="connsiteX0" fmla="*/ 106645 w 200922"/>
                    <a:gd name="connsiteY0" fmla="*/ 157128 h 241428"/>
                    <a:gd name="connsiteX1" fmla="*/ 147933 w 200922"/>
                    <a:gd name="connsiteY1" fmla="*/ 191076 h 241428"/>
                    <a:gd name="connsiteX2" fmla="*/ 147933 w 200922"/>
                    <a:gd name="connsiteY2" fmla="*/ 214877 h 241428"/>
                    <a:gd name="connsiteX3" fmla="*/ 174475 w 200922"/>
                    <a:gd name="connsiteY3" fmla="*/ 241429 h 241428"/>
                    <a:gd name="connsiteX4" fmla="*/ 200922 w 200922"/>
                    <a:gd name="connsiteY4" fmla="*/ 214877 h 241428"/>
                    <a:gd name="connsiteX5" fmla="*/ 200922 w 200922"/>
                    <a:gd name="connsiteY5" fmla="*/ 186145 h 241428"/>
                    <a:gd name="connsiteX6" fmla="*/ 174950 w 200922"/>
                    <a:gd name="connsiteY6" fmla="*/ 133706 h 241428"/>
                    <a:gd name="connsiteX7" fmla="*/ 200922 w 200922"/>
                    <a:gd name="connsiteY7" fmla="*/ 73680 h 241428"/>
                    <a:gd name="connsiteX8" fmla="*/ 200922 w 200922"/>
                    <a:gd name="connsiteY8" fmla="*/ 73017 h 241428"/>
                    <a:gd name="connsiteX9" fmla="*/ 110069 w 200922"/>
                    <a:gd name="connsiteY9" fmla="*/ 0 h 241428"/>
                    <a:gd name="connsiteX10" fmla="*/ 26447 w 200922"/>
                    <a:gd name="connsiteY10" fmla="*/ 0 h 241428"/>
                    <a:gd name="connsiteX11" fmla="*/ 0 w 200922"/>
                    <a:gd name="connsiteY11" fmla="*/ 26362 h 241428"/>
                    <a:gd name="connsiteX12" fmla="*/ 0 w 200922"/>
                    <a:gd name="connsiteY12" fmla="*/ 214877 h 241428"/>
                    <a:gd name="connsiteX13" fmla="*/ 26447 w 200922"/>
                    <a:gd name="connsiteY13" fmla="*/ 241239 h 241428"/>
                    <a:gd name="connsiteX14" fmla="*/ 52894 w 200922"/>
                    <a:gd name="connsiteY14" fmla="*/ 214877 h 241428"/>
                    <a:gd name="connsiteX15" fmla="*/ 52894 w 200922"/>
                    <a:gd name="connsiteY15" fmla="*/ 47603 h 241428"/>
                    <a:gd name="connsiteX16" fmla="*/ 105503 w 200922"/>
                    <a:gd name="connsiteY16" fmla="*/ 47603 h 241428"/>
                    <a:gd name="connsiteX17" fmla="*/ 149264 w 200922"/>
                    <a:gd name="connsiteY17" fmla="*/ 78991 h 241428"/>
                    <a:gd name="connsiteX18" fmla="*/ 106550 w 200922"/>
                    <a:gd name="connsiteY18" fmla="*/ 110378 h 241428"/>
                    <a:gd name="connsiteX19" fmla="*/ 104457 w 200922"/>
                    <a:gd name="connsiteY19" fmla="*/ 110378 h 241428"/>
                    <a:gd name="connsiteX20" fmla="*/ 81054 w 200922"/>
                    <a:gd name="connsiteY20" fmla="*/ 133706 h 241428"/>
                    <a:gd name="connsiteX21" fmla="*/ 104266 w 200922"/>
                    <a:gd name="connsiteY21" fmla="*/ 157128 h 241428"/>
                    <a:gd name="connsiteX22" fmla="*/ 106550 w 200922"/>
                    <a:gd name="connsiteY22" fmla="*/ 157128 h 241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00922" h="241428">
                      <a:moveTo>
                        <a:pt x="106645" y="157128"/>
                      </a:moveTo>
                      <a:cubicBezTo>
                        <a:pt x="132426" y="157128"/>
                        <a:pt x="147933" y="170878"/>
                        <a:pt x="147933" y="191076"/>
                      </a:cubicBezTo>
                      <a:lnTo>
                        <a:pt x="147933" y="214877"/>
                      </a:lnTo>
                      <a:cubicBezTo>
                        <a:pt x="147933" y="229670"/>
                        <a:pt x="159634" y="241429"/>
                        <a:pt x="174475" y="241429"/>
                      </a:cubicBezTo>
                      <a:cubicBezTo>
                        <a:pt x="189316" y="241429"/>
                        <a:pt x="200922" y="229670"/>
                        <a:pt x="200922" y="214877"/>
                      </a:cubicBezTo>
                      <a:lnTo>
                        <a:pt x="200922" y="186145"/>
                      </a:lnTo>
                      <a:cubicBezTo>
                        <a:pt x="200922" y="165662"/>
                        <a:pt x="194263" y="150205"/>
                        <a:pt x="174950" y="133706"/>
                      </a:cubicBezTo>
                      <a:cubicBezTo>
                        <a:pt x="194453" y="117111"/>
                        <a:pt x="200922" y="94258"/>
                        <a:pt x="200922" y="73680"/>
                      </a:cubicBezTo>
                      <a:lnTo>
                        <a:pt x="200922" y="73017"/>
                      </a:lnTo>
                      <a:cubicBezTo>
                        <a:pt x="200922" y="48741"/>
                        <a:pt x="190457" y="0"/>
                        <a:pt x="110069" y="0"/>
                      </a:cubicBezTo>
                      <a:lnTo>
                        <a:pt x="26447" y="0"/>
                      </a:lnTo>
                      <a:cubicBezTo>
                        <a:pt x="11606" y="0"/>
                        <a:pt x="0" y="11664"/>
                        <a:pt x="0" y="26362"/>
                      </a:cubicBezTo>
                      <a:lnTo>
                        <a:pt x="0" y="214877"/>
                      </a:lnTo>
                      <a:cubicBezTo>
                        <a:pt x="0" y="229575"/>
                        <a:pt x="11702" y="241239"/>
                        <a:pt x="26447" y="241239"/>
                      </a:cubicBezTo>
                      <a:cubicBezTo>
                        <a:pt x="41193" y="241239"/>
                        <a:pt x="52894" y="229575"/>
                        <a:pt x="52894" y="214877"/>
                      </a:cubicBezTo>
                      <a:lnTo>
                        <a:pt x="52894" y="47603"/>
                      </a:lnTo>
                      <a:lnTo>
                        <a:pt x="105503" y="47603"/>
                      </a:lnTo>
                      <a:cubicBezTo>
                        <a:pt x="135090" y="47603"/>
                        <a:pt x="149264" y="58982"/>
                        <a:pt x="149264" y="78991"/>
                      </a:cubicBezTo>
                      <a:cubicBezTo>
                        <a:pt x="149264" y="96154"/>
                        <a:pt x="135565" y="110378"/>
                        <a:pt x="106550" y="110378"/>
                      </a:cubicBezTo>
                      <a:lnTo>
                        <a:pt x="104457" y="110378"/>
                      </a:lnTo>
                      <a:cubicBezTo>
                        <a:pt x="91423" y="110378"/>
                        <a:pt x="81054" y="120714"/>
                        <a:pt x="81054" y="133706"/>
                      </a:cubicBezTo>
                      <a:cubicBezTo>
                        <a:pt x="81054" y="146697"/>
                        <a:pt x="91233" y="157128"/>
                        <a:pt x="104266" y="157128"/>
                      </a:cubicBezTo>
                      <a:lnTo>
                        <a:pt x="106550" y="1571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46" name="Graphic 6">
                  <a:extLst>
                    <a:ext uri="{FF2B5EF4-FFF2-40B4-BE49-F238E27FC236}">
                      <a16:creationId xmlns:a16="http://schemas.microsoft.com/office/drawing/2014/main" id="{C1E88162-4284-207E-7A86-C133F1C2CE89}"/>
                    </a:ext>
                  </a:extLst>
                </p:cNvPr>
                <p:cNvGrpSpPr/>
                <p:nvPr/>
              </p:nvGrpSpPr>
              <p:grpSpPr>
                <a:xfrm>
                  <a:off x="6546456" y="4249195"/>
                  <a:ext cx="230742" cy="242270"/>
                  <a:chOff x="6546456" y="4249195"/>
                  <a:chExt cx="230742" cy="242270"/>
                </a:xfrm>
                <a:solidFill>
                  <a:srgbClr val="FFFFFF"/>
                </a:solidFill>
              </p:grpSpPr>
              <p:sp>
                <p:nvSpPr>
                  <p:cNvPr id="47" name="Freeform 46">
                    <a:extLst>
                      <a:ext uri="{FF2B5EF4-FFF2-40B4-BE49-F238E27FC236}">
                        <a16:creationId xmlns:a16="http://schemas.microsoft.com/office/drawing/2014/main" id="{E61CD8F8-4EEC-5AA0-6145-263D1DA0477A}"/>
                      </a:ext>
                    </a:extLst>
                  </p:cNvPr>
                  <p:cNvSpPr/>
                  <p:nvPr/>
                </p:nvSpPr>
                <p:spPr>
                  <a:xfrm>
                    <a:off x="6720931" y="4435898"/>
                    <a:ext cx="55748" cy="55568"/>
                  </a:xfrm>
                  <a:custGeom>
                    <a:avLst/>
                    <a:gdLst>
                      <a:gd name="connsiteX0" fmla="*/ 55748 w 55748"/>
                      <a:gd name="connsiteY0" fmla="*/ 27784 h 55568"/>
                      <a:gd name="connsiteX1" fmla="*/ 27874 w 55748"/>
                      <a:gd name="connsiteY1" fmla="*/ 55568 h 55568"/>
                      <a:gd name="connsiteX2" fmla="*/ 0 w 55748"/>
                      <a:gd name="connsiteY2" fmla="*/ 27784 h 55568"/>
                      <a:gd name="connsiteX3" fmla="*/ 27874 w 55748"/>
                      <a:gd name="connsiteY3" fmla="*/ 0 h 55568"/>
                      <a:gd name="connsiteX4" fmla="*/ 55748 w 55748"/>
                      <a:gd name="connsiteY4" fmla="*/ 27784 h 55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748" h="55568">
                        <a:moveTo>
                          <a:pt x="55748" y="27784"/>
                        </a:moveTo>
                        <a:cubicBezTo>
                          <a:pt x="55748" y="43146"/>
                          <a:pt x="43286" y="55568"/>
                          <a:pt x="27874" y="55568"/>
                        </a:cubicBezTo>
                        <a:cubicBezTo>
                          <a:pt x="12462" y="55568"/>
                          <a:pt x="0" y="43146"/>
                          <a:pt x="0" y="27784"/>
                        </a:cubicBezTo>
                        <a:cubicBezTo>
                          <a:pt x="0" y="12422"/>
                          <a:pt x="12462" y="0"/>
                          <a:pt x="27874" y="0"/>
                        </a:cubicBezTo>
                        <a:cubicBezTo>
                          <a:pt x="43286" y="0"/>
                          <a:pt x="55748" y="12422"/>
                          <a:pt x="55748" y="27784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8" name="Freeform 47">
                    <a:extLst>
                      <a:ext uri="{FF2B5EF4-FFF2-40B4-BE49-F238E27FC236}">
                        <a16:creationId xmlns:a16="http://schemas.microsoft.com/office/drawing/2014/main" id="{E8A745EB-9503-40B9-1859-E53FBE67FF37}"/>
                      </a:ext>
                    </a:extLst>
                  </p:cNvPr>
                  <p:cNvSpPr/>
                  <p:nvPr/>
                </p:nvSpPr>
                <p:spPr>
                  <a:xfrm>
                    <a:off x="6546456" y="4249195"/>
                    <a:ext cx="230742" cy="242270"/>
                  </a:xfrm>
                  <a:custGeom>
                    <a:avLst/>
                    <a:gdLst>
                      <a:gd name="connsiteX0" fmla="*/ 227369 w 230742"/>
                      <a:gd name="connsiteY0" fmla="*/ 36497 h 242270"/>
                      <a:gd name="connsiteX1" fmla="*/ 219568 w 230742"/>
                      <a:gd name="connsiteY1" fmla="*/ 3782 h 242270"/>
                      <a:gd name="connsiteX2" fmla="*/ 186081 w 230742"/>
                      <a:gd name="connsiteY2" fmla="*/ 10894 h 242270"/>
                      <a:gd name="connsiteX3" fmla="*/ 120058 w 230742"/>
                      <a:gd name="connsiteY3" fmla="*/ 118048 h 242270"/>
                      <a:gd name="connsiteX4" fmla="*/ 56224 w 230742"/>
                      <a:gd name="connsiteY4" fmla="*/ 14402 h 242270"/>
                      <a:gd name="connsiteX5" fmla="*/ 32250 w 230742"/>
                      <a:gd name="connsiteY5" fmla="*/ 747 h 242270"/>
                      <a:gd name="connsiteX6" fmla="*/ 26447 w 230742"/>
                      <a:gd name="connsiteY6" fmla="*/ 747 h 242270"/>
                      <a:gd name="connsiteX7" fmla="*/ 0 w 230742"/>
                      <a:gd name="connsiteY7" fmla="*/ 27109 h 242270"/>
                      <a:gd name="connsiteX8" fmla="*/ 0 w 230742"/>
                      <a:gd name="connsiteY8" fmla="*/ 216668 h 242270"/>
                      <a:gd name="connsiteX9" fmla="*/ 25686 w 230742"/>
                      <a:gd name="connsiteY9" fmla="*/ 242271 h 242270"/>
                      <a:gd name="connsiteX10" fmla="*/ 51753 w 230742"/>
                      <a:gd name="connsiteY10" fmla="*/ 216668 h 242270"/>
                      <a:gd name="connsiteX11" fmla="*/ 51753 w 230742"/>
                      <a:gd name="connsiteY11" fmla="*/ 98893 h 242270"/>
                      <a:gd name="connsiteX12" fmla="*/ 97417 w 230742"/>
                      <a:gd name="connsiteY12" fmla="*/ 168970 h 242270"/>
                      <a:gd name="connsiteX13" fmla="*/ 119392 w 230742"/>
                      <a:gd name="connsiteY13" fmla="*/ 182340 h 242270"/>
                      <a:gd name="connsiteX14" fmla="*/ 141368 w 230742"/>
                      <a:gd name="connsiteY14" fmla="*/ 168970 h 242270"/>
                      <a:gd name="connsiteX15" fmla="*/ 187603 w 230742"/>
                      <a:gd name="connsiteY15" fmla="*/ 96143 h 242270"/>
                      <a:gd name="connsiteX16" fmla="*/ 227464 w 230742"/>
                      <a:gd name="connsiteY16" fmla="*/ 36497 h 242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30742" h="242270">
                        <a:moveTo>
                          <a:pt x="227369" y="36497"/>
                        </a:moveTo>
                        <a:cubicBezTo>
                          <a:pt x="233933" y="25213"/>
                          <a:pt x="230699" y="10799"/>
                          <a:pt x="219568" y="3782"/>
                        </a:cubicBezTo>
                        <a:cubicBezTo>
                          <a:pt x="208342" y="-3330"/>
                          <a:pt x="193406" y="-106"/>
                          <a:pt x="186081" y="10894"/>
                        </a:cubicBezTo>
                        <a:lnTo>
                          <a:pt x="120058" y="118048"/>
                        </a:lnTo>
                        <a:lnTo>
                          <a:pt x="56224" y="14402"/>
                        </a:lnTo>
                        <a:cubicBezTo>
                          <a:pt x="51372" y="6532"/>
                          <a:pt x="43571" y="747"/>
                          <a:pt x="32250" y="747"/>
                        </a:cubicBezTo>
                        <a:lnTo>
                          <a:pt x="26447" y="747"/>
                        </a:lnTo>
                        <a:cubicBezTo>
                          <a:pt x="11701" y="747"/>
                          <a:pt x="0" y="12411"/>
                          <a:pt x="0" y="27109"/>
                        </a:cubicBezTo>
                        <a:lnTo>
                          <a:pt x="0" y="216668"/>
                        </a:lnTo>
                        <a:cubicBezTo>
                          <a:pt x="0" y="230986"/>
                          <a:pt x="11226" y="242271"/>
                          <a:pt x="25686" y="242271"/>
                        </a:cubicBezTo>
                        <a:cubicBezTo>
                          <a:pt x="40146" y="242271"/>
                          <a:pt x="51753" y="230986"/>
                          <a:pt x="51753" y="216668"/>
                        </a:cubicBezTo>
                        <a:lnTo>
                          <a:pt x="51753" y="98893"/>
                        </a:lnTo>
                        <a:cubicBezTo>
                          <a:pt x="51753" y="98893"/>
                          <a:pt x="97417" y="168970"/>
                          <a:pt x="97417" y="168970"/>
                        </a:cubicBezTo>
                        <a:cubicBezTo>
                          <a:pt x="102934" y="177220"/>
                          <a:pt x="109784" y="182340"/>
                          <a:pt x="119392" y="182340"/>
                        </a:cubicBezTo>
                        <a:cubicBezTo>
                          <a:pt x="129001" y="182340"/>
                          <a:pt x="135851" y="177220"/>
                          <a:pt x="141368" y="168970"/>
                        </a:cubicBezTo>
                        <a:lnTo>
                          <a:pt x="187603" y="96143"/>
                        </a:lnTo>
                        <a:lnTo>
                          <a:pt x="227464" y="364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</p:grp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9A303CC3-4253-1BC6-CF16-03E2F62C298A}"/>
                  </a:ext>
                </a:extLst>
              </p:cNvPr>
              <p:cNvSpPr/>
              <p:nvPr/>
            </p:nvSpPr>
            <p:spPr>
              <a:xfrm>
                <a:off x="8020834" y="4195963"/>
                <a:ext cx="1966026" cy="298538"/>
              </a:xfrm>
              <a:custGeom>
                <a:avLst/>
                <a:gdLst>
                  <a:gd name="connsiteX0" fmla="*/ 1881073 w 1966026"/>
                  <a:gd name="connsiteY0" fmla="*/ 293323 h 298538"/>
                  <a:gd name="connsiteX1" fmla="*/ 1966027 w 1966026"/>
                  <a:gd name="connsiteY1" fmla="*/ 293323 h 298538"/>
                  <a:gd name="connsiteX2" fmla="*/ 1878409 w 1966026"/>
                  <a:gd name="connsiteY2" fmla="*/ 5050 h 298538"/>
                  <a:gd name="connsiteX3" fmla="*/ 1757780 w 1966026"/>
                  <a:gd name="connsiteY3" fmla="*/ 5050 h 298538"/>
                  <a:gd name="connsiteX4" fmla="*/ 1670162 w 1966026"/>
                  <a:gd name="connsiteY4" fmla="*/ 293228 h 298538"/>
                  <a:gd name="connsiteX5" fmla="*/ 1755116 w 1966026"/>
                  <a:gd name="connsiteY5" fmla="*/ 293228 h 298538"/>
                  <a:gd name="connsiteX6" fmla="*/ 1770623 w 1966026"/>
                  <a:gd name="connsiteY6" fmla="*/ 239840 h 298538"/>
                  <a:gd name="connsiteX7" fmla="*/ 1865661 w 1966026"/>
                  <a:gd name="connsiteY7" fmla="*/ 239840 h 298538"/>
                  <a:gd name="connsiteX8" fmla="*/ 1881263 w 1966026"/>
                  <a:gd name="connsiteY8" fmla="*/ 293228 h 298538"/>
                  <a:gd name="connsiteX9" fmla="*/ 1788889 w 1966026"/>
                  <a:gd name="connsiteY9" fmla="*/ 175927 h 298538"/>
                  <a:gd name="connsiteX10" fmla="*/ 1817809 w 1966026"/>
                  <a:gd name="connsiteY10" fmla="*/ 76359 h 298538"/>
                  <a:gd name="connsiteX11" fmla="*/ 1818285 w 1966026"/>
                  <a:gd name="connsiteY11" fmla="*/ 76359 h 298538"/>
                  <a:gd name="connsiteX12" fmla="*/ 1847205 w 1966026"/>
                  <a:gd name="connsiteY12" fmla="*/ 175927 h 298538"/>
                  <a:gd name="connsiteX13" fmla="*/ 1788889 w 1966026"/>
                  <a:gd name="connsiteY13" fmla="*/ 175927 h 298538"/>
                  <a:gd name="connsiteX14" fmla="*/ 423819 w 1966026"/>
                  <a:gd name="connsiteY14" fmla="*/ 298538 h 298538"/>
                  <a:gd name="connsiteX15" fmla="*/ 559099 w 1966026"/>
                  <a:gd name="connsiteY15" fmla="*/ 204849 h 298538"/>
                  <a:gd name="connsiteX16" fmla="*/ 560812 w 1966026"/>
                  <a:gd name="connsiteY16" fmla="*/ 149281 h 298538"/>
                  <a:gd name="connsiteX17" fmla="*/ 559099 w 1966026"/>
                  <a:gd name="connsiteY17" fmla="*/ 93712 h 298538"/>
                  <a:gd name="connsiteX18" fmla="*/ 423819 w 1966026"/>
                  <a:gd name="connsiteY18" fmla="*/ 24 h 298538"/>
                  <a:gd name="connsiteX19" fmla="*/ 288539 w 1966026"/>
                  <a:gd name="connsiteY19" fmla="*/ 93712 h 298538"/>
                  <a:gd name="connsiteX20" fmla="*/ 286827 w 1966026"/>
                  <a:gd name="connsiteY20" fmla="*/ 149281 h 298538"/>
                  <a:gd name="connsiteX21" fmla="*/ 288539 w 1966026"/>
                  <a:gd name="connsiteY21" fmla="*/ 204849 h 298538"/>
                  <a:gd name="connsiteX22" fmla="*/ 423819 w 1966026"/>
                  <a:gd name="connsiteY22" fmla="*/ 298538 h 298538"/>
                  <a:gd name="connsiteX23" fmla="*/ 369022 w 1966026"/>
                  <a:gd name="connsiteY23" fmla="*/ 149186 h 298538"/>
                  <a:gd name="connsiteX24" fmla="*/ 369784 w 1966026"/>
                  <a:gd name="connsiteY24" fmla="*/ 117040 h 298538"/>
                  <a:gd name="connsiteX25" fmla="*/ 423914 w 1966026"/>
                  <a:gd name="connsiteY25" fmla="*/ 67351 h 298538"/>
                  <a:gd name="connsiteX26" fmla="*/ 478045 w 1966026"/>
                  <a:gd name="connsiteY26" fmla="*/ 117040 h 298538"/>
                  <a:gd name="connsiteX27" fmla="*/ 478806 w 1966026"/>
                  <a:gd name="connsiteY27" fmla="*/ 149186 h 298538"/>
                  <a:gd name="connsiteX28" fmla="*/ 478045 w 1966026"/>
                  <a:gd name="connsiteY28" fmla="*/ 181332 h 298538"/>
                  <a:gd name="connsiteX29" fmla="*/ 423914 w 1966026"/>
                  <a:gd name="connsiteY29" fmla="*/ 231021 h 298538"/>
                  <a:gd name="connsiteX30" fmla="*/ 369784 w 1966026"/>
                  <a:gd name="connsiteY30" fmla="*/ 181332 h 298538"/>
                  <a:gd name="connsiteX31" fmla="*/ 369022 w 1966026"/>
                  <a:gd name="connsiteY31" fmla="*/ 149186 h 298538"/>
                  <a:gd name="connsiteX32" fmla="*/ 0 w 1966026"/>
                  <a:gd name="connsiteY32" fmla="*/ 5239 h 298538"/>
                  <a:gd name="connsiteX33" fmla="*/ 0 w 1966026"/>
                  <a:gd name="connsiteY33" fmla="*/ 77118 h 298538"/>
                  <a:gd name="connsiteX34" fmla="*/ 86476 w 1966026"/>
                  <a:gd name="connsiteY34" fmla="*/ 77118 h 298538"/>
                  <a:gd name="connsiteX35" fmla="*/ 86476 w 1966026"/>
                  <a:gd name="connsiteY35" fmla="*/ 293512 h 298538"/>
                  <a:gd name="connsiteX36" fmla="*/ 172952 w 1966026"/>
                  <a:gd name="connsiteY36" fmla="*/ 293512 h 298538"/>
                  <a:gd name="connsiteX37" fmla="*/ 172952 w 1966026"/>
                  <a:gd name="connsiteY37" fmla="*/ 77118 h 298538"/>
                  <a:gd name="connsiteX38" fmla="*/ 259428 w 1966026"/>
                  <a:gd name="connsiteY38" fmla="*/ 77118 h 298538"/>
                  <a:gd name="connsiteX39" fmla="*/ 259428 w 1966026"/>
                  <a:gd name="connsiteY39" fmla="*/ 5239 h 298538"/>
                  <a:gd name="connsiteX40" fmla="*/ 95 w 1966026"/>
                  <a:gd name="connsiteY40" fmla="*/ 5239 h 298538"/>
                  <a:gd name="connsiteX41" fmla="*/ 1326636 w 1966026"/>
                  <a:gd name="connsiteY41" fmla="*/ 293323 h 298538"/>
                  <a:gd name="connsiteX42" fmla="*/ 1326636 w 1966026"/>
                  <a:gd name="connsiteY42" fmla="*/ 5144 h 298538"/>
                  <a:gd name="connsiteX43" fmla="*/ 1244535 w 1966026"/>
                  <a:gd name="connsiteY43" fmla="*/ 5144 h 298538"/>
                  <a:gd name="connsiteX44" fmla="*/ 1244535 w 1966026"/>
                  <a:gd name="connsiteY44" fmla="*/ 293417 h 298538"/>
                  <a:gd name="connsiteX45" fmla="*/ 1326636 w 1966026"/>
                  <a:gd name="connsiteY45" fmla="*/ 293417 h 298538"/>
                  <a:gd name="connsiteX46" fmla="*/ 996523 w 1966026"/>
                  <a:gd name="connsiteY46" fmla="*/ 110307 h 298538"/>
                  <a:gd name="connsiteX47" fmla="*/ 996523 w 1966026"/>
                  <a:gd name="connsiteY47" fmla="*/ 5144 h 298538"/>
                  <a:gd name="connsiteX48" fmla="*/ 914898 w 1966026"/>
                  <a:gd name="connsiteY48" fmla="*/ 5144 h 298538"/>
                  <a:gd name="connsiteX49" fmla="*/ 914898 w 1966026"/>
                  <a:gd name="connsiteY49" fmla="*/ 293417 h 298538"/>
                  <a:gd name="connsiteX50" fmla="*/ 996523 w 1966026"/>
                  <a:gd name="connsiteY50" fmla="*/ 293417 h 298538"/>
                  <a:gd name="connsiteX51" fmla="*/ 996523 w 1966026"/>
                  <a:gd name="connsiteY51" fmla="*/ 182281 h 298538"/>
                  <a:gd name="connsiteX52" fmla="*/ 1091370 w 1966026"/>
                  <a:gd name="connsiteY52" fmla="*/ 182281 h 298538"/>
                  <a:gd name="connsiteX53" fmla="*/ 1091370 w 1966026"/>
                  <a:gd name="connsiteY53" fmla="*/ 293417 h 298538"/>
                  <a:gd name="connsiteX54" fmla="*/ 1172900 w 1966026"/>
                  <a:gd name="connsiteY54" fmla="*/ 293417 h 298538"/>
                  <a:gd name="connsiteX55" fmla="*/ 1172900 w 1966026"/>
                  <a:gd name="connsiteY55" fmla="*/ 5144 h 298538"/>
                  <a:gd name="connsiteX56" fmla="*/ 1091370 w 1966026"/>
                  <a:gd name="connsiteY56" fmla="*/ 5144 h 298538"/>
                  <a:gd name="connsiteX57" fmla="*/ 1091370 w 1966026"/>
                  <a:gd name="connsiteY57" fmla="*/ 110402 h 298538"/>
                  <a:gd name="connsiteX58" fmla="*/ 996523 w 1966026"/>
                  <a:gd name="connsiteY58" fmla="*/ 110402 h 298538"/>
                  <a:gd name="connsiteX59" fmla="*/ 1596529 w 1966026"/>
                  <a:gd name="connsiteY59" fmla="*/ 142643 h 298538"/>
                  <a:gd name="connsiteX60" fmla="*/ 1643525 w 1966026"/>
                  <a:gd name="connsiteY60" fmla="*/ 80437 h 298538"/>
                  <a:gd name="connsiteX61" fmla="*/ 1546679 w 1966026"/>
                  <a:gd name="connsiteY61" fmla="*/ 5050 h 298538"/>
                  <a:gd name="connsiteX62" fmla="*/ 1399317 w 1966026"/>
                  <a:gd name="connsiteY62" fmla="*/ 5050 h 298538"/>
                  <a:gd name="connsiteX63" fmla="*/ 1399317 w 1966026"/>
                  <a:gd name="connsiteY63" fmla="*/ 293323 h 298538"/>
                  <a:gd name="connsiteX64" fmla="*/ 1553909 w 1966026"/>
                  <a:gd name="connsiteY64" fmla="*/ 293323 h 298538"/>
                  <a:gd name="connsiteX65" fmla="*/ 1649042 w 1966026"/>
                  <a:gd name="connsiteY65" fmla="*/ 215754 h 298538"/>
                  <a:gd name="connsiteX66" fmla="*/ 1596434 w 1966026"/>
                  <a:gd name="connsiteY66" fmla="*/ 142738 h 298538"/>
                  <a:gd name="connsiteX67" fmla="*/ 1480942 w 1966026"/>
                  <a:gd name="connsiteY67" fmla="*/ 174979 h 298538"/>
                  <a:gd name="connsiteX68" fmla="*/ 1537546 w 1966026"/>
                  <a:gd name="connsiteY68" fmla="*/ 174979 h 298538"/>
                  <a:gd name="connsiteX69" fmla="*/ 1565135 w 1966026"/>
                  <a:gd name="connsiteY69" fmla="*/ 201151 h 298538"/>
                  <a:gd name="connsiteX70" fmla="*/ 1537546 w 1966026"/>
                  <a:gd name="connsiteY70" fmla="*/ 227418 h 298538"/>
                  <a:gd name="connsiteX71" fmla="*/ 1480942 w 1966026"/>
                  <a:gd name="connsiteY71" fmla="*/ 227418 h 298538"/>
                  <a:gd name="connsiteX72" fmla="*/ 1480942 w 1966026"/>
                  <a:gd name="connsiteY72" fmla="*/ 174979 h 298538"/>
                  <a:gd name="connsiteX73" fmla="*/ 1480942 w 1966026"/>
                  <a:gd name="connsiteY73" fmla="*/ 71049 h 298538"/>
                  <a:gd name="connsiteX74" fmla="*/ 1537546 w 1966026"/>
                  <a:gd name="connsiteY74" fmla="*/ 71049 h 298538"/>
                  <a:gd name="connsiteX75" fmla="*/ 1561425 w 1966026"/>
                  <a:gd name="connsiteY75" fmla="*/ 94850 h 298538"/>
                  <a:gd name="connsiteX76" fmla="*/ 1537546 w 1966026"/>
                  <a:gd name="connsiteY76" fmla="*/ 118083 h 298538"/>
                  <a:gd name="connsiteX77" fmla="*/ 1480942 w 1966026"/>
                  <a:gd name="connsiteY77" fmla="*/ 118083 h 298538"/>
                  <a:gd name="connsiteX78" fmla="*/ 1480942 w 1966026"/>
                  <a:gd name="connsiteY78" fmla="*/ 71049 h 298538"/>
                  <a:gd name="connsiteX79" fmla="*/ 608378 w 1966026"/>
                  <a:gd name="connsiteY79" fmla="*/ 198780 h 298538"/>
                  <a:gd name="connsiteX80" fmla="*/ 686197 w 1966026"/>
                  <a:gd name="connsiteY80" fmla="*/ 198780 h 298538"/>
                  <a:gd name="connsiteX81" fmla="*/ 694854 w 1966026"/>
                  <a:gd name="connsiteY81" fmla="*/ 227228 h 298538"/>
                  <a:gd name="connsiteX82" fmla="*/ 732527 w 1966026"/>
                  <a:gd name="connsiteY82" fmla="*/ 235004 h 298538"/>
                  <a:gd name="connsiteX83" fmla="*/ 778857 w 1966026"/>
                  <a:gd name="connsiteY83" fmla="*/ 207884 h 298538"/>
                  <a:gd name="connsiteX84" fmla="*/ 740328 w 1966026"/>
                  <a:gd name="connsiteY84" fmla="*/ 180289 h 298538"/>
                  <a:gd name="connsiteX85" fmla="*/ 632827 w 1966026"/>
                  <a:gd name="connsiteY85" fmla="*/ 158195 h 298538"/>
                  <a:gd name="connsiteX86" fmla="*/ 608949 w 1966026"/>
                  <a:gd name="connsiteY86" fmla="*/ 93143 h 298538"/>
                  <a:gd name="connsiteX87" fmla="*/ 653567 w 1966026"/>
                  <a:gd name="connsiteY87" fmla="*/ 9886 h 298538"/>
                  <a:gd name="connsiteX88" fmla="*/ 816149 w 1966026"/>
                  <a:gd name="connsiteY88" fmla="*/ 9886 h 298538"/>
                  <a:gd name="connsiteX89" fmla="*/ 853347 w 1966026"/>
                  <a:gd name="connsiteY89" fmla="*/ 95609 h 298538"/>
                  <a:gd name="connsiteX90" fmla="*/ 775718 w 1966026"/>
                  <a:gd name="connsiteY90" fmla="*/ 95609 h 298538"/>
                  <a:gd name="connsiteX91" fmla="*/ 768583 w 1966026"/>
                  <a:gd name="connsiteY91" fmla="*/ 70670 h 298538"/>
                  <a:gd name="connsiteX92" fmla="*/ 732527 w 1966026"/>
                  <a:gd name="connsiteY92" fmla="*/ 62040 h 298538"/>
                  <a:gd name="connsiteX93" fmla="*/ 689242 w 1966026"/>
                  <a:gd name="connsiteY93" fmla="*/ 87169 h 298538"/>
                  <a:gd name="connsiteX94" fmla="*/ 718353 w 1966026"/>
                  <a:gd name="connsiteY94" fmla="*/ 114764 h 298538"/>
                  <a:gd name="connsiteX95" fmla="*/ 824807 w 1966026"/>
                  <a:gd name="connsiteY95" fmla="*/ 130410 h 298538"/>
                  <a:gd name="connsiteX96" fmla="*/ 860767 w 1966026"/>
                  <a:gd name="connsiteY96" fmla="*/ 207125 h 298538"/>
                  <a:gd name="connsiteX97" fmla="*/ 814722 w 1966026"/>
                  <a:gd name="connsiteY97" fmla="*/ 288392 h 298538"/>
                  <a:gd name="connsiteX98" fmla="*/ 646812 w 1966026"/>
                  <a:gd name="connsiteY98" fmla="*/ 287349 h 298538"/>
                  <a:gd name="connsiteX99" fmla="*/ 608473 w 1966026"/>
                  <a:gd name="connsiteY99" fmla="*/ 198780 h 29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1966026" h="298538">
                    <a:moveTo>
                      <a:pt x="1881073" y="293323"/>
                    </a:moveTo>
                    <a:lnTo>
                      <a:pt x="1966027" y="293323"/>
                    </a:lnTo>
                    <a:lnTo>
                      <a:pt x="1878409" y="5050"/>
                    </a:lnTo>
                    <a:lnTo>
                      <a:pt x="1757780" y="5050"/>
                    </a:lnTo>
                    <a:cubicBezTo>
                      <a:pt x="1757780" y="5050"/>
                      <a:pt x="1670162" y="293228"/>
                      <a:pt x="1670162" y="293228"/>
                    </a:cubicBezTo>
                    <a:lnTo>
                      <a:pt x="1755116" y="293228"/>
                    </a:lnTo>
                    <a:lnTo>
                      <a:pt x="1770623" y="239840"/>
                    </a:lnTo>
                    <a:lnTo>
                      <a:pt x="1865661" y="239840"/>
                    </a:lnTo>
                    <a:lnTo>
                      <a:pt x="1881263" y="293228"/>
                    </a:lnTo>
                    <a:moveTo>
                      <a:pt x="1788889" y="175927"/>
                    </a:moveTo>
                    <a:lnTo>
                      <a:pt x="1817809" y="76359"/>
                    </a:lnTo>
                    <a:lnTo>
                      <a:pt x="1818285" y="76359"/>
                    </a:lnTo>
                    <a:lnTo>
                      <a:pt x="1847205" y="175927"/>
                    </a:lnTo>
                    <a:lnTo>
                      <a:pt x="1788889" y="175927"/>
                    </a:lnTo>
                    <a:close/>
                    <a:moveTo>
                      <a:pt x="423819" y="298538"/>
                    </a:moveTo>
                    <a:cubicBezTo>
                      <a:pt x="511056" y="298538"/>
                      <a:pt x="553200" y="283271"/>
                      <a:pt x="559099" y="204849"/>
                    </a:cubicBezTo>
                    <a:cubicBezTo>
                      <a:pt x="560526" y="186168"/>
                      <a:pt x="560812" y="167013"/>
                      <a:pt x="560812" y="149281"/>
                    </a:cubicBezTo>
                    <a:cubicBezTo>
                      <a:pt x="560812" y="131548"/>
                      <a:pt x="560526" y="112393"/>
                      <a:pt x="559099" y="93712"/>
                    </a:cubicBezTo>
                    <a:cubicBezTo>
                      <a:pt x="553105" y="15291"/>
                      <a:pt x="510961" y="24"/>
                      <a:pt x="423819" y="24"/>
                    </a:cubicBezTo>
                    <a:cubicBezTo>
                      <a:pt x="336677" y="24"/>
                      <a:pt x="294533" y="15291"/>
                      <a:pt x="288539" y="93712"/>
                    </a:cubicBezTo>
                    <a:cubicBezTo>
                      <a:pt x="287113" y="112393"/>
                      <a:pt x="286827" y="131548"/>
                      <a:pt x="286827" y="149281"/>
                    </a:cubicBezTo>
                    <a:cubicBezTo>
                      <a:pt x="286827" y="167013"/>
                      <a:pt x="287113" y="186168"/>
                      <a:pt x="288539" y="204849"/>
                    </a:cubicBezTo>
                    <a:cubicBezTo>
                      <a:pt x="294533" y="283271"/>
                      <a:pt x="336582" y="298538"/>
                      <a:pt x="423819" y="298538"/>
                    </a:cubicBezTo>
                    <a:moveTo>
                      <a:pt x="369022" y="149186"/>
                    </a:moveTo>
                    <a:cubicBezTo>
                      <a:pt x="369022" y="133350"/>
                      <a:pt x="369403" y="123962"/>
                      <a:pt x="369784" y="117040"/>
                    </a:cubicBezTo>
                    <a:cubicBezTo>
                      <a:pt x="371971" y="72566"/>
                      <a:pt x="389571" y="67351"/>
                      <a:pt x="423914" y="67351"/>
                    </a:cubicBezTo>
                    <a:cubicBezTo>
                      <a:pt x="458258" y="67351"/>
                      <a:pt x="475857" y="72566"/>
                      <a:pt x="478045" y="117040"/>
                    </a:cubicBezTo>
                    <a:cubicBezTo>
                      <a:pt x="478426" y="123962"/>
                      <a:pt x="478806" y="133350"/>
                      <a:pt x="478806" y="149186"/>
                    </a:cubicBezTo>
                    <a:cubicBezTo>
                      <a:pt x="478806" y="165022"/>
                      <a:pt x="478426" y="174410"/>
                      <a:pt x="478045" y="181332"/>
                    </a:cubicBezTo>
                    <a:cubicBezTo>
                      <a:pt x="475857" y="225806"/>
                      <a:pt x="458258" y="231021"/>
                      <a:pt x="423914" y="231021"/>
                    </a:cubicBezTo>
                    <a:cubicBezTo>
                      <a:pt x="389571" y="231021"/>
                      <a:pt x="372067" y="225806"/>
                      <a:pt x="369784" y="181332"/>
                    </a:cubicBezTo>
                    <a:cubicBezTo>
                      <a:pt x="369403" y="174410"/>
                      <a:pt x="369022" y="165022"/>
                      <a:pt x="369022" y="149186"/>
                    </a:cubicBezTo>
                    <a:close/>
                    <a:moveTo>
                      <a:pt x="0" y="5239"/>
                    </a:moveTo>
                    <a:lnTo>
                      <a:pt x="0" y="77118"/>
                    </a:lnTo>
                    <a:lnTo>
                      <a:pt x="86476" y="77118"/>
                    </a:lnTo>
                    <a:lnTo>
                      <a:pt x="86476" y="293512"/>
                    </a:lnTo>
                    <a:lnTo>
                      <a:pt x="172952" y="293512"/>
                    </a:lnTo>
                    <a:lnTo>
                      <a:pt x="172952" y="77118"/>
                    </a:lnTo>
                    <a:lnTo>
                      <a:pt x="259428" y="77118"/>
                    </a:lnTo>
                    <a:lnTo>
                      <a:pt x="259428" y="5239"/>
                    </a:lnTo>
                    <a:lnTo>
                      <a:pt x="95" y="5239"/>
                    </a:lnTo>
                    <a:moveTo>
                      <a:pt x="1326636" y="293323"/>
                    </a:moveTo>
                    <a:lnTo>
                      <a:pt x="1326636" y="5144"/>
                    </a:lnTo>
                    <a:lnTo>
                      <a:pt x="1244535" y="5144"/>
                    </a:lnTo>
                    <a:lnTo>
                      <a:pt x="1244535" y="293417"/>
                    </a:lnTo>
                    <a:lnTo>
                      <a:pt x="1326636" y="293417"/>
                    </a:lnTo>
                    <a:moveTo>
                      <a:pt x="996523" y="110307"/>
                    </a:moveTo>
                    <a:lnTo>
                      <a:pt x="996523" y="5144"/>
                    </a:lnTo>
                    <a:lnTo>
                      <a:pt x="914898" y="5144"/>
                    </a:lnTo>
                    <a:lnTo>
                      <a:pt x="914898" y="293417"/>
                    </a:lnTo>
                    <a:lnTo>
                      <a:pt x="996523" y="293417"/>
                    </a:lnTo>
                    <a:lnTo>
                      <a:pt x="996523" y="182281"/>
                    </a:lnTo>
                    <a:lnTo>
                      <a:pt x="1091370" y="182281"/>
                    </a:lnTo>
                    <a:lnTo>
                      <a:pt x="1091370" y="293417"/>
                    </a:lnTo>
                    <a:lnTo>
                      <a:pt x="1172900" y="293417"/>
                    </a:lnTo>
                    <a:lnTo>
                      <a:pt x="1172900" y="5144"/>
                    </a:lnTo>
                    <a:lnTo>
                      <a:pt x="1091370" y="5144"/>
                    </a:lnTo>
                    <a:lnTo>
                      <a:pt x="1091370" y="110402"/>
                    </a:lnTo>
                    <a:lnTo>
                      <a:pt x="996523" y="110402"/>
                    </a:lnTo>
                    <a:moveTo>
                      <a:pt x="1596529" y="142643"/>
                    </a:moveTo>
                    <a:cubicBezTo>
                      <a:pt x="1632870" y="133350"/>
                      <a:pt x="1643525" y="111730"/>
                      <a:pt x="1643525" y="80437"/>
                    </a:cubicBezTo>
                    <a:cubicBezTo>
                      <a:pt x="1643525" y="17093"/>
                      <a:pt x="1603569" y="5050"/>
                      <a:pt x="1546679" y="5050"/>
                    </a:cubicBezTo>
                    <a:lnTo>
                      <a:pt x="1399317" y="5050"/>
                    </a:lnTo>
                    <a:lnTo>
                      <a:pt x="1399317" y="293323"/>
                    </a:lnTo>
                    <a:lnTo>
                      <a:pt x="1553909" y="293323"/>
                    </a:lnTo>
                    <a:cubicBezTo>
                      <a:pt x="1625069" y="293323"/>
                      <a:pt x="1649042" y="262788"/>
                      <a:pt x="1649042" y="215754"/>
                    </a:cubicBezTo>
                    <a:cubicBezTo>
                      <a:pt x="1649042" y="182944"/>
                      <a:pt x="1641527" y="154022"/>
                      <a:pt x="1596434" y="142738"/>
                    </a:cubicBezTo>
                    <a:moveTo>
                      <a:pt x="1480942" y="174979"/>
                    </a:moveTo>
                    <a:lnTo>
                      <a:pt x="1537546" y="174979"/>
                    </a:lnTo>
                    <a:cubicBezTo>
                      <a:pt x="1560378" y="174979"/>
                      <a:pt x="1565135" y="184936"/>
                      <a:pt x="1565135" y="201151"/>
                    </a:cubicBezTo>
                    <a:cubicBezTo>
                      <a:pt x="1565135" y="217366"/>
                      <a:pt x="1556192" y="227418"/>
                      <a:pt x="1537546" y="227418"/>
                    </a:cubicBezTo>
                    <a:lnTo>
                      <a:pt x="1480942" y="227418"/>
                    </a:lnTo>
                    <a:lnTo>
                      <a:pt x="1480942" y="174979"/>
                    </a:lnTo>
                    <a:close/>
                    <a:moveTo>
                      <a:pt x="1480942" y="71049"/>
                    </a:moveTo>
                    <a:lnTo>
                      <a:pt x="1537546" y="71049"/>
                    </a:lnTo>
                    <a:cubicBezTo>
                      <a:pt x="1552292" y="71049"/>
                      <a:pt x="1561425" y="78066"/>
                      <a:pt x="1561425" y="94850"/>
                    </a:cubicBezTo>
                    <a:cubicBezTo>
                      <a:pt x="1561425" y="109264"/>
                      <a:pt x="1552387" y="118083"/>
                      <a:pt x="1537546" y="118083"/>
                    </a:cubicBezTo>
                    <a:lnTo>
                      <a:pt x="1480942" y="118083"/>
                    </a:lnTo>
                    <a:lnTo>
                      <a:pt x="1480942" y="71049"/>
                    </a:lnTo>
                    <a:close/>
                    <a:moveTo>
                      <a:pt x="608378" y="198780"/>
                    </a:moveTo>
                    <a:lnTo>
                      <a:pt x="686197" y="198780"/>
                    </a:lnTo>
                    <a:cubicBezTo>
                      <a:pt x="686197" y="212720"/>
                      <a:pt x="688100" y="222108"/>
                      <a:pt x="694854" y="227228"/>
                    </a:cubicBezTo>
                    <a:cubicBezTo>
                      <a:pt x="702560" y="233013"/>
                      <a:pt x="709505" y="235004"/>
                      <a:pt x="732527" y="235004"/>
                    </a:cubicBezTo>
                    <a:cubicBezTo>
                      <a:pt x="755549" y="235004"/>
                      <a:pt x="778857" y="235004"/>
                      <a:pt x="778857" y="207884"/>
                    </a:cubicBezTo>
                    <a:cubicBezTo>
                      <a:pt x="778857" y="186453"/>
                      <a:pt x="765348" y="181617"/>
                      <a:pt x="740328" y="180289"/>
                    </a:cubicBezTo>
                    <a:cubicBezTo>
                      <a:pt x="678301" y="176970"/>
                      <a:pt x="655945" y="175263"/>
                      <a:pt x="632827" y="158195"/>
                    </a:cubicBezTo>
                    <a:cubicBezTo>
                      <a:pt x="617130" y="146531"/>
                      <a:pt x="608949" y="123867"/>
                      <a:pt x="608949" y="93143"/>
                    </a:cubicBezTo>
                    <a:cubicBezTo>
                      <a:pt x="608949" y="40989"/>
                      <a:pt x="627215" y="22687"/>
                      <a:pt x="653567" y="9886"/>
                    </a:cubicBezTo>
                    <a:cubicBezTo>
                      <a:pt x="680775" y="-3295"/>
                      <a:pt x="787419" y="-3295"/>
                      <a:pt x="816149" y="9886"/>
                    </a:cubicBezTo>
                    <a:cubicBezTo>
                      <a:pt x="852205" y="26480"/>
                      <a:pt x="853347" y="62325"/>
                      <a:pt x="853347" y="95609"/>
                    </a:cubicBezTo>
                    <a:lnTo>
                      <a:pt x="775718" y="95609"/>
                    </a:lnTo>
                    <a:cubicBezTo>
                      <a:pt x="775527" y="78635"/>
                      <a:pt x="771722" y="73799"/>
                      <a:pt x="768583" y="70670"/>
                    </a:cubicBezTo>
                    <a:cubicBezTo>
                      <a:pt x="760497" y="63558"/>
                      <a:pt x="749080" y="62040"/>
                      <a:pt x="732527" y="62040"/>
                    </a:cubicBezTo>
                    <a:cubicBezTo>
                      <a:pt x="712454" y="62040"/>
                      <a:pt x="689242" y="62989"/>
                      <a:pt x="689242" y="87169"/>
                    </a:cubicBezTo>
                    <a:cubicBezTo>
                      <a:pt x="689242" y="105661"/>
                      <a:pt x="697233" y="113436"/>
                      <a:pt x="718353" y="114764"/>
                    </a:cubicBezTo>
                    <a:cubicBezTo>
                      <a:pt x="747368" y="116566"/>
                      <a:pt x="804448" y="118462"/>
                      <a:pt x="824807" y="130410"/>
                    </a:cubicBezTo>
                    <a:cubicBezTo>
                      <a:pt x="853347" y="147195"/>
                      <a:pt x="860767" y="169953"/>
                      <a:pt x="860767" y="207125"/>
                    </a:cubicBezTo>
                    <a:cubicBezTo>
                      <a:pt x="860767" y="260797"/>
                      <a:pt x="841455" y="276538"/>
                      <a:pt x="814722" y="288392"/>
                    </a:cubicBezTo>
                    <a:cubicBezTo>
                      <a:pt x="783804" y="302047"/>
                      <a:pt x="680394" y="302047"/>
                      <a:pt x="646812" y="287349"/>
                    </a:cubicBezTo>
                    <a:cubicBezTo>
                      <a:pt x="609234" y="271038"/>
                      <a:pt x="608473" y="238418"/>
                      <a:pt x="608473" y="198780"/>
                    </a:cubicBezTo>
                  </a:path>
                </a:pathLst>
              </a:custGeom>
              <a:solidFill>
                <a:srgbClr val="FFFFFF"/>
              </a:solidFill>
              <a:ln w="95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</p:grpSp>
        <p:grpSp>
          <p:nvGrpSpPr>
            <p:cNvPr id="50" name="Graphic 6">
              <a:extLst>
                <a:ext uri="{FF2B5EF4-FFF2-40B4-BE49-F238E27FC236}">
                  <a16:creationId xmlns:a16="http://schemas.microsoft.com/office/drawing/2014/main" id="{45D3B154-0AE9-FDCD-D5DB-DA1104F700B3}"/>
                </a:ext>
              </a:extLst>
            </p:cNvPr>
            <p:cNvGrpSpPr/>
            <p:nvPr/>
          </p:nvGrpSpPr>
          <p:grpSpPr>
            <a:xfrm>
              <a:off x="3919347" y="4937288"/>
              <a:ext cx="4358156" cy="613999"/>
              <a:chOff x="3919347" y="4937288"/>
              <a:chExt cx="4358156" cy="613999"/>
            </a:xfrm>
            <a:solidFill>
              <a:srgbClr val="FFFFFF"/>
            </a:solidFill>
          </p:grpSpPr>
          <p:grpSp>
            <p:nvGrpSpPr>
              <p:cNvPr id="51" name="Graphic 6">
                <a:extLst>
                  <a:ext uri="{FF2B5EF4-FFF2-40B4-BE49-F238E27FC236}">
                    <a16:creationId xmlns:a16="http://schemas.microsoft.com/office/drawing/2014/main" id="{6DC5743D-D619-440F-C879-BACDCEC7A4EF}"/>
                  </a:ext>
                </a:extLst>
              </p:cNvPr>
              <p:cNvGrpSpPr/>
              <p:nvPr/>
            </p:nvGrpSpPr>
            <p:grpSpPr>
              <a:xfrm>
                <a:off x="3919347" y="4937288"/>
                <a:ext cx="1966598" cy="613999"/>
                <a:chOff x="3919347" y="4937288"/>
                <a:chExt cx="1966598" cy="613999"/>
              </a:xfrm>
              <a:solidFill>
                <a:srgbClr val="FFFFFF"/>
              </a:solidFill>
            </p:grpSpPr>
            <p:grpSp>
              <p:nvGrpSpPr>
                <p:cNvPr id="52" name="Graphic 6">
                  <a:extLst>
                    <a:ext uri="{FF2B5EF4-FFF2-40B4-BE49-F238E27FC236}">
                      <a16:creationId xmlns:a16="http://schemas.microsoft.com/office/drawing/2014/main" id="{20C70778-A065-392F-D27D-FCDBB2877BFF}"/>
                    </a:ext>
                  </a:extLst>
                </p:cNvPr>
                <p:cNvGrpSpPr/>
                <p:nvPr/>
              </p:nvGrpSpPr>
              <p:grpSpPr>
                <a:xfrm>
                  <a:off x="3919347" y="5292752"/>
                  <a:ext cx="1244725" cy="240195"/>
                  <a:chOff x="3919347" y="5292752"/>
                  <a:chExt cx="1244725" cy="240195"/>
                </a:xfrm>
                <a:solidFill>
                  <a:srgbClr val="FFFFFF"/>
                </a:solidFill>
              </p:grpSpPr>
              <p:sp>
                <p:nvSpPr>
                  <p:cNvPr id="53" name="Freeform 52">
                    <a:extLst>
                      <a:ext uri="{FF2B5EF4-FFF2-40B4-BE49-F238E27FC236}">
                        <a16:creationId xmlns:a16="http://schemas.microsoft.com/office/drawing/2014/main" id="{3AC7FC13-9A56-5602-5890-A769EEF0D28E}"/>
                      </a:ext>
                    </a:extLst>
                  </p:cNvPr>
                  <p:cNvSpPr/>
                  <p:nvPr/>
                </p:nvSpPr>
                <p:spPr>
                  <a:xfrm>
                    <a:off x="3919347" y="5306217"/>
                    <a:ext cx="271605" cy="223411"/>
                  </a:xfrm>
                  <a:custGeom>
                    <a:avLst/>
                    <a:gdLst>
                      <a:gd name="connsiteX0" fmla="*/ 225942 w 271605"/>
                      <a:gd name="connsiteY0" fmla="*/ 223412 h 223411"/>
                      <a:gd name="connsiteX1" fmla="*/ 210055 w 271605"/>
                      <a:gd name="connsiteY1" fmla="*/ 116826 h 223411"/>
                      <a:gd name="connsiteX2" fmla="*/ 203110 w 271605"/>
                      <a:gd name="connsiteY2" fmla="*/ 63534 h 223411"/>
                      <a:gd name="connsiteX3" fmla="*/ 202444 w 271605"/>
                      <a:gd name="connsiteY3" fmla="*/ 63534 h 223411"/>
                      <a:gd name="connsiteX4" fmla="*/ 190172 w 271605"/>
                      <a:gd name="connsiteY4" fmla="*/ 111137 h 223411"/>
                      <a:gd name="connsiteX5" fmla="*/ 154687 w 271605"/>
                      <a:gd name="connsiteY5" fmla="*/ 223317 h 223411"/>
                      <a:gd name="connsiteX6" fmla="*/ 111877 w 271605"/>
                      <a:gd name="connsiteY6" fmla="*/ 223317 h 223411"/>
                      <a:gd name="connsiteX7" fmla="*/ 77724 w 271605"/>
                      <a:gd name="connsiteY7" fmla="*/ 119766 h 223411"/>
                      <a:gd name="connsiteX8" fmla="*/ 63454 w 271605"/>
                      <a:gd name="connsiteY8" fmla="*/ 63534 h 223411"/>
                      <a:gd name="connsiteX9" fmla="*/ 62788 w 271605"/>
                      <a:gd name="connsiteY9" fmla="*/ 63534 h 223411"/>
                      <a:gd name="connsiteX10" fmla="*/ 56509 w 271605"/>
                      <a:gd name="connsiteY10" fmla="*/ 120430 h 223411"/>
                      <a:gd name="connsiteX11" fmla="*/ 43857 w 271605"/>
                      <a:gd name="connsiteY11" fmla="*/ 223317 h 223411"/>
                      <a:gd name="connsiteX12" fmla="*/ 0 w 271605"/>
                      <a:gd name="connsiteY12" fmla="*/ 223317 h 223411"/>
                      <a:gd name="connsiteX13" fmla="*/ 34533 w 271605"/>
                      <a:gd name="connsiteY13" fmla="*/ 0 h 223411"/>
                      <a:gd name="connsiteX14" fmla="*/ 85049 w 271605"/>
                      <a:gd name="connsiteY14" fmla="*/ 0 h 223411"/>
                      <a:gd name="connsiteX15" fmla="*/ 122532 w 271605"/>
                      <a:gd name="connsiteY15" fmla="*/ 114835 h 223411"/>
                      <a:gd name="connsiteX16" fmla="*/ 134804 w 271605"/>
                      <a:gd name="connsiteY16" fmla="*/ 161869 h 223411"/>
                      <a:gd name="connsiteX17" fmla="*/ 135470 w 271605"/>
                      <a:gd name="connsiteY17" fmla="*/ 161869 h 223411"/>
                      <a:gd name="connsiteX18" fmla="*/ 148123 w 271605"/>
                      <a:gd name="connsiteY18" fmla="*/ 115499 h 223411"/>
                      <a:gd name="connsiteX19" fmla="*/ 186652 w 271605"/>
                      <a:gd name="connsiteY19" fmla="*/ 0 h 223411"/>
                      <a:gd name="connsiteX20" fmla="*/ 236787 w 271605"/>
                      <a:gd name="connsiteY20" fmla="*/ 0 h 223411"/>
                      <a:gd name="connsiteX21" fmla="*/ 271606 w 271605"/>
                      <a:gd name="connsiteY21" fmla="*/ 223317 h 223411"/>
                      <a:gd name="connsiteX22" fmla="*/ 226132 w 271605"/>
                      <a:gd name="connsiteY22" fmla="*/ 223317 h 223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271605" h="223411">
                        <a:moveTo>
                          <a:pt x="225942" y="223412"/>
                        </a:moveTo>
                        <a:lnTo>
                          <a:pt x="210055" y="116826"/>
                        </a:lnTo>
                        <a:cubicBezTo>
                          <a:pt x="206725" y="95585"/>
                          <a:pt x="204727" y="79085"/>
                          <a:pt x="203110" y="63534"/>
                        </a:cubicBezTo>
                        <a:lnTo>
                          <a:pt x="202444" y="63534"/>
                        </a:lnTo>
                        <a:cubicBezTo>
                          <a:pt x="199495" y="77758"/>
                          <a:pt x="195785" y="93309"/>
                          <a:pt x="190172" y="111137"/>
                        </a:cubicBezTo>
                        <a:lnTo>
                          <a:pt x="154687" y="223317"/>
                        </a:lnTo>
                        <a:lnTo>
                          <a:pt x="111877" y="223317"/>
                        </a:lnTo>
                        <a:lnTo>
                          <a:pt x="77724" y="119766"/>
                        </a:lnTo>
                        <a:cubicBezTo>
                          <a:pt x="71731" y="101559"/>
                          <a:pt x="66118" y="81361"/>
                          <a:pt x="63454" y="63534"/>
                        </a:cubicBezTo>
                        <a:lnTo>
                          <a:pt x="62788" y="63534"/>
                        </a:lnTo>
                        <a:cubicBezTo>
                          <a:pt x="61456" y="83353"/>
                          <a:pt x="59173" y="100895"/>
                          <a:pt x="56509" y="120430"/>
                        </a:cubicBezTo>
                        <a:lnTo>
                          <a:pt x="43857" y="223317"/>
                        </a:lnTo>
                        <a:lnTo>
                          <a:pt x="0" y="223317"/>
                        </a:lnTo>
                        <a:lnTo>
                          <a:pt x="34533" y="0"/>
                        </a:lnTo>
                        <a:lnTo>
                          <a:pt x="85049" y="0"/>
                        </a:lnTo>
                        <a:lnTo>
                          <a:pt x="122532" y="114835"/>
                        </a:lnTo>
                        <a:cubicBezTo>
                          <a:pt x="127859" y="130766"/>
                          <a:pt x="131855" y="145938"/>
                          <a:pt x="134804" y="161869"/>
                        </a:cubicBezTo>
                        <a:lnTo>
                          <a:pt x="135470" y="161869"/>
                        </a:lnTo>
                        <a:cubicBezTo>
                          <a:pt x="138800" y="144706"/>
                          <a:pt x="142415" y="132094"/>
                          <a:pt x="148123" y="115499"/>
                        </a:cubicBezTo>
                        <a:lnTo>
                          <a:pt x="186652" y="0"/>
                        </a:lnTo>
                        <a:lnTo>
                          <a:pt x="236787" y="0"/>
                        </a:lnTo>
                        <a:lnTo>
                          <a:pt x="271606" y="223317"/>
                        </a:lnTo>
                        <a:lnTo>
                          <a:pt x="226132" y="223317"/>
                        </a:lnTo>
                      </a:path>
                    </a:pathLst>
                  </a:custGeom>
                  <a:solidFill>
                    <a:srgbClr val="FFFFFF"/>
                  </a:solidFill>
                  <a:ln w="95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4" name="Freeform 53">
                    <a:extLst>
                      <a:ext uri="{FF2B5EF4-FFF2-40B4-BE49-F238E27FC236}">
                        <a16:creationId xmlns:a16="http://schemas.microsoft.com/office/drawing/2014/main" id="{8D76885D-72DE-200A-CF66-F4F282A17FB0}"/>
                      </a:ext>
                    </a:extLst>
                  </p:cNvPr>
                  <p:cNvSpPr/>
                  <p:nvPr/>
                </p:nvSpPr>
                <p:spPr>
                  <a:xfrm>
                    <a:off x="4219493" y="5361880"/>
                    <a:ext cx="161346" cy="171067"/>
                  </a:xfrm>
                  <a:custGeom>
                    <a:avLst/>
                    <a:gdLst>
                      <a:gd name="connsiteX0" fmla="*/ 117490 w 161346"/>
                      <a:gd name="connsiteY0" fmla="*/ 84680 h 171067"/>
                      <a:gd name="connsiteX1" fmla="*/ 80673 w 161346"/>
                      <a:gd name="connsiteY1" fmla="*/ 134938 h 171067"/>
                      <a:gd name="connsiteX2" fmla="*/ 43857 w 161346"/>
                      <a:gd name="connsiteY2" fmla="*/ 84016 h 171067"/>
                      <a:gd name="connsiteX3" fmla="*/ 81434 w 161346"/>
                      <a:gd name="connsiteY3" fmla="*/ 35750 h 171067"/>
                      <a:gd name="connsiteX4" fmla="*/ 117585 w 161346"/>
                      <a:gd name="connsiteY4" fmla="*/ 84680 h 171067"/>
                      <a:gd name="connsiteX5" fmla="*/ 161346 w 161346"/>
                      <a:gd name="connsiteY5" fmla="*/ 82404 h 171067"/>
                      <a:gd name="connsiteX6" fmla="*/ 84383 w 161346"/>
                      <a:gd name="connsiteY6" fmla="*/ 0 h 171067"/>
                      <a:gd name="connsiteX7" fmla="*/ 0 w 161346"/>
                      <a:gd name="connsiteY7" fmla="*/ 88378 h 171067"/>
                      <a:gd name="connsiteX8" fmla="*/ 77058 w 161346"/>
                      <a:gd name="connsiteY8" fmla="*/ 171067 h 171067"/>
                      <a:gd name="connsiteX9" fmla="*/ 161346 w 161346"/>
                      <a:gd name="connsiteY9" fmla="*/ 82404 h 171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61346" h="171067">
                        <a:moveTo>
                          <a:pt x="117490" y="84680"/>
                        </a:moveTo>
                        <a:cubicBezTo>
                          <a:pt x="117490" y="118154"/>
                          <a:pt x="101602" y="134938"/>
                          <a:pt x="80673" y="134938"/>
                        </a:cubicBezTo>
                        <a:cubicBezTo>
                          <a:pt x="56129" y="134938"/>
                          <a:pt x="43857" y="117680"/>
                          <a:pt x="43857" y="84016"/>
                        </a:cubicBezTo>
                        <a:cubicBezTo>
                          <a:pt x="43857" y="50353"/>
                          <a:pt x="62407" y="35750"/>
                          <a:pt x="81434" y="35750"/>
                        </a:cubicBezTo>
                        <a:cubicBezTo>
                          <a:pt x="106264" y="35750"/>
                          <a:pt x="117585" y="52913"/>
                          <a:pt x="117585" y="84680"/>
                        </a:cubicBezTo>
                        <a:moveTo>
                          <a:pt x="161346" y="82404"/>
                        </a:moveTo>
                        <a:cubicBezTo>
                          <a:pt x="161346" y="25793"/>
                          <a:pt x="131094" y="0"/>
                          <a:pt x="84383" y="0"/>
                        </a:cubicBezTo>
                        <a:cubicBezTo>
                          <a:pt x="34248" y="0"/>
                          <a:pt x="0" y="37077"/>
                          <a:pt x="0" y="88378"/>
                        </a:cubicBezTo>
                        <a:cubicBezTo>
                          <a:pt x="0" y="146981"/>
                          <a:pt x="30252" y="171067"/>
                          <a:pt x="77058" y="171067"/>
                        </a:cubicBezTo>
                        <a:cubicBezTo>
                          <a:pt x="126527" y="171067"/>
                          <a:pt x="161346" y="133990"/>
                          <a:pt x="161346" y="82404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5" name="Freeform 54">
                    <a:extLst>
                      <a:ext uri="{FF2B5EF4-FFF2-40B4-BE49-F238E27FC236}">
                        <a16:creationId xmlns:a16="http://schemas.microsoft.com/office/drawing/2014/main" id="{B1E14039-7A06-BF3B-E775-AC02A4F741B2}"/>
                      </a:ext>
                    </a:extLst>
                  </p:cNvPr>
                  <p:cNvSpPr/>
                  <p:nvPr/>
                </p:nvSpPr>
                <p:spPr>
                  <a:xfrm>
                    <a:off x="4612870" y="5361501"/>
                    <a:ext cx="146790" cy="171351"/>
                  </a:xfrm>
                  <a:custGeom>
                    <a:avLst/>
                    <a:gdLst>
                      <a:gd name="connsiteX0" fmla="*/ 104552 w 146790"/>
                      <a:gd name="connsiteY0" fmla="*/ 63913 h 171351"/>
                      <a:gd name="connsiteX1" fmla="*/ 43856 w 146790"/>
                      <a:gd name="connsiteY1" fmla="*/ 63913 h 171351"/>
                      <a:gd name="connsiteX2" fmla="*/ 76107 w 146790"/>
                      <a:gd name="connsiteY2" fmla="*/ 31103 h 171351"/>
                      <a:gd name="connsiteX3" fmla="*/ 104552 w 146790"/>
                      <a:gd name="connsiteY3" fmla="*/ 63913 h 171351"/>
                      <a:gd name="connsiteX4" fmla="*/ 146696 w 146790"/>
                      <a:gd name="connsiteY4" fmla="*/ 73491 h 171351"/>
                      <a:gd name="connsiteX5" fmla="*/ 77344 w 146790"/>
                      <a:gd name="connsiteY5" fmla="*/ 0 h 171351"/>
                      <a:gd name="connsiteX6" fmla="*/ 0 w 146790"/>
                      <a:gd name="connsiteY6" fmla="*/ 87335 h 171351"/>
                      <a:gd name="connsiteX7" fmla="*/ 81624 w 146790"/>
                      <a:gd name="connsiteY7" fmla="*/ 171352 h 171351"/>
                      <a:gd name="connsiteX8" fmla="*/ 140797 w 146790"/>
                      <a:gd name="connsiteY8" fmla="*/ 160731 h 171351"/>
                      <a:gd name="connsiteX9" fmla="*/ 136802 w 146790"/>
                      <a:gd name="connsiteY9" fmla="*/ 128016 h 171351"/>
                      <a:gd name="connsiteX10" fmla="*/ 88664 w 146790"/>
                      <a:gd name="connsiteY10" fmla="*/ 138257 h 171351"/>
                      <a:gd name="connsiteX11" fmla="*/ 43191 w 146790"/>
                      <a:gd name="connsiteY11" fmla="*/ 92646 h 171351"/>
                      <a:gd name="connsiteX12" fmla="*/ 145459 w 146790"/>
                      <a:gd name="connsiteY12" fmla="*/ 92646 h 171351"/>
                      <a:gd name="connsiteX13" fmla="*/ 146791 w 146790"/>
                      <a:gd name="connsiteY13" fmla="*/ 73491 h 171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46790" h="171351">
                        <a:moveTo>
                          <a:pt x="104552" y="63913"/>
                        </a:moveTo>
                        <a:lnTo>
                          <a:pt x="43856" y="63913"/>
                        </a:lnTo>
                        <a:cubicBezTo>
                          <a:pt x="46235" y="44094"/>
                          <a:pt x="58507" y="31103"/>
                          <a:pt x="76107" y="31103"/>
                        </a:cubicBezTo>
                        <a:cubicBezTo>
                          <a:pt x="93706" y="31103"/>
                          <a:pt x="105313" y="43336"/>
                          <a:pt x="104552" y="63913"/>
                        </a:cubicBezTo>
                        <a:moveTo>
                          <a:pt x="146696" y="73491"/>
                        </a:moveTo>
                        <a:cubicBezTo>
                          <a:pt x="146696" y="32810"/>
                          <a:pt x="125386" y="0"/>
                          <a:pt x="77344" y="0"/>
                        </a:cubicBezTo>
                        <a:cubicBezTo>
                          <a:pt x="29301" y="0"/>
                          <a:pt x="0" y="37077"/>
                          <a:pt x="0" y="87335"/>
                        </a:cubicBezTo>
                        <a:cubicBezTo>
                          <a:pt x="0" y="145275"/>
                          <a:pt x="29206" y="171352"/>
                          <a:pt x="81624" y="171352"/>
                        </a:cubicBezTo>
                        <a:cubicBezTo>
                          <a:pt x="102173" y="171352"/>
                          <a:pt x="123198" y="167748"/>
                          <a:pt x="140797" y="160731"/>
                        </a:cubicBezTo>
                        <a:lnTo>
                          <a:pt x="136802" y="128016"/>
                        </a:lnTo>
                        <a:cubicBezTo>
                          <a:pt x="122532" y="134654"/>
                          <a:pt x="104932" y="138257"/>
                          <a:pt x="88664" y="138257"/>
                        </a:cubicBezTo>
                        <a:cubicBezTo>
                          <a:pt x="58222" y="138257"/>
                          <a:pt x="42905" y="123370"/>
                          <a:pt x="43191" y="92646"/>
                        </a:cubicBezTo>
                        <a:lnTo>
                          <a:pt x="145459" y="92646"/>
                        </a:lnTo>
                        <a:cubicBezTo>
                          <a:pt x="146505" y="85723"/>
                          <a:pt x="146791" y="79086"/>
                          <a:pt x="146791" y="73491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6" name="Freeform 55">
                    <a:extLst>
                      <a:ext uri="{FF2B5EF4-FFF2-40B4-BE49-F238E27FC236}">
                        <a16:creationId xmlns:a16="http://schemas.microsoft.com/office/drawing/2014/main" id="{EA60EC8C-4999-5A29-8280-F0738EECF984}"/>
                      </a:ext>
                    </a:extLst>
                  </p:cNvPr>
                  <p:cNvSpPr/>
                  <p:nvPr/>
                </p:nvSpPr>
                <p:spPr>
                  <a:xfrm>
                    <a:off x="4790103" y="5361482"/>
                    <a:ext cx="118916" cy="168336"/>
                  </a:xfrm>
                  <a:custGeom>
                    <a:avLst/>
                    <a:gdLst>
                      <a:gd name="connsiteX0" fmla="*/ 4281 w 118916"/>
                      <a:gd name="connsiteY0" fmla="*/ 33113 h 168336"/>
                      <a:gd name="connsiteX1" fmla="*/ 0 w 118916"/>
                      <a:gd name="connsiteY1" fmla="*/ 19458 h 168336"/>
                      <a:gd name="connsiteX2" fmla="*/ 4186 w 118916"/>
                      <a:gd name="connsiteY2" fmla="*/ 5898 h 168336"/>
                      <a:gd name="connsiteX3" fmla="*/ 68781 w 118916"/>
                      <a:gd name="connsiteY3" fmla="*/ 3432 h 168336"/>
                      <a:gd name="connsiteX4" fmla="*/ 65737 w 118916"/>
                      <a:gd name="connsiteY4" fmla="*/ 36906 h 168336"/>
                      <a:gd name="connsiteX5" fmla="*/ 66403 w 118916"/>
                      <a:gd name="connsiteY5" fmla="*/ 36906 h 168336"/>
                      <a:gd name="connsiteX6" fmla="*/ 118917 w 118916"/>
                      <a:gd name="connsiteY6" fmla="*/ 208 h 168336"/>
                      <a:gd name="connsiteX7" fmla="*/ 116919 w 118916"/>
                      <a:gd name="connsiteY7" fmla="*/ 41932 h 168336"/>
                      <a:gd name="connsiteX8" fmla="*/ 71160 w 118916"/>
                      <a:gd name="connsiteY8" fmla="*/ 101104 h 168336"/>
                      <a:gd name="connsiteX9" fmla="*/ 71160 w 118916"/>
                      <a:gd name="connsiteY9" fmla="*/ 168336 h 168336"/>
                      <a:gd name="connsiteX10" fmla="*/ 29016 w 118916"/>
                      <a:gd name="connsiteY10" fmla="*/ 168336 h 168336"/>
                      <a:gd name="connsiteX11" fmla="*/ 29016 w 118916"/>
                      <a:gd name="connsiteY11" fmla="*/ 36337 h 168336"/>
                      <a:gd name="connsiteX12" fmla="*/ 4376 w 118916"/>
                      <a:gd name="connsiteY12" fmla="*/ 33303 h 1683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18916" h="168336">
                        <a:moveTo>
                          <a:pt x="4281" y="33113"/>
                        </a:moveTo>
                        <a:cubicBezTo>
                          <a:pt x="1617" y="29225"/>
                          <a:pt x="0" y="24484"/>
                          <a:pt x="0" y="19458"/>
                        </a:cubicBezTo>
                        <a:cubicBezTo>
                          <a:pt x="0" y="14432"/>
                          <a:pt x="1522" y="9786"/>
                          <a:pt x="4186" y="5898"/>
                        </a:cubicBezTo>
                        <a:cubicBezTo>
                          <a:pt x="24259" y="3622"/>
                          <a:pt x="47947" y="2769"/>
                          <a:pt x="68781" y="3432"/>
                        </a:cubicBezTo>
                        <a:cubicBezTo>
                          <a:pt x="68781" y="12062"/>
                          <a:pt x="67830" y="25243"/>
                          <a:pt x="65737" y="36906"/>
                        </a:cubicBezTo>
                        <a:lnTo>
                          <a:pt x="66403" y="36906"/>
                        </a:lnTo>
                        <a:cubicBezTo>
                          <a:pt x="74394" y="16044"/>
                          <a:pt x="90377" y="-2162"/>
                          <a:pt x="118917" y="208"/>
                        </a:cubicBezTo>
                        <a:lnTo>
                          <a:pt x="116919" y="41932"/>
                        </a:lnTo>
                        <a:cubicBezTo>
                          <a:pt x="86381" y="35674"/>
                          <a:pt x="71160" y="55492"/>
                          <a:pt x="71160" y="101104"/>
                        </a:cubicBezTo>
                        <a:lnTo>
                          <a:pt x="71160" y="168336"/>
                        </a:lnTo>
                        <a:lnTo>
                          <a:pt x="29016" y="168336"/>
                        </a:lnTo>
                        <a:lnTo>
                          <a:pt x="29016" y="36337"/>
                        </a:lnTo>
                        <a:cubicBezTo>
                          <a:pt x="22166" y="35199"/>
                          <a:pt x="12843" y="34062"/>
                          <a:pt x="4376" y="33303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7" name="Freeform 56">
                    <a:extLst>
                      <a:ext uri="{FF2B5EF4-FFF2-40B4-BE49-F238E27FC236}">
                        <a16:creationId xmlns:a16="http://schemas.microsoft.com/office/drawing/2014/main" id="{5C38D12D-CDFD-9A70-CBA0-3DCC28650718}"/>
                      </a:ext>
                    </a:extLst>
                  </p:cNvPr>
                  <p:cNvSpPr/>
                  <p:nvPr/>
                </p:nvSpPr>
                <p:spPr>
                  <a:xfrm>
                    <a:off x="4959916" y="5292752"/>
                    <a:ext cx="52703" cy="51301"/>
                  </a:xfrm>
                  <a:custGeom>
                    <a:avLst/>
                    <a:gdLst>
                      <a:gd name="connsiteX0" fmla="*/ 52704 w 52703"/>
                      <a:gd name="connsiteY0" fmla="*/ 25508 h 51301"/>
                      <a:gd name="connsiteX1" fmla="*/ 26162 w 52703"/>
                      <a:gd name="connsiteY1" fmla="*/ 0 h 51301"/>
                      <a:gd name="connsiteX2" fmla="*/ 0 w 52703"/>
                      <a:gd name="connsiteY2" fmla="*/ 25508 h 51301"/>
                      <a:gd name="connsiteX3" fmla="*/ 26162 w 52703"/>
                      <a:gd name="connsiteY3" fmla="*/ 51301 h 51301"/>
                      <a:gd name="connsiteX4" fmla="*/ 52704 w 52703"/>
                      <a:gd name="connsiteY4" fmla="*/ 25508 h 513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703" h="51301">
                        <a:moveTo>
                          <a:pt x="52704" y="25508"/>
                        </a:moveTo>
                        <a:cubicBezTo>
                          <a:pt x="52704" y="11284"/>
                          <a:pt x="40717" y="0"/>
                          <a:pt x="26162" y="0"/>
                        </a:cubicBezTo>
                        <a:cubicBezTo>
                          <a:pt x="11606" y="0"/>
                          <a:pt x="0" y="11569"/>
                          <a:pt x="0" y="25508"/>
                        </a:cubicBezTo>
                        <a:cubicBezTo>
                          <a:pt x="0" y="39448"/>
                          <a:pt x="11987" y="51301"/>
                          <a:pt x="26162" y="51301"/>
                        </a:cubicBezTo>
                        <a:cubicBezTo>
                          <a:pt x="40337" y="51301"/>
                          <a:pt x="52704" y="39732"/>
                          <a:pt x="52704" y="25508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8" name="Freeform 57">
                    <a:extLst>
                      <a:ext uri="{FF2B5EF4-FFF2-40B4-BE49-F238E27FC236}">
                        <a16:creationId xmlns:a16="http://schemas.microsoft.com/office/drawing/2014/main" id="{6AFFD838-FD6B-A3C4-1452-DE37E5F05E0F}"/>
                      </a:ext>
                    </a:extLst>
                  </p:cNvPr>
                  <p:cNvSpPr/>
                  <p:nvPr/>
                </p:nvSpPr>
                <p:spPr>
                  <a:xfrm>
                    <a:off x="5052481" y="5361501"/>
                    <a:ext cx="111591" cy="171446"/>
                  </a:xfrm>
                  <a:custGeom>
                    <a:avLst/>
                    <a:gdLst>
                      <a:gd name="connsiteX0" fmla="*/ 37863 w 111591"/>
                      <a:gd name="connsiteY0" fmla="*/ 171447 h 171446"/>
                      <a:gd name="connsiteX1" fmla="*/ 3330 w 111591"/>
                      <a:gd name="connsiteY1" fmla="*/ 168412 h 171446"/>
                      <a:gd name="connsiteX2" fmla="*/ 4376 w 111591"/>
                      <a:gd name="connsiteY2" fmla="*/ 133706 h 171446"/>
                      <a:gd name="connsiteX3" fmla="*/ 39861 w 111591"/>
                      <a:gd name="connsiteY3" fmla="*/ 138637 h 171446"/>
                      <a:gd name="connsiteX4" fmla="*/ 66784 w 111591"/>
                      <a:gd name="connsiteY4" fmla="*/ 121094 h 171446"/>
                      <a:gd name="connsiteX5" fmla="*/ 0 w 111591"/>
                      <a:gd name="connsiteY5" fmla="*/ 52629 h 171446"/>
                      <a:gd name="connsiteX6" fmla="*/ 70113 w 111591"/>
                      <a:gd name="connsiteY6" fmla="*/ 0 h 171446"/>
                      <a:gd name="connsiteX7" fmla="*/ 100271 w 111591"/>
                      <a:gd name="connsiteY7" fmla="*/ 2940 h 171446"/>
                      <a:gd name="connsiteX8" fmla="*/ 98939 w 111591"/>
                      <a:gd name="connsiteY8" fmla="*/ 36319 h 171446"/>
                      <a:gd name="connsiteX9" fmla="*/ 68401 w 111591"/>
                      <a:gd name="connsiteY9" fmla="*/ 32051 h 171446"/>
                      <a:gd name="connsiteX10" fmla="*/ 43857 w 111591"/>
                      <a:gd name="connsiteY10" fmla="*/ 48931 h 171446"/>
                      <a:gd name="connsiteX11" fmla="*/ 111592 w 111591"/>
                      <a:gd name="connsiteY11" fmla="*/ 117111 h 171446"/>
                      <a:gd name="connsiteX12" fmla="*/ 37863 w 111591"/>
                      <a:gd name="connsiteY12" fmla="*/ 171352 h 171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11591" h="171446">
                        <a:moveTo>
                          <a:pt x="37863" y="171447"/>
                        </a:moveTo>
                        <a:cubicBezTo>
                          <a:pt x="25876" y="171447"/>
                          <a:pt x="13985" y="170119"/>
                          <a:pt x="3330" y="168412"/>
                        </a:cubicBezTo>
                        <a:lnTo>
                          <a:pt x="4376" y="133706"/>
                        </a:lnTo>
                        <a:cubicBezTo>
                          <a:pt x="14651" y="136361"/>
                          <a:pt x="27208" y="138637"/>
                          <a:pt x="39861" y="138637"/>
                        </a:cubicBezTo>
                        <a:cubicBezTo>
                          <a:pt x="56129" y="138637"/>
                          <a:pt x="66784" y="131999"/>
                          <a:pt x="66784" y="121094"/>
                        </a:cubicBezTo>
                        <a:cubicBezTo>
                          <a:pt x="66784" y="91982"/>
                          <a:pt x="0" y="108577"/>
                          <a:pt x="0" y="52629"/>
                        </a:cubicBezTo>
                        <a:cubicBezTo>
                          <a:pt x="0" y="23802"/>
                          <a:pt x="23593" y="0"/>
                          <a:pt x="70113" y="0"/>
                        </a:cubicBezTo>
                        <a:cubicBezTo>
                          <a:pt x="79722" y="0"/>
                          <a:pt x="90282" y="1328"/>
                          <a:pt x="100271" y="2940"/>
                        </a:cubicBezTo>
                        <a:lnTo>
                          <a:pt x="98939" y="36319"/>
                        </a:lnTo>
                        <a:cubicBezTo>
                          <a:pt x="89616" y="33663"/>
                          <a:pt x="78675" y="32051"/>
                          <a:pt x="68401" y="32051"/>
                        </a:cubicBezTo>
                        <a:cubicBezTo>
                          <a:pt x="51753" y="32051"/>
                          <a:pt x="43857" y="38689"/>
                          <a:pt x="43857" y="48931"/>
                        </a:cubicBezTo>
                        <a:cubicBezTo>
                          <a:pt x="43857" y="75767"/>
                          <a:pt x="111592" y="63818"/>
                          <a:pt x="111592" y="117111"/>
                        </a:cubicBezTo>
                        <a:cubicBezTo>
                          <a:pt x="111592" y="149542"/>
                          <a:pt x="83052" y="171352"/>
                          <a:pt x="37863" y="171352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9" name="Freeform 58">
                    <a:extLst>
                      <a:ext uri="{FF2B5EF4-FFF2-40B4-BE49-F238E27FC236}">
                        <a16:creationId xmlns:a16="http://schemas.microsoft.com/office/drawing/2014/main" id="{445CCE54-59C3-D265-3993-31EE08CAF741}"/>
                      </a:ext>
                    </a:extLst>
                  </p:cNvPr>
                  <p:cNvSpPr/>
                  <p:nvPr/>
                </p:nvSpPr>
                <p:spPr>
                  <a:xfrm>
                    <a:off x="4399771" y="5361501"/>
                    <a:ext cx="171906" cy="168222"/>
                  </a:xfrm>
                  <a:custGeom>
                    <a:avLst/>
                    <a:gdLst>
                      <a:gd name="connsiteX0" fmla="*/ 68686 w 171906"/>
                      <a:gd name="connsiteY0" fmla="*/ 3319 h 168222"/>
                      <a:gd name="connsiteX1" fmla="*/ 66308 w 171906"/>
                      <a:gd name="connsiteY1" fmla="*/ 32810 h 168222"/>
                      <a:gd name="connsiteX2" fmla="*/ 66689 w 171906"/>
                      <a:gd name="connsiteY2" fmla="*/ 33095 h 168222"/>
                      <a:gd name="connsiteX3" fmla="*/ 122817 w 171906"/>
                      <a:gd name="connsiteY3" fmla="*/ 0 h 168222"/>
                      <a:gd name="connsiteX4" fmla="*/ 171906 w 171906"/>
                      <a:gd name="connsiteY4" fmla="*/ 52629 h 168222"/>
                      <a:gd name="connsiteX5" fmla="*/ 171906 w 171906"/>
                      <a:gd name="connsiteY5" fmla="*/ 168128 h 168222"/>
                      <a:gd name="connsiteX6" fmla="*/ 129762 w 171906"/>
                      <a:gd name="connsiteY6" fmla="*/ 168128 h 168222"/>
                      <a:gd name="connsiteX7" fmla="*/ 129762 w 171906"/>
                      <a:gd name="connsiteY7" fmla="*/ 62965 h 168222"/>
                      <a:gd name="connsiteX8" fmla="*/ 109594 w 171906"/>
                      <a:gd name="connsiteY8" fmla="*/ 35465 h 168222"/>
                      <a:gd name="connsiteX9" fmla="*/ 71065 w 171906"/>
                      <a:gd name="connsiteY9" fmla="*/ 88758 h 168222"/>
                      <a:gd name="connsiteX10" fmla="*/ 71065 w 171906"/>
                      <a:gd name="connsiteY10" fmla="*/ 168223 h 168222"/>
                      <a:gd name="connsiteX11" fmla="*/ 28921 w 171906"/>
                      <a:gd name="connsiteY11" fmla="*/ 168223 h 168222"/>
                      <a:gd name="connsiteX12" fmla="*/ 28921 w 171906"/>
                      <a:gd name="connsiteY12" fmla="*/ 36224 h 168222"/>
                      <a:gd name="connsiteX13" fmla="*/ 4186 w 171906"/>
                      <a:gd name="connsiteY13" fmla="*/ 33189 h 168222"/>
                      <a:gd name="connsiteX14" fmla="*/ 0 w 171906"/>
                      <a:gd name="connsiteY14" fmla="*/ 19534 h 168222"/>
                      <a:gd name="connsiteX15" fmla="*/ 4091 w 171906"/>
                      <a:gd name="connsiteY15" fmla="*/ 5974 h 168222"/>
                      <a:gd name="connsiteX16" fmla="*/ 68686 w 171906"/>
                      <a:gd name="connsiteY16" fmla="*/ 3509 h 16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71906" h="168222">
                        <a:moveTo>
                          <a:pt x="68686" y="3319"/>
                        </a:moveTo>
                        <a:cubicBezTo>
                          <a:pt x="68686" y="11284"/>
                          <a:pt x="68020" y="24181"/>
                          <a:pt x="66308" y="32810"/>
                        </a:cubicBezTo>
                        <a:lnTo>
                          <a:pt x="66689" y="33095"/>
                        </a:lnTo>
                        <a:cubicBezTo>
                          <a:pt x="76582" y="13560"/>
                          <a:pt x="95895" y="0"/>
                          <a:pt x="122817" y="0"/>
                        </a:cubicBezTo>
                        <a:cubicBezTo>
                          <a:pt x="160014" y="0"/>
                          <a:pt x="171906" y="23802"/>
                          <a:pt x="171906" y="52629"/>
                        </a:cubicBezTo>
                        <a:lnTo>
                          <a:pt x="171906" y="168128"/>
                        </a:lnTo>
                        <a:lnTo>
                          <a:pt x="129762" y="168128"/>
                        </a:lnTo>
                        <a:lnTo>
                          <a:pt x="129762" y="62965"/>
                        </a:lnTo>
                        <a:cubicBezTo>
                          <a:pt x="129762" y="45801"/>
                          <a:pt x="125101" y="35465"/>
                          <a:pt x="109594" y="35465"/>
                        </a:cubicBezTo>
                        <a:cubicBezTo>
                          <a:pt x="87998" y="35465"/>
                          <a:pt x="71065" y="59931"/>
                          <a:pt x="71065" y="88758"/>
                        </a:cubicBezTo>
                        <a:lnTo>
                          <a:pt x="71065" y="168223"/>
                        </a:lnTo>
                        <a:lnTo>
                          <a:pt x="28921" y="168223"/>
                        </a:lnTo>
                        <a:lnTo>
                          <a:pt x="28921" y="36224"/>
                        </a:lnTo>
                        <a:cubicBezTo>
                          <a:pt x="22071" y="35086"/>
                          <a:pt x="12843" y="33948"/>
                          <a:pt x="4186" y="33189"/>
                        </a:cubicBezTo>
                        <a:cubicBezTo>
                          <a:pt x="1522" y="29302"/>
                          <a:pt x="0" y="24560"/>
                          <a:pt x="0" y="19534"/>
                        </a:cubicBezTo>
                        <a:cubicBezTo>
                          <a:pt x="0" y="14508"/>
                          <a:pt x="1522" y="9862"/>
                          <a:pt x="4091" y="5974"/>
                        </a:cubicBezTo>
                        <a:cubicBezTo>
                          <a:pt x="24164" y="3698"/>
                          <a:pt x="47852" y="2845"/>
                          <a:pt x="68686" y="3509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60" name="Freeform 59">
                    <a:extLst>
                      <a:ext uri="{FF2B5EF4-FFF2-40B4-BE49-F238E27FC236}">
                        <a16:creationId xmlns:a16="http://schemas.microsoft.com/office/drawing/2014/main" id="{1F2A4119-209E-3D1D-0F74-40D1266DEE81}"/>
                      </a:ext>
                    </a:extLst>
                  </p:cNvPr>
                  <p:cNvSpPr/>
                  <p:nvPr/>
                </p:nvSpPr>
                <p:spPr>
                  <a:xfrm>
                    <a:off x="4936228" y="5364648"/>
                    <a:ext cx="71064" cy="164885"/>
                  </a:xfrm>
                  <a:custGeom>
                    <a:avLst/>
                    <a:gdLst>
                      <a:gd name="connsiteX0" fmla="*/ 71065 w 71064"/>
                      <a:gd name="connsiteY0" fmla="*/ 171 h 164885"/>
                      <a:gd name="connsiteX1" fmla="*/ 4091 w 71064"/>
                      <a:gd name="connsiteY1" fmla="*/ 2637 h 164885"/>
                      <a:gd name="connsiteX2" fmla="*/ 0 w 71064"/>
                      <a:gd name="connsiteY2" fmla="*/ 16197 h 164885"/>
                      <a:gd name="connsiteX3" fmla="*/ 4091 w 71064"/>
                      <a:gd name="connsiteY3" fmla="*/ 29852 h 164885"/>
                      <a:gd name="connsiteX4" fmla="*/ 28730 w 71064"/>
                      <a:gd name="connsiteY4" fmla="*/ 32887 h 164885"/>
                      <a:gd name="connsiteX5" fmla="*/ 28730 w 71064"/>
                      <a:gd name="connsiteY5" fmla="*/ 164885 h 164885"/>
                      <a:gd name="connsiteX6" fmla="*/ 70969 w 71064"/>
                      <a:gd name="connsiteY6" fmla="*/ 164885 h 164885"/>
                      <a:gd name="connsiteX7" fmla="*/ 70969 w 71064"/>
                      <a:gd name="connsiteY7" fmla="*/ 77 h 1648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1064" h="164885">
                        <a:moveTo>
                          <a:pt x="71065" y="171"/>
                        </a:moveTo>
                        <a:cubicBezTo>
                          <a:pt x="49469" y="-397"/>
                          <a:pt x="24925" y="456"/>
                          <a:pt x="4091" y="2637"/>
                        </a:cubicBezTo>
                        <a:cubicBezTo>
                          <a:pt x="1522" y="6525"/>
                          <a:pt x="0" y="11171"/>
                          <a:pt x="0" y="16197"/>
                        </a:cubicBezTo>
                        <a:cubicBezTo>
                          <a:pt x="0" y="21223"/>
                          <a:pt x="1427" y="25964"/>
                          <a:pt x="4091" y="29852"/>
                        </a:cubicBezTo>
                        <a:cubicBezTo>
                          <a:pt x="12653" y="30611"/>
                          <a:pt x="21976" y="31749"/>
                          <a:pt x="28730" y="32887"/>
                        </a:cubicBezTo>
                        <a:lnTo>
                          <a:pt x="28730" y="164885"/>
                        </a:lnTo>
                        <a:lnTo>
                          <a:pt x="70969" y="164885"/>
                        </a:lnTo>
                        <a:lnTo>
                          <a:pt x="70969" y="77"/>
                        </a:lnTo>
                      </a:path>
                    </a:pathLst>
                  </a:custGeom>
                  <a:solidFill>
                    <a:srgbClr val="FFFFFF"/>
                  </a:solidFill>
                  <a:ln w="95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896F1A59-ECC4-9239-AF3F-625B85865C52}"/>
                    </a:ext>
                  </a:extLst>
                </p:cNvPr>
                <p:cNvSpPr/>
                <p:nvPr/>
              </p:nvSpPr>
              <p:spPr>
                <a:xfrm>
                  <a:off x="5107452" y="4937288"/>
                  <a:ext cx="666396" cy="613999"/>
                </a:xfrm>
                <a:custGeom>
                  <a:avLst/>
                  <a:gdLst>
                    <a:gd name="connsiteX0" fmla="*/ 490429 w 666396"/>
                    <a:gd name="connsiteY0" fmla="*/ 108629 h 613999"/>
                    <a:gd name="connsiteX1" fmla="*/ 452090 w 666396"/>
                    <a:gd name="connsiteY1" fmla="*/ 85018 h 613999"/>
                    <a:gd name="connsiteX2" fmla="*/ 405095 w 666396"/>
                    <a:gd name="connsiteY2" fmla="*/ 71932 h 613999"/>
                    <a:gd name="connsiteX3" fmla="*/ 354008 w 666396"/>
                    <a:gd name="connsiteY3" fmla="*/ 70414 h 613999"/>
                    <a:gd name="connsiteX4" fmla="*/ 299972 w 666396"/>
                    <a:gd name="connsiteY4" fmla="*/ 83121 h 613999"/>
                    <a:gd name="connsiteX5" fmla="*/ 258589 w 666396"/>
                    <a:gd name="connsiteY5" fmla="*/ 103604 h 613999"/>
                    <a:gd name="connsiteX6" fmla="*/ 219394 w 666396"/>
                    <a:gd name="connsiteY6" fmla="*/ 133095 h 613999"/>
                    <a:gd name="connsiteX7" fmla="*/ 184195 w 666396"/>
                    <a:gd name="connsiteY7" fmla="*/ 172637 h 613999"/>
                    <a:gd name="connsiteX8" fmla="*/ 155560 w 666396"/>
                    <a:gd name="connsiteY8" fmla="*/ 223085 h 613999"/>
                    <a:gd name="connsiteX9" fmla="*/ 137199 w 666396"/>
                    <a:gd name="connsiteY9" fmla="*/ 282826 h 613999"/>
                    <a:gd name="connsiteX10" fmla="*/ 133108 w 666396"/>
                    <a:gd name="connsiteY10" fmla="*/ 348162 h 613999"/>
                    <a:gd name="connsiteX11" fmla="*/ 145856 w 666396"/>
                    <a:gd name="connsiteY11" fmla="*/ 415299 h 613999"/>
                    <a:gd name="connsiteX12" fmla="*/ 176965 w 666396"/>
                    <a:gd name="connsiteY12" fmla="*/ 479307 h 613999"/>
                    <a:gd name="connsiteX13" fmla="*/ 310627 w 666396"/>
                    <a:gd name="connsiteY13" fmla="*/ 591487 h 613999"/>
                    <a:gd name="connsiteX14" fmla="*/ 464743 w 666396"/>
                    <a:gd name="connsiteY14" fmla="*/ 610263 h 613999"/>
                    <a:gd name="connsiteX15" fmla="*/ 588702 w 666396"/>
                    <a:gd name="connsiteY15" fmla="*/ 554599 h 613999"/>
                    <a:gd name="connsiteX16" fmla="*/ 664143 w 666396"/>
                    <a:gd name="connsiteY16" fmla="*/ 458540 h 613999"/>
                    <a:gd name="connsiteX17" fmla="*/ 666236 w 666396"/>
                    <a:gd name="connsiteY17" fmla="*/ 450859 h 613999"/>
                    <a:gd name="connsiteX18" fmla="*/ 665950 w 666396"/>
                    <a:gd name="connsiteY18" fmla="*/ 442324 h 613999"/>
                    <a:gd name="connsiteX19" fmla="*/ 663667 w 666396"/>
                    <a:gd name="connsiteY19" fmla="*/ 433980 h 613999"/>
                    <a:gd name="connsiteX20" fmla="*/ 659386 w 666396"/>
                    <a:gd name="connsiteY20" fmla="*/ 426773 h 613999"/>
                    <a:gd name="connsiteX21" fmla="*/ 653869 w 666396"/>
                    <a:gd name="connsiteY21" fmla="*/ 422032 h 613999"/>
                    <a:gd name="connsiteX22" fmla="*/ 648161 w 666396"/>
                    <a:gd name="connsiteY22" fmla="*/ 420420 h 613999"/>
                    <a:gd name="connsiteX23" fmla="*/ 642833 w 666396"/>
                    <a:gd name="connsiteY23" fmla="*/ 422032 h 613999"/>
                    <a:gd name="connsiteX24" fmla="*/ 638457 w 666396"/>
                    <a:gd name="connsiteY24" fmla="*/ 426868 h 613999"/>
                    <a:gd name="connsiteX25" fmla="*/ 571198 w 666396"/>
                    <a:gd name="connsiteY25" fmla="*/ 502824 h 613999"/>
                    <a:gd name="connsiteX26" fmla="*/ 467217 w 666396"/>
                    <a:gd name="connsiteY26" fmla="*/ 541892 h 613999"/>
                    <a:gd name="connsiteX27" fmla="*/ 343163 w 666396"/>
                    <a:gd name="connsiteY27" fmla="*/ 521410 h 613999"/>
                    <a:gd name="connsiteX28" fmla="*/ 235662 w 666396"/>
                    <a:gd name="connsiteY28" fmla="*/ 430661 h 613999"/>
                    <a:gd name="connsiteX29" fmla="*/ 210166 w 666396"/>
                    <a:gd name="connsiteY29" fmla="*/ 381635 h 613999"/>
                    <a:gd name="connsiteX30" fmla="*/ 197989 w 666396"/>
                    <a:gd name="connsiteY30" fmla="*/ 329765 h 613999"/>
                    <a:gd name="connsiteX31" fmla="*/ 198465 w 666396"/>
                    <a:gd name="connsiteY31" fmla="*/ 278464 h 613999"/>
                    <a:gd name="connsiteX32" fmla="*/ 210166 w 666396"/>
                    <a:gd name="connsiteY32" fmla="*/ 230387 h 613999"/>
                    <a:gd name="connsiteX33" fmla="*/ 222819 w 666396"/>
                    <a:gd name="connsiteY33" fmla="*/ 202034 h 613999"/>
                    <a:gd name="connsiteX34" fmla="*/ 238421 w 666396"/>
                    <a:gd name="connsiteY34" fmla="*/ 177189 h 613999"/>
                    <a:gd name="connsiteX35" fmla="*/ 256401 w 666396"/>
                    <a:gd name="connsiteY35" fmla="*/ 155758 h 613999"/>
                    <a:gd name="connsiteX36" fmla="*/ 276094 w 666396"/>
                    <a:gd name="connsiteY36" fmla="*/ 137646 h 613999"/>
                    <a:gd name="connsiteX37" fmla="*/ 286939 w 666396"/>
                    <a:gd name="connsiteY37" fmla="*/ 129491 h 613999"/>
                    <a:gd name="connsiteX38" fmla="*/ 298165 w 666396"/>
                    <a:gd name="connsiteY38" fmla="*/ 122190 h 613999"/>
                    <a:gd name="connsiteX39" fmla="*/ 309676 w 666396"/>
                    <a:gd name="connsiteY39" fmla="*/ 115741 h 613999"/>
                    <a:gd name="connsiteX40" fmla="*/ 321377 w 666396"/>
                    <a:gd name="connsiteY40" fmla="*/ 110147 h 613999"/>
                    <a:gd name="connsiteX41" fmla="*/ 334791 w 666396"/>
                    <a:gd name="connsiteY41" fmla="*/ 105026 h 613999"/>
                    <a:gd name="connsiteX42" fmla="*/ 348110 w 666396"/>
                    <a:gd name="connsiteY42" fmla="*/ 101233 h 613999"/>
                    <a:gd name="connsiteX43" fmla="*/ 361523 w 666396"/>
                    <a:gd name="connsiteY43" fmla="*/ 98673 h 613999"/>
                    <a:gd name="connsiteX44" fmla="*/ 374652 w 666396"/>
                    <a:gd name="connsiteY44" fmla="*/ 97250 h 613999"/>
                    <a:gd name="connsiteX45" fmla="*/ 363521 w 666396"/>
                    <a:gd name="connsiteY45" fmla="*/ 101707 h 613999"/>
                    <a:gd name="connsiteX46" fmla="*/ 352486 w 666396"/>
                    <a:gd name="connsiteY46" fmla="*/ 107207 h 613999"/>
                    <a:gd name="connsiteX47" fmla="*/ 341831 w 666396"/>
                    <a:gd name="connsiteY47" fmla="*/ 113845 h 613999"/>
                    <a:gd name="connsiteX48" fmla="*/ 331652 w 666396"/>
                    <a:gd name="connsiteY48" fmla="*/ 121716 h 613999"/>
                    <a:gd name="connsiteX49" fmla="*/ 325088 w 666396"/>
                    <a:gd name="connsiteY49" fmla="*/ 127690 h 613999"/>
                    <a:gd name="connsiteX50" fmla="*/ 318809 w 666396"/>
                    <a:gd name="connsiteY50" fmla="*/ 134327 h 613999"/>
                    <a:gd name="connsiteX51" fmla="*/ 312910 w 666396"/>
                    <a:gd name="connsiteY51" fmla="*/ 141534 h 613999"/>
                    <a:gd name="connsiteX52" fmla="*/ 307393 w 666396"/>
                    <a:gd name="connsiteY52" fmla="*/ 149405 h 613999"/>
                    <a:gd name="connsiteX53" fmla="*/ 281516 w 666396"/>
                    <a:gd name="connsiteY53" fmla="*/ 222042 h 613999"/>
                    <a:gd name="connsiteX54" fmla="*/ 291030 w 666396"/>
                    <a:gd name="connsiteY54" fmla="*/ 306533 h 613999"/>
                    <a:gd name="connsiteX55" fmla="*/ 339167 w 666396"/>
                    <a:gd name="connsiteY55" fmla="*/ 384670 h 613999"/>
                    <a:gd name="connsiteX56" fmla="*/ 418699 w 666396"/>
                    <a:gd name="connsiteY56" fmla="*/ 434169 h 613999"/>
                    <a:gd name="connsiteX57" fmla="*/ 471212 w 666396"/>
                    <a:gd name="connsiteY57" fmla="*/ 444221 h 613999"/>
                    <a:gd name="connsiteX58" fmla="*/ 520016 w 666396"/>
                    <a:gd name="connsiteY58" fmla="*/ 441092 h 613999"/>
                    <a:gd name="connsiteX59" fmla="*/ 563111 w 666396"/>
                    <a:gd name="connsiteY59" fmla="*/ 426773 h 613999"/>
                    <a:gd name="connsiteX60" fmla="*/ 598881 w 666396"/>
                    <a:gd name="connsiteY60" fmla="*/ 403446 h 613999"/>
                    <a:gd name="connsiteX61" fmla="*/ 626185 w 666396"/>
                    <a:gd name="connsiteY61" fmla="*/ 374049 h 613999"/>
                    <a:gd name="connsiteX62" fmla="*/ 644926 w 666396"/>
                    <a:gd name="connsiteY62" fmla="*/ 341429 h 613999"/>
                    <a:gd name="connsiteX63" fmla="*/ 655962 w 666396"/>
                    <a:gd name="connsiteY63" fmla="*/ 307007 h 613999"/>
                    <a:gd name="connsiteX64" fmla="*/ 660338 w 666396"/>
                    <a:gd name="connsiteY64" fmla="*/ 271636 h 613999"/>
                    <a:gd name="connsiteX65" fmla="*/ 649683 w 666396"/>
                    <a:gd name="connsiteY65" fmla="*/ 189232 h 613999"/>
                    <a:gd name="connsiteX66" fmla="*/ 618479 w 666396"/>
                    <a:gd name="connsiteY66" fmla="*/ 120198 h 613999"/>
                    <a:gd name="connsiteX67" fmla="*/ 571959 w 666396"/>
                    <a:gd name="connsiteY67" fmla="*/ 62828 h 613999"/>
                    <a:gd name="connsiteX68" fmla="*/ 510217 w 666396"/>
                    <a:gd name="connsiteY68" fmla="*/ 16742 h 613999"/>
                    <a:gd name="connsiteX69" fmla="*/ 505746 w 666396"/>
                    <a:gd name="connsiteY69" fmla="*/ 14846 h 613999"/>
                    <a:gd name="connsiteX70" fmla="*/ 501560 w 666396"/>
                    <a:gd name="connsiteY70" fmla="*/ 14467 h 613999"/>
                    <a:gd name="connsiteX71" fmla="*/ 498135 w 666396"/>
                    <a:gd name="connsiteY71" fmla="*/ 15510 h 613999"/>
                    <a:gd name="connsiteX72" fmla="*/ 495947 w 666396"/>
                    <a:gd name="connsiteY72" fmla="*/ 17975 h 613999"/>
                    <a:gd name="connsiteX73" fmla="*/ 495662 w 666396"/>
                    <a:gd name="connsiteY73" fmla="*/ 21484 h 613999"/>
                    <a:gd name="connsiteX74" fmla="*/ 497089 w 666396"/>
                    <a:gd name="connsiteY74" fmla="*/ 25372 h 613999"/>
                    <a:gd name="connsiteX75" fmla="*/ 500133 w 666396"/>
                    <a:gd name="connsiteY75" fmla="*/ 29070 h 613999"/>
                    <a:gd name="connsiteX76" fmla="*/ 504319 w 666396"/>
                    <a:gd name="connsiteY76" fmla="*/ 32199 h 613999"/>
                    <a:gd name="connsiteX77" fmla="*/ 559972 w 666396"/>
                    <a:gd name="connsiteY77" fmla="*/ 73449 h 613999"/>
                    <a:gd name="connsiteX78" fmla="*/ 601640 w 666396"/>
                    <a:gd name="connsiteY78" fmla="*/ 125319 h 613999"/>
                    <a:gd name="connsiteX79" fmla="*/ 628468 w 666396"/>
                    <a:gd name="connsiteY79" fmla="*/ 187336 h 613999"/>
                    <a:gd name="connsiteX80" fmla="*/ 635793 w 666396"/>
                    <a:gd name="connsiteY80" fmla="*/ 259973 h 613999"/>
                    <a:gd name="connsiteX81" fmla="*/ 631037 w 666396"/>
                    <a:gd name="connsiteY81" fmla="*/ 289274 h 613999"/>
                    <a:gd name="connsiteX82" fmla="*/ 620572 w 666396"/>
                    <a:gd name="connsiteY82" fmla="*/ 317343 h 613999"/>
                    <a:gd name="connsiteX83" fmla="*/ 603828 w 666396"/>
                    <a:gd name="connsiteY83" fmla="*/ 343231 h 613999"/>
                    <a:gd name="connsiteX84" fmla="*/ 580140 w 666396"/>
                    <a:gd name="connsiteY84" fmla="*/ 365705 h 613999"/>
                    <a:gd name="connsiteX85" fmla="*/ 550173 w 666396"/>
                    <a:gd name="connsiteY85" fmla="*/ 382773 h 613999"/>
                    <a:gd name="connsiteX86" fmla="*/ 515069 w 666396"/>
                    <a:gd name="connsiteY86" fmla="*/ 392446 h 613999"/>
                    <a:gd name="connsiteX87" fmla="*/ 475969 w 666396"/>
                    <a:gd name="connsiteY87" fmla="*/ 393109 h 613999"/>
                    <a:gd name="connsiteX88" fmla="*/ 434491 w 666396"/>
                    <a:gd name="connsiteY88" fmla="*/ 383722 h 613999"/>
                    <a:gd name="connsiteX89" fmla="*/ 418413 w 666396"/>
                    <a:gd name="connsiteY89" fmla="*/ 377084 h 613999"/>
                    <a:gd name="connsiteX90" fmla="*/ 403192 w 666396"/>
                    <a:gd name="connsiteY90" fmla="*/ 368549 h 613999"/>
                    <a:gd name="connsiteX91" fmla="*/ 389112 w 666396"/>
                    <a:gd name="connsiteY91" fmla="*/ 358498 h 613999"/>
                    <a:gd name="connsiteX92" fmla="*/ 376174 w 666396"/>
                    <a:gd name="connsiteY92" fmla="*/ 346929 h 613999"/>
                    <a:gd name="connsiteX93" fmla="*/ 402621 w 666396"/>
                    <a:gd name="connsiteY93" fmla="*/ 357265 h 613999"/>
                    <a:gd name="connsiteX94" fmla="*/ 429639 w 666396"/>
                    <a:gd name="connsiteY94" fmla="*/ 362670 h 613999"/>
                    <a:gd name="connsiteX95" fmla="*/ 456181 w 666396"/>
                    <a:gd name="connsiteY95" fmla="*/ 363049 h 613999"/>
                    <a:gd name="connsiteX96" fmla="*/ 481677 w 666396"/>
                    <a:gd name="connsiteY96" fmla="*/ 358782 h 613999"/>
                    <a:gd name="connsiteX97" fmla="*/ 516211 w 666396"/>
                    <a:gd name="connsiteY97" fmla="*/ 345317 h 613999"/>
                    <a:gd name="connsiteX98" fmla="*/ 544180 w 666396"/>
                    <a:gd name="connsiteY98" fmla="*/ 326067 h 613999"/>
                    <a:gd name="connsiteX99" fmla="*/ 565585 w 666396"/>
                    <a:gd name="connsiteY99" fmla="*/ 302550 h 613999"/>
                    <a:gd name="connsiteX100" fmla="*/ 580616 w 666396"/>
                    <a:gd name="connsiteY100" fmla="*/ 275809 h 613999"/>
                    <a:gd name="connsiteX101" fmla="*/ 589558 w 666396"/>
                    <a:gd name="connsiteY101" fmla="*/ 247835 h 613999"/>
                    <a:gd name="connsiteX102" fmla="*/ 592603 w 666396"/>
                    <a:gd name="connsiteY102" fmla="*/ 219861 h 613999"/>
                    <a:gd name="connsiteX103" fmla="*/ 590510 w 666396"/>
                    <a:gd name="connsiteY103" fmla="*/ 192361 h 613999"/>
                    <a:gd name="connsiteX104" fmla="*/ 583755 w 666396"/>
                    <a:gd name="connsiteY104" fmla="*/ 165525 h 613999"/>
                    <a:gd name="connsiteX105" fmla="*/ 552742 w 666396"/>
                    <a:gd name="connsiteY105" fmla="*/ 105785 h 613999"/>
                    <a:gd name="connsiteX106" fmla="*/ 507649 w 666396"/>
                    <a:gd name="connsiteY106" fmla="*/ 58751 h 613999"/>
                    <a:gd name="connsiteX107" fmla="*/ 450188 w 666396"/>
                    <a:gd name="connsiteY107" fmla="*/ 23854 h 613999"/>
                    <a:gd name="connsiteX108" fmla="*/ 379694 w 666396"/>
                    <a:gd name="connsiteY108" fmla="*/ 3467 h 613999"/>
                    <a:gd name="connsiteX109" fmla="*/ 280185 w 666396"/>
                    <a:gd name="connsiteY109" fmla="*/ 3941 h 613999"/>
                    <a:gd name="connsiteX110" fmla="*/ 174682 w 666396"/>
                    <a:gd name="connsiteY110" fmla="*/ 38268 h 613999"/>
                    <a:gd name="connsiteX111" fmla="*/ 72223 w 666396"/>
                    <a:gd name="connsiteY111" fmla="*/ 118586 h 613999"/>
                    <a:gd name="connsiteX112" fmla="*/ 492 w 666396"/>
                    <a:gd name="connsiteY112" fmla="*/ 258456 h 613999"/>
                    <a:gd name="connsiteX113" fmla="*/ 1158 w 666396"/>
                    <a:gd name="connsiteY113" fmla="*/ 268792 h 613999"/>
                    <a:gd name="connsiteX114" fmla="*/ 7627 w 666396"/>
                    <a:gd name="connsiteY114" fmla="*/ 276757 h 613999"/>
                    <a:gd name="connsiteX115" fmla="*/ 18758 w 666396"/>
                    <a:gd name="connsiteY115" fmla="*/ 281404 h 613999"/>
                    <a:gd name="connsiteX116" fmla="*/ 33313 w 666396"/>
                    <a:gd name="connsiteY116" fmla="*/ 281878 h 613999"/>
                    <a:gd name="connsiteX117" fmla="*/ 48344 w 666396"/>
                    <a:gd name="connsiteY117" fmla="*/ 278085 h 613999"/>
                    <a:gd name="connsiteX118" fmla="*/ 60997 w 666396"/>
                    <a:gd name="connsiteY118" fmla="*/ 271068 h 613999"/>
                    <a:gd name="connsiteX119" fmla="*/ 70130 w 666396"/>
                    <a:gd name="connsiteY119" fmla="*/ 261964 h 613999"/>
                    <a:gd name="connsiteX120" fmla="*/ 74506 w 666396"/>
                    <a:gd name="connsiteY120" fmla="*/ 251723 h 613999"/>
                    <a:gd name="connsiteX121" fmla="*/ 125307 w 666396"/>
                    <a:gd name="connsiteY121" fmla="*/ 134517 h 613999"/>
                    <a:gd name="connsiteX122" fmla="*/ 206932 w 666396"/>
                    <a:gd name="connsiteY122" fmla="*/ 62828 h 613999"/>
                    <a:gd name="connsiteX123" fmla="*/ 296072 w 666396"/>
                    <a:gd name="connsiteY123" fmla="*/ 29544 h 613999"/>
                    <a:gd name="connsiteX124" fmla="*/ 383499 w 666396"/>
                    <a:gd name="connsiteY124" fmla="*/ 26510 h 613999"/>
                    <a:gd name="connsiteX125" fmla="*/ 444765 w 666396"/>
                    <a:gd name="connsiteY125" fmla="*/ 43009 h 613999"/>
                    <a:gd name="connsiteX126" fmla="*/ 495186 w 666396"/>
                    <a:gd name="connsiteY126" fmla="*/ 73069 h 613999"/>
                    <a:gd name="connsiteX127" fmla="*/ 534381 w 666396"/>
                    <a:gd name="connsiteY127" fmla="*/ 114224 h 613999"/>
                    <a:gd name="connsiteX128" fmla="*/ 560448 w 666396"/>
                    <a:gd name="connsiteY128" fmla="*/ 166379 h 613999"/>
                    <a:gd name="connsiteX129" fmla="*/ 565394 w 666396"/>
                    <a:gd name="connsiteY129" fmla="*/ 188663 h 613999"/>
                    <a:gd name="connsiteX130" fmla="*/ 566346 w 666396"/>
                    <a:gd name="connsiteY130" fmla="*/ 211137 h 613999"/>
                    <a:gd name="connsiteX131" fmla="*/ 563016 w 666396"/>
                    <a:gd name="connsiteY131" fmla="*/ 233611 h 613999"/>
                    <a:gd name="connsiteX132" fmla="*/ 554835 w 666396"/>
                    <a:gd name="connsiteY132" fmla="*/ 255611 h 613999"/>
                    <a:gd name="connsiteX133" fmla="*/ 541706 w 666396"/>
                    <a:gd name="connsiteY133" fmla="*/ 276093 h 613999"/>
                    <a:gd name="connsiteX134" fmla="*/ 523821 w 666396"/>
                    <a:gd name="connsiteY134" fmla="*/ 293636 h 613999"/>
                    <a:gd name="connsiteX135" fmla="*/ 501084 w 666396"/>
                    <a:gd name="connsiteY135" fmla="*/ 307481 h 613999"/>
                    <a:gd name="connsiteX136" fmla="*/ 473686 w 666396"/>
                    <a:gd name="connsiteY136" fmla="*/ 316490 h 613999"/>
                    <a:gd name="connsiteX137" fmla="*/ 450093 w 666396"/>
                    <a:gd name="connsiteY137" fmla="*/ 318765 h 613999"/>
                    <a:gd name="connsiteX138" fmla="*/ 425834 w 666396"/>
                    <a:gd name="connsiteY138" fmla="*/ 315921 h 613999"/>
                    <a:gd name="connsiteX139" fmla="*/ 401860 w 666396"/>
                    <a:gd name="connsiteY139" fmla="*/ 307671 h 613999"/>
                    <a:gd name="connsiteX140" fmla="*/ 379313 w 666396"/>
                    <a:gd name="connsiteY140" fmla="*/ 294110 h 613999"/>
                    <a:gd name="connsiteX141" fmla="*/ 359526 w 666396"/>
                    <a:gd name="connsiteY141" fmla="*/ 276188 h 613999"/>
                    <a:gd name="connsiteX142" fmla="*/ 344019 w 666396"/>
                    <a:gd name="connsiteY142" fmla="*/ 255042 h 613999"/>
                    <a:gd name="connsiteX143" fmla="*/ 334030 w 666396"/>
                    <a:gd name="connsiteY143" fmla="*/ 231809 h 613999"/>
                    <a:gd name="connsiteX144" fmla="*/ 331461 w 666396"/>
                    <a:gd name="connsiteY144" fmla="*/ 203646 h 613999"/>
                    <a:gd name="connsiteX145" fmla="*/ 334981 w 666396"/>
                    <a:gd name="connsiteY145" fmla="*/ 185629 h 613999"/>
                    <a:gd name="connsiteX146" fmla="*/ 339548 w 666396"/>
                    <a:gd name="connsiteY146" fmla="*/ 175103 h 613999"/>
                    <a:gd name="connsiteX147" fmla="*/ 344685 w 666396"/>
                    <a:gd name="connsiteY147" fmla="*/ 165431 h 613999"/>
                    <a:gd name="connsiteX148" fmla="*/ 373225 w 666396"/>
                    <a:gd name="connsiteY148" fmla="*/ 134138 h 613999"/>
                    <a:gd name="connsiteX149" fmla="*/ 408900 w 666396"/>
                    <a:gd name="connsiteY149" fmla="*/ 118586 h 613999"/>
                    <a:gd name="connsiteX150" fmla="*/ 446668 w 666396"/>
                    <a:gd name="connsiteY150" fmla="*/ 117069 h 613999"/>
                    <a:gd name="connsiteX151" fmla="*/ 479203 w 666396"/>
                    <a:gd name="connsiteY151" fmla="*/ 127784 h 613999"/>
                    <a:gd name="connsiteX152" fmla="*/ 484246 w 666396"/>
                    <a:gd name="connsiteY152" fmla="*/ 129776 h 613999"/>
                    <a:gd name="connsiteX153" fmla="*/ 489002 w 666396"/>
                    <a:gd name="connsiteY153" fmla="*/ 129965 h 613999"/>
                    <a:gd name="connsiteX154" fmla="*/ 493093 w 666396"/>
                    <a:gd name="connsiteY154" fmla="*/ 128448 h 613999"/>
                    <a:gd name="connsiteX155" fmla="*/ 495947 w 666396"/>
                    <a:gd name="connsiteY155" fmla="*/ 125319 h 613999"/>
                    <a:gd name="connsiteX156" fmla="*/ 497184 w 666396"/>
                    <a:gd name="connsiteY156" fmla="*/ 121147 h 613999"/>
                    <a:gd name="connsiteX157" fmla="*/ 496518 w 666396"/>
                    <a:gd name="connsiteY157" fmla="*/ 116595 h 613999"/>
                    <a:gd name="connsiteX158" fmla="*/ 494330 w 666396"/>
                    <a:gd name="connsiteY158" fmla="*/ 112138 h 613999"/>
                    <a:gd name="connsiteX159" fmla="*/ 490620 w 666396"/>
                    <a:gd name="connsiteY159" fmla="*/ 108155 h 613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</a:cxnLst>
                  <a:rect l="l" t="t" r="r" b="b"/>
                  <a:pathLst>
                    <a:path w="666396" h="613999">
                      <a:moveTo>
                        <a:pt x="490429" y="108629"/>
                      </a:moveTo>
                      <a:cubicBezTo>
                        <a:pt x="478728" y="99242"/>
                        <a:pt x="466360" y="90423"/>
                        <a:pt x="452090" y="85018"/>
                      </a:cubicBezTo>
                      <a:cubicBezTo>
                        <a:pt x="436869" y="79233"/>
                        <a:pt x="421267" y="74492"/>
                        <a:pt x="405095" y="71932"/>
                      </a:cubicBezTo>
                      <a:cubicBezTo>
                        <a:pt x="388446" y="69371"/>
                        <a:pt x="371227" y="68802"/>
                        <a:pt x="354008" y="70414"/>
                      </a:cubicBezTo>
                      <a:cubicBezTo>
                        <a:pt x="336028" y="72121"/>
                        <a:pt x="317857" y="76199"/>
                        <a:pt x="299972" y="83121"/>
                      </a:cubicBezTo>
                      <a:cubicBezTo>
                        <a:pt x="285607" y="88621"/>
                        <a:pt x="271813" y="95448"/>
                        <a:pt x="258589" y="103604"/>
                      </a:cubicBezTo>
                      <a:cubicBezTo>
                        <a:pt x="244700" y="112043"/>
                        <a:pt x="231666" y="121905"/>
                        <a:pt x="219394" y="133095"/>
                      </a:cubicBezTo>
                      <a:cubicBezTo>
                        <a:pt x="206551" y="144853"/>
                        <a:pt x="194850" y="158034"/>
                        <a:pt x="184195" y="172637"/>
                      </a:cubicBezTo>
                      <a:cubicBezTo>
                        <a:pt x="173159" y="187999"/>
                        <a:pt x="163456" y="204878"/>
                        <a:pt x="155560" y="223085"/>
                      </a:cubicBezTo>
                      <a:cubicBezTo>
                        <a:pt x="147188" y="242240"/>
                        <a:pt x="141100" y="262249"/>
                        <a:pt x="137199" y="282826"/>
                      </a:cubicBezTo>
                      <a:cubicBezTo>
                        <a:pt x="133203" y="304257"/>
                        <a:pt x="131872" y="326162"/>
                        <a:pt x="133108" y="348162"/>
                      </a:cubicBezTo>
                      <a:cubicBezTo>
                        <a:pt x="134440" y="370825"/>
                        <a:pt x="138626" y="393394"/>
                        <a:pt x="145856" y="415299"/>
                      </a:cubicBezTo>
                      <a:cubicBezTo>
                        <a:pt x="153181" y="437773"/>
                        <a:pt x="163551" y="459298"/>
                        <a:pt x="176965" y="479307"/>
                      </a:cubicBezTo>
                      <a:cubicBezTo>
                        <a:pt x="211498" y="531367"/>
                        <a:pt x="258114" y="569203"/>
                        <a:pt x="310627" y="591487"/>
                      </a:cubicBezTo>
                      <a:cubicBezTo>
                        <a:pt x="361238" y="613012"/>
                        <a:pt x="414323" y="618702"/>
                        <a:pt x="464743" y="610263"/>
                      </a:cubicBezTo>
                      <a:cubicBezTo>
                        <a:pt x="511073" y="602581"/>
                        <a:pt x="553313" y="583237"/>
                        <a:pt x="588702" y="554599"/>
                      </a:cubicBezTo>
                      <a:cubicBezTo>
                        <a:pt x="620477" y="528901"/>
                        <a:pt x="645972" y="496281"/>
                        <a:pt x="664143" y="458540"/>
                      </a:cubicBezTo>
                      <a:cubicBezTo>
                        <a:pt x="665284" y="456264"/>
                        <a:pt x="665855" y="453609"/>
                        <a:pt x="666236" y="450859"/>
                      </a:cubicBezTo>
                      <a:cubicBezTo>
                        <a:pt x="666521" y="448109"/>
                        <a:pt x="666426" y="445169"/>
                        <a:pt x="665950" y="442324"/>
                      </a:cubicBezTo>
                      <a:cubicBezTo>
                        <a:pt x="665570" y="439480"/>
                        <a:pt x="664809" y="436635"/>
                        <a:pt x="663667" y="433980"/>
                      </a:cubicBezTo>
                      <a:cubicBezTo>
                        <a:pt x="662526" y="431325"/>
                        <a:pt x="661099" y="428859"/>
                        <a:pt x="659386" y="426773"/>
                      </a:cubicBezTo>
                      <a:cubicBezTo>
                        <a:pt x="657579" y="424687"/>
                        <a:pt x="655771" y="423075"/>
                        <a:pt x="653869" y="422032"/>
                      </a:cubicBezTo>
                      <a:cubicBezTo>
                        <a:pt x="651966" y="420988"/>
                        <a:pt x="649968" y="420420"/>
                        <a:pt x="648161" y="420420"/>
                      </a:cubicBezTo>
                      <a:cubicBezTo>
                        <a:pt x="646258" y="420420"/>
                        <a:pt x="644450" y="420988"/>
                        <a:pt x="642833" y="422032"/>
                      </a:cubicBezTo>
                      <a:cubicBezTo>
                        <a:pt x="641216" y="423169"/>
                        <a:pt x="639694" y="424781"/>
                        <a:pt x="638457" y="426868"/>
                      </a:cubicBezTo>
                      <a:cubicBezTo>
                        <a:pt x="621713" y="457592"/>
                        <a:pt x="598881" y="483384"/>
                        <a:pt x="571198" y="502824"/>
                      </a:cubicBezTo>
                      <a:cubicBezTo>
                        <a:pt x="540945" y="524255"/>
                        <a:pt x="505460" y="537720"/>
                        <a:pt x="467217" y="541892"/>
                      </a:cubicBezTo>
                      <a:cubicBezTo>
                        <a:pt x="426309" y="546255"/>
                        <a:pt x="383690" y="539806"/>
                        <a:pt x="343163" y="521410"/>
                      </a:cubicBezTo>
                      <a:cubicBezTo>
                        <a:pt x="301494" y="502445"/>
                        <a:pt x="264202" y="471910"/>
                        <a:pt x="235662" y="430661"/>
                      </a:cubicBezTo>
                      <a:cubicBezTo>
                        <a:pt x="225007" y="415299"/>
                        <a:pt x="216445" y="398799"/>
                        <a:pt x="210166" y="381635"/>
                      </a:cubicBezTo>
                      <a:cubicBezTo>
                        <a:pt x="203983" y="364756"/>
                        <a:pt x="199892" y="347308"/>
                        <a:pt x="197989" y="329765"/>
                      </a:cubicBezTo>
                      <a:cubicBezTo>
                        <a:pt x="196182" y="312602"/>
                        <a:pt x="196277" y="295438"/>
                        <a:pt x="198465" y="278464"/>
                      </a:cubicBezTo>
                      <a:cubicBezTo>
                        <a:pt x="200558" y="262059"/>
                        <a:pt x="204458" y="245938"/>
                        <a:pt x="210166" y="230387"/>
                      </a:cubicBezTo>
                      <a:cubicBezTo>
                        <a:pt x="213781" y="220430"/>
                        <a:pt x="217967" y="211042"/>
                        <a:pt x="222819" y="202034"/>
                      </a:cubicBezTo>
                      <a:cubicBezTo>
                        <a:pt x="227481" y="193310"/>
                        <a:pt x="232713" y="184965"/>
                        <a:pt x="238421" y="177189"/>
                      </a:cubicBezTo>
                      <a:cubicBezTo>
                        <a:pt x="244034" y="169603"/>
                        <a:pt x="250027" y="162396"/>
                        <a:pt x="256401" y="155758"/>
                      </a:cubicBezTo>
                      <a:cubicBezTo>
                        <a:pt x="262585" y="149215"/>
                        <a:pt x="269244" y="143241"/>
                        <a:pt x="276094" y="137646"/>
                      </a:cubicBezTo>
                      <a:cubicBezTo>
                        <a:pt x="279709" y="134802"/>
                        <a:pt x="283324" y="132052"/>
                        <a:pt x="286939" y="129491"/>
                      </a:cubicBezTo>
                      <a:cubicBezTo>
                        <a:pt x="290649" y="126931"/>
                        <a:pt x="294359" y="124560"/>
                        <a:pt x="298165" y="122190"/>
                      </a:cubicBezTo>
                      <a:cubicBezTo>
                        <a:pt x="301875" y="119914"/>
                        <a:pt x="305775" y="117828"/>
                        <a:pt x="309676" y="115741"/>
                      </a:cubicBezTo>
                      <a:cubicBezTo>
                        <a:pt x="313481" y="113750"/>
                        <a:pt x="317382" y="111854"/>
                        <a:pt x="321377" y="110147"/>
                      </a:cubicBezTo>
                      <a:cubicBezTo>
                        <a:pt x="325848" y="108250"/>
                        <a:pt x="330225" y="106543"/>
                        <a:pt x="334791" y="105026"/>
                      </a:cubicBezTo>
                      <a:cubicBezTo>
                        <a:pt x="339167" y="103509"/>
                        <a:pt x="343638" y="102276"/>
                        <a:pt x="348110" y="101233"/>
                      </a:cubicBezTo>
                      <a:cubicBezTo>
                        <a:pt x="352581" y="100190"/>
                        <a:pt x="356957" y="99336"/>
                        <a:pt x="361523" y="98673"/>
                      </a:cubicBezTo>
                      <a:cubicBezTo>
                        <a:pt x="365900" y="98009"/>
                        <a:pt x="370371" y="97535"/>
                        <a:pt x="374652" y="97250"/>
                      </a:cubicBezTo>
                      <a:cubicBezTo>
                        <a:pt x="370847" y="98578"/>
                        <a:pt x="367136" y="100095"/>
                        <a:pt x="363521" y="101707"/>
                      </a:cubicBezTo>
                      <a:cubicBezTo>
                        <a:pt x="359716" y="103319"/>
                        <a:pt x="356101" y="105216"/>
                        <a:pt x="352486" y="107207"/>
                      </a:cubicBezTo>
                      <a:cubicBezTo>
                        <a:pt x="348871" y="109198"/>
                        <a:pt x="345256" y="111474"/>
                        <a:pt x="341831" y="113845"/>
                      </a:cubicBezTo>
                      <a:cubicBezTo>
                        <a:pt x="338311" y="116216"/>
                        <a:pt x="334886" y="118871"/>
                        <a:pt x="331652" y="121716"/>
                      </a:cubicBezTo>
                      <a:cubicBezTo>
                        <a:pt x="329368" y="123612"/>
                        <a:pt x="327180" y="125698"/>
                        <a:pt x="325088" y="127690"/>
                      </a:cubicBezTo>
                      <a:cubicBezTo>
                        <a:pt x="322899" y="129776"/>
                        <a:pt x="320806" y="132052"/>
                        <a:pt x="318809" y="134327"/>
                      </a:cubicBezTo>
                      <a:cubicBezTo>
                        <a:pt x="316716" y="136603"/>
                        <a:pt x="314813" y="139069"/>
                        <a:pt x="312910" y="141534"/>
                      </a:cubicBezTo>
                      <a:cubicBezTo>
                        <a:pt x="311008" y="144095"/>
                        <a:pt x="309105" y="146655"/>
                        <a:pt x="307393" y="149405"/>
                      </a:cubicBezTo>
                      <a:cubicBezTo>
                        <a:pt x="293218" y="171120"/>
                        <a:pt x="284561" y="195870"/>
                        <a:pt x="281516" y="222042"/>
                      </a:cubicBezTo>
                      <a:cubicBezTo>
                        <a:pt x="278282" y="249826"/>
                        <a:pt x="281516" y="278748"/>
                        <a:pt x="291030" y="306533"/>
                      </a:cubicBezTo>
                      <a:cubicBezTo>
                        <a:pt x="300828" y="335360"/>
                        <a:pt x="317191" y="362291"/>
                        <a:pt x="339167" y="384670"/>
                      </a:cubicBezTo>
                      <a:cubicBezTo>
                        <a:pt x="361238" y="407239"/>
                        <a:pt x="388256" y="424402"/>
                        <a:pt x="418699" y="434169"/>
                      </a:cubicBezTo>
                      <a:cubicBezTo>
                        <a:pt x="436299" y="439859"/>
                        <a:pt x="453993" y="443083"/>
                        <a:pt x="471212" y="444221"/>
                      </a:cubicBezTo>
                      <a:cubicBezTo>
                        <a:pt x="488051" y="445264"/>
                        <a:pt x="504414" y="444221"/>
                        <a:pt x="520016" y="441092"/>
                      </a:cubicBezTo>
                      <a:cubicBezTo>
                        <a:pt x="535237" y="438057"/>
                        <a:pt x="549602" y="433316"/>
                        <a:pt x="563111" y="426773"/>
                      </a:cubicBezTo>
                      <a:cubicBezTo>
                        <a:pt x="575954" y="420420"/>
                        <a:pt x="588036" y="412644"/>
                        <a:pt x="598881" y="403446"/>
                      </a:cubicBezTo>
                      <a:cubicBezTo>
                        <a:pt x="609346" y="394532"/>
                        <a:pt x="618479" y="384670"/>
                        <a:pt x="626185" y="374049"/>
                      </a:cubicBezTo>
                      <a:cubicBezTo>
                        <a:pt x="633700" y="363808"/>
                        <a:pt x="639884" y="352903"/>
                        <a:pt x="644926" y="341429"/>
                      </a:cubicBezTo>
                      <a:cubicBezTo>
                        <a:pt x="649683" y="330429"/>
                        <a:pt x="653393" y="318860"/>
                        <a:pt x="655962" y="307007"/>
                      </a:cubicBezTo>
                      <a:cubicBezTo>
                        <a:pt x="658530" y="295533"/>
                        <a:pt x="659957" y="283680"/>
                        <a:pt x="660338" y="271636"/>
                      </a:cubicBezTo>
                      <a:cubicBezTo>
                        <a:pt x="661289" y="242809"/>
                        <a:pt x="657293" y="215025"/>
                        <a:pt x="649683" y="189232"/>
                      </a:cubicBezTo>
                      <a:cubicBezTo>
                        <a:pt x="642452" y="164862"/>
                        <a:pt x="631798" y="141534"/>
                        <a:pt x="618479" y="120198"/>
                      </a:cubicBezTo>
                      <a:cubicBezTo>
                        <a:pt x="605636" y="99526"/>
                        <a:pt x="589939" y="80181"/>
                        <a:pt x="571959" y="62828"/>
                      </a:cubicBezTo>
                      <a:cubicBezTo>
                        <a:pt x="554073" y="45570"/>
                        <a:pt x="533430" y="29923"/>
                        <a:pt x="510217" y="16742"/>
                      </a:cubicBezTo>
                      <a:cubicBezTo>
                        <a:pt x="508790" y="15889"/>
                        <a:pt x="507173" y="15225"/>
                        <a:pt x="505746" y="14846"/>
                      </a:cubicBezTo>
                      <a:cubicBezTo>
                        <a:pt x="504224" y="14467"/>
                        <a:pt x="502892" y="14372"/>
                        <a:pt x="501560" y="14467"/>
                      </a:cubicBezTo>
                      <a:cubicBezTo>
                        <a:pt x="500228" y="14561"/>
                        <a:pt x="499182" y="14846"/>
                        <a:pt x="498135" y="15510"/>
                      </a:cubicBezTo>
                      <a:cubicBezTo>
                        <a:pt x="497184" y="16079"/>
                        <a:pt x="496423" y="16932"/>
                        <a:pt x="495947" y="17975"/>
                      </a:cubicBezTo>
                      <a:cubicBezTo>
                        <a:pt x="495566" y="19018"/>
                        <a:pt x="495376" y="20251"/>
                        <a:pt x="495662" y="21484"/>
                      </a:cubicBezTo>
                      <a:cubicBezTo>
                        <a:pt x="495852" y="22716"/>
                        <a:pt x="496328" y="24044"/>
                        <a:pt x="497089" y="25372"/>
                      </a:cubicBezTo>
                      <a:cubicBezTo>
                        <a:pt x="497850" y="26604"/>
                        <a:pt x="498801" y="27932"/>
                        <a:pt x="500133" y="29070"/>
                      </a:cubicBezTo>
                      <a:cubicBezTo>
                        <a:pt x="501275" y="30303"/>
                        <a:pt x="502701" y="31346"/>
                        <a:pt x="504319" y="32199"/>
                      </a:cubicBezTo>
                      <a:cubicBezTo>
                        <a:pt x="525343" y="43863"/>
                        <a:pt x="543989" y="57897"/>
                        <a:pt x="559972" y="73449"/>
                      </a:cubicBezTo>
                      <a:cubicBezTo>
                        <a:pt x="576144" y="89095"/>
                        <a:pt x="590224" y="106543"/>
                        <a:pt x="601640" y="125319"/>
                      </a:cubicBezTo>
                      <a:cubicBezTo>
                        <a:pt x="613342" y="144569"/>
                        <a:pt x="622570" y="165431"/>
                        <a:pt x="628468" y="187336"/>
                      </a:cubicBezTo>
                      <a:cubicBezTo>
                        <a:pt x="634747" y="210284"/>
                        <a:pt x="637601" y="234749"/>
                        <a:pt x="635793" y="259973"/>
                      </a:cubicBezTo>
                      <a:cubicBezTo>
                        <a:pt x="635127" y="270024"/>
                        <a:pt x="633510" y="279886"/>
                        <a:pt x="631037" y="289274"/>
                      </a:cubicBezTo>
                      <a:cubicBezTo>
                        <a:pt x="628468" y="299041"/>
                        <a:pt x="624948" y="308429"/>
                        <a:pt x="620572" y="317343"/>
                      </a:cubicBezTo>
                      <a:cubicBezTo>
                        <a:pt x="616005" y="326541"/>
                        <a:pt x="610393" y="335170"/>
                        <a:pt x="603828" y="343231"/>
                      </a:cubicBezTo>
                      <a:cubicBezTo>
                        <a:pt x="596979" y="351481"/>
                        <a:pt x="589178" y="359067"/>
                        <a:pt x="580140" y="365705"/>
                      </a:cubicBezTo>
                      <a:cubicBezTo>
                        <a:pt x="570912" y="372627"/>
                        <a:pt x="560923" y="378316"/>
                        <a:pt x="550173" y="382773"/>
                      </a:cubicBezTo>
                      <a:cubicBezTo>
                        <a:pt x="539138" y="387420"/>
                        <a:pt x="527341" y="390644"/>
                        <a:pt x="515069" y="392446"/>
                      </a:cubicBezTo>
                      <a:cubicBezTo>
                        <a:pt x="502416" y="394247"/>
                        <a:pt x="489288" y="394532"/>
                        <a:pt x="475969" y="393109"/>
                      </a:cubicBezTo>
                      <a:cubicBezTo>
                        <a:pt x="462270" y="391687"/>
                        <a:pt x="448380" y="388558"/>
                        <a:pt x="434491" y="383722"/>
                      </a:cubicBezTo>
                      <a:cubicBezTo>
                        <a:pt x="428973" y="381825"/>
                        <a:pt x="423646" y="379549"/>
                        <a:pt x="418413" y="377084"/>
                      </a:cubicBezTo>
                      <a:cubicBezTo>
                        <a:pt x="413181" y="374523"/>
                        <a:pt x="408139" y="371679"/>
                        <a:pt x="403192" y="368549"/>
                      </a:cubicBezTo>
                      <a:cubicBezTo>
                        <a:pt x="398340" y="365420"/>
                        <a:pt x="393583" y="362101"/>
                        <a:pt x="389112" y="358498"/>
                      </a:cubicBezTo>
                      <a:cubicBezTo>
                        <a:pt x="384546" y="354894"/>
                        <a:pt x="380265" y="351101"/>
                        <a:pt x="376174" y="346929"/>
                      </a:cubicBezTo>
                      <a:cubicBezTo>
                        <a:pt x="384831" y="351196"/>
                        <a:pt x="393583" y="354705"/>
                        <a:pt x="402621" y="357265"/>
                      </a:cubicBezTo>
                      <a:cubicBezTo>
                        <a:pt x="411564" y="359920"/>
                        <a:pt x="420601" y="361627"/>
                        <a:pt x="429639" y="362670"/>
                      </a:cubicBezTo>
                      <a:cubicBezTo>
                        <a:pt x="438486" y="363618"/>
                        <a:pt x="447429" y="363713"/>
                        <a:pt x="456181" y="363049"/>
                      </a:cubicBezTo>
                      <a:cubicBezTo>
                        <a:pt x="464839" y="362386"/>
                        <a:pt x="473400" y="360963"/>
                        <a:pt x="481677" y="358782"/>
                      </a:cubicBezTo>
                      <a:cubicBezTo>
                        <a:pt x="494044" y="355558"/>
                        <a:pt x="505556" y="351006"/>
                        <a:pt x="516211" y="345317"/>
                      </a:cubicBezTo>
                      <a:cubicBezTo>
                        <a:pt x="526485" y="339817"/>
                        <a:pt x="535713" y="333369"/>
                        <a:pt x="544180" y="326067"/>
                      </a:cubicBezTo>
                      <a:cubicBezTo>
                        <a:pt x="552266" y="318955"/>
                        <a:pt x="559401" y="311084"/>
                        <a:pt x="565585" y="302550"/>
                      </a:cubicBezTo>
                      <a:cubicBezTo>
                        <a:pt x="571578" y="294205"/>
                        <a:pt x="576620" y="285292"/>
                        <a:pt x="580616" y="275809"/>
                      </a:cubicBezTo>
                      <a:cubicBezTo>
                        <a:pt x="584611" y="266706"/>
                        <a:pt x="587561" y="257318"/>
                        <a:pt x="589558" y="247835"/>
                      </a:cubicBezTo>
                      <a:cubicBezTo>
                        <a:pt x="591461" y="238637"/>
                        <a:pt x="592412" y="229249"/>
                        <a:pt x="592603" y="219861"/>
                      </a:cubicBezTo>
                      <a:cubicBezTo>
                        <a:pt x="592603" y="210758"/>
                        <a:pt x="592032" y="201560"/>
                        <a:pt x="590510" y="192361"/>
                      </a:cubicBezTo>
                      <a:cubicBezTo>
                        <a:pt x="589083" y="183448"/>
                        <a:pt x="586704" y="174439"/>
                        <a:pt x="583755" y="165525"/>
                      </a:cubicBezTo>
                      <a:cubicBezTo>
                        <a:pt x="576335" y="143715"/>
                        <a:pt x="565680" y="123612"/>
                        <a:pt x="552742" y="105785"/>
                      </a:cubicBezTo>
                      <a:cubicBezTo>
                        <a:pt x="539994" y="88336"/>
                        <a:pt x="524772" y="72406"/>
                        <a:pt x="507649" y="58751"/>
                      </a:cubicBezTo>
                      <a:cubicBezTo>
                        <a:pt x="490524" y="45001"/>
                        <a:pt x="471212" y="33147"/>
                        <a:pt x="450188" y="23854"/>
                      </a:cubicBezTo>
                      <a:cubicBezTo>
                        <a:pt x="428688" y="14277"/>
                        <a:pt x="405000" y="7165"/>
                        <a:pt x="379694" y="3467"/>
                      </a:cubicBezTo>
                      <a:cubicBezTo>
                        <a:pt x="346493" y="-1370"/>
                        <a:pt x="313005" y="-1085"/>
                        <a:pt x="280185" y="3941"/>
                      </a:cubicBezTo>
                      <a:cubicBezTo>
                        <a:pt x="244129" y="9441"/>
                        <a:pt x="208359" y="20915"/>
                        <a:pt x="174682" y="38268"/>
                      </a:cubicBezTo>
                      <a:cubicBezTo>
                        <a:pt x="137104" y="57613"/>
                        <a:pt x="101714" y="84449"/>
                        <a:pt x="72223" y="118586"/>
                      </a:cubicBezTo>
                      <a:cubicBezTo>
                        <a:pt x="38926" y="156801"/>
                        <a:pt x="13145" y="204025"/>
                        <a:pt x="492" y="258456"/>
                      </a:cubicBezTo>
                      <a:cubicBezTo>
                        <a:pt x="-364" y="262249"/>
                        <a:pt x="-79" y="265662"/>
                        <a:pt x="1158" y="268792"/>
                      </a:cubicBezTo>
                      <a:cubicBezTo>
                        <a:pt x="2395" y="271921"/>
                        <a:pt x="4583" y="274576"/>
                        <a:pt x="7627" y="276757"/>
                      </a:cubicBezTo>
                      <a:cubicBezTo>
                        <a:pt x="10671" y="278843"/>
                        <a:pt x="14382" y="280455"/>
                        <a:pt x="18758" y="281404"/>
                      </a:cubicBezTo>
                      <a:cubicBezTo>
                        <a:pt x="23134" y="282257"/>
                        <a:pt x="27986" y="282542"/>
                        <a:pt x="33313" y="281878"/>
                      </a:cubicBezTo>
                      <a:cubicBezTo>
                        <a:pt x="38450" y="281309"/>
                        <a:pt x="43588" y="279981"/>
                        <a:pt x="48344" y="278085"/>
                      </a:cubicBezTo>
                      <a:cubicBezTo>
                        <a:pt x="53006" y="276188"/>
                        <a:pt x="57287" y="273818"/>
                        <a:pt x="60997" y="271068"/>
                      </a:cubicBezTo>
                      <a:cubicBezTo>
                        <a:pt x="64707" y="268318"/>
                        <a:pt x="67751" y="265283"/>
                        <a:pt x="70130" y="261964"/>
                      </a:cubicBezTo>
                      <a:cubicBezTo>
                        <a:pt x="72413" y="258740"/>
                        <a:pt x="73935" y="255231"/>
                        <a:pt x="74506" y="251723"/>
                      </a:cubicBezTo>
                      <a:cubicBezTo>
                        <a:pt x="81927" y="206965"/>
                        <a:pt x="100192" y="167327"/>
                        <a:pt x="125307" y="134517"/>
                      </a:cubicBezTo>
                      <a:cubicBezTo>
                        <a:pt x="148044" y="104742"/>
                        <a:pt x="176109" y="80750"/>
                        <a:pt x="206932" y="62828"/>
                      </a:cubicBezTo>
                      <a:cubicBezTo>
                        <a:pt x="234901" y="46613"/>
                        <a:pt x="265058" y="35423"/>
                        <a:pt x="296072" y="29544"/>
                      </a:cubicBezTo>
                      <a:cubicBezTo>
                        <a:pt x="324612" y="24044"/>
                        <a:pt x="354103" y="23001"/>
                        <a:pt x="383499" y="26510"/>
                      </a:cubicBezTo>
                      <a:cubicBezTo>
                        <a:pt x="405380" y="29165"/>
                        <a:pt x="425929" y="34949"/>
                        <a:pt x="444765" y="43009"/>
                      </a:cubicBezTo>
                      <a:cubicBezTo>
                        <a:pt x="463126" y="50880"/>
                        <a:pt x="480060" y="61121"/>
                        <a:pt x="495186" y="73069"/>
                      </a:cubicBezTo>
                      <a:cubicBezTo>
                        <a:pt x="510122" y="84923"/>
                        <a:pt x="523440" y="98862"/>
                        <a:pt x="534381" y="114224"/>
                      </a:cubicBezTo>
                      <a:cubicBezTo>
                        <a:pt x="545512" y="129871"/>
                        <a:pt x="554549" y="147414"/>
                        <a:pt x="560448" y="166379"/>
                      </a:cubicBezTo>
                      <a:cubicBezTo>
                        <a:pt x="562826" y="173775"/>
                        <a:pt x="564443" y="181172"/>
                        <a:pt x="565394" y="188663"/>
                      </a:cubicBezTo>
                      <a:cubicBezTo>
                        <a:pt x="566441" y="196154"/>
                        <a:pt x="566726" y="203646"/>
                        <a:pt x="566346" y="211137"/>
                      </a:cubicBezTo>
                      <a:cubicBezTo>
                        <a:pt x="565965" y="218723"/>
                        <a:pt x="564824" y="226214"/>
                        <a:pt x="563016" y="233611"/>
                      </a:cubicBezTo>
                      <a:cubicBezTo>
                        <a:pt x="561018" y="241102"/>
                        <a:pt x="558355" y="248499"/>
                        <a:pt x="554835" y="255611"/>
                      </a:cubicBezTo>
                      <a:cubicBezTo>
                        <a:pt x="551220" y="262912"/>
                        <a:pt x="546844" y="269835"/>
                        <a:pt x="541706" y="276093"/>
                      </a:cubicBezTo>
                      <a:cubicBezTo>
                        <a:pt x="536474" y="282542"/>
                        <a:pt x="530481" y="288421"/>
                        <a:pt x="523821" y="293636"/>
                      </a:cubicBezTo>
                      <a:cubicBezTo>
                        <a:pt x="516877" y="299041"/>
                        <a:pt x="509361" y="303593"/>
                        <a:pt x="501084" y="307481"/>
                      </a:cubicBezTo>
                      <a:cubicBezTo>
                        <a:pt x="492617" y="311369"/>
                        <a:pt x="483389" y="314403"/>
                        <a:pt x="473686" y="316490"/>
                      </a:cubicBezTo>
                      <a:cubicBezTo>
                        <a:pt x="465980" y="318102"/>
                        <a:pt x="458084" y="318860"/>
                        <a:pt x="450093" y="318765"/>
                      </a:cubicBezTo>
                      <a:cubicBezTo>
                        <a:pt x="442006" y="318765"/>
                        <a:pt x="433920" y="317722"/>
                        <a:pt x="425834" y="315921"/>
                      </a:cubicBezTo>
                      <a:cubicBezTo>
                        <a:pt x="417652" y="314024"/>
                        <a:pt x="409661" y="311274"/>
                        <a:pt x="401860" y="307671"/>
                      </a:cubicBezTo>
                      <a:cubicBezTo>
                        <a:pt x="393964" y="303972"/>
                        <a:pt x="386448" y="299516"/>
                        <a:pt x="379313" y="294110"/>
                      </a:cubicBezTo>
                      <a:cubicBezTo>
                        <a:pt x="372274" y="288705"/>
                        <a:pt x="365519" y="282731"/>
                        <a:pt x="359526" y="276188"/>
                      </a:cubicBezTo>
                      <a:cubicBezTo>
                        <a:pt x="353532" y="269645"/>
                        <a:pt x="348395" y="262533"/>
                        <a:pt x="344019" y="255042"/>
                      </a:cubicBezTo>
                      <a:cubicBezTo>
                        <a:pt x="339738" y="247645"/>
                        <a:pt x="336313" y="239870"/>
                        <a:pt x="334030" y="231809"/>
                      </a:cubicBezTo>
                      <a:cubicBezTo>
                        <a:pt x="331747" y="223939"/>
                        <a:pt x="331271" y="211801"/>
                        <a:pt x="331461" y="203646"/>
                      </a:cubicBezTo>
                      <a:cubicBezTo>
                        <a:pt x="331652" y="198999"/>
                        <a:pt x="333649" y="189327"/>
                        <a:pt x="334981" y="185629"/>
                      </a:cubicBezTo>
                      <a:cubicBezTo>
                        <a:pt x="336313" y="182025"/>
                        <a:pt x="337930" y="178517"/>
                        <a:pt x="339548" y="175103"/>
                      </a:cubicBezTo>
                      <a:cubicBezTo>
                        <a:pt x="341165" y="171689"/>
                        <a:pt x="342973" y="168465"/>
                        <a:pt x="344685" y="165431"/>
                      </a:cubicBezTo>
                      <a:cubicBezTo>
                        <a:pt x="352105" y="152439"/>
                        <a:pt x="361904" y="142008"/>
                        <a:pt x="373225" y="134138"/>
                      </a:cubicBezTo>
                      <a:cubicBezTo>
                        <a:pt x="384070" y="126552"/>
                        <a:pt x="396247" y="121431"/>
                        <a:pt x="408900" y="118586"/>
                      </a:cubicBezTo>
                      <a:cubicBezTo>
                        <a:pt x="421172" y="115931"/>
                        <a:pt x="433920" y="115267"/>
                        <a:pt x="446668" y="117069"/>
                      </a:cubicBezTo>
                      <a:cubicBezTo>
                        <a:pt x="458369" y="118776"/>
                        <a:pt x="469215" y="122474"/>
                        <a:pt x="479203" y="127784"/>
                      </a:cubicBezTo>
                      <a:cubicBezTo>
                        <a:pt x="480916" y="128638"/>
                        <a:pt x="482533" y="129396"/>
                        <a:pt x="484246" y="129776"/>
                      </a:cubicBezTo>
                      <a:cubicBezTo>
                        <a:pt x="485958" y="130155"/>
                        <a:pt x="487480" y="130155"/>
                        <a:pt x="489002" y="129965"/>
                      </a:cubicBezTo>
                      <a:cubicBezTo>
                        <a:pt x="490524" y="129776"/>
                        <a:pt x="491856" y="129207"/>
                        <a:pt x="493093" y="128448"/>
                      </a:cubicBezTo>
                      <a:cubicBezTo>
                        <a:pt x="494330" y="127690"/>
                        <a:pt x="495281" y="126646"/>
                        <a:pt x="495947" y="125319"/>
                      </a:cubicBezTo>
                      <a:cubicBezTo>
                        <a:pt x="496613" y="124086"/>
                        <a:pt x="496993" y="122664"/>
                        <a:pt x="497184" y="121147"/>
                      </a:cubicBezTo>
                      <a:cubicBezTo>
                        <a:pt x="497184" y="119629"/>
                        <a:pt x="496993" y="118112"/>
                        <a:pt x="496518" y="116595"/>
                      </a:cubicBezTo>
                      <a:cubicBezTo>
                        <a:pt x="496042" y="115078"/>
                        <a:pt x="495281" y="113560"/>
                        <a:pt x="494330" y="112138"/>
                      </a:cubicBezTo>
                      <a:cubicBezTo>
                        <a:pt x="493379" y="110716"/>
                        <a:pt x="492047" y="109388"/>
                        <a:pt x="490620" y="108155"/>
                      </a:cubicBezTo>
                    </a:path>
                  </a:pathLst>
                </a:custGeom>
                <a:solidFill>
                  <a:srgbClr val="FFFFFF"/>
                </a:solidFill>
                <a:ln w="95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62" name="Graphic 6">
                  <a:extLst>
                    <a:ext uri="{FF2B5EF4-FFF2-40B4-BE49-F238E27FC236}">
                      <a16:creationId xmlns:a16="http://schemas.microsoft.com/office/drawing/2014/main" id="{BEC52B94-83EB-68E7-ECE7-FBC8DE50A26A}"/>
                    </a:ext>
                  </a:extLst>
                </p:cNvPr>
                <p:cNvGrpSpPr/>
                <p:nvPr/>
              </p:nvGrpSpPr>
              <p:grpSpPr>
                <a:xfrm>
                  <a:off x="5733541" y="4948531"/>
                  <a:ext cx="152403" cy="40111"/>
                  <a:chOff x="5733541" y="4948531"/>
                  <a:chExt cx="152403" cy="40111"/>
                </a:xfrm>
                <a:solidFill>
                  <a:srgbClr val="FFFFFF"/>
                </a:solidFill>
              </p:grpSpPr>
              <p:sp>
                <p:nvSpPr>
                  <p:cNvPr id="63" name="Freeform 62">
                    <a:extLst>
                      <a:ext uri="{FF2B5EF4-FFF2-40B4-BE49-F238E27FC236}">
                        <a16:creationId xmlns:a16="http://schemas.microsoft.com/office/drawing/2014/main" id="{2994F344-C780-C225-61C2-4403D6E73403}"/>
                      </a:ext>
                    </a:extLst>
                  </p:cNvPr>
                  <p:cNvSpPr/>
                  <p:nvPr/>
                </p:nvSpPr>
                <p:spPr>
                  <a:xfrm>
                    <a:off x="5733541" y="4948531"/>
                    <a:ext cx="40146" cy="40016"/>
                  </a:xfrm>
                  <a:custGeom>
                    <a:avLst/>
                    <a:gdLst>
                      <a:gd name="connsiteX0" fmla="*/ 34153 w 40146"/>
                      <a:gd name="connsiteY0" fmla="*/ 34138 h 40016"/>
                      <a:gd name="connsiteX1" fmla="*/ 19978 w 40146"/>
                      <a:gd name="connsiteY1" fmla="*/ 40017 h 40016"/>
                      <a:gd name="connsiteX2" fmla="*/ 5803 w 40146"/>
                      <a:gd name="connsiteY2" fmla="*/ 34138 h 40016"/>
                      <a:gd name="connsiteX3" fmla="*/ 0 w 40146"/>
                      <a:gd name="connsiteY3" fmla="*/ 19914 h 40016"/>
                      <a:gd name="connsiteX4" fmla="*/ 5898 w 40146"/>
                      <a:gd name="connsiteY4" fmla="*/ 5784 h 40016"/>
                      <a:gd name="connsiteX5" fmla="*/ 20073 w 40146"/>
                      <a:gd name="connsiteY5" fmla="*/ 0 h 40016"/>
                      <a:gd name="connsiteX6" fmla="*/ 34248 w 40146"/>
                      <a:gd name="connsiteY6" fmla="*/ 5784 h 40016"/>
                      <a:gd name="connsiteX7" fmla="*/ 40146 w 40146"/>
                      <a:gd name="connsiteY7" fmla="*/ 19914 h 40016"/>
                      <a:gd name="connsiteX8" fmla="*/ 34248 w 40146"/>
                      <a:gd name="connsiteY8" fmla="*/ 34138 h 40016"/>
                      <a:gd name="connsiteX9" fmla="*/ 7801 w 40146"/>
                      <a:gd name="connsiteY9" fmla="*/ 7776 h 40016"/>
                      <a:gd name="connsiteX10" fmla="*/ 2759 w 40146"/>
                      <a:gd name="connsiteY10" fmla="*/ 19914 h 40016"/>
                      <a:gd name="connsiteX11" fmla="*/ 7801 w 40146"/>
                      <a:gd name="connsiteY11" fmla="*/ 32146 h 40016"/>
                      <a:gd name="connsiteX12" fmla="*/ 19978 w 40146"/>
                      <a:gd name="connsiteY12" fmla="*/ 37172 h 40016"/>
                      <a:gd name="connsiteX13" fmla="*/ 32155 w 40146"/>
                      <a:gd name="connsiteY13" fmla="*/ 32146 h 40016"/>
                      <a:gd name="connsiteX14" fmla="*/ 37197 w 40146"/>
                      <a:gd name="connsiteY14" fmla="*/ 19914 h 40016"/>
                      <a:gd name="connsiteX15" fmla="*/ 32155 w 40146"/>
                      <a:gd name="connsiteY15" fmla="*/ 7776 h 40016"/>
                      <a:gd name="connsiteX16" fmla="*/ 19978 w 40146"/>
                      <a:gd name="connsiteY16" fmla="*/ 2750 h 40016"/>
                      <a:gd name="connsiteX17" fmla="*/ 7801 w 40146"/>
                      <a:gd name="connsiteY17" fmla="*/ 7776 h 40016"/>
                      <a:gd name="connsiteX18" fmla="*/ 19597 w 40146"/>
                      <a:gd name="connsiteY18" fmla="*/ 8914 h 40016"/>
                      <a:gd name="connsiteX19" fmla="*/ 25591 w 40146"/>
                      <a:gd name="connsiteY19" fmla="*/ 9672 h 40016"/>
                      <a:gd name="connsiteX20" fmla="*/ 29016 w 40146"/>
                      <a:gd name="connsiteY20" fmla="*/ 15267 h 40016"/>
                      <a:gd name="connsiteX21" fmla="*/ 26828 w 40146"/>
                      <a:gd name="connsiteY21" fmla="*/ 19629 h 40016"/>
                      <a:gd name="connsiteX22" fmla="*/ 23688 w 40146"/>
                      <a:gd name="connsiteY22" fmla="*/ 20672 h 40016"/>
                      <a:gd name="connsiteX23" fmla="*/ 27494 w 40146"/>
                      <a:gd name="connsiteY23" fmla="*/ 22853 h 40016"/>
                      <a:gd name="connsiteX24" fmla="*/ 28730 w 40146"/>
                      <a:gd name="connsiteY24" fmla="*/ 26267 h 40016"/>
                      <a:gd name="connsiteX25" fmla="*/ 28730 w 40146"/>
                      <a:gd name="connsiteY25" fmla="*/ 27879 h 40016"/>
                      <a:gd name="connsiteX26" fmla="*/ 28730 w 40146"/>
                      <a:gd name="connsiteY26" fmla="*/ 29491 h 40016"/>
                      <a:gd name="connsiteX27" fmla="*/ 28921 w 40146"/>
                      <a:gd name="connsiteY27" fmla="*/ 30629 h 40016"/>
                      <a:gd name="connsiteX28" fmla="*/ 28921 w 40146"/>
                      <a:gd name="connsiteY28" fmla="*/ 30914 h 40016"/>
                      <a:gd name="connsiteX29" fmla="*/ 25401 w 40146"/>
                      <a:gd name="connsiteY29" fmla="*/ 30914 h 40016"/>
                      <a:gd name="connsiteX30" fmla="*/ 25401 w 40146"/>
                      <a:gd name="connsiteY30" fmla="*/ 30724 h 40016"/>
                      <a:gd name="connsiteX31" fmla="*/ 25401 w 40146"/>
                      <a:gd name="connsiteY31" fmla="*/ 30439 h 40016"/>
                      <a:gd name="connsiteX32" fmla="*/ 25401 w 40146"/>
                      <a:gd name="connsiteY32" fmla="*/ 29776 h 40016"/>
                      <a:gd name="connsiteX33" fmla="*/ 25401 w 40146"/>
                      <a:gd name="connsiteY33" fmla="*/ 28069 h 40016"/>
                      <a:gd name="connsiteX34" fmla="*/ 23308 w 40146"/>
                      <a:gd name="connsiteY34" fmla="*/ 23043 h 40016"/>
                      <a:gd name="connsiteX35" fmla="*/ 19027 w 40146"/>
                      <a:gd name="connsiteY35" fmla="*/ 22379 h 40016"/>
                      <a:gd name="connsiteX36" fmla="*/ 15982 w 40146"/>
                      <a:gd name="connsiteY36" fmla="*/ 22379 h 40016"/>
                      <a:gd name="connsiteX37" fmla="*/ 15982 w 40146"/>
                      <a:gd name="connsiteY37" fmla="*/ 31008 h 40016"/>
                      <a:gd name="connsiteX38" fmla="*/ 12082 w 40146"/>
                      <a:gd name="connsiteY38" fmla="*/ 31008 h 40016"/>
                      <a:gd name="connsiteX39" fmla="*/ 12082 w 40146"/>
                      <a:gd name="connsiteY39" fmla="*/ 9009 h 40016"/>
                      <a:gd name="connsiteX40" fmla="*/ 19788 w 40146"/>
                      <a:gd name="connsiteY40" fmla="*/ 9009 h 40016"/>
                      <a:gd name="connsiteX41" fmla="*/ 23783 w 40146"/>
                      <a:gd name="connsiteY41" fmla="*/ 12422 h 40016"/>
                      <a:gd name="connsiteX42" fmla="*/ 19122 w 40146"/>
                      <a:gd name="connsiteY42" fmla="*/ 11569 h 40016"/>
                      <a:gd name="connsiteX43" fmla="*/ 15792 w 40146"/>
                      <a:gd name="connsiteY43" fmla="*/ 11569 h 40016"/>
                      <a:gd name="connsiteX44" fmla="*/ 15792 w 40146"/>
                      <a:gd name="connsiteY44" fmla="*/ 19534 h 40016"/>
                      <a:gd name="connsiteX45" fmla="*/ 19312 w 40146"/>
                      <a:gd name="connsiteY45" fmla="*/ 19534 h 40016"/>
                      <a:gd name="connsiteX46" fmla="*/ 23022 w 40146"/>
                      <a:gd name="connsiteY46" fmla="*/ 19060 h 40016"/>
                      <a:gd name="connsiteX47" fmla="*/ 25306 w 40146"/>
                      <a:gd name="connsiteY47" fmla="*/ 15646 h 40016"/>
                      <a:gd name="connsiteX48" fmla="*/ 23879 w 40146"/>
                      <a:gd name="connsiteY48" fmla="*/ 12422 h 400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</a:cxnLst>
                    <a:rect l="l" t="t" r="r" b="b"/>
                    <a:pathLst>
                      <a:path w="40146" h="40016">
                        <a:moveTo>
                          <a:pt x="34153" y="34138"/>
                        </a:moveTo>
                        <a:cubicBezTo>
                          <a:pt x="30252" y="38026"/>
                          <a:pt x="25496" y="40017"/>
                          <a:pt x="19978" y="40017"/>
                        </a:cubicBezTo>
                        <a:cubicBezTo>
                          <a:pt x="14460" y="40017"/>
                          <a:pt x="9704" y="38026"/>
                          <a:pt x="5803" y="34138"/>
                        </a:cubicBezTo>
                        <a:cubicBezTo>
                          <a:pt x="1903" y="30250"/>
                          <a:pt x="0" y="25508"/>
                          <a:pt x="0" y="19914"/>
                        </a:cubicBezTo>
                        <a:cubicBezTo>
                          <a:pt x="0" y="14319"/>
                          <a:pt x="1998" y="9672"/>
                          <a:pt x="5898" y="5784"/>
                        </a:cubicBezTo>
                        <a:cubicBezTo>
                          <a:pt x="9799" y="1897"/>
                          <a:pt x="14555" y="0"/>
                          <a:pt x="20073" y="0"/>
                        </a:cubicBezTo>
                        <a:cubicBezTo>
                          <a:pt x="25591" y="0"/>
                          <a:pt x="30348" y="1991"/>
                          <a:pt x="34248" y="5784"/>
                        </a:cubicBezTo>
                        <a:cubicBezTo>
                          <a:pt x="38149" y="9578"/>
                          <a:pt x="40146" y="14414"/>
                          <a:pt x="40146" y="19914"/>
                        </a:cubicBezTo>
                        <a:cubicBezTo>
                          <a:pt x="40146" y="25414"/>
                          <a:pt x="38149" y="30155"/>
                          <a:pt x="34248" y="34138"/>
                        </a:cubicBezTo>
                        <a:close/>
                        <a:moveTo>
                          <a:pt x="7801" y="7776"/>
                        </a:moveTo>
                        <a:cubicBezTo>
                          <a:pt x="4471" y="11095"/>
                          <a:pt x="2759" y="15172"/>
                          <a:pt x="2759" y="19914"/>
                        </a:cubicBezTo>
                        <a:cubicBezTo>
                          <a:pt x="2759" y="24655"/>
                          <a:pt x="4471" y="28827"/>
                          <a:pt x="7801" y="32146"/>
                        </a:cubicBezTo>
                        <a:cubicBezTo>
                          <a:pt x="11131" y="35560"/>
                          <a:pt x="15221" y="37172"/>
                          <a:pt x="19978" y="37172"/>
                        </a:cubicBezTo>
                        <a:cubicBezTo>
                          <a:pt x="24735" y="37172"/>
                          <a:pt x="28825" y="35465"/>
                          <a:pt x="32155" y="32146"/>
                        </a:cubicBezTo>
                        <a:cubicBezTo>
                          <a:pt x="35485" y="28827"/>
                          <a:pt x="37197" y="24655"/>
                          <a:pt x="37197" y="19914"/>
                        </a:cubicBezTo>
                        <a:cubicBezTo>
                          <a:pt x="37197" y="15172"/>
                          <a:pt x="35485" y="11095"/>
                          <a:pt x="32155" y="7776"/>
                        </a:cubicBezTo>
                        <a:cubicBezTo>
                          <a:pt x="28825" y="4362"/>
                          <a:pt x="24735" y="2750"/>
                          <a:pt x="19978" y="2750"/>
                        </a:cubicBezTo>
                        <a:cubicBezTo>
                          <a:pt x="15221" y="2750"/>
                          <a:pt x="11131" y="4457"/>
                          <a:pt x="7801" y="7776"/>
                        </a:cubicBezTo>
                        <a:close/>
                        <a:moveTo>
                          <a:pt x="19597" y="8914"/>
                        </a:moveTo>
                        <a:cubicBezTo>
                          <a:pt x="22356" y="8914"/>
                          <a:pt x="24354" y="9198"/>
                          <a:pt x="25591" y="9672"/>
                        </a:cubicBezTo>
                        <a:cubicBezTo>
                          <a:pt x="27874" y="10621"/>
                          <a:pt x="29016" y="12517"/>
                          <a:pt x="29016" y="15267"/>
                        </a:cubicBezTo>
                        <a:cubicBezTo>
                          <a:pt x="29016" y="17258"/>
                          <a:pt x="28255" y="18681"/>
                          <a:pt x="26828" y="19629"/>
                        </a:cubicBezTo>
                        <a:cubicBezTo>
                          <a:pt x="26067" y="20103"/>
                          <a:pt x="25020" y="20483"/>
                          <a:pt x="23688" y="20672"/>
                        </a:cubicBezTo>
                        <a:cubicBezTo>
                          <a:pt x="25401" y="20957"/>
                          <a:pt x="26638" y="21620"/>
                          <a:pt x="27494" y="22853"/>
                        </a:cubicBezTo>
                        <a:cubicBezTo>
                          <a:pt x="28255" y="23991"/>
                          <a:pt x="28730" y="25129"/>
                          <a:pt x="28730" y="26267"/>
                        </a:cubicBezTo>
                        <a:lnTo>
                          <a:pt x="28730" y="27879"/>
                        </a:lnTo>
                        <a:cubicBezTo>
                          <a:pt x="28730" y="28353"/>
                          <a:pt x="28730" y="28922"/>
                          <a:pt x="28730" y="29491"/>
                        </a:cubicBezTo>
                        <a:cubicBezTo>
                          <a:pt x="28730" y="30060"/>
                          <a:pt x="28825" y="30439"/>
                          <a:pt x="28921" y="30629"/>
                        </a:cubicBezTo>
                        <a:lnTo>
                          <a:pt x="28921" y="30914"/>
                        </a:lnTo>
                        <a:cubicBezTo>
                          <a:pt x="28921" y="30914"/>
                          <a:pt x="25401" y="30914"/>
                          <a:pt x="25401" y="30914"/>
                        </a:cubicBezTo>
                        <a:cubicBezTo>
                          <a:pt x="25401" y="30914"/>
                          <a:pt x="25401" y="30724"/>
                          <a:pt x="25401" y="30724"/>
                        </a:cubicBezTo>
                        <a:cubicBezTo>
                          <a:pt x="25401" y="30724"/>
                          <a:pt x="25401" y="30534"/>
                          <a:pt x="25401" y="30439"/>
                        </a:cubicBezTo>
                        <a:lnTo>
                          <a:pt x="25401" y="29776"/>
                        </a:lnTo>
                        <a:cubicBezTo>
                          <a:pt x="25401" y="29776"/>
                          <a:pt x="25401" y="28069"/>
                          <a:pt x="25401" y="28069"/>
                        </a:cubicBezTo>
                        <a:cubicBezTo>
                          <a:pt x="25401" y="25508"/>
                          <a:pt x="24735" y="23896"/>
                          <a:pt x="23308" y="23043"/>
                        </a:cubicBezTo>
                        <a:cubicBezTo>
                          <a:pt x="22452" y="22569"/>
                          <a:pt x="21024" y="22379"/>
                          <a:pt x="19027" y="22379"/>
                        </a:cubicBezTo>
                        <a:lnTo>
                          <a:pt x="15982" y="22379"/>
                        </a:lnTo>
                        <a:lnTo>
                          <a:pt x="15982" y="31008"/>
                        </a:lnTo>
                        <a:lnTo>
                          <a:pt x="12082" y="31008"/>
                        </a:lnTo>
                        <a:lnTo>
                          <a:pt x="12082" y="9009"/>
                        </a:lnTo>
                        <a:lnTo>
                          <a:pt x="19788" y="9009"/>
                        </a:lnTo>
                        <a:close/>
                        <a:moveTo>
                          <a:pt x="23783" y="12422"/>
                        </a:moveTo>
                        <a:cubicBezTo>
                          <a:pt x="22832" y="11853"/>
                          <a:pt x="21215" y="11569"/>
                          <a:pt x="19122" y="11569"/>
                        </a:cubicBezTo>
                        <a:lnTo>
                          <a:pt x="15792" y="11569"/>
                        </a:lnTo>
                        <a:lnTo>
                          <a:pt x="15792" y="19534"/>
                        </a:lnTo>
                        <a:lnTo>
                          <a:pt x="19312" y="19534"/>
                        </a:lnTo>
                        <a:cubicBezTo>
                          <a:pt x="20929" y="19534"/>
                          <a:pt x="22166" y="19345"/>
                          <a:pt x="23022" y="19060"/>
                        </a:cubicBezTo>
                        <a:cubicBezTo>
                          <a:pt x="24545" y="18491"/>
                          <a:pt x="25306" y="17353"/>
                          <a:pt x="25306" y="15646"/>
                        </a:cubicBezTo>
                        <a:cubicBezTo>
                          <a:pt x="25306" y="14034"/>
                          <a:pt x="24830" y="12991"/>
                          <a:pt x="23879" y="1242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64" name="Freeform 63">
                    <a:extLst>
                      <a:ext uri="{FF2B5EF4-FFF2-40B4-BE49-F238E27FC236}">
                        <a16:creationId xmlns:a16="http://schemas.microsoft.com/office/drawing/2014/main" id="{9E4AEAF4-BED7-B3EC-5F01-B2DE90FB0E2F}"/>
                      </a:ext>
                    </a:extLst>
                  </p:cNvPr>
                  <p:cNvSpPr/>
                  <p:nvPr/>
                </p:nvSpPr>
                <p:spPr>
                  <a:xfrm>
                    <a:off x="5780918" y="4948531"/>
                    <a:ext cx="16933" cy="40016"/>
                  </a:xfrm>
                  <a:custGeom>
                    <a:avLst/>
                    <a:gdLst>
                      <a:gd name="connsiteX0" fmla="*/ 12748 w 16933"/>
                      <a:gd name="connsiteY0" fmla="*/ 0 h 40016"/>
                      <a:gd name="connsiteX1" fmla="*/ 16934 w 16933"/>
                      <a:gd name="connsiteY1" fmla="*/ 0 h 40016"/>
                      <a:gd name="connsiteX2" fmla="*/ 4186 w 16933"/>
                      <a:gd name="connsiteY2" fmla="*/ 40017 h 40016"/>
                      <a:gd name="connsiteX3" fmla="*/ 0 w 16933"/>
                      <a:gd name="connsiteY3" fmla="*/ 40017 h 40016"/>
                      <a:gd name="connsiteX4" fmla="*/ 12748 w 16933"/>
                      <a:gd name="connsiteY4" fmla="*/ 0 h 400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33" h="40016">
                        <a:moveTo>
                          <a:pt x="12748" y="0"/>
                        </a:moveTo>
                        <a:lnTo>
                          <a:pt x="16934" y="0"/>
                        </a:lnTo>
                        <a:lnTo>
                          <a:pt x="4186" y="40017"/>
                        </a:lnTo>
                        <a:lnTo>
                          <a:pt x="0" y="40017"/>
                        </a:lnTo>
                        <a:lnTo>
                          <a:pt x="1274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65" name="Freeform 64">
                    <a:extLst>
                      <a:ext uri="{FF2B5EF4-FFF2-40B4-BE49-F238E27FC236}">
                        <a16:creationId xmlns:a16="http://schemas.microsoft.com/office/drawing/2014/main" id="{C168B0DE-E376-7D9D-E56E-09ACE37E252C}"/>
                      </a:ext>
                    </a:extLst>
                  </p:cNvPr>
                  <p:cNvSpPr/>
                  <p:nvPr/>
                </p:nvSpPr>
                <p:spPr>
                  <a:xfrm>
                    <a:off x="5805652" y="4948531"/>
                    <a:ext cx="39004" cy="40016"/>
                  </a:xfrm>
                  <a:custGeom>
                    <a:avLst/>
                    <a:gdLst>
                      <a:gd name="connsiteX0" fmla="*/ 571 w 39004"/>
                      <a:gd name="connsiteY0" fmla="*/ 0 h 40016"/>
                      <a:gd name="connsiteX1" fmla="*/ 8371 w 39004"/>
                      <a:gd name="connsiteY1" fmla="*/ 0 h 40016"/>
                      <a:gd name="connsiteX2" fmla="*/ 19883 w 39004"/>
                      <a:gd name="connsiteY2" fmla="*/ 33853 h 40016"/>
                      <a:gd name="connsiteX3" fmla="*/ 31299 w 39004"/>
                      <a:gd name="connsiteY3" fmla="*/ 0 h 40016"/>
                      <a:gd name="connsiteX4" fmla="*/ 39004 w 39004"/>
                      <a:gd name="connsiteY4" fmla="*/ 0 h 40016"/>
                      <a:gd name="connsiteX5" fmla="*/ 39004 w 39004"/>
                      <a:gd name="connsiteY5" fmla="*/ 40017 h 40016"/>
                      <a:gd name="connsiteX6" fmla="*/ 33772 w 39004"/>
                      <a:gd name="connsiteY6" fmla="*/ 40017 h 40016"/>
                      <a:gd name="connsiteX7" fmla="*/ 33772 w 39004"/>
                      <a:gd name="connsiteY7" fmla="*/ 16405 h 40016"/>
                      <a:gd name="connsiteX8" fmla="*/ 33772 w 39004"/>
                      <a:gd name="connsiteY8" fmla="*/ 12327 h 40016"/>
                      <a:gd name="connsiteX9" fmla="*/ 33772 w 39004"/>
                      <a:gd name="connsiteY9" fmla="*/ 6259 h 40016"/>
                      <a:gd name="connsiteX10" fmla="*/ 22261 w 39004"/>
                      <a:gd name="connsiteY10" fmla="*/ 40017 h 40016"/>
                      <a:gd name="connsiteX11" fmla="*/ 16839 w 39004"/>
                      <a:gd name="connsiteY11" fmla="*/ 40017 h 40016"/>
                      <a:gd name="connsiteX12" fmla="*/ 5232 w 39004"/>
                      <a:gd name="connsiteY12" fmla="*/ 6259 h 40016"/>
                      <a:gd name="connsiteX13" fmla="*/ 5232 w 39004"/>
                      <a:gd name="connsiteY13" fmla="*/ 7491 h 40016"/>
                      <a:gd name="connsiteX14" fmla="*/ 5232 w 39004"/>
                      <a:gd name="connsiteY14" fmla="*/ 11948 h 40016"/>
                      <a:gd name="connsiteX15" fmla="*/ 5232 w 39004"/>
                      <a:gd name="connsiteY15" fmla="*/ 16405 h 40016"/>
                      <a:gd name="connsiteX16" fmla="*/ 5232 w 39004"/>
                      <a:gd name="connsiteY16" fmla="*/ 40017 h 40016"/>
                      <a:gd name="connsiteX17" fmla="*/ 0 w 39004"/>
                      <a:gd name="connsiteY17" fmla="*/ 40017 h 40016"/>
                      <a:gd name="connsiteX18" fmla="*/ 0 w 39004"/>
                      <a:gd name="connsiteY18" fmla="*/ 0 h 400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9004" h="40016">
                        <a:moveTo>
                          <a:pt x="571" y="0"/>
                        </a:moveTo>
                        <a:lnTo>
                          <a:pt x="8371" y="0"/>
                        </a:lnTo>
                        <a:lnTo>
                          <a:pt x="19883" y="33853"/>
                        </a:lnTo>
                        <a:lnTo>
                          <a:pt x="31299" y="0"/>
                        </a:lnTo>
                        <a:lnTo>
                          <a:pt x="39004" y="0"/>
                        </a:lnTo>
                        <a:lnTo>
                          <a:pt x="39004" y="40017"/>
                        </a:lnTo>
                        <a:lnTo>
                          <a:pt x="33772" y="40017"/>
                        </a:lnTo>
                        <a:lnTo>
                          <a:pt x="33772" y="16405"/>
                        </a:lnTo>
                        <a:cubicBezTo>
                          <a:pt x="33772" y="15552"/>
                          <a:pt x="33772" y="14224"/>
                          <a:pt x="33772" y="12327"/>
                        </a:cubicBezTo>
                        <a:cubicBezTo>
                          <a:pt x="33772" y="10431"/>
                          <a:pt x="33772" y="8440"/>
                          <a:pt x="33772" y="6259"/>
                        </a:cubicBezTo>
                        <a:lnTo>
                          <a:pt x="22261" y="40017"/>
                        </a:lnTo>
                        <a:lnTo>
                          <a:pt x="16839" y="40017"/>
                        </a:lnTo>
                        <a:lnTo>
                          <a:pt x="5232" y="6259"/>
                        </a:lnTo>
                        <a:lnTo>
                          <a:pt x="5232" y="7491"/>
                        </a:lnTo>
                        <a:cubicBezTo>
                          <a:pt x="5232" y="8440"/>
                          <a:pt x="5232" y="9957"/>
                          <a:pt x="5232" y="11948"/>
                        </a:cubicBezTo>
                        <a:cubicBezTo>
                          <a:pt x="5232" y="13940"/>
                          <a:pt x="5232" y="15457"/>
                          <a:pt x="5232" y="16405"/>
                        </a:cubicBezTo>
                        <a:lnTo>
                          <a:pt x="5232" y="40017"/>
                        </a:lnTo>
                        <a:lnTo>
                          <a:pt x="0" y="4001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66" name="Freeform 65">
                    <a:extLst>
                      <a:ext uri="{FF2B5EF4-FFF2-40B4-BE49-F238E27FC236}">
                        <a16:creationId xmlns:a16="http://schemas.microsoft.com/office/drawing/2014/main" id="{5E95ECA0-563D-6067-99C4-F391AEE9C660}"/>
                      </a:ext>
                    </a:extLst>
                  </p:cNvPr>
                  <p:cNvSpPr/>
                  <p:nvPr/>
                </p:nvSpPr>
                <p:spPr>
                  <a:xfrm>
                    <a:off x="5853219" y="4948531"/>
                    <a:ext cx="32725" cy="40111"/>
                  </a:xfrm>
                  <a:custGeom>
                    <a:avLst/>
                    <a:gdLst>
                      <a:gd name="connsiteX0" fmla="*/ 0 w 32725"/>
                      <a:gd name="connsiteY0" fmla="*/ 0 h 40111"/>
                      <a:gd name="connsiteX1" fmla="*/ 16078 w 32725"/>
                      <a:gd name="connsiteY1" fmla="*/ 0 h 40111"/>
                      <a:gd name="connsiteX2" fmla="*/ 28730 w 32725"/>
                      <a:gd name="connsiteY2" fmla="*/ 5879 h 40111"/>
                      <a:gd name="connsiteX3" fmla="*/ 32726 w 32725"/>
                      <a:gd name="connsiteY3" fmla="*/ 19439 h 40111"/>
                      <a:gd name="connsiteX4" fmla="*/ 30348 w 32725"/>
                      <a:gd name="connsiteY4" fmla="*/ 31008 h 40111"/>
                      <a:gd name="connsiteX5" fmla="*/ 15982 w 32725"/>
                      <a:gd name="connsiteY5" fmla="*/ 40112 h 40111"/>
                      <a:gd name="connsiteX6" fmla="*/ 0 w 32725"/>
                      <a:gd name="connsiteY6" fmla="*/ 40112 h 40111"/>
                      <a:gd name="connsiteX7" fmla="*/ 0 w 32725"/>
                      <a:gd name="connsiteY7" fmla="*/ 95 h 40111"/>
                      <a:gd name="connsiteX8" fmla="*/ 14936 w 32725"/>
                      <a:gd name="connsiteY8" fmla="*/ 35370 h 40111"/>
                      <a:gd name="connsiteX9" fmla="*/ 19407 w 32725"/>
                      <a:gd name="connsiteY9" fmla="*/ 34801 h 40111"/>
                      <a:gd name="connsiteX10" fmla="*/ 24449 w 32725"/>
                      <a:gd name="connsiteY10" fmla="*/ 30724 h 40111"/>
                      <a:gd name="connsiteX11" fmla="*/ 26732 w 32725"/>
                      <a:gd name="connsiteY11" fmla="*/ 24560 h 40111"/>
                      <a:gd name="connsiteX12" fmla="*/ 27113 w 32725"/>
                      <a:gd name="connsiteY12" fmla="*/ 20388 h 40111"/>
                      <a:gd name="connsiteX13" fmla="*/ 24259 w 32725"/>
                      <a:gd name="connsiteY13" fmla="*/ 8819 h 40111"/>
                      <a:gd name="connsiteX14" fmla="*/ 14936 w 32725"/>
                      <a:gd name="connsiteY14" fmla="*/ 4741 h 40111"/>
                      <a:gd name="connsiteX15" fmla="*/ 5518 w 32725"/>
                      <a:gd name="connsiteY15" fmla="*/ 4741 h 40111"/>
                      <a:gd name="connsiteX16" fmla="*/ 5518 w 32725"/>
                      <a:gd name="connsiteY16" fmla="*/ 35465 h 40111"/>
                      <a:gd name="connsiteX17" fmla="*/ 15031 w 32725"/>
                      <a:gd name="connsiteY17" fmla="*/ 35465 h 401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2725" h="40111">
                        <a:moveTo>
                          <a:pt x="0" y="0"/>
                        </a:moveTo>
                        <a:lnTo>
                          <a:pt x="16078" y="0"/>
                        </a:lnTo>
                        <a:cubicBezTo>
                          <a:pt x="21500" y="0"/>
                          <a:pt x="25781" y="1991"/>
                          <a:pt x="28730" y="5879"/>
                        </a:cubicBezTo>
                        <a:cubicBezTo>
                          <a:pt x="31394" y="9388"/>
                          <a:pt x="32726" y="13940"/>
                          <a:pt x="32726" y="19439"/>
                        </a:cubicBezTo>
                        <a:cubicBezTo>
                          <a:pt x="32726" y="23707"/>
                          <a:pt x="31965" y="27500"/>
                          <a:pt x="30348" y="31008"/>
                        </a:cubicBezTo>
                        <a:cubicBezTo>
                          <a:pt x="27589" y="37077"/>
                          <a:pt x="22737" y="40112"/>
                          <a:pt x="15982" y="40112"/>
                        </a:cubicBezTo>
                        <a:lnTo>
                          <a:pt x="0" y="40112"/>
                        </a:lnTo>
                        <a:lnTo>
                          <a:pt x="0" y="95"/>
                        </a:lnTo>
                        <a:close/>
                        <a:moveTo>
                          <a:pt x="14936" y="35370"/>
                        </a:moveTo>
                        <a:cubicBezTo>
                          <a:pt x="16743" y="35370"/>
                          <a:pt x="18171" y="35181"/>
                          <a:pt x="19407" y="34801"/>
                        </a:cubicBezTo>
                        <a:cubicBezTo>
                          <a:pt x="21500" y="34138"/>
                          <a:pt x="23213" y="32715"/>
                          <a:pt x="24449" y="30724"/>
                        </a:cubicBezTo>
                        <a:cubicBezTo>
                          <a:pt x="25496" y="29112"/>
                          <a:pt x="26257" y="27026"/>
                          <a:pt x="26732" y="24560"/>
                        </a:cubicBezTo>
                        <a:cubicBezTo>
                          <a:pt x="27018" y="23043"/>
                          <a:pt x="27113" y="21620"/>
                          <a:pt x="27113" y="20388"/>
                        </a:cubicBezTo>
                        <a:cubicBezTo>
                          <a:pt x="27113" y="15457"/>
                          <a:pt x="26162" y="11569"/>
                          <a:pt x="24259" y="8819"/>
                        </a:cubicBezTo>
                        <a:cubicBezTo>
                          <a:pt x="22356" y="6069"/>
                          <a:pt x="19217" y="4741"/>
                          <a:pt x="14936" y="4741"/>
                        </a:cubicBezTo>
                        <a:lnTo>
                          <a:pt x="5518" y="4741"/>
                        </a:lnTo>
                        <a:lnTo>
                          <a:pt x="5518" y="35465"/>
                        </a:lnTo>
                        <a:lnTo>
                          <a:pt x="15031" y="3546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</p:grpSp>
          <p:grpSp>
            <p:nvGrpSpPr>
              <p:cNvPr id="67" name="Graphic 6">
                <a:extLst>
                  <a:ext uri="{FF2B5EF4-FFF2-40B4-BE49-F238E27FC236}">
                    <a16:creationId xmlns:a16="http://schemas.microsoft.com/office/drawing/2014/main" id="{E194C467-82DA-BFC5-3A50-6E2270A1DBE7}"/>
                  </a:ext>
                </a:extLst>
              </p:cNvPr>
              <p:cNvGrpSpPr/>
              <p:nvPr/>
            </p:nvGrpSpPr>
            <p:grpSpPr>
              <a:xfrm>
                <a:off x="6275041" y="5294269"/>
                <a:ext cx="2002463" cy="256980"/>
                <a:chOff x="6275041" y="5294269"/>
                <a:chExt cx="2002463" cy="256980"/>
              </a:xfrm>
              <a:solidFill>
                <a:srgbClr val="FFFFFF"/>
              </a:solidFill>
            </p:grpSpPr>
            <p:sp>
              <p:nvSpPr>
                <p:cNvPr id="68" name="Freeform 67">
                  <a:extLst>
                    <a:ext uri="{FF2B5EF4-FFF2-40B4-BE49-F238E27FC236}">
                      <a16:creationId xmlns:a16="http://schemas.microsoft.com/office/drawing/2014/main" id="{B106F48D-739D-733C-44C0-461AED1F61DE}"/>
                    </a:ext>
                  </a:extLst>
                </p:cNvPr>
                <p:cNvSpPr/>
                <p:nvPr/>
              </p:nvSpPr>
              <p:spPr>
                <a:xfrm>
                  <a:off x="6485190" y="5295976"/>
                  <a:ext cx="260094" cy="251575"/>
                </a:xfrm>
                <a:custGeom>
                  <a:avLst/>
                  <a:gdLst>
                    <a:gd name="connsiteX0" fmla="*/ 159919 w 260094"/>
                    <a:gd name="connsiteY0" fmla="*/ 140533 h 251575"/>
                    <a:gd name="connsiteX1" fmla="*/ 133758 w 260094"/>
                    <a:gd name="connsiteY1" fmla="*/ 76810 h 251575"/>
                    <a:gd name="connsiteX2" fmla="*/ 124910 w 260094"/>
                    <a:gd name="connsiteY2" fmla="*/ 76810 h 251575"/>
                    <a:gd name="connsiteX3" fmla="*/ 98749 w 260094"/>
                    <a:gd name="connsiteY3" fmla="*/ 140533 h 251575"/>
                    <a:gd name="connsiteX4" fmla="*/ 103125 w 260094"/>
                    <a:gd name="connsiteY4" fmla="*/ 147076 h 251575"/>
                    <a:gd name="connsiteX5" fmla="*/ 155543 w 260094"/>
                    <a:gd name="connsiteY5" fmla="*/ 147076 h 251575"/>
                    <a:gd name="connsiteX6" fmla="*/ 159919 w 260094"/>
                    <a:gd name="connsiteY6" fmla="*/ 140533 h 251575"/>
                    <a:gd name="connsiteX7" fmla="*/ 107786 w 260094"/>
                    <a:gd name="connsiteY7" fmla="*/ 0 h 251575"/>
                    <a:gd name="connsiteX8" fmla="*/ 152309 w 260094"/>
                    <a:gd name="connsiteY8" fmla="*/ 0 h 251575"/>
                    <a:gd name="connsiteX9" fmla="*/ 156685 w 260094"/>
                    <a:gd name="connsiteY9" fmla="*/ 2845 h 251575"/>
                    <a:gd name="connsiteX10" fmla="*/ 260095 w 260094"/>
                    <a:gd name="connsiteY10" fmla="*/ 244937 h 251575"/>
                    <a:gd name="connsiteX11" fmla="*/ 255719 w 260094"/>
                    <a:gd name="connsiteY11" fmla="*/ 251575 h 251575"/>
                    <a:gd name="connsiteX12" fmla="*/ 208437 w 260094"/>
                    <a:gd name="connsiteY12" fmla="*/ 251575 h 251575"/>
                    <a:gd name="connsiteX13" fmla="*/ 204061 w 260094"/>
                    <a:gd name="connsiteY13" fmla="*/ 248635 h 251575"/>
                    <a:gd name="connsiteX14" fmla="*/ 183512 w 260094"/>
                    <a:gd name="connsiteY14" fmla="*/ 198472 h 251575"/>
                    <a:gd name="connsiteX15" fmla="*/ 179136 w 260094"/>
                    <a:gd name="connsiteY15" fmla="*/ 195533 h 251575"/>
                    <a:gd name="connsiteX16" fmla="*/ 79531 w 260094"/>
                    <a:gd name="connsiteY16" fmla="*/ 195533 h 251575"/>
                    <a:gd name="connsiteX17" fmla="*/ 75155 w 260094"/>
                    <a:gd name="connsiteY17" fmla="*/ 198472 h 251575"/>
                    <a:gd name="connsiteX18" fmla="*/ 54606 w 260094"/>
                    <a:gd name="connsiteY18" fmla="*/ 248635 h 251575"/>
                    <a:gd name="connsiteX19" fmla="*/ 50230 w 260094"/>
                    <a:gd name="connsiteY19" fmla="*/ 251575 h 251575"/>
                    <a:gd name="connsiteX20" fmla="*/ 4376 w 260094"/>
                    <a:gd name="connsiteY20" fmla="*/ 251575 h 251575"/>
                    <a:gd name="connsiteX21" fmla="*/ 0 w 260094"/>
                    <a:gd name="connsiteY21" fmla="*/ 244937 h 251575"/>
                    <a:gd name="connsiteX22" fmla="*/ 103410 w 260094"/>
                    <a:gd name="connsiteY22" fmla="*/ 2845 h 251575"/>
                    <a:gd name="connsiteX23" fmla="*/ 107786 w 260094"/>
                    <a:gd name="connsiteY23" fmla="*/ 0 h 251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260094" h="251575">
                      <a:moveTo>
                        <a:pt x="159919" y="140533"/>
                      </a:moveTo>
                      <a:lnTo>
                        <a:pt x="133758" y="76810"/>
                      </a:lnTo>
                      <a:lnTo>
                        <a:pt x="124910" y="76810"/>
                      </a:lnTo>
                      <a:lnTo>
                        <a:pt x="98749" y="140533"/>
                      </a:lnTo>
                      <a:cubicBezTo>
                        <a:pt x="100651" y="143283"/>
                        <a:pt x="101317" y="144231"/>
                        <a:pt x="103125" y="147076"/>
                      </a:cubicBezTo>
                      <a:lnTo>
                        <a:pt x="155543" y="147076"/>
                      </a:lnTo>
                      <a:cubicBezTo>
                        <a:pt x="157446" y="144231"/>
                        <a:pt x="158112" y="143283"/>
                        <a:pt x="159919" y="140533"/>
                      </a:cubicBezTo>
                      <a:moveTo>
                        <a:pt x="107786" y="0"/>
                      </a:moveTo>
                      <a:lnTo>
                        <a:pt x="152309" y="0"/>
                      </a:lnTo>
                      <a:cubicBezTo>
                        <a:pt x="153926" y="1043"/>
                        <a:pt x="155067" y="1802"/>
                        <a:pt x="156685" y="2845"/>
                      </a:cubicBezTo>
                      <a:lnTo>
                        <a:pt x="260095" y="244937"/>
                      </a:lnTo>
                      <a:cubicBezTo>
                        <a:pt x="258192" y="247782"/>
                        <a:pt x="257621" y="248730"/>
                        <a:pt x="255719" y="251575"/>
                      </a:cubicBezTo>
                      <a:lnTo>
                        <a:pt x="208437" y="251575"/>
                      </a:lnTo>
                      <a:cubicBezTo>
                        <a:pt x="206820" y="250532"/>
                        <a:pt x="205678" y="249679"/>
                        <a:pt x="204061" y="248635"/>
                      </a:cubicBezTo>
                      <a:lnTo>
                        <a:pt x="183512" y="198472"/>
                      </a:lnTo>
                      <a:cubicBezTo>
                        <a:pt x="181895" y="197429"/>
                        <a:pt x="180753" y="196576"/>
                        <a:pt x="179136" y="195533"/>
                      </a:cubicBezTo>
                      <a:lnTo>
                        <a:pt x="79531" y="195533"/>
                      </a:lnTo>
                      <a:cubicBezTo>
                        <a:pt x="77914" y="196576"/>
                        <a:pt x="76773" y="197429"/>
                        <a:pt x="75155" y="198472"/>
                      </a:cubicBezTo>
                      <a:lnTo>
                        <a:pt x="54606" y="248635"/>
                      </a:lnTo>
                      <a:cubicBezTo>
                        <a:pt x="52989" y="249679"/>
                        <a:pt x="51848" y="250532"/>
                        <a:pt x="50230" y="251575"/>
                      </a:cubicBezTo>
                      <a:lnTo>
                        <a:pt x="4376" y="251575"/>
                      </a:lnTo>
                      <a:cubicBezTo>
                        <a:pt x="2474" y="248730"/>
                        <a:pt x="1902" y="247782"/>
                        <a:pt x="0" y="244937"/>
                      </a:cubicBezTo>
                      <a:lnTo>
                        <a:pt x="103410" y="2845"/>
                      </a:lnTo>
                      <a:cubicBezTo>
                        <a:pt x="105027" y="1802"/>
                        <a:pt x="106169" y="1043"/>
                        <a:pt x="107786" y="0"/>
                      </a:cubicBezTo>
                    </a:path>
                  </a:pathLst>
                </a:custGeom>
                <a:solidFill>
                  <a:srgbClr val="FFFFFF"/>
                </a:solidFill>
                <a:ln w="95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D6C04670-E11A-CC30-1B47-1A212C724979}"/>
                    </a:ext>
                  </a:extLst>
                </p:cNvPr>
                <p:cNvSpPr/>
                <p:nvPr/>
              </p:nvSpPr>
              <p:spPr>
                <a:xfrm>
                  <a:off x="6752801" y="5294269"/>
                  <a:ext cx="195118" cy="256980"/>
                </a:xfrm>
                <a:custGeom>
                  <a:avLst/>
                  <a:gdLst>
                    <a:gd name="connsiteX0" fmla="*/ 103315 w 195118"/>
                    <a:gd name="connsiteY0" fmla="*/ 256885 h 256980"/>
                    <a:gd name="connsiteX1" fmla="*/ 47091 w 195118"/>
                    <a:gd name="connsiteY1" fmla="*/ 247118 h 256980"/>
                    <a:gd name="connsiteX2" fmla="*/ 571 w 195118"/>
                    <a:gd name="connsiteY2" fmla="*/ 220093 h 256980"/>
                    <a:gd name="connsiteX3" fmla="*/ 0 w 195118"/>
                    <a:gd name="connsiteY3" fmla="*/ 213360 h 256980"/>
                    <a:gd name="connsiteX4" fmla="*/ 26637 w 195118"/>
                    <a:gd name="connsiteY4" fmla="*/ 181593 h 256980"/>
                    <a:gd name="connsiteX5" fmla="*/ 33201 w 195118"/>
                    <a:gd name="connsiteY5" fmla="*/ 180835 h 256980"/>
                    <a:gd name="connsiteX6" fmla="*/ 64881 w 195118"/>
                    <a:gd name="connsiteY6" fmla="*/ 200179 h 256980"/>
                    <a:gd name="connsiteX7" fmla="*/ 104456 w 195118"/>
                    <a:gd name="connsiteY7" fmla="*/ 208429 h 256980"/>
                    <a:gd name="connsiteX8" fmla="*/ 131094 w 195118"/>
                    <a:gd name="connsiteY8" fmla="*/ 202171 h 256980"/>
                    <a:gd name="connsiteX9" fmla="*/ 140607 w 195118"/>
                    <a:gd name="connsiteY9" fmla="*/ 184817 h 256980"/>
                    <a:gd name="connsiteX10" fmla="*/ 140607 w 195118"/>
                    <a:gd name="connsiteY10" fmla="*/ 184153 h 256980"/>
                    <a:gd name="connsiteX11" fmla="*/ 138609 w 195118"/>
                    <a:gd name="connsiteY11" fmla="*/ 174671 h 256980"/>
                    <a:gd name="connsiteX12" fmla="*/ 131094 w 195118"/>
                    <a:gd name="connsiteY12" fmla="*/ 166990 h 256980"/>
                    <a:gd name="connsiteX13" fmla="*/ 115682 w 195118"/>
                    <a:gd name="connsiteY13" fmla="*/ 159878 h 256980"/>
                    <a:gd name="connsiteX14" fmla="*/ 89996 w 195118"/>
                    <a:gd name="connsiteY14" fmla="*/ 152387 h 256980"/>
                    <a:gd name="connsiteX15" fmla="*/ 55558 w 195118"/>
                    <a:gd name="connsiteY15" fmla="*/ 142050 h 256980"/>
                    <a:gd name="connsiteX16" fmla="*/ 29396 w 195118"/>
                    <a:gd name="connsiteY16" fmla="*/ 127921 h 256980"/>
                    <a:gd name="connsiteX17" fmla="*/ 12653 w 195118"/>
                    <a:gd name="connsiteY17" fmla="*/ 107059 h 256980"/>
                    <a:gd name="connsiteX18" fmla="*/ 6754 w 195118"/>
                    <a:gd name="connsiteY18" fmla="*/ 75956 h 256980"/>
                    <a:gd name="connsiteX19" fmla="*/ 6754 w 195118"/>
                    <a:gd name="connsiteY19" fmla="*/ 75292 h 256980"/>
                    <a:gd name="connsiteX20" fmla="*/ 13128 w 195118"/>
                    <a:gd name="connsiteY20" fmla="*/ 44379 h 256980"/>
                    <a:gd name="connsiteX21" fmla="*/ 31109 w 195118"/>
                    <a:gd name="connsiteY21" fmla="*/ 20672 h 256980"/>
                    <a:gd name="connsiteX22" fmla="*/ 58697 w 195118"/>
                    <a:gd name="connsiteY22" fmla="*/ 5310 h 256980"/>
                    <a:gd name="connsiteX23" fmla="*/ 94087 w 195118"/>
                    <a:gd name="connsiteY23" fmla="*/ 0 h 256980"/>
                    <a:gd name="connsiteX24" fmla="*/ 144793 w 195118"/>
                    <a:gd name="connsiteY24" fmla="*/ 8250 h 256980"/>
                    <a:gd name="connsiteX25" fmla="*/ 183512 w 195118"/>
                    <a:gd name="connsiteY25" fmla="*/ 29017 h 256980"/>
                    <a:gd name="connsiteX26" fmla="*/ 184654 w 195118"/>
                    <a:gd name="connsiteY26" fmla="*/ 35560 h 256980"/>
                    <a:gd name="connsiteX27" fmla="*/ 161251 w 195118"/>
                    <a:gd name="connsiteY27" fmla="*/ 69413 h 256980"/>
                    <a:gd name="connsiteX28" fmla="*/ 154782 w 195118"/>
                    <a:gd name="connsiteY28" fmla="*/ 70741 h 256980"/>
                    <a:gd name="connsiteX29" fmla="*/ 125671 w 195118"/>
                    <a:gd name="connsiteY29" fmla="*/ 55284 h 256980"/>
                    <a:gd name="connsiteX30" fmla="*/ 93421 w 195118"/>
                    <a:gd name="connsiteY30" fmla="*/ 48646 h 256980"/>
                    <a:gd name="connsiteX31" fmla="*/ 69257 w 195118"/>
                    <a:gd name="connsiteY31" fmla="*/ 54905 h 256980"/>
                    <a:gd name="connsiteX32" fmla="*/ 61171 w 195118"/>
                    <a:gd name="connsiteY32" fmla="*/ 70456 h 256980"/>
                    <a:gd name="connsiteX33" fmla="*/ 61171 w 195118"/>
                    <a:gd name="connsiteY33" fmla="*/ 71215 h 256980"/>
                    <a:gd name="connsiteX34" fmla="*/ 63549 w 195118"/>
                    <a:gd name="connsiteY34" fmla="*/ 81741 h 256980"/>
                    <a:gd name="connsiteX35" fmla="*/ 72016 w 195118"/>
                    <a:gd name="connsiteY35" fmla="*/ 89801 h 256980"/>
                    <a:gd name="connsiteX36" fmla="*/ 88664 w 195118"/>
                    <a:gd name="connsiteY36" fmla="*/ 96534 h 256980"/>
                    <a:gd name="connsiteX37" fmla="*/ 115397 w 195118"/>
                    <a:gd name="connsiteY37" fmla="*/ 104025 h 256980"/>
                    <a:gd name="connsiteX38" fmla="*/ 149359 w 195118"/>
                    <a:gd name="connsiteY38" fmla="*/ 115214 h 256980"/>
                    <a:gd name="connsiteX39" fmla="*/ 174475 w 195118"/>
                    <a:gd name="connsiteY39" fmla="*/ 130197 h 256980"/>
                    <a:gd name="connsiteX40" fmla="*/ 189886 w 195118"/>
                    <a:gd name="connsiteY40" fmla="*/ 150680 h 256980"/>
                    <a:gd name="connsiteX41" fmla="*/ 195118 w 195118"/>
                    <a:gd name="connsiteY41" fmla="*/ 178843 h 256980"/>
                    <a:gd name="connsiteX42" fmla="*/ 195118 w 195118"/>
                    <a:gd name="connsiteY42" fmla="*/ 179507 h 256980"/>
                    <a:gd name="connsiteX43" fmla="*/ 188364 w 195118"/>
                    <a:gd name="connsiteY43" fmla="*/ 212507 h 256980"/>
                    <a:gd name="connsiteX44" fmla="*/ 169528 w 195118"/>
                    <a:gd name="connsiteY44" fmla="*/ 236782 h 256980"/>
                    <a:gd name="connsiteX45" fmla="*/ 140607 w 195118"/>
                    <a:gd name="connsiteY45" fmla="*/ 251765 h 256980"/>
                    <a:gd name="connsiteX46" fmla="*/ 103410 w 195118"/>
                    <a:gd name="connsiteY46" fmla="*/ 256980 h 256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195118" h="256980">
                      <a:moveTo>
                        <a:pt x="103315" y="256885"/>
                      </a:moveTo>
                      <a:cubicBezTo>
                        <a:pt x="84193" y="256885"/>
                        <a:pt x="65452" y="253661"/>
                        <a:pt x="47091" y="247118"/>
                      </a:cubicBezTo>
                      <a:cubicBezTo>
                        <a:pt x="30157" y="241049"/>
                        <a:pt x="14650" y="232041"/>
                        <a:pt x="571" y="220093"/>
                      </a:cubicBezTo>
                      <a:cubicBezTo>
                        <a:pt x="380" y="217438"/>
                        <a:pt x="190" y="216015"/>
                        <a:pt x="0" y="213360"/>
                      </a:cubicBezTo>
                      <a:lnTo>
                        <a:pt x="26637" y="181593"/>
                      </a:lnTo>
                      <a:cubicBezTo>
                        <a:pt x="29206" y="181309"/>
                        <a:pt x="30633" y="181119"/>
                        <a:pt x="33201" y="180835"/>
                      </a:cubicBezTo>
                      <a:cubicBezTo>
                        <a:pt x="43571" y="188800"/>
                        <a:pt x="54131" y="195248"/>
                        <a:pt x="64881" y="200179"/>
                      </a:cubicBezTo>
                      <a:cubicBezTo>
                        <a:pt x="76963" y="205679"/>
                        <a:pt x="90091" y="208429"/>
                        <a:pt x="104456" y="208429"/>
                      </a:cubicBezTo>
                      <a:cubicBezTo>
                        <a:pt x="115872" y="208429"/>
                        <a:pt x="124815" y="206343"/>
                        <a:pt x="131094" y="202171"/>
                      </a:cubicBezTo>
                      <a:cubicBezTo>
                        <a:pt x="137373" y="197998"/>
                        <a:pt x="140607" y="192214"/>
                        <a:pt x="140607" y="184817"/>
                      </a:cubicBezTo>
                      <a:lnTo>
                        <a:pt x="140607" y="184153"/>
                      </a:lnTo>
                      <a:cubicBezTo>
                        <a:pt x="140607" y="180550"/>
                        <a:pt x="139941" y="177421"/>
                        <a:pt x="138609" y="174671"/>
                      </a:cubicBezTo>
                      <a:cubicBezTo>
                        <a:pt x="137277" y="171921"/>
                        <a:pt x="134804" y="169360"/>
                        <a:pt x="131094" y="166990"/>
                      </a:cubicBezTo>
                      <a:cubicBezTo>
                        <a:pt x="127383" y="164619"/>
                        <a:pt x="122247" y="162248"/>
                        <a:pt x="115682" y="159878"/>
                      </a:cubicBezTo>
                      <a:cubicBezTo>
                        <a:pt x="109118" y="157507"/>
                        <a:pt x="100556" y="155042"/>
                        <a:pt x="89996" y="152387"/>
                      </a:cubicBezTo>
                      <a:cubicBezTo>
                        <a:pt x="77344" y="149257"/>
                        <a:pt x="65832" y="145843"/>
                        <a:pt x="55558" y="142050"/>
                      </a:cubicBezTo>
                      <a:cubicBezTo>
                        <a:pt x="45283" y="138257"/>
                        <a:pt x="36531" y="133516"/>
                        <a:pt x="29396" y="127921"/>
                      </a:cubicBezTo>
                      <a:cubicBezTo>
                        <a:pt x="22166" y="122326"/>
                        <a:pt x="16648" y="115404"/>
                        <a:pt x="12653" y="107059"/>
                      </a:cubicBezTo>
                      <a:cubicBezTo>
                        <a:pt x="8752" y="98715"/>
                        <a:pt x="6754" y="88379"/>
                        <a:pt x="6754" y="75956"/>
                      </a:cubicBezTo>
                      <a:lnTo>
                        <a:pt x="6754" y="75292"/>
                      </a:lnTo>
                      <a:cubicBezTo>
                        <a:pt x="6754" y="63818"/>
                        <a:pt x="8847" y="53577"/>
                        <a:pt x="13128" y="44379"/>
                      </a:cubicBezTo>
                      <a:cubicBezTo>
                        <a:pt x="17409" y="35181"/>
                        <a:pt x="23403" y="27310"/>
                        <a:pt x="31109" y="20672"/>
                      </a:cubicBezTo>
                      <a:cubicBezTo>
                        <a:pt x="38814" y="14034"/>
                        <a:pt x="48042" y="8914"/>
                        <a:pt x="58697" y="5310"/>
                      </a:cubicBezTo>
                      <a:cubicBezTo>
                        <a:pt x="69447" y="1707"/>
                        <a:pt x="81149" y="0"/>
                        <a:pt x="94087" y="0"/>
                      </a:cubicBezTo>
                      <a:cubicBezTo>
                        <a:pt x="112447" y="0"/>
                        <a:pt x="129382" y="2750"/>
                        <a:pt x="144793" y="8250"/>
                      </a:cubicBezTo>
                      <a:cubicBezTo>
                        <a:pt x="158778" y="13181"/>
                        <a:pt x="171620" y="20103"/>
                        <a:pt x="183512" y="29017"/>
                      </a:cubicBezTo>
                      <a:cubicBezTo>
                        <a:pt x="183988" y="31577"/>
                        <a:pt x="184178" y="33000"/>
                        <a:pt x="184654" y="35560"/>
                      </a:cubicBezTo>
                      <a:lnTo>
                        <a:pt x="161251" y="69413"/>
                      </a:lnTo>
                      <a:cubicBezTo>
                        <a:pt x="158682" y="69887"/>
                        <a:pt x="157256" y="70172"/>
                        <a:pt x="154782" y="70741"/>
                      </a:cubicBezTo>
                      <a:cubicBezTo>
                        <a:pt x="144888" y="64292"/>
                        <a:pt x="135185" y="59172"/>
                        <a:pt x="125671" y="55284"/>
                      </a:cubicBezTo>
                      <a:cubicBezTo>
                        <a:pt x="114921" y="50922"/>
                        <a:pt x="104171" y="48646"/>
                        <a:pt x="93421" y="48646"/>
                      </a:cubicBezTo>
                      <a:cubicBezTo>
                        <a:pt x="82671" y="48646"/>
                        <a:pt x="74585" y="50732"/>
                        <a:pt x="69257" y="54905"/>
                      </a:cubicBezTo>
                      <a:cubicBezTo>
                        <a:pt x="63930" y="59077"/>
                        <a:pt x="61171" y="64198"/>
                        <a:pt x="61171" y="70456"/>
                      </a:cubicBezTo>
                      <a:lnTo>
                        <a:pt x="61171" y="71215"/>
                      </a:lnTo>
                      <a:cubicBezTo>
                        <a:pt x="61171" y="75292"/>
                        <a:pt x="61932" y="78801"/>
                        <a:pt x="63549" y="81741"/>
                      </a:cubicBezTo>
                      <a:cubicBezTo>
                        <a:pt x="65071" y="84680"/>
                        <a:pt x="67925" y="87430"/>
                        <a:pt x="72016" y="89801"/>
                      </a:cubicBezTo>
                      <a:cubicBezTo>
                        <a:pt x="76107" y="92172"/>
                        <a:pt x="81624" y="94447"/>
                        <a:pt x="88664" y="96534"/>
                      </a:cubicBezTo>
                      <a:cubicBezTo>
                        <a:pt x="95704" y="98620"/>
                        <a:pt x="104647" y="101180"/>
                        <a:pt x="115397" y="104025"/>
                      </a:cubicBezTo>
                      <a:cubicBezTo>
                        <a:pt x="128049" y="107344"/>
                        <a:pt x="139370" y="111137"/>
                        <a:pt x="149359" y="115214"/>
                      </a:cubicBezTo>
                      <a:cubicBezTo>
                        <a:pt x="159253" y="119387"/>
                        <a:pt x="167625" y="124413"/>
                        <a:pt x="174475" y="130197"/>
                      </a:cubicBezTo>
                      <a:cubicBezTo>
                        <a:pt x="181324" y="136076"/>
                        <a:pt x="186462" y="142904"/>
                        <a:pt x="189886" y="150680"/>
                      </a:cubicBezTo>
                      <a:cubicBezTo>
                        <a:pt x="193311" y="158550"/>
                        <a:pt x="195118" y="167938"/>
                        <a:pt x="195118" y="178843"/>
                      </a:cubicBezTo>
                      <a:lnTo>
                        <a:pt x="195118" y="179507"/>
                      </a:lnTo>
                      <a:cubicBezTo>
                        <a:pt x="195118" y="191834"/>
                        <a:pt x="192835" y="202929"/>
                        <a:pt x="188364" y="212507"/>
                      </a:cubicBezTo>
                      <a:cubicBezTo>
                        <a:pt x="183893" y="222179"/>
                        <a:pt x="177614" y="230239"/>
                        <a:pt x="169528" y="236782"/>
                      </a:cubicBezTo>
                      <a:cubicBezTo>
                        <a:pt x="161441" y="243325"/>
                        <a:pt x="151833" y="248351"/>
                        <a:pt x="140607" y="251765"/>
                      </a:cubicBezTo>
                      <a:cubicBezTo>
                        <a:pt x="129476" y="255273"/>
                        <a:pt x="117014" y="256980"/>
                        <a:pt x="103410" y="256980"/>
                      </a:cubicBezTo>
                    </a:path>
                  </a:pathLst>
                </a:custGeom>
                <a:solidFill>
                  <a:srgbClr val="FFFFFF"/>
                </a:solidFill>
                <a:ln w="95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E3F6D6B7-BC06-0284-92A7-DB01F074611D}"/>
                    </a:ext>
                  </a:extLst>
                </p:cNvPr>
                <p:cNvSpPr/>
                <p:nvPr/>
              </p:nvSpPr>
              <p:spPr>
                <a:xfrm>
                  <a:off x="6977316" y="5297777"/>
                  <a:ext cx="212052" cy="249773"/>
                </a:xfrm>
                <a:custGeom>
                  <a:avLst/>
                  <a:gdLst>
                    <a:gd name="connsiteX0" fmla="*/ 4757 w 212052"/>
                    <a:gd name="connsiteY0" fmla="*/ 0 h 249773"/>
                    <a:gd name="connsiteX1" fmla="*/ 50421 w 212052"/>
                    <a:gd name="connsiteY1" fmla="*/ 0 h 249773"/>
                    <a:gd name="connsiteX2" fmla="*/ 55177 w 212052"/>
                    <a:gd name="connsiteY2" fmla="*/ 4741 h 249773"/>
                    <a:gd name="connsiteX3" fmla="*/ 55177 w 212052"/>
                    <a:gd name="connsiteY3" fmla="*/ 94068 h 249773"/>
                    <a:gd name="connsiteX4" fmla="*/ 59934 w 212052"/>
                    <a:gd name="connsiteY4" fmla="*/ 98809 h 249773"/>
                    <a:gd name="connsiteX5" fmla="*/ 152118 w 212052"/>
                    <a:gd name="connsiteY5" fmla="*/ 98809 h 249773"/>
                    <a:gd name="connsiteX6" fmla="*/ 156875 w 212052"/>
                    <a:gd name="connsiteY6" fmla="*/ 94068 h 249773"/>
                    <a:gd name="connsiteX7" fmla="*/ 156875 w 212052"/>
                    <a:gd name="connsiteY7" fmla="*/ 4741 h 249773"/>
                    <a:gd name="connsiteX8" fmla="*/ 161632 w 212052"/>
                    <a:gd name="connsiteY8" fmla="*/ 0 h 249773"/>
                    <a:gd name="connsiteX9" fmla="*/ 207296 w 212052"/>
                    <a:gd name="connsiteY9" fmla="*/ 0 h 249773"/>
                    <a:gd name="connsiteX10" fmla="*/ 212052 w 212052"/>
                    <a:gd name="connsiteY10" fmla="*/ 4741 h 249773"/>
                    <a:gd name="connsiteX11" fmla="*/ 212052 w 212052"/>
                    <a:gd name="connsiteY11" fmla="*/ 245032 h 249773"/>
                    <a:gd name="connsiteX12" fmla="*/ 207296 w 212052"/>
                    <a:gd name="connsiteY12" fmla="*/ 249773 h 249773"/>
                    <a:gd name="connsiteX13" fmla="*/ 161632 w 212052"/>
                    <a:gd name="connsiteY13" fmla="*/ 249773 h 249773"/>
                    <a:gd name="connsiteX14" fmla="*/ 156875 w 212052"/>
                    <a:gd name="connsiteY14" fmla="*/ 245032 h 249773"/>
                    <a:gd name="connsiteX15" fmla="*/ 156875 w 212052"/>
                    <a:gd name="connsiteY15" fmla="*/ 154283 h 249773"/>
                    <a:gd name="connsiteX16" fmla="*/ 152118 w 212052"/>
                    <a:gd name="connsiteY16" fmla="*/ 149542 h 249773"/>
                    <a:gd name="connsiteX17" fmla="*/ 59934 w 212052"/>
                    <a:gd name="connsiteY17" fmla="*/ 149542 h 249773"/>
                    <a:gd name="connsiteX18" fmla="*/ 55177 w 212052"/>
                    <a:gd name="connsiteY18" fmla="*/ 154283 h 249773"/>
                    <a:gd name="connsiteX19" fmla="*/ 55177 w 212052"/>
                    <a:gd name="connsiteY19" fmla="*/ 245032 h 249773"/>
                    <a:gd name="connsiteX20" fmla="*/ 50421 w 212052"/>
                    <a:gd name="connsiteY20" fmla="*/ 249773 h 249773"/>
                    <a:gd name="connsiteX21" fmla="*/ 4757 w 212052"/>
                    <a:gd name="connsiteY21" fmla="*/ 249773 h 249773"/>
                    <a:gd name="connsiteX22" fmla="*/ 0 w 212052"/>
                    <a:gd name="connsiteY22" fmla="*/ 245032 h 249773"/>
                    <a:gd name="connsiteX23" fmla="*/ 0 w 212052"/>
                    <a:gd name="connsiteY23" fmla="*/ 4741 h 249773"/>
                    <a:gd name="connsiteX24" fmla="*/ 4757 w 212052"/>
                    <a:gd name="connsiteY24" fmla="*/ 0 h 24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2052" h="249773">
                      <a:moveTo>
                        <a:pt x="4757" y="0"/>
                      </a:moveTo>
                      <a:lnTo>
                        <a:pt x="50421" y="0"/>
                      </a:lnTo>
                      <a:cubicBezTo>
                        <a:pt x="52228" y="1897"/>
                        <a:pt x="53274" y="2940"/>
                        <a:pt x="55177" y="4741"/>
                      </a:cubicBezTo>
                      <a:lnTo>
                        <a:pt x="55177" y="94068"/>
                      </a:lnTo>
                      <a:cubicBezTo>
                        <a:pt x="57080" y="95965"/>
                        <a:pt x="58031" y="97008"/>
                        <a:pt x="59934" y="98809"/>
                      </a:cubicBezTo>
                      <a:lnTo>
                        <a:pt x="152118" y="98809"/>
                      </a:lnTo>
                      <a:cubicBezTo>
                        <a:pt x="153926" y="97008"/>
                        <a:pt x="154972" y="95965"/>
                        <a:pt x="156875" y="94068"/>
                      </a:cubicBezTo>
                      <a:lnTo>
                        <a:pt x="156875" y="4741"/>
                      </a:lnTo>
                      <a:cubicBezTo>
                        <a:pt x="158778" y="2845"/>
                        <a:pt x="159824" y="1802"/>
                        <a:pt x="161632" y="0"/>
                      </a:cubicBezTo>
                      <a:lnTo>
                        <a:pt x="207296" y="0"/>
                      </a:lnTo>
                      <a:cubicBezTo>
                        <a:pt x="209198" y="1897"/>
                        <a:pt x="210149" y="2940"/>
                        <a:pt x="212052" y="4741"/>
                      </a:cubicBezTo>
                      <a:lnTo>
                        <a:pt x="212052" y="245032"/>
                      </a:lnTo>
                      <a:cubicBezTo>
                        <a:pt x="210149" y="246929"/>
                        <a:pt x="209198" y="247972"/>
                        <a:pt x="207296" y="249773"/>
                      </a:cubicBezTo>
                      <a:lnTo>
                        <a:pt x="161632" y="249773"/>
                      </a:lnTo>
                      <a:cubicBezTo>
                        <a:pt x="159824" y="247877"/>
                        <a:pt x="158778" y="246834"/>
                        <a:pt x="156875" y="245032"/>
                      </a:cubicBezTo>
                      <a:lnTo>
                        <a:pt x="156875" y="154283"/>
                      </a:lnTo>
                      <a:cubicBezTo>
                        <a:pt x="154972" y="152386"/>
                        <a:pt x="153926" y="151343"/>
                        <a:pt x="152118" y="149542"/>
                      </a:cubicBezTo>
                      <a:lnTo>
                        <a:pt x="59934" y="149542"/>
                      </a:lnTo>
                      <a:cubicBezTo>
                        <a:pt x="58031" y="151343"/>
                        <a:pt x="57080" y="152386"/>
                        <a:pt x="55177" y="154283"/>
                      </a:cubicBezTo>
                      <a:lnTo>
                        <a:pt x="55177" y="245032"/>
                      </a:lnTo>
                      <a:cubicBezTo>
                        <a:pt x="53274" y="246929"/>
                        <a:pt x="52228" y="247972"/>
                        <a:pt x="50421" y="249773"/>
                      </a:cubicBezTo>
                      <a:lnTo>
                        <a:pt x="4757" y="249773"/>
                      </a:lnTo>
                      <a:cubicBezTo>
                        <a:pt x="2854" y="247877"/>
                        <a:pt x="1807" y="246834"/>
                        <a:pt x="0" y="245032"/>
                      </a:cubicBezTo>
                      <a:lnTo>
                        <a:pt x="0" y="4741"/>
                      </a:lnTo>
                      <a:cubicBezTo>
                        <a:pt x="1807" y="2845"/>
                        <a:pt x="2854" y="1802"/>
                        <a:pt x="4757" y="0"/>
                      </a:cubicBezTo>
                    </a:path>
                  </a:pathLst>
                </a:custGeom>
                <a:solidFill>
                  <a:srgbClr val="FFFFFF"/>
                </a:solidFill>
                <a:ln w="95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1" name="Freeform 70">
                  <a:extLst>
                    <a:ext uri="{FF2B5EF4-FFF2-40B4-BE49-F238E27FC236}">
                      <a16:creationId xmlns:a16="http://schemas.microsoft.com/office/drawing/2014/main" id="{1FED6D7B-89A9-6744-0687-93A07F840855}"/>
                    </a:ext>
                  </a:extLst>
                </p:cNvPr>
                <p:cNvSpPr/>
                <p:nvPr/>
              </p:nvSpPr>
              <p:spPr>
                <a:xfrm>
                  <a:off x="7218669" y="5297777"/>
                  <a:ext cx="250676" cy="249773"/>
                </a:xfrm>
                <a:custGeom>
                  <a:avLst/>
                  <a:gdLst>
                    <a:gd name="connsiteX0" fmla="*/ 4852 w 250676"/>
                    <a:gd name="connsiteY0" fmla="*/ 0 h 249773"/>
                    <a:gd name="connsiteX1" fmla="*/ 56890 w 250676"/>
                    <a:gd name="connsiteY1" fmla="*/ 0 h 249773"/>
                    <a:gd name="connsiteX2" fmla="*/ 60980 w 250676"/>
                    <a:gd name="connsiteY2" fmla="*/ 2276 h 249773"/>
                    <a:gd name="connsiteX3" fmla="*/ 121390 w 250676"/>
                    <a:gd name="connsiteY3" fmla="*/ 99189 h 249773"/>
                    <a:gd name="connsiteX4" fmla="*/ 129476 w 250676"/>
                    <a:gd name="connsiteY4" fmla="*/ 99189 h 249773"/>
                    <a:gd name="connsiteX5" fmla="*/ 189886 w 250676"/>
                    <a:gd name="connsiteY5" fmla="*/ 2276 h 249773"/>
                    <a:gd name="connsiteX6" fmla="*/ 193882 w 250676"/>
                    <a:gd name="connsiteY6" fmla="*/ 0 h 249773"/>
                    <a:gd name="connsiteX7" fmla="*/ 245920 w 250676"/>
                    <a:gd name="connsiteY7" fmla="*/ 0 h 249773"/>
                    <a:gd name="connsiteX8" fmla="*/ 250676 w 250676"/>
                    <a:gd name="connsiteY8" fmla="*/ 4741 h 249773"/>
                    <a:gd name="connsiteX9" fmla="*/ 250676 w 250676"/>
                    <a:gd name="connsiteY9" fmla="*/ 245032 h 249773"/>
                    <a:gd name="connsiteX10" fmla="*/ 245920 w 250676"/>
                    <a:gd name="connsiteY10" fmla="*/ 249773 h 249773"/>
                    <a:gd name="connsiteX11" fmla="*/ 201017 w 250676"/>
                    <a:gd name="connsiteY11" fmla="*/ 249773 h 249773"/>
                    <a:gd name="connsiteX12" fmla="*/ 196260 w 250676"/>
                    <a:gd name="connsiteY12" fmla="*/ 245032 h 249773"/>
                    <a:gd name="connsiteX13" fmla="*/ 196260 w 250676"/>
                    <a:gd name="connsiteY13" fmla="*/ 102508 h 249773"/>
                    <a:gd name="connsiteX14" fmla="*/ 187508 w 250676"/>
                    <a:gd name="connsiteY14" fmla="*/ 99852 h 249773"/>
                    <a:gd name="connsiteX15" fmla="*/ 125671 w 250676"/>
                    <a:gd name="connsiteY15" fmla="*/ 193352 h 249773"/>
                    <a:gd name="connsiteX16" fmla="*/ 124244 w 250676"/>
                    <a:gd name="connsiteY16" fmla="*/ 193352 h 249773"/>
                    <a:gd name="connsiteX17" fmla="*/ 63169 w 250676"/>
                    <a:gd name="connsiteY17" fmla="*/ 100990 h 249773"/>
                    <a:gd name="connsiteX18" fmla="*/ 54416 w 250676"/>
                    <a:gd name="connsiteY18" fmla="*/ 103646 h 249773"/>
                    <a:gd name="connsiteX19" fmla="*/ 54416 w 250676"/>
                    <a:gd name="connsiteY19" fmla="*/ 245032 h 249773"/>
                    <a:gd name="connsiteX20" fmla="*/ 49659 w 250676"/>
                    <a:gd name="connsiteY20" fmla="*/ 249773 h 249773"/>
                    <a:gd name="connsiteX21" fmla="*/ 4757 w 250676"/>
                    <a:gd name="connsiteY21" fmla="*/ 249773 h 249773"/>
                    <a:gd name="connsiteX22" fmla="*/ 0 w 250676"/>
                    <a:gd name="connsiteY22" fmla="*/ 245032 h 249773"/>
                    <a:gd name="connsiteX23" fmla="*/ 0 w 250676"/>
                    <a:gd name="connsiteY23" fmla="*/ 4741 h 249773"/>
                    <a:gd name="connsiteX24" fmla="*/ 4757 w 250676"/>
                    <a:gd name="connsiteY24" fmla="*/ 0 h 24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50676" h="249773">
                      <a:moveTo>
                        <a:pt x="4852" y="0"/>
                      </a:moveTo>
                      <a:lnTo>
                        <a:pt x="56890" y="0"/>
                      </a:lnTo>
                      <a:cubicBezTo>
                        <a:pt x="58317" y="759"/>
                        <a:pt x="59554" y="1422"/>
                        <a:pt x="60980" y="2276"/>
                      </a:cubicBezTo>
                      <a:lnTo>
                        <a:pt x="121390" y="99189"/>
                      </a:lnTo>
                      <a:lnTo>
                        <a:pt x="129476" y="99189"/>
                      </a:lnTo>
                      <a:lnTo>
                        <a:pt x="189886" y="2276"/>
                      </a:lnTo>
                      <a:cubicBezTo>
                        <a:pt x="191313" y="1422"/>
                        <a:pt x="192455" y="853"/>
                        <a:pt x="193882" y="0"/>
                      </a:cubicBezTo>
                      <a:lnTo>
                        <a:pt x="245920" y="0"/>
                      </a:lnTo>
                      <a:cubicBezTo>
                        <a:pt x="247727" y="1897"/>
                        <a:pt x="248774" y="2940"/>
                        <a:pt x="250676" y="4741"/>
                      </a:cubicBezTo>
                      <a:lnTo>
                        <a:pt x="250676" y="245032"/>
                      </a:lnTo>
                      <a:cubicBezTo>
                        <a:pt x="248774" y="246929"/>
                        <a:pt x="247727" y="247972"/>
                        <a:pt x="245920" y="249773"/>
                      </a:cubicBezTo>
                      <a:lnTo>
                        <a:pt x="201017" y="249773"/>
                      </a:lnTo>
                      <a:cubicBezTo>
                        <a:pt x="199114" y="247877"/>
                        <a:pt x="198068" y="246834"/>
                        <a:pt x="196260" y="245032"/>
                      </a:cubicBezTo>
                      <a:lnTo>
                        <a:pt x="196260" y="102508"/>
                      </a:lnTo>
                      <a:cubicBezTo>
                        <a:pt x="191789" y="101180"/>
                        <a:pt x="192074" y="101275"/>
                        <a:pt x="187508" y="99852"/>
                      </a:cubicBezTo>
                      <a:lnTo>
                        <a:pt x="125671" y="193352"/>
                      </a:lnTo>
                      <a:lnTo>
                        <a:pt x="124244" y="193352"/>
                      </a:lnTo>
                      <a:lnTo>
                        <a:pt x="63169" y="100990"/>
                      </a:lnTo>
                      <a:cubicBezTo>
                        <a:pt x="58697" y="102318"/>
                        <a:pt x="58983" y="102223"/>
                        <a:pt x="54416" y="103646"/>
                      </a:cubicBezTo>
                      <a:lnTo>
                        <a:pt x="54416" y="245032"/>
                      </a:lnTo>
                      <a:cubicBezTo>
                        <a:pt x="52608" y="246929"/>
                        <a:pt x="51562" y="247972"/>
                        <a:pt x="49659" y="249773"/>
                      </a:cubicBezTo>
                      <a:lnTo>
                        <a:pt x="4757" y="249773"/>
                      </a:lnTo>
                      <a:cubicBezTo>
                        <a:pt x="2854" y="247877"/>
                        <a:pt x="1903" y="246834"/>
                        <a:pt x="0" y="245032"/>
                      </a:cubicBezTo>
                      <a:lnTo>
                        <a:pt x="0" y="4741"/>
                      </a:lnTo>
                      <a:cubicBezTo>
                        <a:pt x="1903" y="2845"/>
                        <a:pt x="2854" y="1802"/>
                        <a:pt x="4757" y="0"/>
                      </a:cubicBezTo>
                    </a:path>
                  </a:pathLst>
                </a:custGeom>
                <a:solidFill>
                  <a:srgbClr val="FFFFFF"/>
                </a:solidFill>
                <a:ln w="95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2" name="Freeform 71">
                  <a:extLst>
                    <a:ext uri="{FF2B5EF4-FFF2-40B4-BE49-F238E27FC236}">
                      <a16:creationId xmlns:a16="http://schemas.microsoft.com/office/drawing/2014/main" id="{3B39979F-C8DF-E8AA-87F8-64F426212393}"/>
                    </a:ext>
                  </a:extLst>
                </p:cNvPr>
                <p:cNvSpPr/>
                <p:nvPr/>
              </p:nvSpPr>
              <p:spPr>
                <a:xfrm>
                  <a:off x="7488848" y="5295976"/>
                  <a:ext cx="260095" cy="251575"/>
                </a:xfrm>
                <a:custGeom>
                  <a:avLst/>
                  <a:gdLst>
                    <a:gd name="connsiteX0" fmla="*/ 159919 w 260095"/>
                    <a:gd name="connsiteY0" fmla="*/ 140533 h 251575"/>
                    <a:gd name="connsiteX1" fmla="*/ 133758 w 260095"/>
                    <a:gd name="connsiteY1" fmla="*/ 76810 h 251575"/>
                    <a:gd name="connsiteX2" fmla="*/ 124910 w 260095"/>
                    <a:gd name="connsiteY2" fmla="*/ 76810 h 251575"/>
                    <a:gd name="connsiteX3" fmla="*/ 98749 w 260095"/>
                    <a:gd name="connsiteY3" fmla="*/ 140533 h 251575"/>
                    <a:gd name="connsiteX4" fmla="*/ 103125 w 260095"/>
                    <a:gd name="connsiteY4" fmla="*/ 147076 h 251575"/>
                    <a:gd name="connsiteX5" fmla="*/ 155543 w 260095"/>
                    <a:gd name="connsiteY5" fmla="*/ 147076 h 251575"/>
                    <a:gd name="connsiteX6" fmla="*/ 159919 w 260095"/>
                    <a:gd name="connsiteY6" fmla="*/ 140533 h 251575"/>
                    <a:gd name="connsiteX7" fmla="*/ 107786 w 260095"/>
                    <a:gd name="connsiteY7" fmla="*/ 0 h 251575"/>
                    <a:gd name="connsiteX8" fmla="*/ 152309 w 260095"/>
                    <a:gd name="connsiteY8" fmla="*/ 0 h 251575"/>
                    <a:gd name="connsiteX9" fmla="*/ 156685 w 260095"/>
                    <a:gd name="connsiteY9" fmla="*/ 2845 h 251575"/>
                    <a:gd name="connsiteX10" fmla="*/ 260095 w 260095"/>
                    <a:gd name="connsiteY10" fmla="*/ 244937 h 251575"/>
                    <a:gd name="connsiteX11" fmla="*/ 255719 w 260095"/>
                    <a:gd name="connsiteY11" fmla="*/ 251575 h 251575"/>
                    <a:gd name="connsiteX12" fmla="*/ 208438 w 260095"/>
                    <a:gd name="connsiteY12" fmla="*/ 251575 h 251575"/>
                    <a:gd name="connsiteX13" fmla="*/ 204061 w 260095"/>
                    <a:gd name="connsiteY13" fmla="*/ 248635 h 251575"/>
                    <a:gd name="connsiteX14" fmla="*/ 183513 w 260095"/>
                    <a:gd name="connsiteY14" fmla="*/ 198472 h 251575"/>
                    <a:gd name="connsiteX15" fmla="*/ 179136 w 260095"/>
                    <a:gd name="connsiteY15" fmla="*/ 195533 h 251575"/>
                    <a:gd name="connsiteX16" fmla="*/ 79532 w 260095"/>
                    <a:gd name="connsiteY16" fmla="*/ 195533 h 251575"/>
                    <a:gd name="connsiteX17" fmla="*/ 75156 w 260095"/>
                    <a:gd name="connsiteY17" fmla="*/ 198472 h 251575"/>
                    <a:gd name="connsiteX18" fmla="*/ 54607 w 260095"/>
                    <a:gd name="connsiteY18" fmla="*/ 248635 h 251575"/>
                    <a:gd name="connsiteX19" fmla="*/ 50231 w 260095"/>
                    <a:gd name="connsiteY19" fmla="*/ 251575 h 251575"/>
                    <a:gd name="connsiteX20" fmla="*/ 4376 w 260095"/>
                    <a:gd name="connsiteY20" fmla="*/ 251575 h 251575"/>
                    <a:gd name="connsiteX21" fmla="*/ 0 w 260095"/>
                    <a:gd name="connsiteY21" fmla="*/ 244937 h 251575"/>
                    <a:gd name="connsiteX22" fmla="*/ 103411 w 260095"/>
                    <a:gd name="connsiteY22" fmla="*/ 2845 h 251575"/>
                    <a:gd name="connsiteX23" fmla="*/ 107786 w 260095"/>
                    <a:gd name="connsiteY23" fmla="*/ 0 h 251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260095" h="251575">
                      <a:moveTo>
                        <a:pt x="159919" y="140533"/>
                      </a:moveTo>
                      <a:lnTo>
                        <a:pt x="133758" y="76810"/>
                      </a:lnTo>
                      <a:lnTo>
                        <a:pt x="124910" y="76810"/>
                      </a:lnTo>
                      <a:lnTo>
                        <a:pt x="98749" y="140533"/>
                      </a:lnTo>
                      <a:cubicBezTo>
                        <a:pt x="100651" y="143283"/>
                        <a:pt x="101317" y="144231"/>
                        <a:pt x="103125" y="147076"/>
                      </a:cubicBezTo>
                      <a:lnTo>
                        <a:pt x="155543" y="147076"/>
                      </a:lnTo>
                      <a:cubicBezTo>
                        <a:pt x="157446" y="144231"/>
                        <a:pt x="158112" y="143283"/>
                        <a:pt x="159919" y="140533"/>
                      </a:cubicBezTo>
                      <a:moveTo>
                        <a:pt x="107786" y="0"/>
                      </a:moveTo>
                      <a:lnTo>
                        <a:pt x="152309" y="0"/>
                      </a:lnTo>
                      <a:cubicBezTo>
                        <a:pt x="153926" y="1043"/>
                        <a:pt x="155068" y="1802"/>
                        <a:pt x="156685" y="2845"/>
                      </a:cubicBezTo>
                      <a:lnTo>
                        <a:pt x="260095" y="244937"/>
                      </a:lnTo>
                      <a:cubicBezTo>
                        <a:pt x="258192" y="247782"/>
                        <a:pt x="257621" y="248730"/>
                        <a:pt x="255719" y="251575"/>
                      </a:cubicBezTo>
                      <a:lnTo>
                        <a:pt x="208438" y="251575"/>
                      </a:lnTo>
                      <a:cubicBezTo>
                        <a:pt x="206821" y="250532"/>
                        <a:pt x="205679" y="249679"/>
                        <a:pt x="204061" y="248635"/>
                      </a:cubicBezTo>
                      <a:lnTo>
                        <a:pt x="183513" y="198472"/>
                      </a:lnTo>
                      <a:cubicBezTo>
                        <a:pt x="181896" y="197429"/>
                        <a:pt x="180753" y="196576"/>
                        <a:pt x="179136" y="195533"/>
                      </a:cubicBezTo>
                      <a:lnTo>
                        <a:pt x="79532" y="195533"/>
                      </a:lnTo>
                      <a:cubicBezTo>
                        <a:pt x="77914" y="196576"/>
                        <a:pt x="76773" y="197429"/>
                        <a:pt x="75156" y="198472"/>
                      </a:cubicBezTo>
                      <a:lnTo>
                        <a:pt x="54607" y="248635"/>
                      </a:lnTo>
                      <a:cubicBezTo>
                        <a:pt x="52989" y="249679"/>
                        <a:pt x="51848" y="250532"/>
                        <a:pt x="50231" y="251575"/>
                      </a:cubicBezTo>
                      <a:lnTo>
                        <a:pt x="4376" y="251575"/>
                      </a:lnTo>
                      <a:cubicBezTo>
                        <a:pt x="2474" y="248730"/>
                        <a:pt x="1903" y="247782"/>
                        <a:pt x="0" y="244937"/>
                      </a:cubicBezTo>
                      <a:lnTo>
                        <a:pt x="103411" y="2845"/>
                      </a:lnTo>
                      <a:cubicBezTo>
                        <a:pt x="105028" y="1802"/>
                        <a:pt x="106169" y="1043"/>
                        <a:pt x="107786" y="0"/>
                      </a:cubicBezTo>
                    </a:path>
                  </a:pathLst>
                </a:custGeom>
                <a:solidFill>
                  <a:srgbClr val="FFFFFF"/>
                </a:solidFill>
                <a:ln w="95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3F047FCE-5AA4-299D-1107-836297129B9A}"/>
                    </a:ext>
                  </a:extLst>
                </p:cNvPr>
                <p:cNvSpPr/>
                <p:nvPr/>
              </p:nvSpPr>
              <p:spPr>
                <a:xfrm>
                  <a:off x="7718405" y="5297872"/>
                  <a:ext cx="207676" cy="249773"/>
                </a:xfrm>
                <a:custGeom>
                  <a:avLst/>
                  <a:gdLst>
                    <a:gd name="connsiteX0" fmla="*/ 71445 w 207676"/>
                    <a:gd name="connsiteY0" fmla="*/ 50637 h 249773"/>
                    <a:gd name="connsiteX1" fmla="*/ 4757 w 207676"/>
                    <a:gd name="connsiteY1" fmla="*/ 50637 h 249773"/>
                    <a:gd name="connsiteX2" fmla="*/ 0 w 207676"/>
                    <a:gd name="connsiteY2" fmla="*/ 45896 h 249773"/>
                    <a:gd name="connsiteX3" fmla="*/ 0 w 207676"/>
                    <a:gd name="connsiteY3" fmla="*/ 4741 h 249773"/>
                    <a:gd name="connsiteX4" fmla="*/ 4757 w 207676"/>
                    <a:gd name="connsiteY4" fmla="*/ 0 h 249773"/>
                    <a:gd name="connsiteX5" fmla="*/ 202920 w 207676"/>
                    <a:gd name="connsiteY5" fmla="*/ 0 h 249773"/>
                    <a:gd name="connsiteX6" fmla="*/ 207676 w 207676"/>
                    <a:gd name="connsiteY6" fmla="*/ 4741 h 249773"/>
                    <a:gd name="connsiteX7" fmla="*/ 207676 w 207676"/>
                    <a:gd name="connsiteY7" fmla="*/ 45896 h 249773"/>
                    <a:gd name="connsiteX8" fmla="*/ 202920 w 207676"/>
                    <a:gd name="connsiteY8" fmla="*/ 50637 h 249773"/>
                    <a:gd name="connsiteX9" fmla="*/ 136231 w 207676"/>
                    <a:gd name="connsiteY9" fmla="*/ 50637 h 249773"/>
                    <a:gd name="connsiteX10" fmla="*/ 131474 w 207676"/>
                    <a:gd name="connsiteY10" fmla="*/ 55379 h 249773"/>
                    <a:gd name="connsiteX11" fmla="*/ 131474 w 207676"/>
                    <a:gd name="connsiteY11" fmla="*/ 245032 h 249773"/>
                    <a:gd name="connsiteX12" fmla="*/ 126718 w 207676"/>
                    <a:gd name="connsiteY12" fmla="*/ 249773 h 249773"/>
                    <a:gd name="connsiteX13" fmla="*/ 81149 w 207676"/>
                    <a:gd name="connsiteY13" fmla="*/ 249773 h 249773"/>
                    <a:gd name="connsiteX14" fmla="*/ 76392 w 207676"/>
                    <a:gd name="connsiteY14" fmla="*/ 245032 h 249773"/>
                    <a:gd name="connsiteX15" fmla="*/ 76392 w 207676"/>
                    <a:gd name="connsiteY15" fmla="*/ 55379 h 249773"/>
                    <a:gd name="connsiteX16" fmla="*/ 71636 w 207676"/>
                    <a:gd name="connsiteY16" fmla="*/ 50637 h 24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07676" h="249773">
                      <a:moveTo>
                        <a:pt x="71445" y="50637"/>
                      </a:moveTo>
                      <a:lnTo>
                        <a:pt x="4757" y="50637"/>
                      </a:lnTo>
                      <a:cubicBezTo>
                        <a:pt x="2854" y="48741"/>
                        <a:pt x="1808" y="47698"/>
                        <a:pt x="0" y="45896"/>
                      </a:cubicBezTo>
                      <a:lnTo>
                        <a:pt x="0" y="4741"/>
                      </a:lnTo>
                      <a:cubicBezTo>
                        <a:pt x="1903" y="2845"/>
                        <a:pt x="2949" y="1897"/>
                        <a:pt x="4757" y="0"/>
                      </a:cubicBezTo>
                      <a:lnTo>
                        <a:pt x="202920" y="0"/>
                      </a:lnTo>
                      <a:cubicBezTo>
                        <a:pt x="204823" y="1897"/>
                        <a:pt x="205869" y="2940"/>
                        <a:pt x="207676" y="4741"/>
                      </a:cubicBezTo>
                      <a:lnTo>
                        <a:pt x="207676" y="45896"/>
                      </a:lnTo>
                      <a:lnTo>
                        <a:pt x="202920" y="50637"/>
                      </a:lnTo>
                      <a:lnTo>
                        <a:pt x="136231" y="50637"/>
                      </a:lnTo>
                      <a:cubicBezTo>
                        <a:pt x="134328" y="52439"/>
                        <a:pt x="133282" y="53482"/>
                        <a:pt x="131474" y="55379"/>
                      </a:cubicBezTo>
                      <a:lnTo>
                        <a:pt x="131474" y="245032"/>
                      </a:lnTo>
                      <a:cubicBezTo>
                        <a:pt x="129667" y="246929"/>
                        <a:pt x="128621" y="247972"/>
                        <a:pt x="126718" y="249773"/>
                      </a:cubicBezTo>
                      <a:lnTo>
                        <a:pt x="81149" y="249773"/>
                      </a:lnTo>
                      <a:cubicBezTo>
                        <a:pt x="79246" y="247877"/>
                        <a:pt x="78200" y="246929"/>
                        <a:pt x="76392" y="245032"/>
                      </a:cubicBezTo>
                      <a:lnTo>
                        <a:pt x="76392" y="55379"/>
                      </a:lnTo>
                      <a:cubicBezTo>
                        <a:pt x="74585" y="53482"/>
                        <a:pt x="73539" y="52439"/>
                        <a:pt x="71636" y="50637"/>
                      </a:cubicBezTo>
                    </a:path>
                  </a:pathLst>
                </a:custGeom>
                <a:solidFill>
                  <a:srgbClr val="FFFFFF"/>
                </a:solidFill>
                <a:ln w="95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25831C70-2B99-08A8-5299-A49D85093B71}"/>
                    </a:ext>
                  </a:extLst>
                </p:cNvPr>
                <p:cNvSpPr/>
                <p:nvPr/>
              </p:nvSpPr>
              <p:spPr>
                <a:xfrm>
                  <a:off x="7945203" y="5297777"/>
                  <a:ext cx="55177" cy="249773"/>
                </a:xfrm>
                <a:custGeom>
                  <a:avLst/>
                  <a:gdLst>
                    <a:gd name="connsiteX0" fmla="*/ 4757 w 55177"/>
                    <a:gd name="connsiteY0" fmla="*/ 0 h 249773"/>
                    <a:gd name="connsiteX1" fmla="*/ 50421 w 55177"/>
                    <a:gd name="connsiteY1" fmla="*/ 0 h 249773"/>
                    <a:gd name="connsiteX2" fmla="*/ 55177 w 55177"/>
                    <a:gd name="connsiteY2" fmla="*/ 4741 h 249773"/>
                    <a:gd name="connsiteX3" fmla="*/ 55177 w 55177"/>
                    <a:gd name="connsiteY3" fmla="*/ 245032 h 249773"/>
                    <a:gd name="connsiteX4" fmla="*/ 50421 w 55177"/>
                    <a:gd name="connsiteY4" fmla="*/ 249773 h 249773"/>
                    <a:gd name="connsiteX5" fmla="*/ 4757 w 55177"/>
                    <a:gd name="connsiteY5" fmla="*/ 249773 h 249773"/>
                    <a:gd name="connsiteX6" fmla="*/ 0 w 55177"/>
                    <a:gd name="connsiteY6" fmla="*/ 245032 h 249773"/>
                    <a:gd name="connsiteX7" fmla="*/ 0 w 55177"/>
                    <a:gd name="connsiteY7" fmla="*/ 4741 h 249773"/>
                    <a:gd name="connsiteX8" fmla="*/ 4757 w 55177"/>
                    <a:gd name="connsiteY8" fmla="*/ 0 h 24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177" h="249773">
                      <a:moveTo>
                        <a:pt x="4757" y="0"/>
                      </a:moveTo>
                      <a:lnTo>
                        <a:pt x="50421" y="0"/>
                      </a:lnTo>
                      <a:cubicBezTo>
                        <a:pt x="52228" y="1897"/>
                        <a:pt x="53274" y="2940"/>
                        <a:pt x="55177" y="4741"/>
                      </a:cubicBezTo>
                      <a:lnTo>
                        <a:pt x="55177" y="245032"/>
                      </a:lnTo>
                      <a:cubicBezTo>
                        <a:pt x="53274" y="246929"/>
                        <a:pt x="52228" y="247972"/>
                        <a:pt x="50421" y="249773"/>
                      </a:cubicBezTo>
                      <a:lnTo>
                        <a:pt x="4757" y="249773"/>
                      </a:lnTo>
                      <a:cubicBezTo>
                        <a:pt x="2854" y="247877"/>
                        <a:pt x="1808" y="246834"/>
                        <a:pt x="0" y="245032"/>
                      </a:cubicBezTo>
                      <a:lnTo>
                        <a:pt x="0" y="4741"/>
                      </a:lnTo>
                      <a:cubicBezTo>
                        <a:pt x="1808" y="2845"/>
                        <a:pt x="2854" y="1802"/>
                        <a:pt x="4757" y="0"/>
                      </a:cubicBezTo>
                    </a:path>
                  </a:pathLst>
                </a:custGeom>
                <a:solidFill>
                  <a:srgbClr val="FFFFFF"/>
                </a:solidFill>
                <a:ln w="95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2AE50A08-BB1B-5116-AF94-AE510C1B4832}"/>
                    </a:ext>
                  </a:extLst>
                </p:cNvPr>
                <p:cNvSpPr/>
                <p:nvPr/>
              </p:nvSpPr>
              <p:spPr>
                <a:xfrm>
                  <a:off x="6275041" y="5298726"/>
                  <a:ext cx="190456" cy="249868"/>
                </a:xfrm>
                <a:custGeom>
                  <a:avLst/>
                  <a:gdLst>
                    <a:gd name="connsiteX0" fmla="*/ 54416 w 190456"/>
                    <a:gd name="connsiteY0" fmla="*/ 148593 h 249868"/>
                    <a:gd name="connsiteX1" fmla="*/ 54416 w 190456"/>
                    <a:gd name="connsiteY1" fmla="*/ 196291 h 249868"/>
                    <a:gd name="connsiteX2" fmla="*/ 59173 w 190456"/>
                    <a:gd name="connsiteY2" fmla="*/ 201033 h 249868"/>
                    <a:gd name="connsiteX3" fmla="*/ 185700 w 190456"/>
                    <a:gd name="connsiteY3" fmla="*/ 201033 h 249868"/>
                    <a:gd name="connsiteX4" fmla="*/ 190457 w 190456"/>
                    <a:gd name="connsiteY4" fmla="*/ 205774 h 249868"/>
                    <a:gd name="connsiteX5" fmla="*/ 190457 w 190456"/>
                    <a:gd name="connsiteY5" fmla="*/ 245127 h 249868"/>
                    <a:gd name="connsiteX6" fmla="*/ 185700 w 190456"/>
                    <a:gd name="connsiteY6" fmla="*/ 249868 h 249868"/>
                    <a:gd name="connsiteX7" fmla="*/ 4757 w 190456"/>
                    <a:gd name="connsiteY7" fmla="*/ 249868 h 249868"/>
                    <a:gd name="connsiteX8" fmla="*/ 0 w 190456"/>
                    <a:gd name="connsiteY8" fmla="*/ 245127 h 249868"/>
                    <a:gd name="connsiteX9" fmla="*/ 0 w 190456"/>
                    <a:gd name="connsiteY9" fmla="*/ 4741 h 249868"/>
                    <a:gd name="connsiteX10" fmla="*/ 4757 w 190456"/>
                    <a:gd name="connsiteY10" fmla="*/ 0 h 249868"/>
                    <a:gd name="connsiteX11" fmla="*/ 183893 w 190456"/>
                    <a:gd name="connsiteY11" fmla="*/ 0 h 249868"/>
                    <a:gd name="connsiteX12" fmla="*/ 188649 w 190456"/>
                    <a:gd name="connsiteY12" fmla="*/ 4741 h 249868"/>
                    <a:gd name="connsiteX13" fmla="*/ 188649 w 190456"/>
                    <a:gd name="connsiteY13" fmla="*/ 44189 h 249868"/>
                    <a:gd name="connsiteX14" fmla="*/ 183893 w 190456"/>
                    <a:gd name="connsiteY14" fmla="*/ 48931 h 249868"/>
                    <a:gd name="connsiteX15" fmla="*/ 59173 w 190456"/>
                    <a:gd name="connsiteY15" fmla="*/ 48931 h 249868"/>
                    <a:gd name="connsiteX16" fmla="*/ 54416 w 190456"/>
                    <a:gd name="connsiteY16" fmla="*/ 53672 h 249868"/>
                    <a:gd name="connsiteX17" fmla="*/ 54416 w 190456"/>
                    <a:gd name="connsiteY17" fmla="*/ 99568 h 24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90456" h="249868">
                      <a:moveTo>
                        <a:pt x="54416" y="148593"/>
                      </a:moveTo>
                      <a:lnTo>
                        <a:pt x="54416" y="196291"/>
                      </a:lnTo>
                      <a:cubicBezTo>
                        <a:pt x="56319" y="198093"/>
                        <a:pt x="57365" y="199136"/>
                        <a:pt x="59173" y="201033"/>
                      </a:cubicBezTo>
                      <a:lnTo>
                        <a:pt x="185700" y="201033"/>
                      </a:lnTo>
                      <a:cubicBezTo>
                        <a:pt x="187603" y="202929"/>
                        <a:pt x="188649" y="203972"/>
                        <a:pt x="190457" y="205774"/>
                      </a:cubicBezTo>
                      <a:lnTo>
                        <a:pt x="190457" y="245127"/>
                      </a:lnTo>
                      <a:cubicBezTo>
                        <a:pt x="188555" y="247024"/>
                        <a:pt x="187508" y="247972"/>
                        <a:pt x="185700" y="249868"/>
                      </a:cubicBezTo>
                      <a:lnTo>
                        <a:pt x="4757" y="249868"/>
                      </a:lnTo>
                      <a:cubicBezTo>
                        <a:pt x="2854" y="247972"/>
                        <a:pt x="1808" y="247024"/>
                        <a:pt x="0" y="245127"/>
                      </a:cubicBezTo>
                      <a:lnTo>
                        <a:pt x="0" y="4741"/>
                      </a:lnTo>
                      <a:cubicBezTo>
                        <a:pt x="1902" y="2845"/>
                        <a:pt x="2949" y="1897"/>
                        <a:pt x="4757" y="0"/>
                      </a:cubicBezTo>
                      <a:lnTo>
                        <a:pt x="183893" y="0"/>
                      </a:lnTo>
                      <a:cubicBezTo>
                        <a:pt x="185796" y="1897"/>
                        <a:pt x="186842" y="2845"/>
                        <a:pt x="188649" y="4741"/>
                      </a:cubicBezTo>
                      <a:lnTo>
                        <a:pt x="188649" y="44189"/>
                      </a:lnTo>
                      <a:cubicBezTo>
                        <a:pt x="186842" y="45991"/>
                        <a:pt x="185796" y="47034"/>
                        <a:pt x="183893" y="48931"/>
                      </a:cubicBezTo>
                      <a:lnTo>
                        <a:pt x="59173" y="48931"/>
                      </a:lnTo>
                      <a:cubicBezTo>
                        <a:pt x="57365" y="50827"/>
                        <a:pt x="56319" y="51775"/>
                        <a:pt x="54416" y="53672"/>
                      </a:cubicBezTo>
                      <a:lnTo>
                        <a:pt x="54416" y="99568"/>
                      </a:lnTo>
                    </a:path>
                  </a:pathLst>
                </a:custGeom>
                <a:solidFill>
                  <a:srgbClr val="FFFFFF"/>
                </a:solidFill>
                <a:ln w="95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6" name="Freeform 75">
                  <a:extLst>
                    <a:ext uri="{FF2B5EF4-FFF2-40B4-BE49-F238E27FC236}">
                      <a16:creationId xmlns:a16="http://schemas.microsoft.com/office/drawing/2014/main" id="{E3B5C526-1A6D-EC13-A5EF-9A90BE8333E1}"/>
                    </a:ext>
                  </a:extLst>
                </p:cNvPr>
                <p:cNvSpPr/>
                <p:nvPr/>
              </p:nvSpPr>
              <p:spPr>
                <a:xfrm>
                  <a:off x="8047852" y="5298726"/>
                  <a:ext cx="190457" cy="249868"/>
                </a:xfrm>
                <a:custGeom>
                  <a:avLst/>
                  <a:gdLst>
                    <a:gd name="connsiteX0" fmla="*/ 54417 w 190457"/>
                    <a:gd name="connsiteY0" fmla="*/ 148593 h 249868"/>
                    <a:gd name="connsiteX1" fmla="*/ 54417 w 190457"/>
                    <a:gd name="connsiteY1" fmla="*/ 196291 h 249868"/>
                    <a:gd name="connsiteX2" fmla="*/ 59173 w 190457"/>
                    <a:gd name="connsiteY2" fmla="*/ 201033 h 249868"/>
                    <a:gd name="connsiteX3" fmla="*/ 185701 w 190457"/>
                    <a:gd name="connsiteY3" fmla="*/ 201033 h 249868"/>
                    <a:gd name="connsiteX4" fmla="*/ 190457 w 190457"/>
                    <a:gd name="connsiteY4" fmla="*/ 205774 h 249868"/>
                    <a:gd name="connsiteX5" fmla="*/ 190457 w 190457"/>
                    <a:gd name="connsiteY5" fmla="*/ 245127 h 249868"/>
                    <a:gd name="connsiteX6" fmla="*/ 185701 w 190457"/>
                    <a:gd name="connsiteY6" fmla="*/ 249868 h 249868"/>
                    <a:gd name="connsiteX7" fmla="*/ 4757 w 190457"/>
                    <a:gd name="connsiteY7" fmla="*/ 249868 h 249868"/>
                    <a:gd name="connsiteX8" fmla="*/ 0 w 190457"/>
                    <a:gd name="connsiteY8" fmla="*/ 245127 h 249868"/>
                    <a:gd name="connsiteX9" fmla="*/ 0 w 190457"/>
                    <a:gd name="connsiteY9" fmla="*/ 4741 h 249868"/>
                    <a:gd name="connsiteX10" fmla="*/ 4757 w 190457"/>
                    <a:gd name="connsiteY10" fmla="*/ 0 h 249868"/>
                    <a:gd name="connsiteX11" fmla="*/ 183893 w 190457"/>
                    <a:gd name="connsiteY11" fmla="*/ 0 h 249868"/>
                    <a:gd name="connsiteX12" fmla="*/ 188650 w 190457"/>
                    <a:gd name="connsiteY12" fmla="*/ 4741 h 249868"/>
                    <a:gd name="connsiteX13" fmla="*/ 188650 w 190457"/>
                    <a:gd name="connsiteY13" fmla="*/ 44189 h 249868"/>
                    <a:gd name="connsiteX14" fmla="*/ 183893 w 190457"/>
                    <a:gd name="connsiteY14" fmla="*/ 48931 h 249868"/>
                    <a:gd name="connsiteX15" fmla="*/ 59173 w 190457"/>
                    <a:gd name="connsiteY15" fmla="*/ 48931 h 249868"/>
                    <a:gd name="connsiteX16" fmla="*/ 54417 w 190457"/>
                    <a:gd name="connsiteY16" fmla="*/ 53672 h 249868"/>
                    <a:gd name="connsiteX17" fmla="*/ 54417 w 190457"/>
                    <a:gd name="connsiteY17" fmla="*/ 99568 h 24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90457" h="249868">
                      <a:moveTo>
                        <a:pt x="54417" y="148593"/>
                      </a:moveTo>
                      <a:lnTo>
                        <a:pt x="54417" y="196291"/>
                      </a:lnTo>
                      <a:cubicBezTo>
                        <a:pt x="56319" y="198093"/>
                        <a:pt x="57366" y="199136"/>
                        <a:pt x="59173" y="201033"/>
                      </a:cubicBezTo>
                      <a:lnTo>
                        <a:pt x="185701" y="201033"/>
                      </a:lnTo>
                      <a:cubicBezTo>
                        <a:pt x="187603" y="202929"/>
                        <a:pt x="188650" y="203972"/>
                        <a:pt x="190457" y="205774"/>
                      </a:cubicBezTo>
                      <a:lnTo>
                        <a:pt x="190457" y="245127"/>
                      </a:lnTo>
                      <a:cubicBezTo>
                        <a:pt x="188555" y="247024"/>
                        <a:pt x="187508" y="247972"/>
                        <a:pt x="185701" y="249868"/>
                      </a:cubicBezTo>
                      <a:lnTo>
                        <a:pt x="4757" y="249868"/>
                      </a:lnTo>
                      <a:cubicBezTo>
                        <a:pt x="2854" y="247972"/>
                        <a:pt x="1808" y="247024"/>
                        <a:pt x="0" y="245127"/>
                      </a:cubicBezTo>
                      <a:lnTo>
                        <a:pt x="0" y="4741"/>
                      </a:lnTo>
                      <a:cubicBezTo>
                        <a:pt x="1903" y="2845"/>
                        <a:pt x="2949" y="1897"/>
                        <a:pt x="4757" y="0"/>
                      </a:cubicBezTo>
                      <a:lnTo>
                        <a:pt x="183893" y="0"/>
                      </a:lnTo>
                      <a:cubicBezTo>
                        <a:pt x="185796" y="1897"/>
                        <a:pt x="186842" y="2845"/>
                        <a:pt x="188650" y="4741"/>
                      </a:cubicBezTo>
                      <a:lnTo>
                        <a:pt x="188650" y="44189"/>
                      </a:lnTo>
                      <a:cubicBezTo>
                        <a:pt x="186842" y="45991"/>
                        <a:pt x="185796" y="47034"/>
                        <a:pt x="183893" y="48931"/>
                      </a:cubicBezTo>
                      <a:lnTo>
                        <a:pt x="59173" y="48931"/>
                      </a:lnTo>
                      <a:cubicBezTo>
                        <a:pt x="57366" y="50827"/>
                        <a:pt x="56319" y="51775"/>
                        <a:pt x="54417" y="53672"/>
                      </a:cubicBezTo>
                      <a:lnTo>
                        <a:pt x="54417" y="99568"/>
                      </a:lnTo>
                    </a:path>
                  </a:pathLst>
                </a:custGeom>
                <a:solidFill>
                  <a:srgbClr val="FFFFFF"/>
                </a:solidFill>
                <a:ln w="95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7" name="Freeform 76">
                  <a:extLst>
                    <a:ext uri="{FF2B5EF4-FFF2-40B4-BE49-F238E27FC236}">
                      <a16:creationId xmlns:a16="http://schemas.microsoft.com/office/drawing/2014/main" id="{D10D28DD-CAF8-1FF6-821C-F42F8B0014F3}"/>
                    </a:ext>
                  </a:extLst>
                </p:cNvPr>
                <p:cNvSpPr/>
                <p:nvPr/>
              </p:nvSpPr>
              <p:spPr>
                <a:xfrm>
                  <a:off x="8199304" y="5384733"/>
                  <a:ext cx="78199" cy="77947"/>
                </a:xfrm>
                <a:custGeom>
                  <a:avLst/>
                  <a:gdLst>
                    <a:gd name="connsiteX0" fmla="*/ 78199 w 78199"/>
                    <a:gd name="connsiteY0" fmla="*/ 38974 h 77947"/>
                    <a:gd name="connsiteX1" fmla="*/ 39100 w 78199"/>
                    <a:gd name="connsiteY1" fmla="*/ 77948 h 77947"/>
                    <a:gd name="connsiteX2" fmla="*/ 0 w 78199"/>
                    <a:gd name="connsiteY2" fmla="*/ 38974 h 77947"/>
                    <a:gd name="connsiteX3" fmla="*/ 39100 w 78199"/>
                    <a:gd name="connsiteY3" fmla="*/ 0 h 77947"/>
                    <a:gd name="connsiteX4" fmla="*/ 78199 w 78199"/>
                    <a:gd name="connsiteY4" fmla="*/ 38974 h 77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199" h="77947">
                      <a:moveTo>
                        <a:pt x="78199" y="38974"/>
                      </a:moveTo>
                      <a:cubicBezTo>
                        <a:pt x="78199" y="60499"/>
                        <a:pt x="60695" y="77948"/>
                        <a:pt x="39100" y="77948"/>
                      </a:cubicBezTo>
                      <a:cubicBezTo>
                        <a:pt x="17504" y="77948"/>
                        <a:pt x="0" y="60499"/>
                        <a:pt x="0" y="38974"/>
                      </a:cubicBezTo>
                      <a:cubicBezTo>
                        <a:pt x="0" y="17448"/>
                        <a:pt x="17504" y="0"/>
                        <a:pt x="39100" y="0"/>
                      </a:cubicBezTo>
                      <a:cubicBezTo>
                        <a:pt x="60695" y="0"/>
                        <a:pt x="78199" y="17448"/>
                        <a:pt x="78199" y="38974"/>
                      </a:cubicBezTo>
                    </a:path>
                  </a:pathLst>
                </a:custGeom>
                <a:solidFill>
                  <a:srgbClr val="FFFFFF"/>
                </a:solidFill>
                <a:ln w="95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2055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27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CCB1F-0174-6AB6-BE1A-44D15E662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E8ECE4D-2452-A166-8014-C541C64A3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0491" y="510003"/>
            <a:ext cx="4537094" cy="59303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8BD7C9-F5A6-E38D-96E1-08B6AF60EA9E}"/>
              </a:ext>
            </a:extLst>
          </p:cNvPr>
          <p:cNvSpPr txBox="1"/>
          <p:nvPr/>
        </p:nvSpPr>
        <p:spPr>
          <a:xfrm>
            <a:off x="6287429" y="1936284"/>
            <a:ext cx="42988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Aptos ExtraBold" panose="020B0004020202020204" pitchFamily="34" charset="0"/>
              </a:rPr>
              <a:t>Americas</a:t>
            </a:r>
            <a:endParaRPr lang="en-US" sz="6600" b="1">
              <a:solidFill>
                <a:schemeClr val="bg1"/>
              </a:solidFill>
              <a:latin typeface="Aptos ExtraBold" panose="020B0004020202020204" pitchFamily="34" charset="0"/>
            </a:endParaRPr>
          </a:p>
          <a:p>
            <a:pPr algn="ctr"/>
            <a:r>
              <a:rPr lang="en-US" sz="2800">
                <a:solidFill>
                  <a:srgbClr val="EFBC6E"/>
                </a:solidFill>
                <a:latin typeface="Aptos Light" panose="020B0004020202020204" pitchFamily="34" charset="0"/>
              </a:rPr>
              <a:t>Regional update</a:t>
            </a:r>
          </a:p>
        </p:txBody>
      </p:sp>
      <p:pic>
        <p:nvPicPr>
          <p:cNvPr id="5" name="Graphic 1">
            <a:extLst>
              <a:ext uri="{FF2B5EF4-FFF2-40B4-BE49-F238E27FC236}">
                <a16:creationId xmlns:a16="http://schemas.microsoft.com/office/drawing/2014/main" id="{15E613E8-F118-6AEA-F750-FC49ABC6322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365690" y="1140381"/>
            <a:ext cx="2142348" cy="8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68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D7AFE-B467-8671-AEEC-6C9A59D84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109DA15-B523-2CA1-04BE-1506AF35D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0491" y="510003"/>
            <a:ext cx="4537094" cy="59303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3CD169-8A1B-21FF-A4CD-3F2DA179D718}"/>
              </a:ext>
            </a:extLst>
          </p:cNvPr>
          <p:cNvSpPr txBox="1"/>
          <p:nvPr/>
        </p:nvSpPr>
        <p:spPr>
          <a:xfrm>
            <a:off x="828715" y="1936284"/>
            <a:ext cx="42988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Aptos ExtraBold" panose="020B0004020202020204" pitchFamily="34" charset="0"/>
              </a:rPr>
              <a:t>Americas</a:t>
            </a:r>
            <a:endParaRPr lang="en-US" sz="6600" b="1">
              <a:solidFill>
                <a:schemeClr val="bg1"/>
              </a:solidFill>
              <a:latin typeface="Aptos ExtraBold" panose="020B0004020202020204" pitchFamily="34" charset="0"/>
            </a:endParaRPr>
          </a:p>
          <a:p>
            <a:pPr algn="ctr"/>
            <a:r>
              <a:rPr lang="en-US" sz="2800">
                <a:solidFill>
                  <a:srgbClr val="EFBC6E"/>
                </a:solidFill>
                <a:latin typeface="Aptos Light" panose="020B0004020202020204" pitchFamily="34" charset="0"/>
              </a:rPr>
              <a:t>Regional update</a:t>
            </a:r>
          </a:p>
        </p:txBody>
      </p:sp>
      <p:pic>
        <p:nvPicPr>
          <p:cNvPr id="5" name="Graphic 1">
            <a:extLst>
              <a:ext uri="{FF2B5EF4-FFF2-40B4-BE49-F238E27FC236}">
                <a16:creationId xmlns:a16="http://schemas.microsoft.com/office/drawing/2014/main" id="{AB85B356-9722-8A04-D51E-FF934551DCF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906976" y="1140381"/>
            <a:ext cx="2142348" cy="8776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ACE395-C5AF-3C3C-DF5E-7F9EA55E969B}"/>
              </a:ext>
            </a:extLst>
          </p:cNvPr>
          <p:cNvSpPr txBox="1"/>
          <p:nvPr/>
        </p:nvSpPr>
        <p:spPr>
          <a:xfrm>
            <a:off x="5849882" y="1373014"/>
            <a:ext cx="539566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7200" b="1">
                <a:solidFill>
                  <a:srgbClr val="EFBC6E"/>
                </a:solidFill>
                <a:latin typeface="Aptos ExtraBold" panose="020B0004020202020204" pitchFamily="34" charset="0"/>
              </a:rPr>
              <a:t>SaaS Migrations</a:t>
            </a:r>
          </a:p>
        </p:txBody>
      </p:sp>
    </p:spTree>
    <p:extLst>
      <p:ext uri="{BB962C8B-B14F-4D97-AF65-F5344CB8AC3E}">
        <p14:creationId xmlns:p14="http://schemas.microsoft.com/office/powerpoint/2010/main" val="1825249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A2927-BA50-375F-C351-BFE41FAD1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D8F868E-051A-A8B3-D2DF-BE0888838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0491" y="510003"/>
            <a:ext cx="4537094" cy="59303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8A7A42-3C3B-A70C-07F5-3853280E6B6C}"/>
              </a:ext>
            </a:extLst>
          </p:cNvPr>
          <p:cNvSpPr txBox="1"/>
          <p:nvPr/>
        </p:nvSpPr>
        <p:spPr>
          <a:xfrm>
            <a:off x="828715" y="1936284"/>
            <a:ext cx="42988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Aptos ExtraBold" panose="020B0004020202020204" pitchFamily="34" charset="0"/>
              </a:rPr>
              <a:t>Americas</a:t>
            </a:r>
            <a:endParaRPr lang="en-US" sz="6600" b="1">
              <a:solidFill>
                <a:schemeClr val="bg1"/>
              </a:solidFill>
              <a:latin typeface="Aptos ExtraBold" panose="020B0004020202020204" pitchFamily="34" charset="0"/>
            </a:endParaRPr>
          </a:p>
          <a:p>
            <a:pPr algn="ctr"/>
            <a:r>
              <a:rPr lang="en-US" sz="2800">
                <a:solidFill>
                  <a:srgbClr val="EFBC6E"/>
                </a:solidFill>
                <a:latin typeface="Aptos Light" panose="020B0004020202020204" pitchFamily="34" charset="0"/>
              </a:rPr>
              <a:t>Regional update</a:t>
            </a:r>
          </a:p>
        </p:txBody>
      </p:sp>
      <p:pic>
        <p:nvPicPr>
          <p:cNvPr id="5" name="Graphic 1">
            <a:extLst>
              <a:ext uri="{FF2B5EF4-FFF2-40B4-BE49-F238E27FC236}">
                <a16:creationId xmlns:a16="http://schemas.microsoft.com/office/drawing/2014/main" id="{97923CD4-B9C2-C398-7C7F-2BD5C02BEE4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906976" y="1140381"/>
            <a:ext cx="2142348" cy="8776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E435FD-C654-CE46-73DE-422C367530B2}"/>
              </a:ext>
            </a:extLst>
          </p:cNvPr>
          <p:cNvSpPr txBox="1"/>
          <p:nvPr/>
        </p:nvSpPr>
        <p:spPr>
          <a:xfrm>
            <a:off x="6294841" y="1140381"/>
            <a:ext cx="4685276" cy="29238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IS" sz="7200" b="1">
                <a:solidFill>
                  <a:srgbClr val="EFBC6E"/>
                </a:solidFill>
                <a:latin typeface="Aptos ExtraBold" panose="020B0004020202020204" pitchFamily="34" charset="0"/>
              </a:rPr>
              <a:t>Year of the</a:t>
            </a:r>
          </a:p>
          <a:p>
            <a:pPr algn="just"/>
            <a:r>
              <a:rPr lang="en-IS" sz="8000" b="1">
                <a:solidFill>
                  <a:srgbClr val="EFBC6E"/>
                </a:solidFill>
                <a:latin typeface="Aptos ExtraBold" panose="020B0004020202020204" pitchFamily="34" charset="0"/>
              </a:rPr>
              <a:t>Americas</a:t>
            </a:r>
          </a:p>
          <a:p>
            <a:pPr algn="just"/>
            <a:r>
              <a:rPr lang="en-IS" sz="3300">
                <a:solidFill>
                  <a:schemeClr val="bg1"/>
                </a:solidFill>
                <a:latin typeface="Aptos Light" panose="020B0004020202020204" pitchFamily="34" charset="0"/>
              </a:rPr>
              <a:t>Development Partnership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ACBE39-3596-09E4-0119-5B0EF0867335}"/>
              </a:ext>
            </a:extLst>
          </p:cNvPr>
          <p:cNvSpPr txBox="1"/>
          <p:nvPr/>
        </p:nvSpPr>
        <p:spPr>
          <a:xfrm>
            <a:off x="5849882" y="1373014"/>
            <a:ext cx="539566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7200" b="1">
                <a:solidFill>
                  <a:srgbClr val="EFBC6E"/>
                </a:solidFill>
                <a:latin typeface="Aptos ExtraBold" panose="020B0004020202020204" pitchFamily="34" charset="0"/>
              </a:rPr>
              <a:t>SaaS Migrations</a:t>
            </a:r>
          </a:p>
        </p:txBody>
      </p:sp>
    </p:spTree>
    <p:extLst>
      <p:ext uri="{BB962C8B-B14F-4D97-AF65-F5344CB8AC3E}">
        <p14:creationId xmlns:p14="http://schemas.microsoft.com/office/powerpoint/2010/main" val="292894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CA3B9-1BEA-D6CE-F6A3-1B6EDE13A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ECB563AA-0EBA-B71E-6B08-663F2F23E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0491" y="510003"/>
            <a:ext cx="4537094" cy="59303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4F9D59-7EE9-9E76-4272-ACFEE493D832}"/>
              </a:ext>
            </a:extLst>
          </p:cNvPr>
          <p:cNvSpPr txBox="1"/>
          <p:nvPr/>
        </p:nvSpPr>
        <p:spPr>
          <a:xfrm>
            <a:off x="828715" y="1936284"/>
            <a:ext cx="42988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Aptos ExtraBold" panose="020B0004020202020204" pitchFamily="34" charset="0"/>
              </a:rPr>
              <a:t>Americas</a:t>
            </a:r>
            <a:endParaRPr lang="en-US" sz="6600" b="1">
              <a:solidFill>
                <a:schemeClr val="bg1"/>
              </a:solidFill>
              <a:latin typeface="Aptos ExtraBold" panose="020B0004020202020204" pitchFamily="34" charset="0"/>
            </a:endParaRPr>
          </a:p>
          <a:p>
            <a:pPr algn="ctr"/>
            <a:r>
              <a:rPr lang="en-US" sz="2800">
                <a:solidFill>
                  <a:srgbClr val="EFBC6E"/>
                </a:solidFill>
                <a:latin typeface="Aptos Light" panose="020B0004020202020204" pitchFamily="34" charset="0"/>
              </a:rPr>
              <a:t>Regional update</a:t>
            </a:r>
          </a:p>
        </p:txBody>
      </p:sp>
      <p:pic>
        <p:nvPicPr>
          <p:cNvPr id="5" name="Graphic 1">
            <a:extLst>
              <a:ext uri="{FF2B5EF4-FFF2-40B4-BE49-F238E27FC236}">
                <a16:creationId xmlns:a16="http://schemas.microsoft.com/office/drawing/2014/main" id="{4031D61C-2B2F-F14A-407F-377815BA45A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906976" y="1140381"/>
            <a:ext cx="2142348" cy="8776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522D7A-C08F-BFA3-4111-9140750CDCAC}"/>
              </a:ext>
            </a:extLst>
          </p:cNvPr>
          <p:cNvSpPr txBox="1"/>
          <p:nvPr/>
        </p:nvSpPr>
        <p:spPr>
          <a:xfrm>
            <a:off x="6205846" y="1140381"/>
            <a:ext cx="5068444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IS" sz="7200" b="1">
                <a:solidFill>
                  <a:srgbClr val="EFBC6E"/>
                </a:solidFill>
                <a:latin typeface="Aptos ExtraBold" panose="020B0004020202020204" pitchFamily="34" charset="0"/>
              </a:rPr>
              <a:t>Further integration</a:t>
            </a:r>
          </a:p>
          <a:p>
            <a:pPr algn="just"/>
            <a:r>
              <a:rPr lang="en-GB" sz="5400" b="1">
                <a:solidFill>
                  <a:schemeClr val="bg1"/>
                </a:solidFill>
                <a:latin typeface="Aptos ExtraBold" panose="020B0004020202020204" pitchFamily="34" charset="0"/>
              </a:rPr>
              <a:t>w</a:t>
            </a:r>
            <a:r>
              <a:rPr lang="en-IS" sz="5400" b="1">
                <a:solidFill>
                  <a:schemeClr val="bg1"/>
                </a:solidFill>
                <a:latin typeface="Aptos ExtraBold" panose="020B0004020202020204" pitchFamily="34" charset="0"/>
              </a:rPr>
              <a:t>ith Microsoft</a:t>
            </a:r>
            <a:endParaRPr lang="en-IS" sz="2400">
              <a:solidFill>
                <a:schemeClr val="bg1"/>
              </a:solidFill>
              <a:latin typeface="Aptos Light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ADCE7E-5178-DA5C-BB5C-248166150F97}"/>
              </a:ext>
            </a:extLst>
          </p:cNvPr>
          <p:cNvSpPr txBox="1"/>
          <p:nvPr/>
        </p:nvSpPr>
        <p:spPr>
          <a:xfrm>
            <a:off x="6294841" y="1140381"/>
            <a:ext cx="4685276" cy="29238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IS" sz="7200" b="1">
                <a:solidFill>
                  <a:srgbClr val="EFBC6E"/>
                </a:solidFill>
                <a:latin typeface="Aptos ExtraBold" panose="020B0004020202020204" pitchFamily="34" charset="0"/>
              </a:rPr>
              <a:t>Year of the</a:t>
            </a:r>
          </a:p>
          <a:p>
            <a:pPr algn="just"/>
            <a:r>
              <a:rPr lang="en-IS" sz="8000" b="1">
                <a:solidFill>
                  <a:srgbClr val="EFBC6E"/>
                </a:solidFill>
                <a:latin typeface="Aptos ExtraBold" panose="020B0004020202020204" pitchFamily="34" charset="0"/>
              </a:rPr>
              <a:t>Americas</a:t>
            </a:r>
          </a:p>
          <a:p>
            <a:pPr algn="just"/>
            <a:r>
              <a:rPr lang="en-IS" sz="3300">
                <a:solidFill>
                  <a:schemeClr val="bg1"/>
                </a:solidFill>
                <a:latin typeface="Aptos Light" panose="020B0004020202020204" pitchFamily="34" charset="0"/>
              </a:rPr>
              <a:t>Development Partnership</a:t>
            </a:r>
          </a:p>
        </p:txBody>
      </p:sp>
    </p:spTree>
    <p:extLst>
      <p:ext uri="{BB962C8B-B14F-4D97-AF65-F5344CB8AC3E}">
        <p14:creationId xmlns:p14="http://schemas.microsoft.com/office/powerpoint/2010/main" val="2519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theme1.xml><?xml version="1.0" encoding="utf-8"?>
<a:theme xmlns:a="http://schemas.openxmlformats.org/drawingml/2006/main" name="Eggplant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57819C2-6784-BF40-AE9C-FBEEBA1482BD}" vid="{74A195BC-3CFD-7E44-AEAD-AB83CE550EEA}"/>
    </a:ext>
  </a:extLst>
</a:theme>
</file>

<file path=ppt/theme/theme2.xml><?xml version="1.0" encoding="utf-8"?>
<a:theme xmlns:a="http://schemas.openxmlformats.org/drawingml/2006/main" name="cX25 slide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Agenda slide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White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57819C2-6784-BF40-AE9C-FBEEBA1482BD}" vid="{358E8853-D709-994A-89CE-ED2222F22A29}"/>
    </a:ext>
  </a:extLst>
</a:theme>
</file>

<file path=ppt/theme/theme5.xml><?xml version="1.0" encoding="utf-8"?>
<a:theme xmlns:a="http://schemas.openxmlformats.org/drawingml/2006/main" name="Grey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57819C2-6784-BF40-AE9C-FBEEBA1482BD}" vid="{2513AB06-34C1-9842-B15F-1BA0878052CD}"/>
    </a:ext>
  </a:extLst>
</a:theme>
</file>

<file path=ppt/theme/theme6.xml><?xml version="1.0" encoding="utf-8"?>
<a:theme xmlns:a="http://schemas.openxmlformats.org/drawingml/2006/main" name="Presenter image 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 anchorCtr="0">
        <a:normAutofit lnSpcReduction="10000"/>
      </a:bodyPr>
      <a:lstStyle>
        <a:defPPr algn="l">
          <a:defRPr sz="2800" b="0" dirty="0">
            <a:solidFill>
              <a:srgbClr val="C4C0F2"/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257819C2-6784-BF40-AE9C-FBEEBA1482BD}" vid="{3718D223-B577-284D-8774-E0385CFE886B}"/>
    </a:ext>
  </a:extLst>
</a:theme>
</file>

<file path=ppt/theme/theme7.xml><?xml version="1.0" encoding="utf-8"?>
<a:theme xmlns:a="http://schemas.openxmlformats.org/drawingml/2006/main" name="Title/chapter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57819C2-6784-BF40-AE9C-FBEEBA1482BD}" vid="{50C503EE-A7B6-3B47-A83B-1E4B88E1DD62}"/>
    </a:ext>
  </a:extLst>
</a:theme>
</file>

<file path=ppt/theme/theme8.xml><?xml version="1.0" encoding="utf-8"?>
<a:theme xmlns:a="http://schemas.openxmlformats.org/drawingml/2006/main" name="Colorful slide option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257819C2-6784-BF40-AE9C-FBEEBA1482BD}" vid="{EA1D70C2-C42E-2844-BC20-D9B6601D1E60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F778840D0E4448A76F7E32A9FBEAD5" ma:contentTypeVersion="17" ma:contentTypeDescription="Create a new document." ma:contentTypeScope="" ma:versionID="fd4c6cd91654dda4fe76ff73aa631d9d">
  <xsd:schema xmlns:xsd="http://www.w3.org/2001/XMLSchema" xmlns:xs="http://www.w3.org/2001/XMLSchema" xmlns:p="http://schemas.microsoft.com/office/2006/metadata/properties" xmlns:ns2="0ec22545-32f7-47c8-afbd-c0084660662b" xmlns:ns3="a1a525c2-d4eb-46fe-9b09-8f8634d7947d" targetNamespace="http://schemas.microsoft.com/office/2006/metadata/properties" ma:root="true" ma:fieldsID="af37d4435f4b79a4b4b55a785f78245b" ns2:_="" ns3:_="">
    <xsd:import namespace="0ec22545-32f7-47c8-afbd-c0084660662b"/>
    <xsd:import namespace="a1a525c2-d4eb-46fe-9b09-8f8634d794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Owne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c22545-32f7-47c8-afbd-c008466066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8b5d8dc-d837-4d45-bdf0-88d0e4b2b8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Owner" ma:index="23" nillable="true" ma:displayName="Owner" ma:format="Dropdown" ma:internalName="Owner">
      <xsd:simpleType>
        <xsd:restriction base="dms:Text">
          <xsd:maxLength value="255"/>
        </xsd:restriction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a525c2-d4eb-46fe-9b09-8f8634d7947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3107078-99da-4c67-8587-993427b28979}" ma:internalName="TaxCatchAll" ma:showField="CatchAllData" ma:web="a1a525c2-d4eb-46fe-9b09-8f8634d794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ec22545-32f7-47c8-afbd-c0084660662b">
      <Terms xmlns="http://schemas.microsoft.com/office/infopath/2007/PartnerControls"/>
    </lcf76f155ced4ddcb4097134ff3c332f>
    <TaxCatchAll xmlns="a1a525c2-d4eb-46fe-9b09-8f8634d7947d" xsi:nil="true"/>
    <Owner xmlns="0ec22545-32f7-47c8-afbd-c0084660662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81F2D7-BBC6-4D71-A86B-AD6ACA5209FF}">
  <ds:schemaRefs>
    <ds:schemaRef ds:uri="0ec22545-32f7-47c8-afbd-c0084660662b"/>
    <ds:schemaRef ds:uri="a1a525c2-d4eb-46fe-9b09-8f8634d7947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D57A7F1-5E1F-453E-A92F-37B3E8CCB545}">
  <ds:schemaRefs>
    <ds:schemaRef ds:uri="0ec22545-32f7-47c8-afbd-c0084660662b"/>
    <ds:schemaRef ds:uri="http://schemas.microsoft.com/office/2006/documentManagement/types"/>
    <ds:schemaRef ds:uri="http://purl.org/dc/elements/1.1/"/>
    <ds:schemaRef ds:uri="a1a525c2-d4eb-46fe-9b09-8f8634d7947d"/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0DD61A0-9A00-4535-9ADD-45B1C406DF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Eggplant slides</Template>
  <TotalTime>61</TotalTime>
  <Words>54</Words>
  <Application>Microsoft Office PowerPoint</Application>
  <PresentationFormat>Widescreen</PresentationFormat>
  <Paragraphs>35</Paragraphs>
  <Slides>10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Aptos</vt:lpstr>
      <vt:lpstr>Aptos Black</vt:lpstr>
      <vt:lpstr>Aptos ExtraBold</vt:lpstr>
      <vt:lpstr>Aptos Light</vt:lpstr>
      <vt:lpstr>Arial</vt:lpstr>
      <vt:lpstr>Calibri</vt:lpstr>
      <vt:lpstr>Segoe UI</vt:lpstr>
      <vt:lpstr>Eggplant slides</vt:lpstr>
      <vt:lpstr>cX25 slides</vt:lpstr>
      <vt:lpstr>Agenda slides</vt:lpstr>
      <vt:lpstr>White slides</vt:lpstr>
      <vt:lpstr>Grey slides</vt:lpstr>
      <vt:lpstr>Presenter image title slides</vt:lpstr>
      <vt:lpstr>Title/chapter slides</vt:lpstr>
      <vt:lpstr>Colorful slide options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Hörður Ólafsson</dc:creator>
  <cp:lastModifiedBy>Bjorn Jonsson</cp:lastModifiedBy>
  <cp:revision>8</cp:revision>
  <dcterms:created xsi:type="dcterms:W3CDTF">2024-11-13T15:03:21Z</dcterms:created>
  <dcterms:modified xsi:type="dcterms:W3CDTF">2025-04-30T09:47:54Z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0x01010069F778840D0E4448A76F7E32A9FBEAD5</vt:lpwstr>
  </property>
  <property fmtid="{D5CDD505-2E9C-101B-9397-08002B2CF9AE}" pid="3" name="_dlc_DocIdItemGuid">
    <vt:lpwstr>c1ba7755-03e4-4373-a2c6-e3291bf0ac95</vt:lpwstr>
  </property>
  <property fmtid="{D5CDD505-2E9C-101B-9397-08002B2CF9AE}" pid="4" name="MediaServiceImageTags">
    <vt:lpwstr/>
  </property>
</Properties>
</file>