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4.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6.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7.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8.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9.xml" ContentType="application/vnd.openxmlformats-officedocument.theme+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theme/theme10.xml" ContentType="application/vnd.openxmlformats-officedocument.theme+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theme/theme11.xml" ContentType="application/vnd.openxmlformats-officedocument.theme+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theme/theme12.xml" ContentType="application/vnd.openxmlformats-officedocument.theme+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3.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comments/modernComment_7FFFFB97_F5A3BA1C.xml" ContentType="application/vnd.ms-powerpoint.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modernComment_7FFFFB8D_F422EE90.xml" ContentType="application/vnd.ms-powerpoint.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omments/modernComment_7FFFFB78_935026AE.xml" ContentType="application/vnd.ms-powerpoint.comments+xml"/>
  <Override PartName="/ppt/notesSlides/notesSlide19.xml" ContentType="application/vnd.openxmlformats-officedocument.presentationml.notesSlide+xml"/>
  <Override PartName="/ppt/comments/modernComment_7FFFFB8C_934DF8B0.xml" ContentType="application/vnd.ms-powerpoint.comment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omments/modernComment_146_EA2FA904.xml" ContentType="application/vnd.ms-powerpoint.comment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7" r:id="rId5"/>
    <p:sldMasterId id="2147483693" r:id="rId6"/>
    <p:sldMasterId id="2147483709" r:id="rId7"/>
    <p:sldMasterId id="2147483719" r:id="rId8"/>
    <p:sldMasterId id="2147483869" r:id="rId9"/>
    <p:sldMasterId id="2147483742" r:id="rId10"/>
    <p:sldMasterId id="2147483746" r:id="rId11"/>
    <p:sldMasterId id="2147483648" r:id="rId12"/>
    <p:sldMasterId id="2147483681" r:id="rId13"/>
    <p:sldMasterId id="2147483872" r:id="rId14"/>
    <p:sldMasterId id="2147483723" r:id="rId15"/>
    <p:sldMasterId id="2147483873" r:id="rId16"/>
    <p:sldMasterId id="2147483890" r:id="rId17"/>
  </p:sldMasterIdLst>
  <p:notesMasterIdLst>
    <p:notesMasterId r:id="rId63"/>
  </p:notesMasterIdLst>
  <p:sldIdLst>
    <p:sldId id="2146846024" r:id="rId18"/>
    <p:sldId id="2146846025" r:id="rId19"/>
    <p:sldId id="2146846090" r:id="rId20"/>
    <p:sldId id="2146845840" r:id="rId21"/>
    <p:sldId id="2147482520" r:id="rId22"/>
    <p:sldId id="2147482491" r:id="rId23"/>
    <p:sldId id="2147482492" r:id="rId24"/>
    <p:sldId id="2147482521" r:id="rId25"/>
    <p:sldId id="2147482493" r:id="rId26"/>
    <p:sldId id="2147482474" r:id="rId27"/>
    <p:sldId id="2147482519" r:id="rId28"/>
    <p:sldId id="2147482517" r:id="rId29"/>
    <p:sldId id="2147482515" r:id="rId30"/>
    <p:sldId id="2147482484" r:id="rId31"/>
    <p:sldId id="2147482509" r:id="rId32"/>
    <p:sldId id="2147482512" r:id="rId33"/>
    <p:sldId id="2147482510" r:id="rId34"/>
    <p:sldId id="2147482511" r:id="rId35"/>
    <p:sldId id="2147480912" r:id="rId36"/>
    <p:sldId id="2147482488" r:id="rId37"/>
    <p:sldId id="2147482508" r:id="rId38"/>
    <p:sldId id="2147482490" r:id="rId39"/>
    <p:sldId id="301" r:id="rId40"/>
    <p:sldId id="325" r:id="rId41"/>
    <p:sldId id="326" r:id="rId42"/>
    <p:sldId id="327" r:id="rId43"/>
    <p:sldId id="328" r:id="rId44"/>
    <p:sldId id="330" r:id="rId45"/>
    <p:sldId id="331" r:id="rId46"/>
    <p:sldId id="332" r:id="rId47"/>
    <p:sldId id="333" r:id="rId48"/>
    <p:sldId id="2147482518" r:id="rId49"/>
    <p:sldId id="2147482514" r:id="rId50"/>
    <p:sldId id="2146846023" r:id="rId51"/>
    <p:sldId id="258" r:id="rId52"/>
    <p:sldId id="265" r:id="rId53"/>
    <p:sldId id="262" r:id="rId54"/>
    <p:sldId id="263" r:id="rId55"/>
    <p:sldId id="264" r:id="rId56"/>
    <p:sldId id="273" r:id="rId57"/>
    <p:sldId id="274" r:id="rId58"/>
    <p:sldId id="275" r:id="rId59"/>
    <p:sldId id="276" r:id="rId60"/>
    <p:sldId id="277" r:id="rId61"/>
    <p:sldId id="278"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Guidelines and tips" id="{51C262E7-DE63-B246-933C-2C733FBD6C9C}">
          <p14:sldIdLst/>
        </p14:section>
        <p14:section name="Default Section" id="{1717138E-E308-C940-A345-391241ED4264}">
          <p14:sldIdLst>
            <p14:sldId id="2146846024"/>
            <p14:sldId id="2146846025"/>
            <p14:sldId id="2146846090"/>
            <p14:sldId id="2146845840"/>
            <p14:sldId id="2147482520"/>
            <p14:sldId id="2147482491"/>
            <p14:sldId id="2147482492"/>
            <p14:sldId id="2147482521"/>
            <p14:sldId id="2147482493"/>
            <p14:sldId id="2147482474"/>
            <p14:sldId id="2147482519"/>
            <p14:sldId id="2147482517"/>
            <p14:sldId id="2147482515"/>
            <p14:sldId id="2147482484"/>
            <p14:sldId id="2147482509"/>
            <p14:sldId id="2147482512"/>
            <p14:sldId id="2147482510"/>
            <p14:sldId id="2147482511"/>
            <p14:sldId id="2147480912"/>
            <p14:sldId id="2147482488"/>
            <p14:sldId id="2147482508"/>
            <p14:sldId id="2147482490"/>
            <p14:sldId id="301"/>
            <p14:sldId id="325"/>
            <p14:sldId id="326"/>
            <p14:sldId id="327"/>
            <p14:sldId id="328"/>
            <p14:sldId id="330"/>
            <p14:sldId id="331"/>
            <p14:sldId id="332"/>
            <p14:sldId id="333"/>
            <p14:sldId id="2147482518"/>
            <p14:sldId id="2147482514"/>
            <p14:sldId id="2146846023"/>
          </p14:sldIdLst>
        </p14:section>
        <p14:section name="Logos/Graphics/icons" id="{BCA7F062-8348-B443-A70D-D066310A6DEE}">
          <p14:sldIdLst>
            <p14:sldId id="258"/>
            <p14:sldId id="265"/>
            <p14:sldId id="262"/>
            <p14:sldId id="263"/>
            <p14:sldId id="264"/>
            <p14:sldId id="273"/>
            <p14:sldId id="274"/>
            <p14:sldId id="275"/>
            <p14:sldId id="276"/>
            <p14:sldId id="277"/>
            <p14:sldId id="278"/>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9A6DC44-3BDB-C097-8009-E69226DF174D}" name="Anna Dis Thorvaldsdottir" initials="AT" userId="S::annad@lsretail.com::54d2d947-18ac-4c1f-a15c-a51f205aedc3" providerId="AD"/>
  <p188:author id="{0E34466F-2C0F-52FE-7AA7-B238C2E86E5F}" name="Annemarie Jonsson" initials="AJ" userId="S::annemariejo@lsretail.com::86d7589d-a0bc-4346-95de-34c96a39f71a" providerId="AD"/>
  <p188:author id="{558C4099-2F00-597C-91E7-1C88AB8A1A87}" name="Wojciech Januszauskas" initials="" userId="S::wojciechja@lsretail.com::283006d7-7365-4ce6-9b04-25a42527db96" providerId="AD"/>
  <p188:author id="{A32A97EA-AF55-CADC-E13A-29A8B9C37D0D}" name="Urdur Anna Bjornsdottir" initials="UB" userId="S::urdur@lsretail.com::75a0066e-fea1-4153-a356-05f494bd3cd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3FA4"/>
    <a:srgbClr val="016793"/>
    <a:srgbClr val="BABAE6"/>
    <a:srgbClr val="70E3DF"/>
    <a:srgbClr val="EFBC6E"/>
    <a:srgbClr val="351C5C"/>
    <a:srgbClr val="6E63D6"/>
    <a:srgbClr val="0070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3B2620-BEEB-485E-8146-126D4A9AC4A7}" v="3" dt="2026-04-28T15:36:11.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1" autoAdjust="0"/>
    <p:restoredTop sz="63214" autoAdjust="0"/>
  </p:normalViewPr>
  <p:slideViewPr>
    <p:cSldViewPr snapToGrid="0">
      <p:cViewPr varScale="1">
        <p:scale>
          <a:sx n="47" d="100"/>
          <a:sy n="47" d="100"/>
        </p:scale>
        <p:origin x="780" y="3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9.xml"/><Relationship Id="rId21" Type="http://schemas.openxmlformats.org/officeDocument/2006/relationships/slide" Target="slides/slide4.xml"/><Relationship Id="rId42" Type="http://schemas.openxmlformats.org/officeDocument/2006/relationships/slide" Target="slides/slide25.xml"/><Relationship Id="rId47" Type="http://schemas.openxmlformats.org/officeDocument/2006/relationships/slide" Target="slides/slide30.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2.xml"/><Relationship Id="rId11" Type="http://schemas.openxmlformats.org/officeDocument/2006/relationships/slideMaster" Target="slideMasters/slideMaster8.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slide" Target="slides/slide41.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44.xml"/><Relationship Id="rId19" Type="http://schemas.openxmlformats.org/officeDocument/2006/relationships/slide" Target="slides/slide2.xml"/><Relationship Id="rId14" Type="http://schemas.openxmlformats.org/officeDocument/2006/relationships/slideMaster" Target="slideMasters/slideMaster11.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slide" Target="slides/slide39.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34.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slide" Target="slides/slide42.xml"/><Relationship Id="rId67" Type="http://schemas.openxmlformats.org/officeDocument/2006/relationships/tableStyles" Target="tableStyles.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62" Type="http://schemas.openxmlformats.org/officeDocument/2006/relationships/slide" Target="slides/slide45.xml"/><Relationship Id="rId7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slide" Target="slides/slide40.xml"/><Relationship Id="rId10" Type="http://schemas.openxmlformats.org/officeDocument/2006/relationships/slideMaster" Target="slideMasters/slideMaster7.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 Id="rId60" Type="http://schemas.openxmlformats.org/officeDocument/2006/relationships/slide" Target="slides/slide43.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1.xml"/><Relationship Id="rId39" Type="http://schemas.openxmlformats.org/officeDocument/2006/relationships/slide" Target="slides/slide22.xml"/><Relationship Id="rId34" Type="http://schemas.openxmlformats.org/officeDocument/2006/relationships/slide" Target="slides/slide17.xml"/><Relationship Id="rId50" Type="http://schemas.openxmlformats.org/officeDocument/2006/relationships/slide" Target="slides/slide33.xml"/><Relationship Id="rId55"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Dis Thorvaldsdottir" userId="S::annad@lsretail.com::54d2d947-18ac-4c1f-a15c-a51f205aedc3" providerId="AD" clId="Web-{B5DF9C4D-E09E-7A04-D467-5BB1EF372970}"/>
    <pc:docChg chg="addSld modSld modSection">
      <pc:chgData name="Anna Dis Thorvaldsdottir" userId="S::annad@lsretail.com::54d2d947-18ac-4c1f-a15c-a51f205aedc3" providerId="AD" clId="Web-{B5DF9C4D-E09E-7A04-D467-5BB1EF372970}" dt="2026-04-26T15:33:53.980" v="13"/>
      <pc:docMkLst>
        <pc:docMk/>
      </pc:docMkLst>
      <pc:sldChg chg="modNotes">
        <pc:chgData name="Anna Dis Thorvaldsdottir" userId="S::annad@lsretail.com::54d2d947-18ac-4c1f-a15c-a51f205aedc3" providerId="AD" clId="Web-{B5DF9C4D-E09E-7A04-D467-5BB1EF372970}" dt="2026-04-26T15:32:16.352" v="3"/>
        <pc:sldMkLst>
          <pc:docMk/>
          <pc:sldMk cId="3420334622" sldId="2147482484"/>
        </pc:sldMkLst>
      </pc:sldChg>
      <pc:sldChg chg="modNotes">
        <pc:chgData name="Anna Dis Thorvaldsdottir" userId="S::annad@lsretail.com::54d2d947-18ac-4c1f-a15c-a51f205aedc3" providerId="AD" clId="Web-{B5DF9C4D-E09E-7A04-D467-5BB1EF372970}" dt="2026-04-26T15:32:56.181" v="8"/>
        <pc:sldMkLst>
          <pc:docMk/>
          <pc:sldMk cId="423623373" sldId="2147482491"/>
        </pc:sldMkLst>
      </pc:sldChg>
      <pc:sldChg chg="modNotes">
        <pc:chgData name="Anna Dis Thorvaldsdottir" userId="S::annad@lsretail.com::54d2d947-18ac-4c1f-a15c-a51f205aedc3" providerId="AD" clId="Web-{B5DF9C4D-E09E-7A04-D467-5BB1EF372970}" dt="2026-04-26T15:33:53.980" v="13"/>
        <pc:sldMkLst>
          <pc:docMk/>
          <pc:sldMk cId="3050810873" sldId="2147482492"/>
        </pc:sldMkLst>
      </pc:sldChg>
      <pc:sldChg chg="add replId modNotes">
        <pc:chgData name="Anna Dis Thorvaldsdottir" userId="S::annad@lsretail.com::54d2d947-18ac-4c1f-a15c-a51f205aedc3" providerId="AD" clId="Web-{B5DF9C4D-E09E-7A04-D467-5BB1EF372970}" dt="2026-04-26T15:32:33.618" v="7"/>
        <pc:sldMkLst>
          <pc:docMk/>
          <pc:sldMk cId="3991678103" sldId="2147482520"/>
        </pc:sldMkLst>
      </pc:sldChg>
      <pc:sldChg chg="add replId">
        <pc:chgData name="Anna Dis Thorvaldsdottir" userId="S::annad@lsretail.com::54d2d947-18ac-4c1f-a15c-a51f205aedc3" providerId="AD" clId="Web-{B5DF9C4D-E09E-7A04-D467-5BB1EF372970}" dt="2026-04-26T15:33:11.588" v="9"/>
        <pc:sldMkLst>
          <pc:docMk/>
          <pc:sldMk cId="1561730151" sldId="2147482521"/>
        </pc:sldMkLst>
      </pc:sldChg>
    </pc:docChg>
  </pc:docChgLst>
  <pc:docChgLst>
    <pc:chgData name="Anna Dis Thorvaldsdottir" userId="S::annad@lsretail.com::54d2d947-18ac-4c1f-a15c-a51f205aedc3" providerId="AD" clId="Web-{B0025EC3-1517-18CC-A71F-DA77F3B6CAE3}"/>
    <pc:docChg chg="delSld modSld modSection">
      <pc:chgData name="Anna Dis Thorvaldsdottir" userId="S::annad@lsretail.com::54d2d947-18ac-4c1f-a15c-a51f205aedc3" providerId="AD" clId="Web-{B0025EC3-1517-18CC-A71F-DA77F3B6CAE3}" dt="2026-04-27T08:21:07.831" v="1067"/>
      <pc:docMkLst>
        <pc:docMk/>
      </pc:docMkLst>
      <pc:sldChg chg="modNotes">
        <pc:chgData name="Anna Dis Thorvaldsdottir" userId="S::annad@lsretail.com::54d2d947-18ac-4c1f-a15c-a51f205aedc3" providerId="AD" clId="Web-{B0025EC3-1517-18CC-A71F-DA77F3B6CAE3}" dt="2026-04-27T08:16:00.030" v="1046"/>
        <pc:sldMkLst>
          <pc:docMk/>
          <pc:sldMk cId="3000227357" sldId="2146845840"/>
        </pc:sldMkLst>
      </pc:sldChg>
      <pc:sldChg chg="modNotes">
        <pc:chgData name="Anna Dis Thorvaldsdottir" userId="S::annad@lsretail.com::54d2d947-18ac-4c1f-a15c-a51f205aedc3" providerId="AD" clId="Web-{B0025EC3-1517-18CC-A71F-DA77F3B6CAE3}" dt="2026-04-26T16:00:34.085" v="1035"/>
        <pc:sldMkLst>
          <pc:docMk/>
          <pc:sldMk cId="2920880855" sldId="2147482474"/>
        </pc:sldMkLst>
      </pc:sldChg>
      <pc:sldChg chg="modNotes">
        <pc:chgData name="Anna Dis Thorvaldsdottir" userId="S::annad@lsretail.com::54d2d947-18ac-4c1f-a15c-a51f205aedc3" providerId="AD" clId="Web-{B0025EC3-1517-18CC-A71F-DA77F3B6CAE3}" dt="2026-04-27T08:20:53.722" v="1066"/>
        <pc:sldMkLst>
          <pc:docMk/>
          <pc:sldMk cId="3420334622" sldId="2147482484"/>
        </pc:sldMkLst>
      </pc:sldChg>
      <pc:sldChg chg="modSp modNotes">
        <pc:chgData name="Anna Dis Thorvaldsdottir" userId="S::annad@lsretail.com::54d2d947-18ac-4c1f-a15c-a51f205aedc3" providerId="AD" clId="Web-{B0025EC3-1517-18CC-A71F-DA77F3B6CAE3}" dt="2026-04-26T15:51:47.413" v="707"/>
        <pc:sldMkLst>
          <pc:docMk/>
          <pc:sldMk cId="2471503534" sldId="2147482488"/>
        </pc:sldMkLst>
        <pc:spChg chg="mod">
          <ac:chgData name="Anna Dis Thorvaldsdottir" userId="S::annad@lsretail.com::54d2d947-18ac-4c1f-a15c-a51f205aedc3" providerId="AD" clId="Web-{B0025EC3-1517-18CC-A71F-DA77F3B6CAE3}" dt="2026-04-26T15:47:08.542" v="465" actId="20577"/>
          <ac:spMkLst>
            <pc:docMk/>
            <pc:sldMk cId="2471503534" sldId="2147482488"/>
            <ac:spMk id="2" creationId="{E2054F79-47CF-2FB4-A43A-E0077BFBFD9F}"/>
          </ac:spMkLst>
        </pc:spChg>
      </pc:sldChg>
      <pc:sldChg chg="modNotes">
        <pc:chgData name="Anna Dis Thorvaldsdottir" userId="S::annad@lsretail.com::54d2d947-18ac-4c1f-a15c-a51f205aedc3" providerId="AD" clId="Web-{B0025EC3-1517-18CC-A71F-DA77F3B6CAE3}" dt="2026-04-26T15:34:55.805" v="1"/>
        <pc:sldMkLst>
          <pc:docMk/>
          <pc:sldMk cId="3050810873" sldId="2147482492"/>
        </pc:sldMkLst>
      </pc:sldChg>
      <pc:sldChg chg="modNotes">
        <pc:chgData name="Anna Dis Thorvaldsdottir" userId="S::annad@lsretail.com::54d2d947-18ac-4c1f-a15c-a51f205aedc3" providerId="AD" clId="Web-{B0025EC3-1517-18CC-A71F-DA77F3B6CAE3}" dt="2026-04-26T15:35:45.446" v="6"/>
        <pc:sldMkLst>
          <pc:docMk/>
          <pc:sldMk cId="986302294" sldId="2147482493"/>
        </pc:sldMkLst>
      </pc:sldChg>
      <pc:sldChg chg="modNotes">
        <pc:chgData name="Anna Dis Thorvaldsdottir" userId="S::annad@lsretail.com::54d2d947-18ac-4c1f-a15c-a51f205aedc3" providerId="AD" clId="Web-{B0025EC3-1517-18CC-A71F-DA77F3B6CAE3}" dt="2026-04-26T15:50:12.016" v="651"/>
        <pc:sldMkLst>
          <pc:docMk/>
          <pc:sldMk cId="4095930000" sldId="2147482509"/>
        </pc:sldMkLst>
      </pc:sldChg>
      <pc:sldChg chg="modNotes">
        <pc:chgData name="Anna Dis Thorvaldsdottir" userId="S::annad@lsretail.com::54d2d947-18ac-4c1f-a15c-a51f205aedc3" providerId="AD" clId="Web-{B0025EC3-1517-18CC-A71F-DA77F3B6CAE3}" dt="2026-04-26T15:50:47.894" v="668"/>
        <pc:sldMkLst>
          <pc:docMk/>
          <pc:sldMk cId="704972789" sldId="2147482512"/>
        </pc:sldMkLst>
      </pc:sldChg>
      <pc:sldChg chg="del">
        <pc:chgData name="Anna Dis Thorvaldsdottir" userId="S::annad@lsretail.com::54d2d947-18ac-4c1f-a15c-a51f205aedc3" providerId="AD" clId="Web-{B0025EC3-1517-18CC-A71F-DA77F3B6CAE3}" dt="2026-04-27T08:21:07.831" v="1067"/>
        <pc:sldMkLst>
          <pc:docMk/>
          <pc:sldMk cId="3696510993" sldId="2147482516"/>
        </pc:sldMkLst>
      </pc:sldChg>
      <pc:sldChg chg="modNotes">
        <pc:chgData name="Anna Dis Thorvaldsdottir" userId="S::annad@lsretail.com::54d2d947-18ac-4c1f-a15c-a51f205aedc3" providerId="AD" clId="Web-{B0025EC3-1517-18CC-A71F-DA77F3B6CAE3}" dt="2026-04-27T08:20:31.924" v="1063"/>
        <pc:sldMkLst>
          <pc:docMk/>
          <pc:sldMk cId="4117368694" sldId="2147482517"/>
        </pc:sldMkLst>
      </pc:sldChg>
      <pc:sldChg chg="modNotes">
        <pc:chgData name="Anna Dis Thorvaldsdottir" userId="S::annad@lsretail.com::54d2d947-18ac-4c1f-a15c-a51f205aedc3" providerId="AD" clId="Web-{B0025EC3-1517-18CC-A71F-DA77F3B6CAE3}" dt="2026-04-27T08:20:03.518" v="1051"/>
        <pc:sldMkLst>
          <pc:docMk/>
          <pc:sldMk cId="4121147932" sldId="2147482519"/>
        </pc:sldMkLst>
      </pc:sldChg>
      <pc:sldChg chg="modNotes">
        <pc:chgData name="Anna Dis Thorvaldsdottir" userId="S::annad@lsretail.com::54d2d947-18ac-4c1f-a15c-a51f205aedc3" providerId="AD" clId="Web-{B0025EC3-1517-18CC-A71F-DA77F3B6CAE3}" dt="2026-04-26T15:59:07.942" v="1004"/>
        <pc:sldMkLst>
          <pc:docMk/>
          <pc:sldMk cId="3991678103" sldId="2147482520"/>
        </pc:sldMkLst>
      </pc:sldChg>
      <pc:sldChg chg="modNotes">
        <pc:chgData name="Anna Dis Thorvaldsdottir" userId="S::annad@lsretail.com::54d2d947-18ac-4c1f-a15c-a51f205aedc3" providerId="AD" clId="Web-{B0025EC3-1517-18CC-A71F-DA77F3B6CAE3}" dt="2026-04-26T15:53:26.916" v="757"/>
        <pc:sldMkLst>
          <pc:docMk/>
          <pc:sldMk cId="1561730151" sldId="2147482521"/>
        </pc:sldMkLst>
      </pc:sldChg>
    </pc:docChg>
  </pc:docChgLst>
  <pc:docChgLst>
    <pc:chgData name="Urdur Anna Bjornsdottir" userId="75a0066e-fea1-4153-a356-05f494bd3cd0" providerId="ADAL" clId="{1943DB8F-7FE9-4788-847E-93B7C6F86EAD}"/>
    <pc:docChg chg="custSel modSld">
      <pc:chgData name="Urdur Anna Bjornsdottir" userId="75a0066e-fea1-4153-a356-05f494bd3cd0" providerId="ADAL" clId="{1943DB8F-7FE9-4788-847E-93B7C6F86EAD}" dt="2026-04-28T15:36:25.348" v="13" actId="14100"/>
      <pc:docMkLst>
        <pc:docMk/>
      </pc:docMkLst>
      <pc:sldChg chg="modSp mod">
        <pc:chgData name="Urdur Anna Bjornsdottir" userId="75a0066e-fea1-4153-a356-05f494bd3cd0" providerId="ADAL" clId="{1943DB8F-7FE9-4788-847E-93B7C6F86EAD}" dt="2026-04-26T13:53:56.612" v="0" actId="1076"/>
        <pc:sldMkLst>
          <pc:docMk/>
          <pc:sldMk cId="4222511596" sldId="2147482514"/>
        </pc:sldMkLst>
        <pc:spChg chg="mod">
          <ac:chgData name="Urdur Anna Bjornsdottir" userId="75a0066e-fea1-4153-a356-05f494bd3cd0" providerId="ADAL" clId="{1943DB8F-7FE9-4788-847E-93B7C6F86EAD}" dt="2026-04-26T13:53:56.612" v="0" actId="1076"/>
          <ac:spMkLst>
            <pc:docMk/>
            <pc:sldMk cId="4222511596" sldId="2147482514"/>
            <ac:spMk id="30" creationId="{25670212-7C20-ADBB-DC7D-D16A495346C0}"/>
          </ac:spMkLst>
        </pc:spChg>
        <pc:spChg chg="mod">
          <ac:chgData name="Urdur Anna Bjornsdottir" userId="75a0066e-fea1-4153-a356-05f494bd3cd0" providerId="ADAL" clId="{1943DB8F-7FE9-4788-847E-93B7C6F86EAD}" dt="2026-04-26T13:53:56.612" v="0" actId="1076"/>
          <ac:spMkLst>
            <pc:docMk/>
            <pc:sldMk cId="4222511596" sldId="2147482514"/>
            <ac:spMk id="31" creationId="{9EDC10A6-F8BE-5A9E-637D-E7C484108496}"/>
          </ac:spMkLst>
        </pc:spChg>
        <pc:spChg chg="mod">
          <ac:chgData name="Urdur Anna Bjornsdottir" userId="75a0066e-fea1-4153-a356-05f494bd3cd0" providerId="ADAL" clId="{1943DB8F-7FE9-4788-847E-93B7C6F86EAD}" dt="2026-04-26T13:53:56.612" v="0" actId="1076"/>
          <ac:spMkLst>
            <pc:docMk/>
            <pc:sldMk cId="4222511596" sldId="2147482514"/>
            <ac:spMk id="32" creationId="{FA31DE8E-B364-75CF-DEED-2294DA0DC5A9}"/>
          </ac:spMkLst>
        </pc:spChg>
        <pc:grpChg chg="mod">
          <ac:chgData name="Urdur Anna Bjornsdottir" userId="75a0066e-fea1-4153-a356-05f494bd3cd0" providerId="ADAL" clId="{1943DB8F-7FE9-4788-847E-93B7C6F86EAD}" dt="2026-04-26T13:53:56.612" v="0" actId="1076"/>
          <ac:grpSpMkLst>
            <pc:docMk/>
            <pc:sldMk cId="4222511596" sldId="2147482514"/>
            <ac:grpSpMk id="28" creationId="{77365621-F10B-9E7B-C16E-815C817A77AA}"/>
          </ac:grpSpMkLst>
        </pc:grpChg>
      </pc:sldChg>
      <pc:sldChg chg="addSp delSp modSp mod delAnim modAnim">
        <pc:chgData name="Urdur Anna Bjornsdottir" userId="75a0066e-fea1-4153-a356-05f494bd3cd0" providerId="ADAL" clId="{1943DB8F-7FE9-4788-847E-93B7C6F86EAD}" dt="2026-04-28T15:36:25.348" v="13" actId="14100"/>
        <pc:sldMkLst>
          <pc:docMk/>
          <pc:sldMk cId="2729138426" sldId="2147482518"/>
        </pc:sldMkLst>
        <pc:picChg chg="add del mod">
          <ac:chgData name="Urdur Anna Bjornsdottir" userId="75a0066e-fea1-4153-a356-05f494bd3cd0" providerId="ADAL" clId="{1943DB8F-7FE9-4788-847E-93B7C6F86EAD}" dt="2026-04-28T15:24:27.673" v="7" actId="478"/>
          <ac:picMkLst>
            <pc:docMk/>
            <pc:sldMk cId="2729138426" sldId="2147482518"/>
            <ac:picMk id="2" creationId="{7AB5DF25-745E-279F-95B9-EEB11B2C00CA}"/>
          </ac:picMkLst>
        </pc:picChg>
        <pc:picChg chg="add del mod">
          <ac:chgData name="Urdur Anna Bjornsdottir" userId="75a0066e-fea1-4153-a356-05f494bd3cd0" providerId="ADAL" clId="{1943DB8F-7FE9-4788-847E-93B7C6F86EAD}" dt="2026-04-28T15:35:49.161" v="9" actId="478"/>
          <ac:picMkLst>
            <pc:docMk/>
            <pc:sldMk cId="2729138426" sldId="2147482518"/>
            <ac:picMk id="3" creationId="{4D057204-3A13-777D-B3D0-BE0A2961BB00}"/>
          </ac:picMkLst>
        </pc:picChg>
        <pc:picChg chg="del">
          <ac:chgData name="Urdur Anna Bjornsdottir" userId="75a0066e-fea1-4153-a356-05f494bd3cd0" providerId="ADAL" clId="{1943DB8F-7FE9-4788-847E-93B7C6F86EAD}" dt="2026-04-28T15:23:05.559" v="1" actId="478"/>
          <ac:picMkLst>
            <pc:docMk/>
            <pc:sldMk cId="2729138426" sldId="2147482518"/>
            <ac:picMk id="5" creationId="{FA497918-64C6-3EFA-ECFD-6302801D4F7B}"/>
          </ac:picMkLst>
        </pc:picChg>
        <pc:picChg chg="add mod">
          <ac:chgData name="Urdur Anna Bjornsdottir" userId="75a0066e-fea1-4153-a356-05f494bd3cd0" providerId="ADAL" clId="{1943DB8F-7FE9-4788-847E-93B7C6F86EAD}" dt="2026-04-28T15:36:25.348" v="13" actId="14100"/>
          <ac:picMkLst>
            <pc:docMk/>
            <pc:sldMk cId="2729138426" sldId="2147482518"/>
            <ac:picMk id="6" creationId="{81013221-080B-4D53-20AB-FE0687536FE9}"/>
          </ac:picMkLst>
        </pc:picChg>
      </pc:sldChg>
    </pc:docChg>
  </pc:docChgLst>
</pc:chgInfo>
</file>

<file path=ppt/comments/modernComment_7FFFFB8C_934DF8B0.xml><?xml version="1.0" encoding="utf-8"?>
<p188:cmLst xmlns:a="http://schemas.openxmlformats.org/drawingml/2006/main" xmlns:r="http://schemas.openxmlformats.org/officeDocument/2006/relationships" xmlns:p188="http://schemas.microsoft.com/office/powerpoint/2018/8/main">
  <p188:cm id="{13EF55A6-18AB-42A7-AB70-EE10C8756148}" authorId="{59A6DC44-3BDB-C097-8009-E69226DF174D}" status="resolved" created="2026-03-25T08:17:48.746" startDate="2026-03-25T08:17:48.746" dueDate="2026-03-25T08:17:48.746" assignedTo="{558C4099-2F00-597C-91E7-1C88AB8A1A87}" complete="100000" title="@Wojciech Januszauskas can you make this one visually attractive?">
    <pc:sldMkLst xmlns:pc="http://schemas.microsoft.com/office/powerpoint/2013/main/command">
      <pc:docMk/>
      <pc:sldMk cId="2471360688" sldId="2147482508"/>
    </pc:sldMkLst>
    <p188:txBody>
      <a:bodyPr/>
      <a:lstStyle/>
      <a:p>
        <a:r>
          <a:rPr lang="en-US"/>
          <a:t>[@Wojciech Januszauskas] can you make this one visually attractive?</a:t>
        </a:r>
      </a:p>
    </p188:txBody>
    <p188:extLst>
      <p:ext xmlns:p="http://schemas.openxmlformats.org/presentationml/2006/main" uri="{5BB2D875-25FF-4072-B9AC-8F64D62656EB}">
        <p228:taskDetails xmlns:p228="http://schemas.microsoft.com/office/powerpoint/2022/08/main">
          <p228:history>
            <p228:event time="2026-03-25T08:17:48.746" id="{9E282779-706C-4C62-B7CD-1D7EEF40309B}">
              <p228:atrbtn authorId="{59A6DC44-3BDB-C097-8009-E69226DF174D}"/>
              <p228:anchr>
                <p228:comment id="{13EF55A6-18AB-42A7-AB70-EE10C8756148}"/>
              </p228:anchr>
              <p228:add/>
            </p228:event>
            <p228:event time="2026-03-25T08:17:48.746" id="{CCA22A5F-EA59-486F-9EA1-174EAB7483BB}">
              <p228:atrbtn authorId="{59A6DC44-3BDB-C097-8009-E69226DF174D}"/>
              <p228:anchr>
                <p228:comment id="{13EF55A6-18AB-42A7-AB70-EE10C8756148}"/>
              </p228:anchr>
              <p228:asgn authorId="{558C4099-2F00-597C-91E7-1C88AB8A1A87}"/>
            </p228:event>
            <p228:event time="2026-03-25T08:17:48.746" id="{E7F9F16D-320E-4225-9F35-1A41F5EC9711}">
              <p228:atrbtn authorId="{59A6DC44-3BDB-C097-8009-E69226DF174D}"/>
              <p228:anchr>
                <p228:comment id="{13EF55A6-18AB-42A7-AB70-EE10C8756148}"/>
              </p228:anchr>
              <p228:title val="@Wojciech Januszauskas can you make this one visually attractive?"/>
            </p228:event>
            <p228:event time="2026-03-25T08:17:48.746" id="{76EAC714-3537-483C-9FD2-632BA8A7ECF5}">
              <p228:atrbtn authorId="{59A6DC44-3BDB-C097-8009-E69226DF174D}"/>
              <p228:anchr>
                <p228:comment id="{13EF55A6-18AB-42A7-AB70-EE10C8756148}"/>
              </p228:anchr>
              <p228:date stDt="2026-03-25T08:17:48.746" endDt="2026-03-25T08:17:48.746"/>
            </p228:event>
            <p228:event time="2026-04-13T11:44:07.248" id="{1075B1B6-E518-F044-B1D1-A820170010AC}">
              <p228:atrbtn authorId="{558C4099-2F00-597C-91E7-1C88AB8A1A87}"/>
              <p228:anchr>
                <p228:comment id="{00000000-0000-0000-0000-000000000000}"/>
              </p228:anchr>
              <p228:pcntCmplt val="100000"/>
            </p228:event>
          </p228:history>
        </p228:taskDetails>
      </p:ext>
    </p188:extLst>
  </p188:cm>
</p188:cmLst>
</file>

<file path=ppt/comments/modernComment_7FFFFB8D_F422EE90.xml><?xml version="1.0" encoding="utf-8"?>
<p188:cmLst xmlns:a="http://schemas.openxmlformats.org/drawingml/2006/main" xmlns:r="http://schemas.openxmlformats.org/officeDocument/2006/relationships" xmlns:p188="http://schemas.microsoft.com/office/powerpoint/2018/8/main">
  <p188:cm id="{E8734EB4-E063-4FD4-B33C-1A2CF04D10D3}" authorId="{59A6DC44-3BDB-C097-8009-E69226DF174D}" status="resolved" created="2026-03-25T08:16:55.730" startDate="2026-03-25T08:16:55.730" dueDate="2026-03-25T08:16:55.730" assignedTo="{558C4099-2F00-597C-91E7-1C88AB8A1A87}" complete="100000" title="@Wojciech Januszauskas can you make this a title page for Member Management, similar to the first one for Bookings?">
    <pc:sldMkLst xmlns:pc="http://schemas.microsoft.com/office/powerpoint/2013/main/command">
      <pc:docMk/>
      <pc:sldMk cId="4095930000" sldId="2147482509"/>
    </pc:sldMkLst>
    <p188:txBody>
      <a:bodyPr/>
      <a:lstStyle/>
      <a:p>
        <a:r>
          <a:rPr lang="en-US"/>
          <a:t>[@Wojciech Januszauskas] can you make this a title page for Member Management, similar to the first one for Bookings?</a:t>
        </a:r>
      </a:p>
    </p188:txBody>
    <p188:extLst>
      <p:ext xmlns:p="http://schemas.openxmlformats.org/presentationml/2006/main" uri="{5BB2D875-25FF-4072-B9AC-8F64D62656EB}">
        <p228:taskDetails xmlns:p228="http://schemas.microsoft.com/office/powerpoint/2022/08/main">
          <p228:history>
            <p228:event time="2026-03-25T08:16:55.730" id="{24ED31A7-3A7C-4702-8374-0383FD404EFC}">
              <p228:atrbtn authorId="{59A6DC44-3BDB-C097-8009-E69226DF174D}"/>
              <p228:anchr>
                <p228:comment id="{E8734EB4-E063-4FD4-B33C-1A2CF04D10D3}"/>
              </p228:anchr>
              <p228:add/>
            </p228:event>
            <p228:event time="2026-03-25T08:16:55.730" id="{C7F38E1D-C5C5-4B2A-8297-BE312074CD63}">
              <p228:atrbtn authorId="{59A6DC44-3BDB-C097-8009-E69226DF174D}"/>
              <p228:anchr>
                <p228:comment id="{E8734EB4-E063-4FD4-B33C-1A2CF04D10D3}"/>
              </p228:anchr>
              <p228:asgn authorId="{558C4099-2F00-597C-91E7-1C88AB8A1A87}"/>
            </p228:event>
            <p228:event time="2026-03-25T08:16:55.730" id="{DC4852B5-896C-483A-BC27-F0256AB1AFC4}">
              <p228:atrbtn authorId="{59A6DC44-3BDB-C097-8009-E69226DF174D}"/>
              <p228:anchr>
                <p228:comment id="{E8734EB4-E063-4FD4-B33C-1A2CF04D10D3}"/>
              </p228:anchr>
              <p228:title val="@Wojciech Januszauskas can you make this a title page for Member Management, similar to the first one for Bookings?"/>
            </p228:event>
            <p228:event time="2026-03-25T08:16:55.730" id="{F8EA72B9-C5C2-466C-BE38-F10E7381EC06}">
              <p228:atrbtn authorId="{59A6DC44-3BDB-C097-8009-E69226DF174D}"/>
              <p228:anchr>
                <p228:comment id="{E8734EB4-E063-4FD4-B33C-1A2CF04D10D3}"/>
              </p228:anchr>
              <p228:date stDt="2026-03-25T08:16:55.730" endDt="2026-03-25T08:16:55.730"/>
            </p228:event>
            <p228:event time="2026-04-13T14:57:59.401" id="{CF9AAC7B-2C8E-D441-9BF8-56B040BCD7D3}">
              <p228:atrbtn authorId="{558C4099-2F00-597C-91E7-1C88AB8A1A87}"/>
              <p228:anchr>
                <p228:comment id="{00000000-0000-0000-0000-000000000000}"/>
              </p228:anchr>
              <p228:pcntCmplt val="100000"/>
            </p228:event>
          </p228:history>
        </p228:taskDetails>
      </p:ext>
    </p188:extLst>
  </p188:cm>
</p188:cmLst>
</file>

<file path=ppt/comments/modernComment_7FFFFB78_935026AE.xml><?xml version="1.0" encoding="utf-8"?>
<p188:cmLst xmlns:a="http://schemas.openxmlformats.org/drawingml/2006/main" xmlns:r="http://schemas.openxmlformats.org/officeDocument/2006/relationships" xmlns:p188="http://schemas.microsoft.com/office/powerpoint/2018/8/main">
  <p188:cm id="{0D5AFE2A-F601-46B9-9238-B73928782F94}" authorId="{59A6DC44-3BDB-C097-8009-E69226DF174D}" status="resolved" created="2026-03-25T08:17:24.152" startDate="2026-03-25T08:17:24.152" dueDate="2026-03-25T08:17:24.152" assignedTo="{558C4099-2F00-597C-91E7-1C88AB8A1A87}" complete="100000" title="@Wojciech Januszauskas can you make this one visually attractive?">
    <pc:sldMkLst xmlns:pc="http://schemas.microsoft.com/office/powerpoint/2013/main/command">
      <pc:docMk/>
      <pc:sldMk cId="2471503534" sldId="2147482488"/>
    </pc:sldMkLst>
    <p188:txBody>
      <a:bodyPr/>
      <a:lstStyle/>
      <a:p>
        <a:r>
          <a:rPr lang="en-US"/>
          <a:t>[@Wojciech Januszauskas] can you make this one visually attractive?</a:t>
        </a:r>
      </a:p>
    </p188:txBody>
    <p188:extLst>
      <p:ext xmlns:p="http://schemas.openxmlformats.org/presentationml/2006/main" uri="{5BB2D875-25FF-4072-B9AC-8F64D62656EB}">
        <p228:taskDetails xmlns:p228="http://schemas.microsoft.com/office/powerpoint/2022/08/main">
          <p228:history>
            <p228:event time="2026-03-25T08:17:24.152" id="{96BD28C8-5F90-4E87-A565-0284BA7B8C5A}">
              <p228:atrbtn authorId="{59A6DC44-3BDB-C097-8009-E69226DF174D}"/>
              <p228:anchr>
                <p228:comment id="{0D5AFE2A-F601-46B9-9238-B73928782F94}"/>
              </p228:anchr>
              <p228:add/>
            </p228:event>
            <p228:event time="2026-03-25T08:17:24.152" id="{FC3A0E99-D008-4E3A-90B5-F931E1EC8E41}">
              <p228:atrbtn authorId="{59A6DC44-3BDB-C097-8009-E69226DF174D}"/>
              <p228:anchr>
                <p228:comment id="{0D5AFE2A-F601-46B9-9238-B73928782F94}"/>
              </p228:anchr>
              <p228:asgn authorId="{558C4099-2F00-597C-91E7-1C88AB8A1A87}"/>
            </p228:event>
            <p228:event time="2026-03-25T08:17:24.152" id="{A854DB6A-AF6D-4D0A-9C09-EB704A0BE23F}">
              <p228:atrbtn authorId="{59A6DC44-3BDB-C097-8009-E69226DF174D}"/>
              <p228:anchr>
                <p228:comment id="{0D5AFE2A-F601-46B9-9238-B73928782F94}"/>
              </p228:anchr>
              <p228:title val="@Wojciech Januszauskas can you make this one visually attractive?"/>
            </p228:event>
            <p228:event time="2026-03-25T08:17:24.152" id="{85A8E5EC-978E-41D6-9653-B5CBDBE99F7F}">
              <p228:atrbtn authorId="{59A6DC44-3BDB-C097-8009-E69226DF174D}"/>
              <p228:anchr>
                <p228:comment id="{0D5AFE2A-F601-46B9-9238-B73928782F94}"/>
              </p228:anchr>
              <p228:date stDt="2026-03-25T08:17:24.152" endDt="2026-03-25T08:17:24.152"/>
            </p228:event>
            <p228:event time="2026-04-13T11:44:10.786" id="{659CA810-A39D-234A-A9B8-FD65E1188075}">
              <p228:atrbtn authorId="{558C4099-2F00-597C-91E7-1C88AB8A1A87}"/>
              <p228:anchr>
                <p228:comment id="{00000000-0000-0000-0000-000000000000}"/>
              </p228:anchr>
              <p228:pcntCmplt val="100000"/>
            </p228:event>
          </p228:history>
        </p228:taskDetails>
      </p:ext>
    </p188:extLst>
  </p188:cm>
</p188:cmLst>
</file>

<file path=ppt/comments/modernComment_7FFFFB97_F5A3BA1C.xml><?xml version="1.0" encoding="utf-8"?>
<p188:cmLst xmlns:a="http://schemas.openxmlformats.org/drawingml/2006/main" xmlns:r="http://schemas.openxmlformats.org/officeDocument/2006/relationships" xmlns:p188="http://schemas.microsoft.com/office/powerpoint/2018/8/main">
  <p188:cm id="{76C119BA-8CAF-427E-B1BE-944E98546D1C}" authorId="{59A6DC44-3BDB-C097-8009-E69226DF174D}" status="resolved" created="2026-04-21T16:22:19.224" startDate="2026-04-21T16:22:19.224" dueDate="2026-04-21T16:22:19.224" assignedTo="{558C4099-2F00-597C-91E7-1C88AB8A1A87}" complete="100000" title="@Wojciech Januszauskas I added this last minute, is it possible to make the look similar as to the ones above that you did?">
    <pc:sldMkLst xmlns:pc="http://schemas.microsoft.com/office/powerpoint/2013/main/command">
      <pc:docMk/>
      <pc:sldMk cId="4121147932" sldId="2147482519"/>
    </pc:sldMkLst>
    <p188:txBody>
      <a:bodyPr/>
      <a:lstStyle/>
      <a:p>
        <a:r>
          <a:rPr lang="en-US"/>
          <a:t>[@Wojciech Januszauskas] I added this last minute, is it possible to make the look similar as to the ones above that you did?</a:t>
        </a:r>
      </a:p>
    </p188:txBody>
    <p188:extLst>
      <p:ext xmlns:p="http://schemas.openxmlformats.org/presentationml/2006/main" uri="{5BB2D875-25FF-4072-B9AC-8F64D62656EB}">
        <p228:taskDetails xmlns:p228="http://schemas.microsoft.com/office/powerpoint/2022/08/main">
          <p228:history>
            <p228:event time="2026-04-21T16:22:19.224" id="{DF802875-0145-4EC7-8BFF-270A412A9932}">
              <p228:atrbtn authorId="{59A6DC44-3BDB-C097-8009-E69226DF174D}"/>
              <p228:anchr>
                <p228:comment id="{76C119BA-8CAF-427E-B1BE-944E98546D1C}"/>
              </p228:anchr>
              <p228:add/>
            </p228:event>
            <p228:event time="2026-04-21T16:22:19.224" id="{136E634E-E94C-4123-9F1B-32E35E070A79}">
              <p228:atrbtn authorId="{59A6DC44-3BDB-C097-8009-E69226DF174D}"/>
              <p228:anchr>
                <p228:comment id="{76C119BA-8CAF-427E-B1BE-944E98546D1C}"/>
              </p228:anchr>
              <p228:asgn authorId="{558C4099-2F00-597C-91E7-1C88AB8A1A87}"/>
            </p228:event>
            <p228:event time="2026-04-21T16:22:19.224" id="{35B55073-2A81-431A-9E82-F3A45F901B09}">
              <p228:atrbtn authorId="{59A6DC44-3BDB-C097-8009-E69226DF174D}"/>
              <p228:anchr>
                <p228:comment id="{76C119BA-8CAF-427E-B1BE-944E98546D1C}"/>
              </p228:anchr>
              <p228:title val="@Wojciech Januszauskas I added this last minute, is it possible to make the look similar as to the ones above that you did?"/>
            </p228:event>
            <p228:event time="2026-04-21T16:22:19.224" id="{3F18FE8D-FC5D-4076-8376-7683D7271EB3}">
              <p228:atrbtn authorId="{59A6DC44-3BDB-C097-8009-E69226DF174D}"/>
              <p228:anchr>
                <p228:comment id="{76C119BA-8CAF-427E-B1BE-944E98546D1C}"/>
              </p228:anchr>
              <p228:date stDt="2026-04-21T16:22:19.224" endDt="2026-04-21T16:22:19.224"/>
            </p228:event>
            <p228:event time="2026-04-22T16:33:04.192" id="{F7DFE100-455E-434C-8548-911C540B6D2F}">
              <p228:atrbtn authorId="{558C4099-2F00-597C-91E7-1C88AB8A1A87}"/>
              <p228:anchr>
                <p228:comment id="{00000000-0000-0000-0000-000000000000}"/>
              </p228:anchr>
              <p228:pcntCmplt val="100000"/>
            </p228:event>
          </p228:history>
        </p228:taskDetails>
      </p:ext>
    </p188:extLst>
  </p188:cm>
</p188:cmLst>
</file>

<file path=ppt/comments/modernComment_146_EA2FA904.xml><?xml version="1.0" encoding="utf-8"?>
<p188:cmLst xmlns:a="http://schemas.openxmlformats.org/drawingml/2006/main" xmlns:r="http://schemas.openxmlformats.org/officeDocument/2006/relationships" xmlns:p188="http://schemas.microsoft.com/office/powerpoint/2018/8/main">
  <p188:cm id="{3B6BA3D9-4906-4D2D-A0BD-67DA7CD97D96}" authorId="{0E34466F-2C0F-52FE-7AA7-B238C2E86E5F}" created="2026-04-20T13:53:48.098">
    <ac:txMkLst xmlns:ac="http://schemas.microsoft.com/office/drawing/2013/main/command">
      <pc:docMk xmlns:pc="http://schemas.microsoft.com/office/powerpoint/2013/main/command"/>
      <pc:sldMk xmlns:pc="http://schemas.microsoft.com/office/powerpoint/2013/main/command" cId="3928992004" sldId="326"/>
      <ac:spMk id="13" creationId="{EB89B00B-BB54-B4ED-27B1-D28DF0132519}"/>
      <ac:txMk cp="0" len="57">
        <ac:context len="58" hash="164622103"/>
      </ac:txMk>
    </ac:txMkLst>
    <p188:pos x="1798320" y="619760"/>
    <p188:txBody>
      <a:bodyPr/>
      <a:lstStyle/>
      <a:p>
        <a:r>
          <a:rPr lang="en-US"/>
          <a:t>would suggest:
Run all your loyalty operations on one platform</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093819-BC59-4876-A765-2A1BC29D4B57}" type="doc">
      <dgm:prSet loTypeId="urn:microsoft.com/office/officeart/2005/8/layout/hChevron3" loCatId="process" qsTypeId="urn:microsoft.com/office/officeart/2005/8/quickstyle/simple1" qsCatId="simple" csTypeId="urn:microsoft.com/office/officeart/2005/8/colors/accent1_2" csCatId="accent1" phldr="1"/>
      <dgm:spPr/>
    </dgm:pt>
    <dgm:pt modelId="{12A2170F-88FC-48AE-A607-FE608E2A18D3}">
      <dgm:prSet phldrT="[Text]" custT="1">
        <dgm:style>
          <a:lnRef idx="2">
            <a:schemeClr val="accent1">
              <a:shade val="50000"/>
            </a:schemeClr>
          </a:lnRef>
          <a:fillRef idx="1">
            <a:schemeClr val="accent1"/>
          </a:fillRef>
          <a:effectRef idx="0">
            <a:schemeClr val="accent1"/>
          </a:effectRef>
          <a:fontRef idx="minor">
            <a:schemeClr val="lt1"/>
          </a:fontRef>
        </dgm:style>
      </dgm:prSet>
      <dgm:spPr>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a:noFill/>
        </a:ln>
      </dgm:spPr>
      <dgm:t>
        <a:bodyPr spcFirstLastPara="0" vert="horz" wrap="square" lIns="128016" tIns="64008" rIns="32004" bIns="64008" numCol="1" spcCol="1270" rtlCol="0" anchor="ctr" anchorCtr="0"/>
        <a:lstStyle/>
        <a:p>
          <a:pPr marL="0" lvl="0" indent="0" algn="l" defTabSz="914400" rtl="0" eaLnBrk="1" latinLnBrk="0" hangingPunct="1">
            <a:lnSpc>
              <a:spcPct val="90000"/>
            </a:lnSpc>
            <a:spcBef>
              <a:spcPct val="0"/>
            </a:spcBef>
            <a:spcAft>
              <a:spcPct val="35000"/>
            </a:spcAft>
            <a:buNone/>
          </a:pPr>
          <a:r>
            <a:rPr lang="en-US" sz="2400" kern="1200">
              <a:solidFill>
                <a:schemeClr val="lt1"/>
              </a:solidFill>
              <a:latin typeface="Aptos (Body)"/>
              <a:ea typeface="+mn-ea"/>
              <a:cs typeface="+mn-cs"/>
            </a:rPr>
            <a:t>Reservations and appointments</a:t>
          </a:r>
        </a:p>
      </dgm:t>
    </dgm:pt>
    <dgm:pt modelId="{64EAD22C-E964-498D-A5F3-06598506A804}" type="parTrans" cxnId="{C0E9CB6B-143B-42E3-A19C-CB9047509439}">
      <dgm:prSet/>
      <dgm:spPr/>
      <dgm:t>
        <a:bodyPr/>
        <a:lstStyle/>
        <a:p>
          <a:endParaRPr lang="en-US"/>
        </a:p>
      </dgm:t>
    </dgm:pt>
    <dgm:pt modelId="{B4AECA11-3FBF-41E7-8774-5EA26A977BEC}" type="sibTrans" cxnId="{C0E9CB6B-143B-42E3-A19C-CB9047509439}">
      <dgm:prSet/>
      <dgm:spPr/>
      <dgm:t>
        <a:bodyPr/>
        <a:lstStyle/>
        <a:p>
          <a:endParaRPr lang="en-US"/>
        </a:p>
      </dgm:t>
    </dgm:pt>
    <dgm:pt modelId="{E5B8E75B-7FB3-46E9-963D-8B1066F3E5DC}">
      <dgm:prSet phldrT="[Text]" custT="1"/>
      <dgm:spPr>
        <a:solidFill>
          <a:srgbClr val="7030A0"/>
        </a:solidFill>
      </dgm:spPr>
      <dgm:t>
        <a:bodyPr/>
        <a:lstStyle/>
        <a:p>
          <a:r>
            <a:rPr lang="en-US" sz="2400"/>
            <a:t>Treatments and activities</a:t>
          </a:r>
        </a:p>
      </dgm:t>
    </dgm:pt>
    <dgm:pt modelId="{C8D93F38-B85A-4BF7-96BD-38577922DFA1}" type="parTrans" cxnId="{7687A978-3A40-4A41-A50A-ACB48E4B7C57}">
      <dgm:prSet/>
      <dgm:spPr/>
      <dgm:t>
        <a:bodyPr/>
        <a:lstStyle/>
        <a:p>
          <a:endParaRPr lang="en-US"/>
        </a:p>
      </dgm:t>
    </dgm:pt>
    <dgm:pt modelId="{D01B882D-0C4C-484C-9854-F4C5EF8B9B80}" type="sibTrans" cxnId="{7687A978-3A40-4A41-A50A-ACB48E4B7C57}">
      <dgm:prSet/>
      <dgm:spPr/>
      <dgm:t>
        <a:bodyPr/>
        <a:lstStyle/>
        <a:p>
          <a:endParaRPr lang="en-US"/>
        </a:p>
      </dgm:t>
    </dgm:pt>
    <dgm:pt modelId="{3ECA9286-72E7-4E72-B877-135B408C00DD}" type="pres">
      <dgm:prSet presAssocID="{B7093819-BC59-4876-A765-2A1BC29D4B57}" presName="Name0" presStyleCnt="0">
        <dgm:presLayoutVars>
          <dgm:dir/>
          <dgm:resizeHandles val="exact"/>
        </dgm:presLayoutVars>
      </dgm:prSet>
      <dgm:spPr/>
    </dgm:pt>
    <dgm:pt modelId="{C0F597EC-6363-4BBD-A5F3-0E6071C44C7E}" type="pres">
      <dgm:prSet presAssocID="{12A2170F-88FC-48AE-A607-FE608E2A18D3}" presName="parTxOnly" presStyleLbl="node1" presStyleIdx="0" presStyleCnt="2">
        <dgm:presLayoutVars>
          <dgm:bulletEnabled val="1"/>
        </dgm:presLayoutVars>
      </dgm:prSet>
      <dgm:spPr>
        <a:xfrm>
          <a:off x="8694" y="0"/>
          <a:ext cx="6173023" cy="653141"/>
        </a:xfrm>
        <a:prstGeom prst="homePlate">
          <a:avLst/>
        </a:prstGeom>
      </dgm:spPr>
    </dgm:pt>
    <dgm:pt modelId="{A5686B02-D389-4A20-9C04-D31C881D6CFE}" type="pres">
      <dgm:prSet presAssocID="{B4AECA11-3FBF-41E7-8774-5EA26A977BEC}" presName="parSpace" presStyleCnt="0"/>
      <dgm:spPr/>
    </dgm:pt>
    <dgm:pt modelId="{53EAED00-D7A9-43D3-A2FD-0FC1D7000B73}" type="pres">
      <dgm:prSet presAssocID="{E5B8E75B-7FB3-46E9-963D-8B1066F3E5DC}" presName="parTxOnly" presStyleLbl="node1" presStyleIdx="1" presStyleCnt="2" custLinFactNeighborX="1586">
        <dgm:presLayoutVars>
          <dgm:bulletEnabled val="1"/>
        </dgm:presLayoutVars>
      </dgm:prSet>
      <dgm:spPr/>
    </dgm:pt>
  </dgm:ptLst>
  <dgm:cxnLst>
    <dgm:cxn modelId="{BD93A216-15A6-4D25-8A23-83DCA46E44EA}" type="presOf" srcId="{B7093819-BC59-4876-A765-2A1BC29D4B57}" destId="{3ECA9286-72E7-4E72-B877-135B408C00DD}" srcOrd="0" destOrd="0" presId="urn:microsoft.com/office/officeart/2005/8/layout/hChevron3"/>
    <dgm:cxn modelId="{E04F4F3C-E6A5-41C9-8259-D9C47D1F78C4}" type="presOf" srcId="{12A2170F-88FC-48AE-A607-FE608E2A18D3}" destId="{C0F597EC-6363-4BBD-A5F3-0E6071C44C7E}" srcOrd="0" destOrd="0" presId="urn:microsoft.com/office/officeart/2005/8/layout/hChevron3"/>
    <dgm:cxn modelId="{C0E9CB6B-143B-42E3-A19C-CB9047509439}" srcId="{B7093819-BC59-4876-A765-2A1BC29D4B57}" destId="{12A2170F-88FC-48AE-A607-FE608E2A18D3}" srcOrd="0" destOrd="0" parTransId="{64EAD22C-E964-498D-A5F3-06598506A804}" sibTransId="{B4AECA11-3FBF-41E7-8774-5EA26A977BEC}"/>
    <dgm:cxn modelId="{77ABE756-A0A0-4102-BADD-E60C7152C606}" type="presOf" srcId="{E5B8E75B-7FB3-46E9-963D-8B1066F3E5DC}" destId="{53EAED00-D7A9-43D3-A2FD-0FC1D7000B73}" srcOrd="0" destOrd="0" presId="urn:microsoft.com/office/officeart/2005/8/layout/hChevron3"/>
    <dgm:cxn modelId="{7687A978-3A40-4A41-A50A-ACB48E4B7C57}" srcId="{B7093819-BC59-4876-A765-2A1BC29D4B57}" destId="{E5B8E75B-7FB3-46E9-963D-8B1066F3E5DC}" srcOrd="1" destOrd="0" parTransId="{C8D93F38-B85A-4BF7-96BD-38577922DFA1}" sibTransId="{D01B882D-0C4C-484C-9854-F4C5EF8B9B80}"/>
    <dgm:cxn modelId="{08F542A3-66FC-468D-BD33-14C6B9D52207}" type="presParOf" srcId="{3ECA9286-72E7-4E72-B877-135B408C00DD}" destId="{C0F597EC-6363-4BBD-A5F3-0E6071C44C7E}" srcOrd="0" destOrd="0" presId="urn:microsoft.com/office/officeart/2005/8/layout/hChevron3"/>
    <dgm:cxn modelId="{9B5C6C04-5764-44AB-979C-0BC8D61FEF48}" type="presParOf" srcId="{3ECA9286-72E7-4E72-B877-135B408C00DD}" destId="{A5686B02-D389-4A20-9C04-D31C881D6CFE}" srcOrd="1" destOrd="0" presId="urn:microsoft.com/office/officeart/2005/8/layout/hChevron3"/>
    <dgm:cxn modelId="{733E153E-4D50-4E09-B059-D4E880F562E0}" type="presParOf" srcId="{3ECA9286-72E7-4E72-B877-135B408C00DD}" destId="{53EAED00-D7A9-43D3-A2FD-0FC1D7000B73}" srcOrd="2"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093819-BC59-4876-A765-2A1BC29D4B57}" type="doc">
      <dgm:prSet loTypeId="urn:microsoft.com/office/officeart/2005/8/layout/hChevron3" loCatId="process" qsTypeId="urn:microsoft.com/office/officeart/2005/8/quickstyle/simple1" qsCatId="simple" csTypeId="urn:microsoft.com/office/officeart/2005/8/colors/accent1_2" csCatId="accent1" phldr="1"/>
      <dgm:spPr/>
    </dgm:pt>
    <dgm:pt modelId="{12A2170F-88FC-48AE-A607-FE608E2A18D3}">
      <dgm:prSet phldrT="[Text]" custT="1">
        <dgm:style>
          <a:lnRef idx="2">
            <a:schemeClr val="accent1">
              <a:shade val="50000"/>
            </a:schemeClr>
          </a:lnRef>
          <a:fillRef idx="1">
            <a:schemeClr val="accent1"/>
          </a:fillRef>
          <a:effectRef idx="0">
            <a:schemeClr val="accent1"/>
          </a:effectRef>
          <a:fontRef idx="minor">
            <a:schemeClr val="lt1"/>
          </a:fontRef>
        </dgm:style>
      </dgm:prSet>
      <dgm:spPr>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a:noFill/>
        </a:ln>
      </dgm:spPr>
      <dgm:t>
        <a:bodyPr rtlCol="0" anchor="ctr"/>
        <a:lstStyle/>
        <a:p>
          <a:pPr algn="l"/>
          <a:r>
            <a:rPr lang="en-US" sz="2400" kern="1200"/>
            <a:t>Ticketing and</a:t>
          </a:r>
          <a:r>
            <a:rPr lang="en-US" sz="2400" kern="1200">
              <a:solidFill>
                <a:schemeClr val="bg1"/>
              </a:solidFill>
            </a:rPr>
            <a:t> </a:t>
          </a:r>
          <a:r>
            <a:rPr lang="en-US" sz="2400" kern="1200">
              <a:solidFill>
                <a:schemeClr val="bg1"/>
              </a:solidFill>
              <a:latin typeface="Aptos (Body)"/>
              <a:ea typeface="+mn-ea"/>
              <a:cs typeface="+mn-cs"/>
            </a:rPr>
            <a:t>access</a:t>
          </a:r>
          <a:r>
            <a:rPr lang="en-US" sz="2400" kern="1200">
              <a:solidFill>
                <a:schemeClr val="bg1"/>
              </a:solidFill>
            </a:rPr>
            <a:t> </a:t>
          </a:r>
          <a:r>
            <a:rPr lang="en-US" sz="2400" kern="1200"/>
            <a:t>control</a:t>
          </a:r>
        </a:p>
      </dgm:t>
    </dgm:pt>
    <dgm:pt modelId="{64EAD22C-E964-498D-A5F3-06598506A804}" type="parTrans" cxnId="{C0E9CB6B-143B-42E3-A19C-CB9047509439}">
      <dgm:prSet/>
      <dgm:spPr/>
      <dgm:t>
        <a:bodyPr/>
        <a:lstStyle/>
        <a:p>
          <a:endParaRPr lang="en-US"/>
        </a:p>
      </dgm:t>
    </dgm:pt>
    <dgm:pt modelId="{B4AECA11-3FBF-41E7-8774-5EA26A977BEC}" type="sibTrans" cxnId="{C0E9CB6B-143B-42E3-A19C-CB9047509439}">
      <dgm:prSet/>
      <dgm:spPr/>
      <dgm:t>
        <a:bodyPr/>
        <a:lstStyle/>
        <a:p>
          <a:endParaRPr lang="en-US"/>
        </a:p>
      </dgm:t>
    </dgm:pt>
    <dgm:pt modelId="{E5B8E75B-7FB3-46E9-963D-8B1066F3E5DC}">
      <dgm:prSet phldrT="[Text]" custT="1"/>
      <dgm:spPr>
        <a:solidFill>
          <a:srgbClr val="7030A0"/>
        </a:solidFill>
      </dgm:spPr>
      <dgm:t>
        <a:bodyPr/>
        <a:lstStyle/>
        <a:p>
          <a:r>
            <a:rPr lang="en-US" sz="2400"/>
            <a:t>Access to baths, stadium</a:t>
          </a:r>
          <a:r>
            <a:rPr lang="en-US" sz="2400">
              <a:latin typeface="Aptos Display" panose="02110004020202020204"/>
            </a:rPr>
            <a:t>,</a:t>
          </a:r>
          <a:r>
            <a:rPr lang="en-US" sz="2400"/>
            <a:t> or museums</a:t>
          </a:r>
        </a:p>
      </dgm:t>
    </dgm:pt>
    <dgm:pt modelId="{C8D93F38-B85A-4BF7-96BD-38577922DFA1}" type="parTrans" cxnId="{7687A978-3A40-4A41-A50A-ACB48E4B7C57}">
      <dgm:prSet/>
      <dgm:spPr/>
      <dgm:t>
        <a:bodyPr/>
        <a:lstStyle/>
        <a:p>
          <a:endParaRPr lang="en-US"/>
        </a:p>
      </dgm:t>
    </dgm:pt>
    <dgm:pt modelId="{D01B882D-0C4C-484C-9854-F4C5EF8B9B80}" type="sibTrans" cxnId="{7687A978-3A40-4A41-A50A-ACB48E4B7C57}">
      <dgm:prSet/>
      <dgm:spPr/>
      <dgm:t>
        <a:bodyPr/>
        <a:lstStyle/>
        <a:p>
          <a:endParaRPr lang="en-US"/>
        </a:p>
      </dgm:t>
    </dgm:pt>
    <dgm:pt modelId="{3ECA9286-72E7-4E72-B877-135B408C00DD}" type="pres">
      <dgm:prSet presAssocID="{B7093819-BC59-4876-A765-2A1BC29D4B57}" presName="Name0" presStyleCnt="0">
        <dgm:presLayoutVars>
          <dgm:dir/>
          <dgm:resizeHandles val="exact"/>
        </dgm:presLayoutVars>
      </dgm:prSet>
      <dgm:spPr/>
    </dgm:pt>
    <dgm:pt modelId="{C0F597EC-6363-4BBD-A5F3-0E6071C44C7E}" type="pres">
      <dgm:prSet presAssocID="{12A2170F-88FC-48AE-A607-FE608E2A18D3}" presName="parTxOnly" presStyleLbl="node1" presStyleIdx="0" presStyleCnt="2">
        <dgm:presLayoutVars>
          <dgm:bulletEnabled val="1"/>
        </dgm:presLayoutVars>
      </dgm:prSet>
      <dgm:spPr>
        <a:xfrm>
          <a:off x="8694" y="0"/>
          <a:ext cx="6173023" cy="653141"/>
        </a:xfrm>
        <a:prstGeom prst="homePlate">
          <a:avLst/>
        </a:prstGeom>
      </dgm:spPr>
    </dgm:pt>
    <dgm:pt modelId="{A5686B02-D389-4A20-9C04-D31C881D6CFE}" type="pres">
      <dgm:prSet presAssocID="{B4AECA11-3FBF-41E7-8774-5EA26A977BEC}" presName="parSpace" presStyleCnt="0"/>
      <dgm:spPr/>
    </dgm:pt>
    <dgm:pt modelId="{53EAED00-D7A9-43D3-A2FD-0FC1D7000B73}" type="pres">
      <dgm:prSet presAssocID="{E5B8E75B-7FB3-46E9-963D-8B1066F3E5DC}" presName="parTxOnly" presStyleLbl="node1" presStyleIdx="1" presStyleCnt="2">
        <dgm:presLayoutVars>
          <dgm:bulletEnabled val="1"/>
        </dgm:presLayoutVars>
      </dgm:prSet>
      <dgm:spPr/>
    </dgm:pt>
  </dgm:ptLst>
  <dgm:cxnLst>
    <dgm:cxn modelId="{BD93A216-15A6-4D25-8A23-83DCA46E44EA}" type="presOf" srcId="{B7093819-BC59-4876-A765-2A1BC29D4B57}" destId="{3ECA9286-72E7-4E72-B877-135B408C00DD}" srcOrd="0" destOrd="0" presId="urn:microsoft.com/office/officeart/2005/8/layout/hChevron3"/>
    <dgm:cxn modelId="{E04F4F3C-E6A5-41C9-8259-D9C47D1F78C4}" type="presOf" srcId="{12A2170F-88FC-48AE-A607-FE608E2A18D3}" destId="{C0F597EC-6363-4BBD-A5F3-0E6071C44C7E}" srcOrd="0" destOrd="0" presId="urn:microsoft.com/office/officeart/2005/8/layout/hChevron3"/>
    <dgm:cxn modelId="{C0E9CB6B-143B-42E3-A19C-CB9047509439}" srcId="{B7093819-BC59-4876-A765-2A1BC29D4B57}" destId="{12A2170F-88FC-48AE-A607-FE608E2A18D3}" srcOrd="0" destOrd="0" parTransId="{64EAD22C-E964-498D-A5F3-06598506A804}" sibTransId="{B4AECA11-3FBF-41E7-8774-5EA26A977BEC}"/>
    <dgm:cxn modelId="{77ABE756-A0A0-4102-BADD-E60C7152C606}" type="presOf" srcId="{E5B8E75B-7FB3-46E9-963D-8B1066F3E5DC}" destId="{53EAED00-D7A9-43D3-A2FD-0FC1D7000B73}" srcOrd="0" destOrd="0" presId="urn:microsoft.com/office/officeart/2005/8/layout/hChevron3"/>
    <dgm:cxn modelId="{7687A978-3A40-4A41-A50A-ACB48E4B7C57}" srcId="{B7093819-BC59-4876-A765-2A1BC29D4B57}" destId="{E5B8E75B-7FB3-46E9-963D-8B1066F3E5DC}" srcOrd="1" destOrd="0" parTransId="{C8D93F38-B85A-4BF7-96BD-38577922DFA1}" sibTransId="{D01B882D-0C4C-484C-9854-F4C5EF8B9B80}"/>
    <dgm:cxn modelId="{08F542A3-66FC-468D-BD33-14C6B9D52207}" type="presParOf" srcId="{3ECA9286-72E7-4E72-B877-135B408C00DD}" destId="{C0F597EC-6363-4BBD-A5F3-0E6071C44C7E}" srcOrd="0" destOrd="0" presId="urn:microsoft.com/office/officeart/2005/8/layout/hChevron3"/>
    <dgm:cxn modelId="{9B5C6C04-5764-44AB-979C-0BC8D61FEF48}" type="presParOf" srcId="{3ECA9286-72E7-4E72-B877-135B408C00DD}" destId="{A5686B02-D389-4A20-9C04-D31C881D6CFE}" srcOrd="1" destOrd="0" presId="urn:microsoft.com/office/officeart/2005/8/layout/hChevron3"/>
    <dgm:cxn modelId="{733E153E-4D50-4E09-B059-D4E880F562E0}" type="presParOf" srcId="{3ECA9286-72E7-4E72-B877-135B408C00DD}" destId="{53EAED00-D7A9-43D3-A2FD-0FC1D7000B73}" srcOrd="2" destOrd="0" presId="urn:microsoft.com/office/officeart/2005/8/layout/hChevro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093819-BC59-4876-A765-2A1BC29D4B57}" type="doc">
      <dgm:prSet loTypeId="urn:microsoft.com/office/officeart/2005/8/layout/hChevron3" loCatId="process" qsTypeId="urn:microsoft.com/office/officeart/2005/8/quickstyle/simple1" qsCatId="simple" csTypeId="urn:microsoft.com/office/officeart/2005/8/colors/accent1_2" csCatId="accent1" phldr="1"/>
      <dgm:spPr/>
    </dgm:pt>
    <dgm:pt modelId="{12A2170F-88FC-48AE-A607-FE608E2A18D3}">
      <dgm:prSet phldrT="[Text]" custT="1">
        <dgm:style>
          <a:lnRef idx="2">
            <a:schemeClr val="accent1">
              <a:shade val="50000"/>
            </a:schemeClr>
          </a:lnRef>
          <a:fillRef idx="1">
            <a:schemeClr val="accent1"/>
          </a:fillRef>
          <a:effectRef idx="0">
            <a:schemeClr val="accent1"/>
          </a:effectRef>
          <a:fontRef idx="minor">
            <a:schemeClr val="lt1"/>
          </a:fontRef>
        </dgm:style>
      </dgm:prSet>
      <dgm:spPr>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a:noFill/>
        </a:ln>
      </dgm:spPr>
      <dgm:t>
        <a:bodyPr spcFirstLastPara="0" vert="horz" wrap="square" lIns="128016" tIns="64008" rIns="32004" bIns="64008" numCol="1" spcCol="1270" rtlCol="0" anchor="ctr" anchorCtr="0"/>
        <a:lstStyle/>
        <a:p>
          <a:pPr marL="0" lvl="0" indent="0" algn="l" defTabSz="914400" rtl="0" eaLnBrk="1" latinLnBrk="0" hangingPunct="1">
            <a:lnSpc>
              <a:spcPct val="90000"/>
            </a:lnSpc>
            <a:spcBef>
              <a:spcPct val="0"/>
            </a:spcBef>
            <a:spcAft>
              <a:spcPct val="35000"/>
            </a:spcAft>
            <a:buNone/>
          </a:pPr>
          <a:r>
            <a:rPr lang="en-US" sz="2400" kern="1200">
              <a:solidFill>
                <a:schemeClr val="lt1"/>
              </a:solidFill>
              <a:latin typeface="Aptos (Body)"/>
              <a:ea typeface="+mn-ea"/>
              <a:cs typeface="+mn-cs"/>
            </a:rPr>
            <a:t>Classes and courses</a:t>
          </a:r>
        </a:p>
      </dgm:t>
    </dgm:pt>
    <dgm:pt modelId="{64EAD22C-E964-498D-A5F3-06598506A804}" type="parTrans" cxnId="{C0E9CB6B-143B-42E3-A19C-CB9047509439}">
      <dgm:prSet/>
      <dgm:spPr/>
      <dgm:t>
        <a:bodyPr/>
        <a:lstStyle/>
        <a:p>
          <a:endParaRPr lang="en-US"/>
        </a:p>
      </dgm:t>
    </dgm:pt>
    <dgm:pt modelId="{B4AECA11-3FBF-41E7-8774-5EA26A977BEC}" type="sibTrans" cxnId="{C0E9CB6B-143B-42E3-A19C-CB9047509439}">
      <dgm:prSet/>
      <dgm:spPr/>
      <dgm:t>
        <a:bodyPr/>
        <a:lstStyle/>
        <a:p>
          <a:endParaRPr lang="en-US"/>
        </a:p>
      </dgm:t>
    </dgm:pt>
    <dgm:pt modelId="{E5B8E75B-7FB3-46E9-963D-8B1066F3E5DC}">
      <dgm:prSet phldrT="[Text]" custT="1"/>
      <dgm:spPr>
        <a:solidFill>
          <a:srgbClr val="7030A0"/>
        </a:solidFill>
      </dgm:spPr>
      <dgm:t>
        <a:bodyPr/>
        <a:lstStyle/>
        <a:p>
          <a:r>
            <a:rPr lang="en-US" sz="2400"/>
            <a:t>Yoga classes or cooking course</a:t>
          </a:r>
        </a:p>
      </dgm:t>
    </dgm:pt>
    <dgm:pt modelId="{C8D93F38-B85A-4BF7-96BD-38577922DFA1}" type="parTrans" cxnId="{7687A978-3A40-4A41-A50A-ACB48E4B7C57}">
      <dgm:prSet/>
      <dgm:spPr/>
      <dgm:t>
        <a:bodyPr/>
        <a:lstStyle/>
        <a:p>
          <a:endParaRPr lang="en-US"/>
        </a:p>
      </dgm:t>
    </dgm:pt>
    <dgm:pt modelId="{D01B882D-0C4C-484C-9854-F4C5EF8B9B80}" type="sibTrans" cxnId="{7687A978-3A40-4A41-A50A-ACB48E4B7C57}">
      <dgm:prSet/>
      <dgm:spPr/>
      <dgm:t>
        <a:bodyPr/>
        <a:lstStyle/>
        <a:p>
          <a:endParaRPr lang="en-US"/>
        </a:p>
      </dgm:t>
    </dgm:pt>
    <dgm:pt modelId="{3ECA9286-72E7-4E72-B877-135B408C00DD}" type="pres">
      <dgm:prSet presAssocID="{B7093819-BC59-4876-A765-2A1BC29D4B57}" presName="Name0" presStyleCnt="0">
        <dgm:presLayoutVars>
          <dgm:dir/>
          <dgm:resizeHandles val="exact"/>
        </dgm:presLayoutVars>
      </dgm:prSet>
      <dgm:spPr/>
    </dgm:pt>
    <dgm:pt modelId="{C0F597EC-6363-4BBD-A5F3-0E6071C44C7E}" type="pres">
      <dgm:prSet presAssocID="{12A2170F-88FC-48AE-A607-FE608E2A18D3}" presName="parTxOnly" presStyleLbl="node1" presStyleIdx="0" presStyleCnt="2">
        <dgm:presLayoutVars>
          <dgm:bulletEnabled val="1"/>
        </dgm:presLayoutVars>
      </dgm:prSet>
      <dgm:spPr>
        <a:xfrm>
          <a:off x="8694" y="0"/>
          <a:ext cx="6173023" cy="653141"/>
        </a:xfrm>
        <a:prstGeom prst="homePlate">
          <a:avLst/>
        </a:prstGeom>
      </dgm:spPr>
    </dgm:pt>
    <dgm:pt modelId="{A5686B02-D389-4A20-9C04-D31C881D6CFE}" type="pres">
      <dgm:prSet presAssocID="{B4AECA11-3FBF-41E7-8774-5EA26A977BEC}" presName="parSpace" presStyleCnt="0"/>
      <dgm:spPr/>
    </dgm:pt>
    <dgm:pt modelId="{53EAED00-D7A9-43D3-A2FD-0FC1D7000B73}" type="pres">
      <dgm:prSet presAssocID="{E5B8E75B-7FB3-46E9-963D-8B1066F3E5DC}" presName="parTxOnly" presStyleLbl="node1" presStyleIdx="1" presStyleCnt="2">
        <dgm:presLayoutVars>
          <dgm:bulletEnabled val="1"/>
        </dgm:presLayoutVars>
      </dgm:prSet>
      <dgm:spPr/>
    </dgm:pt>
  </dgm:ptLst>
  <dgm:cxnLst>
    <dgm:cxn modelId="{BD93A216-15A6-4D25-8A23-83DCA46E44EA}" type="presOf" srcId="{B7093819-BC59-4876-A765-2A1BC29D4B57}" destId="{3ECA9286-72E7-4E72-B877-135B408C00DD}" srcOrd="0" destOrd="0" presId="urn:microsoft.com/office/officeart/2005/8/layout/hChevron3"/>
    <dgm:cxn modelId="{E04F4F3C-E6A5-41C9-8259-D9C47D1F78C4}" type="presOf" srcId="{12A2170F-88FC-48AE-A607-FE608E2A18D3}" destId="{C0F597EC-6363-4BBD-A5F3-0E6071C44C7E}" srcOrd="0" destOrd="0" presId="urn:microsoft.com/office/officeart/2005/8/layout/hChevron3"/>
    <dgm:cxn modelId="{C0E9CB6B-143B-42E3-A19C-CB9047509439}" srcId="{B7093819-BC59-4876-A765-2A1BC29D4B57}" destId="{12A2170F-88FC-48AE-A607-FE608E2A18D3}" srcOrd="0" destOrd="0" parTransId="{64EAD22C-E964-498D-A5F3-06598506A804}" sibTransId="{B4AECA11-3FBF-41E7-8774-5EA26A977BEC}"/>
    <dgm:cxn modelId="{77ABE756-A0A0-4102-BADD-E60C7152C606}" type="presOf" srcId="{E5B8E75B-7FB3-46E9-963D-8B1066F3E5DC}" destId="{53EAED00-D7A9-43D3-A2FD-0FC1D7000B73}" srcOrd="0" destOrd="0" presId="urn:microsoft.com/office/officeart/2005/8/layout/hChevron3"/>
    <dgm:cxn modelId="{7687A978-3A40-4A41-A50A-ACB48E4B7C57}" srcId="{B7093819-BC59-4876-A765-2A1BC29D4B57}" destId="{E5B8E75B-7FB3-46E9-963D-8B1066F3E5DC}" srcOrd="1" destOrd="0" parTransId="{C8D93F38-B85A-4BF7-96BD-38577922DFA1}" sibTransId="{D01B882D-0C4C-484C-9854-F4C5EF8B9B80}"/>
    <dgm:cxn modelId="{08F542A3-66FC-468D-BD33-14C6B9D52207}" type="presParOf" srcId="{3ECA9286-72E7-4E72-B877-135B408C00DD}" destId="{C0F597EC-6363-4BBD-A5F3-0E6071C44C7E}" srcOrd="0" destOrd="0" presId="urn:microsoft.com/office/officeart/2005/8/layout/hChevron3"/>
    <dgm:cxn modelId="{9B5C6C04-5764-44AB-979C-0BC8D61FEF48}" type="presParOf" srcId="{3ECA9286-72E7-4E72-B877-135B408C00DD}" destId="{A5686B02-D389-4A20-9C04-D31C881D6CFE}" srcOrd="1" destOrd="0" presId="urn:microsoft.com/office/officeart/2005/8/layout/hChevron3"/>
    <dgm:cxn modelId="{733E153E-4D50-4E09-B059-D4E880F562E0}" type="presParOf" srcId="{3ECA9286-72E7-4E72-B877-135B408C00DD}" destId="{53EAED00-D7A9-43D3-A2FD-0FC1D7000B73}" srcOrd="2" destOrd="0" presId="urn:microsoft.com/office/officeart/2005/8/layout/hChevron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093819-BC59-4876-A765-2A1BC29D4B57}" type="doc">
      <dgm:prSet loTypeId="urn:microsoft.com/office/officeart/2005/8/layout/hChevron3" loCatId="process" qsTypeId="urn:microsoft.com/office/officeart/2005/8/quickstyle/simple1" qsCatId="simple" csTypeId="urn:microsoft.com/office/officeart/2005/8/colors/accent1_2" csCatId="accent1" phldr="1"/>
      <dgm:spPr/>
    </dgm:pt>
    <dgm:pt modelId="{12A2170F-88FC-48AE-A607-FE608E2A18D3}">
      <dgm:prSet phldrT="[Text]" custT="1">
        <dgm:style>
          <a:lnRef idx="2">
            <a:schemeClr val="accent1">
              <a:shade val="50000"/>
            </a:schemeClr>
          </a:lnRef>
          <a:fillRef idx="1">
            <a:schemeClr val="accent1"/>
          </a:fillRef>
          <a:effectRef idx="0">
            <a:schemeClr val="accent1"/>
          </a:effectRef>
          <a:fontRef idx="minor">
            <a:schemeClr val="lt1"/>
          </a:fontRef>
        </dgm:style>
      </dgm:prSet>
      <dgm:spPr>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a:noFill/>
        </a:ln>
      </dgm:spPr>
      <dgm:t>
        <a:bodyPr rtlCol="0" anchor="ctr"/>
        <a:lstStyle/>
        <a:p>
          <a:pPr marL="0" algn="l" defTabSz="914400" rtl="0" eaLnBrk="1" latinLnBrk="0" hangingPunct="1"/>
          <a:r>
            <a:rPr lang="en-US" sz="2400" kern="1200">
              <a:latin typeface="Aptos (Body)"/>
              <a:ea typeface="+mn-ea"/>
              <a:cs typeface="+mn-cs"/>
            </a:rPr>
            <a:t>Rentals</a:t>
          </a:r>
          <a:r>
            <a:rPr lang="en-US" sz="1800" kern="1200">
              <a:solidFill>
                <a:schemeClr val="lt1"/>
              </a:solidFill>
              <a:latin typeface="Aptos (Body)"/>
              <a:ea typeface="+mn-ea"/>
              <a:cs typeface="+mn-cs"/>
            </a:rPr>
            <a:t>	</a:t>
          </a:r>
        </a:p>
      </dgm:t>
    </dgm:pt>
    <dgm:pt modelId="{64EAD22C-E964-498D-A5F3-06598506A804}" type="parTrans" cxnId="{C0E9CB6B-143B-42E3-A19C-CB9047509439}">
      <dgm:prSet/>
      <dgm:spPr/>
      <dgm:t>
        <a:bodyPr/>
        <a:lstStyle/>
        <a:p>
          <a:endParaRPr lang="en-US"/>
        </a:p>
      </dgm:t>
    </dgm:pt>
    <dgm:pt modelId="{B4AECA11-3FBF-41E7-8774-5EA26A977BEC}" type="sibTrans" cxnId="{C0E9CB6B-143B-42E3-A19C-CB9047509439}">
      <dgm:prSet/>
      <dgm:spPr/>
      <dgm:t>
        <a:bodyPr/>
        <a:lstStyle/>
        <a:p>
          <a:endParaRPr lang="en-US"/>
        </a:p>
      </dgm:t>
    </dgm:pt>
    <dgm:pt modelId="{E5B8E75B-7FB3-46E9-963D-8B1066F3E5DC}">
      <dgm:prSet phldrT="[Text]" custT="1"/>
      <dgm:spPr>
        <a:solidFill>
          <a:srgbClr val="7030A0"/>
        </a:solidFill>
      </dgm:spPr>
      <dgm:t>
        <a:bodyPr/>
        <a:lstStyle/>
        <a:p>
          <a:r>
            <a:rPr lang="en-US" sz="2400"/>
            <a:t>Rent a bike, boat</a:t>
          </a:r>
          <a:r>
            <a:rPr lang="en-US" sz="2400">
              <a:latin typeface="Aptos Display" panose="02110004020202020204"/>
            </a:rPr>
            <a:t>,</a:t>
          </a:r>
          <a:r>
            <a:rPr lang="en-US" sz="2400"/>
            <a:t> or equipment</a:t>
          </a:r>
        </a:p>
      </dgm:t>
    </dgm:pt>
    <dgm:pt modelId="{C8D93F38-B85A-4BF7-96BD-38577922DFA1}" type="parTrans" cxnId="{7687A978-3A40-4A41-A50A-ACB48E4B7C57}">
      <dgm:prSet/>
      <dgm:spPr/>
      <dgm:t>
        <a:bodyPr/>
        <a:lstStyle/>
        <a:p>
          <a:endParaRPr lang="en-US"/>
        </a:p>
      </dgm:t>
    </dgm:pt>
    <dgm:pt modelId="{D01B882D-0C4C-484C-9854-F4C5EF8B9B80}" type="sibTrans" cxnId="{7687A978-3A40-4A41-A50A-ACB48E4B7C57}">
      <dgm:prSet/>
      <dgm:spPr/>
      <dgm:t>
        <a:bodyPr/>
        <a:lstStyle/>
        <a:p>
          <a:endParaRPr lang="en-US"/>
        </a:p>
      </dgm:t>
    </dgm:pt>
    <dgm:pt modelId="{3ECA9286-72E7-4E72-B877-135B408C00DD}" type="pres">
      <dgm:prSet presAssocID="{B7093819-BC59-4876-A765-2A1BC29D4B57}" presName="Name0" presStyleCnt="0">
        <dgm:presLayoutVars>
          <dgm:dir/>
          <dgm:resizeHandles val="exact"/>
        </dgm:presLayoutVars>
      </dgm:prSet>
      <dgm:spPr/>
    </dgm:pt>
    <dgm:pt modelId="{C0F597EC-6363-4BBD-A5F3-0E6071C44C7E}" type="pres">
      <dgm:prSet presAssocID="{12A2170F-88FC-48AE-A607-FE608E2A18D3}" presName="parTxOnly" presStyleLbl="node1" presStyleIdx="0" presStyleCnt="2">
        <dgm:presLayoutVars>
          <dgm:bulletEnabled val="1"/>
        </dgm:presLayoutVars>
      </dgm:prSet>
      <dgm:spPr>
        <a:xfrm>
          <a:off x="8694" y="0"/>
          <a:ext cx="6173023" cy="653141"/>
        </a:xfrm>
        <a:prstGeom prst="homePlate">
          <a:avLst/>
        </a:prstGeom>
      </dgm:spPr>
    </dgm:pt>
    <dgm:pt modelId="{A5686B02-D389-4A20-9C04-D31C881D6CFE}" type="pres">
      <dgm:prSet presAssocID="{B4AECA11-3FBF-41E7-8774-5EA26A977BEC}" presName="parSpace" presStyleCnt="0"/>
      <dgm:spPr/>
    </dgm:pt>
    <dgm:pt modelId="{53EAED00-D7A9-43D3-A2FD-0FC1D7000B73}" type="pres">
      <dgm:prSet presAssocID="{E5B8E75B-7FB3-46E9-963D-8B1066F3E5DC}" presName="parTxOnly" presStyleLbl="node1" presStyleIdx="1" presStyleCnt="2">
        <dgm:presLayoutVars>
          <dgm:bulletEnabled val="1"/>
        </dgm:presLayoutVars>
      </dgm:prSet>
      <dgm:spPr/>
    </dgm:pt>
  </dgm:ptLst>
  <dgm:cxnLst>
    <dgm:cxn modelId="{BD93A216-15A6-4D25-8A23-83DCA46E44EA}" type="presOf" srcId="{B7093819-BC59-4876-A765-2A1BC29D4B57}" destId="{3ECA9286-72E7-4E72-B877-135B408C00DD}" srcOrd="0" destOrd="0" presId="urn:microsoft.com/office/officeart/2005/8/layout/hChevron3"/>
    <dgm:cxn modelId="{E04F4F3C-E6A5-41C9-8259-D9C47D1F78C4}" type="presOf" srcId="{12A2170F-88FC-48AE-A607-FE608E2A18D3}" destId="{C0F597EC-6363-4BBD-A5F3-0E6071C44C7E}" srcOrd="0" destOrd="0" presId="urn:microsoft.com/office/officeart/2005/8/layout/hChevron3"/>
    <dgm:cxn modelId="{C0E9CB6B-143B-42E3-A19C-CB9047509439}" srcId="{B7093819-BC59-4876-A765-2A1BC29D4B57}" destId="{12A2170F-88FC-48AE-A607-FE608E2A18D3}" srcOrd="0" destOrd="0" parTransId="{64EAD22C-E964-498D-A5F3-06598506A804}" sibTransId="{B4AECA11-3FBF-41E7-8774-5EA26A977BEC}"/>
    <dgm:cxn modelId="{77ABE756-A0A0-4102-BADD-E60C7152C606}" type="presOf" srcId="{E5B8E75B-7FB3-46E9-963D-8B1066F3E5DC}" destId="{53EAED00-D7A9-43D3-A2FD-0FC1D7000B73}" srcOrd="0" destOrd="0" presId="urn:microsoft.com/office/officeart/2005/8/layout/hChevron3"/>
    <dgm:cxn modelId="{7687A978-3A40-4A41-A50A-ACB48E4B7C57}" srcId="{B7093819-BC59-4876-A765-2A1BC29D4B57}" destId="{E5B8E75B-7FB3-46E9-963D-8B1066F3E5DC}" srcOrd="1" destOrd="0" parTransId="{C8D93F38-B85A-4BF7-96BD-38577922DFA1}" sibTransId="{D01B882D-0C4C-484C-9854-F4C5EF8B9B80}"/>
    <dgm:cxn modelId="{08F542A3-66FC-468D-BD33-14C6B9D52207}" type="presParOf" srcId="{3ECA9286-72E7-4E72-B877-135B408C00DD}" destId="{C0F597EC-6363-4BBD-A5F3-0E6071C44C7E}" srcOrd="0" destOrd="0" presId="urn:microsoft.com/office/officeart/2005/8/layout/hChevron3"/>
    <dgm:cxn modelId="{9B5C6C04-5764-44AB-979C-0BC8D61FEF48}" type="presParOf" srcId="{3ECA9286-72E7-4E72-B877-135B408C00DD}" destId="{A5686B02-D389-4A20-9C04-D31C881D6CFE}" srcOrd="1" destOrd="0" presId="urn:microsoft.com/office/officeart/2005/8/layout/hChevron3"/>
    <dgm:cxn modelId="{733E153E-4D50-4E09-B059-D4E880F562E0}" type="presParOf" srcId="{3ECA9286-72E7-4E72-B877-135B408C00DD}" destId="{53EAED00-D7A9-43D3-A2FD-0FC1D7000B73}" srcOrd="2" destOrd="0" presId="urn:microsoft.com/office/officeart/2005/8/layout/hChevron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093819-BC59-4876-A765-2A1BC29D4B57}" type="doc">
      <dgm:prSet loTypeId="urn:microsoft.com/office/officeart/2005/8/layout/hChevron3" loCatId="process" qsTypeId="urn:microsoft.com/office/officeart/2005/8/quickstyle/simple1" qsCatId="simple" csTypeId="urn:microsoft.com/office/officeart/2005/8/colors/accent1_2" csCatId="accent1" phldr="1"/>
      <dgm:spPr/>
    </dgm:pt>
    <dgm:pt modelId="{12A2170F-88FC-48AE-A607-FE608E2A18D3}">
      <dgm:prSet phldrT="[Text]" custT="1">
        <dgm:style>
          <a:lnRef idx="2">
            <a:schemeClr val="accent1">
              <a:shade val="50000"/>
            </a:schemeClr>
          </a:lnRef>
          <a:fillRef idx="1">
            <a:schemeClr val="accent1"/>
          </a:fillRef>
          <a:effectRef idx="0">
            <a:schemeClr val="accent1"/>
          </a:effectRef>
          <a:fontRef idx="minor">
            <a:schemeClr val="lt1"/>
          </a:fontRef>
        </dgm:style>
      </dgm:prSet>
      <dgm:spPr>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a:noFill/>
        </a:ln>
      </dgm:spPr>
      <dgm:t>
        <a:bodyPr rtlCol="0" anchor="ctr"/>
        <a:lstStyle/>
        <a:p>
          <a:pPr marL="0" algn="l" defTabSz="914400" rtl="0" eaLnBrk="1" latinLnBrk="0" hangingPunct="1"/>
          <a:r>
            <a:rPr lang="en-US" sz="2400" kern="1200">
              <a:solidFill>
                <a:schemeClr val="lt1"/>
              </a:solidFill>
              <a:latin typeface="Aptos (Body)"/>
              <a:ea typeface="+mn-ea"/>
              <a:cs typeface="+mn-cs"/>
            </a:rPr>
            <a:t>Memberships and subscriptions	</a:t>
          </a:r>
        </a:p>
      </dgm:t>
    </dgm:pt>
    <dgm:pt modelId="{64EAD22C-E964-498D-A5F3-06598506A804}" type="parTrans" cxnId="{C0E9CB6B-143B-42E3-A19C-CB9047509439}">
      <dgm:prSet/>
      <dgm:spPr/>
      <dgm:t>
        <a:bodyPr/>
        <a:lstStyle/>
        <a:p>
          <a:endParaRPr lang="en-US"/>
        </a:p>
      </dgm:t>
    </dgm:pt>
    <dgm:pt modelId="{B4AECA11-3FBF-41E7-8774-5EA26A977BEC}" type="sibTrans" cxnId="{C0E9CB6B-143B-42E3-A19C-CB9047509439}">
      <dgm:prSet/>
      <dgm:spPr/>
      <dgm:t>
        <a:bodyPr/>
        <a:lstStyle/>
        <a:p>
          <a:endParaRPr lang="en-US"/>
        </a:p>
      </dgm:t>
    </dgm:pt>
    <dgm:pt modelId="{E5B8E75B-7FB3-46E9-963D-8B1066F3E5DC}">
      <dgm:prSet phldrT="[Text]" custT="1"/>
      <dgm:spPr>
        <a:solidFill>
          <a:srgbClr val="7030A0"/>
        </a:solidFill>
      </dgm:spPr>
      <dgm:t>
        <a:bodyPr/>
        <a:lstStyle/>
        <a:p>
          <a:r>
            <a:rPr lang="en-US" sz="2400"/>
            <a:t>Gym or </a:t>
          </a:r>
          <a:r>
            <a:rPr lang="en-US" sz="2400">
              <a:latin typeface="Aptos Display" panose="02110004020202020204"/>
            </a:rPr>
            <a:t>spa</a:t>
          </a:r>
          <a:r>
            <a:rPr lang="en-US" sz="2400"/>
            <a:t> memberships</a:t>
          </a:r>
        </a:p>
      </dgm:t>
    </dgm:pt>
    <dgm:pt modelId="{C8D93F38-B85A-4BF7-96BD-38577922DFA1}" type="parTrans" cxnId="{7687A978-3A40-4A41-A50A-ACB48E4B7C57}">
      <dgm:prSet/>
      <dgm:spPr/>
      <dgm:t>
        <a:bodyPr/>
        <a:lstStyle/>
        <a:p>
          <a:endParaRPr lang="en-US"/>
        </a:p>
      </dgm:t>
    </dgm:pt>
    <dgm:pt modelId="{D01B882D-0C4C-484C-9854-F4C5EF8B9B80}" type="sibTrans" cxnId="{7687A978-3A40-4A41-A50A-ACB48E4B7C57}">
      <dgm:prSet/>
      <dgm:spPr/>
      <dgm:t>
        <a:bodyPr/>
        <a:lstStyle/>
        <a:p>
          <a:endParaRPr lang="en-US"/>
        </a:p>
      </dgm:t>
    </dgm:pt>
    <dgm:pt modelId="{3ECA9286-72E7-4E72-B877-135B408C00DD}" type="pres">
      <dgm:prSet presAssocID="{B7093819-BC59-4876-A765-2A1BC29D4B57}" presName="Name0" presStyleCnt="0">
        <dgm:presLayoutVars>
          <dgm:dir/>
          <dgm:resizeHandles val="exact"/>
        </dgm:presLayoutVars>
      </dgm:prSet>
      <dgm:spPr/>
    </dgm:pt>
    <dgm:pt modelId="{C0F597EC-6363-4BBD-A5F3-0E6071C44C7E}" type="pres">
      <dgm:prSet presAssocID="{12A2170F-88FC-48AE-A607-FE608E2A18D3}" presName="parTxOnly" presStyleLbl="node1" presStyleIdx="0" presStyleCnt="2">
        <dgm:presLayoutVars>
          <dgm:bulletEnabled val="1"/>
        </dgm:presLayoutVars>
      </dgm:prSet>
      <dgm:spPr>
        <a:xfrm>
          <a:off x="8694" y="0"/>
          <a:ext cx="6173023" cy="653141"/>
        </a:xfrm>
        <a:prstGeom prst="homePlate">
          <a:avLst/>
        </a:prstGeom>
      </dgm:spPr>
    </dgm:pt>
    <dgm:pt modelId="{A5686B02-D389-4A20-9C04-D31C881D6CFE}" type="pres">
      <dgm:prSet presAssocID="{B4AECA11-3FBF-41E7-8774-5EA26A977BEC}" presName="parSpace" presStyleCnt="0"/>
      <dgm:spPr/>
    </dgm:pt>
    <dgm:pt modelId="{53EAED00-D7A9-43D3-A2FD-0FC1D7000B73}" type="pres">
      <dgm:prSet presAssocID="{E5B8E75B-7FB3-46E9-963D-8B1066F3E5DC}" presName="parTxOnly" presStyleLbl="node1" presStyleIdx="1" presStyleCnt="2">
        <dgm:presLayoutVars>
          <dgm:bulletEnabled val="1"/>
        </dgm:presLayoutVars>
      </dgm:prSet>
      <dgm:spPr/>
    </dgm:pt>
  </dgm:ptLst>
  <dgm:cxnLst>
    <dgm:cxn modelId="{BD93A216-15A6-4D25-8A23-83DCA46E44EA}" type="presOf" srcId="{B7093819-BC59-4876-A765-2A1BC29D4B57}" destId="{3ECA9286-72E7-4E72-B877-135B408C00DD}" srcOrd="0" destOrd="0" presId="urn:microsoft.com/office/officeart/2005/8/layout/hChevron3"/>
    <dgm:cxn modelId="{E04F4F3C-E6A5-41C9-8259-D9C47D1F78C4}" type="presOf" srcId="{12A2170F-88FC-48AE-A607-FE608E2A18D3}" destId="{C0F597EC-6363-4BBD-A5F3-0E6071C44C7E}" srcOrd="0" destOrd="0" presId="urn:microsoft.com/office/officeart/2005/8/layout/hChevron3"/>
    <dgm:cxn modelId="{C0E9CB6B-143B-42E3-A19C-CB9047509439}" srcId="{B7093819-BC59-4876-A765-2A1BC29D4B57}" destId="{12A2170F-88FC-48AE-A607-FE608E2A18D3}" srcOrd="0" destOrd="0" parTransId="{64EAD22C-E964-498D-A5F3-06598506A804}" sibTransId="{B4AECA11-3FBF-41E7-8774-5EA26A977BEC}"/>
    <dgm:cxn modelId="{77ABE756-A0A0-4102-BADD-E60C7152C606}" type="presOf" srcId="{E5B8E75B-7FB3-46E9-963D-8B1066F3E5DC}" destId="{53EAED00-D7A9-43D3-A2FD-0FC1D7000B73}" srcOrd="0" destOrd="0" presId="urn:microsoft.com/office/officeart/2005/8/layout/hChevron3"/>
    <dgm:cxn modelId="{7687A978-3A40-4A41-A50A-ACB48E4B7C57}" srcId="{B7093819-BC59-4876-A765-2A1BC29D4B57}" destId="{E5B8E75B-7FB3-46E9-963D-8B1066F3E5DC}" srcOrd="1" destOrd="0" parTransId="{C8D93F38-B85A-4BF7-96BD-38577922DFA1}" sibTransId="{D01B882D-0C4C-484C-9854-F4C5EF8B9B80}"/>
    <dgm:cxn modelId="{08F542A3-66FC-468D-BD33-14C6B9D52207}" type="presParOf" srcId="{3ECA9286-72E7-4E72-B877-135B408C00DD}" destId="{C0F597EC-6363-4BBD-A5F3-0E6071C44C7E}" srcOrd="0" destOrd="0" presId="urn:microsoft.com/office/officeart/2005/8/layout/hChevron3"/>
    <dgm:cxn modelId="{9B5C6C04-5764-44AB-979C-0BC8D61FEF48}" type="presParOf" srcId="{3ECA9286-72E7-4E72-B877-135B408C00DD}" destId="{A5686B02-D389-4A20-9C04-D31C881D6CFE}" srcOrd="1" destOrd="0" presId="urn:microsoft.com/office/officeart/2005/8/layout/hChevron3"/>
    <dgm:cxn modelId="{733E153E-4D50-4E09-B059-D4E880F562E0}" type="presParOf" srcId="{3ECA9286-72E7-4E72-B877-135B408C00DD}" destId="{53EAED00-D7A9-43D3-A2FD-0FC1D7000B73}" srcOrd="2" destOrd="0" presId="urn:microsoft.com/office/officeart/2005/8/layout/hChevron3"/>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7093819-BC59-4876-A765-2A1BC29D4B57}" type="doc">
      <dgm:prSet loTypeId="urn:microsoft.com/office/officeart/2005/8/layout/hChevron3" loCatId="process" qsTypeId="urn:microsoft.com/office/officeart/2005/8/quickstyle/simple1" qsCatId="simple" csTypeId="urn:microsoft.com/office/officeart/2005/8/colors/accent1_2" csCatId="accent1" phldr="1"/>
      <dgm:spPr/>
    </dgm:pt>
    <dgm:pt modelId="{12A2170F-88FC-48AE-A607-FE608E2A18D3}">
      <dgm:prSet phldrT="[Text]" custT="1">
        <dgm:style>
          <a:lnRef idx="2">
            <a:schemeClr val="accent1">
              <a:shade val="50000"/>
            </a:schemeClr>
          </a:lnRef>
          <a:fillRef idx="1">
            <a:schemeClr val="accent1"/>
          </a:fillRef>
          <a:effectRef idx="0">
            <a:schemeClr val="accent1"/>
          </a:effectRef>
          <a:fontRef idx="minor">
            <a:schemeClr val="lt1"/>
          </a:fontRef>
        </dgm:style>
      </dgm:prSet>
      <dgm:spPr>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a:noFill/>
        </a:ln>
      </dgm:spPr>
      <dgm:t>
        <a:bodyPr rtlCol="0" anchor="ctr"/>
        <a:lstStyle/>
        <a:p>
          <a:pPr marL="0" algn="l" defTabSz="914400" rtl="0" eaLnBrk="1" latinLnBrk="0" hangingPunct="1"/>
          <a:r>
            <a:rPr lang="en-US" sz="2400" kern="1200">
              <a:solidFill>
                <a:schemeClr val="lt1"/>
              </a:solidFill>
              <a:latin typeface="Aptos (Body)"/>
              <a:ea typeface="+mn-ea"/>
              <a:cs typeface="+mn-cs"/>
            </a:rPr>
            <a:t>Events</a:t>
          </a:r>
          <a:r>
            <a:rPr lang="en-US" sz="1800" kern="1200">
              <a:solidFill>
                <a:schemeClr val="lt1"/>
              </a:solidFill>
              <a:latin typeface="Aptos (Body)"/>
              <a:ea typeface="+mn-ea"/>
              <a:cs typeface="+mn-cs"/>
            </a:rPr>
            <a:t>	</a:t>
          </a:r>
        </a:p>
      </dgm:t>
    </dgm:pt>
    <dgm:pt modelId="{64EAD22C-E964-498D-A5F3-06598506A804}" type="parTrans" cxnId="{C0E9CB6B-143B-42E3-A19C-CB9047509439}">
      <dgm:prSet/>
      <dgm:spPr/>
      <dgm:t>
        <a:bodyPr/>
        <a:lstStyle/>
        <a:p>
          <a:endParaRPr lang="en-US"/>
        </a:p>
      </dgm:t>
    </dgm:pt>
    <dgm:pt modelId="{B4AECA11-3FBF-41E7-8774-5EA26A977BEC}" type="sibTrans" cxnId="{C0E9CB6B-143B-42E3-A19C-CB9047509439}">
      <dgm:prSet/>
      <dgm:spPr/>
      <dgm:t>
        <a:bodyPr/>
        <a:lstStyle/>
        <a:p>
          <a:endParaRPr lang="en-US"/>
        </a:p>
      </dgm:t>
    </dgm:pt>
    <dgm:pt modelId="{E5B8E75B-7FB3-46E9-963D-8B1066F3E5DC}">
      <dgm:prSet phldrT="[Text]" custT="1"/>
      <dgm:spPr>
        <a:solidFill>
          <a:srgbClr val="7030A0"/>
        </a:solidFill>
      </dgm:spPr>
      <dgm:t>
        <a:bodyPr/>
        <a:lstStyle/>
        <a:p>
          <a:r>
            <a:rPr lang="en-US" sz="2400"/>
            <a:t>Meetings or conferences</a:t>
          </a:r>
        </a:p>
      </dgm:t>
    </dgm:pt>
    <dgm:pt modelId="{C8D93F38-B85A-4BF7-96BD-38577922DFA1}" type="parTrans" cxnId="{7687A978-3A40-4A41-A50A-ACB48E4B7C57}">
      <dgm:prSet/>
      <dgm:spPr/>
      <dgm:t>
        <a:bodyPr/>
        <a:lstStyle/>
        <a:p>
          <a:endParaRPr lang="en-US"/>
        </a:p>
      </dgm:t>
    </dgm:pt>
    <dgm:pt modelId="{D01B882D-0C4C-484C-9854-F4C5EF8B9B80}" type="sibTrans" cxnId="{7687A978-3A40-4A41-A50A-ACB48E4B7C57}">
      <dgm:prSet/>
      <dgm:spPr/>
      <dgm:t>
        <a:bodyPr/>
        <a:lstStyle/>
        <a:p>
          <a:endParaRPr lang="en-US"/>
        </a:p>
      </dgm:t>
    </dgm:pt>
    <dgm:pt modelId="{3ECA9286-72E7-4E72-B877-135B408C00DD}" type="pres">
      <dgm:prSet presAssocID="{B7093819-BC59-4876-A765-2A1BC29D4B57}" presName="Name0" presStyleCnt="0">
        <dgm:presLayoutVars>
          <dgm:dir/>
          <dgm:resizeHandles val="exact"/>
        </dgm:presLayoutVars>
      </dgm:prSet>
      <dgm:spPr/>
    </dgm:pt>
    <dgm:pt modelId="{C0F597EC-6363-4BBD-A5F3-0E6071C44C7E}" type="pres">
      <dgm:prSet presAssocID="{12A2170F-88FC-48AE-A607-FE608E2A18D3}" presName="parTxOnly" presStyleLbl="node1" presStyleIdx="0" presStyleCnt="2">
        <dgm:presLayoutVars>
          <dgm:bulletEnabled val="1"/>
        </dgm:presLayoutVars>
      </dgm:prSet>
      <dgm:spPr>
        <a:xfrm>
          <a:off x="8694" y="0"/>
          <a:ext cx="6173023" cy="653141"/>
        </a:xfrm>
        <a:prstGeom prst="homePlate">
          <a:avLst/>
        </a:prstGeom>
      </dgm:spPr>
    </dgm:pt>
    <dgm:pt modelId="{A5686B02-D389-4A20-9C04-D31C881D6CFE}" type="pres">
      <dgm:prSet presAssocID="{B4AECA11-3FBF-41E7-8774-5EA26A977BEC}" presName="parSpace" presStyleCnt="0"/>
      <dgm:spPr/>
    </dgm:pt>
    <dgm:pt modelId="{53EAED00-D7A9-43D3-A2FD-0FC1D7000B73}" type="pres">
      <dgm:prSet presAssocID="{E5B8E75B-7FB3-46E9-963D-8B1066F3E5DC}" presName="parTxOnly" presStyleLbl="node1" presStyleIdx="1" presStyleCnt="2">
        <dgm:presLayoutVars>
          <dgm:bulletEnabled val="1"/>
        </dgm:presLayoutVars>
      </dgm:prSet>
      <dgm:spPr/>
    </dgm:pt>
  </dgm:ptLst>
  <dgm:cxnLst>
    <dgm:cxn modelId="{BD93A216-15A6-4D25-8A23-83DCA46E44EA}" type="presOf" srcId="{B7093819-BC59-4876-A765-2A1BC29D4B57}" destId="{3ECA9286-72E7-4E72-B877-135B408C00DD}" srcOrd="0" destOrd="0" presId="urn:microsoft.com/office/officeart/2005/8/layout/hChevron3"/>
    <dgm:cxn modelId="{E04F4F3C-E6A5-41C9-8259-D9C47D1F78C4}" type="presOf" srcId="{12A2170F-88FC-48AE-A607-FE608E2A18D3}" destId="{C0F597EC-6363-4BBD-A5F3-0E6071C44C7E}" srcOrd="0" destOrd="0" presId="urn:microsoft.com/office/officeart/2005/8/layout/hChevron3"/>
    <dgm:cxn modelId="{C0E9CB6B-143B-42E3-A19C-CB9047509439}" srcId="{B7093819-BC59-4876-A765-2A1BC29D4B57}" destId="{12A2170F-88FC-48AE-A607-FE608E2A18D3}" srcOrd="0" destOrd="0" parTransId="{64EAD22C-E964-498D-A5F3-06598506A804}" sibTransId="{B4AECA11-3FBF-41E7-8774-5EA26A977BEC}"/>
    <dgm:cxn modelId="{77ABE756-A0A0-4102-BADD-E60C7152C606}" type="presOf" srcId="{E5B8E75B-7FB3-46E9-963D-8B1066F3E5DC}" destId="{53EAED00-D7A9-43D3-A2FD-0FC1D7000B73}" srcOrd="0" destOrd="0" presId="urn:microsoft.com/office/officeart/2005/8/layout/hChevron3"/>
    <dgm:cxn modelId="{7687A978-3A40-4A41-A50A-ACB48E4B7C57}" srcId="{B7093819-BC59-4876-A765-2A1BC29D4B57}" destId="{E5B8E75B-7FB3-46E9-963D-8B1066F3E5DC}" srcOrd="1" destOrd="0" parTransId="{C8D93F38-B85A-4BF7-96BD-38577922DFA1}" sibTransId="{D01B882D-0C4C-484C-9854-F4C5EF8B9B80}"/>
    <dgm:cxn modelId="{08F542A3-66FC-468D-BD33-14C6B9D52207}" type="presParOf" srcId="{3ECA9286-72E7-4E72-B877-135B408C00DD}" destId="{C0F597EC-6363-4BBD-A5F3-0E6071C44C7E}" srcOrd="0" destOrd="0" presId="urn:microsoft.com/office/officeart/2005/8/layout/hChevron3"/>
    <dgm:cxn modelId="{9B5C6C04-5764-44AB-979C-0BC8D61FEF48}" type="presParOf" srcId="{3ECA9286-72E7-4E72-B877-135B408C00DD}" destId="{A5686B02-D389-4A20-9C04-D31C881D6CFE}" srcOrd="1" destOrd="0" presId="urn:microsoft.com/office/officeart/2005/8/layout/hChevron3"/>
    <dgm:cxn modelId="{733E153E-4D50-4E09-B059-D4E880F562E0}" type="presParOf" srcId="{3ECA9286-72E7-4E72-B877-135B408C00DD}" destId="{53EAED00-D7A9-43D3-A2FD-0FC1D7000B73}" srcOrd="2" destOrd="0" presId="urn:microsoft.com/office/officeart/2005/8/layout/hChevron3"/>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97EC-6363-4BBD-A5F3-0E6071C44C7E}">
      <dsp:nvSpPr>
        <dsp:cNvPr id="0" name=""/>
        <dsp:cNvSpPr/>
      </dsp:nvSpPr>
      <dsp:spPr>
        <a:xfrm>
          <a:off x="8694" y="0"/>
          <a:ext cx="6173023" cy="653141"/>
        </a:xfrm>
        <a:prstGeom prst="homePlate">
          <a:avLst/>
        </a:prstGeom>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w="12700" cap="flat" cmpd="sng" algn="ctr">
          <a:no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128016" tIns="64008" rIns="32004" bIns="64008" numCol="1" spcCol="1270" rtlCol="0" anchor="ctr" anchorCtr="0">
          <a:noAutofit/>
        </a:bodyPr>
        <a:lstStyle/>
        <a:p>
          <a:pPr marL="0" lvl="0" indent="0" algn="l" defTabSz="914400" rtl="0" eaLnBrk="1" latinLnBrk="0" hangingPunct="1">
            <a:lnSpc>
              <a:spcPct val="90000"/>
            </a:lnSpc>
            <a:spcBef>
              <a:spcPct val="0"/>
            </a:spcBef>
            <a:spcAft>
              <a:spcPct val="35000"/>
            </a:spcAft>
            <a:buNone/>
          </a:pPr>
          <a:r>
            <a:rPr lang="en-US" sz="2400" kern="1200">
              <a:solidFill>
                <a:schemeClr val="lt1"/>
              </a:solidFill>
              <a:latin typeface="Aptos (Body)"/>
              <a:ea typeface="+mn-ea"/>
              <a:cs typeface="+mn-cs"/>
            </a:rPr>
            <a:t>Reservations and appointments</a:t>
          </a:r>
        </a:p>
      </dsp:txBody>
      <dsp:txXfrm>
        <a:off x="8694" y="0"/>
        <a:ext cx="6009738" cy="653141"/>
      </dsp:txXfrm>
    </dsp:sp>
    <dsp:sp modelId="{53EAED00-D7A9-43D3-A2FD-0FC1D7000B73}">
      <dsp:nvSpPr>
        <dsp:cNvPr id="0" name=""/>
        <dsp:cNvSpPr/>
      </dsp:nvSpPr>
      <dsp:spPr>
        <a:xfrm>
          <a:off x="4955807" y="0"/>
          <a:ext cx="6173023" cy="653141"/>
        </a:xfrm>
        <a:prstGeom prst="chevron">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a:t>Treatments and activities</a:t>
          </a:r>
        </a:p>
      </dsp:txBody>
      <dsp:txXfrm>
        <a:off x="5282378" y="0"/>
        <a:ext cx="5519882" cy="6531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97EC-6363-4BBD-A5F3-0E6071C44C7E}">
      <dsp:nvSpPr>
        <dsp:cNvPr id="0" name=""/>
        <dsp:cNvSpPr/>
      </dsp:nvSpPr>
      <dsp:spPr>
        <a:xfrm>
          <a:off x="8694" y="0"/>
          <a:ext cx="6173023" cy="653141"/>
        </a:xfrm>
        <a:prstGeom prst="homePlate">
          <a:avLst/>
        </a:prstGeom>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w="12700" cap="flat" cmpd="sng" algn="ctr">
          <a:no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128016" tIns="64008" rIns="32004" bIns="64008" numCol="1" spcCol="1270" rtlCol="0" anchor="ctr" anchorCtr="0">
          <a:noAutofit/>
        </a:bodyPr>
        <a:lstStyle/>
        <a:p>
          <a:pPr marL="0" lvl="0" indent="0" algn="l" defTabSz="1066800">
            <a:lnSpc>
              <a:spcPct val="90000"/>
            </a:lnSpc>
            <a:spcBef>
              <a:spcPct val="0"/>
            </a:spcBef>
            <a:spcAft>
              <a:spcPct val="35000"/>
            </a:spcAft>
            <a:buNone/>
          </a:pPr>
          <a:r>
            <a:rPr lang="en-US" sz="2400" kern="1200"/>
            <a:t>Ticketing and</a:t>
          </a:r>
          <a:r>
            <a:rPr lang="en-US" sz="2400" kern="1200">
              <a:solidFill>
                <a:schemeClr val="bg1"/>
              </a:solidFill>
            </a:rPr>
            <a:t> </a:t>
          </a:r>
          <a:r>
            <a:rPr lang="en-US" sz="2400" kern="1200">
              <a:solidFill>
                <a:schemeClr val="bg1"/>
              </a:solidFill>
              <a:latin typeface="Aptos (Body)"/>
              <a:ea typeface="+mn-ea"/>
              <a:cs typeface="+mn-cs"/>
            </a:rPr>
            <a:t>access</a:t>
          </a:r>
          <a:r>
            <a:rPr lang="en-US" sz="2400" kern="1200">
              <a:solidFill>
                <a:schemeClr val="bg1"/>
              </a:solidFill>
            </a:rPr>
            <a:t> </a:t>
          </a:r>
          <a:r>
            <a:rPr lang="en-US" sz="2400" kern="1200"/>
            <a:t>control</a:t>
          </a:r>
        </a:p>
      </dsp:txBody>
      <dsp:txXfrm>
        <a:off x="8694" y="0"/>
        <a:ext cx="6009738" cy="653141"/>
      </dsp:txXfrm>
    </dsp:sp>
    <dsp:sp modelId="{53EAED00-D7A9-43D3-A2FD-0FC1D7000B73}">
      <dsp:nvSpPr>
        <dsp:cNvPr id="0" name=""/>
        <dsp:cNvSpPr/>
      </dsp:nvSpPr>
      <dsp:spPr>
        <a:xfrm>
          <a:off x="4947113" y="0"/>
          <a:ext cx="6173023" cy="653141"/>
        </a:xfrm>
        <a:prstGeom prst="chevron">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a:t>Access to baths, stadium</a:t>
          </a:r>
          <a:r>
            <a:rPr lang="en-US" sz="2400" kern="1200">
              <a:latin typeface="Aptos Display" panose="02110004020202020204"/>
            </a:rPr>
            <a:t>,</a:t>
          </a:r>
          <a:r>
            <a:rPr lang="en-US" sz="2400" kern="1200"/>
            <a:t> or museums</a:t>
          </a:r>
        </a:p>
      </dsp:txBody>
      <dsp:txXfrm>
        <a:off x="5273684" y="0"/>
        <a:ext cx="5519882" cy="653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97EC-6363-4BBD-A5F3-0E6071C44C7E}">
      <dsp:nvSpPr>
        <dsp:cNvPr id="0" name=""/>
        <dsp:cNvSpPr/>
      </dsp:nvSpPr>
      <dsp:spPr>
        <a:xfrm>
          <a:off x="8694" y="0"/>
          <a:ext cx="6173023" cy="653141"/>
        </a:xfrm>
        <a:prstGeom prst="homePlate">
          <a:avLst/>
        </a:prstGeom>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w="12700" cap="flat" cmpd="sng" algn="ctr">
          <a:no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128016" tIns="64008" rIns="32004" bIns="64008" numCol="1" spcCol="1270" rtlCol="0" anchor="ctr" anchorCtr="0">
          <a:noAutofit/>
        </a:bodyPr>
        <a:lstStyle/>
        <a:p>
          <a:pPr marL="0" lvl="0" indent="0" algn="l" defTabSz="914400" rtl="0" eaLnBrk="1" latinLnBrk="0" hangingPunct="1">
            <a:lnSpc>
              <a:spcPct val="90000"/>
            </a:lnSpc>
            <a:spcBef>
              <a:spcPct val="0"/>
            </a:spcBef>
            <a:spcAft>
              <a:spcPct val="35000"/>
            </a:spcAft>
            <a:buNone/>
          </a:pPr>
          <a:r>
            <a:rPr lang="en-US" sz="2400" kern="1200">
              <a:solidFill>
                <a:schemeClr val="lt1"/>
              </a:solidFill>
              <a:latin typeface="Aptos (Body)"/>
              <a:ea typeface="+mn-ea"/>
              <a:cs typeface="+mn-cs"/>
            </a:rPr>
            <a:t>Classes and courses</a:t>
          </a:r>
        </a:p>
      </dsp:txBody>
      <dsp:txXfrm>
        <a:off x="8694" y="0"/>
        <a:ext cx="6009738" cy="653141"/>
      </dsp:txXfrm>
    </dsp:sp>
    <dsp:sp modelId="{53EAED00-D7A9-43D3-A2FD-0FC1D7000B73}">
      <dsp:nvSpPr>
        <dsp:cNvPr id="0" name=""/>
        <dsp:cNvSpPr/>
      </dsp:nvSpPr>
      <dsp:spPr>
        <a:xfrm>
          <a:off x="4947113" y="0"/>
          <a:ext cx="6173023" cy="653141"/>
        </a:xfrm>
        <a:prstGeom prst="chevron">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a:t>Yoga classes or cooking course</a:t>
          </a:r>
        </a:p>
      </dsp:txBody>
      <dsp:txXfrm>
        <a:off x="5273684" y="0"/>
        <a:ext cx="5519882" cy="653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97EC-6363-4BBD-A5F3-0E6071C44C7E}">
      <dsp:nvSpPr>
        <dsp:cNvPr id="0" name=""/>
        <dsp:cNvSpPr/>
      </dsp:nvSpPr>
      <dsp:spPr>
        <a:xfrm>
          <a:off x="8694" y="0"/>
          <a:ext cx="6173023" cy="653141"/>
        </a:xfrm>
        <a:prstGeom prst="homePlate">
          <a:avLst/>
        </a:prstGeom>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w="12700" cap="flat" cmpd="sng" algn="ctr">
          <a:no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128016" tIns="64008" rIns="32004" bIns="64008" numCol="1" spcCol="1270" rtlCol="0" anchor="ctr" anchorCtr="0">
          <a:noAutofit/>
        </a:bodyPr>
        <a:lstStyle/>
        <a:p>
          <a:pPr marL="0" lvl="0" indent="0" algn="l" defTabSz="914400" rtl="0" eaLnBrk="1" latinLnBrk="0" hangingPunct="1">
            <a:lnSpc>
              <a:spcPct val="90000"/>
            </a:lnSpc>
            <a:spcBef>
              <a:spcPct val="0"/>
            </a:spcBef>
            <a:spcAft>
              <a:spcPct val="35000"/>
            </a:spcAft>
            <a:buNone/>
          </a:pPr>
          <a:r>
            <a:rPr lang="en-US" sz="2400" kern="1200">
              <a:latin typeface="Aptos (Body)"/>
              <a:ea typeface="+mn-ea"/>
              <a:cs typeface="+mn-cs"/>
            </a:rPr>
            <a:t>Rentals</a:t>
          </a:r>
          <a:r>
            <a:rPr lang="en-US" sz="1800" kern="1200">
              <a:solidFill>
                <a:schemeClr val="lt1"/>
              </a:solidFill>
              <a:latin typeface="Aptos (Body)"/>
              <a:ea typeface="+mn-ea"/>
              <a:cs typeface="+mn-cs"/>
            </a:rPr>
            <a:t>	</a:t>
          </a:r>
        </a:p>
      </dsp:txBody>
      <dsp:txXfrm>
        <a:off x="8694" y="0"/>
        <a:ext cx="6009738" cy="653141"/>
      </dsp:txXfrm>
    </dsp:sp>
    <dsp:sp modelId="{53EAED00-D7A9-43D3-A2FD-0FC1D7000B73}">
      <dsp:nvSpPr>
        <dsp:cNvPr id="0" name=""/>
        <dsp:cNvSpPr/>
      </dsp:nvSpPr>
      <dsp:spPr>
        <a:xfrm>
          <a:off x="4947113" y="0"/>
          <a:ext cx="6173023" cy="653141"/>
        </a:xfrm>
        <a:prstGeom prst="chevron">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a:t>Rent a bike, boat</a:t>
          </a:r>
          <a:r>
            <a:rPr lang="en-US" sz="2400" kern="1200">
              <a:latin typeface="Aptos Display" panose="02110004020202020204"/>
            </a:rPr>
            <a:t>,</a:t>
          </a:r>
          <a:r>
            <a:rPr lang="en-US" sz="2400" kern="1200"/>
            <a:t> or equipment</a:t>
          </a:r>
        </a:p>
      </dsp:txBody>
      <dsp:txXfrm>
        <a:off x="5273684" y="0"/>
        <a:ext cx="5519882" cy="6531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97EC-6363-4BBD-A5F3-0E6071C44C7E}">
      <dsp:nvSpPr>
        <dsp:cNvPr id="0" name=""/>
        <dsp:cNvSpPr/>
      </dsp:nvSpPr>
      <dsp:spPr>
        <a:xfrm>
          <a:off x="8694" y="0"/>
          <a:ext cx="6173023" cy="653141"/>
        </a:xfrm>
        <a:prstGeom prst="homePlate">
          <a:avLst/>
        </a:prstGeom>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w="12700" cap="flat" cmpd="sng" algn="ctr">
          <a:no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128016" tIns="64008" rIns="32004" bIns="64008" numCol="1" spcCol="1270" rtlCol="0" anchor="ctr" anchorCtr="0">
          <a:noAutofit/>
        </a:bodyPr>
        <a:lstStyle/>
        <a:p>
          <a:pPr marL="0" lvl="0" indent="0" algn="l" defTabSz="914400" rtl="0" eaLnBrk="1" latinLnBrk="0" hangingPunct="1">
            <a:lnSpc>
              <a:spcPct val="90000"/>
            </a:lnSpc>
            <a:spcBef>
              <a:spcPct val="0"/>
            </a:spcBef>
            <a:spcAft>
              <a:spcPct val="35000"/>
            </a:spcAft>
            <a:buNone/>
          </a:pPr>
          <a:r>
            <a:rPr lang="en-US" sz="2400" kern="1200">
              <a:solidFill>
                <a:schemeClr val="lt1"/>
              </a:solidFill>
              <a:latin typeface="Aptos (Body)"/>
              <a:ea typeface="+mn-ea"/>
              <a:cs typeface="+mn-cs"/>
            </a:rPr>
            <a:t>Memberships and subscriptions	</a:t>
          </a:r>
        </a:p>
      </dsp:txBody>
      <dsp:txXfrm>
        <a:off x="8694" y="0"/>
        <a:ext cx="6009738" cy="653141"/>
      </dsp:txXfrm>
    </dsp:sp>
    <dsp:sp modelId="{53EAED00-D7A9-43D3-A2FD-0FC1D7000B73}">
      <dsp:nvSpPr>
        <dsp:cNvPr id="0" name=""/>
        <dsp:cNvSpPr/>
      </dsp:nvSpPr>
      <dsp:spPr>
        <a:xfrm>
          <a:off x="4947113" y="0"/>
          <a:ext cx="6173023" cy="653141"/>
        </a:xfrm>
        <a:prstGeom prst="chevron">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a:t>Gym or </a:t>
          </a:r>
          <a:r>
            <a:rPr lang="en-US" sz="2400" kern="1200">
              <a:latin typeface="Aptos Display" panose="02110004020202020204"/>
            </a:rPr>
            <a:t>spa</a:t>
          </a:r>
          <a:r>
            <a:rPr lang="en-US" sz="2400" kern="1200"/>
            <a:t> memberships</a:t>
          </a:r>
        </a:p>
      </dsp:txBody>
      <dsp:txXfrm>
        <a:off x="5273684" y="0"/>
        <a:ext cx="5519882" cy="6531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97EC-6363-4BBD-A5F3-0E6071C44C7E}">
      <dsp:nvSpPr>
        <dsp:cNvPr id="0" name=""/>
        <dsp:cNvSpPr/>
      </dsp:nvSpPr>
      <dsp:spPr>
        <a:xfrm>
          <a:off x="8694" y="0"/>
          <a:ext cx="6173023" cy="653141"/>
        </a:xfrm>
        <a:prstGeom prst="homePlate">
          <a:avLst/>
        </a:prstGeom>
        <a:gradFill flip="none" rotWithShape="1">
          <a:gsLst>
            <a:gs pos="0">
              <a:srgbClr val="943267">
                <a:shade val="30000"/>
                <a:satMod val="115000"/>
              </a:srgbClr>
            </a:gs>
            <a:gs pos="50000">
              <a:srgbClr val="943267">
                <a:shade val="67500"/>
                <a:satMod val="115000"/>
              </a:srgbClr>
            </a:gs>
            <a:gs pos="100000">
              <a:srgbClr val="943267">
                <a:shade val="100000"/>
                <a:satMod val="115000"/>
              </a:srgbClr>
            </a:gs>
          </a:gsLst>
          <a:path path="circle">
            <a:fillToRect l="100000" t="100000"/>
          </a:path>
          <a:tileRect r="-100000" b="-100000"/>
        </a:gradFill>
        <a:ln w="12700" cap="flat" cmpd="sng" algn="ctr">
          <a:no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128016" tIns="64008" rIns="32004" bIns="64008" numCol="1" spcCol="1270" rtlCol="0" anchor="ctr" anchorCtr="0">
          <a:noAutofit/>
        </a:bodyPr>
        <a:lstStyle/>
        <a:p>
          <a:pPr marL="0" lvl="0" indent="0" algn="l" defTabSz="914400" rtl="0" eaLnBrk="1" latinLnBrk="0" hangingPunct="1">
            <a:lnSpc>
              <a:spcPct val="90000"/>
            </a:lnSpc>
            <a:spcBef>
              <a:spcPct val="0"/>
            </a:spcBef>
            <a:spcAft>
              <a:spcPct val="35000"/>
            </a:spcAft>
            <a:buNone/>
          </a:pPr>
          <a:r>
            <a:rPr lang="en-US" sz="2400" kern="1200">
              <a:solidFill>
                <a:schemeClr val="lt1"/>
              </a:solidFill>
              <a:latin typeface="Aptos (Body)"/>
              <a:ea typeface="+mn-ea"/>
              <a:cs typeface="+mn-cs"/>
            </a:rPr>
            <a:t>Events</a:t>
          </a:r>
          <a:r>
            <a:rPr lang="en-US" sz="1800" kern="1200">
              <a:solidFill>
                <a:schemeClr val="lt1"/>
              </a:solidFill>
              <a:latin typeface="Aptos (Body)"/>
              <a:ea typeface="+mn-ea"/>
              <a:cs typeface="+mn-cs"/>
            </a:rPr>
            <a:t>	</a:t>
          </a:r>
        </a:p>
      </dsp:txBody>
      <dsp:txXfrm>
        <a:off x="8694" y="0"/>
        <a:ext cx="6009738" cy="653141"/>
      </dsp:txXfrm>
    </dsp:sp>
    <dsp:sp modelId="{53EAED00-D7A9-43D3-A2FD-0FC1D7000B73}">
      <dsp:nvSpPr>
        <dsp:cNvPr id="0" name=""/>
        <dsp:cNvSpPr/>
      </dsp:nvSpPr>
      <dsp:spPr>
        <a:xfrm>
          <a:off x="4947113" y="0"/>
          <a:ext cx="6173023" cy="653141"/>
        </a:xfrm>
        <a:prstGeom prst="chevron">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a:t>Meetings or conferences</a:t>
          </a:r>
        </a:p>
      </dsp:txBody>
      <dsp:txXfrm>
        <a:off x="5273684" y="0"/>
        <a:ext cx="5519882" cy="653141"/>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19010B-F8DA-456F-87D3-9E9502279B6D}" type="datetimeFigureOut">
              <a:t>4/26/2026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236707-40BF-4F36-B9C5-44B3A337D308}" type="slidenum">
              <a:t>‹#›</a:t>
            </a:fld>
            <a:endParaRPr lang="en-US"/>
          </a:p>
        </p:txBody>
      </p:sp>
    </p:spTree>
    <p:extLst>
      <p:ext uri="{BB962C8B-B14F-4D97-AF65-F5344CB8AC3E}">
        <p14:creationId xmlns:p14="http://schemas.microsoft.com/office/powerpoint/2010/main" val="9977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3B5377-64F1-5A4C-46AC-781EFA1F65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5B81E8-595F-E494-4497-A9DD4576CD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FFC1D7-6CAB-4A02-DBF3-F3CF9B35F72A}"/>
              </a:ext>
            </a:extLst>
          </p:cNvPr>
          <p:cNvSpPr>
            <a:spLocks noGrp="1"/>
          </p:cNvSpPr>
          <p:nvPr>
            <p:ph type="body" idx="1"/>
          </p:nvPr>
        </p:nvSpPr>
        <p:spPr/>
        <p:txBody>
          <a:bodyPr/>
          <a:lstStyle/>
          <a:p>
            <a:r>
              <a:rPr lang="en-US"/>
              <a:t>Today, we will discuss how to maximize member value using LS Central for Bookings, Member Management and Loyalty Integration add-on. We will begin with an introduction to these modules, followed by a demonstration of the processes and functionality, and wrap up with a Q&amp;A.</a:t>
            </a:r>
          </a:p>
          <a:p>
            <a:endParaRPr lang="en-US">
              <a:ea typeface="Calibri"/>
              <a:cs typeface="Calibri"/>
            </a:endParaRPr>
          </a:p>
          <a:p>
            <a:endParaRPr lang="en-US">
              <a:ea typeface="Calibri"/>
              <a:cs typeface="Calibri"/>
            </a:endParaRPr>
          </a:p>
          <a:p>
            <a:endParaRPr lang="en-IS"/>
          </a:p>
        </p:txBody>
      </p:sp>
      <p:sp>
        <p:nvSpPr>
          <p:cNvPr id="4" name="Slide Number Placeholder 3">
            <a:extLst>
              <a:ext uri="{FF2B5EF4-FFF2-40B4-BE49-F238E27FC236}">
                <a16:creationId xmlns:a16="http://schemas.microsoft.com/office/drawing/2014/main" id="{E624975E-4329-374A-BD7F-EAA0E43E73C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236707-40BF-4F36-B9C5-44B3A337D308}" type="slidenum">
              <a:rPr kumimoji="0" lang="en-I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I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985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t>I’d like to start with a simple question: what is the definition of services?</a:t>
            </a:r>
          </a:p>
          <a:p>
            <a:pPr>
              <a:defRPr/>
            </a:pPr>
            <a:r>
              <a:rPr lang="en-US"/>
              <a:t>I posed this question to my good friend, ChatGPT—who, conveniently, never gets tired of my questions—and it replied: services are activities or tasks performed by one party for another, typically without producing a tangible or physical product. They are provided and consumed at the same time.</a:t>
            </a:r>
          </a:p>
          <a:p>
            <a:pPr indent="-228600">
              <a:lnSpc>
                <a:spcPct val="90000"/>
              </a:lnSpc>
              <a:spcBef>
                <a:spcPts val="1200"/>
              </a:spcBef>
              <a:defRPr/>
            </a:pPr>
            <a:endParaRPr lang="en-US">
              <a:ea typeface="Calibri"/>
              <a:cs typeface="Calibri"/>
            </a:endParaRPr>
          </a:p>
        </p:txBody>
      </p:sp>
      <p:sp>
        <p:nvSpPr>
          <p:cNvPr id="4" name="Slide Number Placeholder 3"/>
          <p:cNvSpPr>
            <a:spLocks noGrp="1"/>
          </p:cNvSpPr>
          <p:nvPr>
            <p:ph type="sldNum" sz="quarter" idx="5"/>
          </p:nvPr>
        </p:nvSpPr>
        <p:spPr/>
        <p:txBody>
          <a:bodyPr/>
          <a:lstStyle/>
          <a:p>
            <a:fld id="{6EC0F3B0-CF07-094F-A91C-5EC470E32D7F}" type="slidenum">
              <a:rPr lang="en-IS" smtClean="0"/>
              <a:t>4</a:t>
            </a:fld>
            <a:endParaRPr lang="en-IS"/>
          </a:p>
        </p:txBody>
      </p:sp>
    </p:spTree>
    <p:extLst>
      <p:ext uri="{BB962C8B-B14F-4D97-AF65-F5344CB8AC3E}">
        <p14:creationId xmlns:p14="http://schemas.microsoft.com/office/powerpoint/2010/main" val="4162267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36A26-71D9-2657-A3C2-361DCD92EB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66E672-4675-3384-1892-15BE97E3F5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694716-A9CB-F293-4688-A48111078F66}"/>
              </a:ext>
            </a:extLst>
          </p:cNvPr>
          <p:cNvSpPr>
            <a:spLocks noGrp="1"/>
          </p:cNvSpPr>
          <p:nvPr>
            <p:ph type="body" idx="1"/>
          </p:nvPr>
        </p:nvSpPr>
        <p:spPr/>
        <p:txBody>
          <a:bodyPr/>
          <a:lstStyle/>
          <a:p>
            <a:pPr indent="-228600">
              <a:lnSpc>
                <a:spcPct val="90000"/>
              </a:lnSpc>
              <a:spcBef>
                <a:spcPts val="1200"/>
              </a:spcBef>
              <a:defRPr/>
            </a:pPr>
            <a:r>
              <a:rPr lang="en-US"/>
              <a:t>I then followed up with another question: </a:t>
            </a:r>
            <a:endParaRPr lang="en-US">
              <a:ea typeface="Calibri"/>
              <a:cs typeface="Calibri"/>
            </a:endParaRPr>
          </a:p>
          <a:p>
            <a:pPr indent="-228600">
              <a:lnSpc>
                <a:spcPct val="90000"/>
              </a:lnSpc>
              <a:spcBef>
                <a:spcPts val="1200"/>
              </a:spcBef>
              <a:defRPr/>
            </a:pPr>
            <a:r>
              <a:rPr lang="en-US">
                <a:ea typeface="Calibri"/>
                <a:cs typeface="Calibri"/>
              </a:rPr>
              <a:t>What qualities does a software solution need to be able to sell services?</a:t>
            </a:r>
            <a:r>
              <a:rPr lang="en-US"/>
              <a:t> The answer was that a key requirement is availability management within the solution—it must be able to handle everything related to</a:t>
            </a:r>
          </a:p>
          <a:p>
            <a:pPr indent="-228600">
              <a:lnSpc>
                <a:spcPct val="90000"/>
              </a:lnSpc>
              <a:spcBef>
                <a:spcPts val="1200"/>
              </a:spcBef>
              <a:defRPr/>
            </a:pPr>
            <a:endParaRPr lang="en-US">
              <a:ea typeface="Calibri"/>
              <a:cs typeface="Calibri"/>
            </a:endParaRPr>
          </a:p>
          <a:p>
            <a:pPr indent="-228600">
              <a:lnSpc>
                <a:spcPct val="90000"/>
              </a:lnSpc>
              <a:spcBef>
                <a:spcPts val="1200"/>
              </a:spcBef>
              <a:buFont typeface="Arial"/>
              <a:buChar char="•"/>
              <a:defRPr/>
            </a:pPr>
            <a:r>
              <a:rPr lang="en-US">
                <a:ea typeface="Calibri"/>
                <a:cs typeface="Calibri"/>
              </a:rPr>
              <a:t>Service Listing (activity products, pricing and packages)</a:t>
            </a:r>
          </a:p>
          <a:p>
            <a:pPr indent="-228600">
              <a:lnSpc>
                <a:spcPct val="90000"/>
              </a:lnSpc>
              <a:spcBef>
                <a:spcPts val="1200"/>
              </a:spcBef>
              <a:buFont typeface="Arial"/>
              <a:buChar char="•"/>
              <a:defRPr/>
            </a:pPr>
            <a:r>
              <a:rPr lang="en-US">
                <a:ea typeface="Calibri"/>
                <a:cs typeface="Calibri"/>
              </a:rPr>
              <a:t>User Profiles to store customer data and history</a:t>
            </a:r>
          </a:p>
          <a:p>
            <a:pPr indent="-228600">
              <a:lnSpc>
                <a:spcPct val="90000"/>
              </a:lnSpc>
              <a:spcBef>
                <a:spcPts val="1200"/>
              </a:spcBef>
              <a:buFont typeface="Arial"/>
              <a:buChar char="•"/>
              <a:defRPr/>
            </a:pPr>
            <a:r>
              <a:rPr lang="en-US">
                <a:ea typeface="Calibri"/>
                <a:cs typeface="Calibri"/>
              </a:rPr>
              <a:t>Scheduling functionality with calendar view, appointment booking and reservation and resources management to drive the availability </a:t>
            </a:r>
          </a:p>
          <a:p>
            <a:pPr indent="-228600">
              <a:lnSpc>
                <a:spcPct val="90000"/>
              </a:lnSpc>
              <a:spcBef>
                <a:spcPts val="1200"/>
              </a:spcBef>
              <a:buFont typeface="Arial"/>
              <a:buChar char="•"/>
              <a:defRPr/>
            </a:pPr>
            <a:r>
              <a:rPr lang="en-US">
                <a:ea typeface="Calibri"/>
                <a:cs typeface="Calibri"/>
              </a:rPr>
              <a:t>Payment Processing (online payments, invoicing or at the POS)</a:t>
            </a:r>
          </a:p>
          <a:p>
            <a:pPr indent="-228600">
              <a:lnSpc>
                <a:spcPct val="90000"/>
              </a:lnSpc>
              <a:spcBef>
                <a:spcPts val="1200"/>
              </a:spcBef>
              <a:buFont typeface="Arial"/>
              <a:buChar char="•"/>
              <a:defRPr/>
            </a:pPr>
            <a:r>
              <a:rPr lang="en-US">
                <a:ea typeface="Calibri"/>
                <a:cs typeface="Calibri"/>
              </a:rPr>
              <a:t>Admin dashboard</a:t>
            </a:r>
          </a:p>
          <a:p>
            <a:pPr indent="-228600">
              <a:lnSpc>
                <a:spcPct val="90000"/>
              </a:lnSpc>
              <a:spcBef>
                <a:spcPts val="1200"/>
              </a:spcBef>
              <a:buFont typeface="Arial"/>
              <a:buChar char="•"/>
              <a:defRPr/>
            </a:pPr>
            <a:endParaRPr lang="en-US">
              <a:ea typeface="Calibri"/>
              <a:cs typeface="Calibri"/>
            </a:endParaRPr>
          </a:p>
          <a:p>
            <a:pPr>
              <a:lnSpc>
                <a:spcPct val="90000"/>
              </a:lnSpc>
              <a:spcBef>
                <a:spcPts val="1200"/>
              </a:spcBef>
              <a:defRPr/>
            </a:pPr>
            <a:r>
              <a:rPr lang="en-US">
                <a:ea typeface="Calibri"/>
                <a:cs typeface="Calibri"/>
              </a:rPr>
              <a:t>Bookings for LS Central offers all this and more!</a:t>
            </a:r>
          </a:p>
          <a:p>
            <a:pPr indent="-228600">
              <a:lnSpc>
                <a:spcPct val="90000"/>
              </a:lnSpc>
              <a:spcBef>
                <a:spcPts val="1200"/>
              </a:spcBef>
              <a:defRPr/>
            </a:pPr>
            <a:endParaRPr lang="en-US">
              <a:ea typeface="Calibri"/>
              <a:cs typeface="Calibri"/>
            </a:endParaRPr>
          </a:p>
        </p:txBody>
      </p:sp>
      <p:sp>
        <p:nvSpPr>
          <p:cNvPr id="4" name="Slide Number Placeholder 3">
            <a:extLst>
              <a:ext uri="{FF2B5EF4-FFF2-40B4-BE49-F238E27FC236}">
                <a16:creationId xmlns:a16="http://schemas.microsoft.com/office/drawing/2014/main" id="{A606845E-0B4F-6D19-B65D-B9DEF98761D1}"/>
              </a:ext>
            </a:extLst>
          </p:cNvPr>
          <p:cNvSpPr>
            <a:spLocks noGrp="1"/>
          </p:cNvSpPr>
          <p:nvPr>
            <p:ph type="sldNum" sz="quarter" idx="5"/>
          </p:nvPr>
        </p:nvSpPr>
        <p:spPr/>
        <p:txBody>
          <a:bodyPr/>
          <a:lstStyle/>
          <a:p>
            <a:fld id="{6EC0F3B0-CF07-094F-A91C-5EC470E32D7F}" type="slidenum">
              <a:rPr lang="en-IS" smtClean="0"/>
              <a:t>5</a:t>
            </a:fld>
            <a:endParaRPr lang="en-IS"/>
          </a:p>
        </p:txBody>
      </p:sp>
    </p:spTree>
    <p:extLst>
      <p:ext uri="{BB962C8B-B14F-4D97-AF65-F5344CB8AC3E}">
        <p14:creationId xmlns:p14="http://schemas.microsoft.com/office/powerpoint/2010/main" val="3270259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a:lnSpc>
                <a:spcPct val="90000"/>
              </a:lnSpc>
              <a:spcBef>
                <a:spcPts val="1200"/>
              </a:spcBef>
            </a:pPr>
            <a:r>
              <a:rPr lang="en-US"/>
              <a:t>Bookings for LS Central is one of the modules within the LS Retail suit provide businesses with a powerful and flexible way to manage reservations, appointments, and resource scheduling within a unified system. Designed to support industries such as hospitality, wellness, entertainment, and retail services, the booking functionality ensures seamless coordination between customers, staff, and available resources.</a:t>
            </a:r>
            <a:endParaRPr lang="en-US">
              <a:solidFill>
                <a:srgbClr val="444444"/>
              </a:solidFill>
            </a:endParaRPr>
          </a:p>
          <a:p>
            <a:endParaRPr lang="en-US">
              <a:solidFill>
                <a:srgbClr val="444444"/>
              </a:solidFill>
            </a:endParaRPr>
          </a:p>
          <a:p>
            <a:pPr indent="-228600">
              <a:lnSpc>
                <a:spcPct val="90000"/>
              </a:lnSpc>
              <a:spcBef>
                <a:spcPts val="1200"/>
              </a:spcBef>
            </a:pPr>
            <a:r>
              <a:rPr lang="en-US"/>
              <a:t>With LS Central, bookings can be created and managed directly at the point of sale (POS), through online channels and back-office operations. This integration allows businesses to maintain real-time visibility of availability, avoid double-bookings, and deliver a consistent customer experience across all touchpoints.</a:t>
            </a:r>
            <a:endParaRPr lang="en-US">
              <a:solidFill>
                <a:srgbClr val="444444"/>
              </a:solidFill>
            </a:endParaRPr>
          </a:p>
          <a:p>
            <a:pPr indent="-228600">
              <a:lnSpc>
                <a:spcPct val="90000"/>
              </a:lnSpc>
              <a:spcBef>
                <a:spcPts val="1200"/>
              </a:spcBef>
            </a:pPr>
            <a:endParaRPr lang="en-US">
              <a:solidFill>
                <a:srgbClr val="000000"/>
              </a:solidFill>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a:t>6</a:t>
            </a:fld>
            <a:endParaRPr lang="en-US"/>
          </a:p>
        </p:txBody>
      </p:sp>
    </p:spTree>
    <p:extLst>
      <p:ext uri="{BB962C8B-B14F-4D97-AF65-F5344CB8AC3E}">
        <p14:creationId xmlns:p14="http://schemas.microsoft.com/office/powerpoint/2010/main" val="302355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 me walk you through some of the key capabilities of bookings in LS Central.</a:t>
            </a:r>
            <a:endParaRPr lang="en-US">
              <a:solidFill>
                <a:srgbClr val="444444"/>
              </a:solidFill>
            </a:endParaRPr>
          </a:p>
          <a:p>
            <a:endParaRPr lang="en-US">
              <a:solidFill>
                <a:srgbClr val="444444"/>
              </a:solidFill>
            </a:endParaRPr>
          </a:p>
          <a:p>
            <a:r>
              <a:rPr lang="en-US" b="1"/>
              <a:t>Appointment Scheduling</a:t>
            </a:r>
            <a:br>
              <a:rPr lang="en-US" b="1">
                <a:cs typeface="+mn-lt"/>
              </a:rPr>
            </a:br>
            <a:r>
              <a:rPr lang="en-US"/>
              <a:t> “First, LS Central supports flexible appointment scheduling. This can cover a wide range of use cases—from consultations and spa or salon services to rentals, classes, and even dining reservations. The idea is that no matter the business model, bookings can be structured around time slots that fit your operations.”</a:t>
            </a:r>
            <a:br>
              <a:rPr lang="en-US" b="1">
                <a:cs typeface="+mn-lt"/>
              </a:rPr>
            </a:br>
            <a:endParaRPr lang="en-US">
              <a:solidFill>
                <a:srgbClr val="444444"/>
              </a:solidFill>
            </a:endParaRPr>
          </a:p>
          <a:p>
            <a:r>
              <a:rPr lang="en-US" b="1"/>
              <a:t>Resource Management</a:t>
            </a:r>
            <a:br>
              <a:rPr lang="en-US" b="1">
                <a:cs typeface="+mn-lt"/>
              </a:rPr>
            </a:br>
            <a:r>
              <a:rPr lang="en-US"/>
              <a:t> “Next is resource management. The system doesn’t just book time—it also manages the resources tied to those bookings such as staff, rooms and equipment. </a:t>
            </a:r>
            <a:endParaRPr lang="en-US">
              <a:solidFill>
                <a:srgbClr val="444444"/>
              </a:solidFill>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a:t>7</a:t>
            </a:fld>
            <a:endParaRPr lang="en-US"/>
          </a:p>
        </p:txBody>
      </p:sp>
    </p:spTree>
    <p:extLst>
      <p:ext uri="{BB962C8B-B14F-4D97-AF65-F5344CB8AC3E}">
        <p14:creationId xmlns:p14="http://schemas.microsoft.com/office/powerpoint/2010/main" val="98428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A138B-A954-3129-32C0-64F917FF3C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5503F6-C107-57F0-E29A-C7CB7CD704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3FB13E-84D0-ADC3-F005-42B165827EEF}"/>
              </a:ext>
            </a:extLst>
          </p:cNvPr>
          <p:cNvSpPr>
            <a:spLocks noGrp="1"/>
          </p:cNvSpPr>
          <p:nvPr>
            <p:ph type="body" idx="1"/>
          </p:nvPr>
        </p:nvSpPr>
        <p:spPr/>
        <p:txBody>
          <a:bodyPr/>
          <a:lstStyle/>
          <a:p>
            <a:r>
              <a:rPr lang="en-US" b="1"/>
              <a:t>Real-Time Availability &amp; Double-Booking Prevention</a:t>
            </a:r>
            <a:br>
              <a:rPr lang="en-US" b="1">
                <a:cs typeface="+mn-lt"/>
              </a:rPr>
            </a:br>
            <a:r>
              <a:rPr lang="en-US"/>
              <a:t> “Another important capability is real-time availability. As bookings are created or modified, availability updates instantly across the system. </a:t>
            </a:r>
            <a:endParaRPr lang="en-US">
              <a:solidFill>
                <a:srgbClr val="444444"/>
              </a:solidFill>
              <a:ea typeface="Calibri"/>
              <a:cs typeface="Calibri"/>
            </a:endParaRPr>
          </a:p>
          <a:p>
            <a:endParaRPr lang="en-US">
              <a:solidFill>
                <a:srgbClr val="444444"/>
              </a:solidFill>
            </a:endParaRPr>
          </a:p>
          <a:p>
            <a:r>
              <a:rPr lang="en-US" b="1"/>
              <a:t>Integration with POS, Sales, and Customer Data</a:t>
            </a:r>
            <a:br>
              <a:rPr lang="en-US" b="1">
                <a:cs typeface="+mn-lt"/>
              </a:rPr>
            </a:br>
            <a:r>
              <a:rPr lang="en-US" b="1"/>
              <a:t> </a:t>
            </a:r>
            <a:r>
              <a:rPr lang="en-US"/>
              <a:t>“Finally, everything is fully integrated with POS, sales, and customer data. This means bookings aren’t handled in isolation—they’re connected to transactions and customer profiles. </a:t>
            </a:r>
            <a:endParaRPr lang="en-US">
              <a:solidFill>
                <a:srgbClr val="444444"/>
              </a:solidFill>
            </a:endParaRPr>
          </a:p>
          <a:p>
            <a:endParaRPr lang="en-US">
              <a:solidFill>
                <a:srgbClr val="444444"/>
              </a:solidFill>
            </a:endParaRPr>
          </a:p>
          <a:p>
            <a:r>
              <a:rPr lang="en-US" b="1"/>
              <a:t>Closing</a:t>
            </a:r>
            <a:br>
              <a:rPr lang="en-US" b="1">
                <a:cs typeface="+mn-lt"/>
              </a:rPr>
            </a:br>
            <a:r>
              <a:rPr lang="en-US"/>
              <a:t> “Overall, these capabilities work together to streamline operations, improve resource utilization, and enhance the customer experience.”</a:t>
            </a:r>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3F21D51D-B466-E2E4-FEC9-803DB3CE50FC}"/>
              </a:ext>
            </a:extLst>
          </p:cNvPr>
          <p:cNvSpPr>
            <a:spLocks noGrp="1"/>
          </p:cNvSpPr>
          <p:nvPr>
            <p:ph type="sldNum" sz="quarter" idx="5"/>
          </p:nvPr>
        </p:nvSpPr>
        <p:spPr/>
        <p:txBody>
          <a:bodyPr/>
          <a:lstStyle/>
          <a:p>
            <a:fld id="{AA236707-40BF-4F36-B9C5-44B3A337D308}" type="slidenum">
              <a:rPr lang="en-US"/>
              <a:t>8</a:t>
            </a:fld>
            <a:endParaRPr lang="en-US"/>
          </a:p>
        </p:txBody>
      </p:sp>
    </p:spTree>
    <p:extLst>
      <p:ext uri="{BB962C8B-B14F-4D97-AF65-F5344CB8AC3E}">
        <p14:creationId xmlns:p14="http://schemas.microsoft.com/office/powerpoint/2010/main" val="570246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key strength of bookings in LS Central is the flexibility it offers around payments.</a:t>
            </a:r>
            <a:r>
              <a:rPr lang="en-US"/>
              <a:t> </a:t>
            </a:r>
            <a:r>
              <a:rPr lang="en-US" dirty="0"/>
              <a:t>Customers can choose how and when they want to pay</a:t>
            </a:r>
            <a:r>
              <a:rPr lang="en-US"/>
              <a:t> – they </a:t>
            </a:r>
            <a:r>
              <a:rPr lang="en-US" dirty="0"/>
              <a:t>can </a:t>
            </a:r>
            <a:r>
              <a:rPr lang="en-US"/>
              <a:t>pay </a:t>
            </a:r>
            <a:r>
              <a:rPr lang="en-US" dirty="0"/>
              <a:t>in advance</a:t>
            </a:r>
            <a:r>
              <a:rPr lang="en-US"/>
              <a:t> when </a:t>
            </a:r>
            <a:r>
              <a:rPr lang="en-US" dirty="0"/>
              <a:t>booking</a:t>
            </a:r>
            <a:r>
              <a:rPr lang="en-US"/>
              <a:t> </a:t>
            </a:r>
            <a:r>
              <a:rPr lang="en-US" dirty="0"/>
              <a:t>or later at the point of sale</a:t>
            </a:r>
            <a:r>
              <a:rPr lang="en-US"/>
              <a:t>, allowing </a:t>
            </a:r>
            <a:r>
              <a:rPr lang="en-US" dirty="0"/>
              <a:t>businesses </a:t>
            </a:r>
            <a:r>
              <a:rPr lang="en-US"/>
              <a:t>to </a:t>
            </a:r>
            <a:r>
              <a:rPr lang="en-US" dirty="0"/>
              <a:t>secure </a:t>
            </a:r>
            <a:r>
              <a:rPr lang="en-US"/>
              <a:t>reservations </a:t>
            </a:r>
            <a:r>
              <a:rPr lang="en-US" dirty="0"/>
              <a:t>while accommodating </a:t>
            </a:r>
            <a:r>
              <a:rPr lang="en-US"/>
              <a:t>different preferences.</a:t>
            </a:r>
            <a:endParaRPr lang="en-US">
              <a:solidFill>
                <a:srgbClr val="444444"/>
              </a:solidFill>
            </a:endParaRPr>
          </a:p>
          <a:p>
            <a:endParaRPr lang="en-US">
              <a:solidFill>
                <a:srgbClr val="444444"/>
              </a:solidFill>
            </a:endParaRPr>
          </a:p>
          <a:p>
            <a:r>
              <a:rPr lang="en-US" dirty="0"/>
              <a:t>The system also supports memberships, vouchers, and loyalty programs. </a:t>
            </a:r>
            <a:r>
              <a:rPr lang="en-US"/>
              <a:t>Customers </a:t>
            </a:r>
            <a:r>
              <a:rPr lang="en-US" dirty="0"/>
              <a:t>can redeem prepaid packages, use gift </a:t>
            </a:r>
            <a:r>
              <a:rPr lang="en-US"/>
              <a:t>cards</a:t>
            </a:r>
            <a:r>
              <a:rPr lang="en-US" dirty="0"/>
              <a:t>, or earn and spend loyalty points</a:t>
            </a:r>
            <a:r>
              <a:rPr lang="en-US"/>
              <a:t>, helping boost</a:t>
            </a:r>
            <a:r>
              <a:rPr lang="en-US" dirty="0"/>
              <a:t> retention and repeat </a:t>
            </a:r>
            <a:r>
              <a:rPr lang="en-US"/>
              <a:t>visits.</a:t>
            </a:r>
            <a:endParaRPr lang="en-US">
              <a:solidFill>
                <a:srgbClr val="444444"/>
              </a:solidFill>
            </a:endParaRPr>
          </a:p>
          <a:p>
            <a:endParaRPr lang="en-US">
              <a:solidFill>
                <a:srgbClr val="444444"/>
              </a:solidFill>
            </a:endParaRPr>
          </a:p>
          <a:p>
            <a:r>
              <a:rPr lang="en-US" dirty="0"/>
              <a:t>Finally, </a:t>
            </a:r>
            <a:r>
              <a:rPr lang="en-US"/>
              <a:t>managing </a:t>
            </a:r>
            <a:r>
              <a:rPr lang="en-US" dirty="0"/>
              <a:t>bookings </a:t>
            </a:r>
            <a:r>
              <a:rPr lang="en-US"/>
              <a:t>is simple, with easy rescheduling, cancellations</a:t>
            </a:r>
            <a:r>
              <a:rPr lang="en-US" dirty="0"/>
              <a:t>, and </a:t>
            </a:r>
            <a:r>
              <a:rPr lang="en-US"/>
              <a:t>support for </a:t>
            </a:r>
            <a:r>
              <a:rPr lang="en-US" dirty="0"/>
              <a:t>recurring bookings</a:t>
            </a:r>
            <a:r>
              <a:rPr lang="en-US"/>
              <a:t>—ideal</a:t>
            </a:r>
            <a:r>
              <a:rPr lang="en-US" dirty="0"/>
              <a:t> for classes, subscriptions, or </a:t>
            </a:r>
            <a:r>
              <a:rPr lang="en-US"/>
              <a:t>regular </a:t>
            </a:r>
            <a:r>
              <a:rPr lang="en-US" dirty="0"/>
              <a:t>appointments</a:t>
            </a:r>
            <a:r>
              <a:rPr lang="en-US"/>
              <a:t>.</a:t>
            </a:r>
            <a:endParaRPr lang="en-US">
              <a:solidFill>
                <a:srgbClr val="444444"/>
              </a:solidFill>
            </a:endParaRPr>
          </a:p>
          <a:p>
            <a:endParaRPr lang="en-US">
              <a:solidFill>
                <a:srgbClr val="444444"/>
              </a:solidFill>
            </a:endParaRPr>
          </a:p>
          <a:p>
            <a:r>
              <a:rPr lang="en-US" dirty="0"/>
              <a:t>Overall, this flexibility gives businesses more control while </a:t>
            </a:r>
            <a:r>
              <a:rPr lang="en-US"/>
              <a:t>ensuring </a:t>
            </a:r>
            <a:r>
              <a:rPr lang="en-US" dirty="0"/>
              <a:t>a smooth</a:t>
            </a:r>
            <a:r>
              <a:rPr lang="en-US"/>
              <a:t>,</a:t>
            </a:r>
            <a:r>
              <a:rPr lang="en-US" dirty="0"/>
              <a:t> convenient </a:t>
            </a:r>
            <a:r>
              <a:rPr lang="en-US"/>
              <a:t>customer </a:t>
            </a:r>
            <a:r>
              <a:rPr lang="en-US" dirty="0"/>
              <a:t>experience</a:t>
            </a:r>
            <a:r>
              <a:rPr lang="en-US"/>
              <a: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a:t>9</a:t>
            </a:fld>
            <a:endParaRPr lang="en-US"/>
          </a:p>
        </p:txBody>
      </p:sp>
    </p:spTree>
    <p:extLst>
      <p:ext uri="{BB962C8B-B14F-4D97-AF65-F5344CB8AC3E}">
        <p14:creationId xmlns:p14="http://schemas.microsoft.com/office/powerpoint/2010/main" val="129442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EC6C7-BFA0-61E4-34C8-41D7964F27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64E2C-C50E-F6EB-53FF-3AA2DEDC2E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363FC5-643C-8E96-8E32-3295C2A58E64}"/>
              </a:ext>
            </a:extLst>
          </p:cNvPr>
          <p:cNvSpPr>
            <a:spLocks noGrp="1"/>
          </p:cNvSpPr>
          <p:nvPr>
            <p:ph type="body" idx="1"/>
          </p:nvPr>
        </p:nvSpPr>
        <p:spPr/>
        <p:txBody>
          <a:bodyPr/>
          <a:lstStyle/>
          <a:p>
            <a:pPr>
              <a:defRPr/>
            </a:pPr>
            <a:r>
              <a:rPr lang="is-IS" sz="1600"/>
              <a:t>This is a list</a:t>
            </a:r>
            <a:r>
              <a:rPr lang="is-IS" sz="1600" b="0"/>
              <a:t> of </a:t>
            </a:r>
            <a:r>
              <a:rPr lang="is-IS" sz="1600" b="0" err="1"/>
              <a:t>functionlity</a:t>
            </a:r>
            <a:r>
              <a:rPr lang="is-IS" sz="1600" b="0"/>
              <a:t> </a:t>
            </a:r>
            <a:r>
              <a:rPr lang="is-IS" sz="1600" b="0" err="1"/>
              <a:t>Bookings</a:t>
            </a:r>
            <a:r>
              <a:rPr lang="is-IS" sz="1600" b="0"/>
              <a:t> for LS Central </a:t>
            </a:r>
            <a:r>
              <a:rPr lang="is-IS" sz="1600" b="0" err="1"/>
              <a:t>offers</a:t>
            </a:r>
            <a:r>
              <a:rPr lang="is-IS" sz="1600" b="0"/>
              <a:t>.</a:t>
            </a:r>
          </a:p>
          <a:p>
            <a:pPr>
              <a:defRPr/>
            </a:pPr>
            <a:r>
              <a:rPr lang="is-IS" sz="1600"/>
              <a:t>We have Reservation </a:t>
            </a:r>
            <a:r>
              <a:rPr lang="is-IS" sz="1600" err="1"/>
              <a:t>and</a:t>
            </a:r>
            <a:r>
              <a:rPr lang="is-IS" sz="1600"/>
              <a:t> </a:t>
            </a:r>
            <a:r>
              <a:rPr lang="is-IS" sz="1600" err="1"/>
              <a:t>appointments</a:t>
            </a:r>
            <a:r>
              <a:rPr lang="is-IS" sz="1400" b="0"/>
              <a:t> – </a:t>
            </a:r>
            <a:r>
              <a:rPr lang="is-IS" sz="1400" b="0" err="1"/>
              <a:t>Used</a:t>
            </a:r>
            <a:r>
              <a:rPr lang="is-IS" sz="1400" b="0"/>
              <a:t> </a:t>
            </a:r>
            <a:r>
              <a:rPr lang="is-IS" sz="1400" b="0" err="1"/>
              <a:t>to</a:t>
            </a:r>
            <a:r>
              <a:rPr lang="is-IS" sz="1400" b="0"/>
              <a:t> reserve </a:t>
            </a:r>
            <a:r>
              <a:rPr lang="is-IS" sz="1400"/>
              <a:t>timed activites </a:t>
            </a:r>
            <a:endParaRPr lang="is-IS" sz="1400" b="0">
              <a:ea typeface="Calibri"/>
              <a:cs typeface="Calibri"/>
            </a:endParaRPr>
          </a:p>
          <a:p>
            <a:pPr lvl="1">
              <a:spcBef>
                <a:spcPts val="0"/>
              </a:spcBef>
              <a:buFont typeface="Arial" panose="020B0604020202020204" pitchFamily="34" charset="0"/>
              <a:defRPr/>
            </a:pPr>
            <a:endParaRPr lang="is-IS" sz="1400" b="0">
              <a:ea typeface="Calibri"/>
              <a:cs typeface="Calibri"/>
            </a:endParaRPr>
          </a:p>
          <a:p>
            <a:pPr>
              <a:defRPr/>
            </a:pPr>
            <a:r>
              <a:rPr lang="is-IS" sz="1600" b="0"/>
              <a:t>Then </a:t>
            </a:r>
            <a:r>
              <a:rPr lang="is-IS" sz="1600" b="0" err="1"/>
              <a:t>we</a:t>
            </a:r>
            <a:r>
              <a:rPr lang="is-IS" sz="1600" b="0"/>
              <a:t> </a:t>
            </a:r>
            <a:r>
              <a:rPr lang="is-IS" sz="1600" b="0" err="1"/>
              <a:t>have</a:t>
            </a:r>
            <a:r>
              <a:rPr lang="is-IS" sz="1600" b="0"/>
              <a:t> </a:t>
            </a:r>
            <a:r>
              <a:rPr lang="is-IS" sz="1600" b="0" err="1"/>
              <a:t>the</a:t>
            </a:r>
            <a:r>
              <a:rPr lang="is-IS" sz="1600" b="0"/>
              <a:t> </a:t>
            </a:r>
            <a:r>
              <a:rPr lang="is-IS" sz="1600" b="0" err="1"/>
              <a:t>Ticketing</a:t>
            </a:r>
            <a:r>
              <a:rPr lang="is-IS" sz="1600" b="0"/>
              <a:t> </a:t>
            </a:r>
            <a:r>
              <a:rPr lang="is-IS" sz="1600"/>
              <a:t>and access control</a:t>
            </a:r>
            <a:endParaRPr lang="is-IS" sz="1600" b="0"/>
          </a:p>
          <a:p>
            <a:pPr marL="285750" indent="-285750">
              <a:spcBef>
                <a:spcPts val="0"/>
              </a:spcBef>
              <a:buFont typeface="Arial" panose="020B0604020202020204" pitchFamily="34" charset="0"/>
              <a:buChar char="•"/>
              <a:defRPr/>
            </a:pPr>
            <a:endParaRPr lang="is-IS" sz="1400" b="0">
              <a:ea typeface="Calibri" panose="020F0502020204030204"/>
              <a:cs typeface="Calibri" panose="020F0502020204030204"/>
            </a:endParaRPr>
          </a:p>
          <a:p>
            <a:pPr>
              <a:defRPr/>
            </a:pPr>
            <a:r>
              <a:rPr lang="is-IS" sz="1600" b="0" err="1"/>
              <a:t>Classes</a:t>
            </a:r>
            <a:r>
              <a:rPr lang="is-IS" sz="1600" b="0"/>
              <a:t> </a:t>
            </a:r>
            <a:r>
              <a:rPr lang="is-IS" sz="1600" b="0" err="1"/>
              <a:t>and</a:t>
            </a:r>
            <a:r>
              <a:rPr lang="is-IS" sz="1600" b="0"/>
              <a:t> </a:t>
            </a:r>
            <a:r>
              <a:rPr lang="is-IS" sz="1600"/>
              <a:t>Courses with p</a:t>
            </a:r>
            <a:r>
              <a:rPr lang="is-IS" sz="1400"/>
              <a:t>articipant</a:t>
            </a:r>
            <a:r>
              <a:rPr lang="is-IS" sz="1400" b="0"/>
              <a:t> </a:t>
            </a:r>
            <a:r>
              <a:rPr lang="is-IS" sz="1400"/>
              <a:t>lists</a:t>
            </a:r>
            <a:r>
              <a:rPr lang="is-IS" sz="1400" b="0"/>
              <a:t>, </a:t>
            </a:r>
            <a:r>
              <a:rPr lang="is-IS" sz="1400" b="0" err="1"/>
              <a:t>limited</a:t>
            </a:r>
            <a:r>
              <a:rPr lang="is-IS" sz="1400" b="0"/>
              <a:t> </a:t>
            </a:r>
            <a:r>
              <a:rPr lang="is-IS" sz="1400" b="0" err="1"/>
              <a:t>capacity</a:t>
            </a:r>
            <a:r>
              <a:rPr lang="is-IS" sz="1400" b="0"/>
              <a:t> </a:t>
            </a:r>
            <a:r>
              <a:rPr lang="is-IS" sz="1400" b="0" err="1"/>
              <a:t>and</a:t>
            </a:r>
            <a:r>
              <a:rPr lang="is-IS" sz="1400" b="0"/>
              <a:t> </a:t>
            </a:r>
            <a:r>
              <a:rPr lang="is-IS" sz="1400" b="0" err="1"/>
              <a:t>waiting</a:t>
            </a:r>
            <a:r>
              <a:rPr lang="is-IS" sz="1400" b="0"/>
              <a:t> lists</a:t>
            </a:r>
            <a:endParaRPr lang="is-IS" sz="1400" b="0">
              <a:ea typeface="Calibri" panose="020F0502020204030204"/>
              <a:cs typeface="Calibri" panose="020F0502020204030204"/>
            </a:endParaRPr>
          </a:p>
          <a:p>
            <a:pPr marR="0" lvl="1" algn="l" defTabSz="914400" rtl="0" eaLnBrk="1" fontAlgn="auto" latinLnBrk="0" hangingPunct="1">
              <a:lnSpc>
                <a:spcPct val="100000"/>
              </a:lnSpc>
              <a:spcBef>
                <a:spcPts val="0"/>
              </a:spcBef>
              <a:spcAft>
                <a:spcPts val="0"/>
              </a:spcAft>
              <a:buClrTx/>
              <a:buSzTx/>
              <a:buFont typeface="Arial" panose="020B0604020202020204" pitchFamily="34" charset="0"/>
              <a:tabLst/>
              <a:defRPr/>
            </a:pPr>
            <a:endParaRPr lang="is-IS" sz="1600" b="0">
              <a:solidFill>
                <a:srgbClr val="242D2F"/>
              </a:solidFill>
              <a:ea typeface="Calibri" panose="020F0502020204030204"/>
              <a:cs typeface="Calibri" panose="020F0502020204030204"/>
            </a:endParaRPr>
          </a:p>
          <a:p>
            <a:pPr lvl="0">
              <a:spcBef>
                <a:spcPts val="0"/>
              </a:spcBef>
              <a:defRPr/>
            </a:pPr>
            <a:r>
              <a:rPr lang="is-IS" sz="1600" b="0"/>
              <a:t>Rentals for any kind of equipment </a:t>
            </a:r>
          </a:p>
          <a:p>
            <a:pPr marL="285750" indent="-285750">
              <a:spcBef>
                <a:spcPts val="0"/>
              </a:spcBef>
              <a:buFont typeface="Arial" panose="020B0604020202020204" pitchFamily="34" charset="0"/>
              <a:buChar char="•"/>
              <a:defRPr/>
            </a:pPr>
            <a:endParaRPr lang="is-IS" sz="1400" b="0">
              <a:ea typeface="Calibri"/>
              <a:cs typeface="Calibri"/>
            </a:endParaRPr>
          </a:p>
          <a:p>
            <a:pPr>
              <a:defRPr/>
            </a:pPr>
            <a:r>
              <a:rPr lang="is-IS" sz="1400" b="0" err="1"/>
              <a:t>Memberships</a:t>
            </a:r>
            <a:r>
              <a:rPr lang="is-IS" sz="1400" b="0"/>
              <a:t> </a:t>
            </a:r>
            <a:r>
              <a:rPr lang="is-IS" sz="1400" b="0" err="1"/>
              <a:t>and</a:t>
            </a:r>
            <a:r>
              <a:rPr lang="is-IS" sz="1400" b="0"/>
              <a:t> </a:t>
            </a:r>
            <a:r>
              <a:rPr lang="is-IS" sz="1400" b="0" err="1"/>
              <a:t>subscriptions</a:t>
            </a:r>
            <a:r>
              <a:rPr lang="is-IS" sz="1400" b="0"/>
              <a:t> that are either</a:t>
            </a:r>
            <a:r>
              <a:rPr lang="is-IS" sz="1400"/>
              <a:t> prepaid or subscriptions</a:t>
            </a:r>
            <a:endParaRPr lang="is-IS" sz="1400" b="0"/>
          </a:p>
          <a:p>
            <a:pPr lvl="1">
              <a:spcBef>
                <a:spcPts val="0"/>
              </a:spcBef>
              <a:buFont typeface="Arial" panose="020B0604020202020204" pitchFamily="34" charset="0"/>
              <a:defRPr/>
            </a:pPr>
            <a:endParaRPr lang="is-IS" sz="1600" b="0">
              <a:solidFill>
                <a:srgbClr val="242D2F"/>
              </a:solidFill>
              <a:ea typeface="Calibri" panose="020F0502020204030204"/>
              <a:cs typeface="Calibri" panose="020F0502020204030204"/>
            </a:endParaRPr>
          </a:p>
          <a:p>
            <a:pPr>
              <a:defRPr/>
            </a:pPr>
            <a:r>
              <a:rPr lang="is-IS" sz="1600"/>
              <a:t>And finally, event functionality </a:t>
            </a:r>
            <a:endParaRPr lang="is-IS" sz="1600" b="0"/>
          </a:p>
          <a:p>
            <a:pPr>
              <a:spcBef>
                <a:spcPts val="0"/>
              </a:spcBef>
              <a:defRPr/>
            </a:pPr>
            <a:endParaRPr lang="is-IS" sz="1400" b="0">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5C862360-E3AC-DB89-6E50-989C58A403CE}"/>
              </a:ext>
            </a:extLst>
          </p:cNvPr>
          <p:cNvSpPr>
            <a:spLocks noGrp="1"/>
          </p:cNvSpPr>
          <p:nvPr>
            <p:ph type="sldNum" sz="quarter" idx="5"/>
          </p:nvPr>
        </p:nvSpPr>
        <p:spPr/>
        <p:txBody>
          <a:bodyPr/>
          <a:lstStyle/>
          <a:p>
            <a:fld id="{92E014A2-902C-4ED4-92DE-0C414AC70B81}" type="slidenum">
              <a:rPr lang="en-US" smtClean="0"/>
              <a:t>10</a:t>
            </a:fld>
            <a:endParaRPr lang="en-US"/>
          </a:p>
        </p:txBody>
      </p:sp>
    </p:spTree>
    <p:extLst>
      <p:ext uri="{BB962C8B-B14F-4D97-AF65-F5344CB8AC3E}">
        <p14:creationId xmlns:p14="http://schemas.microsoft.com/office/powerpoint/2010/main" val="2274721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262626"/>
                </a:solidFill>
              </a:rPr>
              <a:t>In the past few years, we have introduced a few feature additions in the Bookings module and among those is Automatic Identification and Data Capture Framework. These are unique external ID's that are assigned to the reservation or the member contact at check-in </a:t>
            </a:r>
            <a:r>
              <a:rPr lang="en-US" dirty="0">
                <a:solidFill>
                  <a:srgbClr val="262626"/>
                </a:solidFill>
              </a:rPr>
              <a:t>and </a:t>
            </a:r>
            <a:r>
              <a:rPr lang="en-US">
                <a:solidFill>
                  <a:srgbClr val="262626"/>
                </a:solidFill>
              </a:rPr>
              <a:t>make it possible for the customer to charge any items or services to their reservation using this ID on POS. </a:t>
            </a:r>
            <a:r>
              <a:rPr lang="en-US">
                <a:solidFill>
                  <a:srgbClr val="323133"/>
                </a:solidFill>
              </a:rPr>
              <a:t>At check-out, IDs can be </a:t>
            </a:r>
            <a:r>
              <a:rPr lang="en-US" b="1">
                <a:solidFill>
                  <a:srgbClr val="323133"/>
                </a:solidFill>
              </a:rPr>
              <a:t>scanned</a:t>
            </a:r>
            <a:r>
              <a:rPr lang="en-US">
                <a:solidFill>
                  <a:srgbClr val="323133"/>
                </a:solidFill>
              </a:rPr>
              <a:t> to finalize any unpaid charges.</a:t>
            </a:r>
            <a:endParaRPr lang="en-US">
              <a:solidFill>
                <a:srgbClr val="444444"/>
              </a:solidFill>
              <a:ea typeface="Calibri" panose="020F0502020204030204"/>
              <a:cs typeface="Calibri" panose="020F0502020204030204"/>
            </a:endParaRPr>
          </a:p>
          <a:p>
            <a:pPr marL="171450" indent="-171450">
              <a:buFont typeface="Arial,Sans-Serif"/>
              <a:buChar char="•"/>
            </a:pPr>
            <a:endParaRPr lang="en-US">
              <a:solidFill>
                <a:srgbClr val="444444"/>
              </a:solidFill>
            </a:endParaRPr>
          </a:p>
          <a:p>
            <a:r>
              <a:rPr lang="en-US">
                <a:solidFill>
                  <a:srgbClr val="242D2F"/>
                </a:solidFill>
              </a:rPr>
              <a:t>The framework supports both:</a:t>
            </a:r>
            <a:endParaRPr lang="en-US">
              <a:solidFill>
                <a:srgbClr val="444444"/>
              </a:solidFill>
              <a:ea typeface="Calibri" panose="020F0502020204030204"/>
              <a:cs typeface="Calibri" panose="020F0502020204030204"/>
            </a:endParaRPr>
          </a:p>
          <a:p>
            <a:pPr marL="114300" lvl="1" indent="-171450">
              <a:buFont typeface="Courier New,monospace"/>
              <a:buChar char="o"/>
            </a:pPr>
            <a:r>
              <a:rPr lang="en-US">
                <a:solidFill>
                  <a:srgbClr val="000000"/>
                </a:solidFill>
              </a:rPr>
              <a:t>Digital Access IDs that are admission numbers in the form of barcodes or QR codes </a:t>
            </a:r>
            <a:endParaRPr lang="en-US">
              <a:solidFill>
                <a:srgbClr val="444444"/>
              </a:solidFill>
              <a:ea typeface="Calibri" panose="020F0502020204030204"/>
              <a:cs typeface="Calibri" panose="020F0502020204030204"/>
            </a:endParaRPr>
          </a:p>
          <a:p>
            <a:pPr marL="114300" lvl="1" indent="-171450">
              <a:buFont typeface="Courier New,monospace"/>
              <a:buChar char="o"/>
            </a:pPr>
            <a:r>
              <a:rPr lang="en-US">
                <a:solidFill>
                  <a:srgbClr val="000000"/>
                </a:solidFill>
              </a:rPr>
              <a:t>Physical Devices such as bracelets, cards, or similar devices issued at check-in.</a:t>
            </a:r>
            <a:endParaRPr lang="en-US"/>
          </a:p>
        </p:txBody>
      </p:sp>
      <p:sp>
        <p:nvSpPr>
          <p:cNvPr id="4" name="Slide Number Placeholder 3"/>
          <p:cNvSpPr>
            <a:spLocks noGrp="1"/>
          </p:cNvSpPr>
          <p:nvPr>
            <p:ph type="sldNum" sz="quarter" idx="5"/>
          </p:nvPr>
        </p:nvSpPr>
        <p:spPr/>
        <p:txBody>
          <a:bodyPr/>
          <a:lstStyle/>
          <a:p>
            <a:fld id="{AA236707-40BF-4F36-B9C5-44B3A337D308}" type="slidenum">
              <a:rPr lang="en-US"/>
              <a:t>11</a:t>
            </a:fld>
            <a:endParaRPr lang="en-US"/>
          </a:p>
        </p:txBody>
      </p:sp>
    </p:spTree>
    <p:extLst>
      <p:ext uri="{BB962C8B-B14F-4D97-AF65-F5344CB8AC3E}">
        <p14:creationId xmlns:p14="http://schemas.microsoft.com/office/powerpoint/2010/main" val="944394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E2745-A604-5000-C36B-F15121DB85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70DFA9-9616-62D1-DE28-2583692562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4DDD3C-5686-8FC5-762B-CFCAA73D56D7}"/>
              </a:ext>
            </a:extLst>
          </p:cNvPr>
          <p:cNvSpPr>
            <a:spLocks noGrp="1"/>
          </p:cNvSpPr>
          <p:nvPr>
            <p:ph type="body" idx="1"/>
          </p:nvPr>
        </p:nvSpPr>
        <p:spPr/>
        <p:txBody>
          <a:bodyPr/>
          <a:lstStyle/>
          <a:p>
            <a:r>
              <a:rPr lang="en-US">
                <a:solidFill>
                  <a:srgbClr val="444444"/>
                </a:solidFill>
              </a:rPr>
              <a:t>Another newly released feature is liability waivers that help businesses limit risk and capture customer consent. Bookings for LS Central handles this in a structured, compliant way by making it possible to create multiple waivers and assign them to specific products or services. When a relevant booking is made, the required waiver is automatically triggered.</a:t>
            </a:r>
          </a:p>
          <a:p>
            <a:r>
              <a:rPr lang="en-US">
                <a:solidFill>
                  <a:srgbClr val="444444"/>
                </a:solidFill>
              </a:rPr>
              <a:t>Waivers can be stored on the member profile, allowing reuse for returning customers and ensuring compliance across future bookings.</a:t>
            </a:r>
          </a:p>
          <a:p>
            <a:endParaRPr lang="en-US">
              <a:solidFill>
                <a:srgbClr val="242D2F"/>
              </a:solidFill>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573FE3C4-3646-456A-BC60-03073E2F3C95}"/>
              </a:ext>
            </a:extLst>
          </p:cNvPr>
          <p:cNvSpPr>
            <a:spLocks noGrp="1"/>
          </p:cNvSpPr>
          <p:nvPr>
            <p:ph type="sldNum" sz="quarter" idx="5"/>
          </p:nvPr>
        </p:nvSpPr>
        <p:spPr/>
        <p:txBody>
          <a:bodyPr/>
          <a:lstStyle/>
          <a:p>
            <a:fld id="{AA236707-40BF-4F36-B9C5-44B3A337D308}" type="slidenum">
              <a:rPr lang="en-US"/>
              <a:t>12</a:t>
            </a:fld>
            <a:endParaRPr lang="en-US"/>
          </a:p>
        </p:txBody>
      </p:sp>
    </p:spTree>
    <p:extLst>
      <p:ext uri="{BB962C8B-B14F-4D97-AF65-F5344CB8AC3E}">
        <p14:creationId xmlns:p14="http://schemas.microsoft.com/office/powerpoint/2010/main" val="3389858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90000"/>
              </a:lnSpc>
              <a:spcBef>
                <a:spcPts val="1000"/>
              </a:spcBef>
              <a:buFont typeface="Arial,Sans-Serif"/>
              <a:buChar char="•"/>
            </a:pPr>
            <a:r>
              <a:rPr lang="en-US">
                <a:solidFill>
                  <a:srgbClr val="323133"/>
                </a:solidFill>
              </a:rPr>
              <a:t>Every guest gets a reservation ID </a:t>
            </a:r>
            <a:r>
              <a:rPr lang="en-US" err="1">
                <a:solidFill>
                  <a:srgbClr val="323133"/>
                </a:solidFill>
              </a:rPr>
              <a:t>foridentification</a:t>
            </a:r>
            <a:endParaRPr lang="en-US" err="1"/>
          </a:p>
          <a:p>
            <a:pPr marL="342900" indent="-342900">
              <a:lnSpc>
                <a:spcPct val="90000"/>
              </a:lnSpc>
              <a:spcBef>
                <a:spcPts val="1000"/>
              </a:spcBef>
              <a:buFont typeface="Arial,Sans-Serif"/>
              <a:buChar char="•"/>
            </a:pPr>
            <a:r>
              <a:rPr lang="en-US">
                <a:solidFill>
                  <a:srgbClr val="323133"/>
                </a:solidFill>
              </a:rPr>
              <a:t>The ID is </a:t>
            </a:r>
            <a:r>
              <a:rPr lang="en-US" b="1">
                <a:solidFill>
                  <a:srgbClr val="323133"/>
                </a:solidFill>
              </a:rPr>
              <a:t>assigned to the reservation</a:t>
            </a:r>
            <a:r>
              <a:rPr lang="en-US">
                <a:solidFill>
                  <a:srgbClr val="323133"/>
                </a:solidFill>
              </a:rPr>
              <a:t> or </a:t>
            </a:r>
            <a:r>
              <a:rPr lang="en-US" err="1">
                <a:solidFill>
                  <a:srgbClr val="323133"/>
                </a:solidFill>
              </a:rPr>
              <a:t>theclients</a:t>
            </a:r>
            <a:r>
              <a:rPr lang="en-US">
                <a:solidFill>
                  <a:srgbClr val="323133"/>
                </a:solidFill>
              </a:rPr>
              <a:t> member contact at check-in</a:t>
            </a:r>
            <a:endParaRPr lang="en-US"/>
          </a:p>
          <a:p>
            <a:pPr marL="342900" indent="-342900">
              <a:lnSpc>
                <a:spcPct val="90000"/>
              </a:lnSpc>
              <a:spcBef>
                <a:spcPts val="1000"/>
              </a:spcBef>
              <a:buFont typeface="Arial,Sans-Serif"/>
              <a:buChar char="•"/>
            </a:pPr>
            <a:r>
              <a:rPr lang="en-US">
                <a:solidFill>
                  <a:srgbClr val="323133"/>
                </a:solidFill>
              </a:rPr>
              <a:t>Customer can </a:t>
            </a:r>
            <a:r>
              <a:rPr lang="en-US" b="1">
                <a:solidFill>
                  <a:srgbClr val="323133"/>
                </a:solidFill>
              </a:rPr>
              <a:t>charge any items or services</a:t>
            </a:r>
            <a:r>
              <a:rPr lang="en-US">
                <a:solidFill>
                  <a:srgbClr val="323133"/>
                </a:solidFill>
              </a:rPr>
              <a:t> </a:t>
            </a:r>
            <a:r>
              <a:rPr lang="en-US" err="1">
                <a:solidFill>
                  <a:srgbClr val="323133"/>
                </a:solidFill>
              </a:rPr>
              <a:t>totheir</a:t>
            </a:r>
            <a:r>
              <a:rPr lang="en-US">
                <a:solidFill>
                  <a:srgbClr val="323133"/>
                </a:solidFill>
              </a:rPr>
              <a:t> reservation using this ID on POS </a:t>
            </a:r>
            <a:endParaRPr lang="en-US"/>
          </a:p>
          <a:p>
            <a:pPr marL="342900" indent="-342900">
              <a:lnSpc>
                <a:spcPct val="90000"/>
              </a:lnSpc>
              <a:spcBef>
                <a:spcPts val="1000"/>
              </a:spcBef>
              <a:buFont typeface="Arial,Sans-Serif"/>
              <a:buChar char="•"/>
            </a:pPr>
            <a:r>
              <a:rPr lang="en-US">
                <a:solidFill>
                  <a:srgbClr val="323133"/>
                </a:solidFill>
              </a:rPr>
              <a:t>IDs can also be used for access </a:t>
            </a:r>
            <a:r>
              <a:rPr lang="en-US" err="1">
                <a:solidFill>
                  <a:srgbClr val="323133"/>
                </a:solidFill>
              </a:rPr>
              <a:t>controldepending</a:t>
            </a:r>
            <a:r>
              <a:rPr lang="en-US">
                <a:solidFill>
                  <a:srgbClr val="323133"/>
                </a:solidFill>
              </a:rPr>
              <a:t> on the products the guest </a:t>
            </a:r>
            <a:r>
              <a:rPr lang="en-US" err="1">
                <a:solidFill>
                  <a:srgbClr val="323133"/>
                </a:solidFill>
              </a:rPr>
              <a:t>hasbooked</a:t>
            </a:r>
            <a:endParaRPr lang="en-US" err="1"/>
          </a:p>
          <a:p>
            <a:pPr marL="342900" indent="-342900">
              <a:lnSpc>
                <a:spcPct val="90000"/>
              </a:lnSpc>
              <a:spcBef>
                <a:spcPts val="1000"/>
              </a:spcBef>
              <a:buFont typeface="Arial,Sans-Serif"/>
              <a:buChar char="•"/>
            </a:pPr>
            <a:r>
              <a:rPr lang="en-US">
                <a:solidFill>
                  <a:srgbClr val="323133"/>
                </a:solidFill>
              </a:rPr>
              <a:t>At check-out, IDs can be </a:t>
            </a:r>
            <a:r>
              <a:rPr lang="en-US" b="1">
                <a:solidFill>
                  <a:srgbClr val="323133"/>
                </a:solidFill>
              </a:rPr>
              <a:t>scanned</a:t>
            </a:r>
            <a:r>
              <a:rPr lang="en-US">
                <a:solidFill>
                  <a:srgbClr val="323133"/>
                </a:solidFill>
              </a:rPr>
              <a:t> to </a:t>
            </a:r>
            <a:r>
              <a:rPr lang="en-US" err="1">
                <a:solidFill>
                  <a:srgbClr val="323133"/>
                </a:solidFill>
              </a:rPr>
              <a:t>finalizeany</a:t>
            </a:r>
            <a:r>
              <a:rPr lang="en-US">
                <a:solidFill>
                  <a:srgbClr val="323133"/>
                </a:solidFill>
              </a:rPr>
              <a:t> unpaid charges </a:t>
            </a:r>
            <a:endParaRPr lang="en-US"/>
          </a:p>
        </p:txBody>
      </p:sp>
      <p:sp>
        <p:nvSpPr>
          <p:cNvPr id="4" name="Slide Number Placeholder 3"/>
          <p:cNvSpPr>
            <a:spLocks noGrp="1"/>
          </p:cNvSpPr>
          <p:nvPr>
            <p:ph type="sldNum" sz="quarter" idx="5"/>
          </p:nvPr>
        </p:nvSpPr>
        <p:spPr/>
        <p:txBody>
          <a:bodyPr/>
          <a:lstStyle/>
          <a:p>
            <a:fld id="{6EC0F3B0-CF07-094F-A91C-5EC470E32D7F}" type="slidenum">
              <a:rPr lang="en-IS" smtClean="0"/>
              <a:t>13</a:t>
            </a:fld>
            <a:endParaRPr lang="en-IS"/>
          </a:p>
        </p:txBody>
      </p:sp>
    </p:spTree>
    <p:extLst>
      <p:ext uri="{BB962C8B-B14F-4D97-AF65-F5344CB8AC3E}">
        <p14:creationId xmlns:p14="http://schemas.microsoft.com/office/powerpoint/2010/main" val="171099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A97D6-7E81-5A33-CD70-8F4230AC67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3FE3E5-8606-4A9D-EAA0-569DD72BC6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12ABC1-985B-C7B9-7393-85282D47C3B7}"/>
              </a:ext>
            </a:extLst>
          </p:cNvPr>
          <p:cNvSpPr>
            <a:spLocks noGrp="1"/>
          </p:cNvSpPr>
          <p:nvPr>
            <p:ph type="body" idx="1"/>
          </p:nvPr>
        </p:nvSpPr>
        <p:spPr/>
        <p:txBody>
          <a:bodyPr/>
          <a:lstStyle/>
          <a:p>
            <a:r>
              <a:rPr lang="en-US"/>
              <a:t>Who </a:t>
            </a:r>
            <a:r>
              <a:rPr lang="en-US" dirty="0"/>
              <a:t>can </a:t>
            </a:r>
            <a:r>
              <a:rPr lang="en-US"/>
              <a:t>benefit from using Bookings for LS Central?</a:t>
            </a:r>
          </a:p>
          <a:p>
            <a:r>
              <a:rPr lang="en-US"/>
              <a:t>Any business that offers </a:t>
            </a:r>
            <a:r>
              <a:rPr lang="en-US" b="1"/>
              <a:t>timed services, manages capacity, or sells add-on services</a:t>
            </a:r>
            <a:r>
              <a:rPr lang="en-US"/>
              <a:t> is a great fit. The examples shown here are just a few—many more industries can take advantage of the solution.</a:t>
            </a:r>
          </a:p>
          <a:p>
            <a:endParaRPr lang="en-US">
              <a:ea typeface="Calibri"/>
              <a:cs typeface="Calibri"/>
            </a:endParaRPr>
          </a:p>
          <a:p>
            <a:endParaRPr lang="en-US"/>
          </a:p>
          <a:p>
            <a:endParaRPr lang="en-US">
              <a:ea typeface="Calibri"/>
              <a:cs typeface="Calibri"/>
            </a:endParaRPr>
          </a:p>
        </p:txBody>
      </p:sp>
      <p:sp>
        <p:nvSpPr>
          <p:cNvPr id="4" name="Slide Number Placeholder 3">
            <a:extLst>
              <a:ext uri="{FF2B5EF4-FFF2-40B4-BE49-F238E27FC236}">
                <a16:creationId xmlns:a16="http://schemas.microsoft.com/office/drawing/2014/main" id="{4E6E533F-1C04-1A32-DB18-16E7D311895B}"/>
              </a:ext>
            </a:extLst>
          </p:cNvPr>
          <p:cNvSpPr>
            <a:spLocks noGrp="1"/>
          </p:cNvSpPr>
          <p:nvPr>
            <p:ph type="sldNum" sz="quarter" idx="5"/>
          </p:nvPr>
        </p:nvSpPr>
        <p:spPr/>
        <p:txBody>
          <a:bodyPr/>
          <a:lstStyle/>
          <a:p>
            <a:fld id="{6EC0F3B0-CF07-094F-A91C-5EC470E32D7F}" type="slidenum">
              <a:rPr lang="en-IS" smtClean="0"/>
              <a:t>14</a:t>
            </a:fld>
            <a:endParaRPr lang="en-IS"/>
          </a:p>
        </p:txBody>
      </p:sp>
    </p:spTree>
    <p:extLst>
      <p:ext uri="{BB962C8B-B14F-4D97-AF65-F5344CB8AC3E}">
        <p14:creationId xmlns:p14="http://schemas.microsoft.com/office/powerpoint/2010/main" val="1277165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I have gone through the capabilities and benefits of Bookings for LS Central. Let me now tell you a little bit about Member Management in LS Central. The member management functionality is designed to help businesses build stronger, longer-lasting relationships with their customers by bringing all customer data and interactions into one unified system.</a:t>
            </a:r>
          </a:p>
          <a:p>
            <a:r>
              <a:rPr lang="en-US"/>
              <a:t>At its core, it creates a </a:t>
            </a:r>
            <a:r>
              <a:rPr lang="en-US" b="1"/>
              <a:t>single customer profile</a:t>
            </a:r>
            <a:r>
              <a:rPr lang="en-US"/>
              <a:t> that captures purchase history, preferences, and engagement across all channels—whether in-store, online, or mobile. This gives businesses a clear, real-time view of who their customers are and how they interact with the brand.</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a:t>15</a:t>
            </a:fld>
            <a:endParaRPr lang="en-US"/>
          </a:p>
        </p:txBody>
      </p:sp>
    </p:spTree>
    <p:extLst>
      <p:ext uri="{BB962C8B-B14F-4D97-AF65-F5344CB8AC3E}">
        <p14:creationId xmlns:p14="http://schemas.microsoft.com/office/powerpoint/2010/main" val="41193833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But how can</a:t>
            </a:r>
            <a:r>
              <a:rPr lang="en-US" b="1"/>
              <a:t> LS Central Member Management</a:t>
            </a:r>
            <a:r>
              <a:rPr lang="en-US"/>
              <a:t> help you turn loyal customers into long-term value?</a:t>
            </a:r>
          </a:p>
          <a:p>
            <a:endParaRPr lang="en-US"/>
          </a:p>
          <a:p>
            <a:r>
              <a:rPr lang="en-US" b="1"/>
              <a:t>First, identification</a:t>
            </a:r>
            <a:r>
              <a:rPr lang="en-US"/>
              <a:t>. Every transaction is linked to a customer profile, giving a complete view of preferences and behavior. </a:t>
            </a:r>
            <a:endParaRPr lang="en-US">
              <a:ea typeface="Calibri" panose="020F0502020204030204"/>
              <a:cs typeface="Calibri" panose="020F0502020204030204"/>
            </a:endParaRPr>
          </a:p>
          <a:p>
            <a:r>
              <a:rPr lang="en-US" b="1"/>
              <a:t>Next, Personalization:</a:t>
            </a:r>
            <a:r>
              <a:rPr lang="en-US"/>
              <a:t> Built-in data enables targeted offers, promotions, and tailored experiences.</a:t>
            </a:r>
          </a:p>
          <a:p>
            <a:r>
              <a:rPr lang="en-US" b="1"/>
              <a:t>Then, Loyalty:</a:t>
            </a:r>
            <a:r>
              <a:rPr lang="en-US"/>
              <a:t> Customers can earn and redeem points seamlessly across in-store, online, and mobile channels. </a:t>
            </a:r>
            <a:endParaRPr lang="en-US">
              <a:ea typeface="Calibri" panose="020F0502020204030204"/>
              <a:cs typeface="Calibri" panose="020F0502020204030204"/>
            </a:endParaRPr>
          </a:p>
          <a:p>
            <a:r>
              <a:rPr lang="en-US" b="1"/>
              <a:t>And finally, Communication </a:t>
            </a:r>
            <a:r>
              <a:rPr lang="en-US"/>
              <a:t>to deliver consistent and accurate information from one platform. </a:t>
            </a:r>
            <a:endParaRPr lang="en-US">
              <a:ea typeface="Calibri" panose="020F0502020204030204"/>
              <a:cs typeface="Calibri" panose="020F0502020204030204"/>
            </a:endParaRPr>
          </a:p>
          <a:p>
            <a:r>
              <a:rPr lang="en-US"/>
              <a:t>Overall, LS Central provides a single system to identify, engage, reward, and communicate with customers—driving stronger relationships and repeat business.</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a:t>16</a:t>
            </a:fld>
            <a:endParaRPr lang="en-US"/>
          </a:p>
        </p:txBody>
      </p:sp>
    </p:spTree>
    <p:extLst>
      <p:ext uri="{BB962C8B-B14F-4D97-AF65-F5344CB8AC3E}">
        <p14:creationId xmlns:p14="http://schemas.microsoft.com/office/powerpoint/2010/main" val="32924041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ultimately, LS Central Member Management gives you a single platform to identify, engage, reward, and communicate with your customers—helping you build stronger relationships and drive repeat business.</a:t>
            </a:r>
            <a:endParaRPr lang="en-US">
              <a:solidFill>
                <a:srgbClr val="444444"/>
              </a:solidFill>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AA236707-40BF-4F36-B9C5-44B3A337D308}" type="slidenum">
              <a:rPr lang="en-US"/>
              <a:t>17</a:t>
            </a:fld>
            <a:endParaRPr lang="en-US"/>
          </a:p>
        </p:txBody>
      </p:sp>
    </p:spTree>
    <p:extLst>
      <p:ext uri="{BB962C8B-B14F-4D97-AF65-F5344CB8AC3E}">
        <p14:creationId xmlns:p14="http://schemas.microsoft.com/office/powerpoint/2010/main" val="18183240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highlights the flexibility of loyalty programs in </a:t>
            </a:r>
            <a:r>
              <a:rPr lang="en-US" b="1"/>
              <a:t>LS Central Member Management</a:t>
            </a:r>
            <a:r>
              <a:rPr lang="en-US"/>
              <a:t>.</a:t>
            </a:r>
          </a:p>
          <a:p>
            <a:pPr marL="171450" indent="-171450">
              <a:buFont typeface="Arial"/>
              <a:buChar char="•"/>
            </a:pPr>
            <a:r>
              <a:rPr lang="en-US"/>
              <a:t>You can create </a:t>
            </a:r>
            <a:r>
              <a:rPr lang="en-US" b="1"/>
              <a:t>unlimited member accounts, clubs, and schemes</a:t>
            </a:r>
            <a:r>
              <a:rPr lang="en-US"/>
              <a:t>, all managed in one place.</a:t>
            </a:r>
            <a:endParaRPr lang="en-US">
              <a:ea typeface="Calibri" panose="020F0502020204030204"/>
              <a:cs typeface="Calibri" panose="020F0502020204030204"/>
            </a:endParaRPr>
          </a:p>
          <a:p>
            <a:pPr marL="171450" indent="-171450">
              <a:buFont typeface="Arial"/>
              <a:buChar char="•"/>
            </a:pPr>
            <a:r>
              <a:rPr lang="en-US"/>
              <a:t>You can offer </a:t>
            </a:r>
            <a:r>
              <a:rPr lang="en-US" b="1"/>
              <a:t>member-only discounts</a:t>
            </a:r>
            <a:r>
              <a:rPr lang="en-US"/>
              <a:t> and fully </a:t>
            </a:r>
            <a:r>
              <a:rPr lang="en-US" b="1"/>
              <a:t>track their impact</a:t>
            </a:r>
            <a:r>
              <a:rPr lang="en-US"/>
              <a:t>, so you always know what’s driving results.</a:t>
            </a:r>
            <a:endParaRPr lang="en-US">
              <a:ea typeface="Calibri"/>
              <a:cs typeface="Calibri"/>
            </a:endParaRPr>
          </a:p>
          <a:p>
            <a:pPr marL="171450" indent="-171450">
              <a:buFont typeface="Arial"/>
              <a:buChar char="•"/>
            </a:pPr>
            <a:r>
              <a:rPr lang="en-US"/>
              <a:t>With </a:t>
            </a:r>
            <a:r>
              <a:rPr lang="en-US" b="1"/>
              <a:t>targeted member campaigns</a:t>
            </a:r>
            <a:r>
              <a:rPr lang="en-US"/>
              <a:t>, you can engage customers based on real data and behavior.</a:t>
            </a:r>
            <a:endParaRPr lang="en-US">
              <a:ea typeface="Calibri" panose="020F0502020204030204"/>
              <a:cs typeface="Calibri" panose="020F0502020204030204"/>
            </a:endParaRPr>
          </a:p>
          <a:p>
            <a:pPr marL="171450" indent="-171450">
              <a:buFont typeface="Arial"/>
              <a:buChar char="•"/>
            </a:pPr>
            <a:r>
              <a:rPr lang="en-US"/>
              <a:t>Loyalty is powered through </a:t>
            </a:r>
            <a:r>
              <a:rPr lang="en-US" b="1"/>
              <a:t>points collection</a:t>
            </a:r>
            <a:r>
              <a:rPr lang="en-US"/>
              <a:t>, which customers can </a:t>
            </a:r>
            <a:r>
              <a:rPr lang="en-US" b="1"/>
              <a:t>redeem as payment</a:t>
            </a:r>
            <a:r>
              <a:rPr lang="en-US"/>
              <a:t> or use to </a:t>
            </a:r>
            <a:r>
              <a:rPr lang="en-US" b="1"/>
              <a:t>reduce prices at checkout</a:t>
            </a:r>
            <a:r>
              <a:rPr lang="en-US"/>
              <a:t>—all seamlessly integrated at the POS.</a:t>
            </a:r>
            <a:endParaRPr lang="en-US">
              <a:ea typeface="Calibri" panose="020F0502020204030204"/>
              <a:cs typeface="Calibri" panose="020F0502020204030204"/>
            </a:endParaRPr>
          </a:p>
          <a:p>
            <a:pPr marL="171450" indent="-171450">
              <a:buFont typeface="Arial"/>
              <a:buChar char="•"/>
            </a:pPr>
            <a:r>
              <a:rPr lang="en-US"/>
              <a:t>And finally, </a:t>
            </a:r>
            <a:r>
              <a:rPr lang="en-US" b="1"/>
              <a:t>frequent buyer programs</a:t>
            </a:r>
            <a:r>
              <a:rPr lang="en-US"/>
              <a:t> let you reward repeat purchases and keep customers coming back.</a:t>
            </a:r>
            <a:endParaRPr lang="en-US">
              <a:ea typeface="Calibri" panose="020F0502020204030204"/>
              <a:cs typeface="Calibri" panose="020F0502020204030204"/>
            </a:endParaRPr>
          </a:p>
          <a:p>
            <a:r>
              <a:rPr lang="en-US"/>
              <a:t>Overall, it’s a complete, flexible loyalty setup—all within LS Central.”</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a:t>18</a:t>
            </a:fld>
            <a:endParaRPr lang="en-US"/>
          </a:p>
        </p:txBody>
      </p:sp>
    </p:spTree>
    <p:extLst>
      <p:ext uri="{BB962C8B-B14F-4D97-AF65-F5344CB8AC3E}">
        <p14:creationId xmlns:p14="http://schemas.microsoft.com/office/powerpoint/2010/main" val="1053250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its core, loyalty is about one thing—</a:t>
            </a:r>
            <a:r>
              <a:rPr lang="en-US" b="1"/>
              <a:t>customer retention</a:t>
            </a:r>
            <a:r>
              <a:rPr lang="en-US"/>
              <a:t>.</a:t>
            </a:r>
          </a:p>
          <a:p>
            <a:r>
              <a:rPr lang="en-US"/>
              <a:t>With </a:t>
            </a:r>
            <a:r>
              <a:rPr lang="en-US" b="1"/>
              <a:t>LS Central Member Management</a:t>
            </a:r>
            <a:r>
              <a:rPr lang="en-US"/>
              <a:t>, you’re not just attracting customers—you’re giving them reasons to come back. Whether it’s through personalized offers, points, or exclusive member benefits, you’re building ongoing relationships.</a:t>
            </a:r>
            <a:endParaRPr lang="en-US">
              <a:ea typeface="Calibri"/>
              <a:cs typeface="Calibri"/>
            </a:endParaRPr>
          </a:p>
          <a:p>
            <a:r>
              <a:rPr lang="en-US"/>
              <a:t>And that’s what drives growth.</a:t>
            </a:r>
            <a:br>
              <a:rPr lang="en-US">
                <a:cs typeface="+mn-lt"/>
              </a:rPr>
            </a:br>
            <a:r>
              <a:rPr lang="en-US"/>
              <a:t> Returning customers tend to spend more, visit more often, and are more engaged with your brand.</a:t>
            </a:r>
            <a:endParaRPr lang="en-US">
              <a:ea typeface="Calibri"/>
              <a:cs typeface="Calibri"/>
            </a:endParaRPr>
          </a:p>
          <a:p>
            <a:r>
              <a:rPr lang="en-US"/>
              <a:t>So ultimately, loyalty programs in LS Central help turn one-time shoppers into long-term, valuable customers.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a:t>19</a:t>
            </a:fld>
            <a:endParaRPr lang="en-US"/>
          </a:p>
        </p:txBody>
      </p:sp>
    </p:spTree>
    <p:extLst>
      <p:ext uri="{BB962C8B-B14F-4D97-AF65-F5344CB8AC3E}">
        <p14:creationId xmlns:p14="http://schemas.microsoft.com/office/powerpoint/2010/main" val="21483639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solidFill>
                  <a:srgbClr val="19181A"/>
                </a:solidFill>
              </a:rPr>
              <a:t>Combining Bookings with Member Management lets you </a:t>
            </a:r>
            <a:r>
              <a:rPr lang="en-US" b="1">
                <a:solidFill>
                  <a:srgbClr val="19181A"/>
                </a:solidFill>
              </a:rPr>
              <a:t>recognize customers, personalize their experience, reward loyalty, and drive repeat business—all in one system.</a:t>
            </a:r>
            <a:endParaRPr lang="en-US">
              <a:solidFill>
                <a:srgbClr val="444444"/>
              </a:solidFill>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AA236707-40BF-4F36-B9C5-44B3A337D308}" type="slidenum">
              <a:rPr lang="en-US"/>
              <a:t>20</a:t>
            </a:fld>
            <a:endParaRPr lang="en-US"/>
          </a:p>
        </p:txBody>
      </p:sp>
    </p:spTree>
    <p:extLst>
      <p:ext uri="{BB962C8B-B14F-4D97-AF65-F5344CB8AC3E}">
        <p14:creationId xmlns:p14="http://schemas.microsoft.com/office/powerpoint/2010/main" val="146632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solidFill>
                  <a:srgbClr val="19181A"/>
                </a:solidFill>
                <a:ea typeface="Calibri"/>
                <a:cs typeface="Calibri"/>
              </a:rPr>
              <a:t>Thank you Anna for going through the booking solution and member management in LS Central and showing us some of the extensive feature set that can be combined.  </a:t>
            </a:r>
          </a:p>
          <a:p>
            <a:pPr>
              <a:lnSpc>
                <a:spcPct val="90000"/>
              </a:lnSpc>
              <a:spcBef>
                <a:spcPts val="1000"/>
              </a:spcBef>
            </a:pPr>
            <a:endParaRPr lang="en-US" dirty="0">
              <a:solidFill>
                <a:srgbClr val="19181A"/>
              </a:solidFill>
              <a:ea typeface="Calibri"/>
              <a:cs typeface="Calibri"/>
            </a:endParaRPr>
          </a:p>
          <a:p>
            <a:pPr fontAlgn="t"/>
            <a:r>
              <a:rPr lang="en-US" sz="1200" b="0" i="0" kern="1200" dirty="0">
                <a:solidFill>
                  <a:schemeClr val="tx1"/>
                </a:solidFill>
                <a:effectLst/>
                <a:latin typeface="+mn-lt"/>
                <a:ea typeface="+mn-ea"/>
                <a:cs typeface="+mn-cs"/>
              </a:rPr>
              <a:t>Now that we’ve seen how Bookings and Member Management work together in LS Central, the real question is: </a:t>
            </a:r>
            <a:r>
              <a:rPr lang="en-US" sz="1200" b="1" i="1" kern="1200" dirty="0">
                <a:solidFill>
                  <a:schemeClr val="tx1"/>
                </a:solidFill>
                <a:effectLst/>
                <a:latin typeface="+mn-lt"/>
                <a:ea typeface="+mn-ea"/>
                <a:cs typeface="+mn-cs"/>
              </a:rPr>
              <a:t>what value does this actually create for the business</a:t>
            </a:r>
            <a:r>
              <a:rPr lang="en-US" sz="1200" b="0" i="1" kern="1200" dirty="0">
                <a:solidFill>
                  <a:schemeClr val="tx1"/>
                </a:solidFill>
                <a:effectLst/>
                <a:latin typeface="+mn-lt"/>
                <a:ea typeface="+mn-ea"/>
                <a:cs typeface="+mn-cs"/>
              </a:rPr>
              <a:t>?</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What we’re really enabling here is a shift—from one-time, transactional bookings to long‑term customer relationships. Every booking becomes an opportunity to recognize the customer, understand their preferences, and build loyalty over time.</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By connecting bookings with member profiles, payments, and loyalty benefits, businesses can deliver more personalized services, smoother experiences, and stronger engagement—before, during, and after each visit.</a:t>
            </a:r>
          </a:p>
          <a:p>
            <a:pPr fontAlgn="t"/>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A236707-40BF-4F36-B9C5-44B3A337D308}" type="slidenum">
              <a:rPr lang="en-US"/>
              <a:t>21</a:t>
            </a:fld>
            <a:endParaRPr lang="en-US"/>
          </a:p>
        </p:txBody>
      </p:sp>
    </p:spTree>
    <p:extLst>
      <p:ext uri="{BB962C8B-B14F-4D97-AF65-F5344CB8AC3E}">
        <p14:creationId xmlns:p14="http://schemas.microsoft.com/office/powerpoint/2010/main" val="341873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“This is where our </a:t>
            </a:r>
            <a:r>
              <a:rPr lang="en-US" sz="1200" b="1" i="0" kern="1200" dirty="0">
                <a:solidFill>
                  <a:schemeClr val="tx1"/>
                </a:solidFill>
                <a:effectLst/>
                <a:latin typeface="+mn-lt"/>
                <a:ea typeface="+mn-ea"/>
                <a:cs typeface="+mn-cs"/>
              </a:rPr>
              <a:t>standard loyalty integrations</a:t>
            </a:r>
            <a:r>
              <a:rPr lang="en-US" sz="1200" b="0" i="0" kern="1200" dirty="0">
                <a:solidFill>
                  <a:schemeClr val="tx1"/>
                </a:solidFill>
                <a:effectLst/>
                <a:latin typeface="+mn-lt"/>
                <a:ea typeface="+mn-ea"/>
                <a:cs typeface="+mn-cs"/>
              </a:rPr>
              <a:t> Add- On come in.</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With LS Central, we offer a standardized way to connect to leading third‑party loyalty platforms, such as Diller and </a:t>
            </a:r>
            <a:r>
              <a:rPr lang="en-US" sz="1200" b="0" i="0" kern="1200" dirty="0" err="1">
                <a:solidFill>
                  <a:schemeClr val="tx1"/>
                </a:solidFill>
                <a:effectLst/>
                <a:latin typeface="+mn-lt"/>
                <a:ea typeface="+mn-ea"/>
                <a:cs typeface="+mn-cs"/>
              </a:rPr>
              <a:t>Voyado</a:t>
            </a:r>
            <a:r>
              <a:rPr lang="en-US" sz="1200" b="0" i="0" kern="1200" dirty="0">
                <a:solidFill>
                  <a:schemeClr val="tx1"/>
                </a:solidFill>
                <a:effectLst/>
                <a:latin typeface="+mn-lt"/>
                <a:ea typeface="+mn-ea"/>
                <a:cs typeface="+mn-cs"/>
              </a:rPr>
              <a:t>.</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What this enables is flexibility and scalability: retailers can use their preferred loyalty platform while keeping operations unified in LS Central, reducing complexity, lowering integration effort, and future‑proofing their loyalty strategy.” </a:t>
            </a:r>
          </a:p>
          <a:p>
            <a:pPr fontAlgn="t"/>
            <a:endParaRPr lang="en-US" dirty="0">
              <a:solidFill>
                <a:srgbClr val="19181A"/>
              </a:solidFill>
              <a:ea typeface="Calibri"/>
              <a:cs typeface="Calibri"/>
            </a:endParaRPr>
          </a:p>
        </p:txBody>
      </p:sp>
      <p:sp>
        <p:nvSpPr>
          <p:cNvPr id="4" name="Slide Number Placeholder 3"/>
          <p:cNvSpPr>
            <a:spLocks noGrp="1"/>
          </p:cNvSpPr>
          <p:nvPr>
            <p:ph type="sldNum" sz="quarter" idx="5"/>
          </p:nvPr>
        </p:nvSpPr>
        <p:spPr/>
        <p:txBody>
          <a:bodyPr/>
          <a:lstStyle/>
          <a:p>
            <a:fld id="{AA236707-40BF-4F36-B9C5-44B3A337D308}" type="slidenum">
              <a:rPr lang="en-US" smtClean="0"/>
              <a:t>23</a:t>
            </a:fld>
            <a:endParaRPr lang="en-US"/>
          </a:p>
        </p:txBody>
      </p:sp>
    </p:spTree>
    <p:extLst>
      <p:ext uri="{BB962C8B-B14F-4D97-AF65-F5344CB8AC3E}">
        <p14:creationId xmlns:p14="http://schemas.microsoft.com/office/powerpoint/2010/main" val="34389713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Brands are transitioning from static, points-based schemes to dynamic, integrated experiences that reflect customer values and expectations. Loyalty now means real‑time personalization, emotional connection, ecosystem flexibility, and ethical data use—across all touchpoints.</a:t>
            </a:r>
            <a:endParaRPr lang="en-US" dirty="0"/>
          </a:p>
          <a:p>
            <a:endParaRPr lang="en-GB" dirty="0">
              <a:ea typeface="Calibri"/>
              <a:cs typeface="Calibri"/>
            </a:endParaRPr>
          </a:p>
          <a:p>
            <a:r>
              <a:rPr lang="en-GB" dirty="0"/>
              <a:t>We</a:t>
            </a:r>
            <a:r>
              <a:rPr lang="en-GB" sz="1200" b="0" i="0" kern="1200" dirty="0">
                <a:solidFill>
                  <a:schemeClr val="tx1"/>
                </a:solidFill>
                <a:effectLst/>
                <a:latin typeface="+mn-lt"/>
                <a:ea typeface="+mn-ea"/>
                <a:cs typeface="+mn-cs"/>
              </a:rPr>
              <a:t> </a:t>
            </a:r>
            <a:r>
              <a:rPr lang="en-GB" dirty="0"/>
              <a:t>have built</a:t>
            </a:r>
            <a:r>
              <a:rPr lang="en-GB" sz="1200" b="0" i="0" kern="1200" dirty="0">
                <a:solidFill>
                  <a:schemeClr val="tx1"/>
                </a:solidFill>
                <a:effectLst/>
                <a:latin typeface="+mn-lt"/>
                <a:ea typeface="+mn-ea"/>
                <a:cs typeface="+mn-cs"/>
              </a:rPr>
              <a:t> a </a:t>
            </a:r>
            <a:r>
              <a:rPr lang="en-GB" sz="1200" b="1" i="0" kern="1200" dirty="0">
                <a:solidFill>
                  <a:schemeClr val="tx1"/>
                </a:solidFill>
                <a:effectLst/>
                <a:latin typeface="+mn-lt"/>
                <a:ea typeface="+mn-ea"/>
                <a:cs typeface="+mn-cs"/>
              </a:rPr>
              <a:t>new platform</a:t>
            </a:r>
            <a:r>
              <a:rPr lang="en-GB" b="1" dirty="0"/>
              <a:t> within LS Central</a:t>
            </a:r>
            <a:r>
              <a:rPr lang="en-GB" sz="1200" b="1" i="0" kern="1200" dirty="0">
                <a:solidFill>
                  <a:schemeClr val="tx1"/>
                </a:solidFill>
                <a:effectLst/>
                <a:latin typeface="+mn-lt"/>
                <a:ea typeface="+mn-ea"/>
                <a:cs typeface="+mn-cs"/>
              </a:rPr>
              <a:t>, </a:t>
            </a:r>
            <a:r>
              <a:rPr lang="en-GB" dirty="0"/>
              <a:t>which extends LS Member Management solution. T</a:t>
            </a:r>
            <a:r>
              <a:rPr lang="en-GB" b="0" dirty="0"/>
              <a:t>he</a:t>
            </a:r>
            <a:r>
              <a:rPr lang="en-GB" sz="1200" b="1" i="0" kern="1200" dirty="0">
                <a:solidFill>
                  <a:schemeClr val="tx1"/>
                </a:solidFill>
                <a:effectLst/>
                <a:latin typeface="+mn-lt"/>
                <a:ea typeface="+mn-ea"/>
                <a:cs typeface="+mn-cs"/>
              </a:rPr>
              <a:t> Loyalty integration add-on</a:t>
            </a:r>
            <a:r>
              <a:rPr lang="en-GB" sz="1200" b="0" i="0" kern="1200" dirty="0">
                <a:solidFill>
                  <a:schemeClr val="tx1"/>
                </a:solidFill>
                <a:effectLst/>
                <a:latin typeface="+mn-lt"/>
                <a:ea typeface="+mn-ea"/>
                <a:cs typeface="+mn-cs"/>
              </a:rPr>
              <a:t> is </a:t>
            </a:r>
            <a:r>
              <a:rPr lang="en-GB" dirty="0"/>
              <a:t>inspired</a:t>
            </a:r>
            <a:r>
              <a:rPr lang="en-GB" sz="1200" b="0" i="0" kern="1200" dirty="0">
                <a:solidFill>
                  <a:schemeClr val="tx1"/>
                </a:solidFill>
                <a:effectLst/>
                <a:latin typeface="+mn-lt"/>
                <a:ea typeface="+mn-ea"/>
                <a:cs typeface="+mn-cs"/>
              </a:rPr>
              <a:t> </a:t>
            </a:r>
            <a:r>
              <a:rPr lang="en-GB" dirty="0"/>
              <a:t>by our solution</a:t>
            </a:r>
            <a:r>
              <a:rPr lang="en-GB" sz="1200" b="0" i="0" kern="1200" dirty="0">
                <a:solidFill>
                  <a:schemeClr val="tx1"/>
                </a:solidFill>
                <a:effectLst/>
                <a:latin typeface="+mn-lt"/>
                <a:ea typeface="+mn-ea"/>
                <a:cs typeface="+mn-cs"/>
              </a:rPr>
              <a:t> LS Pay</a:t>
            </a:r>
            <a:r>
              <a:rPr lang="en-GB" dirty="0"/>
              <a:t>. We</a:t>
            </a:r>
            <a:r>
              <a:rPr lang="en-GB" sz="1200" b="0" i="0" kern="1200" dirty="0">
                <a:solidFill>
                  <a:schemeClr val="tx1"/>
                </a:solidFill>
                <a:effectLst/>
                <a:latin typeface="+mn-lt"/>
                <a:ea typeface="+mn-ea"/>
                <a:cs typeface="+mn-cs"/>
              </a:rPr>
              <a:t> want to offer third party loyalty solutions to integrate directly with LS Central supporting customers to use their preferable provider in the future</a:t>
            </a:r>
            <a:r>
              <a:rPr lang="en-GB" dirty="0"/>
              <a:t>. With this option, you can use all the power from your Loyalty Provider together within LS Central.</a:t>
            </a:r>
            <a:endParaRPr lang="en-GB" dirty="0">
              <a:ea typeface="Calibri"/>
              <a:cs typeface="Calibri"/>
            </a:endParaRPr>
          </a:p>
          <a:p>
            <a:pPr fontAlgn="t"/>
            <a:endParaRPr lang="en-GB" sz="1200" b="0" i="0" kern="1200" dirty="0">
              <a:solidFill>
                <a:schemeClr val="tx1"/>
              </a:solidFill>
              <a:effectLst/>
              <a:latin typeface="+mn-lt"/>
              <a:ea typeface="Calibri" panose="020F0502020204030204"/>
              <a:cs typeface="Calibri" panose="020F0502020204030204"/>
            </a:endParaRPr>
          </a:p>
          <a:p>
            <a:endParaRPr lang="en-GB" dirty="0">
              <a:ea typeface="Calibri" panose="020F0502020204030204"/>
              <a:cs typeface="Calibri" panose="020F0502020204030204"/>
            </a:endParaRPr>
          </a:p>
          <a:p>
            <a:endParaRPr lang="en-US" dirty="0"/>
          </a:p>
          <a:p>
            <a:endParaRPr lang="en-IS" dirty="0"/>
          </a:p>
        </p:txBody>
      </p:sp>
      <p:sp>
        <p:nvSpPr>
          <p:cNvPr id="4" name="Slide Number Placeholder 3"/>
          <p:cNvSpPr>
            <a:spLocks noGrp="1"/>
          </p:cNvSpPr>
          <p:nvPr>
            <p:ph type="sldNum" sz="quarter" idx="5"/>
          </p:nvPr>
        </p:nvSpPr>
        <p:spPr/>
        <p:txBody>
          <a:bodyPr/>
          <a:lstStyle/>
          <a:p>
            <a:fld id="{6EC0F3B0-CF07-094F-A91C-5EC470E32D7F}" type="slidenum">
              <a:rPr lang="en-IS" smtClean="0"/>
              <a:t>24</a:t>
            </a:fld>
            <a:endParaRPr lang="en-IS"/>
          </a:p>
        </p:txBody>
      </p:sp>
    </p:spTree>
    <p:extLst>
      <p:ext uri="{BB962C8B-B14F-4D97-AF65-F5344CB8AC3E}">
        <p14:creationId xmlns:p14="http://schemas.microsoft.com/office/powerpoint/2010/main" val="23580536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“Our loyalty integration follows a </a:t>
            </a:r>
            <a:r>
              <a:rPr lang="en-US" sz="1200" b="1" i="0" kern="1200" dirty="0">
                <a:solidFill>
                  <a:schemeClr val="tx1"/>
                </a:solidFill>
                <a:effectLst/>
                <a:latin typeface="+mn-lt"/>
                <a:ea typeface="+mn-ea"/>
                <a:cs typeface="+mn-cs"/>
              </a:rPr>
              <a:t>modular, standardized approach</a:t>
            </a:r>
            <a:r>
              <a:rPr lang="en-US" sz="1200" b="0" i="0" kern="1200" dirty="0">
                <a:solidFill>
                  <a:schemeClr val="tx1"/>
                </a:solidFill>
                <a:effectLst/>
                <a:latin typeface="+mn-lt"/>
                <a:ea typeface="+mn-ea"/>
                <a:cs typeface="+mn-cs"/>
              </a:rPr>
              <a:t>.</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LS Central acts as the operational backbone, while the loyalty provider focuses on engagement, rewards, and personalization.</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Through the standard integration, member data, identification, transactions, promotions, and rewards flow consistently between systems. This gives businesses </a:t>
            </a:r>
            <a:r>
              <a:rPr lang="en-US" sz="1200" b="1" i="0" kern="1200" dirty="0">
                <a:solidFill>
                  <a:schemeClr val="tx1"/>
                </a:solidFill>
                <a:effectLst/>
                <a:latin typeface="+mn-lt"/>
                <a:ea typeface="+mn-ea"/>
                <a:cs typeface="+mn-cs"/>
              </a:rPr>
              <a:t>one single operational view</a:t>
            </a:r>
            <a:r>
              <a:rPr lang="en-US" sz="1200" b="0" i="0" kern="1200" dirty="0">
                <a:solidFill>
                  <a:schemeClr val="tx1"/>
                </a:solidFill>
                <a:effectLst/>
                <a:latin typeface="+mn-lt"/>
                <a:ea typeface="+mn-ea"/>
                <a:cs typeface="+mn-cs"/>
              </a:rPr>
              <a:t>, with reliable and up‑to‑date loyalty data—without custom integrations or heavy maintenance.</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What this enables is lower cost of ownership, easier scalability, and the flexibility to add loyalty functionality as needs evolve, while keeping daily operations centralized in LS Central.”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EC0F3B0-CF07-094F-A91C-5EC470E32D7F}" type="slidenum">
              <a:rPr lang="en-IS" smtClean="0"/>
              <a:t>25</a:t>
            </a:fld>
            <a:endParaRPr lang="en-IS"/>
          </a:p>
        </p:txBody>
      </p:sp>
    </p:spTree>
    <p:extLst>
      <p:ext uri="{BB962C8B-B14F-4D97-AF65-F5344CB8AC3E}">
        <p14:creationId xmlns:p14="http://schemas.microsoft.com/office/powerpoint/2010/main" val="36914443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the solution follows all the same process as LS Central and its part of the platform, it inherits the same benefits, allowing you to have access to the solution in SaaS, with Automatic Updates, Data Security and Compliance, a scalable solution and many more features.</a:t>
            </a:r>
          </a:p>
        </p:txBody>
      </p:sp>
      <p:sp>
        <p:nvSpPr>
          <p:cNvPr id="4" name="Slide Number Placeholder 3"/>
          <p:cNvSpPr>
            <a:spLocks noGrp="1"/>
          </p:cNvSpPr>
          <p:nvPr>
            <p:ph type="sldNum" sz="quarter" idx="5"/>
          </p:nvPr>
        </p:nvSpPr>
        <p:spPr/>
        <p:txBody>
          <a:bodyPr/>
          <a:lstStyle/>
          <a:p>
            <a:fld id="{6EC0F3B0-CF07-094F-A91C-5EC470E32D7F}" type="slidenum">
              <a:rPr lang="en-IS" smtClean="0"/>
              <a:t>26</a:t>
            </a:fld>
            <a:endParaRPr lang="en-IS"/>
          </a:p>
        </p:txBody>
      </p:sp>
    </p:spTree>
    <p:extLst>
      <p:ext uri="{BB962C8B-B14F-4D97-AF65-F5344CB8AC3E}">
        <p14:creationId xmlns:p14="http://schemas.microsoft.com/office/powerpoint/2010/main" val="26637789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“I’ll give a quick overview of the key functionality, starting with </a:t>
            </a:r>
            <a:r>
              <a:rPr lang="en-US" sz="1200" b="1" i="0" kern="1200" dirty="0">
                <a:solidFill>
                  <a:schemeClr val="tx1"/>
                </a:solidFill>
                <a:effectLst/>
                <a:latin typeface="+mn-lt"/>
                <a:ea typeface="+mn-ea"/>
                <a:cs typeface="+mn-cs"/>
              </a:rPr>
              <a:t>Members</a:t>
            </a:r>
            <a:r>
              <a:rPr lang="en-US" sz="1200" b="0" i="0" kern="1200" dirty="0">
                <a:solidFill>
                  <a:schemeClr val="tx1"/>
                </a:solidFill>
                <a:effectLst/>
                <a:latin typeface="+mn-lt"/>
                <a:ea typeface="+mn-ea"/>
                <a:cs typeface="+mn-cs"/>
              </a:rPr>
              <a:t>, which combine LS Central Member Management with the external loyalty platform.</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Staff can identify customers instantly using mobile number or email, pulling the member profile directly into LS Central. If the customer is new, the member can be created on the spot and used immediately in the same transaction. Member updates are bi‑directional, so data stays aligned between LS Central and the loyalty provider without manual effort.</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Privacy is also covered. Automated checks handle opt‑outs and re‑entries, ensuring compliant customer recognition.</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On the transaction side, all purchases and refunds are sent to the loyalty platform in real time, keeping campaigns and analytics fully in sync. </a:t>
            </a:r>
          </a:p>
          <a:p>
            <a:pPr fontAlgn="t"/>
            <a:r>
              <a:rPr lang="en-US" sz="1200" b="0" i="0" kern="1200" dirty="0">
                <a:solidFill>
                  <a:schemeClr val="tx1"/>
                </a:solidFill>
                <a:effectLst/>
                <a:latin typeface="+mn-lt"/>
                <a:ea typeface="+mn-ea"/>
                <a:cs typeface="+mn-cs"/>
              </a:rPr>
              <a:t>Discounts and reward vouchers are available instantly at the POS as Store Coupons when a member is identified.</a:t>
            </a:r>
          </a:p>
          <a:p>
            <a:pPr fontAlgn="t"/>
            <a:r>
              <a:rPr lang="en-US" sz="1200" b="0" i="0" kern="1200" dirty="0">
                <a:solidFill>
                  <a:schemeClr val="tx1"/>
                </a:solidFill>
                <a:effectLst/>
                <a:latin typeface="+mn-lt"/>
                <a:ea typeface="+mn-ea"/>
                <a:cs typeface="+mn-cs"/>
              </a:rPr>
              <a:t>And for reliability, every integration call is logged end‑to‑end.</a:t>
            </a:r>
          </a:p>
          <a:p>
            <a:pPr fontAlgn="t"/>
            <a:endParaRPr lang="en-GB" sz="1200" b="0" i="0" kern="1200" dirty="0">
              <a:solidFill>
                <a:schemeClr val="tx1"/>
              </a:solidFill>
              <a:effectLst/>
              <a:latin typeface="+mn-lt"/>
              <a:ea typeface="+mn-ea"/>
              <a:cs typeface="+mn-cs"/>
            </a:endParaRPr>
          </a:p>
          <a:p>
            <a:endParaRPr lang="en-IS" dirty="0"/>
          </a:p>
        </p:txBody>
      </p:sp>
      <p:sp>
        <p:nvSpPr>
          <p:cNvPr id="4" name="Slide Number Placeholder 3"/>
          <p:cNvSpPr>
            <a:spLocks noGrp="1"/>
          </p:cNvSpPr>
          <p:nvPr>
            <p:ph type="sldNum" sz="quarter" idx="5"/>
          </p:nvPr>
        </p:nvSpPr>
        <p:spPr/>
        <p:txBody>
          <a:bodyPr/>
          <a:lstStyle/>
          <a:p>
            <a:fld id="{6EC0F3B0-CF07-094F-A91C-5EC470E32D7F}" type="slidenum">
              <a:rPr lang="en-IS" smtClean="0"/>
              <a:t>27</a:t>
            </a:fld>
            <a:endParaRPr lang="en-IS"/>
          </a:p>
        </p:txBody>
      </p:sp>
    </p:spTree>
    <p:extLst>
      <p:ext uri="{BB962C8B-B14F-4D97-AF65-F5344CB8AC3E}">
        <p14:creationId xmlns:p14="http://schemas.microsoft.com/office/powerpoint/2010/main" val="40645705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As an example, </a:t>
            </a:r>
            <a:r>
              <a:rPr lang="en-GB" dirty="0" err="1">
                <a:ea typeface="Calibri"/>
                <a:cs typeface="Calibri"/>
              </a:rPr>
              <a:t>Voyado</a:t>
            </a:r>
            <a:r>
              <a:rPr lang="en-GB" dirty="0">
                <a:ea typeface="Calibri"/>
                <a:cs typeface="Calibri"/>
              </a:rPr>
              <a:t> Integration for LS Central follows a one page setup process allowing you from there to enable all functionality you might want to use from </a:t>
            </a:r>
            <a:r>
              <a:rPr lang="en-GB" dirty="0" err="1">
                <a:ea typeface="Calibri"/>
                <a:cs typeface="Calibri"/>
              </a:rPr>
              <a:t>Voyado</a:t>
            </a:r>
            <a:r>
              <a:rPr lang="en-GB" dirty="0">
                <a:ea typeface="Calibri"/>
                <a:cs typeface="Calibri"/>
              </a:rPr>
              <a:t> provider.</a:t>
            </a:r>
          </a:p>
          <a:p>
            <a:endParaRPr lang="en-GB" dirty="0">
              <a:ea typeface="Calibri"/>
              <a:cs typeface="Calibri"/>
            </a:endParaRPr>
          </a:p>
          <a:p>
            <a:r>
              <a:rPr lang="en-GB" dirty="0">
                <a:ea typeface="Calibri"/>
                <a:cs typeface="Calibri"/>
              </a:rPr>
              <a:t>Enabling the integration and use the specific API version</a:t>
            </a:r>
          </a:p>
          <a:p>
            <a:r>
              <a:rPr lang="en-GB" dirty="0">
                <a:ea typeface="Calibri"/>
                <a:cs typeface="Calibri"/>
              </a:rPr>
              <a:t>Define type of search: Email, Phone, SSN, others..</a:t>
            </a:r>
          </a:p>
          <a:p>
            <a:r>
              <a:rPr lang="en-GB" dirty="0">
                <a:ea typeface="Calibri"/>
                <a:cs typeface="Calibri"/>
              </a:rPr>
              <a:t>Offline mode to don’t miss a point.</a:t>
            </a:r>
          </a:p>
          <a:p>
            <a:r>
              <a:rPr lang="en-GB" dirty="0">
                <a:ea typeface="Calibri"/>
                <a:cs typeface="Calibri"/>
              </a:rPr>
              <a:t>Sending Transactions on Real time </a:t>
            </a:r>
          </a:p>
          <a:p>
            <a:r>
              <a:rPr lang="en-GB" dirty="0">
                <a:ea typeface="Calibri"/>
                <a:cs typeface="Calibri"/>
              </a:rPr>
              <a:t>Defining promotions and Reward-Vouchers</a:t>
            </a:r>
          </a:p>
          <a:p>
            <a:r>
              <a:rPr lang="en-GB" dirty="0">
                <a:ea typeface="Calibri"/>
                <a:cs typeface="Calibri"/>
              </a:rPr>
              <a:t>Sending SMS</a:t>
            </a:r>
          </a:p>
          <a:p>
            <a:r>
              <a:rPr lang="en-GB" dirty="0">
                <a:ea typeface="Calibri"/>
                <a:cs typeface="Calibri"/>
              </a:rPr>
              <a:t>Using </a:t>
            </a:r>
            <a:r>
              <a:rPr lang="en-GB" dirty="0" err="1">
                <a:ea typeface="Calibri"/>
                <a:cs typeface="Calibri"/>
              </a:rPr>
              <a:t>Voyado</a:t>
            </a:r>
            <a:r>
              <a:rPr lang="en-GB" dirty="0">
                <a:ea typeface="Calibri"/>
                <a:cs typeface="Calibri"/>
              </a:rPr>
              <a:t> Orders to send emails/</a:t>
            </a:r>
            <a:r>
              <a:rPr lang="en-GB" dirty="0" err="1">
                <a:ea typeface="Calibri"/>
                <a:cs typeface="Calibri"/>
              </a:rPr>
              <a:t>sms</a:t>
            </a:r>
            <a:r>
              <a:rPr lang="en-GB" dirty="0">
                <a:ea typeface="Calibri"/>
                <a:cs typeface="Calibri"/>
              </a:rPr>
              <a:t> for customer orders.</a:t>
            </a: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6EC0F3B0-CF07-094F-A91C-5EC470E32D7F}" type="slidenum">
              <a:rPr lang="en-IS" smtClean="0"/>
              <a:t>28</a:t>
            </a:fld>
            <a:endParaRPr lang="en-IS"/>
          </a:p>
        </p:txBody>
      </p:sp>
    </p:spTree>
    <p:extLst>
      <p:ext uri="{BB962C8B-B14F-4D97-AF65-F5344CB8AC3E}">
        <p14:creationId xmlns:p14="http://schemas.microsoft.com/office/powerpoint/2010/main" val="41218999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6FC03-8B0F-6325-E5D8-1CF4373B2C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7091E9-3696-648F-BC68-146D9237D1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7E6C54-CC63-DDDA-210B-33B2710F117F}"/>
              </a:ext>
            </a:extLst>
          </p:cNvPr>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Updated POS panels</a:t>
            </a:r>
            <a:r>
              <a:rPr lang="en-US" sz="1200" b="0" i="0" kern="1200" dirty="0">
                <a:solidFill>
                  <a:schemeClr val="tx1"/>
                </a:solidFill>
                <a:effectLst/>
                <a:latin typeface="+mn-lt"/>
                <a:ea typeface="+mn-ea"/>
                <a:cs typeface="+mn-cs"/>
              </a:rPr>
              <a:t> provide a consistent, standardized experience for searching and managing loyalty members, with improved search options and automatic use of LS Central captions—reducing manual work and simplifying daily operations.</a:t>
            </a:r>
          </a:p>
        </p:txBody>
      </p:sp>
      <p:sp>
        <p:nvSpPr>
          <p:cNvPr id="4" name="Slide Number Placeholder 3">
            <a:extLst>
              <a:ext uri="{FF2B5EF4-FFF2-40B4-BE49-F238E27FC236}">
                <a16:creationId xmlns:a16="http://schemas.microsoft.com/office/drawing/2014/main" id="{7BF930AC-D531-CD96-2224-5CC09CD0D0A2}"/>
              </a:ext>
            </a:extLst>
          </p:cNvPr>
          <p:cNvSpPr>
            <a:spLocks noGrp="1"/>
          </p:cNvSpPr>
          <p:nvPr>
            <p:ph type="sldNum" sz="quarter" idx="5"/>
          </p:nvPr>
        </p:nvSpPr>
        <p:spPr/>
        <p:txBody>
          <a:bodyPr/>
          <a:lstStyle/>
          <a:p>
            <a:fld id="{6EC0F3B0-CF07-094F-A91C-5EC470E32D7F}" type="slidenum">
              <a:rPr lang="en-IS" smtClean="0"/>
              <a:t>29</a:t>
            </a:fld>
            <a:endParaRPr lang="en-IS"/>
          </a:p>
        </p:txBody>
      </p:sp>
    </p:spTree>
    <p:extLst>
      <p:ext uri="{BB962C8B-B14F-4D97-AF65-F5344CB8AC3E}">
        <p14:creationId xmlns:p14="http://schemas.microsoft.com/office/powerpoint/2010/main" val="42289741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F236F-2B88-D2D8-7571-B9547DF630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4731C3-13B9-F4DD-ACC2-DF68E5C5C3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FA4D5D-2F79-D28F-0FDD-AD43E6B0CDA4}"/>
              </a:ext>
            </a:extLst>
          </p:cNvPr>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Unified promotions and rewards</a:t>
            </a:r>
            <a:r>
              <a:rPr lang="en-US" sz="1200" b="0" i="0" kern="1200" dirty="0">
                <a:solidFill>
                  <a:schemeClr val="tx1"/>
                </a:solidFill>
                <a:effectLst/>
                <a:latin typeface="+mn-lt"/>
                <a:ea typeface="+mn-ea"/>
                <a:cs typeface="+mn-cs"/>
              </a:rPr>
              <a:t> enable staff to view and apply all member benefits—promotions and reward vouchers—in one single POS panel, making it faster and easier to deliver value to loyalty customers</a:t>
            </a:r>
          </a:p>
          <a:p>
            <a:endParaRPr lang="en-US" dirty="0"/>
          </a:p>
        </p:txBody>
      </p:sp>
      <p:sp>
        <p:nvSpPr>
          <p:cNvPr id="4" name="Slide Number Placeholder 3">
            <a:extLst>
              <a:ext uri="{FF2B5EF4-FFF2-40B4-BE49-F238E27FC236}">
                <a16:creationId xmlns:a16="http://schemas.microsoft.com/office/drawing/2014/main" id="{35BA3D72-F698-635E-A1E2-681FE25EA63C}"/>
              </a:ext>
            </a:extLst>
          </p:cNvPr>
          <p:cNvSpPr>
            <a:spLocks noGrp="1"/>
          </p:cNvSpPr>
          <p:nvPr>
            <p:ph type="sldNum" sz="quarter" idx="5"/>
          </p:nvPr>
        </p:nvSpPr>
        <p:spPr/>
        <p:txBody>
          <a:bodyPr/>
          <a:lstStyle/>
          <a:p>
            <a:fld id="{6EC0F3B0-CF07-094F-A91C-5EC470E32D7F}" type="slidenum">
              <a:rPr lang="en-IS" smtClean="0"/>
              <a:t>30</a:t>
            </a:fld>
            <a:endParaRPr lang="en-IS"/>
          </a:p>
        </p:txBody>
      </p:sp>
    </p:spTree>
    <p:extLst>
      <p:ext uri="{BB962C8B-B14F-4D97-AF65-F5344CB8AC3E}">
        <p14:creationId xmlns:p14="http://schemas.microsoft.com/office/powerpoint/2010/main" val="14862657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would like to take you through a demo of the features we have described in this session all working together. </a:t>
            </a:r>
          </a:p>
          <a:p>
            <a:endParaRPr lang="en-US" dirty="0"/>
          </a:p>
          <a:p>
            <a:r>
              <a:rPr lang="en-US" dirty="0"/>
              <a:t>We will start with going through the booking process for a reservation and activity then connect that to member management features and show how that connects to the </a:t>
            </a:r>
            <a:r>
              <a:rPr lang="en-US" dirty="0" err="1"/>
              <a:t>the</a:t>
            </a:r>
            <a:r>
              <a:rPr lang="en-US" dirty="0"/>
              <a:t> external loyalty platforms. </a:t>
            </a:r>
          </a:p>
          <a:p>
            <a:endParaRPr lang="en-US" dirty="0"/>
          </a:p>
        </p:txBody>
      </p:sp>
      <p:sp>
        <p:nvSpPr>
          <p:cNvPr id="4" name="Slide Number Placeholder 3"/>
          <p:cNvSpPr>
            <a:spLocks noGrp="1"/>
          </p:cNvSpPr>
          <p:nvPr>
            <p:ph type="sldNum" sz="quarter" idx="5"/>
          </p:nvPr>
        </p:nvSpPr>
        <p:spPr/>
        <p:txBody>
          <a:bodyPr/>
          <a:lstStyle/>
          <a:p>
            <a:fld id="{AA236707-40BF-4F36-B9C5-44B3A337D308}" type="slidenum">
              <a:rPr lang="en-US" smtClean="0"/>
              <a:t>31</a:t>
            </a:fld>
            <a:endParaRPr lang="en-US"/>
          </a:p>
        </p:txBody>
      </p:sp>
    </p:spTree>
    <p:extLst>
      <p:ext uri="{BB962C8B-B14F-4D97-AF65-F5344CB8AC3E}">
        <p14:creationId xmlns:p14="http://schemas.microsoft.com/office/powerpoint/2010/main" val="16796486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let's start at the back office with the member contact.</a:t>
            </a:r>
          </a:p>
          <a:p>
            <a:r>
              <a:rPr lang="en-US" dirty="0"/>
              <a:t>This is the heart of how we manage our customers.</a:t>
            </a:r>
          </a:p>
          <a:p>
            <a:r>
              <a:rPr lang="en-US" dirty="0"/>
              <a:t>And this is all connected for the bookings, activities, the POS, and so on with the loyalty.</a:t>
            </a:r>
          </a:p>
          <a:p>
            <a:r>
              <a:rPr lang="en-US" dirty="0"/>
              <a:t>So, when we go to member contacts, we can see all the members that are part of the different</a:t>
            </a:r>
          </a:p>
          <a:p>
            <a:r>
              <a:rPr lang="en-US" dirty="0"/>
              <a:t>clubs.</a:t>
            </a:r>
          </a:p>
          <a:p>
            <a:r>
              <a:rPr lang="en-US" dirty="0"/>
              <a:t>So, for example, we have here one user that is connected one with the loyalty platform.</a:t>
            </a:r>
          </a:p>
          <a:p>
            <a:r>
              <a:rPr lang="en-US" dirty="0"/>
              <a:t>We can see all the details about this member.</a:t>
            </a:r>
          </a:p>
          <a:p>
            <a:r>
              <a:rPr lang="en-US" dirty="0"/>
              <a:t>So now, let's try to create an activity for that member.</a:t>
            </a:r>
          </a:p>
          <a:p>
            <a:r>
              <a:rPr lang="en-US" dirty="0"/>
              <a:t>For that, we just go here into the back office, into the activity module, and we will just</a:t>
            </a:r>
          </a:p>
          <a:p>
            <a:r>
              <a:rPr lang="en-US" dirty="0"/>
              <a:t>need to filter by the date, the location, and then the type of product that the member</a:t>
            </a:r>
          </a:p>
          <a:p>
            <a:r>
              <a:rPr lang="en-US" dirty="0"/>
              <a:t>will like to reserve.</a:t>
            </a:r>
          </a:p>
          <a:p>
            <a:r>
              <a:rPr lang="en-US" dirty="0"/>
              <a:t>And this is basically where the staff will be working or when they receive phone calls</a:t>
            </a:r>
          </a:p>
          <a:p>
            <a:r>
              <a:rPr lang="en-US" dirty="0"/>
              <a:t>and things like that for making the reservations.</a:t>
            </a:r>
          </a:p>
          <a:p>
            <a:r>
              <a:rPr lang="en-US" dirty="0"/>
              <a:t>Then we will find our member.</a:t>
            </a:r>
          </a:p>
          <a:p>
            <a:r>
              <a:rPr lang="en-US" dirty="0"/>
              <a:t>We will add this as part of the reservation.</a:t>
            </a:r>
          </a:p>
          <a:p>
            <a:r>
              <a:rPr lang="en-US" dirty="0"/>
              <a:t>The system will just do all the pre-validations to be sure that the member is correct or</a:t>
            </a:r>
          </a:p>
          <a:p>
            <a:r>
              <a:rPr lang="en-US" dirty="0"/>
              <a:t>there is any issue with it.</a:t>
            </a:r>
          </a:p>
          <a:p>
            <a:r>
              <a:rPr lang="en-US" dirty="0"/>
              <a:t>Our member has been identified.</a:t>
            </a:r>
          </a:p>
          <a:p>
            <a:r>
              <a:rPr lang="en-US" dirty="0"/>
              <a:t>Now we are going to choose the massage still.</a:t>
            </a:r>
          </a:p>
          <a:p>
            <a:r>
              <a:rPr lang="en-US" dirty="0"/>
              <a:t>And then we can see that the system has recalculated the availability.</a:t>
            </a:r>
          </a:p>
          <a:p>
            <a:r>
              <a:rPr lang="en-US" dirty="0"/>
              <a:t>Today, for example, we have some spots, so we're going to click on it.</a:t>
            </a:r>
          </a:p>
          <a:p>
            <a:r>
              <a:rPr lang="en-US" dirty="0"/>
              <a:t>And this will create a reservation.</a:t>
            </a:r>
          </a:p>
          <a:p>
            <a:r>
              <a:rPr lang="en-US" dirty="0"/>
              <a:t>We can open the reservation now.</a:t>
            </a:r>
          </a:p>
          <a:p>
            <a:r>
              <a:rPr lang="en-US" dirty="0"/>
              <a:t>We can see that the reservation has been created for the member.</a:t>
            </a:r>
          </a:p>
          <a:p>
            <a:r>
              <a:rPr lang="en-US" dirty="0"/>
              <a:t>We can also do the same process from a new </a:t>
            </a:r>
            <a:r>
              <a:rPr lang="en-US" dirty="0" err="1"/>
              <a:t>PowerApp</a:t>
            </a:r>
            <a:r>
              <a:rPr lang="en-US" dirty="0"/>
              <a:t> solution.</a:t>
            </a:r>
          </a:p>
          <a:p>
            <a:r>
              <a:rPr lang="en-US" dirty="0"/>
              <a:t>Let me just show you quickly, let me find the member.</a:t>
            </a:r>
          </a:p>
          <a:p>
            <a:r>
              <a:rPr lang="en-US" dirty="0"/>
              <a:t>And then basically here, we can see the reservation that we just made.</a:t>
            </a:r>
          </a:p>
          <a:p>
            <a:r>
              <a:rPr lang="en-US" dirty="0"/>
              <a:t>This is this </a:t>
            </a:r>
            <a:r>
              <a:rPr lang="en-US" dirty="0" err="1"/>
              <a:t>PowerApp</a:t>
            </a:r>
            <a:r>
              <a:rPr lang="en-US" dirty="0"/>
              <a:t> basically simulates like a web.</a:t>
            </a:r>
          </a:p>
          <a:p>
            <a:r>
              <a:rPr lang="en-US" dirty="0"/>
              <a:t>And then we also want to do a new booking.</a:t>
            </a:r>
          </a:p>
          <a:p>
            <a:r>
              <a:rPr lang="en-US" dirty="0"/>
              <a:t>So we just go to the availability.</a:t>
            </a:r>
          </a:p>
          <a:p>
            <a:r>
              <a:rPr lang="en-US" dirty="0"/>
              <a:t>We just need to choose the product that we want and the date.</a:t>
            </a:r>
          </a:p>
          <a:p>
            <a:r>
              <a:rPr lang="en-US" dirty="0"/>
              <a:t>And then we choose one of the available spots.</a:t>
            </a:r>
          </a:p>
          <a:p>
            <a:r>
              <a:rPr lang="en-US" dirty="0"/>
              <a:t>And then we can also search for the member.</a:t>
            </a:r>
          </a:p>
          <a:p>
            <a:r>
              <a:rPr lang="en-US" dirty="0"/>
              <a:t>Okay, we found the netted and then we confirm the booking.</a:t>
            </a:r>
          </a:p>
          <a:p>
            <a:r>
              <a:rPr lang="en-US" dirty="0"/>
              <a:t>And this just generate also a new reservation.</a:t>
            </a:r>
          </a:p>
          <a:p>
            <a:r>
              <a:rPr lang="en-US" dirty="0"/>
              <a:t>So if we go to the dashboard, we can see that the reservation has been created for this</a:t>
            </a:r>
          </a:p>
          <a:p>
            <a:r>
              <a:rPr lang="en-US" dirty="0"/>
              <a:t>member and we can see also the reservation that has been created from back office.</a:t>
            </a:r>
          </a:p>
          <a:p>
            <a:r>
              <a:rPr lang="en-US" dirty="0"/>
              <a:t>And the same if we go back to business central, we can see that the reservation has been generated.</a:t>
            </a:r>
          </a:p>
          <a:p>
            <a:r>
              <a:rPr lang="en-US" dirty="0"/>
              <a:t>Now let's see how this will look on the POS.</a:t>
            </a:r>
          </a:p>
          <a:p>
            <a:r>
              <a:rPr lang="en-US" dirty="0"/>
              <a:t>So here we have the POS for activity.</a:t>
            </a:r>
          </a:p>
          <a:p>
            <a:r>
              <a:rPr lang="en-US" dirty="0"/>
              <a:t>Let me just log in.</a:t>
            </a:r>
          </a:p>
          <a:p>
            <a:r>
              <a:rPr lang="en-US" dirty="0"/>
              <a:t>And now we can see the reservations that we just made.</a:t>
            </a:r>
          </a:p>
          <a:p>
            <a:r>
              <a:rPr lang="en-US" dirty="0"/>
              <a:t>So we will just double click on it.</a:t>
            </a:r>
          </a:p>
          <a:p>
            <a:r>
              <a:rPr lang="en-US" dirty="0"/>
              <a:t>And this will open this panel where we can see all the information about the reservation.</a:t>
            </a:r>
          </a:p>
          <a:p>
            <a:r>
              <a:rPr lang="en-US" dirty="0"/>
              <a:t>Then we can see that this confirm, we can see the resources.</a:t>
            </a:r>
          </a:p>
          <a:p>
            <a:r>
              <a:rPr lang="en-US" dirty="0"/>
              <a:t>And then basically we just need to go inside to pay reservation.</a:t>
            </a:r>
          </a:p>
          <a:p>
            <a:r>
              <a:rPr lang="en-US" dirty="0"/>
              <a:t>And this will open the POS and it will also show us the connection with the member and</a:t>
            </a:r>
          </a:p>
          <a:p>
            <a:r>
              <a:rPr lang="en-US" dirty="0"/>
              <a:t>the loyalty platform.</a:t>
            </a:r>
          </a:p>
          <a:p>
            <a:r>
              <a:rPr lang="en-US" dirty="0"/>
              <a:t>Basically this member has some coupons available.</a:t>
            </a:r>
          </a:p>
          <a:p>
            <a:r>
              <a:rPr lang="en-US" dirty="0"/>
              <a:t>We can see that from the loyalty promotion.</a:t>
            </a:r>
          </a:p>
          <a:p>
            <a:r>
              <a:rPr lang="en-US" dirty="0"/>
              <a:t>And then for example, they have a multi-channel promotion for skincare.</a:t>
            </a:r>
          </a:p>
          <a:p>
            <a:r>
              <a:rPr lang="en-US" dirty="0"/>
              <a:t>So we will add this into the transaction.</a:t>
            </a:r>
          </a:p>
          <a:p>
            <a:r>
              <a:rPr lang="en-US" dirty="0"/>
              <a:t>And then we will find the products related with this category.</a:t>
            </a:r>
          </a:p>
          <a:p>
            <a:r>
              <a:rPr lang="en-US" dirty="0"/>
              <a:t>Then right now there is no promotion applied.</a:t>
            </a:r>
          </a:p>
          <a:p>
            <a:r>
              <a:rPr lang="en-US" dirty="0"/>
              <a:t>We will calculate this when pressing total.</a:t>
            </a:r>
          </a:p>
          <a:p>
            <a:r>
              <a:rPr lang="en-US" dirty="0"/>
              <a:t>And then we can see that a 25% discount has been applied.</a:t>
            </a:r>
          </a:p>
          <a:p>
            <a:r>
              <a:rPr lang="en-US" dirty="0"/>
              <a:t>We can also see that when pressing on the discount and see that the skincare promotion</a:t>
            </a:r>
          </a:p>
          <a:p>
            <a:r>
              <a:rPr lang="en-US" dirty="0"/>
              <a:t>has been applied.</a:t>
            </a:r>
          </a:p>
          <a:p>
            <a:r>
              <a:rPr lang="en-US" dirty="0"/>
              <a:t>And then when we pay, this will be confirmed.</a:t>
            </a:r>
          </a:p>
          <a:p>
            <a:r>
              <a:rPr lang="en-US" dirty="0"/>
              <a:t>And then the promotion will be just adjusted on the loyalty platform.</a:t>
            </a:r>
          </a:p>
          <a:p>
            <a:r>
              <a:rPr lang="en-US" dirty="0"/>
              <a:t>And if we go back, we can see that the reservation has been fully paid.</a:t>
            </a:r>
          </a:p>
          <a:p>
            <a:r>
              <a:rPr lang="en-US" dirty="0"/>
              <a:t>Now let's do the same for John Doe.</a:t>
            </a:r>
          </a:p>
          <a:p>
            <a:r>
              <a:rPr lang="en-US" dirty="0"/>
              <a:t>We can go to the pay reservation.</a:t>
            </a:r>
          </a:p>
          <a:p>
            <a:r>
              <a:rPr lang="en-US" dirty="0"/>
              <a:t>And we can see also that the member has been identified.</a:t>
            </a:r>
          </a:p>
          <a:p>
            <a:r>
              <a:rPr lang="en-US" dirty="0"/>
              <a:t>We can now go to the skincare, add the different products.</a:t>
            </a:r>
          </a:p>
          <a:p>
            <a:r>
              <a:rPr lang="en-US" dirty="0"/>
              <a:t>They also have different promotions available.</a:t>
            </a:r>
          </a:p>
          <a:p>
            <a:r>
              <a:rPr lang="en-US" dirty="0"/>
              <a:t>We can add them there.</a:t>
            </a:r>
          </a:p>
          <a:p>
            <a:r>
              <a:rPr lang="en-US" dirty="0"/>
              <a:t>And then when pressing total, we'll be calculated as before.</a:t>
            </a:r>
          </a:p>
          <a:p>
            <a:r>
              <a:rPr lang="en-US" dirty="0"/>
              <a:t>And we just need to pay.</a:t>
            </a:r>
          </a:p>
          <a:p>
            <a:r>
              <a:rPr lang="en-US" dirty="0"/>
              <a:t>And this confirms the payment and so on.</a:t>
            </a:r>
          </a:p>
          <a:p>
            <a:r>
              <a:rPr lang="en-US" dirty="0"/>
              <a:t>And then these two transactions are fully paid.</a:t>
            </a:r>
          </a:p>
          <a:p>
            <a:r>
              <a:rPr lang="en-US" dirty="0"/>
              <a:t>Then how we will see this connection also, just as a wrap up, and how the connection</a:t>
            </a:r>
          </a:p>
          <a:p>
            <a:r>
              <a:rPr lang="en-US" dirty="0"/>
              <a:t>works with the loyalty platform, if we go through the transaction register for today,</a:t>
            </a:r>
          </a:p>
          <a:p>
            <a:r>
              <a:rPr lang="en-US" dirty="0"/>
              <a:t>we will see that the member info is here.</a:t>
            </a:r>
          </a:p>
          <a:p>
            <a:r>
              <a:rPr lang="en-US" dirty="0"/>
              <a:t>We can see also that this information has been sent to the loyalty platform.</a:t>
            </a:r>
          </a:p>
          <a:p>
            <a:r>
              <a:rPr lang="en-US" dirty="0"/>
              <a:t>We can also see the discounts, the coupon that has been applied, and everything about</a:t>
            </a:r>
          </a:p>
          <a:p>
            <a:r>
              <a:rPr lang="en-US" dirty="0"/>
              <a:t>the transaction is here.</a:t>
            </a:r>
          </a:p>
          <a:p>
            <a:r>
              <a:rPr lang="en-US" dirty="0"/>
              <a:t>And also, if we look for this member in the loyalty platform, we can go there.</a:t>
            </a:r>
          </a:p>
          <a:p>
            <a:r>
              <a:rPr lang="en-US" dirty="0"/>
              <a:t>And then we will see that a transaction exists here with all the information of the items.</a:t>
            </a:r>
          </a:p>
          <a:p>
            <a:r>
              <a:rPr lang="en-US" dirty="0"/>
              <a:t>Then we can see also that the promotion has been used already.</a:t>
            </a:r>
          </a:p>
          <a:p>
            <a:r>
              <a:rPr lang="en-US" dirty="0"/>
              <a:t>And then this coupon will not show up again.</a:t>
            </a:r>
          </a:p>
          <a:p>
            <a:endParaRPr lang="en-US" dirty="0"/>
          </a:p>
          <a:p>
            <a:r>
              <a:rPr lang="en-US" dirty="0"/>
              <a:t>So with this basically confirms that, so in one visit, the customer book online, check</a:t>
            </a:r>
          </a:p>
          <a:p>
            <a:r>
              <a:rPr lang="en-US" dirty="0"/>
              <a:t>it on the register, add it to the retail item, has been able to use a loyalty reward, paid,</a:t>
            </a:r>
          </a:p>
          <a:p>
            <a:r>
              <a:rPr lang="en-US" dirty="0"/>
              <a:t>and the whole data has been flowed straight to all different areas like the loyalty provider.</a:t>
            </a:r>
          </a:p>
          <a:p>
            <a:r>
              <a:rPr lang="en-US" dirty="0"/>
              <a:t>So one member, one transaction, one system.</a:t>
            </a:r>
          </a:p>
          <a:p>
            <a:r>
              <a:rPr lang="en-US" dirty="0"/>
              <a:t>This booking and loyalty working together end to end.</a:t>
            </a:r>
          </a:p>
        </p:txBody>
      </p:sp>
      <p:sp>
        <p:nvSpPr>
          <p:cNvPr id="4" name="Slide Number Placeholder 3"/>
          <p:cNvSpPr>
            <a:spLocks noGrp="1"/>
          </p:cNvSpPr>
          <p:nvPr>
            <p:ph type="sldNum" sz="quarter" idx="5"/>
          </p:nvPr>
        </p:nvSpPr>
        <p:spPr/>
        <p:txBody>
          <a:bodyPr/>
          <a:lstStyle/>
          <a:p>
            <a:fld id="{AA236707-40BF-4F36-B9C5-44B3A337D308}" type="slidenum">
              <a:rPr lang="en-US" smtClean="0"/>
              <a:t>32</a:t>
            </a:fld>
            <a:endParaRPr lang="en-US"/>
          </a:p>
        </p:txBody>
      </p:sp>
    </p:spTree>
    <p:extLst>
      <p:ext uri="{BB962C8B-B14F-4D97-AF65-F5344CB8AC3E}">
        <p14:creationId xmlns:p14="http://schemas.microsoft.com/office/powerpoint/2010/main" val="34731142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9E571-BB8F-4457-7A67-B74AD476EC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291CD3-54B7-54E1-1A30-00588565AC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B09F08-99C3-CD69-3CB4-17A1041A602B}"/>
              </a:ext>
            </a:extLst>
          </p:cNvPr>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This is the key takeaway from today’s session.</a:t>
            </a:r>
          </a:p>
          <a:p>
            <a:pPr fontAlgn="t"/>
            <a:r>
              <a:rPr lang="en-US" sz="1200" b="0" i="0" kern="1200" dirty="0">
                <a:solidFill>
                  <a:schemeClr val="tx1"/>
                </a:solidFill>
                <a:effectLst/>
                <a:latin typeface="+mn-lt"/>
                <a:ea typeface="+mn-ea"/>
                <a:cs typeface="+mn-cs"/>
              </a:rPr>
              <a:t>Bookings for LS Central, Member Management, and Loyalty integrations are designed to work seamlessly together—but each also delivers value on its own.</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Individually, they help businesses manage services, understand customers, and drive loyalty. Together, these three building blocks form a connected loyalty ecosystem within LS Central, enabling more personal service, such as personalized bookings, preference tracking, and targeted customer communication.</a:t>
            </a:r>
          </a:p>
          <a:p>
            <a:pPr fontAlgn="t"/>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By connecting bookings, customer data, payments, and loyalty benefits across all touchpoints, retailers can build deeper customer relationships, improve operational efficiency, and drive long‑term loyalty, whether they start with one capability or implement the full end‑to‑end solution.</a:t>
            </a:r>
          </a:p>
          <a:p>
            <a:pPr fontAlgn="t"/>
            <a:endParaRPr lang="en-US" sz="1200" b="0" i="0" kern="1200" dirty="0">
              <a:solidFill>
                <a:schemeClr val="tx1"/>
              </a:solidFill>
              <a:effectLst/>
              <a:latin typeface="+mn-lt"/>
              <a:ea typeface="+mn-ea"/>
              <a:cs typeface="+mn-cs"/>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0F8A3559-9416-9C76-5115-0120BE4E6889}"/>
              </a:ext>
            </a:extLst>
          </p:cNvPr>
          <p:cNvSpPr>
            <a:spLocks noGrp="1"/>
          </p:cNvSpPr>
          <p:nvPr>
            <p:ph type="sldNum" sz="quarter" idx="5"/>
          </p:nvPr>
        </p:nvSpPr>
        <p:spPr/>
        <p:txBody>
          <a:bodyPr/>
          <a:lstStyle/>
          <a:p>
            <a:fld id="{AA236707-40BF-4F36-B9C5-44B3A337D308}" type="slidenum">
              <a:rPr lang="en-US"/>
              <a:t>33</a:t>
            </a:fld>
            <a:endParaRPr lang="en-US"/>
          </a:p>
        </p:txBody>
      </p:sp>
    </p:spTree>
    <p:extLst>
      <p:ext uri="{BB962C8B-B14F-4D97-AF65-F5344CB8AC3E}">
        <p14:creationId xmlns:p14="http://schemas.microsoft.com/office/powerpoint/2010/main" val="21664711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Thank you all for listening in and with that with that, we’d like to </a:t>
            </a:r>
            <a:r>
              <a:rPr lang="en-US" sz="1200" b="1" i="0" kern="1200" dirty="0">
                <a:solidFill>
                  <a:schemeClr val="tx1"/>
                </a:solidFill>
                <a:effectLst/>
                <a:latin typeface="+mn-lt"/>
                <a:ea typeface="+mn-ea"/>
                <a:cs typeface="+mn-cs"/>
              </a:rPr>
              <a:t>open the floor for questions</a:t>
            </a: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A236707-40BF-4F36-B9C5-44B3A337D308}" type="slidenum">
              <a:rPr lang="en-US" smtClean="0"/>
              <a:t>34</a:t>
            </a:fld>
            <a:endParaRPr lang="en-US"/>
          </a:p>
        </p:txBody>
      </p:sp>
    </p:spTree>
    <p:extLst>
      <p:ext uri="{BB962C8B-B14F-4D97-AF65-F5344CB8AC3E}">
        <p14:creationId xmlns:p14="http://schemas.microsoft.com/office/powerpoint/2010/main" val="3429969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7.sv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svg"/><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svg"/><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svg"/><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2.svg"/><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2.svg"/><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3.svg"/><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4.svg"/><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4.svg"/><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5.svg"/><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8.svg"/><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8.svg"/><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4.svg"/><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33.svg"/><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4.svg"/><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4.svg"/><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4.svg"/><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6.svg"/><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36.svg"/><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7.svg"/><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38.svg"/><Relationship Id="rId1" Type="http://schemas.openxmlformats.org/officeDocument/2006/relationships/slideMaster" Target="../slideMasters/slideMaster12.xml"/><Relationship Id="rId4" Type="http://schemas.openxmlformats.org/officeDocument/2006/relationships/image" Target="../media/image39.svg"/></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40.svg"/><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42.svg"/><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3.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3.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8.svg"/><Relationship Id="rId1" Type="http://schemas.openxmlformats.org/officeDocument/2006/relationships/slideMaster" Target="../slideMasters/slideMaster13.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3.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3.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3.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slideMaster" Target="../slideMasters/slideMaster1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4.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4.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4.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4.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4.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8.svg"/><Relationship Id="rId1" Type="http://schemas.openxmlformats.org/officeDocument/2006/relationships/slideMaster" Target="../slideMasters/slideMaster14.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4.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4.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4.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4.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2331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ogo slide/cover">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812F4C1-9107-094E-74BF-AB7B3A3E993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022221" y="2662225"/>
            <a:ext cx="4147558" cy="1533550"/>
          </a:xfrm>
          <a:prstGeom prst="rect">
            <a:avLst/>
          </a:prstGeom>
        </p:spPr>
      </p:pic>
    </p:spTree>
    <p:extLst>
      <p:ext uri="{BB962C8B-B14F-4D97-AF65-F5344CB8AC3E}">
        <p14:creationId xmlns:p14="http://schemas.microsoft.com/office/powerpoint/2010/main" val="4058966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Empty with logo">
    <p:bg>
      <p:bgPr>
        <a:solidFill>
          <a:srgbClr val="351C5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B776FD-B909-A215-304B-EA1B1EFDF7C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7346" y="232149"/>
            <a:ext cx="1453018" cy="537250"/>
          </a:xfrm>
          <a:prstGeom prst="rect">
            <a:avLst/>
          </a:prstGeom>
        </p:spPr>
      </p:pic>
    </p:spTree>
    <p:extLst>
      <p:ext uri="{BB962C8B-B14F-4D97-AF65-F5344CB8AC3E}">
        <p14:creationId xmlns:p14="http://schemas.microsoft.com/office/powerpoint/2010/main" val="2677047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Fullscreen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solidFill>
                  <a:schemeClr val="bg1"/>
                </a:solidFill>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2890212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0" name="Group 39">
            <a:extLst>
              <a:ext uri="{FF2B5EF4-FFF2-40B4-BE49-F238E27FC236}">
                <a16:creationId xmlns:a16="http://schemas.microsoft.com/office/drawing/2014/main" id="{E4AA60D4-3B95-4876-007D-814D5AD2B928}"/>
              </a:ext>
            </a:extLst>
          </p:cNvPr>
          <p:cNvGrpSpPr/>
          <p:nvPr userDrawn="1"/>
        </p:nvGrpSpPr>
        <p:grpSpPr>
          <a:xfrm>
            <a:off x="10223653" y="3709107"/>
            <a:ext cx="1968347" cy="3148894"/>
            <a:chOff x="10223653" y="3709107"/>
            <a:chExt cx="1968347" cy="3148894"/>
          </a:xfrm>
        </p:grpSpPr>
        <p:sp>
          <p:nvSpPr>
            <p:cNvPr id="46" name="Freeform 45">
              <a:extLst>
                <a:ext uri="{FF2B5EF4-FFF2-40B4-BE49-F238E27FC236}">
                  <a16:creationId xmlns:a16="http://schemas.microsoft.com/office/drawing/2014/main" id="{45C2331A-88D4-A8E3-76BC-3E039DCC8765}"/>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F2AAB6"/>
            </a:solidFill>
            <a:ln w="0" cap="flat">
              <a:noFill/>
              <a:prstDash val="solid"/>
              <a:miter/>
            </a:ln>
          </p:spPr>
          <p:txBody>
            <a:bodyPr rtlCol="0" anchor="ctr"/>
            <a:lstStyle/>
            <a:p>
              <a:endParaRPr lang="en-IS"/>
            </a:p>
          </p:txBody>
        </p:sp>
        <p:sp>
          <p:nvSpPr>
            <p:cNvPr id="50" name="Freeform 49">
              <a:extLst>
                <a:ext uri="{FF2B5EF4-FFF2-40B4-BE49-F238E27FC236}">
                  <a16:creationId xmlns:a16="http://schemas.microsoft.com/office/drawing/2014/main" id="{83A8F778-4013-0B9A-4A17-CC3CA298F40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D24A7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73E6179-B566-4B13-43C3-A8982D5A9751}"/>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932B47"/>
            </a:solidFill>
            <a:ln w="0" cap="flat">
              <a:noFill/>
              <a:prstDash val="solid"/>
              <a:miter/>
            </a:ln>
          </p:spPr>
          <p:txBody>
            <a:bodyPr rtlCol="0" anchor="ctr"/>
            <a:lstStyle/>
            <a:p>
              <a:endParaRPr lang="en-IS"/>
            </a:p>
          </p:txBody>
        </p:sp>
      </p:grpSp>
      <p:sp>
        <p:nvSpPr>
          <p:cNvPr id="42" name="Text Placeholder 41">
            <a:extLst>
              <a:ext uri="{FF2B5EF4-FFF2-40B4-BE49-F238E27FC236}">
                <a16:creationId xmlns:a16="http://schemas.microsoft.com/office/drawing/2014/main" id="{B232FC0F-8987-CB75-F943-3213A4A33725}"/>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9AFD90CA-944C-2BC4-CA12-20DD5FAE59E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7346" y="232149"/>
            <a:ext cx="1453018" cy="537250"/>
          </a:xfrm>
          <a:prstGeom prst="rect">
            <a:avLst/>
          </a:prstGeom>
        </p:spPr>
      </p:pic>
    </p:spTree>
    <p:extLst>
      <p:ext uri="{BB962C8B-B14F-4D97-AF65-F5344CB8AC3E}">
        <p14:creationId xmlns:p14="http://schemas.microsoft.com/office/powerpoint/2010/main" val="3383115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1" name="Text Placeholder 41">
            <a:extLst>
              <a:ext uri="{FF2B5EF4-FFF2-40B4-BE49-F238E27FC236}">
                <a16:creationId xmlns:a16="http://schemas.microsoft.com/office/drawing/2014/main" id="{92901B04-AA5B-A7E8-7B5C-FEF5452E84DA}"/>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reeform 9">
            <a:extLst>
              <a:ext uri="{FF2B5EF4-FFF2-40B4-BE49-F238E27FC236}">
                <a16:creationId xmlns:a16="http://schemas.microsoft.com/office/drawing/2014/main" id="{49B4E682-B107-CA97-DC4C-7C432B87CEC5}"/>
              </a:ext>
            </a:extLst>
          </p:cNvPr>
          <p:cNvSpPr/>
          <p:nvPr userDrawn="1"/>
        </p:nvSpPr>
        <p:spPr>
          <a:xfrm rot="18900000">
            <a:off x="9949464" y="5817782"/>
            <a:ext cx="2188813" cy="1818785"/>
          </a:xfrm>
          <a:custGeom>
            <a:avLst/>
            <a:gdLst>
              <a:gd name="csX0" fmla="*/ 1796177 w 2188813"/>
              <a:gd name="csY0" fmla="*/ 931824 h 1818785"/>
              <a:gd name="csX1" fmla="*/ 1973543 w 2188813"/>
              <a:gd name="csY1" fmla="*/ 1122464 h 1818785"/>
              <a:gd name="csX2" fmla="*/ 2156219 w 2188813"/>
              <a:gd name="csY2" fmla="*/ 1385618 h 1818785"/>
              <a:gd name="csX3" fmla="*/ 2188813 w 2188813"/>
              <a:gd name="csY3" fmla="*/ 1448758 h 1818785"/>
              <a:gd name="csX4" fmla="*/ 1818786 w 2188813"/>
              <a:gd name="csY4" fmla="*/ 1818785 h 1818785"/>
              <a:gd name="csX5" fmla="*/ 0 w 2188813"/>
              <a:gd name="csY5" fmla="*/ 0 h 1818785"/>
              <a:gd name="csX6" fmla="*/ 26934 w 2188813"/>
              <a:gd name="csY6" fmla="*/ 10322 h 1818785"/>
              <a:gd name="csX7" fmla="*/ 177678 w 2188813"/>
              <a:gd name="csY7" fmla="*/ 65885 h 1818785"/>
              <a:gd name="csX8" fmla="*/ 1796177 w 2188813"/>
              <a:gd name="csY8" fmla="*/ 931824 h 18187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88813" h="1818785">
                <a:moveTo>
                  <a:pt x="1796177" y="931824"/>
                </a:moveTo>
                <a:cubicBezTo>
                  <a:pt x="1859076" y="991628"/>
                  <a:pt x="1918417" y="1055038"/>
                  <a:pt x="1973543" y="1122464"/>
                </a:cubicBezTo>
                <a:cubicBezTo>
                  <a:pt x="2040961" y="1204166"/>
                  <a:pt x="2102233" y="1291620"/>
                  <a:pt x="2156219" y="1385618"/>
                </a:cubicBezTo>
                <a:lnTo>
                  <a:pt x="2188813" y="1448758"/>
                </a:lnTo>
                <a:lnTo>
                  <a:pt x="1818786" y="1818785"/>
                </a:lnTo>
                <a:lnTo>
                  <a:pt x="0" y="0"/>
                </a:lnTo>
                <a:lnTo>
                  <a:pt x="26934" y="10322"/>
                </a:lnTo>
                <a:cubicBezTo>
                  <a:pt x="76133" y="27770"/>
                  <a:pt x="126906" y="46793"/>
                  <a:pt x="177678" y="65885"/>
                </a:cubicBezTo>
                <a:cubicBezTo>
                  <a:pt x="741269" y="271311"/>
                  <a:pt x="1355885" y="513200"/>
                  <a:pt x="1796177" y="931824"/>
                </a:cubicBezTo>
                <a:close/>
              </a:path>
            </a:pathLst>
          </a:custGeom>
          <a:solidFill>
            <a:srgbClr val="6E63D6"/>
          </a:solidFill>
          <a:ln w="6350" cap="flat">
            <a:noFill/>
            <a:prstDash val="solid"/>
            <a:miter/>
          </a:ln>
        </p:spPr>
      </p:sp>
      <p:pic>
        <p:nvPicPr>
          <p:cNvPr id="4" name="Picture 1">
            <a:extLst>
              <a:ext uri="{FF2B5EF4-FFF2-40B4-BE49-F238E27FC236}">
                <a16:creationId xmlns:a16="http://schemas.microsoft.com/office/drawing/2014/main" id="{D3CF36E5-E1D3-6F6D-99C2-2C0584BE874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635348" y="6339061"/>
            <a:ext cx="1453018" cy="537250"/>
          </a:xfrm>
          <a:prstGeom prst="rect">
            <a:avLst/>
          </a:prstGeom>
        </p:spPr>
      </p:pic>
    </p:spTree>
    <p:extLst>
      <p:ext uri="{BB962C8B-B14F-4D97-AF65-F5344CB8AC3E}">
        <p14:creationId xmlns:p14="http://schemas.microsoft.com/office/powerpoint/2010/main" val="4281698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chemeClr val="bg1"/>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53" name="Group 52">
            <a:extLst>
              <a:ext uri="{FF2B5EF4-FFF2-40B4-BE49-F238E27FC236}">
                <a16:creationId xmlns:a16="http://schemas.microsoft.com/office/drawing/2014/main" id="{FA3AC6EF-ABE2-4CD7-1EC0-B2FB8A0C9FAF}"/>
              </a:ext>
            </a:extLst>
          </p:cNvPr>
          <p:cNvGrpSpPr/>
          <p:nvPr userDrawn="1"/>
        </p:nvGrpSpPr>
        <p:grpSpPr>
          <a:xfrm>
            <a:off x="0" y="4971882"/>
            <a:ext cx="2921093" cy="1901616"/>
            <a:chOff x="0" y="4956384"/>
            <a:chExt cx="2921093" cy="1901616"/>
          </a:xfrm>
        </p:grpSpPr>
        <p:sp>
          <p:nvSpPr>
            <p:cNvPr id="48" name="Freeform 47">
              <a:extLst>
                <a:ext uri="{FF2B5EF4-FFF2-40B4-BE49-F238E27FC236}">
                  <a16:creationId xmlns:a16="http://schemas.microsoft.com/office/drawing/2014/main" id="{37B4E708-8A48-FF6D-A87D-9BEA68913CA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13A465AA-1403-216C-EAC1-CC219F7BF1F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BF4C0B16-7B9A-71C4-8085-F561867AAC24}"/>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4" name="Text Placeholder 41">
            <a:extLst>
              <a:ext uri="{FF2B5EF4-FFF2-40B4-BE49-F238E27FC236}">
                <a16:creationId xmlns:a16="http://schemas.microsoft.com/office/drawing/2014/main" id="{94D2A35B-DB27-A299-A9E8-CB902CAEE25A}"/>
              </a:ext>
            </a:extLst>
          </p:cNvPr>
          <p:cNvSpPr>
            <a:spLocks noGrp="1"/>
          </p:cNvSpPr>
          <p:nvPr>
            <p:ph type="body" sz="quarter" idx="10"/>
          </p:nvPr>
        </p:nvSpPr>
        <p:spPr>
          <a:xfrm>
            <a:off x="340291" y="962526"/>
            <a:ext cx="67471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E055ECA2-1AB6-F401-9CBF-ED146BC7F41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65969"/>
            <a:ext cx="1453018" cy="537250"/>
          </a:xfrm>
          <a:prstGeom prst="rect">
            <a:avLst/>
          </a:prstGeom>
        </p:spPr>
      </p:pic>
    </p:spTree>
    <p:extLst>
      <p:ext uri="{BB962C8B-B14F-4D97-AF65-F5344CB8AC3E}">
        <p14:creationId xmlns:p14="http://schemas.microsoft.com/office/powerpoint/2010/main" val="575349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5" name="Group 44">
            <a:extLst>
              <a:ext uri="{FF2B5EF4-FFF2-40B4-BE49-F238E27FC236}">
                <a16:creationId xmlns:a16="http://schemas.microsoft.com/office/drawing/2014/main" id="{97AF0AAD-D10F-BDD4-F69E-52C5991EF942}"/>
              </a:ext>
            </a:extLst>
          </p:cNvPr>
          <p:cNvGrpSpPr/>
          <p:nvPr userDrawn="1"/>
        </p:nvGrpSpPr>
        <p:grpSpPr>
          <a:xfrm>
            <a:off x="0" y="4971882"/>
            <a:ext cx="2921093" cy="1901616"/>
            <a:chOff x="0" y="4956384"/>
            <a:chExt cx="2921093" cy="1901616"/>
          </a:xfrm>
        </p:grpSpPr>
        <p:sp>
          <p:nvSpPr>
            <p:cNvPr id="46" name="Freeform 45">
              <a:extLst>
                <a:ext uri="{FF2B5EF4-FFF2-40B4-BE49-F238E27FC236}">
                  <a16:creationId xmlns:a16="http://schemas.microsoft.com/office/drawing/2014/main" id="{E04B65D0-31A6-7B52-774B-70CEFD870180}"/>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6AB660F-BF16-4002-F5D3-7F1ADE4BD3F3}"/>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8DE69734-5420-E228-204D-0121F2D0E803}"/>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50800"/>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50" name="Text Placeholder 41">
            <a:extLst>
              <a:ext uri="{FF2B5EF4-FFF2-40B4-BE49-F238E27FC236}">
                <a16:creationId xmlns:a16="http://schemas.microsoft.com/office/drawing/2014/main" id="{86F9C807-CA55-86E4-CE79-6B74C25A5669}"/>
              </a:ext>
            </a:extLst>
          </p:cNvPr>
          <p:cNvSpPr>
            <a:spLocks noGrp="1"/>
          </p:cNvSpPr>
          <p:nvPr>
            <p:ph type="body" sz="quarter" idx="12"/>
          </p:nvPr>
        </p:nvSpPr>
        <p:spPr>
          <a:xfrm>
            <a:off x="5268930" y="962526"/>
            <a:ext cx="658243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961B0271-7599-CA91-3344-6F442927D09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65969"/>
            <a:ext cx="1453018" cy="537250"/>
          </a:xfrm>
          <a:prstGeom prst="rect">
            <a:avLst/>
          </a:prstGeom>
        </p:spPr>
      </p:pic>
    </p:spTree>
    <p:extLst>
      <p:ext uri="{BB962C8B-B14F-4D97-AF65-F5344CB8AC3E}">
        <p14:creationId xmlns:p14="http://schemas.microsoft.com/office/powerpoint/2010/main" val="2804857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F8E70A1E-C3F4-37BE-E396-46E8910A9609}"/>
              </a:ext>
            </a:extLst>
          </p:cNvPr>
          <p:cNvGrpSpPr/>
          <p:nvPr userDrawn="1"/>
        </p:nvGrpSpPr>
        <p:grpSpPr>
          <a:xfrm>
            <a:off x="7268997" y="850264"/>
            <a:ext cx="4923003" cy="6007737"/>
            <a:chOff x="7268997" y="850264"/>
            <a:chExt cx="4923003" cy="6007737"/>
          </a:xfrm>
        </p:grpSpPr>
        <p:sp>
          <p:nvSpPr>
            <p:cNvPr id="57" name="Freeform 56">
              <a:extLst>
                <a:ext uri="{FF2B5EF4-FFF2-40B4-BE49-F238E27FC236}">
                  <a16:creationId xmlns:a16="http://schemas.microsoft.com/office/drawing/2014/main" id="{8DF3DDB4-887B-7E99-8E4D-5BFA21EE286C}"/>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5C1C5193-3068-4F2B-92CA-EAAEA67820B6}"/>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479BF341-939A-B0D3-4FEF-67C401E3E0C9}"/>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D5738E41-3980-3F48-5578-34857E88A480}"/>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D3EAA32F-B7EE-FACD-E48A-09054CF3DDB4}"/>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r>
              <a:rPr lang="en-IS"/>
              <a:t>Click icon or drag and drop picture</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AC83647A-A6F1-EE1C-6481-A970DFF41FAC}"/>
              </a:ext>
            </a:extLst>
          </p:cNvPr>
          <p:cNvSpPr/>
          <p:nvPr/>
        </p:nvSpPr>
        <p:spPr>
          <a:xfrm>
            <a:off x="11753284" y="5448236"/>
            <a:ext cx="329449" cy="329692"/>
          </a:xfrm>
          <a:custGeom>
            <a:avLst/>
            <a:gdLst>
              <a:gd name="connsiteX0" fmla="*/ 329450 w 329449"/>
              <a:gd name="connsiteY0" fmla="*/ 164846 h 329692"/>
              <a:gd name="connsiteX1" fmla="*/ 164725 w 329449"/>
              <a:gd name="connsiteY1" fmla="*/ 329692 h 329692"/>
              <a:gd name="connsiteX2" fmla="*/ 0 w 329449"/>
              <a:gd name="connsiteY2" fmla="*/ 164846 h 329692"/>
              <a:gd name="connsiteX3" fmla="*/ 164725 w 329449"/>
              <a:gd name="connsiteY3" fmla="*/ 0 h 329692"/>
              <a:gd name="connsiteX4" fmla="*/ 329450 w 329449"/>
              <a:gd name="connsiteY4" fmla="*/ 164846 h 3296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49" h="329692">
                <a:moveTo>
                  <a:pt x="329450" y="164846"/>
                </a:moveTo>
                <a:cubicBezTo>
                  <a:pt x="329450" y="255888"/>
                  <a:pt x="255700" y="329692"/>
                  <a:pt x="164725" y="329692"/>
                </a:cubicBezTo>
                <a:cubicBezTo>
                  <a:pt x="73750" y="329692"/>
                  <a:pt x="0" y="255888"/>
                  <a:pt x="0" y="164846"/>
                </a:cubicBezTo>
                <a:cubicBezTo>
                  <a:pt x="0" y="73804"/>
                  <a:pt x="73750" y="0"/>
                  <a:pt x="164725" y="0"/>
                </a:cubicBezTo>
                <a:cubicBezTo>
                  <a:pt x="255700" y="0"/>
                  <a:pt x="329450" y="73804"/>
                  <a:pt x="329450" y="164846"/>
                </a:cubicBezTo>
                <a:close/>
              </a:path>
            </a:pathLst>
          </a:custGeom>
          <a:solidFill>
            <a:srgbClr val="361D5C"/>
          </a:solidFill>
          <a:ln w="0" cap="flat">
            <a:noFill/>
            <a:prstDash val="solid"/>
            <a:miter/>
          </a:ln>
        </p:spPr>
        <p:txBody>
          <a:bodyPr rtlCol="0" anchor="ctr"/>
          <a:lstStyle/>
          <a:p>
            <a:endParaRPr lang="en-IS"/>
          </a:p>
        </p:txBody>
      </p:sp>
      <p:sp>
        <p:nvSpPr>
          <p:cNvPr id="43" name="Text Placeholder 41">
            <a:extLst>
              <a:ext uri="{FF2B5EF4-FFF2-40B4-BE49-F238E27FC236}">
                <a16:creationId xmlns:a16="http://schemas.microsoft.com/office/drawing/2014/main" id="{71022DA7-09A2-01B2-EAC4-4D6E9AC993F6}"/>
              </a:ext>
            </a:extLst>
          </p:cNvPr>
          <p:cNvSpPr>
            <a:spLocks noGrp="1"/>
          </p:cNvSpPr>
          <p:nvPr>
            <p:ph type="body" sz="quarter" idx="12"/>
          </p:nvPr>
        </p:nvSpPr>
        <p:spPr>
          <a:xfrm>
            <a:off x="340291" y="962526"/>
            <a:ext cx="487493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84010717-EEFC-57F0-0944-AE247156572F}"/>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00266" y="5807273"/>
            <a:ext cx="1453018" cy="537250"/>
          </a:xfrm>
          <a:prstGeom prst="rect">
            <a:avLst/>
          </a:prstGeom>
        </p:spPr>
      </p:pic>
    </p:spTree>
    <p:extLst>
      <p:ext uri="{BB962C8B-B14F-4D97-AF65-F5344CB8AC3E}">
        <p14:creationId xmlns:p14="http://schemas.microsoft.com/office/powerpoint/2010/main" val="2933340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459FD41E-FE59-33FB-673F-CDF82EBE7A60}"/>
              </a:ext>
            </a:extLst>
          </p:cNvPr>
          <p:cNvGrpSpPr/>
          <p:nvPr userDrawn="1"/>
        </p:nvGrpSpPr>
        <p:grpSpPr>
          <a:xfrm>
            <a:off x="-1" y="1413959"/>
            <a:ext cx="6805878" cy="5439867"/>
            <a:chOff x="-1" y="1413959"/>
            <a:chExt cx="6805878" cy="5439867"/>
          </a:xfrm>
        </p:grpSpPr>
        <p:sp>
          <p:nvSpPr>
            <p:cNvPr id="54" name="Freeform 53">
              <a:extLst>
                <a:ext uri="{FF2B5EF4-FFF2-40B4-BE49-F238E27FC236}">
                  <a16:creationId xmlns:a16="http://schemas.microsoft.com/office/drawing/2014/main" id="{2F3B63BC-144C-E821-1D1E-EDFC68D4E171}"/>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03056FEF-AF2B-53ED-3898-BCC0CBD9E2C1}"/>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79B9BDAE-66D5-1C53-F6DD-87A79FD6F088}"/>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13E213-ACFA-6DFC-ED25-5BBD02114B64}"/>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8" name="Freeform 27">
            <a:extLst>
              <a:ext uri="{FF2B5EF4-FFF2-40B4-BE49-F238E27FC236}">
                <a16:creationId xmlns:a16="http://schemas.microsoft.com/office/drawing/2014/main" id="{CDD02804-9CB8-A811-777B-BD4B7B268E10}"/>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ext Placeholder 41">
            <a:extLst>
              <a:ext uri="{FF2B5EF4-FFF2-40B4-BE49-F238E27FC236}">
                <a16:creationId xmlns:a16="http://schemas.microsoft.com/office/drawing/2014/main" id="{45BFF3FC-A836-AA41-0FA5-3E32C9EDFD28}"/>
              </a:ext>
            </a:extLst>
          </p:cNvPr>
          <p:cNvSpPr>
            <a:spLocks noGrp="1"/>
          </p:cNvSpPr>
          <p:nvPr>
            <p:ph type="body" sz="quarter" idx="12"/>
          </p:nvPr>
        </p:nvSpPr>
        <p:spPr>
          <a:xfrm>
            <a:off x="6851425" y="962526"/>
            <a:ext cx="499993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0783BD7B-C96E-83BE-A811-D0223BB3812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3845568" y="6047116"/>
            <a:ext cx="1453018" cy="537250"/>
          </a:xfrm>
          <a:prstGeom prst="rect">
            <a:avLst/>
          </a:prstGeom>
        </p:spPr>
      </p:pic>
    </p:spTree>
    <p:extLst>
      <p:ext uri="{BB962C8B-B14F-4D97-AF65-F5344CB8AC3E}">
        <p14:creationId xmlns:p14="http://schemas.microsoft.com/office/powerpoint/2010/main" val="4290650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9E3851BF-2D16-0E23-B30A-0EF971E1864A}"/>
              </a:ext>
            </a:extLst>
          </p:cNvPr>
          <p:cNvGrpSpPr/>
          <p:nvPr userDrawn="1"/>
        </p:nvGrpSpPr>
        <p:grpSpPr>
          <a:xfrm>
            <a:off x="0" y="1079818"/>
            <a:ext cx="8037079" cy="5778183"/>
            <a:chOff x="0" y="1079818"/>
            <a:chExt cx="8037079" cy="5778183"/>
          </a:xfrm>
        </p:grpSpPr>
        <p:sp>
          <p:nvSpPr>
            <p:cNvPr id="49" name="Freeform 48">
              <a:extLst>
                <a:ext uri="{FF2B5EF4-FFF2-40B4-BE49-F238E27FC236}">
                  <a16:creationId xmlns:a16="http://schemas.microsoft.com/office/drawing/2014/main" id="{63080B94-0F66-1929-7550-A4D4DF9F718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50" name="Freeform 49">
              <a:extLst>
                <a:ext uri="{FF2B5EF4-FFF2-40B4-BE49-F238E27FC236}">
                  <a16:creationId xmlns:a16="http://schemas.microsoft.com/office/drawing/2014/main" id="{4DFA3AE6-AFBB-3970-273B-2526FA45A49F}"/>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53" name="Freeform 52">
              <a:extLst>
                <a:ext uri="{FF2B5EF4-FFF2-40B4-BE49-F238E27FC236}">
                  <a16:creationId xmlns:a16="http://schemas.microsoft.com/office/drawing/2014/main" id="{0DD12867-FF04-663A-AEE6-AE9B761778D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3F335D54-35EA-3E1E-821A-DA2E9908B357}"/>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821D40C2-CBFA-FB96-6EEC-24AF1865BD79}"/>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333920F7-EB40-EADF-3AD7-EF9590E472D8}"/>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19181A"/>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B58214"/>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7" name="Picture 1">
            <a:extLst>
              <a:ext uri="{FF2B5EF4-FFF2-40B4-BE49-F238E27FC236}">
                <a16:creationId xmlns:a16="http://schemas.microsoft.com/office/drawing/2014/main" id="{7912892A-043A-E89C-BAFD-6536DC730E6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2280" y="6213192"/>
            <a:ext cx="1453018" cy="537250"/>
          </a:xfrm>
          <a:prstGeom prst="rect">
            <a:avLst/>
          </a:prstGeom>
        </p:spPr>
      </p:pic>
    </p:spTree>
    <p:extLst>
      <p:ext uri="{BB962C8B-B14F-4D97-AF65-F5344CB8AC3E}">
        <p14:creationId xmlns:p14="http://schemas.microsoft.com/office/powerpoint/2010/main" val="2130988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DE39308E-7310-C8E7-DE8E-4A56BAED84C3}"/>
              </a:ext>
            </a:extLst>
          </p:cNvPr>
          <p:cNvGrpSpPr/>
          <p:nvPr userDrawn="1"/>
        </p:nvGrpSpPr>
        <p:grpSpPr>
          <a:xfrm>
            <a:off x="0" y="144961"/>
            <a:ext cx="5075397" cy="6735610"/>
            <a:chOff x="0" y="144961"/>
            <a:chExt cx="5075397" cy="6735610"/>
          </a:xfrm>
        </p:grpSpPr>
        <p:sp>
          <p:nvSpPr>
            <p:cNvPr id="50" name="Freeform 49">
              <a:extLst>
                <a:ext uri="{FF2B5EF4-FFF2-40B4-BE49-F238E27FC236}">
                  <a16:creationId xmlns:a16="http://schemas.microsoft.com/office/drawing/2014/main" id="{6DD2E2E1-E7AF-68E8-F4EF-F513FF36A829}"/>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56" name="Freeform 55">
              <a:extLst>
                <a:ext uri="{FF2B5EF4-FFF2-40B4-BE49-F238E27FC236}">
                  <a16:creationId xmlns:a16="http://schemas.microsoft.com/office/drawing/2014/main" id="{311E9F24-2EA7-D881-AE3C-CD9CBE100A0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9EC48E79-3AD3-04FD-D1E1-CBDE963A137C}"/>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5B4F94E-DB33-9A3C-3F05-0AE084BEF0E7}"/>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chemeClr val="bg1"/>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4" name="Freeform 43">
            <a:extLst>
              <a:ext uri="{FF2B5EF4-FFF2-40B4-BE49-F238E27FC236}">
                <a16:creationId xmlns:a16="http://schemas.microsoft.com/office/drawing/2014/main" id="{0A31CFBA-FDEC-A0C1-2F76-48360820F346}"/>
              </a:ext>
            </a:extLst>
          </p:cNvPr>
          <p:cNvSpPr/>
          <p:nvPr/>
        </p:nvSpPr>
        <p:spPr>
          <a:xfrm>
            <a:off x="0" y="5386426"/>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8" name="Text Placeholder 41">
            <a:extLst>
              <a:ext uri="{FF2B5EF4-FFF2-40B4-BE49-F238E27FC236}">
                <a16:creationId xmlns:a16="http://schemas.microsoft.com/office/drawing/2014/main" id="{B38F0916-A9F4-1F3A-5AA9-09DA95468340}"/>
              </a:ext>
            </a:extLst>
          </p:cNvPr>
          <p:cNvSpPr>
            <a:spLocks noGrp="1"/>
          </p:cNvSpPr>
          <p:nvPr>
            <p:ph type="body" sz="quarter" idx="13"/>
          </p:nvPr>
        </p:nvSpPr>
        <p:spPr>
          <a:xfrm>
            <a:off x="5285729" y="962526"/>
            <a:ext cx="656563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9AF5D2FF-18BB-FD2F-DA3A-34E24C19DBFC}"/>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36598" y="6159847"/>
            <a:ext cx="1453018" cy="537250"/>
          </a:xfrm>
          <a:prstGeom prst="rect">
            <a:avLst/>
          </a:prstGeom>
        </p:spPr>
      </p:pic>
    </p:spTree>
    <p:extLst>
      <p:ext uri="{BB962C8B-B14F-4D97-AF65-F5344CB8AC3E}">
        <p14:creationId xmlns:p14="http://schemas.microsoft.com/office/powerpoint/2010/main" val="3180408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A51D2B0-FF79-57EA-6ACA-D34A87857BF1}"/>
              </a:ext>
            </a:extLst>
          </p:cNvPr>
          <p:cNvGrpSpPr/>
          <p:nvPr userDrawn="1"/>
        </p:nvGrpSpPr>
        <p:grpSpPr>
          <a:xfrm>
            <a:off x="6096026" y="1132900"/>
            <a:ext cx="6095975" cy="5725100"/>
            <a:chOff x="6096026" y="1132900"/>
            <a:chExt cx="6095975" cy="5725100"/>
          </a:xfrm>
        </p:grpSpPr>
        <p:sp>
          <p:nvSpPr>
            <p:cNvPr id="45" name="Freeform 44">
              <a:extLst>
                <a:ext uri="{FF2B5EF4-FFF2-40B4-BE49-F238E27FC236}">
                  <a16:creationId xmlns:a16="http://schemas.microsoft.com/office/drawing/2014/main" id="{111EDE78-36AF-2726-0027-93C9B263A2FC}"/>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C38860E5-7A5D-3F24-4188-F64A5DDA5CA2}"/>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1FCFE441-808A-30A2-6AC0-47DB738B152A}"/>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427C6AB-A032-9658-63F4-A44DEB7DC416}"/>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57" name="Text Placeholder 41">
            <a:extLst>
              <a:ext uri="{FF2B5EF4-FFF2-40B4-BE49-F238E27FC236}">
                <a16:creationId xmlns:a16="http://schemas.microsoft.com/office/drawing/2014/main" id="{244BD30E-D216-7959-8F93-9F4D3FE369DA}"/>
              </a:ext>
            </a:extLst>
          </p:cNvPr>
          <p:cNvSpPr>
            <a:spLocks noGrp="1"/>
          </p:cNvSpPr>
          <p:nvPr>
            <p:ph type="body" sz="quarter" idx="12"/>
          </p:nvPr>
        </p:nvSpPr>
        <p:spPr>
          <a:xfrm>
            <a:off x="340290" y="962526"/>
            <a:ext cx="56138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BC93A14D-92E6-AB15-4883-24259429207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7346" y="232149"/>
            <a:ext cx="1453018" cy="537250"/>
          </a:xfrm>
          <a:prstGeom prst="rect">
            <a:avLst/>
          </a:prstGeom>
        </p:spPr>
      </p:pic>
    </p:spTree>
    <p:extLst>
      <p:ext uri="{BB962C8B-B14F-4D97-AF65-F5344CB8AC3E}">
        <p14:creationId xmlns:p14="http://schemas.microsoft.com/office/powerpoint/2010/main" val="3443989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Text Placeholder 41">
            <a:extLst>
              <a:ext uri="{FF2B5EF4-FFF2-40B4-BE49-F238E27FC236}">
                <a16:creationId xmlns:a16="http://schemas.microsoft.com/office/drawing/2014/main" id="{320AD8F2-4804-2216-6B88-7B4E7B74F8BA}"/>
              </a:ext>
            </a:extLst>
          </p:cNvPr>
          <p:cNvSpPr>
            <a:spLocks noGrp="1"/>
          </p:cNvSpPr>
          <p:nvPr>
            <p:ph type="body" sz="quarter" idx="12"/>
          </p:nvPr>
        </p:nvSpPr>
        <p:spPr>
          <a:xfrm>
            <a:off x="5213444" y="962526"/>
            <a:ext cx="663826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53CB119F-83E1-2E5E-BB3E-CF4FC3A7943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76786" y="6153001"/>
            <a:ext cx="1453018" cy="537250"/>
          </a:xfrm>
          <a:prstGeom prst="rect">
            <a:avLst/>
          </a:prstGeom>
        </p:spPr>
      </p:pic>
    </p:spTree>
    <p:extLst>
      <p:ext uri="{BB962C8B-B14F-4D97-AF65-F5344CB8AC3E}">
        <p14:creationId xmlns:p14="http://schemas.microsoft.com/office/powerpoint/2010/main" val="4020822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image 7">
    <p:bg>
      <p:bgPr>
        <a:solidFill>
          <a:srgbClr val="351C5C"/>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8A731AAF-DEBF-ACA9-A33F-33F2A1EAE040}"/>
              </a:ext>
            </a:extLst>
          </p:cNvPr>
          <p:cNvGrpSpPr/>
          <p:nvPr userDrawn="1"/>
        </p:nvGrpSpPr>
        <p:grpSpPr>
          <a:xfrm>
            <a:off x="7901642" y="3045085"/>
            <a:ext cx="4334953" cy="3822854"/>
            <a:chOff x="7901642" y="3045085"/>
            <a:chExt cx="4334953" cy="3822854"/>
          </a:xfrm>
        </p:grpSpPr>
        <p:sp>
          <p:nvSpPr>
            <p:cNvPr id="58" name="Freeform 57">
              <a:extLst>
                <a:ext uri="{FF2B5EF4-FFF2-40B4-BE49-F238E27FC236}">
                  <a16:creationId xmlns:a16="http://schemas.microsoft.com/office/drawing/2014/main" id="{EB025952-AC3F-61E5-37A1-1351909FFCC3}"/>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80712FA5-D901-FAF4-3514-16CB5F6F04E2}"/>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0269C64A-EE04-940D-ABAB-F7B101CCD1E2}"/>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C5701BC7-1111-0248-0C2A-0513969165E5}"/>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3" name="Round Single Corner Rectangle 2">
            <a:extLst>
              <a:ext uri="{FF2B5EF4-FFF2-40B4-BE49-F238E27FC236}">
                <a16:creationId xmlns:a16="http://schemas.microsoft.com/office/drawing/2014/main" id="{ED58C790-3066-C0E0-D149-B876FA5F1F10}"/>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5" name="Title Placeholder 12">
            <a:extLst>
              <a:ext uri="{FF2B5EF4-FFF2-40B4-BE49-F238E27FC236}">
                <a16:creationId xmlns:a16="http://schemas.microsoft.com/office/drawing/2014/main" id="{0C4AFBDD-99F6-A14E-8F31-12F8A7CC4557}"/>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7" name="Freeform 6">
            <a:extLst>
              <a:ext uri="{FF2B5EF4-FFF2-40B4-BE49-F238E27FC236}">
                <a16:creationId xmlns:a16="http://schemas.microsoft.com/office/drawing/2014/main" id="{CA47A809-FE8D-F848-8F70-8C123617E75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6" name="Picture Placeholder 34">
            <a:extLst>
              <a:ext uri="{FF2B5EF4-FFF2-40B4-BE49-F238E27FC236}">
                <a16:creationId xmlns:a16="http://schemas.microsoft.com/office/drawing/2014/main" id="{59C55BF6-B3C8-3F92-6727-CE2FA5C21889}"/>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3" name="Text Placeholder 41">
            <a:extLst>
              <a:ext uri="{FF2B5EF4-FFF2-40B4-BE49-F238E27FC236}">
                <a16:creationId xmlns:a16="http://schemas.microsoft.com/office/drawing/2014/main" id="{BEA19EE6-9E33-BB81-336C-A2B90220EFE9}"/>
              </a:ext>
            </a:extLst>
          </p:cNvPr>
          <p:cNvSpPr>
            <a:spLocks noGrp="1"/>
          </p:cNvSpPr>
          <p:nvPr>
            <p:ph type="body" sz="quarter" idx="13"/>
          </p:nvPr>
        </p:nvSpPr>
        <p:spPr>
          <a:xfrm>
            <a:off x="340290" y="962526"/>
            <a:ext cx="5953977"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1">
            <a:extLst>
              <a:ext uri="{FF2B5EF4-FFF2-40B4-BE49-F238E27FC236}">
                <a16:creationId xmlns:a16="http://schemas.microsoft.com/office/drawing/2014/main" id="{8D82E018-2C5D-898F-337B-50729523886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019177" y="115837"/>
            <a:ext cx="1453018" cy="537250"/>
          </a:xfrm>
          <a:prstGeom prst="rect">
            <a:avLst/>
          </a:prstGeom>
        </p:spPr>
      </p:pic>
    </p:spTree>
    <p:extLst>
      <p:ext uri="{BB962C8B-B14F-4D97-AF65-F5344CB8AC3E}">
        <p14:creationId xmlns:p14="http://schemas.microsoft.com/office/powerpoint/2010/main" val="2514819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3F8BEECD-1579-1607-CC11-5426D4431365}"/>
              </a:ext>
            </a:extLst>
          </p:cNvPr>
          <p:cNvGrpSpPr/>
          <p:nvPr userDrawn="1"/>
        </p:nvGrpSpPr>
        <p:grpSpPr>
          <a:xfrm>
            <a:off x="8431331" y="0"/>
            <a:ext cx="3770001" cy="6858000"/>
            <a:chOff x="8422000" y="0"/>
            <a:chExt cx="3770001" cy="6858000"/>
          </a:xfrm>
        </p:grpSpPr>
        <p:sp>
          <p:nvSpPr>
            <p:cNvPr id="49" name="Freeform 48">
              <a:extLst>
                <a:ext uri="{FF2B5EF4-FFF2-40B4-BE49-F238E27FC236}">
                  <a16:creationId xmlns:a16="http://schemas.microsoft.com/office/drawing/2014/main" id="{E00C70B1-BFFA-9408-6C58-2EC3D56CEB87}"/>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09002E-045D-658C-925C-EBC9588FFCDB}"/>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41407B18-1C7D-E8EC-E436-ADE99D0A5D5E}"/>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55" name="Text Placeholder 41">
            <a:extLst>
              <a:ext uri="{FF2B5EF4-FFF2-40B4-BE49-F238E27FC236}">
                <a16:creationId xmlns:a16="http://schemas.microsoft.com/office/drawing/2014/main" id="{0EFE012E-5265-5F5B-0822-05E4CCAE0E65}"/>
              </a:ext>
            </a:extLst>
          </p:cNvPr>
          <p:cNvSpPr>
            <a:spLocks noGrp="1"/>
          </p:cNvSpPr>
          <p:nvPr>
            <p:ph type="body" sz="quarter" idx="14"/>
          </p:nvPr>
        </p:nvSpPr>
        <p:spPr>
          <a:xfrm>
            <a:off x="340291" y="962526"/>
            <a:ext cx="704228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D45ED864-6480-0F9F-BB06-55F43DA497F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1303846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54979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Emtpy with logo">
    <p:spTree>
      <p:nvGrpSpPr>
        <p:cNvPr id="1" name=""/>
        <p:cNvGrpSpPr/>
        <p:nvPr/>
      </p:nvGrpSpPr>
      <p:grpSpPr>
        <a:xfrm>
          <a:off x="0" y="0"/>
          <a:ext cx="0" cy="0"/>
          <a:chOff x="0" y="0"/>
          <a:chExt cx="0" cy="0"/>
        </a:xfrm>
      </p:grpSpPr>
      <p:pic>
        <p:nvPicPr>
          <p:cNvPr id="3" name="Picture 1">
            <a:extLst>
              <a:ext uri="{FF2B5EF4-FFF2-40B4-BE49-F238E27FC236}">
                <a16:creationId xmlns:a16="http://schemas.microsoft.com/office/drawing/2014/main" id="{B1ECC48A-A0D5-D623-3BF2-C8DDB6B164F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7569076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2463097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6" name="Group 5">
            <a:extLst>
              <a:ext uri="{FF2B5EF4-FFF2-40B4-BE49-F238E27FC236}">
                <a16:creationId xmlns:a16="http://schemas.microsoft.com/office/drawing/2014/main" id="{641C3EF6-4EB6-0621-1F71-CD8A930DEB08}"/>
              </a:ext>
            </a:extLst>
          </p:cNvPr>
          <p:cNvGrpSpPr/>
          <p:nvPr userDrawn="1"/>
        </p:nvGrpSpPr>
        <p:grpSpPr>
          <a:xfrm>
            <a:off x="10223653" y="3709107"/>
            <a:ext cx="1968347" cy="3148894"/>
            <a:chOff x="10223653" y="3709107"/>
            <a:chExt cx="1968347" cy="3148894"/>
          </a:xfrm>
        </p:grpSpPr>
        <p:sp>
          <p:nvSpPr>
            <p:cNvPr id="7" name="Freeform 6">
              <a:extLst>
                <a:ext uri="{FF2B5EF4-FFF2-40B4-BE49-F238E27FC236}">
                  <a16:creationId xmlns:a16="http://schemas.microsoft.com/office/drawing/2014/main" id="{08594F84-DD18-116A-EBF6-7B4564D4F7FA}"/>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8C38A67-D69D-4C87-820E-BD5745EBDD25}"/>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C05A447B-E050-1210-7BA4-E131DA569322}"/>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E61E3D16-3E1A-3939-A205-B63D6E1310E9}"/>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ECD72B58-CB78-74AA-AD3A-F63459F0024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36297909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sp>
        <p:nvSpPr>
          <p:cNvPr id="42" name="Text Placeholder 41">
            <a:extLst>
              <a:ext uri="{FF2B5EF4-FFF2-40B4-BE49-F238E27FC236}">
                <a16:creationId xmlns:a16="http://schemas.microsoft.com/office/drawing/2014/main" id="{1D9041B6-6DB5-2FDF-C9CB-8D083C2FD493}"/>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reeform 4">
            <a:extLst>
              <a:ext uri="{FF2B5EF4-FFF2-40B4-BE49-F238E27FC236}">
                <a16:creationId xmlns:a16="http://schemas.microsoft.com/office/drawing/2014/main" id="{212AF0F1-4ACD-6081-2C35-E882471E6B0E}"/>
              </a:ext>
            </a:extLst>
          </p:cNvPr>
          <p:cNvSpPr/>
          <p:nvPr userDrawn="1"/>
        </p:nvSpPr>
        <p:spPr>
          <a:xfrm rot="18900000">
            <a:off x="9949464" y="5817782"/>
            <a:ext cx="2188813" cy="1818785"/>
          </a:xfrm>
          <a:custGeom>
            <a:avLst/>
            <a:gdLst>
              <a:gd name="csX0" fmla="*/ 1796177 w 2188813"/>
              <a:gd name="csY0" fmla="*/ 931824 h 1818785"/>
              <a:gd name="csX1" fmla="*/ 1973543 w 2188813"/>
              <a:gd name="csY1" fmla="*/ 1122464 h 1818785"/>
              <a:gd name="csX2" fmla="*/ 2156219 w 2188813"/>
              <a:gd name="csY2" fmla="*/ 1385618 h 1818785"/>
              <a:gd name="csX3" fmla="*/ 2188813 w 2188813"/>
              <a:gd name="csY3" fmla="*/ 1448758 h 1818785"/>
              <a:gd name="csX4" fmla="*/ 1818786 w 2188813"/>
              <a:gd name="csY4" fmla="*/ 1818785 h 1818785"/>
              <a:gd name="csX5" fmla="*/ 0 w 2188813"/>
              <a:gd name="csY5" fmla="*/ 0 h 1818785"/>
              <a:gd name="csX6" fmla="*/ 26934 w 2188813"/>
              <a:gd name="csY6" fmla="*/ 10322 h 1818785"/>
              <a:gd name="csX7" fmla="*/ 177678 w 2188813"/>
              <a:gd name="csY7" fmla="*/ 65885 h 1818785"/>
              <a:gd name="csX8" fmla="*/ 1796177 w 2188813"/>
              <a:gd name="csY8" fmla="*/ 931824 h 18187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88813" h="1818785">
                <a:moveTo>
                  <a:pt x="1796177" y="931824"/>
                </a:moveTo>
                <a:cubicBezTo>
                  <a:pt x="1859076" y="991628"/>
                  <a:pt x="1918417" y="1055038"/>
                  <a:pt x="1973543" y="1122464"/>
                </a:cubicBezTo>
                <a:cubicBezTo>
                  <a:pt x="2040961" y="1204166"/>
                  <a:pt x="2102233" y="1291620"/>
                  <a:pt x="2156219" y="1385618"/>
                </a:cubicBezTo>
                <a:lnTo>
                  <a:pt x="2188813" y="1448758"/>
                </a:lnTo>
                <a:lnTo>
                  <a:pt x="1818786" y="1818785"/>
                </a:lnTo>
                <a:lnTo>
                  <a:pt x="0" y="0"/>
                </a:lnTo>
                <a:lnTo>
                  <a:pt x="26934" y="10322"/>
                </a:lnTo>
                <a:cubicBezTo>
                  <a:pt x="76133" y="27770"/>
                  <a:pt x="126906" y="46793"/>
                  <a:pt x="177678" y="65885"/>
                </a:cubicBezTo>
                <a:cubicBezTo>
                  <a:pt x="741269" y="271311"/>
                  <a:pt x="1355885" y="513200"/>
                  <a:pt x="1796177" y="931824"/>
                </a:cubicBezTo>
                <a:close/>
              </a:path>
            </a:pathLst>
          </a:custGeom>
          <a:solidFill>
            <a:srgbClr val="6E63D6"/>
          </a:solidFill>
          <a:ln w="6350" cap="flat">
            <a:noFill/>
            <a:prstDash val="solid"/>
            <a:miter/>
          </a:ln>
        </p:spPr>
        <p:txBody>
          <a:bodyPr wrap="square">
            <a:noAutofit/>
          </a:bodyPr>
          <a:lstStyle/>
          <a:p>
            <a:endParaRPr lang="en-US"/>
          </a:p>
        </p:txBody>
      </p:sp>
      <p:pic>
        <p:nvPicPr>
          <p:cNvPr id="6" name="Picture 1">
            <a:extLst>
              <a:ext uri="{FF2B5EF4-FFF2-40B4-BE49-F238E27FC236}">
                <a16:creationId xmlns:a16="http://schemas.microsoft.com/office/drawing/2014/main" id="{38A2E99C-9028-BC04-DC87-2A349720718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635348" y="6339061"/>
            <a:ext cx="1453018" cy="537250"/>
          </a:xfrm>
          <a:prstGeom prst="rect">
            <a:avLst/>
          </a:prstGeom>
        </p:spPr>
      </p:pic>
    </p:spTree>
    <p:extLst>
      <p:ext uri="{BB962C8B-B14F-4D97-AF65-F5344CB8AC3E}">
        <p14:creationId xmlns:p14="http://schemas.microsoft.com/office/powerpoint/2010/main" val="16010088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46" name="Group 45">
            <a:extLst>
              <a:ext uri="{FF2B5EF4-FFF2-40B4-BE49-F238E27FC236}">
                <a16:creationId xmlns:a16="http://schemas.microsoft.com/office/drawing/2014/main" id="{25CE8B88-3E4A-A2E8-3DB6-EC6CDB89B838}"/>
              </a:ext>
            </a:extLst>
          </p:cNvPr>
          <p:cNvGrpSpPr/>
          <p:nvPr userDrawn="1"/>
        </p:nvGrpSpPr>
        <p:grpSpPr>
          <a:xfrm>
            <a:off x="0" y="4956384"/>
            <a:ext cx="2921093" cy="1901616"/>
            <a:chOff x="0" y="4956384"/>
            <a:chExt cx="2921093" cy="1901616"/>
          </a:xfrm>
        </p:grpSpPr>
        <p:sp>
          <p:nvSpPr>
            <p:cNvPr id="47" name="Freeform 46">
              <a:extLst>
                <a:ext uri="{FF2B5EF4-FFF2-40B4-BE49-F238E27FC236}">
                  <a16:creationId xmlns:a16="http://schemas.microsoft.com/office/drawing/2014/main" id="{045CBE23-0FF9-523A-ECBF-29F604BF49BF}"/>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AC3F6D9D-8B55-B2A7-A1A0-1DD8DF51B9E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2B9A63DE-9175-549C-4787-D0770C8518BE}"/>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1" name="Text Placeholder 41">
            <a:extLst>
              <a:ext uri="{FF2B5EF4-FFF2-40B4-BE49-F238E27FC236}">
                <a16:creationId xmlns:a16="http://schemas.microsoft.com/office/drawing/2014/main" id="{2600FB66-D871-E823-6D90-531C53B0C6C8}"/>
              </a:ext>
            </a:extLst>
          </p:cNvPr>
          <p:cNvSpPr>
            <a:spLocks noGrp="1"/>
          </p:cNvSpPr>
          <p:nvPr>
            <p:ph type="body" sz="quarter" idx="12"/>
          </p:nvPr>
        </p:nvSpPr>
        <p:spPr>
          <a:xfrm>
            <a:off x="340291" y="962526"/>
            <a:ext cx="666690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099CE7C-6AED-E5E6-7F35-4EF5EA6F144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3320593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5"/>
            <a:ext cx="4111419" cy="4666605"/>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grpSp>
        <p:nvGrpSpPr>
          <p:cNvPr id="2" name="Group 1">
            <a:extLst>
              <a:ext uri="{FF2B5EF4-FFF2-40B4-BE49-F238E27FC236}">
                <a16:creationId xmlns:a16="http://schemas.microsoft.com/office/drawing/2014/main" id="{9B3B2A36-80B9-98E6-2E03-92709A86C2A6}"/>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C4DA5E53-F3F4-F9FE-AC70-5EAB6F94AC64}"/>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56928E09-DA37-36ED-FB7F-68A3DAEF3222}"/>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4A380193-CF73-D18E-42A6-E2AF2F711B32}"/>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Text Placeholder 41">
            <a:extLst>
              <a:ext uri="{FF2B5EF4-FFF2-40B4-BE49-F238E27FC236}">
                <a16:creationId xmlns:a16="http://schemas.microsoft.com/office/drawing/2014/main" id="{3703A33C-8CD0-79C0-9A24-6ABA5B7E67D9}"/>
              </a:ext>
            </a:extLst>
          </p:cNvPr>
          <p:cNvSpPr>
            <a:spLocks noGrp="1"/>
          </p:cNvSpPr>
          <p:nvPr>
            <p:ph type="body" sz="quarter" idx="12"/>
          </p:nvPr>
        </p:nvSpPr>
        <p:spPr>
          <a:xfrm>
            <a:off x="5268930" y="962526"/>
            <a:ext cx="658243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2E60319E-33F8-0FB8-DB3D-F0681D0BC31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1359507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D0D04FE-931A-B604-B7EA-1C42ABB1BF6B}"/>
              </a:ext>
            </a:extLst>
          </p:cNvPr>
          <p:cNvGrpSpPr/>
          <p:nvPr userDrawn="1"/>
        </p:nvGrpSpPr>
        <p:grpSpPr>
          <a:xfrm>
            <a:off x="7268997" y="850264"/>
            <a:ext cx="4923003" cy="6007737"/>
            <a:chOff x="7268997" y="850264"/>
            <a:chExt cx="4923003" cy="6007737"/>
          </a:xfrm>
        </p:grpSpPr>
        <p:sp>
          <p:nvSpPr>
            <p:cNvPr id="14" name="Freeform 13">
              <a:extLst>
                <a:ext uri="{FF2B5EF4-FFF2-40B4-BE49-F238E27FC236}">
                  <a16:creationId xmlns:a16="http://schemas.microsoft.com/office/drawing/2014/main" id="{77CAA790-9905-3750-D869-2315D158CFD6}"/>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15" name="Freeform 14">
              <a:extLst>
                <a:ext uri="{FF2B5EF4-FFF2-40B4-BE49-F238E27FC236}">
                  <a16:creationId xmlns:a16="http://schemas.microsoft.com/office/drawing/2014/main" id="{EB03772C-91A9-DE02-A9C4-5C2FFB0091A3}"/>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C2A35E04-5244-883F-170A-2F0DBBE9ACFE}"/>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DD0FA878-50BD-CBC4-74DE-44C7BE431B8E}"/>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D4B01342-25B4-9479-0278-000EE5722FC0}"/>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1" name="Text Placeholder 41">
            <a:extLst>
              <a:ext uri="{FF2B5EF4-FFF2-40B4-BE49-F238E27FC236}">
                <a16:creationId xmlns:a16="http://schemas.microsoft.com/office/drawing/2014/main" id="{95DDFB11-2E95-6B56-7120-B611A6DB17F8}"/>
              </a:ext>
            </a:extLst>
          </p:cNvPr>
          <p:cNvSpPr>
            <a:spLocks noGrp="1"/>
          </p:cNvSpPr>
          <p:nvPr>
            <p:ph type="body" sz="quarter" idx="12"/>
          </p:nvPr>
        </p:nvSpPr>
        <p:spPr>
          <a:xfrm>
            <a:off x="340291" y="962526"/>
            <a:ext cx="488501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58F7C2D8-8929-E967-0B68-3D93ADAF587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00993" y="5820875"/>
            <a:ext cx="1453018" cy="537250"/>
          </a:xfrm>
          <a:prstGeom prst="rect">
            <a:avLst/>
          </a:prstGeom>
        </p:spPr>
      </p:pic>
    </p:spTree>
    <p:extLst>
      <p:ext uri="{BB962C8B-B14F-4D97-AF65-F5344CB8AC3E}">
        <p14:creationId xmlns:p14="http://schemas.microsoft.com/office/powerpoint/2010/main" val="42689992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AAEB6BF-3187-C157-0243-D4E23A93D468}"/>
              </a:ext>
            </a:extLst>
          </p:cNvPr>
          <p:cNvGrpSpPr/>
          <p:nvPr userDrawn="1"/>
        </p:nvGrpSpPr>
        <p:grpSpPr>
          <a:xfrm>
            <a:off x="-1" y="1413959"/>
            <a:ext cx="6805878" cy="5439867"/>
            <a:chOff x="-1" y="1413959"/>
            <a:chExt cx="6805878" cy="5439867"/>
          </a:xfrm>
        </p:grpSpPr>
        <p:sp>
          <p:nvSpPr>
            <p:cNvPr id="26" name="Freeform 25">
              <a:extLst>
                <a:ext uri="{FF2B5EF4-FFF2-40B4-BE49-F238E27FC236}">
                  <a16:creationId xmlns:a16="http://schemas.microsoft.com/office/drawing/2014/main" id="{DDAB9F50-6A5E-F5B3-2D9D-BBA51010A28E}"/>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D9E805E0-0286-37C9-6D12-3BBF89D4E312}"/>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01859D52-E387-DD28-9530-A82EFB60B23D}"/>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8C9A0A31-4412-4BA9-AFF1-B411D4DF5113}"/>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6A604A0B-E692-6512-5A9D-8F3D54F46938}"/>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49" name="Text Placeholder 41">
            <a:extLst>
              <a:ext uri="{FF2B5EF4-FFF2-40B4-BE49-F238E27FC236}">
                <a16:creationId xmlns:a16="http://schemas.microsoft.com/office/drawing/2014/main" id="{D34592E3-FE4E-DB54-A853-189EC054C237}"/>
              </a:ext>
            </a:extLst>
          </p:cNvPr>
          <p:cNvSpPr>
            <a:spLocks noGrp="1"/>
          </p:cNvSpPr>
          <p:nvPr>
            <p:ph type="body" sz="quarter" idx="12"/>
          </p:nvPr>
        </p:nvSpPr>
        <p:spPr>
          <a:xfrm>
            <a:off x="6873950" y="962526"/>
            <a:ext cx="497741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78DDA17-46E9-1DA6-CAB8-CE56C6C11ECD}"/>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3845568" y="6042598"/>
            <a:ext cx="1453018" cy="537250"/>
          </a:xfrm>
          <a:prstGeom prst="rect">
            <a:avLst/>
          </a:prstGeom>
        </p:spPr>
      </p:pic>
    </p:spTree>
    <p:extLst>
      <p:ext uri="{BB962C8B-B14F-4D97-AF65-F5344CB8AC3E}">
        <p14:creationId xmlns:p14="http://schemas.microsoft.com/office/powerpoint/2010/main" val="31543500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F204C80-0646-8906-828E-FB392B276AAA}"/>
              </a:ext>
            </a:extLst>
          </p:cNvPr>
          <p:cNvGrpSpPr/>
          <p:nvPr userDrawn="1"/>
        </p:nvGrpSpPr>
        <p:grpSpPr>
          <a:xfrm>
            <a:off x="0" y="1079818"/>
            <a:ext cx="8037079" cy="5778183"/>
            <a:chOff x="0" y="1079818"/>
            <a:chExt cx="8037079" cy="5778183"/>
          </a:xfrm>
        </p:grpSpPr>
        <p:sp>
          <p:nvSpPr>
            <p:cNvPr id="7" name="Freeform 6">
              <a:extLst>
                <a:ext uri="{FF2B5EF4-FFF2-40B4-BE49-F238E27FC236}">
                  <a16:creationId xmlns:a16="http://schemas.microsoft.com/office/drawing/2014/main" id="{68D1BB9A-1981-24A4-E7F8-776EA3F11F6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26637AE7-81B5-3B3D-F978-C97DA52AA918}"/>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E00EAA4B-F966-E88D-3F8C-2267237BCECB}"/>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11142510-ED16-FFC9-C0CA-5D4625F0172E}"/>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89781672-3E04-42DB-BB55-95D6A1EFB51E}"/>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31055699-435E-27FC-49B2-EBF8AE3BAE03}"/>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13" name="Picture 1">
            <a:extLst>
              <a:ext uri="{FF2B5EF4-FFF2-40B4-BE49-F238E27FC236}">
                <a16:creationId xmlns:a16="http://schemas.microsoft.com/office/drawing/2014/main" id="{8987E07A-2DC0-C486-D3CD-9F7D7CE4150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91668" y="6258093"/>
            <a:ext cx="1453018" cy="537250"/>
          </a:xfrm>
          <a:prstGeom prst="rect">
            <a:avLst/>
          </a:prstGeom>
        </p:spPr>
      </p:pic>
    </p:spTree>
    <p:extLst>
      <p:ext uri="{BB962C8B-B14F-4D97-AF65-F5344CB8AC3E}">
        <p14:creationId xmlns:p14="http://schemas.microsoft.com/office/powerpoint/2010/main" val="14160983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980A37BB-C05A-1640-F078-DDBCA112169C}"/>
              </a:ext>
            </a:extLst>
          </p:cNvPr>
          <p:cNvGrpSpPr/>
          <p:nvPr userDrawn="1"/>
        </p:nvGrpSpPr>
        <p:grpSpPr>
          <a:xfrm>
            <a:off x="0" y="144961"/>
            <a:ext cx="5075397" cy="6735610"/>
            <a:chOff x="0" y="144961"/>
            <a:chExt cx="5075397" cy="6735610"/>
          </a:xfrm>
        </p:grpSpPr>
        <p:sp>
          <p:nvSpPr>
            <p:cNvPr id="43" name="Freeform 42">
              <a:extLst>
                <a:ext uri="{FF2B5EF4-FFF2-40B4-BE49-F238E27FC236}">
                  <a16:creationId xmlns:a16="http://schemas.microsoft.com/office/drawing/2014/main" id="{FD70EBA2-41CA-0B77-1C4B-F812A3B947C4}"/>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45" name="Freeform 44">
              <a:extLst>
                <a:ext uri="{FF2B5EF4-FFF2-40B4-BE49-F238E27FC236}">
                  <a16:creationId xmlns:a16="http://schemas.microsoft.com/office/drawing/2014/main" id="{7429C929-9E0A-0183-FA6A-803CE7C0D6D1}"/>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2181C43B-BD17-D043-7E46-2371DCD1EF5D}"/>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2EFB04BB-74E0-0870-63DF-BF9CB4CBF142}"/>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0" i="0">
                <a:solidFill>
                  <a:srgbClr val="361D5C"/>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8" name="Freeform 47">
            <a:extLst>
              <a:ext uri="{FF2B5EF4-FFF2-40B4-BE49-F238E27FC236}">
                <a16:creationId xmlns:a16="http://schemas.microsoft.com/office/drawing/2014/main" id="{6C6B662B-62E0-DB9F-DDD5-A7658543E5CA}"/>
              </a:ext>
            </a:extLst>
          </p:cNvPr>
          <p:cNvSpPr/>
          <p:nvPr userDrawn="1"/>
        </p:nvSpPr>
        <p:spPr>
          <a:xfrm>
            <a:off x="0" y="5377095"/>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0" name="Text Placeholder 41">
            <a:extLst>
              <a:ext uri="{FF2B5EF4-FFF2-40B4-BE49-F238E27FC236}">
                <a16:creationId xmlns:a16="http://schemas.microsoft.com/office/drawing/2014/main" id="{FC0CC716-9354-7166-4E6C-173DDE4DFA99}"/>
              </a:ext>
            </a:extLst>
          </p:cNvPr>
          <p:cNvSpPr>
            <a:spLocks noGrp="1"/>
          </p:cNvSpPr>
          <p:nvPr>
            <p:ph type="body" sz="quarter" idx="13"/>
          </p:nvPr>
        </p:nvSpPr>
        <p:spPr>
          <a:xfrm>
            <a:off x="5285729" y="962526"/>
            <a:ext cx="656563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1">
            <a:extLst>
              <a:ext uri="{FF2B5EF4-FFF2-40B4-BE49-F238E27FC236}">
                <a16:creationId xmlns:a16="http://schemas.microsoft.com/office/drawing/2014/main" id="{CE8837B3-341B-1A9E-97FE-2AEC90950C58}"/>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9084" y="6159031"/>
            <a:ext cx="1453018" cy="537250"/>
          </a:xfrm>
          <a:prstGeom prst="rect">
            <a:avLst/>
          </a:prstGeom>
        </p:spPr>
      </p:pic>
    </p:spTree>
    <p:extLst>
      <p:ext uri="{BB962C8B-B14F-4D97-AF65-F5344CB8AC3E}">
        <p14:creationId xmlns:p14="http://schemas.microsoft.com/office/powerpoint/2010/main" val="2168178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808308B-963A-375F-C686-640832C3DE09}"/>
              </a:ext>
            </a:extLst>
          </p:cNvPr>
          <p:cNvGrpSpPr/>
          <p:nvPr userDrawn="1"/>
        </p:nvGrpSpPr>
        <p:grpSpPr>
          <a:xfrm>
            <a:off x="6096026" y="1132900"/>
            <a:ext cx="6095975" cy="5725100"/>
            <a:chOff x="6096026" y="1132900"/>
            <a:chExt cx="6095975" cy="5725100"/>
          </a:xfrm>
        </p:grpSpPr>
        <p:sp>
          <p:nvSpPr>
            <p:cNvPr id="5" name="Freeform 4">
              <a:extLst>
                <a:ext uri="{FF2B5EF4-FFF2-40B4-BE49-F238E27FC236}">
                  <a16:creationId xmlns:a16="http://schemas.microsoft.com/office/drawing/2014/main" id="{A7904B37-1448-62CE-8E2E-287AD179F7F1}"/>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CFCA2823-6F2E-7F19-8DC0-0D72494EA391}"/>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E351E24B-0528-5D43-F9EA-3365E12A93CB}"/>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0EC06E33-6434-C809-2469-48C9978509BE}"/>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3" name="Text Placeholder 41">
            <a:extLst>
              <a:ext uri="{FF2B5EF4-FFF2-40B4-BE49-F238E27FC236}">
                <a16:creationId xmlns:a16="http://schemas.microsoft.com/office/drawing/2014/main" id="{907965EC-2C90-EDAC-66EE-1B0275CA5944}"/>
              </a:ext>
            </a:extLst>
          </p:cNvPr>
          <p:cNvSpPr>
            <a:spLocks noGrp="1"/>
          </p:cNvSpPr>
          <p:nvPr>
            <p:ph type="body" sz="quarter" idx="12"/>
          </p:nvPr>
        </p:nvSpPr>
        <p:spPr>
          <a:xfrm>
            <a:off x="340291" y="962526"/>
            <a:ext cx="56138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061C652C-A0C1-5243-198D-562BA26BBE1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22147882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2" name="Freeform 1">
            <a:extLst>
              <a:ext uri="{FF2B5EF4-FFF2-40B4-BE49-F238E27FC236}">
                <a16:creationId xmlns:a16="http://schemas.microsoft.com/office/drawing/2014/main" id="{F5D48DAD-A5A3-B20F-57E3-F25D4A943315}"/>
              </a:ext>
            </a:extLst>
          </p:cNvPr>
          <p:cNvSpPr/>
          <p:nvPr userDrawn="1"/>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9B037FAD-560E-F7A8-6960-1A0E0938E1DB}"/>
              </a:ext>
            </a:extLst>
          </p:cNvPr>
          <p:cNvSpPr/>
          <p:nvPr userDrawn="1"/>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962456D8-CC1E-A8B0-98F9-B4A5C1AC9ECA}"/>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41">
            <a:extLst>
              <a:ext uri="{FF2B5EF4-FFF2-40B4-BE49-F238E27FC236}">
                <a16:creationId xmlns:a16="http://schemas.microsoft.com/office/drawing/2014/main" id="{80753CB6-0FA6-4AC8-BCE2-F2B3186D4FEB}"/>
              </a:ext>
            </a:extLst>
          </p:cNvPr>
          <p:cNvSpPr>
            <a:spLocks noGrp="1"/>
          </p:cNvSpPr>
          <p:nvPr>
            <p:ph type="body" sz="quarter" idx="12"/>
          </p:nvPr>
        </p:nvSpPr>
        <p:spPr>
          <a:xfrm>
            <a:off x="5213444" y="962526"/>
            <a:ext cx="663826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F76742C5-2AA6-4B5C-DF96-97EAC280087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86118" y="6153001"/>
            <a:ext cx="1453018" cy="537250"/>
          </a:xfrm>
          <a:prstGeom prst="rect">
            <a:avLst/>
          </a:prstGeom>
        </p:spPr>
      </p:pic>
    </p:spTree>
    <p:extLst>
      <p:ext uri="{BB962C8B-B14F-4D97-AF65-F5344CB8AC3E}">
        <p14:creationId xmlns:p14="http://schemas.microsoft.com/office/powerpoint/2010/main" val="22712226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85E65BE-DEB6-64D7-E6DF-6C8968403857}"/>
              </a:ext>
            </a:extLst>
          </p:cNvPr>
          <p:cNvGrpSpPr/>
          <p:nvPr userDrawn="1"/>
        </p:nvGrpSpPr>
        <p:grpSpPr>
          <a:xfrm>
            <a:off x="7901642" y="3045085"/>
            <a:ext cx="4334953" cy="3822854"/>
            <a:chOff x="7901642" y="3045085"/>
            <a:chExt cx="4334953" cy="3822854"/>
          </a:xfrm>
        </p:grpSpPr>
        <p:sp>
          <p:nvSpPr>
            <p:cNvPr id="3" name="Freeform 2">
              <a:extLst>
                <a:ext uri="{FF2B5EF4-FFF2-40B4-BE49-F238E27FC236}">
                  <a16:creationId xmlns:a16="http://schemas.microsoft.com/office/drawing/2014/main" id="{90D88FC9-2394-D3A8-8B18-8A6756FEEB48}"/>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4" name="Freeform 3">
              <a:extLst>
                <a:ext uri="{FF2B5EF4-FFF2-40B4-BE49-F238E27FC236}">
                  <a16:creationId xmlns:a16="http://schemas.microsoft.com/office/drawing/2014/main" id="{51530F2C-3F82-A640-4765-0A7D44FAFCA1}"/>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5" name="Freeform 4">
              <a:extLst>
                <a:ext uri="{FF2B5EF4-FFF2-40B4-BE49-F238E27FC236}">
                  <a16:creationId xmlns:a16="http://schemas.microsoft.com/office/drawing/2014/main" id="{1780C055-8907-A363-A184-0D4E8325682D}"/>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38DA6BD-83AB-D6AE-D31D-4CF8FDF7AB57}"/>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9" name="Freeform 8">
            <a:extLst>
              <a:ext uri="{FF2B5EF4-FFF2-40B4-BE49-F238E27FC236}">
                <a16:creationId xmlns:a16="http://schemas.microsoft.com/office/drawing/2014/main" id="{C68D938C-D658-FAF3-3E64-8926731BD1D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11" name="Text Placeholder 41">
            <a:extLst>
              <a:ext uri="{FF2B5EF4-FFF2-40B4-BE49-F238E27FC236}">
                <a16:creationId xmlns:a16="http://schemas.microsoft.com/office/drawing/2014/main" id="{4414CE10-1C07-39DE-45CE-9F663993BF77}"/>
              </a:ext>
            </a:extLst>
          </p:cNvPr>
          <p:cNvSpPr>
            <a:spLocks noGrp="1"/>
          </p:cNvSpPr>
          <p:nvPr>
            <p:ph type="body" sz="quarter" idx="11"/>
          </p:nvPr>
        </p:nvSpPr>
        <p:spPr>
          <a:xfrm>
            <a:off x="340290" y="962526"/>
            <a:ext cx="595397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2" name="Picture 1">
            <a:extLst>
              <a:ext uri="{FF2B5EF4-FFF2-40B4-BE49-F238E27FC236}">
                <a16:creationId xmlns:a16="http://schemas.microsoft.com/office/drawing/2014/main" id="{900BA02A-4A53-9CDA-0118-6D843878687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034770" y="126228"/>
            <a:ext cx="1453018" cy="537250"/>
          </a:xfrm>
          <a:prstGeom prst="rect">
            <a:avLst/>
          </a:prstGeom>
        </p:spPr>
      </p:pic>
    </p:spTree>
    <p:extLst>
      <p:ext uri="{BB962C8B-B14F-4D97-AF65-F5344CB8AC3E}">
        <p14:creationId xmlns:p14="http://schemas.microsoft.com/office/powerpoint/2010/main" val="6566388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DC538E4-1E3D-5770-10C2-7C3C2846029D}"/>
              </a:ext>
            </a:extLst>
          </p:cNvPr>
          <p:cNvGrpSpPr/>
          <p:nvPr userDrawn="1"/>
        </p:nvGrpSpPr>
        <p:grpSpPr>
          <a:xfrm>
            <a:off x="8431331" y="0"/>
            <a:ext cx="3770001" cy="6858000"/>
            <a:chOff x="8422000" y="0"/>
            <a:chExt cx="3770001" cy="6858000"/>
          </a:xfrm>
        </p:grpSpPr>
        <p:sp>
          <p:nvSpPr>
            <p:cNvPr id="9" name="Freeform 8">
              <a:extLst>
                <a:ext uri="{FF2B5EF4-FFF2-40B4-BE49-F238E27FC236}">
                  <a16:creationId xmlns:a16="http://schemas.microsoft.com/office/drawing/2014/main" id="{2055432D-AB0F-7A9F-2390-A01DC0660C55}"/>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A949EE2A-C021-9F03-1C48-3690FD4C8D7F}"/>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EEEB01E3-AFE3-5100-4E54-E1831C64EAD1}"/>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9" name="Text Placeholder 41">
            <a:extLst>
              <a:ext uri="{FF2B5EF4-FFF2-40B4-BE49-F238E27FC236}">
                <a16:creationId xmlns:a16="http://schemas.microsoft.com/office/drawing/2014/main" id="{C31654F3-EBEB-55B9-F0C7-326DC9B7BEB7}"/>
              </a:ext>
            </a:extLst>
          </p:cNvPr>
          <p:cNvSpPr>
            <a:spLocks noGrp="1"/>
          </p:cNvSpPr>
          <p:nvPr>
            <p:ph type="body" sz="quarter" idx="14"/>
          </p:nvPr>
        </p:nvSpPr>
        <p:spPr>
          <a:xfrm>
            <a:off x="340291" y="962526"/>
            <a:ext cx="711601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2710F482-4AC5-27D8-3AF4-6D049380747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32860361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5358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Empty with 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69E129-A800-636B-E1CA-5D72AC67E45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428885757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D0E6F514-AD5B-6612-C124-93B9DB5CB050}"/>
              </a:ext>
            </a:extLst>
          </p:cNvPr>
          <p:cNvSpPr>
            <a:spLocks noGrp="1"/>
          </p:cNvSpPr>
          <p:nvPr>
            <p:ph type="pic" sz="quarter" idx="10" hasCustomPrompt="1"/>
          </p:nvPr>
        </p:nvSpPr>
        <p:spPr>
          <a:xfrm>
            <a:off x="0" y="0"/>
            <a:ext cx="12192000" cy="6858000"/>
          </a:xfrm>
          <a:prstGeom prst="rect">
            <a:avLst/>
          </a:prstGeo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2882416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88FDF10D-631E-7B13-6EF4-FE3C27C1FF31}"/>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7" name="Group 6">
            <a:extLst>
              <a:ext uri="{FF2B5EF4-FFF2-40B4-BE49-F238E27FC236}">
                <a16:creationId xmlns:a16="http://schemas.microsoft.com/office/drawing/2014/main" id="{9D3D3A1B-DF99-75B9-44B6-8F10B9CB1F96}"/>
              </a:ext>
            </a:extLst>
          </p:cNvPr>
          <p:cNvGrpSpPr/>
          <p:nvPr userDrawn="1"/>
        </p:nvGrpSpPr>
        <p:grpSpPr>
          <a:xfrm>
            <a:off x="10223653" y="3709107"/>
            <a:ext cx="1968347" cy="3148894"/>
            <a:chOff x="10223653" y="3709107"/>
            <a:chExt cx="1968347" cy="3148894"/>
          </a:xfrm>
        </p:grpSpPr>
        <p:sp>
          <p:nvSpPr>
            <p:cNvPr id="8" name="Freeform 7">
              <a:extLst>
                <a:ext uri="{FF2B5EF4-FFF2-40B4-BE49-F238E27FC236}">
                  <a16:creationId xmlns:a16="http://schemas.microsoft.com/office/drawing/2014/main" id="{1AF995DF-DE3A-C6C0-2E1D-32B9C0FD25D4}"/>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9" name="Freeform 8">
              <a:extLst>
                <a:ext uri="{FF2B5EF4-FFF2-40B4-BE49-F238E27FC236}">
                  <a16:creationId xmlns:a16="http://schemas.microsoft.com/office/drawing/2014/main" id="{48F865A1-A1C4-173F-2883-08E633703FE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0C195BA2-B1EE-5946-DC5F-27088305DE50}"/>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6CE61189-26C8-F1FB-42D9-D4295675023A}"/>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50383AFD-8C00-82E2-4971-0FBCD054602F}"/>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20399128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6" name="Text Placeholder 41">
            <a:extLst>
              <a:ext uri="{FF2B5EF4-FFF2-40B4-BE49-F238E27FC236}">
                <a16:creationId xmlns:a16="http://schemas.microsoft.com/office/drawing/2014/main" id="{CA448D42-3E54-5B8F-9F82-ADEDFA2EB16C}"/>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reeform 1">
            <a:extLst>
              <a:ext uri="{FF2B5EF4-FFF2-40B4-BE49-F238E27FC236}">
                <a16:creationId xmlns:a16="http://schemas.microsoft.com/office/drawing/2014/main" id="{D6293FC7-BAC0-D668-31E6-B50DAD1C37F3}"/>
              </a:ext>
            </a:extLst>
          </p:cNvPr>
          <p:cNvSpPr/>
          <p:nvPr userDrawn="1"/>
        </p:nvSpPr>
        <p:spPr>
          <a:xfrm rot="18900000">
            <a:off x="9949464" y="5817782"/>
            <a:ext cx="2188813" cy="1818785"/>
          </a:xfrm>
          <a:custGeom>
            <a:avLst/>
            <a:gdLst>
              <a:gd name="csX0" fmla="*/ 1796177 w 2188813"/>
              <a:gd name="csY0" fmla="*/ 931824 h 1818785"/>
              <a:gd name="csX1" fmla="*/ 1973543 w 2188813"/>
              <a:gd name="csY1" fmla="*/ 1122464 h 1818785"/>
              <a:gd name="csX2" fmla="*/ 2156219 w 2188813"/>
              <a:gd name="csY2" fmla="*/ 1385618 h 1818785"/>
              <a:gd name="csX3" fmla="*/ 2188813 w 2188813"/>
              <a:gd name="csY3" fmla="*/ 1448758 h 1818785"/>
              <a:gd name="csX4" fmla="*/ 1818786 w 2188813"/>
              <a:gd name="csY4" fmla="*/ 1818785 h 1818785"/>
              <a:gd name="csX5" fmla="*/ 0 w 2188813"/>
              <a:gd name="csY5" fmla="*/ 0 h 1818785"/>
              <a:gd name="csX6" fmla="*/ 26934 w 2188813"/>
              <a:gd name="csY6" fmla="*/ 10322 h 1818785"/>
              <a:gd name="csX7" fmla="*/ 177678 w 2188813"/>
              <a:gd name="csY7" fmla="*/ 65885 h 1818785"/>
              <a:gd name="csX8" fmla="*/ 1796177 w 2188813"/>
              <a:gd name="csY8" fmla="*/ 931824 h 18187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88813" h="1818785">
                <a:moveTo>
                  <a:pt x="1796177" y="931824"/>
                </a:moveTo>
                <a:cubicBezTo>
                  <a:pt x="1859076" y="991628"/>
                  <a:pt x="1918417" y="1055038"/>
                  <a:pt x="1973543" y="1122464"/>
                </a:cubicBezTo>
                <a:cubicBezTo>
                  <a:pt x="2040961" y="1204166"/>
                  <a:pt x="2102233" y="1291620"/>
                  <a:pt x="2156219" y="1385618"/>
                </a:cubicBezTo>
                <a:lnTo>
                  <a:pt x="2188813" y="1448758"/>
                </a:lnTo>
                <a:lnTo>
                  <a:pt x="1818786" y="1818785"/>
                </a:lnTo>
                <a:lnTo>
                  <a:pt x="0" y="0"/>
                </a:lnTo>
                <a:lnTo>
                  <a:pt x="26934" y="10322"/>
                </a:lnTo>
                <a:cubicBezTo>
                  <a:pt x="76133" y="27770"/>
                  <a:pt x="126906" y="46793"/>
                  <a:pt x="177678" y="65885"/>
                </a:cubicBezTo>
                <a:cubicBezTo>
                  <a:pt x="741269" y="271311"/>
                  <a:pt x="1355885" y="513200"/>
                  <a:pt x="1796177" y="931824"/>
                </a:cubicBezTo>
                <a:close/>
              </a:path>
            </a:pathLst>
          </a:custGeom>
          <a:solidFill>
            <a:srgbClr val="361D5C"/>
          </a:solidFill>
          <a:ln w="6350" cap="flat">
            <a:noFill/>
            <a:prstDash val="solid"/>
            <a:miter/>
          </a:ln>
        </p:spPr>
        <p:txBody>
          <a:bodyPr/>
          <a:lstStyle/>
          <a:p>
            <a:endParaRPr lang="en-US"/>
          </a:p>
        </p:txBody>
      </p:sp>
      <p:pic>
        <p:nvPicPr>
          <p:cNvPr id="5" name="Picture 1">
            <a:extLst>
              <a:ext uri="{FF2B5EF4-FFF2-40B4-BE49-F238E27FC236}">
                <a16:creationId xmlns:a16="http://schemas.microsoft.com/office/drawing/2014/main" id="{1A24DFDF-6BF3-2E15-9B5E-C4B87C6A45A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635348" y="6339061"/>
            <a:ext cx="1453018" cy="537250"/>
          </a:xfrm>
          <a:prstGeom prst="rect">
            <a:avLst/>
          </a:prstGeom>
        </p:spPr>
      </p:pic>
    </p:spTree>
    <p:extLst>
      <p:ext uri="{BB962C8B-B14F-4D97-AF65-F5344CB8AC3E}">
        <p14:creationId xmlns:p14="http://schemas.microsoft.com/office/powerpoint/2010/main" val="22711695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2" name="Group 1">
            <a:extLst>
              <a:ext uri="{FF2B5EF4-FFF2-40B4-BE49-F238E27FC236}">
                <a16:creationId xmlns:a16="http://schemas.microsoft.com/office/drawing/2014/main" id="{7E29EAC8-9B01-B483-DD59-7D0DD8B47C5D}"/>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E6BF83E9-B5A1-3141-03F3-7CFC3367D156}"/>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98705114-9563-4857-24D6-40FD088808BB}"/>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5B5CC63E-A21B-BAB0-6F35-7011F6AC96F0}"/>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Text Placeholder 41">
            <a:extLst>
              <a:ext uri="{FF2B5EF4-FFF2-40B4-BE49-F238E27FC236}">
                <a16:creationId xmlns:a16="http://schemas.microsoft.com/office/drawing/2014/main" id="{C6A88B59-08E0-1FF8-6D74-4C75F2398C52}"/>
              </a:ext>
            </a:extLst>
          </p:cNvPr>
          <p:cNvSpPr>
            <a:spLocks noGrp="1"/>
          </p:cNvSpPr>
          <p:nvPr>
            <p:ph type="body" sz="quarter" idx="12"/>
          </p:nvPr>
        </p:nvSpPr>
        <p:spPr>
          <a:xfrm>
            <a:off x="340290" y="962526"/>
            <a:ext cx="67471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79E2716F-065A-86FC-75E1-863800C2762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6054" y="6145089"/>
            <a:ext cx="1453018" cy="537250"/>
          </a:xfrm>
          <a:prstGeom prst="rect">
            <a:avLst/>
          </a:prstGeom>
        </p:spPr>
      </p:pic>
    </p:spTree>
    <p:extLst>
      <p:ext uri="{BB962C8B-B14F-4D97-AF65-F5344CB8AC3E}">
        <p14:creationId xmlns:p14="http://schemas.microsoft.com/office/powerpoint/2010/main" val="25390564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75012"/>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grpSp>
        <p:nvGrpSpPr>
          <p:cNvPr id="2" name="Group 1">
            <a:extLst>
              <a:ext uri="{FF2B5EF4-FFF2-40B4-BE49-F238E27FC236}">
                <a16:creationId xmlns:a16="http://schemas.microsoft.com/office/drawing/2014/main" id="{59F5A52E-8A8D-2D02-B035-5A53FA6E2ED8}"/>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3E820E01-648E-5A4F-DC74-80B717C0B07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E19A3B25-6BF0-48B2-8805-CAA37F783984}"/>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7C7D9CDA-0896-B2E5-E398-8184BD551D05}"/>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Text Placeholder 41">
            <a:extLst>
              <a:ext uri="{FF2B5EF4-FFF2-40B4-BE49-F238E27FC236}">
                <a16:creationId xmlns:a16="http://schemas.microsoft.com/office/drawing/2014/main" id="{72CFB240-69A1-4029-6986-C0DEC48734C8}"/>
              </a:ext>
            </a:extLst>
          </p:cNvPr>
          <p:cNvSpPr>
            <a:spLocks noGrp="1"/>
          </p:cNvSpPr>
          <p:nvPr>
            <p:ph type="body" sz="quarter" idx="12"/>
          </p:nvPr>
        </p:nvSpPr>
        <p:spPr>
          <a:xfrm>
            <a:off x="5268930" y="962526"/>
            <a:ext cx="658243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7F4FF19C-E4EA-066A-3D5E-1281E2756C1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6054" y="6145089"/>
            <a:ext cx="1453018" cy="537250"/>
          </a:xfrm>
          <a:prstGeom prst="rect">
            <a:avLst/>
          </a:prstGeom>
        </p:spPr>
      </p:pic>
    </p:spTree>
    <p:extLst>
      <p:ext uri="{BB962C8B-B14F-4D97-AF65-F5344CB8AC3E}">
        <p14:creationId xmlns:p14="http://schemas.microsoft.com/office/powerpoint/2010/main" val="25265808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FE736A3-4FCE-7B15-159F-CEE639BD3449}"/>
              </a:ext>
            </a:extLst>
          </p:cNvPr>
          <p:cNvGrpSpPr/>
          <p:nvPr userDrawn="1"/>
        </p:nvGrpSpPr>
        <p:grpSpPr>
          <a:xfrm>
            <a:off x="7268997" y="850264"/>
            <a:ext cx="4923003" cy="6007737"/>
            <a:chOff x="7268997" y="850264"/>
            <a:chExt cx="4923003" cy="6007737"/>
          </a:xfrm>
        </p:grpSpPr>
        <p:sp>
          <p:nvSpPr>
            <p:cNvPr id="3" name="Freeform 2">
              <a:extLst>
                <a:ext uri="{FF2B5EF4-FFF2-40B4-BE49-F238E27FC236}">
                  <a16:creationId xmlns:a16="http://schemas.microsoft.com/office/drawing/2014/main" id="{5EC94D46-FFEE-66D1-E776-2E1C9785CD8B}"/>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6" name="Freeform 5">
              <a:extLst>
                <a:ext uri="{FF2B5EF4-FFF2-40B4-BE49-F238E27FC236}">
                  <a16:creationId xmlns:a16="http://schemas.microsoft.com/office/drawing/2014/main" id="{00B51DC9-D5E4-8BB2-457D-A1F678BCE600}"/>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08EBC4C6-D371-4A17-6F04-B181361351E8}"/>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9" name="Freeform 8">
              <a:extLst>
                <a:ext uri="{FF2B5EF4-FFF2-40B4-BE49-F238E27FC236}">
                  <a16:creationId xmlns:a16="http://schemas.microsoft.com/office/drawing/2014/main" id="{9E258985-A3E8-D514-4934-5FC4FD2065D7}"/>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77E5AC6C-F7E2-C64C-0E5A-456EF76A782B}"/>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12" name="Text Placeholder 41">
            <a:extLst>
              <a:ext uri="{FF2B5EF4-FFF2-40B4-BE49-F238E27FC236}">
                <a16:creationId xmlns:a16="http://schemas.microsoft.com/office/drawing/2014/main" id="{9C93CEBE-33A5-0EBD-8518-7AA896565911}"/>
              </a:ext>
            </a:extLst>
          </p:cNvPr>
          <p:cNvSpPr>
            <a:spLocks noGrp="1"/>
          </p:cNvSpPr>
          <p:nvPr>
            <p:ph type="body" sz="quarter" idx="12"/>
          </p:nvPr>
        </p:nvSpPr>
        <p:spPr>
          <a:xfrm>
            <a:off x="340291" y="962526"/>
            <a:ext cx="488501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3" name="Picture 1">
            <a:extLst>
              <a:ext uri="{FF2B5EF4-FFF2-40B4-BE49-F238E27FC236}">
                <a16:creationId xmlns:a16="http://schemas.microsoft.com/office/drawing/2014/main" id="{C492637F-6DBE-AE72-F1F4-591F9217121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00993" y="5820875"/>
            <a:ext cx="1453018" cy="537250"/>
          </a:xfrm>
          <a:prstGeom prst="rect">
            <a:avLst/>
          </a:prstGeom>
        </p:spPr>
      </p:pic>
    </p:spTree>
    <p:extLst>
      <p:ext uri="{BB962C8B-B14F-4D97-AF65-F5344CB8AC3E}">
        <p14:creationId xmlns:p14="http://schemas.microsoft.com/office/powerpoint/2010/main" val="14749727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44BC394D-58B6-20B6-1AB4-83CA2378FE75}"/>
              </a:ext>
            </a:extLst>
          </p:cNvPr>
          <p:cNvGrpSpPr/>
          <p:nvPr userDrawn="1"/>
        </p:nvGrpSpPr>
        <p:grpSpPr>
          <a:xfrm>
            <a:off x="-1" y="1413959"/>
            <a:ext cx="6805878" cy="5439867"/>
            <a:chOff x="-1" y="1413959"/>
            <a:chExt cx="6805878" cy="5439867"/>
          </a:xfrm>
        </p:grpSpPr>
        <p:sp>
          <p:nvSpPr>
            <p:cNvPr id="26" name="Freeform 25">
              <a:extLst>
                <a:ext uri="{FF2B5EF4-FFF2-40B4-BE49-F238E27FC236}">
                  <a16:creationId xmlns:a16="http://schemas.microsoft.com/office/drawing/2014/main" id="{4DE586E3-24C0-CFE8-9350-3BB4731BE58D}"/>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EACBA99B-F2C4-D19C-BAEE-123D8179E5EF}"/>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D34394A2-F1C7-E30F-5091-EEF7D7512DF9}"/>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82147D3D-1C44-45A8-9444-CB612DB45812}"/>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B3657A15-291D-52A4-9E1B-5F0D7FBA3984}"/>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49" name="Text Placeholder 41">
            <a:extLst>
              <a:ext uri="{FF2B5EF4-FFF2-40B4-BE49-F238E27FC236}">
                <a16:creationId xmlns:a16="http://schemas.microsoft.com/office/drawing/2014/main" id="{5F29F187-2820-6245-60E4-1DD31547B763}"/>
              </a:ext>
            </a:extLst>
          </p:cNvPr>
          <p:cNvSpPr>
            <a:spLocks noGrp="1"/>
          </p:cNvSpPr>
          <p:nvPr>
            <p:ph type="body" sz="quarter" idx="12"/>
          </p:nvPr>
        </p:nvSpPr>
        <p:spPr>
          <a:xfrm>
            <a:off x="6873950" y="962526"/>
            <a:ext cx="497741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8572E084-F582-23D5-FFF8-04F2B0A1087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3845568" y="6042598"/>
            <a:ext cx="1453018" cy="537250"/>
          </a:xfrm>
          <a:prstGeom prst="rect">
            <a:avLst/>
          </a:prstGeom>
        </p:spPr>
      </p:pic>
    </p:spTree>
    <p:extLst>
      <p:ext uri="{BB962C8B-B14F-4D97-AF65-F5344CB8AC3E}">
        <p14:creationId xmlns:p14="http://schemas.microsoft.com/office/powerpoint/2010/main" val="1382591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E1C1C44-A965-A420-232B-CD63D88BAD24}"/>
              </a:ext>
            </a:extLst>
          </p:cNvPr>
          <p:cNvGrpSpPr/>
          <p:nvPr userDrawn="1"/>
        </p:nvGrpSpPr>
        <p:grpSpPr>
          <a:xfrm>
            <a:off x="0" y="1079818"/>
            <a:ext cx="8037079" cy="5778183"/>
            <a:chOff x="0" y="1079818"/>
            <a:chExt cx="8037079" cy="5778183"/>
          </a:xfrm>
        </p:grpSpPr>
        <p:sp>
          <p:nvSpPr>
            <p:cNvPr id="7" name="Freeform 6">
              <a:extLst>
                <a:ext uri="{FF2B5EF4-FFF2-40B4-BE49-F238E27FC236}">
                  <a16:creationId xmlns:a16="http://schemas.microsoft.com/office/drawing/2014/main" id="{AF00F9A8-96BE-31CC-D02C-7A122DE2F0B0}"/>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7534E9DB-8412-6612-4ED8-9E50A632F46D}"/>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4011B3B8-5648-D4F9-FE4C-F8C2546DA88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7E8D4036-60CC-2490-68C2-648ADC715561}"/>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7765D0E2-3962-2D60-0A60-CF4274357EBC}"/>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9AD2049D-517B-BACE-F2C1-32CEE8049B55}"/>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chemeClr val="bg1"/>
          </a:solidFill>
          <a:ln w="12700" cap="flat">
            <a:solidFill>
              <a:srgbClr val="EEEBF2"/>
            </a:solid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14" name="Picture 1">
            <a:extLst>
              <a:ext uri="{FF2B5EF4-FFF2-40B4-BE49-F238E27FC236}">
                <a16:creationId xmlns:a16="http://schemas.microsoft.com/office/drawing/2014/main" id="{E1C16DEB-FE65-9D75-B85D-3B992DE96D1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3403" y="6258093"/>
            <a:ext cx="1453018" cy="537250"/>
          </a:xfrm>
          <a:prstGeom prst="rect">
            <a:avLst/>
          </a:prstGeom>
        </p:spPr>
      </p:pic>
    </p:spTree>
    <p:extLst>
      <p:ext uri="{BB962C8B-B14F-4D97-AF65-F5344CB8AC3E}">
        <p14:creationId xmlns:p14="http://schemas.microsoft.com/office/powerpoint/2010/main" val="21452876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166A34E-910F-89A8-760C-CB5EA5AD8930}"/>
              </a:ext>
            </a:extLst>
          </p:cNvPr>
          <p:cNvGrpSpPr/>
          <p:nvPr userDrawn="1"/>
        </p:nvGrpSpPr>
        <p:grpSpPr>
          <a:xfrm>
            <a:off x="0" y="144961"/>
            <a:ext cx="5075397" cy="6735610"/>
            <a:chOff x="0" y="144961"/>
            <a:chExt cx="5075397" cy="6735610"/>
          </a:xfrm>
        </p:grpSpPr>
        <p:sp>
          <p:nvSpPr>
            <p:cNvPr id="43" name="Freeform 42">
              <a:extLst>
                <a:ext uri="{FF2B5EF4-FFF2-40B4-BE49-F238E27FC236}">
                  <a16:creationId xmlns:a16="http://schemas.microsoft.com/office/drawing/2014/main" id="{F1CD477F-6B69-3AFD-79A6-3FE7EA1FB946}"/>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45" name="Freeform 44">
              <a:extLst>
                <a:ext uri="{FF2B5EF4-FFF2-40B4-BE49-F238E27FC236}">
                  <a16:creationId xmlns:a16="http://schemas.microsoft.com/office/drawing/2014/main" id="{92BD274E-FBA9-FC3D-4ABE-A5F1A077E43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95769C27-8CC5-BE51-32AF-8FB50D87DA52}"/>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424951C-5BEA-C3EB-B0A5-2627D5D46622}"/>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rgbClr val="361D5C"/>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8" name="Freeform 47">
            <a:extLst>
              <a:ext uri="{FF2B5EF4-FFF2-40B4-BE49-F238E27FC236}">
                <a16:creationId xmlns:a16="http://schemas.microsoft.com/office/drawing/2014/main" id="{9DA6BC92-564E-780A-6A0C-64D537194179}"/>
              </a:ext>
            </a:extLst>
          </p:cNvPr>
          <p:cNvSpPr/>
          <p:nvPr userDrawn="1"/>
        </p:nvSpPr>
        <p:spPr>
          <a:xfrm>
            <a:off x="0" y="5377095"/>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sp>
        <p:nvSpPr>
          <p:cNvPr id="50" name="Text Placeholder 41">
            <a:extLst>
              <a:ext uri="{FF2B5EF4-FFF2-40B4-BE49-F238E27FC236}">
                <a16:creationId xmlns:a16="http://schemas.microsoft.com/office/drawing/2014/main" id="{4232BF45-10B9-436A-5C38-78DAB7DD65AD}"/>
              </a:ext>
            </a:extLst>
          </p:cNvPr>
          <p:cNvSpPr>
            <a:spLocks noGrp="1"/>
          </p:cNvSpPr>
          <p:nvPr>
            <p:ph type="body" sz="quarter" idx="13"/>
          </p:nvPr>
        </p:nvSpPr>
        <p:spPr>
          <a:xfrm>
            <a:off x="5285729" y="962526"/>
            <a:ext cx="656563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69C53ED4-CD0A-47DA-2D52-E3E86E15AA0B}"/>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36598" y="6159031"/>
            <a:ext cx="1453018" cy="537250"/>
          </a:xfrm>
          <a:prstGeom prst="rect">
            <a:avLst/>
          </a:prstGeom>
        </p:spPr>
      </p:pic>
    </p:spTree>
    <p:extLst>
      <p:ext uri="{BB962C8B-B14F-4D97-AF65-F5344CB8AC3E}">
        <p14:creationId xmlns:p14="http://schemas.microsoft.com/office/powerpoint/2010/main" val="16914745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B8775DA-F9D0-3530-8ACE-6AC448DF8A1C}"/>
              </a:ext>
            </a:extLst>
          </p:cNvPr>
          <p:cNvGrpSpPr/>
          <p:nvPr userDrawn="1"/>
        </p:nvGrpSpPr>
        <p:grpSpPr>
          <a:xfrm>
            <a:off x="6096026" y="1132900"/>
            <a:ext cx="6095975" cy="5725100"/>
            <a:chOff x="6096026" y="1132900"/>
            <a:chExt cx="6095975" cy="5725100"/>
          </a:xfrm>
        </p:grpSpPr>
        <p:sp>
          <p:nvSpPr>
            <p:cNvPr id="5" name="Freeform 4">
              <a:extLst>
                <a:ext uri="{FF2B5EF4-FFF2-40B4-BE49-F238E27FC236}">
                  <a16:creationId xmlns:a16="http://schemas.microsoft.com/office/drawing/2014/main" id="{8B3BC63E-874B-8B84-B227-3E09FBE12742}"/>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3643420C-562A-CB0D-AC89-75373D26A444}"/>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4C5CB7F7-6A65-DE5A-9364-C3E2A77EA42C}"/>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29968733-9009-BC2E-7DCD-5D7900D23C0A}"/>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solidFill>
              <a:srgbClr val="EEEBF2"/>
            </a:solid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0" name="Text Placeholder 41">
            <a:extLst>
              <a:ext uri="{FF2B5EF4-FFF2-40B4-BE49-F238E27FC236}">
                <a16:creationId xmlns:a16="http://schemas.microsoft.com/office/drawing/2014/main" id="{B041A964-C14E-F73B-81BF-812A6275A302}"/>
              </a:ext>
            </a:extLst>
          </p:cNvPr>
          <p:cNvSpPr>
            <a:spLocks noGrp="1"/>
          </p:cNvSpPr>
          <p:nvPr>
            <p:ph type="body" sz="quarter" idx="12"/>
          </p:nvPr>
        </p:nvSpPr>
        <p:spPr>
          <a:xfrm>
            <a:off x="340290" y="962526"/>
            <a:ext cx="56138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9" name="Picture 1">
            <a:extLst>
              <a:ext uri="{FF2B5EF4-FFF2-40B4-BE49-F238E27FC236}">
                <a16:creationId xmlns:a16="http://schemas.microsoft.com/office/drawing/2014/main" id="{1F7EE298-AD08-CA8E-BC88-B8BFDCD88F2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24613399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chemeClr val="bg1"/>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 name="Freeform 1">
            <a:extLst>
              <a:ext uri="{FF2B5EF4-FFF2-40B4-BE49-F238E27FC236}">
                <a16:creationId xmlns:a16="http://schemas.microsoft.com/office/drawing/2014/main" id="{386F0E87-4F8F-0BD2-8308-BAE720A19618}"/>
              </a:ext>
            </a:extLst>
          </p:cNvPr>
          <p:cNvSpPr/>
          <p:nvPr userDrawn="1"/>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C6B9DB56-39E5-9123-5525-0FB5FEC1649B}"/>
              </a:ext>
            </a:extLst>
          </p:cNvPr>
          <p:cNvSpPr/>
          <p:nvPr userDrawn="1"/>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4DA6D894-1406-DC15-9F69-AC13C7531EB1}"/>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41">
            <a:extLst>
              <a:ext uri="{FF2B5EF4-FFF2-40B4-BE49-F238E27FC236}">
                <a16:creationId xmlns:a16="http://schemas.microsoft.com/office/drawing/2014/main" id="{5F75E781-DC97-26DD-94C2-211EEBA54AF7}"/>
              </a:ext>
            </a:extLst>
          </p:cNvPr>
          <p:cNvSpPr>
            <a:spLocks noGrp="1"/>
          </p:cNvSpPr>
          <p:nvPr>
            <p:ph type="body" sz="quarter" idx="12"/>
          </p:nvPr>
        </p:nvSpPr>
        <p:spPr>
          <a:xfrm>
            <a:off x="5213445" y="962526"/>
            <a:ext cx="6638262"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533EFC1D-E0F5-D974-BF8A-23F32C35990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86118" y="6160562"/>
            <a:ext cx="1453018" cy="537250"/>
          </a:xfrm>
          <a:prstGeom prst="rect">
            <a:avLst/>
          </a:prstGeom>
        </p:spPr>
      </p:pic>
    </p:spTree>
    <p:extLst>
      <p:ext uri="{BB962C8B-B14F-4D97-AF65-F5344CB8AC3E}">
        <p14:creationId xmlns:p14="http://schemas.microsoft.com/office/powerpoint/2010/main" val="153507213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186F539-B4E4-C71E-C8DC-6E461995BC7D}"/>
              </a:ext>
            </a:extLst>
          </p:cNvPr>
          <p:cNvGrpSpPr/>
          <p:nvPr userDrawn="1"/>
        </p:nvGrpSpPr>
        <p:grpSpPr>
          <a:xfrm>
            <a:off x="7901642" y="3045085"/>
            <a:ext cx="4334953" cy="3822854"/>
            <a:chOff x="7901642" y="3045085"/>
            <a:chExt cx="4334953" cy="3822854"/>
          </a:xfrm>
        </p:grpSpPr>
        <p:sp>
          <p:nvSpPr>
            <p:cNvPr id="3" name="Freeform 2">
              <a:extLst>
                <a:ext uri="{FF2B5EF4-FFF2-40B4-BE49-F238E27FC236}">
                  <a16:creationId xmlns:a16="http://schemas.microsoft.com/office/drawing/2014/main" id="{7A87BDFB-BD90-DC5A-B4B5-FFE37551CAE9}"/>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4" name="Freeform 3">
              <a:extLst>
                <a:ext uri="{FF2B5EF4-FFF2-40B4-BE49-F238E27FC236}">
                  <a16:creationId xmlns:a16="http://schemas.microsoft.com/office/drawing/2014/main" id="{1C603F87-2065-A757-9411-89BAAD07851D}"/>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5" name="Freeform 4">
              <a:extLst>
                <a:ext uri="{FF2B5EF4-FFF2-40B4-BE49-F238E27FC236}">
                  <a16:creationId xmlns:a16="http://schemas.microsoft.com/office/drawing/2014/main" id="{CE8079F0-E106-0CBA-80F9-6ACBC5624E40}"/>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8087508A-9BC8-9F37-B550-4AF6E7E5E8A9}"/>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chemeClr val="bg1"/>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9" name="Freeform 8">
            <a:extLst>
              <a:ext uri="{FF2B5EF4-FFF2-40B4-BE49-F238E27FC236}">
                <a16:creationId xmlns:a16="http://schemas.microsoft.com/office/drawing/2014/main" id="{33D1F0A8-FA80-EC2D-28A6-64EC9EFB6AAD}"/>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11" name="Text Placeholder 41">
            <a:extLst>
              <a:ext uri="{FF2B5EF4-FFF2-40B4-BE49-F238E27FC236}">
                <a16:creationId xmlns:a16="http://schemas.microsoft.com/office/drawing/2014/main" id="{69D7DDAA-886B-8DDE-1786-09A8DC853F57}"/>
              </a:ext>
            </a:extLst>
          </p:cNvPr>
          <p:cNvSpPr>
            <a:spLocks noGrp="1"/>
          </p:cNvSpPr>
          <p:nvPr>
            <p:ph type="body" sz="quarter" idx="11"/>
          </p:nvPr>
        </p:nvSpPr>
        <p:spPr>
          <a:xfrm>
            <a:off x="340291" y="962526"/>
            <a:ext cx="595397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2" name="Picture 1">
            <a:extLst>
              <a:ext uri="{FF2B5EF4-FFF2-40B4-BE49-F238E27FC236}">
                <a16:creationId xmlns:a16="http://schemas.microsoft.com/office/drawing/2014/main" id="{A042BEFA-0063-202D-7CCF-3B7E887EE47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026469" y="115837"/>
            <a:ext cx="1453018" cy="537250"/>
          </a:xfrm>
          <a:prstGeom prst="rect">
            <a:avLst/>
          </a:prstGeom>
        </p:spPr>
      </p:pic>
    </p:spTree>
    <p:extLst>
      <p:ext uri="{BB962C8B-B14F-4D97-AF65-F5344CB8AC3E}">
        <p14:creationId xmlns:p14="http://schemas.microsoft.com/office/powerpoint/2010/main" val="167571401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11AEC0C-DF5B-7E19-42A9-A02277D23687}"/>
              </a:ext>
            </a:extLst>
          </p:cNvPr>
          <p:cNvGrpSpPr/>
          <p:nvPr userDrawn="1"/>
        </p:nvGrpSpPr>
        <p:grpSpPr>
          <a:xfrm>
            <a:off x="8431331" y="0"/>
            <a:ext cx="3770001" cy="6858000"/>
            <a:chOff x="8422000" y="0"/>
            <a:chExt cx="3770001" cy="6858000"/>
          </a:xfrm>
        </p:grpSpPr>
        <p:sp>
          <p:nvSpPr>
            <p:cNvPr id="9" name="Freeform 8">
              <a:extLst>
                <a:ext uri="{FF2B5EF4-FFF2-40B4-BE49-F238E27FC236}">
                  <a16:creationId xmlns:a16="http://schemas.microsoft.com/office/drawing/2014/main" id="{19DFF084-E4B4-7603-2A01-9E16076A4006}"/>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760BE303-7C40-38D7-ADBC-9209D279382C}"/>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C88D0A67-73FD-1548-9F3C-F79A68518EB3}"/>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65181"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EA1F0F56-80AD-DC87-56AF-E1B70E5C992F}"/>
              </a:ext>
            </a:extLst>
          </p:cNvPr>
          <p:cNvSpPr>
            <a:spLocks noGrp="1"/>
          </p:cNvSpPr>
          <p:nvPr>
            <p:ph type="body" sz="quarter" idx="14"/>
          </p:nvPr>
        </p:nvSpPr>
        <p:spPr>
          <a:xfrm>
            <a:off x="340291" y="962526"/>
            <a:ext cx="7013410"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62BC0EA1-310B-B339-B581-F956F7E8A0A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408836718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Emtpy with 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8C9E69-0308-6885-81F6-6203D56775F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25283003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3">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70168AD-C0C4-9641-8C02-1ACFE8EA8DFD}"/>
              </a:ext>
            </a:extLst>
          </p:cNvPr>
          <p:cNvSpPr>
            <a:spLocks noGrp="1"/>
          </p:cNvSpPr>
          <p:nvPr>
            <p:ph type="pic" sz="quarter" idx="11" hasCustomPrompt="1"/>
          </p:nvPr>
        </p:nvSpPr>
        <p:spPr>
          <a:xfrm>
            <a:off x="0" y="10"/>
            <a:ext cx="4874400" cy="6763872"/>
          </a:xfrm>
          <a:prstGeom prst="rect">
            <a:avLst/>
          </a:prstGeom>
        </p:spPr>
        <p:txBody>
          <a:bodyPr/>
          <a:lstStyle>
            <a:lvl1pPr marL="0" indent="0" algn="ctr">
              <a:buNone/>
              <a:defRPr>
                <a:solidFill>
                  <a:srgbClr val="323133"/>
                </a:solidFill>
                <a:latin typeface="Segoe UI" panose="020B0502040204020203" pitchFamily="34" charset="0"/>
                <a:cs typeface="Segoe UI" panose="020B0502040204020203" pitchFamily="34" charset="0"/>
              </a:defRPr>
            </a:lvl1pPr>
          </a:lstStyle>
          <a:p>
            <a:r>
              <a:rPr lang="en-IS"/>
              <a:t>Insert picture</a:t>
            </a:r>
          </a:p>
        </p:txBody>
      </p:sp>
      <p:sp>
        <p:nvSpPr>
          <p:cNvPr id="7" name="Title Placeholder 12">
            <a:extLst>
              <a:ext uri="{FF2B5EF4-FFF2-40B4-BE49-F238E27FC236}">
                <a16:creationId xmlns:a16="http://schemas.microsoft.com/office/drawing/2014/main" id="{1DA0E6A1-66AF-A644-9030-3203CC82577A}"/>
              </a:ext>
            </a:extLst>
          </p:cNvPr>
          <p:cNvSpPr>
            <a:spLocks noGrp="1"/>
          </p:cNvSpPr>
          <p:nvPr>
            <p:ph type="title" hasCustomPrompt="1"/>
          </p:nvPr>
        </p:nvSpPr>
        <p:spPr>
          <a:xfrm>
            <a:off x="5213445" y="488601"/>
            <a:ext cx="6638262" cy="588637"/>
          </a:xfrm>
          <a:prstGeom prst="rect">
            <a:avLst/>
          </a:prstGeom>
        </p:spPr>
        <p:txBody>
          <a:bodyPr vert="horz" lIns="91440" tIns="45720" rIns="91440" bIns="45720" rtlCol="0" anchor="t" anchorCtr="0">
            <a:normAutofit/>
          </a:bodyPr>
          <a:lstStyle>
            <a:lvl1pPr>
              <a:defRPr sz="3600">
                <a:solidFill>
                  <a:srgbClr val="361D5C"/>
                </a:solidFill>
              </a:defRPr>
            </a:lvl1pPr>
          </a:lstStyle>
          <a:p>
            <a:r>
              <a:rPr lang="en-GB"/>
              <a:t>Insert slide title</a:t>
            </a:r>
            <a:endParaRPr lang="en-IS"/>
          </a:p>
        </p:txBody>
      </p:sp>
      <p:cxnSp>
        <p:nvCxnSpPr>
          <p:cNvPr id="8" name="Straight Connector 7">
            <a:extLst>
              <a:ext uri="{FF2B5EF4-FFF2-40B4-BE49-F238E27FC236}">
                <a16:creationId xmlns:a16="http://schemas.microsoft.com/office/drawing/2014/main" id="{0C5F1984-C73F-134F-9911-E66EE857E453}"/>
              </a:ext>
            </a:extLst>
          </p:cNvPr>
          <p:cNvCxnSpPr>
            <a:cxnSpLocks/>
          </p:cNvCxnSpPr>
          <p:nvPr userDrawn="1"/>
        </p:nvCxnSpPr>
        <p:spPr>
          <a:xfrm flipH="1">
            <a:off x="5213445" y="275659"/>
            <a:ext cx="2661514"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EB5A95B-1B14-7F43-8414-E39B53C56D5A}"/>
              </a:ext>
            </a:extLst>
          </p:cNvPr>
          <p:cNvCxnSpPr>
            <a:cxnSpLocks/>
          </p:cNvCxnSpPr>
          <p:nvPr userDrawn="1"/>
        </p:nvCxnSpPr>
        <p:spPr>
          <a:xfrm flipH="1">
            <a:off x="9190191" y="275659"/>
            <a:ext cx="2661516"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p:nvPr>
        </p:nvSpPr>
        <p:spPr>
          <a:xfrm>
            <a:off x="5213445" y="1352550"/>
            <a:ext cx="6638262" cy="5073650"/>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pic>
        <p:nvPicPr>
          <p:cNvPr id="12" name="Graphic 11">
            <a:extLst>
              <a:ext uri="{FF2B5EF4-FFF2-40B4-BE49-F238E27FC236}">
                <a16:creationId xmlns:a16="http://schemas.microsoft.com/office/drawing/2014/main" id="{B2ED9295-5878-6ABD-0EEE-2B92532E4E95}"/>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8028574" y="94118"/>
            <a:ext cx="1008000" cy="372708"/>
          </a:xfrm>
          <a:prstGeom prst="rect">
            <a:avLst/>
          </a:prstGeom>
        </p:spPr>
      </p:pic>
      <p:sp>
        <p:nvSpPr>
          <p:cNvPr id="9" name="Rectangle 8">
            <a:extLst>
              <a:ext uri="{FF2B5EF4-FFF2-40B4-BE49-F238E27FC236}">
                <a16:creationId xmlns:a16="http://schemas.microsoft.com/office/drawing/2014/main" id="{C927A073-0059-2A4C-42E1-31A5AE78F844}"/>
              </a:ext>
            </a:extLst>
          </p:cNvPr>
          <p:cNvSpPr/>
          <p:nvPr userDrawn="1"/>
        </p:nvSpPr>
        <p:spPr>
          <a:xfrm>
            <a:off x="0" y="6763882"/>
            <a:ext cx="12191999" cy="94118"/>
          </a:xfrm>
          <a:prstGeom prst="rect">
            <a:avLst/>
          </a:prstGeom>
          <a:solidFill>
            <a:srgbClr val="361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spTree>
    <p:extLst>
      <p:ext uri="{BB962C8B-B14F-4D97-AF65-F5344CB8AC3E}">
        <p14:creationId xmlns:p14="http://schemas.microsoft.com/office/powerpoint/2010/main" val="60116053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White 1 presenter">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98AF5EF7-E4BA-ACA3-0074-C17D08F794F2}"/>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EB6845A3-697A-BD4A-5E7E-5103D6413619}"/>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D3DE710-50BC-6706-8CCF-4675E83C66EB}"/>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58787C70-41F5-EA7C-8362-55ECCEED15CC}"/>
              </a:ext>
            </a:extLst>
          </p:cNvPr>
          <p:cNvSpPr/>
          <p:nvPr/>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E8AD3015-3C25-BC97-4620-7A619942012C}"/>
              </a:ext>
            </a:extLst>
          </p:cNvPr>
          <p:cNvSpPr/>
          <p:nvPr/>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435C6EB4-47E0-E673-1108-76F691465789}"/>
              </a:ext>
            </a:extLst>
          </p:cNvPr>
          <p:cNvSpPr/>
          <p:nvPr/>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2D0C1E37-C7A5-851D-96EB-27E89A0AE348}"/>
              </a:ext>
            </a:extLst>
          </p:cNvPr>
          <p:cNvSpPr/>
          <p:nvPr/>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sp>
        <p:nvSpPr>
          <p:cNvPr id="36" name="Text Placeholder 35">
            <a:extLst>
              <a:ext uri="{FF2B5EF4-FFF2-40B4-BE49-F238E27FC236}">
                <a16:creationId xmlns:a16="http://schemas.microsoft.com/office/drawing/2014/main" id="{055A5A43-9F04-7F34-1FCF-D205F780317E}"/>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7" name="Text Placeholder 35">
            <a:extLst>
              <a:ext uri="{FF2B5EF4-FFF2-40B4-BE49-F238E27FC236}">
                <a16:creationId xmlns:a16="http://schemas.microsoft.com/office/drawing/2014/main" id="{B867E93F-D2CF-7981-8604-2D623465EFCB}"/>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8" name="Freeform 37">
            <a:extLst>
              <a:ext uri="{FF2B5EF4-FFF2-40B4-BE49-F238E27FC236}">
                <a16:creationId xmlns:a16="http://schemas.microsoft.com/office/drawing/2014/main" id="{135F132A-CB24-5FDF-0A51-A4689BE66201}"/>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4" name="Text Placeholder 6">
            <a:extLst>
              <a:ext uri="{FF2B5EF4-FFF2-40B4-BE49-F238E27FC236}">
                <a16:creationId xmlns:a16="http://schemas.microsoft.com/office/drawing/2014/main" id="{E14C9642-D545-80EF-31B5-C9F42A24BA5A}"/>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6" name="Title Placeholder 12">
            <a:extLst>
              <a:ext uri="{FF2B5EF4-FFF2-40B4-BE49-F238E27FC236}">
                <a16:creationId xmlns:a16="http://schemas.microsoft.com/office/drawing/2014/main" id="{010E89FF-89E7-D9DB-5BAA-F86D2B3EB1BE}"/>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24" name="Freeform 23">
            <a:extLst>
              <a:ext uri="{FF2B5EF4-FFF2-40B4-BE49-F238E27FC236}">
                <a16:creationId xmlns:a16="http://schemas.microsoft.com/office/drawing/2014/main" id="{B7E6CBFF-D865-D497-B653-C6C86148927B}"/>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Picture Placeholder 61">
            <a:extLst>
              <a:ext uri="{FF2B5EF4-FFF2-40B4-BE49-F238E27FC236}">
                <a16:creationId xmlns:a16="http://schemas.microsoft.com/office/drawing/2014/main" id="{CE45D407-C74F-C79A-AB0B-3CCAF6A21DCA}"/>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7" name="Picture 1">
            <a:extLst>
              <a:ext uri="{FF2B5EF4-FFF2-40B4-BE49-F238E27FC236}">
                <a16:creationId xmlns:a16="http://schemas.microsoft.com/office/drawing/2014/main" id="{C851BF33-6B9D-F090-88F1-030D7DA266F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820817" y="777868"/>
            <a:ext cx="3263373" cy="1206624"/>
          </a:xfrm>
          <a:prstGeom prst="rect">
            <a:avLst/>
          </a:prstGeom>
        </p:spPr>
      </p:pic>
    </p:spTree>
    <p:extLst>
      <p:ext uri="{BB962C8B-B14F-4D97-AF65-F5344CB8AC3E}">
        <p14:creationId xmlns:p14="http://schemas.microsoft.com/office/powerpoint/2010/main" val="339862236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White 2 presenters">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086C55C7-D730-F38E-AA35-A9A3421D3BA1}"/>
              </a:ext>
            </a:extLst>
          </p:cNvPr>
          <p:cNvGrpSpPr/>
          <p:nvPr userDrawn="1"/>
        </p:nvGrpSpPr>
        <p:grpSpPr>
          <a:xfrm>
            <a:off x="0" y="0"/>
            <a:ext cx="4686448" cy="6858000"/>
            <a:chOff x="0" y="0"/>
            <a:chExt cx="4686448" cy="6858000"/>
          </a:xfrm>
        </p:grpSpPr>
        <p:sp>
          <p:nvSpPr>
            <p:cNvPr id="28" name="Freeform 27">
              <a:extLst>
                <a:ext uri="{FF2B5EF4-FFF2-40B4-BE49-F238E27FC236}">
                  <a16:creationId xmlns:a16="http://schemas.microsoft.com/office/drawing/2014/main" id="{CE5C4742-66CA-1B12-3AE2-27055923AB45}"/>
                </a:ext>
              </a:extLst>
            </p:cNvPr>
            <p:cNvSpPr/>
            <p:nvPr userDrawn="1"/>
          </p:nvSpPr>
          <p:spPr>
            <a:xfrm>
              <a:off x="0" y="237790"/>
              <a:ext cx="335168" cy="4475427"/>
            </a:xfrm>
            <a:custGeom>
              <a:avLst/>
              <a:gdLst>
                <a:gd name="connsiteX0" fmla="*/ 0 w 335168"/>
                <a:gd name="connsiteY0" fmla="*/ 0 h 4475427"/>
                <a:gd name="connsiteX1" fmla="*/ 60991 w 335168"/>
                <a:gd name="connsiteY1" fmla="*/ 81629 h 4475427"/>
                <a:gd name="connsiteX2" fmla="*/ 335168 w 335168"/>
                <a:gd name="connsiteY2" fmla="*/ 979937 h 4475427"/>
                <a:gd name="connsiteX3" fmla="*/ 335168 w 335168"/>
                <a:gd name="connsiteY3" fmla="*/ 4475427 h 4475427"/>
                <a:gd name="connsiteX4" fmla="*/ 11648 w 335168"/>
                <a:gd name="connsiteY4" fmla="*/ 4442774 h 4475427"/>
                <a:gd name="connsiteX5" fmla="*/ 0 w 335168"/>
                <a:gd name="connsiteY5" fmla="*/ 4439154 h 447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168" h="4475427">
                  <a:moveTo>
                    <a:pt x="0" y="0"/>
                  </a:moveTo>
                  <a:lnTo>
                    <a:pt x="60991" y="81629"/>
                  </a:lnTo>
                  <a:cubicBezTo>
                    <a:pt x="234093" y="338063"/>
                    <a:pt x="335168" y="647193"/>
                    <a:pt x="335168" y="979937"/>
                  </a:cubicBezTo>
                  <a:lnTo>
                    <a:pt x="335168" y="4475427"/>
                  </a:lnTo>
                  <a:cubicBezTo>
                    <a:pt x="224351" y="4475427"/>
                    <a:pt x="116151" y="4464183"/>
                    <a:pt x="11648" y="4442774"/>
                  </a:cubicBezTo>
                  <a:lnTo>
                    <a:pt x="0" y="4439154"/>
                  </a:lnTo>
                  <a:close/>
                </a:path>
              </a:pathLst>
            </a:custGeom>
            <a:solidFill>
              <a:srgbClr val="403F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1D75F5EB-4A3C-DF2F-71C0-FFBC1D94D992}"/>
                </a:ext>
              </a:extLst>
            </p:cNvPr>
            <p:cNvSpPr/>
            <p:nvPr/>
          </p:nvSpPr>
          <p:spPr>
            <a:xfrm>
              <a:off x="1421145" y="1755801"/>
              <a:ext cx="3265303" cy="2373424"/>
            </a:xfrm>
            <a:custGeom>
              <a:avLst/>
              <a:gdLst>
                <a:gd name="connsiteX0" fmla="*/ 3261833 w 3494414"/>
                <a:gd name="connsiteY0" fmla="*/ 2539957 h 2539956"/>
                <a:gd name="connsiteX1" fmla="*/ 2454348 w 3494414"/>
                <a:gd name="connsiteY1" fmla="*/ 2539957 h 2539956"/>
                <a:gd name="connsiteX2" fmla="*/ 2469415 w 3494414"/>
                <a:gd name="connsiteY2" fmla="*/ 2295274 h 2539956"/>
                <a:gd name="connsiteX3" fmla="*/ 0 w 3494414"/>
                <a:gd name="connsiteY3" fmla="*/ 0 h 2539956"/>
                <a:gd name="connsiteX4" fmla="*/ 2995141 w 3494414"/>
                <a:gd name="connsiteY4" fmla="*/ 0 h 2539956"/>
                <a:gd name="connsiteX5" fmla="*/ 3488974 w 3494414"/>
                <a:gd name="connsiteY5" fmla="*/ 2257572 h 2539956"/>
                <a:gd name="connsiteX6" fmla="*/ 3261833 w 3494414"/>
                <a:gd name="connsiteY6" fmla="*/ 2539957 h 253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94414" h="2539956">
                  <a:moveTo>
                    <a:pt x="3261833" y="2539957"/>
                  </a:moveTo>
                  <a:lnTo>
                    <a:pt x="2454348" y="2539957"/>
                  </a:lnTo>
                  <a:cubicBezTo>
                    <a:pt x="2464769" y="2459275"/>
                    <a:pt x="2469415" y="2377840"/>
                    <a:pt x="2469415" y="2295274"/>
                  </a:cubicBezTo>
                  <a:cubicBezTo>
                    <a:pt x="2469415" y="966543"/>
                    <a:pt x="1483005" y="0"/>
                    <a:pt x="0" y="0"/>
                  </a:cubicBezTo>
                  <a:lnTo>
                    <a:pt x="2995141" y="0"/>
                  </a:lnTo>
                  <a:lnTo>
                    <a:pt x="3488974" y="2257572"/>
                  </a:lnTo>
                  <a:cubicBezTo>
                    <a:pt x="3520615" y="2402598"/>
                    <a:pt x="3410246" y="2539957"/>
                    <a:pt x="3261833" y="2539957"/>
                  </a:cubicBezTo>
                  <a:close/>
                </a:path>
              </a:pathLst>
            </a:custGeom>
            <a:solidFill>
              <a:srgbClr val="BABAE6"/>
            </a:solidFill>
            <a:ln w="9918" cap="rnd">
              <a:noFill/>
              <a:prstDash val="solid"/>
              <a:round/>
            </a:ln>
          </p:spPr>
          <p:txBody>
            <a:bodyPr rtlCol="0" anchor="ctr"/>
            <a:lstStyle/>
            <a:p>
              <a:endParaRPr lang="en-US"/>
            </a:p>
          </p:txBody>
        </p:sp>
        <p:sp>
          <p:nvSpPr>
            <p:cNvPr id="17" name="Freeform 16">
              <a:extLst>
                <a:ext uri="{FF2B5EF4-FFF2-40B4-BE49-F238E27FC236}">
                  <a16:creationId xmlns:a16="http://schemas.microsoft.com/office/drawing/2014/main" id="{D1516AEC-B0C4-F18B-230C-21714D595E76}"/>
                </a:ext>
              </a:extLst>
            </p:cNvPr>
            <p:cNvSpPr/>
            <p:nvPr/>
          </p:nvSpPr>
          <p:spPr>
            <a:xfrm>
              <a:off x="2252322" y="4739405"/>
              <a:ext cx="1986847" cy="1916965"/>
            </a:xfrm>
            <a:custGeom>
              <a:avLst/>
              <a:gdLst>
                <a:gd name="connsiteX0" fmla="*/ 1058482 w 2126255"/>
                <a:gd name="connsiteY0" fmla="*/ 2051470 h 2051469"/>
                <a:gd name="connsiteX1" fmla="*/ 175786 w 2126255"/>
                <a:gd name="connsiteY1" fmla="*/ 2051470 h 2051469"/>
                <a:gd name="connsiteX2" fmla="*/ 0 w 2126255"/>
                <a:gd name="connsiteY2" fmla="*/ 1875529 h 2051469"/>
                <a:gd name="connsiteX3" fmla="*/ 175786 w 2126255"/>
                <a:gd name="connsiteY3" fmla="*/ 1699588 h 2051469"/>
                <a:gd name="connsiteX4" fmla="*/ 1058482 w 2126255"/>
                <a:gd name="connsiteY4" fmla="*/ 1699588 h 2051469"/>
                <a:gd name="connsiteX5" fmla="*/ 1774684 w 2126255"/>
                <a:gd name="connsiteY5" fmla="*/ 982755 h 2051469"/>
                <a:gd name="connsiteX6" fmla="*/ 1774684 w 2126255"/>
                <a:gd name="connsiteY6" fmla="*/ 175941 h 2051469"/>
                <a:gd name="connsiteX7" fmla="*/ 1950470 w 2126255"/>
                <a:gd name="connsiteY7" fmla="*/ 0 h 2051469"/>
                <a:gd name="connsiteX8" fmla="*/ 2126256 w 2126255"/>
                <a:gd name="connsiteY8" fmla="*/ 175941 h 2051469"/>
                <a:gd name="connsiteX9" fmla="*/ 2126256 w 2126255"/>
                <a:gd name="connsiteY9" fmla="*/ 982755 h 2051469"/>
                <a:gd name="connsiteX10" fmla="*/ 1058482 w 2126255"/>
                <a:gd name="connsiteY10" fmla="*/ 2051470 h 205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6255" h="2051469">
                  <a:moveTo>
                    <a:pt x="1058482" y="2051470"/>
                  </a:moveTo>
                  <a:lnTo>
                    <a:pt x="175786" y="2051470"/>
                  </a:lnTo>
                  <a:cubicBezTo>
                    <a:pt x="78727" y="2051470"/>
                    <a:pt x="0" y="1972673"/>
                    <a:pt x="0" y="1875529"/>
                  </a:cubicBezTo>
                  <a:cubicBezTo>
                    <a:pt x="0" y="1778385"/>
                    <a:pt x="78727" y="1699588"/>
                    <a:pt x="175786" y="1699588"/>
                  </a:cubicBezTo>
                  <a:lnTo>
                    <a:pt x="1058482" y="1699588"/>
                  </a:lnTo>
                  <a:cubicBezTo>
                    <a:pt x="1453373" y="1699588"/>
                    <a:pt x="1774684" y="1377993"/>
                    <a:pt x="1774684" y="982755"/>
                  </a:cubicBezTo>
                  <a:lnTo>
                    <a:pt x="1774684" y="175941"/>
                  </a:lnTo>
                  <a:cubicBezTo>
                    <a:pt x="1774684" y="78796"/>
                    <a:pt x="1853411" y="0"/>
                    <a:pt x="1950470" y="0"/>
                  </a:cubicBezTo>
                  <a:cubicBezTo>
                    <a:pt x="2047529" y="0"/>
                    <a:pt x="2126256" y="78796"/>
                    <a:pt x="2126256" y="175941"/>
                  </a:cubicBezTo>
                  <a:lnTo>
                    <a:pt x="2126256" y="982755"/>
                  </a:lnTo>
                  <a:cubicBezTo>
                    <a:pt x="2126256" y="1572031"/>
                    <a:pt x="1647239" y="2051470"/>
                    <a:pt x="1058482" y="2051470"/>
                  </a:cubicBezTo>
                  <a:close/>
                </a:path>
              </a:pathLst>
            </a:custGeom>
            <a:solidFill>
              <a:srgbClr val="351C5C"/>
            </a:solidFill>
            <a:ln w="9918" cap="rnd">
              <a:solidFill>
                <a:srgbClr val="361D5C"/>
              </a:solidFill>
              <a:prstDash val="solid"/>
              <a:round/>
            </a:ln>
          </p:spPr>
          <p:txBody>
            <a:bodyPr rtlCol="0" anchor="ctr"/>
            <a:lstStyle/>
            <a:p>
              <a:endParaRPr lang="en-US"/>
            </a:p>
          </p:txBody>
        </p:sp>
        <p:sp>
          <p:nvSpPr>
            <p:cNvPr id="19" name="Freeform 18">
              <a:extLst>
                <a:ext uri="{FF2B5EF4-FFF2-40B4-BE49-F238E27FC236}">
                  <a16:creationId xmlns:a16="http://schemas.microsoft.com/office/drawing/2014/main" id="{99E06122-E1CF-FA1E-56ED-52DB8BF7320C}"/>
                </a:ext>
              </a:extLst>
            </p:cNvPr>
            <p:cNvSpPr/>
            <p:nvPr/>
          </p:nvSpPr>
          <p:spPr>
            <a:xfrm>
              <a:off x="402847" y="4129225"/>
              <a:ext cx="3311726" cy="2728775"/>
            </a:xfrm>
            <a:custGeom>
              <a:avLst/>
              <a:gdLst>
                <a:gd name="connsiteX0" fmla="*/ 1825160 w 3544094"/>
                <a:gd name="connsiteY0" fmla="*/ 0 h 2920240"/>
                <a:gd name="connsiteX1" fmla="*/ 1763509 w 3544094"/>
                <a:gd name="connsiteY1" fmla="*/ 1005 h 2920240"/>
                <a:gd name="connsiteX2" fmla="*/ 360110 w 3544094"/>
                <a:gd name="connsiteY2" fmla="*/ 624967 h 2920240"/>
                <a:gd name="connsiteX3" fmla="*/ 2888 w 3544094"/>
                <a:gd name="connsiteY3" fmla="*/ 1699588 h 2920240"/>
                <a:gd name="connsiteX4" fmla="*/ 0 w 3544094"/>
                <a:gd name="connsiteY4" fmla="*/ 1817217 h 2920240"/>
                <a:gd name="connsiteX5" fmla="*/ 224629 w 3544094"/>
                <a:gd name="connsiteY5" fmla="*/ 2920240 h 2920240"/>
                <a:gd name="connsiteX6" fmla="*/ 1649750 w 3544094"/>
                <a:gd name="connsiteY6" fmla="*/ 2920240 h 2920240"/>
                <a:gd name="connsiteX7" fmla="*/ 1484010 w 3544094"/>
                <a:gd name="connsiteY7" fmla="*/ 2344537 h 2920240"/>
                <a:gd name="connsiteX8" fmla="*/ 2098005 w 3544094"/>
                <a:gd name="connsiteY8" fmla="*/ 1699588 h 2920240"/>
                <a:gd name="connsiteX9" fmla="*/ 2172839 w 3544094"/>
                <a:gd name="connsiteY9" fmla="*/ 1699588 h 2920240"/>
                <a:gd name="connsiteX10" fmla="*/ 2211010 w 3544094"/>
                <a:gd name="connsiteY10" fmla="*/ 1684885 h 2920240"/>
                <a:gd name="connsiteX11" fmla="*/ 2231476 w 3544094"/>
                <a:gd name="connsiteY11" fmla="*/ 1676590 h 2920240"/>
                <a:gd name="connsiteX12" fmla="*/ 2250059 w 3544094"/>
                <a:gd name="connsiteY12" fmla="*/ 1669050 h 2920240"/>
                <a:gd name="connsiteX13" fmla="*/ 2267010 w 3544094"/>
                <a:gd name="connsiteY13" fmla="*/ 1661886 h 2920240"/>
                <a:gd name="connsiteX14" fmla="*/ 2291871 w 3544094"/>
                <a:gd name="connsiteY14" fmla="*/ 1651079 h 2920240"/>
                <a:gd name="connsiteX15" fmla="*/ 2308822 w 3544094"/>
                <a:gd name="connsiteY15" fmla="*/ 1643539 h 2920240"/>
                <a:gd name="connsiteX16" fmla="*/ 2321002 w 3544094"/>
                <a:gd name="connsiteY16" fmla="*/ 1638009 h 2920240"/>
                <a:gd name="connsiteX17" fmla="*/ 2346114 w 3544094"/>
                <a:gd name="connsiteY17" fmla="*/ 1626447 h 2920240"/>
                <a:gd name="connsiteX18" fmla="*/ 2379639 w 3544094"/>
                <a:gd name="connsiteY18" fmla="*/ 1610235 h 2920240"/>
                <a:gd name="connsiteX19" fmla="*/ 2401612 w 3544094"/>
                <a:gd name="connsiteY19" fmla="*/ 1599176 h 2920240"/>
                <a:gd name="connsiteX20" fmla="*/ 2418689 w 3544094"/>
                <a:gd name="connsiteY20" fmla="*/ 1590379 h 2920240"/>
                <a:gd name="connsiteX21" fmla="*/ 2440285 w 3544094"/>
                <a:gd name="connsiteY21" fmla="*/ 1578943 h 2920240"/>
                <a:gd name="connsiteX22" fmla="*/ 2449200 w 3544094"/>
                <a:gd name="connsiteY22" fmla="*/ 1574168 h 2920240"/>
                <a:gd name="connsiteX23" fmla="*/ 2476446 w 3544094"/>
                <a:gd name="connsiteY23" fmla="*/ 1559338 h 2920240"/>
                <a:gd name="connsiteX24" fmla="*/ 2481469 w 3544094"/>
                <a:gd name="connsiteY24" fmla="*/ 1556448 h 2920240"/>
                <a:gd name="connsiteX25" fmla="*/ 2509971 w 3544094"/>
                <a:gd name="connsiteY25" fmla="*/ 1540236 h 2920240"/>
                <a:gd name="connsiteX26" fmla="*/ 2545380 w 3544094"/>
                <a:gd name="connsiteY26" fmla="*/ 1519249 h 2920240"/>
                <a:gd name="connsiteX27" fmla="*/ 2579658 w 3544094"/>
                <a:gd name="connsiteY27" fmla="*/ 1497885 h 2920240"/>
                <a:gd name="connsiteX28" fmla="*/ 2610295 w 3544094"/>
                <a:gd name="connsiteY28" fmla="*/ 1478154 h 2920240"/>
                <a:gd name="connsiteX29" fmla="*/ 2629129 w 3544094"/>
                <a:gd name="connsiteY29" fmla="*/ 1465587 h 2920240"/>
                <a:gd name="connsiteX30" fmla="*/ 2643443 w 3544094"/>
                <a:gd name="connsiteY30" fmla="*/ 1455910 h 2920240"/>
                <a:gd name="connsiteX31" fmla="*/ 2661398 w 3544094"/>
                <a:gd name="connsiteY31" fmla="*/ 1443594 h 2920240"/>
                <a:gd name="connsiteX32" fmla="*/ 2724179 w 3544094"/>
                <a:gd name="connsiteY32" fmla="*/ 1397975 h 2920240"/>
                <a:gd name="connsiteX33" fmla="*/ 2744520 w 3544094"/>
                <a:gd name="connsiteY33" fmla="*/ 1382518 h 2920240"/>
                <a:gd name="connsiteX34" fmla="*/ 2754565 w 3544094"/>
                <a:gd name="connsiteY34" fmla="*/ 1374726 h 2920240"/>
                <a:gd name="connsiteX35" fmla="*/ 2777668 w 3544094"/>
                <a:gd name="connsiteY35" fmla="*/ 1356378 h 2920240"/>
                <a:gd name="connsiteX36" fmla="*/ 2782942 w 3544094"/>
                <a:gd name="connsiteY36" fmla="*/ 1352105 h 2920240"/>
                <a:gd name="connsiteX37" fmla="*/ 2807929 w 3544094"/>
                <a:gd name="connsiteY37" fmla="*/ 1331620 h 2920240"/>
                <a:gd name="connsiteX38" fmla="*/ 2835427 w 3544094"/>
                <a:gd name="connsiteY38" fmla="*/ 1308371 h 2920240"/>
                <a:gd name="connsiteX39" fmla="*/ 2862422 w 3544094"/>
                <a:gd name="connsiteY39" fmla="*/ 1284619 h 2920240"/>
                <a:gd name="connsiteX40" fmla="*/ 2880628 w 3544094"/>
                <a:gd name="connsiteY40" fmla="*/ 1268030 h 2920240"/>
                <a:gd name="connsiteX41" fmla="*/ 2892557 w 3544094"/>
                <a:gd name="connsiteY41" fmla="*/ 1257223 h 2920240"/>
                <a:gd name="connsiteX42" fmla="*/ 2908126 w 3544094"/>
                <a:gd name="connsiteY42" fmla="*/ 1242645 h 2920240"/>
                <a:gd name="connsiteX43" fmla="*/ 2919929 w 3544094"/>
                <a:gd name="connsiteY43" fmla="*/ 1231334 h 2920240"/>
                <a:gd name="connsiteX44" fmla="*/ 2940772 w 3544094"/>
                <a:gd name="connsiteY44" fmla="*/ 1210975 h 2920240"/>
                <a:gd name="connsiteX45" fmla="*/ 3029419 w 3544094"/>
                <a:gd name="connsiteY45" fmla="*/ 1117978 h 2920240"/>
                <a:gd name="connsiteX46" fmla="*/ 3043858 w 3544094"/>
                <a:gd name="connsiteY46" fmla="*/ 1101767 h 2920240"/>
                <a:gd name="connsiteX47" fmla="*/ 3061311 w 3544094"/>
                <a:gd name="connsiteY47" fmla="*/ 1081784 h 2920240"/>
                <a:gd name="connsiteX48" fmla="*/ 3081903 w 3544094"/>
                <a:gd name="connsiteY48" fmla="*/ 1057279 h 2920240"/>
                <a:gd name="connsiteX49" fmla="*/ 3107141 w 3544094"/>
                <a:gd name="connsiteY49" fmla="*/ 1026363 h 2920240"/>
                <a:gd name="connsiteX50" fmla="*/ 3129491 w 3544094"/>
                <a:gd name="connsiteY50" fmla="*/ 997836 h 2920240"/>
                <a:gd name="connsiteX51" fmla="*/ 3141043 w 3544094"/>
                <a:gd name="connsiteY51" fmla="*/ 982755 h 2920240"/>
                <a:gd name="connsiteX52" fmla="*/ 3160128 w 3544094"/>
                <a:gd name="connsiteY52" fmla="*/ 957244 h 2920240"/>
                <a:gd name="connsiteX53" fmla="*/ 3160379 w 3544094"/>
                <a:gd name="connsiteY53" fmla="*/ 956867 h 2920240"/>
                <a:gd name="connsiteX54" fmla="*/ 3185115 w 3544094"/>
                <a:gd name="connsiteY54" fmla="*/ 922432 h 2920240"/>
                <a:gd name="connsiteX55" fmla="*/ 3185868 w 3544094"/>
                <a:gd name="connsiteY55" fmla="*/ 921427 h 2920240"/>
                <a:gd name="connsiteX56" fmla="*/ 3210227 w 3544094"/>
                <a:gd name="connsiteY56" fmla="*/ 885988 h 2920240"/>
                <a:gd name="connsiteX57" fmla="*/ 3257187 w 3544094"/>
                <a:gd name="connsiteY57" fmla="*/ 812972 h 2920240"/>
                <a:gd name="connsiteX58" fmla="*/ 3271250 w 3544094"/>
                <a:gd name="connsiteY58" fmla="*/ 789723 h 2920240"/>
                <a:gd name="connsiteX59" fmla="*/ 3289708 w 3544094"/>
                <a:gd name="connsiteY59" fmla="*/ 758305 h 2920240"/>
                <a:gd name="connsiteX60" fmla="*/ 3302138 w 3544094"/>
                <a:gd name="connsiteY60" fmla="*/ 736186 h 2920240"/>
                <a:gd name="connsiteX61" fmla="*/ 3313062 w 3544094"/>
                <a:gd name="connsiteY61" fmla="*/ 716330 h 2920240"/>
                <a:gd name="connsiteX62" fmla="*/ 3324362 w 3544094"/>
                <a:gd name="connsiteY62" fmla="*/ 695218 h 2920240"/>
                <a:gd name="connsiteX63" fmla="*/ 3345833 w 3544094"/>
                <a:gd name="connsiteY63" fmla="*/ 653494 h 2920240"/>
                <a:gd name="connsiteX64" fmla="*/ 3361654 w 3544094"/>
                <a:gd name="connsiteY64" fmla="*/ 621071 h 2920240"/>
                <a:gd name="connsiteX65" fmla="*/ 3372201 w 3544094"/>
                <a:gd name="connsiteY65" fmla="*/ 598576 h 2920240"/>
                <a:gd name="connsiteX66" fmla="*/ 3394551 w 3544094"/>
                <a:gd name="connsiteY66" fmla="*/ 548558 h 2920240"/>
                <a:gd name="connsiteX67" fmla="*/ 3403968 w 3544094"/>
                <a:gd name="connsiteY67" fmla="*/ 526314 h 2920240"/>
                <a:gd name="connsiteX68" fmla="*/ 3405852 w 3544094"/>
                <a:gd name="connsiteY68" fmla="*/ 521916 h 2920240"/>
                <a:gd name="connsiteX69" fmla="*/ 3413009 w 3544094"/>
                <a:gd name="connsiteY69" fmla="*/ 504448 h 2920240"/>
                <a:gd name="connsiteX70" fmla="*/ 3423430 w 3544094"/>
                <a:gd name="connsiteY70" fmla="*/ 477931 h 2920240"/>
                <a:gd name="connsiteX71" fmla="*/ 3435861 w 3544094"/>
                <a:gd name="connsiteY71" fmla="*/ 445130 h 2920240"/>
                <a:gd name="connsiteX72" fmla="*/ 3447664 w 3544094"/>
                <a:gd name="connsiteY72" fmla="*/ 411953 h 2920240"/>
                <a:gd name="connsiteX73" fmla="*/ 3458964 w 3544094"/>
                <a:gd name="connsiteY73" fmla="*/ 378650 h 2920240"/>
                <a:gd name="connsiteX74" fmla="*/ 3467502 w 3544094"/>
                <a:gd name="connsiteY74" fmla="*/ 352133 h 2920240"/>
                <a:gd name="connsiteX75" fmla="*/ 3481691 w 3544094"/>
                <a:gd name="connsiteY75" fmla="*/ 304503 h 2920240"/>
                <a:gd name="connsiteX76" fmla="*/ 3488471 w 3544094"/>
                <a:gd name="connsiteY76" fmla="*/ 280625 h 2920240"/>
                <a:gd name="connsiteX77" fmla="*/ 3489852 w 3544094"/>
                <a:gd name="connsiteY77" fmla="*/ 275347 h 2920240"/>
                <a:gd name="connsiteX78" fmla="*/ 3497260 w 3544094"/>
                <a:gd name="connsiteY78" fmla="*/ 246945 h 2920240"/>
                <a:gd name="connsiteX79" fmla="*/ 3498893 w 3544094"/>
                <a:gd name="connsiteY79" fmla="*/ 240788 h 2920240"/>
                <a:gd name="connsiteX80" fmla="*/ 3506678 w 3544094"/>
                <a:gd name="connsiteY80" fmla="*/ 208993 h 2920240"/>
                <a:gd name="connsiteX81" fmla="*/ 3512077 w 3544094"/>
                <a:gd name="connsiteY81" fmla="*/ 185115 h 2920240"/>
                <a:gd name="connsiteX82" fmla="*/ 3516597 w 3544094"/>
                <a:gd name="connsiteY82" fmla="*/ 164379 h 2920240"/>
                <a:gd name="connsiteX83" fmla="*/ 3544095 w 3544094"/>
                <a:gd name="connsiteY83" fmla="*/ 0 h 2920240"/>
                <a:gd name="connsiteX84" fmla="*/ 1825160 w 3544094"/>
                <a:gd name="connsiteY84" fmla="*/ 0 h 292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3544094" h="2920240">
                  <a:moveTo>
                    <a:pt x="1825160" y="0"/>
                  </a:moveTo>
                  <a:cubicBezTo>
                    <a:pt x="1804191" y="0"/>
                    <a:pt x="1783473" y="0"/>
                    <a:pt x="1763509" y="1005"/>
                  </a:cubicBezTo>
                  <a:cubicBezTo>
                    <a:pt x="1132438" y="14201"/>
                    <a:pt x="657690" y="240034"/>
                    <a:pt x="360110" y="624967"/>
                  </a:cubicBezTo>
                  <a:cubicBezTo>
                    <a:pt x="143140" y="904838"/>
                    <a:pt x="20843" y="1270041"/>
                    <a:pt x="2888" y="1699588"/>
                  </a:cubicBezTo>
                  <a:cubicBezTo>
                    <a:pt x="1004" y="1738547"/>
                    <a:pt x="0" y="1777379"/>
                    <a:pt x="0" y="1817217"/>
                  </a:cubicBezTo>
                  <a:cubicBezTo>
                    <a:pt x="0" y="2315129"/>
                    <a:pt x="107104" y="2695539"/>
                    <a:pt x="224629" y="2920240"/>
                  </a:cubicBezTo>
                  <a:lnTo>
                    <a:pt x="1649750" y="2920240"/>
                  </a:lnTo>
                  <a:cubicBezTo>
                    <a:pt x="1541768" y="2754353"/>
                    <a:pt x="1484010" y="2529527"/>
                    <a:pt x="1484010" y="2344537"/>
                  </a:cubicBezTo>
                  <a:cubicBezTo>
                    <a:pt x="1484010" y="1972799"/>
                    <a:pt x="1659293" y="1699588"/>
                    <a:pt x="2098005" y="1699588"/>
                  </a:cubicBezTo>
                  <a:lnTo>
                    <a:pt x="2172839" y="1699588"/>
                  </a:lnTo>
                  <a:cubicBezTo>
                    <a:pt x="2185647" y="1694812"/>
                    <a:pt x="2198328" y="1689911"/>
                    <a:pt x="2211010" y="1684885"/>
                  </a:cubicBezTo>
                  <a:cubicBezTo>
                    <a:pt x="2217916" y="1682245"/>
                    <a:pt x="2224696" y="1679481"/>
                    <a:pt x="2231476" y="1676590"/>
                  </a:cubicBezTo>
                  <a:cubicBezTo>
                    <a:pt x="2237755" y="1674202"/>
                    <a:pt x="2243907" y="1671689"/>
                    <a:pt x="2250059" y="1669050"/>
                  </a:cubicBezTo>
                  <a:cubicBezTo>
                    <a:pt x="2255710" y="1666788"/>
                    <a:pt x="2261360" y="1664400"/>
                    <a:pt x="2267010" y="1661886"/>
                  </a:cubicBezTo>
                  <a:cubicBezTo>
                    <a:pt x="2275297" y="1658493"/>
                    <a:pt x="2283584" y="1654849"/>
                    <a:pt x="2291871" y="1651079"/>
                  </a:cubicBezTo>
                  <a:cubicBezTo>
                    <a:pt x="2297521" y="1648691"/>
                    <a:pt x="2303172" y="1646177"/>
                    <a:pt x="2308822" y="1643539"/>
                  </a:cubicBezTo>
                  <a:cubicBezTo>
                    <a:pt x="2312840" y="1641905"/>
                    <a:pt x="2316984" y="1640020"/>
                    <a:pt x="2321002" y="1638009"/>
                  </a:cubicBezTo>
                  <a:cubicBezTo>
                    <a:pt x="2329414" y="1634238"/>
                    <a:pt x="2337701" y="1630468"/>
                    <a:pt x="2346114" y="1626447"/>
                  </a:cubicBezTo>
                  <a:cubicBezTo>
                    <a:pt x="2357289" y="1621169"/>
                    <a:pt x="2368464" y="1615765"/>
                    <a:pt x="2379639" y="1610235"/>
                  </a:cubicBezTo>
                  <a:cubicBezTo>
                    <a:pt x="2386921" y="1606591"/>
                    <a:pt x="2394330" y="1602946"/>
                    <a:pt x="2401612" y="1599176"/>
                  </a:cubicBezTo>
                  <a:cubicBezTo>
                    <a:pt x="2407388" y="1596412"/>
                    <a:pt x="2413038" y="1593395"/>
                    <a:pt x="2418689" y="1590379"/>
                  </a:cubicBezTo>
                  <a:cubicBezTo>
                    <a:pt x="2425971" y="1586609"/>
                    <a:pt x="2433128" y="1582839"/>
                    <a:pt x="2440285" y="1578943"/>
                  </a:cubicBezTo>
                  <a:cubicBezTo>
                    <a:pt x="2443298" y="1577435"/>
                    <a:pt x="2446312" y="1575927"/>
                    <a:pt x="2449200" y="1574168"/>
                  </a:cubicBezTo>
                  <a:cubicBezTo>
                    <a:pt x="2458366" y="1569392"/>
                    <a:pt x="2467406" y="1564365"/>
                    <a:pt x="2476446" y="1559338"/>
                  </a:cubicBezTo>
                  <a:cubicBezTo>
                    <a:pt x="2478204" y="1558459"/>
                    <a:pt x="2479837" y="1557453"/>
                    <a:pt x="2481469" y="1556448"/>
                  </a:cubicBezTo>
                  <a:cubicBezTo>
                    <a:pt x="2491012" y="1551169"/>
                    <a:pt x="2500554" y="1545766"/>
                    <a:pt x="2509971" y="1540236"/>
                  </a:cubicBezTo>
                  <a:cubicBezTo>
                    <a:pt x="2521900" y="1533324"/>
                    <a:pt x="2533702" y="1526287"/>
                    <a:pt x="2545380" y="1519249"/>
                  </a:cubicBezTo>
                  <a:cubicBezTo>
                    <a:pt x="2556931" y="1512211"/>
                    <a:pt x="2568357" y="1505173"/>
                    <a:pt x="2579658" y="1497885"/>
                  </a:cubicBezTo>
                  <a:cubicBezTo>
                    <a:pt x="2589954" y="1491475"/>
                    <a:pt x="2600124" y="1484815"/>
                    <a:pt x="2610295" y="1478154"/>
                  </a:cubicBezTo>
                  <a:cubicBezTo>
                    <a:pt x="2616573" y="1474007"/>
                    <a:pt x="2622851" y="1469860"/>
                    <a:pt x="2629129" y="1465587"/>
                  </a:cubicBezTo>
                  <a:cubicBezTo>
                    <a:pt x="2633900" y="1462445"/>
                    <a:pt x="2638672" y="1459177"/>
                    <a:pt x="2643443" y="1455910"/>
                  </a:cubicBezTo>
                  <a:cubicBezTo>
                    <a:pt x="2649470" y="1451889"/>
                    <a:pt x="2655371" y="1447742"/>
                    <a:pt x="2661398" y="1443594"/>
                  </a:cubicBezTo>
                  <a:cubicBezTo>
                    <a:pt x="2682618" y="1428765"/>
                    <a:pt x="2703587" y="1413559"/>
                    <a:pt x="2724179" y="1397975"/>
                  </a:cubicBezTo>
                  <a:cubicBezTo>
                    <a:pt x="2730960" y="1392948"/>
                    <a:pt x="2737740" y="1387670"/>
                    <a:pt x="2744520" y="1382518"/>
                  </a:cubicBezTo>
                  <a:cubicBezTo>
                    <a:pt x="2747910" y="1379878"/>
                    <a:pt x="2751300" y="1377365"/>
                    <a:pt x="2754565" y="1374726"/>
                  </a:cubicBezTo>
                  <a:cubicBezTo>
                    <a:pt x="2762350" y="1368694"/>
                    <a:pt x="2770009" y="1362536"/>
                    <a:pt x="2777668" y="1356378"/>
                  </a:cubicBezTo>
                  <a:cubicBezTo>
                    <a:pt x="2779426" y="1354996"/>
                    <a:pt x="2781184" y="1353613"/>
                    <a:pt x="2782942" y="1352105"/>
                  </a:cubicBezTo>
                  <a:cubicBezTo>
                    <a:pt x="2791355" y="1345444"/>
                    <a:pt x="2799642" y="1338533"/>
                    <a:pt x="2807929" y="1331620"/>
                  </a:cubicBezTo>
                  <a:cubicBezTo>
                    <a:pt x="2817094" y="1323955"/>
                    <a:pt x="2826261" y="1316163"/>
                    <a:pt x="2835427" y="1308371"/>
                  </a:cubicBezTo>
                  <a:cubicBezTo>
                    <a:pt x="2844467" y="1300454"/>
                    <a:pt x="2853507" y="1292537"/>
                    <a:pt x="2862422" y="1284619"/>
                  </a:cubicBezTo>
                  <a:cubicBezTo>
                    <a:pt x="2868575" y="1279215"/>
                    <a:pt x="2874602" y="1273686"/>
                    <a:pt x="2880628" y="1268030"/>
                  </a:cubicBezTo>
                  <a:cubicBezTo>
                    <a:pt x="2884646" y="1264512"/>
                    <a:pt x="2888665" y="1260867"/>
                    <a:pt x="2892557" y="1257223"/>
                  </a:cubicBezTo>
                  <a:cubicBezTo>
                    <a:pt x="2897830" y="1252321"/>
                    <a:pt x="2902978" y="1247546"/>
                    <a:pt x="2908126" y="1242645"/>
                  </a:cubicBezTo>
                  <a:cubicBezTo>
                    <a:pt x="2912144" y="1238874"/>
                    <a:pt x="2916037" y="1235104"/>
                    <a:pt x="2919929" y="1231334"/>
                  </a:cubicBezTo>
                  <a:cubicBezTo>
                    <a:pt x="2926961" y="1224548"/>
                    <a:pt x="2933867" y="1217887"/>
                    <a:pt x="2940772" y="1210975"/>
                  </a:cubicBezTo>
                  <a:cubicBezTo>
                    <a:pt x="2971409" y="1180814"/>
                    <a:pt x="3001042" y="1149773"/>
                    <a:pt x="3029419" y="1117978"/>
                  </a:cubicBezTo>
                  <a:cubicBezTo>
                    <a:pt x="3034316" y="1112574"/>
                    <a:pt x="3039212" y="1107170"/>
                    <a:pt x="3043858" y="1101767"/>
                  </a:cubicBezTo>
                  <a:cubicBezTo>
                    <a:pt x="3049760" y="1095231"/>
                    <a:pt x="3055536" y="1088571"/>
                    <a:pt x="3061311" y="1081784"/>
                  </a:cubicBezTo>
                  <a:cubicBezTo>
                    <a:pt x="3068217" y="1073742"/>
                    <a:pt x="3075123" y="1065573"/>
                    <a:pt x="3081903" y="1057279"/>
                  </a:cubicBezTo>
                  <a:cubicBezTo>
                    <a:pt x="3090442" y="1047099"/>
                    <a:pt x="3098854" y="1036668"/>
                    <a:pt x="3107141" y="1026363"/>
                  </a:cubicBezTo>
                  <a:cubicBezTo>
                    <a:pt x="3114801" y="1016938"/>
                    <a:pt x="3122209" y="1007387"/>
                    <a:pt x="3129491" y="997836"/>
                  </a:cubicBezTo>
                  <a:cubicBezTo>
                    <a:pt x="3133509" y="992809"/>
                    <a:pt x="3137402" y="987782"/>
                    <a:pt x="3141043" y="982755"/>
                  </a:cubicBezTo>
                  <a:cubicBezTo>
                    <a:pt x="3147572" y="974335"/>
                    <a:pt x="3153850" y="965789"/>
                    <a:pt x="3160128" y="957244"/>
                  </a:cubicBezTo>
                  <a:cubicBezTo>
                    <a:pt x="3160254" y="957118"/>
                    <a:pt x="3160379" y="956992"/>
                    <a:pt x="3160379" y="956867"/>
                  </a:cubicBezTo>
                  <a:cubicBezTo>
                    <a:pt x="3168792" y="945556"/>
                    <a:pt x="3177079" y="933994"/>
                    <a:pt x="3185115" y="922432"/>
                  </a:cubicBezTo>
                  <a:cubicBezTo>
                    <a:pt x="3185491" y="922181"/>
                    <a:pt x="3185617" y="921804"/>
                    <a:pt x="3185868" y="921427"/>
                  </a:cubicBezTo>
                  <a:cubicBezTo>
                    <a:pt x="3194155" y="909740"/>
                    <a:pt x="3202191" y="897927"/>
                    <a:pt x="3210227" y="885988"/>
                  </a:cubicBezTo>
                  <a:cubicBezTo>
                    <a:pt x="3226425" y="861984"/>
                    <a:pt x="3242120" y="837604"/>
                    <a:pt x="3257187" y="812972"/>
                  </a:cubicBezTo>
                  <a:cubicBezTo>
                    <a:pt x="3261958" y="805306"/>
                    <a:pt x="3266604" y="797514"/>
                    <a:pt x="3271250" y="789723"/>
                  </a:cubicBezTo>
                  <a:cubicBezTo>
                    <a:pt x="3277528" y="779292"/>
                    <a:pt x="3283680" y="768861"/>
                    <a:pt x="3289708" y="758305"/>
                  </a:cubicBezTo>
                  <a:cubicBezTo>
                    <a:pt x="3293977" y="751016"/>
                    <a:pt x="3298120" y="743601"/>
                    <a:pt x="3302138" y="736186"/>
                  </a:cubicBezTo>
                  <a:cubicBezTo>
                    <a:pt x="3305779" y="729652"/>
                    <a:pt x="3309421" y="722991"/>
                    <a:pt x="3313062" y="716330"/>
                  </a:cubicBezTo>
                  <a:cubicBezTo>
                    <a:pt x="3316954" y="709293"/>
                    <a:pt x="3320721" y="702255"/>
                    <a:pt x="3324362" y="695218"/>
                  </a:cubicBezTo>
                  <a:cubicBezTo>
                    <a:pt x="3331771" y="681394"/>
                    <a:pt x="3338802" y="667570"/>
                    <a:pt x="3345833" y="653494"/>
                  </a:cubicBezTo>
                  <a:cubicBezTo>
                    <a:pt x="3351107" y="642812"/>
                    <a:pt x="3356381" y="632005"/>
                    <a:pt x="3361654" y="621071"/>
                  </a:cubicBezTo>
                  <a:cubicBezTo>
                    <a:pt x="3365295" y="613531"/>
                    <a:pt x="3368811" y="606116"/>
                    <a:pt x="3372201" y="598576"/>
                  </a:cubicBezTo>
                  <a:cubicBezTo>
                    <a:pt x="3379861" y="581987"/>
                    <a:pt x="3387269" y="565273"/>
                    <a:pt x="3394551" y="548558"/>
                  </a:cubicBezTo>
                  <a:cubicBezTo>
                    <a:pt x="3397816" y="541144"/>
                    <a:pt x="3400955" y="533729"/>
                    <a:pt x="3403968" y="526314"/>
                  </a:cubicBezTo>
                  <a:cubicBezTo>
                    <a:pt x="3404596" y="524806"/>
                    <a:pt x="3405224" y="523298"/>
                    <a:pt x="3405852" y="521916"/>
                  </a:cubicBezTo>
                  <a:cubicBezTo>
                    <a:pt x="3408237" y="516135"/>
                    <a:pt x="3410623" y="510228"/>
                    <a:pt x="3413009" y="504448"/>
                  </a:cubicBezTo>
                  <a:cubicBezTo>
                    <a:pt x="3416525" y="495650"/>
                    <a:pt x="3420040" y="486853"/>
                    <a:pt x="3423430" y="477931"/>
                  </a:cubicBezTo>
                  <a:cubicBezTo>
                    <a:pt x="3427699" y="466997"/>
                    <a:pt x="3431843" y="456064"/>
                    <a:pt x="3435861" y="445130"/>
                  </a:cubicBezTo>
                  <a:cubicBezTo>
                    <a:pt x="3439879" y="434071"/>
                    <a:pt x="3443897" y="423012"/>
                    <a:pt x="3447664" y="411953"/>
                  </a:cubicBezTo>
                  <a:cubicBezTo>
                    <a:pt x="3451556" y="400894"/>
                    <a:pt x="3455323" y="389709"/>
                    <a:pt x="3458964" y="378650"/>
                  </a:cubicBezTo>
                  <a:cubicBezTo>
                    <a:pt x="3461852" y="369853"/>
                    <a:pt x="3464740" y="360930"/>
                    <a:pt x="3467502" y="352133"/>
                  </a:cubicBezTo>
                  <a:cubicBezTo>
                    <a:pt x="3472399" y="336298"/>
                    <a:pt x="3477171" y="320464"/>
                    <a:pt x="3481691" y="304503"/>
                  </a:cubicBezTo>
                  <a:cubicBezTo>
                    <a:pt x="3484076" y="296586"/>
                    <a:pt x="3486337" y="288669"/>
                    <a:pt x="3488471" y="280625"/>
                  </a:cubicBezTo>
                  <a:cubicBezTo>
                    <a:pt x="3488973" y="278866"/>
                    <a:pt x="3489350" y="277107"/>
                    <a:pt x="3489852" y="275347"/>
                  </a:cubicBezTo>
                  <a:cubicBezTo>
                    <a:pt x="3492489" y="265922"/>
                    <a:pt x="3495000" y="256497"/>
                    <a:pt x="3497260" y="246945"/>
                  </a:cubicBezTo>
                  <a:cubicBezTo>
                    <a:pt x="3497888" y="244935"/>
                    <a:pt x="3498390" y="242798"/>
                    <a:pt x="3498893" y="240788"/>
                  </a:cubicBezTo>
                  <a:cubicBezTo>
                    <a:pt x="3501655" y="230231"/>
                    <a:pt x="3504166" y="219675"/>
                    <a:pt x="3506678" y="208993"/>
                  </a:cubicBezTo>
                  <a:cubicBezTo>
                    <a:pt x="3508561" y="201075"/>
                    <a:pt x="3510319" y="193032"/>
                    <a:pt x="3512077" y="185115"/>
                  </a:cubicBezTo>
                  <a:cubicBezTo>
                    <a:pt x="3513709" y="178203"/>
                    <a:pt x="3515216" y="171291"/>
                    <a:pt x="3516597" y="164379"/>
                  </a:cubicBezTo>
                  <a:cubicBezTo>
                    <a:pt x="3528023" y="110089"/>
                    <a:pt x="3537189" y="55296"/>
                    <a:pt x="3544095" y="0"/>
                  </a:cubicBezTo>
                  <a:lnTo>
                    <a:pt x="1825160" y="0"/>
                  </a:lnTo>
                  <a:close/>
                </a:path>
              </a:pathLst>
            </a:custGeom>
            <a:solidFill>
              <a:srgbClr val="BABAE6"/>
            </a:solidFill>
            <a:ln w="9918" cap="flat">
              <a:noFill/>
              <a:prstDash val="solid"/>
              <a:miter/>
            </a:ln>
          </p:spPr>
          <p:txBody>
            <a:bodyPr rtlCol="0" anchor="ctr"/>
            <a:lstStyle/>
            <a:p>
              <a:endParaRPr lang="en-US"/>
            </a:p>
          </p:txBody>
        </p:sp>
        <p:sp>
          <p:nvSpPr>
            <p:cNvPr id="20" name="Freeform 19">
              <a:extLst>
                <a:ext uri="{FF2B5EF4-FFF2-40B4-BE49-F238E27FC236}">
                  <a16:creationId xmlns:a16="http://schemas.microsoft.com/office/drawing/2014/main" id="{731BFCBA-EC41-2CBA-3FF7-ACBFACF09015}"/>
                </a:ext>
              </a:extLst>
            </p:cNvPr>
            <p:cNvSpPr/>
            <p:nvPr/>
          </p:nvSpPr>
          <p:spPr>
            <a:xfrm>
              <a:off x="326701" y="1755801"/>
              <a:ext cx="3401952" cy="2374364"/>
            </a:xfrm>
            <a:custGeom>
              <a:avLst/>
              <a:gdLst>
                <a:gd name="connsiteX0" fmla="*/ 1171236 w 3640651"/>
                <a:gd name="connsiteY0" fmla="*/ 0 h 2540962"/>
                <a:gd name="connsiteX1" fmla="*/ 0 w 3640651"/>
                <a:gd name="connsiteY1" fmla="*/ 0 h 2540962"/>
                <a:gd name="connsiteX2" fmla="*/ 0 w 3640651"/>
                <a:gd name="connsiteY2" fmla="*/ 1454905 h 2540962"/>
                <a:gd name="connsiteX3" fmla="*/ 985531 w 3640651"/>
                <a:gd name="connsiteY3" fmla="*/ 1454905 h 2540962"/>
                <a:gd name="connsiteX4" fmla="*/ 1874380 w 3640651"/>
                <a:gd name="connsiteY4" fmla="*/ 2305704 h 2540962"/>
                <a:gd name="connsiteX5" fmla="*/ 1844998 w 3640651"/>
                <a:gd name="connsiteY5" fmla="*/ 2540962 h 2540962"/>
                <a:gd name="connsiteX6" fmla="*/ 1906649 w 3640651"/>
                <a:gd name="connsiteY6" fmla="*/ 2539957 h 2540962"/>
                <a:gd name="connsiteX7" fmla="*/ 3625584 w 3640651"/>
                <a:gd name="connsiteY7" fmla="*/ 2539957 h 2540962"/>
                <a:gd name="connsiteX8" fmla="*/ 3640651 w 3640651"/>
                <a:gd name="connsiteY8" fmla="*/ 2295274 h 2540962"/>
                <a:gd name="connsiteX9" fmla="*/ 1171236 w 3640651"/>
                <a:gd name="connsiteY9" fmla="*/ 0 h 254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40651" h="2540962">
                  <a:moveTo>
                    <a:pt x="1171236" y="0"/>
                  </a:moveTo>
                  <a:lnTo>
                    <a:pt x="0" y="0"/>
                  </a:lnTo>
                  <a:lnTo>
                    <a:pt x="0" y="1454905"/>
                  </a:lnTo>
                  <a:lnTo>
                    <a:pt x="985531" y="1454905"/>
                  </a:lnTo>
                  <a:cubicBezTo>
                    <a:pt x="1522808" y="1454905"/>
                    <a:pt x="1874380" y="1817217"/>
                    <a:pt x="1874380" y="2305704"/>
                  </a:cubicBezTo>
                  <a:cubicBezTo>
                    <a:pt x="1874380" y="2388145"/>
                    <a:pt x="1863958" y="2466942"/>
                    <a:pt x="1844998" y="2540962"/>
                  </a:cubicBezTo>
                  <a:cubicBezTo>
                    <a:pt x="1864963" y="2539957"/>
                    <a:pt x="1885681" y="2539957"/>
                    <a:pt x="1906649" y="2539957"/>
                  </a:cubicBezTo>
                  <a:lnTo>
                    <a:pt x="3625584" y="2539957"/>
                  </a:lnTo>
                  <a:cubicBezTo>
                    <a:pt x="3636006" y="2459275"/>
                    <a:pt x="3640651" y="2377840"/>
                    <a:pt x="3640651" y="2295274"/>
                  </a:cubicBezTo>
                  <a:cubicBezTo>
                    <a:pt x="3640651" y="966543"/>
                    <a:pt x="2654242" y="0"/>
                    <a:pt x="1171236" y="0"/>
                  </a:cubicBezTo>
                  <a:close/>
                </a:path>
              </a:pathLst>
            </a:custGeom>
            <a:solidFill>
              <a:srgbClr val="351C5C"/>
            </a:solidFill>
            <a:ln w="9918" cap="rnd">
              <a:noFill/>
              <a:prstDash val="solid"/>
              <a:round/>
            </a:ln>
          </p:spPr>
          <p:txBody>
            <a:bodyPr rtlCol="0" anchor="ctr"/>
            <a:lstStyle/>
            <a:p>
              <a:endParaRPr lang="en-US"/>
            </a:p>
          </p:txBody>
        </p:sp>
        <p:sp>
          <p:nvSpPr>
            <p:cNvPr id="25" name="Freeform 24">
              <a:extLst>
                <a:ext uri="{FF2B5EF4-FFF2-40B4-BE49-F238E27FC236}">
                  <a16:creationId xmlns:a16="http://schemas.microsoft.com/office/drawing/2014/main" id="{829EE32E-0081-2BFB-9018-1B66C0CEA229}"/>
                </a:ext>
              </a:extLst>
            </p:cNvPr>
            <p:cNvSpPr/>
            <p:nvPr userDrawn="1"/>
          </p:nvSpPr>
          <p:spPr>
            <a:xfrm>
              <a:off x="1509396" y="0"/>
              <a:ext cx="1544753" cy="1157131"/>
            </a:xfrm>
            <a:custGeom>
              <a:avLst/>
              <a:gdLst>
                <a:gd name="connsiteX0" fmla="*/ 105798 w 1544753"/>
                <a:gd name="connsiteY0" fmla="*/ 0 h 1157131"/>
                <a:gd name="connsiteX1" fmla="*/ 1438955 w 1544753"/>
                <a:gd name="connsiteY1" fmla="*/ 0 h 1157131"/>
                <a:gd name="connsiteX2" fmla="*/ 1484056 w 1544753"/>
                <a:gd name="connsiteY2" fmla="*/ 83165 h 1157131"/>
                <a:gd name="connsiteX3" fmla="*/ 1544753 w 1544753"/>
                <a:gd name="connsiteY3" fmla="*/ 384074 h 1157131"/>
                <a:gd name="connsiteX4" fmla="*/ 772377 w 1544753"/>
                <a:gd name="connsiteY4" fmla="*/ 1157131 h 1157131"/>
                <a:gd name="connsiteX5" fmla="*/ 0 w 1544753"/>
                <a:gd name="connsiteY5" fmla="*/ 384074 h 1157131"/>
                <a:gd name="connsiteX6" fmla="*/ 60697 w 1544753"/>
                <a:gd name="connsiteY6" fmla="*/ 83165 h 1157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4753" h="1157131">
                  <a:moveTo>
                    <a:pt x="105798" y="0"/>
                  </a:moveTo>
                  <a:lnTo>
                    <a:pt x="1438955" y="0"/>
                  </a:lnTo>
                  <a:lnTo>
                    <a:pt x="1484056" y="83165"/>
                  </a:lnTo>
                  <a:cubicBezTo>
                    <a:pt x="1523140" y="175652"/>
                    <a:pt x="1544753" y="277337"/>
                    <a:pt x="1544753" y="384074"/>
                  </a:cubicBezTo>
                  <a:cubicBezTo>
                    <a:pt x="1544753" y="811021"/>
                    <a:pt x="1198949" y="1157131"/>
                    <a:pt x="772377" y="1157131"/>
                  </a:cubicBezTo>
                  <a:cubicBezTo>
                    <a:pt x="345805" y="1157131"/>
                    <a:pt x="0" y="811021"/>
                    <a:pt x="0" y="384074"/>
                  </a:cubicBezTo>
                  <a:cubicBezTo>
                    <a:pt x="0" y="277337"/>
                    <a:pt x="21613" y="175652"/>
                    <a:pt x="60697" y="83165"/>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DECFE2F6-4A91-D73E-F6B9-04830644AAB9}"/>
                </a:ext>
              </a:extLst>
            </p:cNvPr>
            <p:cNvSpPr/>
            <p:nvPr userDrawn="1"/>
          </p:nvSpPr>
          <p:spPr>
            <a:xfrm>
              <a:off x="1" y="4668477"/>
              <a:ext cx="747813" cy="1040437"/>
            </a:xfrm>
            <a:custGeom>
              <a:avLst/>
              <a:gdLst>
                <a:gd name="connsiteX0" fmla="*/ 0 w 747813"/>
                <a:gd name="connsiteY0" fmla="*/ 0 h 1040437"/>
                <a:gd name="connsiteX1" fmla="*/ 11648 w 747813"/>
                <a:gd name="connsiteY1" fmla="*/ 3619 h 1040437"/>
                <a:gd name="connsiteX2" fmla="*/ 335168 w 747813"/>
                <a:gd name="connsiteY2" fmla="*/ 36273 h 1040437"/>
                <a:gd name="connsiteX3" fmla="*/ 747813 w 747813"/>
                <a:gd name="connsiteY3" fmla="*/ 36273 h 1040437"/>
                <a:gd name="connsiteX4" fmla="*/ 414012 w 747813"/>
                <a:gd name="connsiteY4" fmla="*/ 1040437 h 1040437"/>
                <a:gd name="connsiteX5" fmla="*/ 0 w 747813"/>
                <a:gd name="connsiteY5" fmla="*/ 1040437 h 1040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7813" h="1040437">
                  <a:moveTo>
                    <a:pt x="0" y="0"/>
                  </a:moveTo>
                  <a:lnTo>
                    <a:pt x="11648" y="3619"/>
                  </a:lnTo>
                  <a:cubicBezTo>
                    <a:pt x="116151" y="25029"/>
                    <a:pt x="224350" y="36273"/>
                    <a:pt x="335168" y="36273"/>
                  </a:cubicBezTo>
                  <a:lnTo>
                    <a:pt x="747813" y="36273"/>
                  </a:lnTo>
                  <a:cubicBezTo>
                    <a:pt x="545069" y="297795"/>
                    <a:pt x="430790" y="639053"/>
                    <a:pt x="414012" y="1040437"/>
                  </a:cubicBezTo>
                  <a:lnTo>
                    <a:pt x="0" y="1040437"/>
                  </a:ln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Freeform 2">
            <a:extLst>
              <a:ext uri="{FF2B5EF4-FFF2-40B4-BE49-F238E27FC236}">
                <a16:creationId xmlns:a16="http://schemas.microsoft.com/office/drawing/2014/main" id="{15008EA6-A6BE-D539-1212-FF0915A38534}"/>
              </a:ext>
            </a:extLst>
          </p:cNvPr>
          <p:cNvSpPr/>
          <p:nvPr userDrawn="1"/>
        </p:nvSpPr>
        <p:spPr>
          <a:xfrm>
            <a:off x="651712" y="403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6" name="Text Placeholder 35">
            <a:extLst>
              <a:ext uri="{FF2B5EF4-FFF2-40B4-BE49-F238E27FC236}">
                <a16:creationId xmlns:a16="http://schemas.microsoft.com/office/drawing/2014/main" id="{055A5A43-9F04-7F34-1FCF-D205F780317E}"/>
              </a:ext>
            </a:extLst>
          </p:cNvPr>
          <p:cNvSpPr>
            <a:spLocks noGrp="1"/>
          </p:cNvSpPr>
          <p:nvPr>
            <p:ph type="body" sz="quarter" idx="12" hasCustomPrompt="1"/>
          </p:nvPr>
        </p:nvSpPr>
        <p:spPr>
          <a:xfrm>
            <a:off x="686881" y="2536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7" name="Text Placeholder 35">
            <a:extLst>
              <a:ext uri="{FF2B5EF4-FFF2-40B4-BE49-F238E27FC236}">
                <a16:creationId xmlns:a16="http://schemas.microsoft.com/office/drawing/2014/main" id="{B867E93F-D2CF-7981-8604-2D623465EFCB}"/>
              </a:ext>
            </a:extLst>
          </p:cNvPr>
          <p:cNvSpPr>
            <a:spLocks noGrp="1"/>
          </p:cNvSpPr>
          <p:nvPr>
            <p:ph type="body" sz="quarter" idx="13" hasCustomPrompt="1"/>
          </p:nvPr>
        </p:nvSpPr>
        <p:spPr>
          <a:xfrm>
            <a:off x="686881" y="2858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0" name="Picture Placeholder 9">
            <a:extLst>
              <a:ext uri="{FF2B5EF4-FFF2-40B4-BE49-F238E27FC236}">
                <a16:creationId xmlns:a16="http://schemas.microsoft.com/office/drawing/2014/main" id="{B1583535-05AA-38BD-2E76-0847FC1F8BD1}"/>
              </a:ext>
            </a:extLst>
          </p:cNvPr>
          <p:cNvSpPr>
            <a:spLocks noGrp="1"/>
          </p:cNvSpPr>
          <p:nvPr>
            <p:ph type="pic" sz="quarter" idx="11" hasCustomPrompt="1"/>
          </p:nvPr>
        </p:nvSpPr>
        <p:spPr>
          <a:xfrm>
            <a:off x="686881" y="438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1" name="Freeform 10">
            <a:extLst>
              <a:ext uri="{FF2B5EF4-FFF2-40B4-BE49-F238E27FC236}">
                <a16:creationId xmlns:a16="http://schemas.microsoft.com/office/drawing/2014/main" id="{81AB25F1-CF76-D838-0CDB-38978319395C}"/>
              </a:ext>
            </a:extLst>
          </p:cNvPr>
          <p:cNvSpPr/>
          <p:nvPr userDrawn="1"/>
        </p:nvSpPr>
        <p:spPr>
          <a:xfrm>
            <a:off x="651712" y="3607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35">
            <a:extLst>
              <a:ext uri="{FF2B5EF4-FFF2-40B4-BE49-F238E27FC236}">
                <a16:creationId xmlns:a16="http://schemas.microsoft.com/office/drawing/2014/main" id="{18745FA3-2E54-85D6-E0A5-B1361E9FF7ED}"/>
              </a:ext>
            </a:extLst>
          </p:cNvPr>
          <p:cNvSpPr>
            <a:spLocks noGrp="1"/>
          </p:cNvSpPr>
          <p:nvPr>
            <p:ph type="body" sz="quarter" idx="14" hasCustomPrompt="1"/>
          </p:nvPr>
        </p:nvSpPr>
        <p:spPr>
          <a:xfrm>
            <a:off x="686881" y="5740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16ABC31-E148-A82B-1838-F5B924054549}"/>
              </a:ext>
            </a:extLst>
          </p:cNvPr>
          <p:cNvSpPr>
            <a:spLocks noGrp="1"/>
          </p:cNvSpPr>
          <p:nvPr>
            <p:ph type="body" sz="quarter" idx="15" hasCustomPrompt="1"/>
          </p:nvPr>
        </p:nvSpPr>
        <p:spPr>
          <a:xfrm>
            <a:off x="686881" y="6062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Picture Placeholder 13">
            <a:extLst>
              <a:ext uri="{FF2B5EF4-FFF2-40B4-BE49-F238E27FC236}">
                <a16:creationId xmlns:a16="http://schemas.microsoft.com/office/drawing/2014/main" id="{1DEB0C58-D359-4075-D124-3020829B3AED}"/>
              </a:ext>
            </a:extLst>
          </p:cNvPr>
          <p:cNvSpPr>
            <a:spLocks noGrp="1"/>
          </p:cNvSpPr>
          <p:nvPr>
            <p:ph type="pic" sz="quarter" idx="16" hasCustomPrompt="1"/>
          </p:nvPr>
        </p:nvSpPr>
        <p:spPr>
          <a:xfrm>
            <a:off x="686881" y="3642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A3FDB7CF-A801-EA04-6131-DFDBACC4A135}"/>
              </a:ext>
            </a:extLst>
          </p:cNvPr>
          <p:cNvSpPr>
            <a:spLocks noGrp="1"/>
          </p:cNvSpPr>
          <p:nvPr>
            <p:ph type="title" hasCustomPrompt="1"/>
          </p:nvPr>
        </p:nvSpPr>
        <p:spPr>
          <a:xfrm>
            <a:off x="4979091"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6" name="Text Placeholder 4">
            <a:extLst>
              <a:ext uri="{FF2B5EF4-FFF2-40B4-BE49-F238E27FC236}">
                <a16:creationId xmlns:a16="http://schemas.microsoft.com/office/drawing/2014/main" id="{18022ACE-874E-26E2-C9F8-E15C286D77D1}"/>
              </a:ext>
            </a:extLst>
          </p:cNvPr>
          <p:cNvSpPr>
            <a:spLocks noGrp="1"/>
          </p:cNvSpPr>
          <p:nvPr>
            <p:ph type="body" sz="quarter" idx="17" hasCustomPrompt="1"/>
          </p:nvPr>
        </p:nvSpPr>
        <p:spPr>
          <a:xfrm>
            <a:off x="4979092" y="3428999"/>
            <a:ext cx="6877739" cy="649288"/>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C6C2F5"/>
                </a:solidFill>
                <a:latin typeface="Segoe UI" panose="020B0502040204020203" pitchFamily="34" charset="0"/>
                <a:cs typeface="Segoe UI" panose="020B0502040204020203" pitchFamily="34" charset="0"/>
              </a:defRPr>
            </a:lvl2pPr>
            <a:lvl3pPr marL="914400" indent="0" algn="ctr">
              <a:buNone/>
              <a:defRPr>
                <a:solidFill>
                  <a:srgbClr val="C6C2F5"/>
                </a:solidFill>
                <a:latin typeface="Segoe UI" panose="020B0502040204020203" pitchFamily="34" charset="0"/>
                <a:cs typeface="Segoe UI" panose="020B0502040204020203" pitchFamily="34" charset="0"/>
              </a:defRPr>
            </a:lvl3pPr>
            <a:lvl4pPr marL="1371600" indent="0" algn="ctr">
              <a:buNone/>
              <a:defRPr>
                <a:solidFill>
                  <a:srgbClr val="C6C2F5"/>
                </a:solidFill>
                <a:latin typeface="Segoe UI" panose="020B0502040204020203" pitchFamily="34" charset="0"/>
                <a:cs typeface="Segoe UI" panose="020B0502040204020203" pitchFamily="34" charset="0"/>
              </a:defRPr>
            </a:lvl4pPr>
            <a:lvl5pPr marL="1828800" indent="0" algn="ctr">
              <a:buNone/>
              <a:defRPr>
                <a:solidFill>
                  <a:srgbClr val="C6C2F5"/>
                </a:solidFill>
                <a:latin typeface="Segoe UI" panose="020B0502040204020203" pitchFamily="34" charset="0"/>
                <a:cs typeface="Segoe UI" panose="020B0502040204020203" pitchFamily="34" charset="0"/>
              </a:defRPr>
            </a:lvl5pPr>
          </a:lstStyle>
          <a:p>
            <a:pPr lvl="0"/>
            <a:r>
              <a:rPr lang="en-US"/>
              <a:t>Subtitle if you want</a:t>
            </a:r>
          </a:p>
        </p:txBody>
      </p:sp>
      <p:sp>
        <p:nvSpPr>
          <p:cNvPr id="9" name="Freeform 8">
            <a:extLst>
              <a:ext uri="{FF2B5EF4-FFF2-40B4-BE49-F238E27FC236}">
                <a16:creationId xmlns:a16="http://schemas.microsoft.com/office/drawing/2014/main" id="{585E36A7-9C9B-16DB-CB9E-245A0BE872EB}"/>
              </a:ext>
            </a:extLst>
          </p:cNvPr>
          <p:cNvSpPr/>
          <p:nvPr/>
        </p:nvSpPr>
        <p:spPr>
          <a:xfrm>
            <a:off x="3411063" y="4888896"/>
            <a:ext cx="43881" cy="68228"/>
          </a:xfrm>
          <a:custGeom>
            <a:avLst/>
            <a:gdLst>
              <a:gd name="connsiteX0" fmla="*/ 46960 w 46960"/>
              <a:gd name="connsiteY0" fmla="*/ 0 h 73015"/>
              <a:gd name="connsiteX1" fmla="*/ 0 w 46960"/>
              <a:gd name="connsiteY1" fmla="*/ 73015 h 73015"/>
              <a:gd name="connsiteX2" fmla="*/ 46960 w 46960"/>
              <a:gd name="connsiteY2" fmla="*/ 0 h 73015"/>
            </a:gdLst>
            <a:ahLst/>
            <a:cxnLst>
              <a:cxn ang="0">
                <a:pos x="connsiteX0" y="connsiteY0"/>
              </a:cxn>
              <a:cxn ang="0">
                <a:pos x="connsiteX1" y="connsiteY1"/>
              </a:cxn>
              <a:cxn ang="0">
                <a:pos x="connsiteX2" y="connsiteY2"/>
              </a:cxn>
            </a:cxnLst>
            <a:rect l="l" t="t" r="r" b="b"/>
            <a:pathLst>
              <a:path w="46960" h="73015">
                <a:moveTo>
                  <a:pt x="46960" y="0"/>
                </a:moveTo>
                <a:cubicBezTo>
                  <a:pt x="31893" y="24632"/>
                  <a:pt x="16323" y="49012"/>
                  <a:pt x="0" y="73015"/>
                </a:cubicBezTo>
                <a:cubicBezTo>
                  <a:pt x="16198" y="49012"/>
                  <a:pt x="31893" y="24632"/>
                  <a:pt x="46960" y="0"/>
                </a:cubicBezTo>
                <a:close/>
              </a:path>
            </a:pathLst>
          </a:custGeom>
          <a:solidFill>
            <a:srgbClr val="27B1A6"/>
          </a:solidFill>
          <a:ln w="0" cap="flat">
            <a:noFill/>
            <a:prstDash val="solid"/>
            <a:miter/>
          </a:ln>
        </p:spPr>
        <p:txBody>
          <a:bodyPr rtlCol="0" anchor="ctr"/>
          <a:lstStyle/>
          <a:p>
            <a:endParaRPr lang="en-US"/>
          </a:p>
        </p:txBody>
      </p:sp>
      <p:pic>
        <p:nvPicPr>
          <p:cNvPr id="8" name="Picture 1">
            <a:extLst>
              <a:ext uri="{FF2B5EF4-FFF2-40B4-BE49-F238E27FC236}">
                <a16:creationId xmlns:a16="http://schemas.microsoft.com/office/drawing/2014/main" id="{582BE4E0-2644-BD37-09E7-D133C74CE89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6275" y="777868"/>
            <a:ext cx="3263373" cy="1206624"/>
          </a:xfrm>
          <a:prstGeom prst="rect">
            <a:avLst/>
          </a:prstGeom>
        </p:spPr>
      </p:pic>
    </p:spTree>
    <p:extLst>
      <p:ext uri="{BB962C8B-B14F-4D97-AF65-F5344CB8AC3E}">
        <p14:creationId xmlns:p14="http://schemas.microsoft.com/office/powerpoint/2010/main" val="8416347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White 3 presenter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815BE322-BDB4-8759-B6E1-1BFF54A26D7B}"/>
              </a:ext>
            </a:extLst>
          </p:cNvPr>
          <p:cNvGrpSpPr/>
          <p:nvPr userDrawn="1"/>
        </p:nvGrpSpPr>
        <p:grpSpPr>
          <a:xfrm>
            <a:off x="8338751" y="0"/>
            <a:ext cx="3853250" cy="6858000"/>
            <a:chOff x="8338751" y="0"/>
            <a:chExt cx="3853250" cy="6858000"/>
          </a:xfrm>
        </p:grpSpPr>
        <p:sp>
          <p:nvSpPr>
            <p:cNvPr id="52" name="Freeform 51">
              <a:extLst>
                <a:ext uri="{FF2B5EF4-FFF2-40B4-BE49-F238E27FC236}">
                  <a16:creationId xmlns:a16="http://schemas.microsoft.com/office/drawing/2014/main" id="{E4731421-CCAB-4AEC-BFEE-FE5A920A0197}"/>
                </a:ext>
              </a:extLst>
            </p:cNvPr>
            <p:cNvSpPr/>
            <p:nvPr userDrawn="1"/>
          </p:nvSpPr>
          <p:spPr>
            <a:xfrm>
              <a:off x="8338752" y="1669801"/>
              <a:ext cx="3853249" cy="3707910"/>
            </a:xfrm>
            <a:custGeom>
              <a:avLst/>
              <a:gdLst>
                <a:gd name="connsiteX0" fmla="*/ 2807840 w 3853249"/>
                <a:gd name="connsiteY0" fmla="*/ 0 h 3707910"/>
                <a:gd name="connsiteX1" fmla="*/ 2807866 w 3853249"/>
                <a:gd name="connsiteY1" fmla="*/ 0 h 3707910"/>
                <a:gd name="connsiteX2" fmla="*/ 3000058 w 3853249"/>
                <a:gd name="connsiteY2" fmla="*/ 7565 h 3707910"/>
                <a:gd name="connsiteX3" fmla="*/ 3735384 w 3853249"/>
                <a:gd name="connsiteY3" fmla="*/ 181888 h 3707910"/>
                <a:gd name="connsiteX4" fmla="*/ 3853249 w 3853249"/>
                <a:gd name="connsiteY4" fmla="*/ 234940 h 3707910"/>
                <a:gd name="connsiteX5" fmla="*/ 3853249 w 3853249"/>
                <a:gd name="connsiteY5" fmla="*/ 2156594 h 3707910"/>
                <a:gd name="connsiteX6" fmla="*/ 3852241 w 3853249"/>
                <a:gd name="connsiteY6" fmla="*/ 2156482 h 3707910"/>
                <a:gd name="connsiteX7" fmla="*/ 3651982 w 3853249"/>
                <a:gd name="connsiteY7" fmla="*/ 2149237 h 3707910"/>
                <a:gd name="connsiteX8" fmla="*/ 2925104 w 3853249"/>
                <a:gd name="connsiteY8" fmla="*/ 2280324 h 3707910"/>
                <a:gd name="connsiteX9" fmla="*/ 2830686 w 3853249"/>
                <a:gd name="connsiteY9" fmla="*/ 2275086 h 3707910"/>
                <a:gd name="connsiteX10" fmla="*/ 2032088 w 3853249"/>
                <a:gd name="connsiteY10" fmla="*/ 2685673 h 3707910"/>
                <a:gd name="connsiteX11" fmla="*/ 1859099 w 3853249"/>
                <a:gd name="connsiteY11" fmla="*/ 3281608 h 3707910"/>
                <a:gd name="connsiteX12" fmla="*/ 1859099 w 3853249"/>
                <a:gd name="connsiteY12" fmla="*/ 3707910 h 3707910"/>
                <a:gd name="connsiteX13" fmla="*/ 0 w 3853249"/>
                <a:gd name="connsiteY13" fmla="*/ 3707910 h 3707910"/>
                <a:gd name="connsiteX14" fmla="*/ 0 w 3853249"/>
                <a:gd name="connsiteY14" fmla="*/ 3021181 h 3707910"/>
                <a:gd name="connsiteX15" fmla="*/ 69841 w 3853249"/>
                <a:gd name="connsiteY15" fmla="*/ 2290800 h 3707910"/>
                <a:gd name="connsiteX16" fmla="*/ 2552117 w 3853249"/>
                <a:gd name="connsiteY16" fmla="*/ 10349 h 370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53249" h="3707910">
                  <a:moveTo>
                    <a:pt x="2807840" y="0"/>
                  </a:moveTo>
                  <a:lnTo>
                    <a:pt x="2807866" y="0"/>
                  </a:lnTo>
                  <a:lnTo>
                    <a:pt x="3000058" y="7565"/>
                  </a:lnTo>
                  <a:cubicBezTo>
                    <a:pt x="3254712" y="27644"/>
                    <a:pt x="3502278" y="87300"/>
                    <a:pt x="3735384" y="181888"/>
                  </a:cubicBezTo>
                  <a:lnTo>
                    <a:pt x="3853249" y="234940"/>
                  </a:lnTo>
                  <a:lnTo>
                    <a:pt x="3853249" y="2156594"/>
                  </a:lnTo>
                  <a:lnTo>
                    <a:pt x="3852241" y="2156482"/>
                  </a:lnTo>
                  <a:cubicBezTo>
                    <a:pt x="3786695" y="2151681"/>
                    <a:pt x="3719909" y="2149237"/>
                    <a:pt x="3651982" y="2149237"/>
                  </a:cubicBezTo>
                  <a:cubicBezTo>
                    <a:pt x="3386321" y="2149237"/>
                    <a:pt x="3143491" y="2196379"/>
                    <a:pt x="2925104" y="2280324"/>
                  </a:cubicBezTo>
                  <a:cubicBezTo>
                    <a:pt x="2893677" y="2276831"/>
                    <a:pt x="2862249" y="2275086"/>
                    <a:pt x="2830686" y="2275086"/>
                  </a:cubicBezTo>
                  <a:cubicBezTo>
                    <a:pt x="2491691" y="2275086"/>
                    <a:pt x="2203331" y="2428871"/>
                    <a:pt x="2032088" y="2685673"/>
                  </a:cubicBezTo>
                  <a:cubicBezTo>
                    <a:pt x="1921955" y="2848189"/>
                    <a:pt x="1859099" y="3050863"/>
                    <a:pt x="1859099" y="3281608"/>
                  </a:cubicBezTo>
                  <a:lnTo>
                    <a:pt x="1859099" y="3707910"/>
                  </a:lnTo>
                  <a:lnTo>
                    <a:pt x="0" y="3707910"/>
                  </a:lnTo>
                  <a:lnTo>
                    <a:pt x="0" y="3021181"/>
                  </a:lnTo>
                  <a:cubicBezTo>
                    <a:pt x="0" y="2764244"/>
                    <a:pt x="24445" y="2521410"/>
                    <a:pt x="69841" y="2290800"/>
                  </a:cubicBezTo>
                  <a:cubicBezTo>
                    <a:pt x="330357" y="978629"/>
                    <a:pt x="1292649" y="113380"/>
                    <a:pt x="2552117" y="10349"/>
                  </a:cubicBez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7026D730-09CF-89EC-7F8A-A00C0804ABDF}"/>
                </a:ext>
              </a:extLst>
            </p:cNvPr>
            <p:cNvSpPr/>
            <p:nvPr userDrawn="1"/>
          </p:nvSpPr>
          <p:spPr>
            <a:xfrm rot="16200000">
              <a:off x="9526095" y="2762781"/>
              <a:ext cx="1427586" cy="3802274"/>
            </a:xfrm>
            <a:custGeom>
              <a:avLst/>
              <a:gdLst>
                <a:gd name="connsiteX0" fmla="*/ 1012412 w 1012412"/>
                <a:gd name="connsiteY0" fmla="*/ 2072799 h 2694382"/>
                <a:gd name="connsiteX1" fmla="*/ 302324 w 1012412"/>
                <a:gd name="connsiteY1" fmla="*/ 2694382 h 2694382"/>
                <a:gd name="connsiteX2" fmla="*/ 0 w 1012412"/>
                <a:gd name="connsiteY2" fmla="*/ 2694382 h 2694382"/>
                <a:gd name="connsiteX3" fmla="*/ 0 w 1012412"/>
                <a:gd name="connsiteY3" fmla="*/ 0 h 2694382"/>
                <a:gd name="connsiteX4" fmla="*/ 487013 w 1012412"/>
                <a:gd name="connsiteY4" fmla="*/ 0 h 2694382"/>
                <a:gd name="connsiteX5" fmla="*/ 1004983 w 1012412"/>
                <a:gd name="connsiteY5" fmla="*/ 49491 h 2694382"/>
                <a:gd name="connsiteX6" fmla="*/ 1004983 w 1012412"/>
                <a:gd name="connsiteY6" fmla="*/ 1439986 h 2694382"/>
                <a:gd name="connsiteX7" fmla="*/ 519208 w 1012412"/>
                <a:gd name="connsiteY7" fmla="*/ 1439986 h 2694382"/>
                <a:gd name="connsiteX8" fmla="*/ 1012412 w 1012412"/>
                <a:gd name="connsiteY8" fmla="*/ 2072704 h 269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412" h="2694382">
                  <a:moveTo>
                    <a:pt x="1012412" y="2072799"/>
                  </a:moveTo>
                  <a:cubicBezTo>
                    <a:pt x="981456" y="2426943"/>
                    <a:pt x="697611" y="2694382"/>
                    <a:pt x="302324" y="2694382"/>
                  </a:cubicBezTo>
                  <a:lnTo>
                    <a:pt x="0" y="2694382"/>
                  </a:lnTo>
                  <a:lnTo>
                    <a:pt x="0" y="0"/>
                  </a:lnTo>
                  <a:lnTo>
                    <a:pt x="487013" y="0"/>
                  </a:lnTo>
                  <a:cubicBezTo>
                    <a:pt x="669227" y="0"/>
                    <a:pt x="841439" y="17322"/>
                    <a:pt x="1004983" y="49491"/>
                  </a:cubicBezTo>
                  <a:lnTo>
                    <a:pt x="1004983" y="1439986"/>
                  </a:lnTo>
                  <a:lnTo>
                    <a:pt x="519208" y="1439986"/>
                  </a:lnTo>
                  <a:cubicBezTo>
                    <a:pt x="723710" y="1574943"/>
                    <a:pt x="908304" y="1792892"/>
                    <a:pt x="1012412" y="2072704"/>
                  </a:cubicBezTo>
                  <a:close/>
                </a:path>
              </a:pathLst>
            </a:custGeom>
            <a:solidFill>
              <a:srgbClr val="F1AAB6"/>
            </a:solidFill>
            <a:ln w="9525" cap="flat">
              <a:noFill/>
              <a:prstDash val="solid"/>
              <a:miter/>
            </a:ln>
          </p:spPr>
          <p:txBody>
            <a:bodyPr rtlCol="0" anchor="ctr"/>
            <a:lstStyle/>
            <a:p>
              <a:endParaRPr lang="en-US"/>
            </a:p>
          </p:txBody>
        </p:sp>
        <p:sp>
          <p:nvSpPr>
            <p:cNvPr id="46" name="Freeform 45">
              <a:extLst>
                <a:ext uri="{FF2B5EF4-FFF2-40B4-BE49-F238E27FC236}">
                  <a16:creationId xmlns:a16="http://schemas.microsoft.com/office/drawing/2014/main" id="{76D2DFAE-F2FC-D7AC-F819-8807B6E05EF7}"/>
                </a:ext>
              </a:extLst>
            </p:cNvPr>
            <p:cNvSpPr/>
            <p:nvPr userDrawn="1"/>
          </p:nvSpPr>
          <p:spPr>
            <a:xfrm>
              <a:off x="11461424" y="0"/>
              <a:ext cx="730576" cy="1300694"/>
            </a:xfrm>
            <a:custGeom>
              <a:avLst/>
              <a:gdLst>
                <a:gd name="connsiteX0" fmla="*/ 173798 w 730576"/>
                <a:gd name="connsiteY0" fmla="*/ 0 h 1300694"/>
                <a:gd name="connsiteX1" fmla="*/ 730576 w 730576"/>
                <a:gd name="connsiteY1" fmla="*/ 0 h 1300694"/>
                <a:gd name="connsiteX2" fmla="*/ 730576 w 730576"/>
                <a:gd name="connsiteY2" fmla="*/ 1300694 h 1300694"/>
                <a:gd name="connsiteX3" fmla="*/ 597481 w 730576"/>
                <a:gd name="connsiteY3" fmla="*/ 1287848 h 1300694"/>
                <a:gd name="connsiteX4" fmla="*/ 0 w 730576"/>
                <a:gd name="connsiteY4" fmla="*/ 513924 h 1300694"/>
                <a:gd name="connsiteX5" fmla="*/ 122764 w 730576"/>
                <a:gd name="connsiteY5" fmla="*/ 65928 h 130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576" h="1300694">
                  <a:moveTo>
                    <a:pt x="173798" y="0"/>
                  </a:moveTo>
                  <a:lnTo>
                    <a:pt x="730576" y="0"/>
                  </a:lnTo>
                  <a:lnTo>
                    <a:pt x="730576" y="1300694"/>
                  </a:lnTo>
                  <a:lnTo>
                    <a:pt x="597481" y="1287848"/>
                  </a:lnTo>
                  <a:cubicBezTo>
                    <a:pt x="240520" y="1216924"/>
                    <a:pt x="0" y="908561"/>
                    <a:pt x="0" y="513924"/>
                  </a:cubicBezTo>
                  <a:cubicBezTo>
                    <a:pt x="0" y="344793"/>
                    <a:pt x="44177" y="191490"/>
                    <a:pt x="122764" y="65928"/>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D404E2BE-E738-6980-7DAB-D5966E35A643}"/>
                </a:ext>
              </a:extLst>
            </p:cNvPr>
            <p:cNvSpPr/>
            <p:nvPr userDrawn="1"/>
          </p:nvSpPr>
          <p:spPr>
            <a:xfrm>
              <a:off x="11263856" y="3819038"/>
              <a:ext cx="928144" cy="1558673"/>
            </a:xfrm>
            <a:custGeom>
              <a:avLst/>
              <a:gdLst>
                <a:gd name="connsiteX0" fmla="*/ 726878 w 928144"/>
                <a:gd name="connsiteY0" fmla="*/ 0 h 1558673"/>
                <a:gd name="connsiteX1" fmla="*/ 927139 w 928144"/>
                <a:gd name="connsiteY1" fmla="*/ 7244 h 1558673"/>
                <a:gd name="connsiteX2" fmla="*/ 928144 w 928144"/>
                <a:gd name="connsiteY2" fmla="*/ 7355 h 1558673"/>
                <a:gd name="connsiteX3" fmla="*/ 928144 w 928144"/>
                <a:gd name="connsiteY3" fmla="*/ 1558673 h 1558673"/>
                <a:gd name="connsiteX4" fmla="*/ 877169 w 928144"/>
                <a:gd name="connsiteY4" fmla="*/ 1558673 h 1558673"/>
                <a:gd name="connsiteX5" fmla="*/ 877169 w 928144"/>
                <a:gd name="connsiteY5" fmla="*/ 1132371 h 1558673"/>
                <a:gd name="connsiteX6" fmla="*/ 0 w 928144"/>
                <a:gd name="connsiteY6" fmla="*/ 131087 h 1558673"/>
                <a:gd name="connsiteX7" fmla="*/ 726878 w 928144"/>
                <a:gd name="connsiteY7" fmla="*/ 0 h 155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8144" h="1558673">
                  <a:moveTo>
                    <a:pt x="726878" y="0"/>
                  </a:moveTo>
                  <a:cubicBezTo>
                    <a:pt x="794805" y="0"/>
                    <a:pt x="861592" y="2443"/>
                    <a:pt x="927139" y="7244"/>
                  </a:cubicBezTo>
                  <a:lnTo>
                    <a:pt x="928144" y="7355"/>
                  </a:lnTo>
                  <a:lnTo>
                    <a:pt x="928144" y="1558673"/>
                  </a:lnTo>
                  <a:lnTo>
                    <a:pt x="877169" y="1558673"/>
                  </a:lnTo>
                  <a:lnTo>
                    <a:pt x="877169" y="1132371"/>
                  </a:lnTo>
                  <a:cubicBezTo>
                    <a:pt x="877169" y="574983"/>
                    <a:pt x="499762" y="174738"/>
                    <a:pt x="0" y="131087"/>
                  </a:cubicBezTo>
                  <a:cubicBezTo>
                    <a:pt x="218385" y="47277"/>
                    <a:pt x="461351" y="0"/>
                    <a:pt x="726878"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A440A74-2BB5-E2E9-F1C9-CA1B28275733}"/>
                </a:ext>
              </a:extLst>
            </p:cNvPr>
            <p:cNvSpPr/>
            <p:nvPr userDrawn="1"/>
          </p:nvSpPr>
          <p:spPr>
            <a:xfrm>
              <a:off x="8366454" y="5772584"/>
              <a:ext cx="3825546" cy="1085416"/>
            </a:xfrm>
            <a:custGeom>
              <a:avLst/>
              <a:gdLst>
                <a:gd name="connsiteX0" fmla="*/ 1332977 w 3825546"/>
                <a:gd name="connsiteY0" fmla="*/ 0 h 1085416"/>
                <a:gd name="connsiteX1" fmla="*/ 3825546 w 3825546"/>
                <a:gd name="connsiteY1" fmla="*/ 0 h 1085416"/>
                <a:gd name="connsiteX2" fmla="*/ 3825546 w 3825546"/>
                <a:gd name="connsiteY2" fmla="*/ 1085416 h 1085416"/>
                <a:gd name="connsiteX3" fmla="*/ 0 w 3825546"/>
                <a:gd name="connsiteY3" fmla="*/ 1085416 h 1085416"/>
                <a:gd name="connsiteX4" fmla="*/ 33218 w 3825546"/>
                <a:gd name="connsiteY4" fmla="*/ 956223 h 1085416"/>
                <a:gd name="connsiteX5" fmla="*/ 1332977 w 3825546"/>
                <a:gd name="connsiteY5" fmla="*/ 0 h 108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25546" h="1085416">
                  <a:moveTo>
                    <a:pt x="1332977" y="0"/>
                  </a:moveTo>
                  <a:lnTo>
                    <a:pt x="3825546" y="0"/>
                  </a:lnTo>
                  <a:lnTo>
                    <a:pt x="3825546" y="1085416"/>
                  </a:lnTo>
                  <a:lnTo>
                    <a:pt x="0" y="1085416"/>
                  </a:lnTo>
                  <a:lnTo>
                    <a:pt x="33218" y="956223"/>
                  </a:lnTo>
                  <a:cubicBezTo>
                    <a:pt x="205538" y="402189"/>
                    <a:pt x="722309" y="0"/>
                    <a:pt x="1332977" y="0"/>
                  </a:cubicBez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3" name="Group 42">
            <a:extLst>
              <a:ext uri="{FF2B5EF4-FFF2-40B4-BE49-F238E27FC236}">
                <a16:creationId xmlns:a16="http://schemas.microsoft.com/office/drawing/2014/main" id="{A855D5F7-E8E5-E0D3-115B-EAFEF1EA9534}"/>
              </a:ext>
            </a:extLst>
          </p:cNvPr>
          <p:cNvGrpSpPr/>
          <p:nvPr userDrawn="1"/>
        </p:nvGrpSpPr>
        <p:grpSpPr>
          <a:xfrm>
            <a:off x="0" y="1251410"/>
            <a:ext cx="4748030" cy="5616027"/>
            <a:chOff x="0" y="1251410"/>
            <a:chExt cx="4748030" cy="5616027"/>
          </a:xfrm>
        </p:grpSpPr>
        <p:sp>
          <p:nvSpPr>
            <p:cNvPr id="17" name="Freeform 16">
              <a:extLst>
                <a:ext uri="{FF2B5EF4-FFF2-40B4-BE49-F238E27FC236}">
                  <a16:creationId xmlns:a16="http://schemas.microsoft.com/office/drawing/2014/main" id="{D5CC484E-CE84-36E1-BCAE-01E6F0520685}"/>
                </a:ext>
              </a:extLst>
            </p:cNvPr>
            <p:cNvSpPr/>
            <p:nvPr/>
          </p:nvSpPr>
          <p:spPr>
            <a:xfrm>
              <a:off x="3169211" y="4363657"/>
              <a:ext cx="1578819" cy="1522386"/>
            </a:xfrm>
            <a:custGeom>
              <a:avLst/>
              <a:gdLst>
                <a:gd name="connsiteX0" fmla="*/ 0 w 1119663"/>
                <a:gd name="connsiteY0" fmla="*/ 536592 h 1078799"/>
                <a:gd name="connsiteX1" fmla="*/ 559784 w 1119663"/>
                <a:gd name="connsiteY1" fmla="*/ 0 h 1078799"/>
                <a:gd name="connsiteX2" fmla="*/ 1119664 w 1119663"/>
                <a:gd name="connsiteY2" fmla="*/ 536592 h 1078799"/>
                <a:gd name="connsiteX3" fmla="*/ 559784 w 1119663"/>
                <a:gd name="connsiteY3" fmla="*/ 1078800 h 1078799"/>
                <a:gd name="connsiteX4" fmla="*/ 0 w 1119663"/>
                <a:gd name="connsiteY4" fmla="*/ 536592 h 107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663" h="1078799">
                  <a:moveTo>
                    <a:pt x="0" y="536592"/>
                  </a:moveTo>
                  <a:cubicBezTo>
                    <a:pt x="0" y="222613"/>
                    <a:pt x="239935" y="0"/>
                    <a:pt x="559784" y="0"/>
                  </a:cubicBezTo>
                  <a:cubicBezTo>
                    <a:pt x="879634" y="0"/>
                    <a:pt x="1119664" y="222613"/>
                    <a:pt x="1119664" y="536592"/>
                  </a:cubicBezTo>
                  <a:cubicBezTo>
                    <a:pt x="1119664" y="850572"/>
                    <a:pt x="885444" y="1078800"/>
                    <a:pt x="559784" y="1078800"/>
                  </a:cubicBezTo>
                  <a:cubicBezTo>
                    <a:pt x="234125" y="1078800"/>
                    <a:pt x="0" y="850572"/>
                    <a:pt x="0" y="536592"/>
                  </a:cubicBezTo>
                  <a:close/>
                </a:path>
              </a:pathLst>
            </a:custGeom>
            <a:solidFill>
              <a:srgbClr val="EFBC6E"/>
            </a:solidFill>
            <a:ln w="9525" cap="flat">
              <a:noFill/>
              <a:prstDash val="solid"/>
              <a:miter/>
            </a:ln>
          </p:spPr>
          <p:txBody>
            <a:bodyPr rtlCol="0" anchor="ctr"/>
            <a:lstStyle/>
            <a:p>
              <a:endParaRPr lang="en-US"/>
            </a:p>
          </p:txBody>
        </p:sp>
        <p:sp>
          <p:nvSpPr>
            <p:cNvPr id="42" name="Freeform 41">
              <a:extLst>
                <a:ext uri="{FF2B5EF4-FFF2-40B4-BE49-F238E27FC236}">
                  <a16:creationId xmlns:a16="http://schemas.microsoft.com/office/drawing/2014/main" id="{A39B5D8E-3F73-D8ED-24F6-CA6C1BAE70E7}"/>
                </a:ext>
              </a:extLst>
            </p:cNvPr>
            <p:cNvSpPr/>
            <p:nvPr userDrawn="1"/>
          </p:nvSpPr>
          <p:spPr>
            <a:xfrm>
              <a:off x="1" y="5377284"/>
              <a:ext cx="3251275" cy="1490153"/>
            </a:xfrm>
            <a:custGeom>
              <a:avLst/>
              <a:gdLst>
                <a:gd name="connsiteX0" fmla="*/ 0 w 3251275"/>
                <a:gd name="connsiteY0" fmla="*/ 0 h 1490153"/>
                <a:gd name="connsiteX1" fmla="*/ 1761099 w 3251275"/>
                <a:gd name="connsiteY1" fmla="*/ 0 h 1490153"/>
                <a:gd name="connsiteX2" fmla="*/ 3251275 w 3251275"/>
                <a:gd name="connsiteY2" fmla="*/ 1490153 h 1490153"/>
                <a:gd name="connsiteX3" fmla="*/ 3239351 w 3251275"/>
                <a:gd name="connsiteY3" fmla="*/ 1490153 h 1490153"/>
                <a:gd name="connsiteX4" fmla="*/ 3204595 w 3251275"/>
                <a:gd name="connsiteY4" fmla="*/ 1490153 h 1490153"/>
                <a:gd name="connsiteX5" fmla="*/ 3148529 w 3251275"/>
                <a:gd name="connsiteY5" fmla="*/ 1490153 h 1490153"/>
                <a:gd name="connsiteX6" fmla="*/ 3072675 w 3251275"/>
                <a:gd name="connsiteY6" fmla="*/ 1490153 h 1490153"/>
                <a:gd name="connsiteX7" fmla="*/ 2978555 w 3251275"/>
                <a:gd name="connsiteY7" fmla="*/ 1490153 h 1490153"/>
                <a:gd name="connsiteX8" fmla="*/ 2867691 w 3251275"/>
                <a:gd name="connsiteY8" fmla="*/ 1490153 h 1490153"/>
                <a:gd name="connsiteX9" fmla="*/ 2741605 w 3251275"/>
                <a:gd name="connsiteY9" fmla="*/ 1490153 h 1490153"/>
                <a:gd name="connsiteX10" fmla="*/ 2601820 w 3251275"/>
                <a:gd name="connsiteY10" fmla="*/ 1490153 h 1490153"/>
                <a:gd name="connsiteX11" fmla="*/ 2449858 w 3251275"/>
                <a:gd name="connsiteY11" fmla="*/ 1490153 h 1490153"/>
                <a:gd name="connsiteX12" fmla="*/ 2287241 w 3251275"/>
                <a:gd name="connsiteY12" fmla="*/ 1490153 h 1490153"/>
                <a:gd name="connsiteX13" fmla="*/ 2115491 w 3251275"/>
                <a:gd name="connsiteY13" fmla="*/ 1490153 h 1490153"/>
                <a:gd name="connsiteX14" fmla="*/ 1936130 w 3251275"/>
                <a:gd name="connsiteY14" fmla="*/ 1490153 h 1490153"/>
                <a:gd name="connsiteX15" fmla="*/ 1560664 w 3251275"/>
                <a:gd name="connsiteY15" fmla="*/ 1490153 h 1490153"/>
                <a:gd name="connsiteX16" fmla="*/ 1173021 w 3251275"/>
                <a:gd name="connsiteY16" fmla="*/ 1490153 h 1490153"/>
                <a:gd name="connsiteX17" fmla="*/ 785378 w 3251275"/>
                <a:gd name="connsiteY17" fmla="*/ 1490153 h 1490153"/>
                <a:gd name="connsiteX18" fmla="*/ 409912 w 3251275"/>
                <a:gd name="connsiteY18" fmla="*/ 1490153 h 1490153"/>
                <a:gd name="connsiteX19" fmla="*/ 230551 w 3251275"/>
                <a:gd name="connsiteY19" fmla="*/ 1490153 h 1490153"/>
                <a:gd name="connsiteX20" fmla="*/ 58801 w 3251275"/>
                <a:gd name="connsiteY20" fmla="*/ 1490153 h 1490153"/>
                <a:gd name="connsiteX21" fmla="*/ 0 w 3251275"/>
                <a:gd name="connsiteY21" fmla="*/ 1490153 h 149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51275" h="1490153">
                  <a:moveTo>
                    <a:pt x="0" y="0"/>
                  </a:moveTo>
                  <a:lnTo>
                    <a:pt x="1761099" y="0"/>
                  </a:lnTo>
                  <a:cubicBezTo>
                    <a:pt x="2584154" y="0"/>
                    <a:pt x="3251275" y="667246"/>
                    <a:pt x="3251275" y="1490153"/>
                  </a:cubicBezTo>
                  <a:lnTo>
                    <a:pt x="3239351" y="1490153"/>
                  </a:lnTo>
                  <a:lnTo>
                    <a:pt x="3204595" y="1490153"/>
                  </a:lnTo>
                  <a:lnTo>
                    <a:pt x="3148529" y="1490153"/>
                  </a:lnTo>
                  <a:lnTo>
                    <a:pt x="3072675" y="1490153"/>
                  </a:lnTo>
                  <a:lnTo>
                    <a:pt x="2978555" y="1490153"/>
                  </a:lnTo>
                  <a:lnTo>
                    <a:pt x="2867691" y="1490153"/>
                  </a:lnTo>
                  <a:lnTo>
                    <a:pt x="2741605" y="1490153"/>
                  </a:lnTo>
                  <a:lnTo>
                    <a:pt x="2601820" y="1490153"/>
                  </a:lnTo>
                  <a:lnTo>
                    <a:pt x="2449858" y="1490153"/>
                  </a:lnTo>
                  <a:lnTo>
                    <a:pt x="2287241" y="1490153"/>
                  </a:lnTo>
                  <a:lnTo>
                    <a:pt x="2115491" y="1490153"/>
                  </a:lnTo>
                  <a:lnTo>
                    <a:pt x="1936130" y="1490153"/>
                  </a:lnTo>
                  <a:lnTo>
                    <a:pt x="1560664" y="1490153"/>
                  </a:lnTo>
                  <a:lnTo>
                    <a:pt x="1173021" y="1490153"/>
                  </a:lnTo>
                  <a:lnTo>
                    <a:pt x="785378" y="1490153"/>
                  </a:lnTo>
                  <a:lnTo>
                    <a:pt x="409912" y="1490153"/>
                  </a:lnTo>
                  <a:lnTo>
                    <a:pt x="230551" y="1490153"/>
                  </a:lnTo>
                  <a:lnTo>
                    <a:pt x="58801" y="1490153"/>
                  </a:lnTo>
                  <a:lnTo>
                    <a:pt x="0" y="1490153"/>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37">
              <a:extLst>
                <a:ext uri="{FF2B5EF4-FFF2-40B4-BE49-F238E27FC236}">
                  <a16:creationId xmlns:a16="http://schemas.microsoft.com/office/drawing/2014/main" id="{7204F107-359D-D39D-C815-9293C79500EC}"/>
                </a:ext>
              </a:extLst>
            </p:cNvPr>
            <p:cNvSpPr/>
            <p:nvPr userDrawn="1"/>
          </p:nvSpPr>
          <p:spPr>
            <a:xfrm>
              <a:off x="0" y="1251410"/>
              <a:ext cx="2802678" cy="5606590"/>
            </a:xfrm>
            <a:custGeom>
              <a:avLst/>
              <a:gdLst>
                <a:gd name="connsiteX0" fmla="*/ 0 w 2802678"/>
                <a:gd name="connsiteY0" fmla="*/ 0 h 5606590"/>
                <a:gd name="connsiteX1" fmla="*/ 156559 w 2802678"/>
                <a:gd name="connsiteY1" fmla="*/ 7471 h 5606590"/>
                <a:gd name="connsiteX2" fmla="*/ 511878 w 2802678"/>
                <a:gd name="connsiteY2" fmla="*/ 59415 h 5606590"/>
                <a:gd name="connsiteX3" fmla="*/ 2802678 w 2802678"/>
                <a:gd name="connsiteY3" fmla="*/ 2797427 h 5606590"/>
                <a:gd name="connsiteX4" fmla="*/ 1144479 w 2802678"/>
                <a:gd name="connsiteY4" fmla="*/ 5166764 h 5606590"/>
                <a:gd name="connsiteX5" fmla="*/ 1144345 w 2802678"/>
                <a:gd name="connsiteY5" fmla="*/ 5166898 h 5606590"/>
                <a:gd name="connsiteX6" fmla="*/ 1435198 w 2802678"/>
                <a:gd name="connsiteY6" fmla="*/ 5606590 h 5606590"/>
                <a:gd name="connsiteX7" fmla="*/ 0 w 2802678"/>
                <a:gd name="connsiteY7" fmla="*/ 5606590 h 5606590"/>
                <a:gd name="connsiteX8" fmla="*/ 0 w 2802678"/>
                <a:gd name="connsiteY8" fmla="*/ 5242252 h 5606590"/>
                <a:gd name="connsiteX9" fmla="*/ 6501 w 2802678"/>
                <a:gd name="connsiteY9" fmla="*/ 5237132 h 5606590"/>
                <a:gd name="connsiteX10" fmla="*/ 653440 w 2802678"/>
                <a:gd name="connsiteY10" fmla="*/ 3641556 h 5606590"/>
                <a:gd name="connsiteX11" fmla="*/ 522353 w 2802678"/>
                <a:gd name="connsiteY11" fmla="*/ 2914678 h 5606590"/>
                <a:gd name="connsiteX12" fmla="*/ 527592 w 2802678"/>
                <a:gd name="connsiteY12" fmla="*/ 2820260 h 5606590"/>
                <a:gd name="connsiteX13" fmla="*/ 117005 w 2802678"/>
                <a:gd name="connsiteY13" fmla="*/ 2021662 h 5606590"/>
                <a:gd name="connsiteX14" fmla="*/ 0 w 2802678"/>
                <a:gd name="connsiteY14" fmla="*/ 1955121 h 560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2678" h="5606590">
                  <a:moveTo>
                    <a:pt x="0" y="0"/>
                  </a:moveTo>
                  <a:lnTo>
                    <a:pt x="156559" y="7471"/>
                  </a:lnTo>
                  <a:cubicBezTo>
                    <a:pt x="278211" y="19257"/>
                    <a:pt x="396572" y="36717"/>
                    <a:pt x="511878" y="59415"/>
                  </a:cubicBezTo>
                  <a:cubicBezTo>
                    <a:pt x="1911527" y="337299"/>
                    <a:pt x="2802678" y="1413647"/>
                    <a:pt x="2802678" y="2797427"/>
                  </a:cubicBezTo>
                  <a:cubicBezTo>
                    <a:pt x="2802678" y="3828380"/>
                    <a:pt x="2150869" y="4775389"/>
                    <a:pt x="1144479" y="5166764"/>
                  </a:cubicBezTo>
                  <a:lnTo>
                    <a:pt x="1144345" y="5166898"/>
                  </a:lnTo>
                  <a:lnTo>
                    <a:pt x="1435198" y="5606590"/>
                  </a:lnTo>
                  <a:lnTo>
                    <a:pt x="0" y="5606590"/>
                  </a:lnTo>
                  <a:lnTo>
                    <a:pt x="0" y="5242252"/>
                  </a:lnTo>
                  <a:lnTo>
                    <a:pt x="6501" y="5237132"/>
                  </a:lnTo>
                  <a:cubicBezTo>
                    <a:pt x="409058" y="4886083"/>
                    <a:pt x="653440" y="4320822"/>
                    <a:pt x="653440" y="3641556"/>
                  </a:cubicBezTo>
                  <a:cubicBezTo>
                    <a:pt x="653440" y="3375895"/>
                    <a:pt x="606298" y="3133065"/>
                    <a:pt x="522353" y="2914678"/>
                  </a:cubicBezTo>
                  <a:cubicBezTo>
                    <a:pt x="525846" y="2883251"/>
                    <a:pt x="527592" y="2851823"/>
                    <a:pt x="527592" y="2820260"/>
                  </a:cubicBezTo>
                  <a:cubicBezTo>
                    <a:pt x="527592" y="2481265"/>
                    <a:pt x="373806" y="2192905"/>
                    <a:pt x="117005" y="2021662"/>
                  </a:cubicBezTo>
                  <a:lnTo>
                    <a:pt x="0" y="1955121"/>
                  </a:ln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41D33E13-2A52-A7A0-8DA0-F0FCAD062FB2}"/>
                </a:ext>
              </a:extLst>
            </p:cNvPr>
            <p:cNvSpPr/>
            <p:nvPr userDrawn="1"/>
          </p:nvSpPr>
          <p:spPr>
            <a:xfrm>
              <a:off x="0" y="1251410"/>
              <a:ext cx="522353" cy="3680266"/>
            </a:xfrm>
            <a:custGeom>
              <a:avLst/>
              <a:gdLst>
                <a:gd name="connsiteX0" fmla="*/ 0 w 522353"/>
                <a:gd name="connsiteY0" fmla="*/ 2154940 h 3680266"/>
                <a:gd name="connsiteX1" fmla="*/ 36570 w 522353"/>
                <a:gd name="connsiteY1" fmla="*/ 2185993 h 3680266"/>
                <a:gd name="connsiteX2" fmla="*/ 522353 w 522353"/>
                <a:gd name="connsiteY2" fmla="*/ 2914545 h 3680266"/>
                <a:gd name="connsiteX3" fmla="*/ 522353 w 522353"/>
                <a:gd name="connsiteY3" fmla="*/ 2914679 h 3680266"/>
                <a:gd name="connsiteX4" fmla="*/ 71318 w 522353"/>
                <a:gd name="connsiteY4" fmla="*/ 3646080 h 3680266"/>
                <a:gd name="connsiteX5" fmla="*/ 0 w 522353"/>
                <a:gd name="connsiteY5" fmla="*/ 3680266 h 3680266"/>
                <a:gd name="connsiteX6" fmla="*/ 0 w 522353"/>
                <a:gd name="connsiteY6" fmla="*/ 0 h 3680266"/>
                <a:gd name="connsiteX7" fmla="*/ 156559 w 522353"/>
                <a:gd name="connsiteY7" fmla="*/ 7471 h 3680266"/>
                <a:gd name="connsiteX8" fmla="*/ 511878 w 522353"/>
                <a:gd name="connsiteY8" fmla="*/ 59415 h 3680266"/>
                <a:gd name="connsiteX9" fmla="*/ 511878 w 522353"/>
                <a:gd name="connsiteY9" fmla="*/ 2021662 h 3680266"/>
                <a:gd name="connsiteX10" fmla="*/ 0 w 522353"/>
                <a:gd name="connsiteY10" fmla="*/ 2021662 h 36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2353" h="3680266">
                  <a:moveTo>
                    <a:pt x="0" y="2154940"/>
                  </a:moveTo>
                  <a:lnTo>
                    <a:pt x="36570" y="2185993"/>
                  </a:lnTo>
                  <a:cubicBezTo>
                    <a:pt x="238312" y="2371351"/>
                    <a:pt x="412252" y="2618395"/>
                    <a:pt x="522353" y="2914545"/>
                  </a:cubicBezTo>
                  <a:lnTo>
                    <a:pt x="522353" y="2914679"/>
                  </a:lnTo>
                  <a:cubicBezTo>
                    <a:pt x="495072" y="3227031"/>
                    <a:pt x="328495" y="3491587"/>
                    <a:pt x="71318" y="3646080"/>
                  </a:cubicBezTo>
                  <a:lnTo>
                    <a:pt x="0" y="3680266"/>
                  </a:lnTo>
                  <a:close/>
                  <a:moveTo>
                    <a:pt x="0" y="0"/>
                  </a:moveTo>
                  <a:lnTo>
                    <a:pt x="156559" y="7471"/>
                  </a:lnTo>
                  <a:cubicBezTo>
                    <a:pt x="278211" y="19257"/>
                    <a:pt x="396572" y="36717"/>
                    <a:pt x="511878" y="59415"/>
                  </a:cubicBezTo>
                  <a:lnTo>
                    <a:pt x="511878" y="2021662"/>
                  </a:lnTo>
                  <a:lnTo>
                    <a:pt x="0" y="2021662"/>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0">
              <a:extLst>
                <a:ext uri="{FF2B5EF4-FFF2-40B4-BE49-F238E27FC236}">
                  <a16:creationId xmlns:a16="http://schemas.microsoft.com/office/drawing/2014/main" id="{1D6ECCD9-2C2A-74F4-495D-69F8EB05DFD8}"/>
                </a:ext>
              </a:extLst>
            </p:cNvPr>
            <p:cNvSpPr/>
            <p:nvPr userDrawn="1"/>
          </p:nvSpPr>
          <p:spPr>
            <a:xfrm>
              <a:off x="0" y="4166089"/>
              <a:ext cx="653440" cy="2327678"/>
            </a:xfrm>
            <a:custGeom>
              <a:avLst/>
              <a:gdLst>
                <a:gd name="connsiteX0" fmla="*/ 522353 w 653440"/>
                <a:gd name="connsiteY0" fmla="*/ 0 h 2327678"/>
                <a:gd name="connsiteX1" fmla="*/ 653440 w 653440"/>
                <a:gd name="connsiteY1" fmla="*/ 726878 h 2327678"/>
                <a:gd name="connsiteX2" fmla="*/ 6560 w 653440"/>
                <a:gd name="connsiteY2" fmla="*/ 2322512 h 2327678"/>
                <a:gd name="connsiteX3" fmla="*/ 0 w 653440"/>
                <a:gd name="connsiteY3" fmla="*/ 2327678 h 2327678"/>
                <a:gd name="connsiteX4" fmla="*/ 0 w 653440"/>
                <a:gd name="connsiteY4" fmla="*/ 765586 h 2327678"/>
                <a:gd name="connsiteX5" fmla="*/ 71318 w 653440"/>
                <a:gd name="connsiteY5" fmla="*/ 731400 h 2327678"/>
                <a:gd name="connsiteX6" fmla="*/ 522353 w 653440"/>
                <a:gd name="connsiteY6" fmla="*/ 0 h 2327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3440" h="2327678">
                  <a:moveTo>
                    <a:pt x="522353" y="0"/>
                  </a:moveTo>
                  <a:cubicBezTo>
                    <a:pt x="606163" y="218385"/>
                    <a:pt x="653440" y="461351"/>
                    <a:pt x="653440" y="726878"/>
                  </a:cubicBezTo>
                  <a:cubicBezTo>
                    <a:pt x="653440" y="1406144"/>
                    <a:pt x="409111" y="1971456"/>
                    <a:pt x="6560" y="2322512"/>
                  </a:cubicBezTo>
                  <a:lnTo>
                    <a:pt x="0" y="2327678"/>
                  </a:lnTo>
                  <a:lnTo>
                    <a:pt x="0" y="765586"/>
                  </a:lnTo>
                  <a:lnTo>
                    <a:pt x="71318" y="731400"/>
                  </a:lnTo>
                  <a:cubicBezTo>
                    <a:pt x="328495" y="576908"/>
                    <a:pt x="495071" y="312351"/>
                    <a:pt x="522353"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Freeform 2">
            <a:extLst>
              <a:ext uri="{FF2B5EF4-FFF2-40B4-BE49-F238E27FC236}">
                <a16:creationId xmlns:a16="http://schemas.microsoft.com/office/drawing/2014/main" id="{15008EA6-A6BE-D539-1212-FF0915A38534}"/>
              </a:ext>
            </a:extLst>
          </p:cNvPr>
          <p:cNvSpPr/>
          <p:nvPr userDrawn="1"/>
        </p:nvSpPr>
        <p:spPr>
          <a:xfrm>
            <a:off x="121217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6" name="Text Placeholder 35">
            <a:extLst>
              <a:ext uri="{FF2B5EF4-FFF2-40B4-BE49-F238E27FC236}">
                <a16:creationId xmlns:a16="http://schemas.microsoft.com/office/drawing/2014/main" id="{055A5A43-9F04-7F34-1FCF-D205F780317E}"/>
              </a:ext>
            </a:extLst>
          </p:cNvPr>
          <p:cNvSpPr>
            <a:spLocks noGrp="1"/>
          </p:cNvSpPr>
          <p:nvPr>
            <p:ph type="body" sz="quarter" idx="12" hasCustomPrompt="1"/>
          </p:nvPr>
        </p:nvSpPr>
        <p:spPr>
          <a:xfrm>
            <a:off x="1247344"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7" name="Text Placeholder 35">
            <a:extLst>
              <a:ext uri="{FF2B5EF4-FFF2-40B4-BE49-F238E27FC236}">
                <a16:creationId xmlns:a16="http://schemas.microsoft.com/office/drawing/2014/main" id="{B867E93F-D2CF-7981-8604-2D623465EFCB}"/>
              </a:ext>
            </a:extLst>
          </p:cNvPr>
          <p:cNvSpPr>
            <a:spLocks noGrp="1"/>
          </p:cNvSpPr>
          <p:nvPr>
            <p:ph type="body" sz="quarter" idx="13" hasCustomPrompt="1"/>
          </p:nvPr>
        </p:nvSpPr>
        <p:spPr>
          <a:xfrm>
            <a:off x="1247344"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0" name="Picture Placeholder 9">
            <a:extLst>
              <a:ext uri="{FF2B5EF4-FFF2-40B4-BE49-F238E27FC236}">
                <a16:creationId xmlns:a16="http://schemas.microsoft.com/office/drawing/2014/main" id="{B1583535-05AA-38BD-2E76-0847FC1F8BD1}"/>
              </a:ext>
            </a:extLst>
          </p:cNvPr>
          <p:cNvSpPr>
            <a:spLocks noGrp="1"/>
          </p:cNvSpPr>
          <p:nvPr>
            <p:ph type="pic" sz="quarter" idx="11" hasCustomPrompt="1"/>
          </p:nvPr>
        </p:nvSpPr>
        <p:spPr>
          <a:xfrm>
            <a:off x="1247344"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1" name="Freeform 10">
            <a:extLst>
              <a:ext uri="{FF2B5EF4-FFF2-40B4-BE49-F238E27FC236}">
                <a16:creationId xmlns:a16="http://schemas.microsoft.com/office/drawing/2014/main" id="{81AB25F1-CF76-D838-0CDB-38978319395C}"/>
              </a:ext>
            </a:extLst>
          </p:cNvPr>
          <p:cNvSpPr/>
          <p:nvPr userDrawn="1"/>
        </p:nvSpPr>
        <p:spPr>
          <a:xfrm>
            <a:off x="4582710"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35">
            <a:extLst>
              <a:ext uri="{FF2B5EF4-FFF2-40B4-BE49-F238E27FC236}">
                <a16:creationId xmlns:a16="http://schemas.microsoft.com/office/drawing/2014/main" id="{18745FA3-2E54-85D6-E0A5-B1361E9FF7ED}"/>
              </a:ext>
            </a:extLst>
          </p:cNvPr>
          <p:cNvSpPr>
            <a:spLocks noGrp="1"/>
          </p:cNvSpPr>
          <p:nvPr>
            <p:ph type="body" sz="quarter" idx="14" hasCustomPrompt="1"/>
          </p:nvPr>
        </p:nvSpPr>
        <p:spPr>
          <a:xfrm>
            <a:off x="4617193"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16ABC31-E148-A82B-1838-F5B924054549}"/>
              </a:ext>
            </a:extLst>
          </p:cNvPr>
          <p:cNvSpPr>
            <a:spLocks noGrp="1"/>
          </p:cNvSpPr>
          <p:nvPr>
            <p:ph type="body" sz="quarter" idx="15" hasCustomPrompt="1"/>
          </p:nvPr>
        </p:nvSpPr>
        <p:spPr>
          <a:xfrm>
            <a:off x="4617193"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Picture Placeholder 13">
            <a:extLst>
              <a:ext uri="{FF2B5EF4-FFF2-40B4-BE49-F238E27FC236}">
                <a16:creationId xmlns:a16="http://schemas.microsoft.com/office/drawing/2014/main" id="{1DEB0C58-D359-4075-D124-3020829B3AED}"/>
              </a:ext>
            </a:extLst>
          </p:cNvPr>
          <p:cNvSpPr>
            <a:spLocks noGrp="1"/>
          </p:cNvSpPr>
          <p:nvPr>
            <p:ph type="pic" sz="quarter" idx="16" hasCustomPrompt="1"/>
          </p:nvPr>
        </p:nvSpPr>
        <p:spPr>
          <a:xfrm>
            <a:off x="4617878"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Freeform 4">
            <a:extLst>
              <a:ext uri="{FF2B5EF4-FFF2-40B4-BE49-F238E27FC236}">
                <a16:creationId xmlns:a16="http://schemas.microsoft.com/office/drawing/2014/main" id="{C497E27F-A31E-7B46-3885-711B163D889D}"/>
              </a:ext>
            </a:extLst>
          </p:cNvPr>
          <p:cNvSpPr/>
          <p:nvPr userDrawn="1"/>
        </p:nvSpPr>
        <p:spPr>
          <a:xfrm>
            <a:off x="795324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 name="Text Placeholder 35">
            <a:extLst>
              <a:ext uri="{FF2B5EF4-FFF2-40B4-BE49-F238E27FC236}">
                <a16:creationId xmlns:a16="http://schemas.microsoft.com/office/drawing/2014/main" id="{6862DF31-07E5-3014-C5AA-FAC6BCECA6B0}"/>
              </a:ext>
            </a:extLst>
          </p:cNvPr>
          <p:cNvSpPr>
            <a:spLocks noGrp="1"/>
          </p:cNvSpPr>
          <p:nvPr>
            <p:ph type="body" sz="quarter" idx="17" hasCustomPrompt="1"/>
          </p:nvPr>
        </p:nvSpPr>
        <p:spPr>
          <a:xfrm>
            <a:off x="7988412"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7" name="Text Placeholder 35">
            <a:extLst>
              <a:ext uri="{FF2B5EF4-FFF2-40B4-BE49-F238E27FC236}">
                <a16:creationId xmlns:a16="http://schemas.microsoft.com/office/drawing/2014/main" id="{FD5DF8E9-C03B-E070-586C-BA227B97530B}"/>
              </a:ext>
            </a:extLst>
          </p:cNvPr>
          <p:cNvSpPr>
            <a:spLocks noGrp="1"/>
          </p:cNvSpPr>
          <p:nvPr>
            <p:ph type="body" sz="quarter" idx="18" hasCustomPrompt="1"/>
          </p:nvPr>
        </p:nvSpPr>
        <p:spPr>
          <a:xfrm>
            <a:off x="7988412"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8" name="Picture Placeholder 13">
            <a:extLst>
              <a:ext uri="{FF2B5EF4-FFF2-40B4-BE49-F238E27FC236}">
                <a16:creationId xmlns:a16="http://schemas.microsoft.com/office/drawing/2014/main" id="{D7730569-84A1-A9F0-DAE0-F9C899B814D0}"/>
              </a:ext>
            </a:extLst>
          </p:cNvPr>
          <p:cNvSpPr>
            <a:spLocks noGrp="1"/>
          </p:cNvSpPr>
          <p:nvPr>
            <p:ph type="pic" sz="quarter" idx="19" hasCustomPrompt="1"/>
          </p:nvPr>
        </p:nvSpPr>
        <p:spPr>
          <a:xfrm>
            <a:off x="7988413"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9" name="Text Placeholder 6">
            <a:extLst>
              <a:ext uri="{FF2B5EF4-FFF2-40B4-BE49-F238E27FC236}">
                <a16:creationId xmlns:a16="http://schemas.microsoft.com/office/drawing/2014/main" id="{21B32E25-301D-C57F-A381-0E2774E2D2C2}"/>
              </a:ext>
            </a:extLst>
          </p:cNvPr>
          <p:cNvSpPr>
            <a:spLocks noGrp="1"/>
          </p:cNvSpPr>
          <p:nvPr>
            <p:ph type="body" sz="quarter" idx="20" hasCustomPrompt="1"/>
          </p:nvPr>
        </p:nvSpPr>
        <p:spPr>
          <a:xfrm>
            <a:off x="1784888" y="1207778"/>
            <a:ext cx="8622224" cy="831850"/>
          </a:xfrm>
          <a:prstGeom prst="rect">
            <a:avLst/>
          </a:prstGeom>
        </p:spPr>
        <p:txBody>
          <a:bodyPr/>
          <a:lstStyle>
            <a:lvl1pPr marL="0" indent="0" algn="ctr">
              <a:buNone/>
              <a:defRPr b="0" i="0">
                <a:solidFill>
                  <a:srgbClr val="932B48"/>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20" name="Title Placeholder 12">
            <a:extLst>
              <a:ext uri="{FF2B5EF4-FFF2-40B4-BE49-F238E27FC236}">
                <a16:creationId xmlns:a16="http://schemas.microsoft.com/office/drawing/2014/main" id="{13A4D5E2-A95B-4F98-72AB-9A5814D3751D}"/>
              </a:ext>
            </a:extLst>
          </p:cNvPr>
          <p:cNvSpPr>
            <a:spLocks noGrp="1"/>
          </p:cNvSpPr>
          <p:nvPr>
            <p:ph type="title" hasCustomPrompt="1"/>
          </p:nvPr>
        </p:nvSpPr>
        <p:spPr>
          <a:xfrm>
            <a:off x="1784888" y="502551"/>
            <a:ext cx="8622224"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pic>
        <p:nvPicPr>
          <p:cNvPr id="9" name="Picture 1">
            <a:extLst>
              <a:ext uri="{FF2B5EF4-FFF2-40B4-BE49-F238E27FC236}">
                <a16:creationId xmlns:a16="http://schemas.microsoft.com/office/drawing/2014/main" id="{1564A146-CCA3-B5EB-1CDA-AD5ABFD0A2B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886314" y="5503213"/>
            <a:ext cx="2418000" cy="894050"/>
          </a:xfrm>
          <a:prstGeom prst="rect">
            <a:avLst/>
          </a:prstGeom>
        </p:spPr>
      </p:pic>
    </p:spTree>
    <p:extLst>
      <p:ext uri="{BB962C8B-B14F-4D97-AF65-F5344CB8AC3E}">
        <p14:creationId xmlns:p14="http://schemas.microsoft.com/office/powerpoint/2010/main" val="29304271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Grey 1 presenter">
    <p:bg>
      <p:bgPr>
        <a:solidFill>
          <a:srgbClr val="F5F6F8"/>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E2B00C95-0B27-B138-457C-A695D01DA52C}"/>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C18AAF25-BCDD-7016-45F0-7735E53A4EA6}"/>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4C05D3D5-BF4B-1295-8CA1-FA554083B4A3}"/>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62CB8CE7-A1E3-129A-B1F4-4E843E6721EF}"/>
              </a:ext>
            </a:extLst>
          </p:cNvPr>
          <p:cNvSpPr/>
          <p:nvPr userDrawn="1"/>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F221583-4C64-1407-528C-FEA2744FAACA}"/>
              </a:ext>
            </a:extLst>
          </p:cNvPr>
          <p:cNvSpPr/>
          <p:nvPr userDrawn="1"/>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C1266C3B-C0B1-A631-9D60-66851EDE4CE1}"/>
              </a:ext>
            </a:extLst>
          </p:cNvPr>
          <p:cNvSpPr/>
          <p:nvPr userDrawn="1"/>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DCCAC249-B4D7-0E9C-3AAF-78F5F094EEC9}"/>
              </a:ext>
            </a:extLst>
          </p:cNvPr>
          <p:cNvSpPr/>
          <p:nvPr userDrawn="1"/>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sp>
        <p:nvSpPr>
          <p:cNvPr id="14" name="Text Placeholder 35">
            <a:extLst>
              <a:ext uri="{FF2B5EF4-FFF2-40B4-BE49-F238E27FC236}">
                <a16:creationId xmlns:a16="http://schemas.microsoft.com/office/drawing/2014/main" id="{B2ED8CA0-B0B8-2FBE-2277-C7B2ED784415}"/>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5" name="Text Placeholder 35">
            <a:extLst>
              <a:ext uri="{FF2B5EF4-FFF2-40B4-BE49-F238E27FC236}">
                <a16:creationId xmlns:a16="http://schemas.microsoft.com/office/drawing/2014/main" id="{EBD01B31-41BC-0B41-2211-6771BB50F122}"/>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6" name="Freeform 15">
            <a:extLst>
              <a:ext uri="{FF2B5EF4-FFF2-40B4-BE49-F238E27FC236}">
                <a16:creationId xmlns:a16="http://schemas.microsoft.com/office/drawing/2014/main" id="{E8841DC3-2228-018D-DFB7-7AF9FA7AF59B}"/>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solidFill>
              <a:srgbClr val="EEEBF2"/>
            </a:solid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7" name="Text Placeholder 6">
            <a:extLst>
              <a:ext uri="{FF2B5EF4-FFF2-40B4-BE49-F238E27FC236}">
                <a16:creationId xmlns:a16="http://schemas.microsoft.com/office/drawing/2014/main" id="{1C2E3460-07C2-AEE5-1BF4-1494D503E37C}"/>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8" name="Title Placeholder 12">
            <a:extLst>
              <a:ext uri="{FF2B5EF4-FFF2-40B4-BE49-F238E27FC236}">
                <a16:creationId xmlns:a16="http://schemas.microsoft.com/office/drawing/2014/main" id="{AE3871F5-F337-9863-BA82-54CF277F25A0}"/>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19" name="Freeform 18">
            <a:extLst>
              <a:ext uri="{FF2B5EF4-FFF2-40B4-BE49-F238E27FC236}">
                <a16:creationId xmlns:a16="http://schemas.microsoft.com/office/drawing/2014/main" id="{A4EE3A7C-C141-A61C-8BFA-8ED4F6EA61F5}"/>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61">
            <a:extLst>
              <a:ext uri="{FF2B5EF4-FFF2-40B4-BE49-F238E27FC236}">
                <a16:creationId xmlns:a16="http://schemas.microsoft.com/office/drawing/2014/main" id="{1A90928C-D333-6B32-267C-6CDA485C9C57}"/>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3" name="Picture 1">
            <a:extLst>
              <a:ext uri="{FF2B5EF4-FFF2-40B4-BE49-F238E27FC236}">
                <a16:creationId xmlns:a16="http://schemas.microsoft.com/office/drawing/2014/main" id="{4A0BE6B8-E189-E0BE-E9E6-839B8E8A8E9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6274" y="777868"/>
            <a:ext cx="3263373" cy="1206624"/>
          </a:xfrm>
          <a:prstGeom prst="rect">
            <a:avLst/>
          </a:prstGeom>
        </p:spPr>
      </p:pic>
    </p:spTree>
    <p:extLst>
      <p:ext uri="{BB962C8B-B14F-4D97-AF65-F5344CB8AC3E}">
        <p14:creationId xmlns:p14="http://schemas.microsoft.com/office/powerpoint/2010/main" val="150154903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Grey 2 presenters">
    <p:bg>
      <p:bgPr>
        <a:solidFill>
          <a:srgbClr val="F5F6F8"/>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1C236551-E85D-9240-D77F-30DCA5CB5040}"/>
              </a:ext>
            </a:extLst>
          </p:cNvPr>
          <p:cNvGrpSpPr/>
          <p:nvPr userDrawn="1"/>
        </p:nvGrpSpPr>
        <p:grpSpPr>
          <a:xfrm>
            <a:off x="0" y="0"/>
            <a:ext cx="4686448" cy="6858000"/>
            <a:chOff x="0" y="0"/>
            <a:chExt cx="4686448" cy="6858000"/>
          </a:xfrm>
        </p:grpSpPr>
        <p:sp>
          <p:nvSpPr>
            <p:cNvPr id="28" name="Freeform 27">
              <a:extLst>
                <a:ext uri="{FF2B5EF4-FFF2-40B4-BE49-F238E27FC236}">
                  <a16:creationId xmlns:a16="http://schemas.microsoft.com/office/drawing/2014/main" id="{8F7B438A-6082-FC40-D5BC-A9424740D28E}"/>
                </a:ext>
              </a:extLst>
            </p:cNvPr>
            <p:cNvSpPr/>
            <p:nvPr userDrawn="1"/>
          </p:nvSpPr>
          <p:spPr>
            <a:xfrm>
              <a:off x="0" y="237790"/>
              <a:ext cx="335168" cy="4475427"/>
            </a:xfrm>
            <a:custGeom>
              <a:avLst/>
              <a:gdLst>
                <a:gd name="connsiteX0" fmla="*/ 0 w 335168"/>
                <a:gd name="connsiteY0" fmla="*/ 0 h 4475427"/>
                <a:gd name="connsiteX1" fmla="*/ 60991 w 335168"/>
                <a:gd name="connsiteY1" fmla="*/ 81629 h 4475427"/>
                <a:gd name="connsiteX2" fmla="*/ 335168 w 335168"/>
                <a:gd name="connsiteY2" fmla="*/ 979937 h 4475427"/>
                <a:gd name="connsiteX3" fmla="*/ 335168 w 335168"/>
                <a:gd name="connsiteY3" fmla="*/ 4475427 h 4475427"/>
                <a:gd name="connsiteX4" fmla="*/ 11648 w 335168"/>
                <a:gd name="connsiteY4" fmla="*/ 4442774 h 4475427"/>
                <a:gd name="connsiteX5" fmla="*/ 0 w 335168"/>
                <a:gd name="connsiteY5" fmla="*/ 4439154 h 447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168" h="4475427">
                  <a:moveTo>
                    <a:pt x="0" y="0"/>
                  </a:moveTo>
                  <a:lnTo>
                    <a:pt x="60991" y="81629"/>
                  </a:lnTo>
                  <a:cubicBezTo>
                    <a:pt x="234093" y="338063"/>
                    <a:pt x="335168" y="647193"/>
                    <a:pt x="335168" y="979937"/>
                  </a:cubicBezTo>
                  <a:lnTo>
                    <a:pt x="335168" y="4475427"/>
                  </a:lnTo>
                  <a:cubicBezTo>
                    <a:pt x="224351" y="4475427"/>
                    <a:pt x="116151" y="4464183"/>
                    <a:pt x="11648" y="4442774"/>
                  </a:cubicBezTo>
                  <a:lnTo>
                    <a:pt x="0" y="4439154"/>
                  </a:lnTo>
                  <a:close/>
                </a:path>
              </a:pathLst>
            </a:custGeom>
            <a:solidFill>
              <a:srgbClr val="403F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F949E0E8-2740-B143-6073-923A4668DEE1}"/>
                </a:ext>
              </a:extLst>
            </p:cNvPr>
            <p:cNvSpPr/>
            <p:nvPr/>
          </p:nvSpPr>
          <p:spPr>
            <a:xfrm>
              <a:off x="1421145" y="1755801"/>
              <a:ext cx="3265303" cy="2373424"/>
            </a:xfrm>
            <a:custGeom>
              <a:avLst/>
              <a:gdLst>
                <a:gd name="connsiteX0" fmla="*/ 3261833 w 3494414"/>
                <a:gd name="connsiteY0" fmla="*/ 2539957 h 2539956"/>
                <a:gd name="connsiteX1" fmla="*/ 2454348 w 3494414"/>
                <a:gd name="connsiteY1" fmla="*/ 2539957 h 2539956"/>
                <a:gd name="connsiteX2" fmla="*/ 2469415 w 3494414"/>
                <a:gd name="connsiteY2" fmla="*/ 2295274 h 2539956"/>
                <a:gd name="connsiteX3" fmla="*/ 0 w 3494414"/>
                <a:gd name="connsiteY3" fmla="*/ 0 h 2539956"/>
                <a:gd name="connsiteX4" fmla="*/ 2995141 w 3494414"/>
                <a:gd name="connsiteY4" fmla="*/ 0 h 2539956"/>
                <a:gd name="connsiteX5" fmla="*/ 3488974 w 3494414"/>
                <a:gd name="connsiteY5" fmla="*/ 2257572 h 2539956"/>
                <a:gd name="connsiteX6" fmla="*/ 3261833 w 3494414"/>
                <a:gd name="connsiteY6" fmla="*/ 2539957 h 253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94414" h="2539956">
                  <a:moveTo>
                    <a:pt x="3261833" y="2539957"/>
                  </a:moveTo>
                  <a:lnTo>
                    <a:pt x="2454348" y="2539957"/>
                  </a:lnTo>
                  <a:cubicBezTo>
                    <a:pt x="2464769" y="2459275"/>
                    <a:pt x="2469415" y="2377840"/>
                    <a:pt x="2469415" y="2295274"/>
                  </a:cubicBezTo>
                  <a:cubicBezTo>
                    <a:pt x="2469415" y="966543"/>
                    <a:pt x="1483005" y="0"/>
                    <a:pt x="0" y="0"/>
                  </a:cubicBezTo>
                  <a:lnTo>
                    <a:pt x="2995141" y="0"/>
                  </a:lnTo>
                  <a:lnTo>
                    <a:pt x="3488974" y="2257572"/>
                  </a:lnTo>
                  <a:cubicBezTo>
                    <a:pt x="3520615" y="2402598"/>
                    <a:pt x="3410246" y="2539957"/>
                    <a:pt x="3261833" y="2539957"/>
                  </a:cubicBezTo>
                  <a:close/>
                </a:path>
              </a:pathLst>
            </a:custGeom>
            <a:solidFill>
              <a:srgbClr val="BABAE6"/>
            </a:solidFill>
            <a:ln w="9918" cap="rnd">
              <a:noFill/>
              <a:prstDash val="solid"/>
              <a:round/>
            </a:ln>
          </p:spPr>
          <p:txBody>
            <a:bodyPr rtlCol="0" anchor="ctr"/>
            <a:lstStyle/>
            <a:p>
              <a:endParaRPr lang="en-US"/>
            </a:p>
          </p:txBody>
        </p:sp>
        <p:sp>
          <p:nvSpPr>
            <p:cNvPr id="30" name="Freeform 29">
              <a:extLst>
                <a:ext uri="{FF2B5EF4-FFF2-40B4-BE49-F238E27FC236}">
                  <a16:creationId xmlns:a16="http://schemas.microsoft.com/office/drawing/2014/main" id="{C553A72B-4DF2-AC3E-4F1F-5DCD02984F13}"/>
                </a:ext>
              </a:extLst>
            </p:cNvPr>
            <p:cNvSpPr/>
            <p:nvPr/>
          </p:nvSpPr>
          <p:spPr>
            <a:xfrm>
              <a:off x="2252322" y="4739405"/>
              <a:ext cx="1986847" cy="1916965"/>
            </a:xfrm>
            <a:custGeom>
              <a:avLst/>
              <a:gdLst>
                <a:gd name="connsiteX0" fmla="*/ 1058482 w 2126255"/>
                <a:gd name="connsiteY0" fmla="*/ 2051470 h 2051469"/>
                <a:gd name="connsiteX1" fmla="*/ 175786 w 2126255"/>
                <a:gd name="connsiteY1" fmla="*/ 2051470 h 2051469"/>
                <a:gd name="connsiteX2" fmla="*/ 0 w 2126255"/>
                <a:gd name="connsiteY2" fmla="*/ 1875529 h 2051469"/>
                <a:gd name="connsiteX3" fmla="*/ 175786 w 2126255"/>
                <a:gd name="connsiteY3" fmla="*/ 1699588 h 2051469"/>
                <a:gd name="connsiteX4" fmla="*/ 1058482 w 2126255"/>
                <a:gd name="connsiteY4" fmla="*/ 1699588 h 2051469"/>
                <a:gd name="connsiteX5" fmla="*/ 1774684 w 2126255"/>
                <a:gd name="connsiteY5" fmla="*/ 982755 h 2051469"/>
                <a:gd name="connsiteX6" fmla="*/ 1774684 w 2126255"/>
                <a:gd name="connsiteY6" fmla="*/ 175941 h 2051469"/>
                <a:gd name="connsiteX7" fmla="*/ 1950470 w 2126255"/>
                <a:gd name="connsiteY7" fmla="*/ 0 h 2051469"/>
                <a:gd name="connsiteX8" fmla="*/ 2126256 w 2126255"/>
                <a:gd name="connsiteY8" fmla="*/ 175941 h 2051469"/>
                <a:gd name="connsiteX9" fmla="*/ 2126256 w 2126255"/>
                <a:gd name="connsiteY9" fmla="*/ 982755 h 2051469"/>
                <a:gd name="connsiteX10" fmla="*/ 1058482 w 2126255"/>
                <a:gd name="connsiteY10" fmla="*/ 2051470 h 205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6255" h="2051469">
                  <a:moveTo>
                    <a:pt x="1058482" y="2051470"/>
                  </a:moveTo>
                  <a:lnTo>
                    <a:pt x="175786" y="2051470"/>
                  </a:lnTo>
                  <a:cubicBezTo>
                    <a:pt x="78727" y="2051470"/>
                    <a:pt x="0" y="1972673"/>
                    <a:pt x="0" y="1875529"/>
                  </a:cubicBezTo>
                  <a:cubicBezTo>
                    <a:pt x="0" y="1778385"/>
                    <a:pt x="78727" y="1699588"/>
                    <a:pt x="175786" y="1699588"/>
                  </a:cubicBezTo>
                  <a:lnTo>
                    <a:pt x="1058482" y="1699588"/>
                  </a:lnTo>
                  <a:cubicBezTo>
                    <a:pt x="1453373" y="1699588"/>
                    <a:pt x="1774684" y="1377993"/>
                    <a:pt x="1774684" y="982755"/>
                  </a:cubicBezTo>
                  <a:lnTo>
                    <a:pt x="1774684" y="175941"/>
                  </a:lnTo>
                  <a:cubicBezTo>
                    <a:pt x="1774684" y="78796"/>
                    <a:pt x="1853411" y="0"/>
                    <a:pt x="1950470" y="0"/>
                  </a:cubicBezTo>
                  <a:cubicBezTo>
                    <a:pt x="2047529" y="0"/>
                    <a:pt x="2126256" y="78796"/>
                    <a:pt x="2126256" y="175941"/>
                  </a:cubicBezTo>
                  <a:lnTo>
                    <a:pt x="2126256" y="982755"/>
                  </a:lnTo>
                  <a:cubicBezTo>
                    <a:pt x="2126256" y="1572031"/>
                    <a:pt x="1647239" y="2051470"/>
                    <a:pt x="1058482" y="2051470"/>
                  </a:cubicBezTo>
                  <a:close/>
                </a:path>
              </a:pathLst>
            </a:custGeom>
            <a:solidFill>
              <a:srgbClr val="351C5C"/>
            </a:solidFill>
            <a:ln w="9918" cap="rnd">
              <a:solidFill>
                <a:srgbClr val="361D5C"/>
              </a:solidFill>
              <a:prstDash val="solid"/>
              <a:round/>
            </a:ln>
          </p:spPr>
          <p:txBody>
            <a:bodyPr rtlCol="0" anchor="ctr"/>
            <a:lstStyle/>
            <a:p>
              <a:endParaRPr lang="en-US"/>
            </a:p>
          </p:txBody>
        </p:sp>
        <p:sp>
          <p:nvSpPr>
            <p:cNvPr id="31" name="Freeform 30">
              <a:extLst>
                <a:ext uri="{FF2B5EF4-FFF2-40B4-BE49-F238E27FC236}">
                  <a16:creationId xmlns:a16="http://schemas.microsoft.com/office/drawing/2014/main" id="{87DC3C5A-8187-E3D7-CCDA-69E7E3E67786}"/>
                </a:ext>
              </a:extLst>
            </p:cNvPr>
            <p:cNvSpPr/>
            <p:nvPr/>
          </p:nvSpPr>
          <p:spPr>
            <a:xfrm>
              <a:off x="402847" y="4129225"/>
              <a:ext cx="3311726" cy="2728775"/>
            </a:xfrm>
            <a:custGeom>
              <a:avLst/>
              <a:gdLst>
                <a:gd name="connsiteX0" fmla="*/ 1825160 w 3544094"/>
                <a:gd name="connsiteY0" fmla="*/ 0 h 2920240"/>
                <a:gd name="connsiteX1" fmla="*/ 1763509 w 3544094"/>
                <a:gd name="connsiteY1" fmla="*/ 1005 h 2920240"/>
                <a:gd name="connsiteX2" fmla="*/ 360110 w 3544094"/>
                <a:gd name="connsiteY2" fmla="*/ 624967 h 2920240"/>
                <a:gd name="connsiteX3" fmla="*/ 2888 w 3544094"/>
                <a:gd name="connsiteY3" fmla="*/ 1699588 h 2920240"/>
                <a:gd name="connsiteX4" fmla="*/ 0 w 3544094"/>
                <a:gd name="connsiteY4" fmla="*/ 1817217 h 2920240"/>
                <a:gd name="connsiteX5" fmla="*/ 224629 w 3544094"/>
                <a:gd name="connsiteY5" fmla="*/ 2920240 h 2920240"/>
                <a:gd name="connsiteX6" fmla="*/ 1649750 w 3544094"/>
                <a:gd name="connsiteY6" fmla="*/ 2920240 h 2920240"/>
                <a:gd name="connsiteX7" fmla="*/ 1484010 w 3544094"/>
                <a:gd name="connsiteY7" fmla="*/ 2344537 h 2920240"/>
                <a:gd name="connsiteX8" fmla="*/ 2098005 w 3544094"/>
                <a:gd name="connsiteY8" fmla="*/ 1699588 h 2920240"/>
                <a:gd name="connsiteX9" fmla="*/ 2172839 w 3544094"/>
                <a:gd name="connsiteY9" fmla="*/ 1699588 h 2920240"/>
                <a:gd name="connsiteX10" fmla="*/ 2211010 w 3544094"/>
                <a:gd name="connsiteY10" fmla="*/ 1684885 h 2920240"/>
                <a:gd name="connsiteX11" fmla="*/ 2231476 w 3544094"/>
                <a:gd name="connsiteY11" fmla="*/ 1676590 h 2920240"/>
                <a:gd name="connsiteX12" fmla="*/ 2250059 w 3544094"/>
                <a:gd name="connsiteY12" fmla="*/ 1669050 h 2920240"/>
                <a:gd name="connsiteX13" fmla="*/ 2267010 w 3544094"/>
                <a:gd name="connsiteY13" fmla="*/ 1661886 h 2920240"/>
                <a:gd name="connsiteX14" fmla="*/ 2291871 w 3544094"/>
                <a:gd name="connsiteY14" fmla="*/ 1651079 h 2920240"/>
                <a:gd name="connsiteX15" fmla="*/ 2308822 w 3544094"/>
                <a:gd name="connsiteY15" fmla="*/ 1643539 h 2920240"/>
                <a:gd name="connsiteX16" fmla="*/ 2321002 w 3544094"/>
                <a:gd name="connsiteY16" fmla="*/ 1638009 h 2920240"/>
                <a:gd name="connsiteX17" fmla="*/ 2346114 w 3544094"/>
                <a:gd name="connsiteY17" fmla="*/ 1626447 h 2920240"/>
                <a:gd name="connsiteX18" fmla="*/ 2379639 w 3544094"/>
                <a:gd name="connsiteY18" fmla="*/ 1610235 h 2920240"/>
                <a:gd name="connsiteX19" fmla="*/ 2401612 w 3544094"/>
                <a:gd name="connsiteY19" fmla="*/ 1599176 h 2920240"/>
                <a:gd name="connsiteX20" fmla="*/ 2418689 w 3544094"/>
                <a:gd name="connsiteY20" fmla="*/ 1590379 h 2920240"/>
                <a:gd name="connsiteX21" fmla="*/ 2440285 w 3544094"/>
                <a:gd name="connsiteY21" fmla="*/ 1578943 h 2920240"/>
                <a:gd name="connsiteX22" fmla="*/ 2449200 w 3544094"/>
                <a:gd name="connsiteY22" fmla="*/ 1574168 h 2920240"/>
                <a:gd name="connsiteX23" fmla="*/ 2476446 w 3544094"/>
                <a:gd name="connsiteY23" fmla="*/ 1559338 h 2920240"/>
                <a:gd name="connsiteX24" fmla="*/ 2481469 w 3544094"/>
                <a:gd name="connsiteY24" fmla="*/ 1556448 h 2920240"/>
                <a:gd name="connsiteX25" fmla="*/ 2509971 w 3544094"/>
                <a:gd name="connsiteY25" fmla="*/ 1540236 h 2920240"/>
                <a:gd name="connsiteX26" fmla="*/ 2545380 w 3544094"/>
                <a:gd name="connsiteY26" fmla="*/ 1519249 h 2920240"/>
                <a:gd name="connsiteX27" fmla="*/ 2579658 w 3544094"/>
                <a:gd name="connsiteY27" fmla="*/ 1497885 h 2920240"/>
                <a:gd name="connsiteX28" fmla="*/ 2610295 w 3544094"/>
                <a:gd name="connsiteY28" fmla="*/ 1478154 h 2920240"/>
                <a:gd name="connsiteX29" fmla="*/ 2629129 w 3544094"/>
                <a:gd name="connsiteY29" fmla="*/ 1465587 h 2920240"/>
                <a:gd name="connsiteX30" fmla="*/ 2643443 w 3544094"/>
                <a:gd name="connsiteY30" fmla="*/ 1455910 h 2920240"/>
                <a:gd name="connsiteX31" fmla="*/ 2661398 w 3544094"/>
                <a:gd name="connsiteY31" fmla="*/ 1443594 h 2920240"/>
                <a:gd name="connsiteX32" fmla="*/ 2724179 w 3544094"/>
                <a:gd name="connsiteY32" fmla="*/ 1397975 h 2920240"/>
                <a:gd name="connsiteX33" fmla="*/ 2744520 w 3544094"/>
                <a:gd name="connsiteY33" fmla="*/ 1382518 h 2920240"/>
                <a:gd name="connsiteX34" fmla="*/ 2754565 w 3544094"/>
                <a:gd name="connsiteY34" fmla="*/ 1374726 h 2920240"/>
                <a:gd name="connsiteX35" fmla="*/ 2777668 w 3544094"/>
                <a:gd name="connsiteY35" fmla="*/ 1356378 h 2920240"/>
                <a:gd name="connsiteX36" fmla="*/ 2782942 w 3544094"/>
                <a:gd name="connsiteY36" fmla="*/ 1352105 h 2920240"/>
                <a:gd name="connsiteX37" fmla="*/ 2807929 w 3544094"/>
                <a:gd name="connsiteY37" fmla="*/ 1331620 h 2920240"/>
                <a:gd name="connsiteX38" fmla="*/ 2835427 w 3544094"/>
                <a:gd name="connsiteY38" fmla="*/ 1308371 h 2920240"/>
                <a:gd name="connsiteX39" fmla="*/ 2862422 w 3544094"/>
                <a:gd name="connsiteY39" fmla="*/ 1284619 h 2920240"/>
                <a:gd name="connsiteX40" fmla="*/ 2880628 w 3544094"/>
                <a:gd name="connsiteY40" fmla="*/ 1268030 h 2920240"/>
                <a:gd name="connsiteX41" fmla="*/ 2892557 w 3544094"/>
                <a:gd name="connsiteY41" fmla="*/ 1257223 h 2920240"/>
                <a:gd name="connsiteX42" fmla="*/ 2908126 w 3544094"/>
                <a:gd name="connsiteY42" fmla="*/ 1242645 h 2920240"/>
                <a:gd name="connsiteX43" fmla="*/ 2919929 w 3544094"/>
                <a:gd name="connsiteY43" fmla="*/ 1231334 h 2920240"/>
                <a:gd name="connsiteX44" fmla="*/ 2940772 w 3544094"/>
                <a:gd name="connsiteY44" fmla="*/ 1210975 h 2920240"/>
                <a:gd name="connsiteX45" fmla="*/ 3029419 w 3544094"/>
                <a:gd name="connsiteY45" fmla="*/ 1117978 h 2920240"/>
                <a:gd name="connsiteX46" fmla="*/ 3043858 w 3544094"/>
                <a:gd name="connsiteY46" fmla="*/ 1101767 h 2920240"/>
                <a:gd name="connsiteX47" fmla="*/ 3061311 w 3544094"/>
                <a:gd name="connsiteY47" fmla="*/ 1081784 h 2920240"/>
                <a:gd name="connsiteX48" fmla="*/ 3081903 w 3544094"/>
                <a:gd name="connsiteY48" fmla="*/ 1057279 h 2920240"/>
                <a:gd name="connsiteX49" fmla="*/ 3107141 w 3544094"/>
                <a:gd name="connsiteY49" fmla="*/ 1026363 h 2920240"/>
                <a:gd name="connsiteX50" fmla="*/ 3129491 w 3544094"/>
                <a:gd name="connsiteY50" fmla="*/ 997836 h 2920240"/>
                <a:gd name="connsiteX51" fmla="*/ 3141043 w 3544094"/>
                <a:gd name="connsiteY51" fmla="*/ 982755 h 2920240"/>
                <a:gd name="connsiteX52" fmla="*/ 3160128 w 3544094"/>
                <a:gd name="connsiteY52" fmla="*/ 957244 h 2920240"/>
                <a:gd name="connsiteX53" fmla="*/ 3160379 w 3544094"/>
                <a:gd name="connsiteY53" fmla="*/ 956867 h 2920240"/>
                <a:gd name="connsiteX54" fmla="*/ 3185115 w 3544094"/>
                <a:gd name="connsiteY54" fmla="*/ 922432 h 2920240"/>
                <a:gd name="connsiteX55" fmla="*/ 3185868 w 3544094"/>
                <a:gd name="connsiteY55" fmla="*/ 921427 h 2920240"/>
                <a:gd name="connsiteX56" fmla="*/ 3210227 w 3544094"/>
                <a:gd name="connsiteY56" fmla="*/ 885988 h 2920240"/>
                <a:gd name="connsiteX57" fmla="*/ 3257187 w 3544094"/>
                <a:gd name="connsiteY57" fmla="*/ 812972 h 2920240"/>
                <a:gd name="connsiteX58" fmla="*/ 3271250 w 3544094"/>
                <a:gd name="connsiteY58" fmla="*/ 789723 h 2920240"/>
                <a:gd name="connsiteX59" fmla="*/ 3289708 w 3544094"/>
                <a:gd name="connsiteY59" fmla="*/ 758305 h 2920240"/>
                <a:gd name="connsiteX60" fmla="*/ 3302138 w 3544094"/>
                <a:gd name="connsiteY60" fmla="*/ 736186 h 2920240"/>
                <a:gd name="connsiteX61" fmla="*/ 3313062 w 3544094"/>
                <a:gd name="connsiteY61" fmla="*/ 716330 h 2920240"/>
                <a:gd name="connsiteX62" fmla="*/ 3324362 w 3544094"/>
                <a:gd name="connsiteY62" fmla="*/ 695218 h 2920240"/>
                <a:gd name="connsiteX63" fmla="*/ 3345833 w 3544094"/>
                <a:gd name="connsiteY63" fmla="*/ 653494 h 2920240"/>
                <a:gd name="connsiteX64" fmla="*/ 3361654 w 3544094"/>
                <a:gd name="connsiteY64" fmla="*/ 621071 h 2920240"/>
                <a:gd name="connsiteX65" fmla="*/ 3372201 w 3544094"/>
                <a:gd name="connsiteY65" fmla="*/ 598576 h 2920240"/>
                <a:gd name="connsiteX66" fmla="*/ 3394551 w 3544094"/>
                <a:gd name="connsiteY66" fmla="*/ 548558 h 2920240"/>
                <a:gd name="connsiteX67" fmla="*/ 3403968 w 3544094"/>
                <a:gd name="connsiteY67" fmla="*/ 526314 h 2920240"/>
                <a:gd name="connsiteX68" fmla="*/ 3405852 w 3544094"/>
                <a:gd name="connsiteY68" fmla="*/ 521916 h 2920240"/>
                <a:gd name="connsiteX69" fmla="*/ 3413009 w 3544094"/>
                <a:gd name="connsiteY69" fmla="*/ 504448 h 2920240"/>
                <a:gd name="connsiteX70" fmla="*/ 3423430 w 3544094"/>
                <a:gd name="connsiteY70" fmla="*/ 477931 h 2920240"/>
                <a:gd name="connsiteX71" fmla="*/ 3435861 w 3544094"/>
                <a:gd name="connsiteY71" fmla="*/ 445130 h 2920240"/>
                <a:gd name="connsiteX72" fmla="*/ 3447664 w 3544094"/>
                <a:gd name="connsiteY72" fmla="*/ 411953 h 2920240"/>
                <a:gd name="connsiteX73" fmla="*/ 3458964 w 3544094"/>
                <a:gd name="connsiteY73" fmla="*/ 378650 h 2920240"/>
                <a:gd name="connsiteX74" fmla="*/ 3467502 w 3544094"/>
                <a:gd name="connsiteY74" fmla="*/ 352133 h 2920240"/>
                <a:gd name="connsiteX75" fmla="*/ 3481691 w 3544094"/>
                <a:gd name="connsiteY75" fmla="*/ 304503 h 2920240"/>
                <a:gd name="connsiteX76" fmla="*/ 3488471 w 3544094"/>
                <a:gd name="connsiteY76" fmla="*/ 280625 h 2920240"/>
                <a:gd name="connsiteX77" fmla="*/ 3489852 w 3544094"/>
                <a:gd name="connsiteY77" fmla="*/ 275347 h 2920240"/>
                <a:gd name="connsiteX78" fmla="*/ 3497260 w 3544094"/>
                <a:gd name="connsiteY78" fmla="*/ 246945 h 2920240"/>
                <a:gd name="connsiteX79" fmla="*/ 3498893 w 3544094"/>
                <a:gd name="connsiteY79" fmla="*/ 240788 h 2920240"/>
                <a:gd name="connsiteX80" fmla="*/ 3506678 w 3544094"/>
                <a:gd name="connsiteY80" fmla="*/ 208993 h 2920240"/>
                <a:gd name="connsiteX81" fmla="*/ 3512077 w 3544094"/>
                <a:gd name="connsiteY81" fmla="*/ 185115 h 2920240"/>
                <a:gd name="connsiteX82" fmla="*/ 3516597 w 3544094"/>
                <a:gd name="connsiteY82" fmla="*/ 164379 h 2920240"/>
                <a:gd name="connsiteX83" fmla="*/ 3544095 w 3544094"/>
                <a:gd name="connsiteY83" fmla="*/ 0 h 2920240"/>
                <a:gd name="connsiteX84" fmla="*/ 1825160 w 3544094"/>
                <a:gd name="connsiteY84" fmla="*/ 0 h 292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3544094" h="2920240">
                  <a:moveTo>
                    <a:pt x="1825160" y="0"/>
                  </a:moveTo>
                  <a:cubicBezTo>
                    <a:pt x="1804191" y="0"/>
                    <a:pt x="1783473" y="0"/>
                    <a:pt x="1763509" y="1005"/>
                  </a:cubicBezTo>
                  <a:cubicBezTo>
                    <a:pt x="1132438" y="14201"/>
                    <a:pt x="657690" y="240034"/>
                    <a:pt x="360110" y="624967"/>
                  </a:cubicBezTo>
                  <a:cubicBezTo>
                    <a:pt x="143140" y="904838"/>
                    <a:pt x="20843" y="1270041"/>
                    <a:pt x="2888" y="1699588"/>
                  </a:cubicBezTo>
                  <a:cubicBezTo>
                    <a:pt x="1004" y="1738547"/>
                    <a:pt x="0" y="1777379"/>
                    <a:pt x="0" y="1817217"/>
                  </a:cubicBezTo>
                  <a:cubicBezTo>
                    <a:pt x="0" y="2315129"/>
                    <a:pt x="107104" y="2695539"/>
                    <a:pt x="224629" y="2920240"/>
                  </a:cubicBezTo>
                  <a:lnTo>
                    <a:pt x="1649750" y="2920240"/>
                  </a:lnTo>
                  <a:cubicBezTo>
                    <a:pt x="1541768" y="2754353"/>
                    <a:pt x="1484010" y="2529527"/>
                    <a:pt x="1484010" y="2344537"/>
                  </a:cubicBezTo>
                  <a:cubicBezTo>
                    <a:pt x="1484010" y="1972799"/>
                    <a:pt x="1659293" y="1699588"/>
                    <a:pt x="2098005" y="1699588"/>
                  </a:cubicBezTo>
                  <a:lnTo>
                    <a:pt x="2172839" y="1699588"/>
                  </a:lnTo>
                  <a:cubicBezTo>
                    <a:pt x="2185647" y="1694812"/>
                    <a:pt x="2198328" y="1689911"/>
                    <a:pt x="2211010" y="1684885"/>
                  </a:cubicBezTo>
                  <a:cubicBezTo>
                    <a:pt x="2217916" y="1682245"/>
                    <a:pt x="2224696" y="1679481"/>
                    <a:pt x="2231476" y="1676590"/>
                  </a:cubicBezTo>
                  <a:cubicBezTo>
                    <a:pt x="2237755" y="1674202"/>
                    <a:pt x="2243907" y="1671689"/>
                    <a:pt x="2250059" y="1669050"/>
                  </a:cubicBezTo>
                  <a:cubicBezTo>
                    <a:pt x="2255710" y="1666788"/>
                    <a:pt x="2261360" y="1664400"/>
                    <a:pt x="2267010" y="1661886"/>
                  </a:cubicBezTo>
                  <a:cubicBezTo>
                    <a:pt x="2275297" y="1658493"/>
                    <a:pt x="2283584" y="1654849"/>
                    <a:pt x="2291871" y="1651079"/>
                  </a:cubicBezTo>
                  <a:cubicBezTo>
                    <a:pt x="2297521" y="1648691"/>
                    <a:pt x="2303172" y="1646177"/>
                    <a:pt x="2308822" y="1643539"/>
                  </a:cubicBezTo>
                  <a:cubicBezTo>
                    <a:pt x="2312840" y="1641905"/>
                    <a:pt x="2316984" y="1640020"/>
                    <a:pt x="2321002" y="1638009"/>
                  </a:cubicBezTo>
                  <a:cubicBezTo>
                    <a:pt x="2329414" y="1634238"/>
                    <a:pt x="2337701" y="1630468"/>
                    <a:pt x="2346114" y="1626447"/>
                  </a:cubicBezTo>
                  <a:cubicBezTo>
                    <a:pt x="2357289" y="1621169"/>
                    <a:pt x="2368464" y="1615765"/>
                    <a:pt x="2379639" y="1610235"/>
                  </a:cubicBezTo>
                  <a:cubicBezTo>
                    <a:pt x="2386921" y="1606591"/>
                    <a:pt x="2394330" y="1602946"/>
                    <a:pt x="2401612" y="1599176"/>
                  </a:cubicBezTo>
                  <a:cubicBezTo>
                    <a:pt x="2407388" y="1596412"/>
                    <a:pt x="2413038" y="1593395"/>
                    <a:pt x="2418689" y="1590379"/>
                  </a:cubicBezTo>
                  <a:cubicBezTo>
                    <a:pt x="2425971" y="1586609"/>
                    <a:pt x="2433128" y="1582839"/>
                    <a:pt x="2440285" y="1578943"/>
                  </a:cubicBezTo>
                  <a:cubicBezTo>
                    <a:pt x="2443298" y="1577435"/>
                    <a:pt x="2446312" y="1575927"/>
                    <a:pt x="2449200" y="1574168"/>
                  </a:cubicBezTo>
                  <a:cubicBezTo>
                    <a:pt x="2458366" y="1569392"/>
                    <a:pt x="2467406" y="1564365"/>
                    <a:pt x="2476446" y="1559338"/>
                  </a:cubicBezTo>
                  <a:cubicBezTo>
                    <a:pt x="2478204" y="1558459"/>
                    <a:pt x="2479837" y="1557453"/>
                    <a:pt x="2481469" y="1556448"/>
                  </a:cubicBezTo>
                  <a:cubicBezTo>
                    <a:pt x="2491012" y="1551169"/>
                    <a:pt x="2500554" y="1545766"/>
                    <a:pt x="2509971" y="1540236"/>
                  </a:cubicBezTo>
                  <a:cubicBezTo>
                    <a:pt x="2521900" y="1533324"/>
                    <a:pt x="2533702" y="1526287"/>
                    <a:pt x="2545380" y="1519249"/>
                  </a:cubicBezTo>
                  <a:cubicBezTo>
                    <a:pt x="2556931" y="1512211"/>
                    <a:pt x="2568357" y="1505173"/>
                    <a:pt x="2579658" y="1497885"/>
                  </a:cubicBezTo>
                  <a:cubicBezTo>
                    <a:pt x="2589954" y="1491475"/>
                    <a:pt x="2600124" y="1484815"/>
                    <a:pt x="2610295" y="1478154"/>
                  </a:cubicBezTo>
                  <a:cubicBezTo>
                    <a:pt x="2616573" y="1474007"/>
                    <a:pt x="2622851" y="1469860"/>
                    <a:pt x="2629129" y="1465587"/>
                  </a:cubicBezTo>
                  <a:cubicBezTo>
                    <a:pt x="2633900" y="1462445"/>
                    <a:pt x="2638672" y="1459177"/>
                    <a:pt x="2643443" y="1455910"/>
                  </a:cubicBezTo>
                  <a:cubicBezTo>
                    <a:pt x="2649470" y="1451889"/>
                    <a:pt x="2655371" y="1447742"/>
                    <a:pt x="2661398" y="1443594"/>
                  </a:cubicBezTo>
                  <a:cubicBezTo>
                    <a:pt x="2682618" y="1428765"/>
                    <a:pt x="2703587" y="1413559"/>
                    <a:pt x="2724179" y="1397975"/>
                  </a:cubicBezTo>
                  <a:cubicBezTo>
                    <a:pt x="2730960" y="1392948"/>
                    <a:pt x="2737740" y="1387670"/>
                    <a:pt x="2744520" y="1382518"/>
                  </a:cubicBezTo>
                  <a:cubicBezTo>
                    <a:pt x="2747910" y="1379878"/>
                    <a:pt x="2751300" y="1377365"/>
                    <a:pt x="2754565" y="1374726"/>
                  </a:cubicBezTo>
                  <a:cubicBezTo>
                    <a:pt x="2762350" y="1368694"/>
                    <a:pt x="2770009" y="1362536"/>
                    <a:pt x="2777668" y="1356378"/>
                  </a:cubicBezTo>
                  <a:cubicBezTo>
                    <a:pt x="2779426" y="1354996"/>
                    <a:pt x="2781184" y="1353613"/>
                    <a:pt x="2782942" y="1352105"/>
                  </a:cubicBezTo>
                  <a:cubicBezTo>
                    <a:pt x="2791355" y="1345444"/>
                    <a:pt x="2799642" y="1338533"/>
                    <a:pt x="2807929" y="1331620"/>
                  </a:cubicBezTo>
                  <a:cubicBezTo>
                    <a:pt x="2817094" y="1323955"/>
                    <a:pt x="2826261" y="1316163"/>
                    <a:pt x="2835427" y="1308371"/>
                  </a:cubicBezTo>
                  <a:cubicBezTo>
                    <a:pt x="2844467" y="1300454"/>
                    <a:pt x="2853507" y="1292537"/>
                    <a:pt x="2862422" y="1284619"/>
                  </a:cubicBezTo>
                  <a:cubicBezTo>
                    <a:pt x="2868575" y="1279215"/>
                    <a:pt x="2874602" y="1273686"/>
                    <a:pt x="2880628" y="1268030"/>
                  </a:cubicBezTo>
                  <a:cubicBezTo>
                    <a:pt x="2884646" y="1264512"/>
                    <a:pt x="2888665" y="1260867"/>
                    <a:pt x="2892557" y="1257223"/>
                  </a:cubicBezTo>
                  <a:cubicBezTo>
                    <a:pt x="2897830" y="1252321"/>
                    <a:pt x="2902978" y="1247546"/>
                    <a:pt x="2908126" y="1242645"/>
                  </a:cubicBezTo>
                  <a:cubicBezTo>
                    <a:pt x="2912144" y="1238874"/>
                    <a:pt x="2916037" y="1235104"/>
                    <a:pt x="2919929" y="1231334"/>
                  </a:cubicBezTo>
                  <a:cubicBezTo>
                    <a:pt x="2926961" y="1224548"/>
                    <a:pt x="2933867" y="1217887"/>
                    <a:pt x="2940772" y="1210975"/>
                  </a:cubicBezTo>
                  <a:cubicBezTo>
                    <a:pt x="2971409" y="1180814"/>
                    <a:pt x="3001042" y="1149773"/>
                    <a:pt x="3029419" y="1117978"/>
                  </a:cubicBezTo>
                  <a:cubicBezTo>
                    <a:pt x="3034316" y="1112574"/>
                    <a:pt x="3039212" y="1107170"/>
                    <a:pt x="3043858" y="1101767"/>
                  </a:cubicBezTo>
                  <a:cubicBezTo>
                    <a:pt x="3049760" y="1095231"/>
                    <a:pt x="3055536" y="1088571"/>
                    <a:pt x="3061311" y="1081784"/>
                  </a:cubicBezTo>
                  <a:cubicBezTo>
                    <a:pt x="3068217" y="1073742"/>
                    <a:pt x="3075123" y="1065573"/>
                    <a:pt x="3081903" y="1057279"/>
                  </a:cubicBezTo>
                  <a:cubicBezTo>
                    <a:pt x="3090442" y="1047099"/>
                    <a:pt x="3098854" y="1036668"/>
                    <a:pt x="3107141" y="1026363"/>
                  </a:cubicBezTo>
                  <a:cubicBezTo>
                    <a:pt x="3114801" y="1016938"/>
                    <a:pt x="3122209" y="1007387"/>
                    <a:pt x="3129491" y="997836"/>
                  </a:cubicBezTo>
                  <a:cubicBezTo>
                    <a:pt x="3133509" y="992809"/>
                    <a:pt x="3137402" y="987782"/>
                    <a:pt x="3141043" y="982755"/>
                  </a:cubicBezTo>
                  <a:cubicBezTo>
                    <a:pt x="3147572" y="974335"/>
                    <a:pt x="3153850" y="965789"/>
                    <a:pt x="3160128" y="957244"/>
                  </a:cubicBezTo>
                  <a:cubicBezTo>
                    <a:pt x="3160254" y="957118"/>
                    <a:pt x="3160379" y="956992"/>
                    <a:pt x="3160379" y="956867"/>
                  </a:cubicBezTo>
                  <a:cubicBezTo>
                    <a:pt x="3168792" y="945556"/>
                    <a:pt x="3177079" y="933994"/>
                    <a:pt x="3185115" y="922432"/>
                  </a:cubicBezTo>
                  <a:cubicBezTo>
                    <a:pt x="3185491" y="922181"/>
                    <a:pt x="3185617" y="921804"/>
                    <a:pt x="3185868" y="921427"/>
                  </a:cubicBezTo>
                  <a:cubicBezTo>
                    <a:pt x="3194155" y="909740"/>
                    <a:pt x="3202191" y="897927"/>
                    <a:pt x="3210227" y="885988"/>
                  </a:cubicBezTo>
                  <a:cubicBezTo>
                    <a:pt x="3226425" y="861984"/>
                    <a:pt x="3242120" y="837604"/>
                    <a:pt x="3257187" y="812972"/>
                  </a:cubicBezTo>
                  <a:cubicBezTo>
                    <a:pt x="3261958" y="805306"/>
                    <a:pt x="3266604" y="797514"/>
                    <a:pt x="3271250" y="789723"/>
                  </a:cubicBezTo>
                  <a:cubicBezTo>
                    <a:pt x="3277528" y="779292"/>
                    <a:pt x="3283680" y="768861"/>
                    <a:pt x="3289708" y="758305"/>
                  </a:cubicBezTo>
                  <a:cubicBezTo>
                    <a:pt x="3293977" y="751016"/>
                    <a:pt x="3298120" y="743601"/>
                    <a:pt x="3302138" y="736186"/>
                  </a:cubicBezTo>
                  <a:cubicBezTo>
                    <a:pt x="3305779" y="729652"/>
                    <a:pt x="3309421" y="722991"/>
                    <a:pt x="3313062" y="716330"/>
                  </a:cubicBezTo>
                  <a:cubicBezTo>
                    <a:pt x="3316954" y="709293"/>
                    <a:pt x="3320721" y="702255"/>
                    <a:pt x="3324362" y="695218"/>
                  </a:cubicBezTo>
                  <a:cubicBezTo>
                    <a:pt x="3331771" y="681394"/>
                    <a:pt x="3338802" y="667570"/>
                    <a:pt x="3345833" y="653494"/>
                  </a:cubicBezTo>
                  <a:cubicBezTo>
                    <a:pt x="3351107" y="642812"/>
                    <a:pt x="3356381" y="632005"/>
                    <a:pt x="3361654" y="621071"/>
                  </a:cubicBezTo>
                  <a:cubicBezTo>
                    <a:pt x="3365295" y="613531"/>
                    <a:pt x="3368811" y="606116"/>
                    <a:pt x="3372201" y="598576"/>
                  </a:cubicBezTo>
                  <a:cubicBezTo>
                    <a:pt x="3379861" y="581987"/>
                    <a:pt x="3387269" y="565273"/>
                    <a:pt x="3394551" y="548558"/>
                  </a:cubicBezTo>
                  <a:cubicBezTo>
                    <a:pt x="3397816" y="541144"/>
                    <a:pt x="3400955" y="533729"/>
                    <a:pt x="3403968" y="526314"/>
                  </a:cubicBezTo>
                  <a:cubicBezTo>
                    <a:pt x="3404596" y="524806"/>
                    <a:pt x="3405224" y="523298"/>
                    <a:pt x="3405852" y="521916"/>
                  </a:cubicBezTo>
                  <a:cubicBezTo>
                    <a:pt x="3408237" y="516135"/>
                    <a:pt x="3410623" y="510228"/>
                    <a:pt x="3413009" y="504448"/>
                  </a:cubicBezTo>
                  <a:cubicBezTo>
                    <a:pt x="3416525" y="495650"/>
                    <a:pt x="3420040" y="486853"/>
                    <a:pt x="3423430" y="477931"/>
                  </a:cubicBezTo>
                  <a:cubicBezTo>
                    <a:pt x="3427699" y="466997"/>
                    <a:pt x="3431843" y="456064"/>
                    <a:pt x="3435861" y="445130"/>
                  </a:cubicBezTo>
                  <a:cubicBezTo>
                    <a:pt x="3439879" y="434071"/>
                    <a:pt x="3443897" y="423012"/>
                    <a:pt x="3447664" y="411953"/>
                  </a:cubicBezTo>
                  <a:cubicBezTo>
                    <a:pt x="3451556" y="400894"/>
                    <a:pt x="3455323" y="389709"/>
                    <a:pt x="3458964" y="378650"/>
                  </a:cubicBezTo>
                  <a:cubicBezTo>
                    <a:pt x="3461852" y="369853"/>
                    <a:pt x="3464740" y="360930"/>
                    <a:pt x="3467502" y="352133"/>
                  </a:cubicBezTo>
                  <a:cubicBezTo>
                    <a:pt x="3472399" y="336298"/>
                    <a:pt x="3477171" y="320464"/>
                    <a:pt x="3481691" y="304503"/>
                  </a:cubicBezTo>
                  <a:cubicBezTo>
                    <a:pt x="3484076" y="296586"/>
                    <a:pt x="3486337" y="288669"/>
                    <a:pt x="3488471" y="280625"/>
                  </a:cubicBezTo>
                  <a:cubicBezTo>
                    <a:pt x="3488973" y="278866"/>
                    <a:pt x="3489350" y="277107"/>
                    <a:pt x="3489852" y="275347"/>
                  </a:cubicBezTo>
                  <a:cubicBezTo>
                    <a:pt x="3492489" y="265922"/>
                    <a:pt x="3495000" y="256497"/>
                    <a:pt x="3497260" y="246945"/>
                  </a:cubicBezTo>
                  <a:cubicBezTo>
                    <a:pt x="3497888" y="244935"/>
                    <a:pt x="3498390" y="242798"/>
                    <a:pt x="3498893" y="240788"/>
                  </a:cubicBezTo>
                  <a:cubicBezTo>
                    <a:pt x="3501655" y="230231"/>
                    <a:pt x="3504166" y="219675"/>
                    <a:pt x="3506678" y="208993"/>
                  </a:cubicBezTo>
                  <a:cubicBezTo>
                    <a:pt x="3508561" y="201075"/>
                    <a:pt x="3510319" y="193032"/>
                    <a:pt x="3512077" y="185115"/>
                  </a:cubicBezTo>
                  <a:cubicBezTo>
                    <a:pt x="3513709" y="178203"/>
                    <a:pt x="3515216" y="171291"/>
                    <a:pt x="3516597" y="164379"/>
                  </a:cubicBezTo>
                  <a:cubicBezTo>
                    <a:pt x="3528023" y="110089"/>
                    <a:pt x="3537189" y="55296"/>
                    <a:pt x="3544095" y="0"/>
                  </a:cubicBezTo>
                  <a:lnTo>
                    <a:pt x="1825160" y="0"/>
                  </a:lnTo>
                  <a:close/>
                </a:path>
              </a:pathLst>
            </a:custGeom>
            <a:solidFill>
              <a:srgbClr val="BABAE6"/>
            </a:solidFill>
            <a:ln w="9918" cap="flat">
              <a:noFill/>
              <a:prstDash val="solid"/>
              <a:miter/>
            </a:ln>
          </p:spPr>
          <p:txBody>
            <a:bodyPr rtlCol="0" anchor="ctr"/>
            <a:lstStyle/>
            <a:p>
              <a:endParaRPr lang="en-US"/>
            </a:p>
          </p:txBody>
        </p:sp>
        <p:sp>
          <p:nvSpPr>
            <p:cNvPr id="32" name="Freeform 31">
              <a:extLst>
                <a:ext uri="{FF2B5EF4-FFF2-40B4-BE49-F238E27FC236}">
                  <a16:creationId xmlns:a16="http://schemas.microsoft.com/office/drawing/2014/main" id="{06133E7E-EDB9-B494-8DD7-BA08B36D633A}"/>
                </a:ext>
              </a:extLst>
            </p:cNvPr>
            <p:cNvSpPr/>
            <p:nvPr/>
          </p:nvSpPr>
          <p:spPr>
            <a:xfrm>
              <a:off x="326701" y="1755801"/>
              <a:ext cx="3401952" cy="2374364"/>
            </a:xfrm>
            <a:custGeom>
              <a:avLst/>
              <a:gdLst>
                <a:gd name="connsiteX0" fmla="*/ 1171236 w 3640651"/>
                <a:gd name="connsiteY0" fmla="*/ 0 h 2540962"/>
                <a:gd name="connsiteX1" fmla="*/ 0 w 3640651"/>
                <a:gd name="connsiteY1" fmla="*/ 0 h 2540962"/>
                <a:gd name="connsiteX2" fmla="*/ 0 w 3640651"/>
                <a:gd name="connsiteY2" fmla="*/ 1454905 h 2540962"/>
                <a:gd name="connsiteX3" fmla="*/ 985531 w 3640651"/>
                <a:gd name="connsiteY3" fmla="*/ 1454905 h 2540962"/>
                <a:gd name="connsiteX4" fmla="*/ 1874380 w 3640651"/>
                <a:gd name="connsiteY4" fmla="*/ 2305704 h 2540962"/>
                <a:gd name="connsiteX5" fmla="*/ 1844998 w 3640651"/>
                <a:gd name="connsiteY5" fmla="*/ 2540962 h 2540962"/>
                <a:gd name="connsiteX6" fmla="*/ 1906649 w 3640651"/>
                <a:gd name="connsiteY6" fmla="*/ 2539957 h 2540962"/>
                <a:gd name="connsiteX7" fmla="*/ 3625584 w 3640651"/>
                <a:gd name="connsiteY7" fmla="*/ 2539957 h 2540962"/>
                <a:gd name="connsiteX8" fmla="*/ 3640651 w 3640651"/>
                <a:gd name="connsiteY8" fmla="*/ 2295274 h 2540962"/>
                <a:gd name="connsiteX9" fmla="*/ 1171236 w 3640651"/>
                <a:gd name="connsiteY9" fmla="*/ 0 h 254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40651" h="2540962">
                  <a:moveTo>
                    <a:pt x="1171236" y="0"/>
                  </a:moveTo>
                  <a:lnTo>
                    <a:pt x="0" y="0"/>
                  </a:lnTo>
                  <a:lnTo>
                    <a:pt x="0" y="1454905"/>
                  </a:lnTo>
                  <a:lnTo>
                    <a:pt x="985531" y="1454905"/>
                  </a:lnTo>
                  <a:cubicBezTo>
                    <a:pt x="1522808" y="1454905"/>
                    <a:pt x="1874380" y="1817217"/>
                    <a:pt x="1874380" y="2305704"/>
                  </a:cubicBezTo>
                  <a:cubicBezTo>
                    <a:pt x="1874380" y="2388145"/>
                    <a:pt x="1863958" y="2466942"/>
                    <a:pt x="1844998" y="2540962"/>
                  </a:cubicBezTo>
                  <a:cubicBezTo>
                    <a:pt x="1864963" y="2539957"/>
                    <a:pt x="1885681" y="2539957"/>
                    <a:pt x="1906649" y="2539957"/>
                  </a:cubicBezTo>
                  <a:lnTo>
                    <a:pt x="3625584" y="2539957"/>
                  </a:lnTo>
                  <a:cubicBezTo>
                    <a:pt x="3636006" y="2459275"/>
                    <a:pt x="3640651" y="2377840"/>
                    <a:pt x="3640651" y="2295274"/>
                  </a:cubicBezTo>
                  <a:cubicBezTo>
                    <a:pt x="3640651" y="966543"/>
                    <a:pt x="2654242" y="0"/>
                    <a:pt x="1171236" y="0"/>
                  </a:cubicBezTo>
                  <a:close/>
                </a:path>
              </a:pathLst>
            </a:custGeom>
            <a:solidFill>
              <a:srgbClr val="351C5C"/>
            </a:solidFill>
            <a:ln w="9918" cap="rnd">
              <a:noFill/>
              <a:prstDash val="solid"/>
              <a:round/>
            </a:ln>
          </p:spPr>
          <p:txBody>
            <a:bodyPr rtlCol="0" anchor="ctr"/>
            <a:lstStyle/>
            <a:p>
              <a:endParaRPr lang="en-US"/>
            </a:p>
          </p:txBody>
        </p:sp>
        <p:sp>
          <p:nvSpPr>
            <p:cNvPr id="33" name="Freeform 32">
              <a:extLst>
                <a:ext uri="{FF2B5EF4-FFF2-40B4-BE49-F238E27FC236}">
                  <a16:creationId xmlns:a16="http://schemas.microsoft.com/office/drawing/2014/main" id="{391B6736-FC4C-3C1A-71E7-AB77AD24C863}"/>
                </a:ext>
              </a:extLst>
            </p:cNvPr>
            <p:cNvSpPr/>
            <p:nvPr userDrawn="1"/>
          </p:nvSpPr>
          <p:spPr>
            <a:xfrm>
              <a:off x="1509396" y="0"/>
              <a:ext cx="1544753" cy="1157131"/>
            </a:xfrm>
            <a:custGeom>
              <a:avLst/>
              <a:gdLst>
                <a:gd name="connsiteX0" fmla="*/ 105798 w 1544753"/>
                <a:gd name="connsiteY0" fmla="*/ 0 h 1157131"/>
                <a:gd name="connsiteX1" fmla="*/ 1438955 w 1544753"/>
                <a:gd name="connsiteY1" fmla="*/ 0 h 1157131"/>
                <a:gd name="connsiteX2" fmla="*/ 1484056 w 1544753"/>
                <a:gd name="connsiteY2" fmla="*/ 83165 h 1157131"/>
                <a:gd name="connsiteX3" fmla="*/ 1544753 w 1544753"/>
                <a:gd name="connsiteY3" fmla="*/ 384074 h 1157131"/>
                <a:gd name="connsiteX4" fmla="*/ 772377 w 1544753"/>
                <a:gd name="connsiteY4" fmla="*/ 1157131 h 1157131"/>
                <a:gd name="connsiteX5" fmla="*/ 0 w 1544753"/>
                <a:gd name="connsiteY5" fmla="*/ 384074 h 1157131"/>
                <a:gd name="connsiteX6" fmla="*/ 60697 w 1544753"/>
                <a:gd name="connsiteY6" fmla="*/ 83165 h 1157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4753" h="1157131">
                  <a:moveTo>
                    <a:pt x="105798" y="0"/>
                  </a:moveTo>
                  <a:lnTo>
                    <a:pt x="1438955" y="0"/>
                  </a:lnTo>
                  <a:lnTo>
                    <a:pt x="1484056" y="83165"/>
                  </a:lnTo>
                  <a:cubicBezTo>
                    <a:pt x="1523140" y="175652"/>
                    <a:pt x="1544753" y="277337"/>
                    <a:pt x="1544753" y="384074"/>
                  </a:cubicBezTo>
                  <a:cubicBezTo>
                    <a:pt x="1544753" y="811021"/>
                    <a:pt x="1198949" y="1157131"/>
                    <a:pt x="772377" y="1157131"/>
                  </a:cubicBezTo>
                  <a:cubicBezTo>
                    <a:pt x="345805" y="1157131"/>
                    <a:pt x="0" y="811021"/>
                    <a:pt x="0" y="384074"/>
                  </a:cubicBezTo>
                  <a:cubicBezTo>
                    <a:pt x="0" y="277337"/>
                    <a:pt x="21613" y="175652"/>
                    <a:pt x="60697" y="83165"/>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AE117247-C8C5-0804-A1E8-12C55133BB69}"/>
                </a:ext>
              </a:extLst>
            </p:cNvPr>
            <p:cNvSpPr/>
            <p:nvPr userDrawn="1"/>
          </p:nvSpPr>
          <p:spPr>
            <a:xfrm>
              <a:off x="1" y="4668477"/>
              <a:ext cx="747813" cy="1040437"/>
            </a:xfrm>
            <a:custGeom>
              <a:avLst/>
              <a:gdLst>
                <a:gd name="connsiteX0" fmla="*/ 0 w 747813"/>
                <a:gd name="connsiteY0" fmla="*/ 0 h 1040437"/>
                <a:gd name="connsiteX1" fmla="*/ 11648 w 747813"/>
                <a:gd name="connsiteY1" fmla="*/ 3619 h 1040437"/>
                <a:gd name="connsiteX2" fmla="*/ 335168 w 747813"/>
                <a:gd name="connsiteY2" fmla="*/ 36273 h 1040437"/>
                <a:gd name="connsiteX3" fmla="*/ 747813 w 747813"/>
                <a:gd name="connsiteY3" fmla="*/ 36273 h 1040437"/>
                <a:gd name="connsiteX4" fmla="*/ 414012 w 747813"/>
                <a:gd name="connsiteY4" fmla="*/ 1040437 h 1040437"/>
                <a:gd name="connsiteX5" fmla="*/ 0 w 747813"/>
                <a:gd name="connsiteY5" fmla="*/ 1040437 h 1040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7813" h="1040437">
                  <a:moveTo>
                    <a:pt x="0" y="0"/>
                  </a:moveTo>
                  <a:lnTo>
                    <a:pt x="11648" y="3619"/>
                  </a:lnTo>
                  <a:cubicBezTo>
                    <a:pt x="116151" y="25029"/>
                    <a:pt x="224350" y="36273"/>
                    <a:pt x="335168" y="36273"/>
                  </a:cubicBezTo>
                  <a:lnTo>
                    <a:pt x="747813" y="36273"/>
                  </a:lnTo>
                  <a:cubicBezTo>
                    <a:pt x="545069" y="297795"/>
                    <a:pt x="430790" y="639053"/>
                    <a:pt x="414012" y="1040437"/>
                  </a:cubicBezTo>
                  <a:lnTo>
                    <a:pt x="0" y="1040437"/>
                  </a:ln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8" name="Freeform 37">
            <a:extLst>
              <a:ext uri="{FF2B5EF4-FFF2-40B4-BE49-F238E27FC236}">
                <a16:creationId xmlns:a16="http://schemas.microsoft.com/office/drawing/2014/main" id="{9CBB3C9A-2D28-868E-47B4-B0E3BE029F1F}"/>
              </a:ext>
            </a:extLst>
          </p:cNvPr>
          <p:cNvSpPr/>
          <p:nvPr userDrawn="1"/>
        </p:nvSpPr>
        <p:spPr>
          <a:xfrm>
            <a:off x="651712" y="403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9" name="Text Placeholder 35">
            <a:extLst>
              <a:ext uri="{FF2B5EF4-FFF2-40B4-BE49-F238E27FC236}">
                <a16:creationId xmlns:a16="http://schemas.microsoft.com/office/drawing/2014/main" id="{9204C07D-1661-EDBF-6334-D4DBED3E4254}"/>
              </a:ext>
            </a:extLst>
          </p:cNvPr>
          <p:cNvSpPr>
            <a:spLocks noGrp="1"/>
          </p:cNvSpPr>
          <p:nvPr>
            <p:ph type="body" sz="quarter" idx="12" hasCustomPrompt="1"/>
          </p:nvPr>
        </p:nvSpPr>
        <p:spPr>
          <a:xfrm>
            <a:off x="686881" y="2536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40" name="Text Placeholder 35">
            <a:extLst>
              <a:ext uri="{FF2B5EF4-FFF2-40B4-BE49-F238E27FC236}">
                <a16:creationId xmlns:a16="http://schemas.microsoft.com/office/drawing/2014/main" id="{B7427C08-FB11-38A5-3D27-ED52A1357E2F}"/>
              </a:ext>
            </a:extLst>
          </p:cNvPr>
          <p:cNvSpPr>
            <a:spLocks noGrp="1"/>
          </p:cNvSpPr>
          <p:nvPr>
            <p:ph type="body" sz="quarter" idx="13" hasCustomPrompt="1"/>
          </p:nvPr>
        </p:nvSpPr>
        <p:spPr>
          <a:xfrm>
            <a:off x="686881" y="2858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41" name="Picture Placeholder 9">
            <a:extLst>
              <a:ext uri="{FF2B5EF4-FFF2-40B4-BE49-F238E27FC236}">
                <a16:creationId xmlns:a16="http://schemas.microsoft.com/office/drawing/2014/main" id="{AAC627E4-B990-02A4-C2E6-CD921244ECBC}"/>
              </a:ext>
            </a:extLst>
          </p:cNvPr>
          <p:cNvSpPr>
            <a:spLocks noGrp="1"/>
          </p:cNvSpPr>
          <p:nvPr>
            <p:ph type="pic" sz="quarter" idx="11" hasCustomPrompt="1"/>
          </p:nvPr>
        </p:nvSpPr>
        <p:spPr>
          <a:xfrm>
            <a:off x="686881" y="438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2" name="Freeform 41">
            <a:extLst>
              <a:ext uri="{FF2B5EF4-FFF2-40B4-BE49-F238E27FC236}">
                <a16:creationId xmlns:a16="http://schemas.microsoft.com/office/drawing/2014/main" id="{EB519B65-F0F2-9C26-2B31-D185CB9AEEFE}"/>
              </a:ext>
            </a:extLst>
          </p:cNvPr>
          <p:cNvSpPr/>
          <p:nvPr userDrawn="1"/>
        </p:nvSpPr>
        <p:spPr>
          <a:xfrm>
            <a:off x="651712" y="3607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43" name="Text Placeholder 35">
            <a:extLst>
              <a:ext uri="{FF2B5EF4-FFF2-40B4-BE49-F238E27FC236}">
                <a16:creationId xmlns:a16="http://schemas.microsoft.com/office/drawing/2014/main" id="{49A8DCEF-6C24-380F-5DC0-759A76A30633}"/>
              </a:ext>
            </a:extLst>
          </p:cNvPr>
          <p:cNvSpPr>
            <a:spLocks noGrp="1"/>
          </p:cNvSpPr>
          <p:nvPr>
            <p:ph type="body" sz="quarter" idx="14" hasCustomPrompt="1"/>
          </p:nvPr>
        </p:nvSpPr>
        <p:spPr>
          <a:xfrm>
            <a:off x="686881" y="5740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44" name="Text Placeholder 35">
            <a:extLst>
              <a:ext uri="{FF2B5EF4-FFF2-40B4-BE49-F238E27FC236}">
                <a16:creationId xmlns:a16="http://schemas.microsoft.com/office/drawing/2014/main" id="{C4456891-4AE0-11D5-103D-17414AF08E9C}"/>
              </a:ext>
            </a:extLst>
          </p:cNvPr>
          <p:cNvSpPr>
            <a:spLocks noGrp="1"/>
          </p:cNvSpPr>
          <p:nvPr>
            <p:ph type="body" sz="quarter" idx="15" hasCustomPrompt="1"/>
          </p:nvPr>
        </p:nvSpPr>
        <p:spPr>
          <a:xfrm>
            <a:off x="686881" y="6062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45" name="Picture Placeholder 13">
            <a:extLst>
              <a:ext uri="{FF2B5EF4-FFF2-40B4-BE49-F238E27FC236}">
                <a16:creationId xmlns:a16="http://schemas.microsoft.com/office/drawing/2014/main" id="{A023DAEB-567C-BCD0-D2C3-D7B70F5B12C6}"/>
              </a:ext>
            </a:extLst>
          </p:cNvPr>
          <p:cNvSpPr>
            <a:spLocks noGrp="1"/>
          </p:cNvSpPr>
          <p:nvPr>
            <p:ph type="pic" sz="quarter" idx="16" hasCustomPrompt="1"/>
          </p:nvPr>
        </p:nvSpPr>
        <p:spPr>
          <a:xfrm>
            <a:off x="686881" y="3642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itle Placeholder 12">
            <a:extLst>
              <a:ext uri="{FF2B5EF4-FFF2-40B4-BE49-F238E27FC236}">
                <a16:creationId xmlns:a16="http://schemas.microsoft.com/office/drawing/2014/main" id="{7FFAA158-3E7F-FFA6-032E-A92417DE86DE}"/>
              </a:ext>
            </a:extLst>
          </p:cNvPr>
          <p:cNvSpPr>
            <a:spLocks noGrp="1"/>
          </p:cNvSpPr>
          <p:nvPr>
            <p:ph type="title" hasCustomPrompt="1"/>
          </p:nvPr>
        </p:nvSpPr>
        <p:spPr>
          <a:xfrm>
            <a:off x="4979092" y="2762643"/>
            <a:ext cx="6877740"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47" name="Text Placeholder 4">
            <a:extLst>
              <a:ext uri="{FF2B5EF4-FFF2-40B4-BE49-F238E27FC236}">
                <a16:creationId xmlns:a16="http://schemas.microsoft.com/office/drawing/2014/main" id="{A3E7AE39-8E9A-936F-AA97-C717ABCB19D7}"/>
              </a:ext>
            </a:extLst>
          </p:cNvPr>
          <p:cNvSpPr>
            <a:spLocks noGrp="1"/>
          </p:cNvSpPr>
          <p:nvPr>
            <p:ph type="body" sz="quarter" idx="17" hasCustomPrompt="1"/>
          </p:nvPr>
        </p:nvSpPr>
        <p:spPr>
          <a:xfrm>
            <a:off x="4979091" y="3428999"/>
            <a:ext cx="6877739" cy="649288"/>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C6C2F5"/>
                </a:solidFill>
                <a:latin typeface="Segoe UI" panose="020B0502040204020203" pitchFamily="34" charset="0"/>
                <a:cs typeface="Segoe UI" panose="020B0502040204020203" pitchFamily="34" charset="0"/>
              </a:defRPr>
            </a:lvl2pPr>
            <a:lvl3pPr marL="914400" indent="0" algn="ctr">
              <a:buNone/>
              <a:defRPr>
                <a:solidFill>
                  <a:srgbClr val="C6C2F5"/>
                </a:solidFill>
                <a:latin typeface="Segoe UI" panose="020B0502040204020203" pitchFamily="34" charset="0"/>
                <a:cs typeface="Segoe UI" panose="020B0502040204020203" pitchFamily="34" charset="0"/>
              </a:defRPr>
            </a:lvl3pPr>
            <a:lvl4pPr marL="1371600" indent="0" algn="ctr">
              <a:buNone/>
              <a:defRPr>
                <a:solidFill>
                  <a:srgbClr val="C6C2F5"/>
                </a:solidFill>
                <a:latin typeface="Segoe UI" panose="020B0502040204020203" pitchFamily="34" charset="0"/>
                <a:cs typeface="Segoe UI" panose="020B0502040204020203" pitchFamily="34" charset="0"/>
              </a:defRPr>
            </a:lvl4pPr>
            <a:lvl5pPr marL="1828800" indent="0" algn="ctr">
              <a:buNone/>
              <a:defRPr>
                <a:solidFill>
                  <a:srgbClr val="C6C2F5"/>
                </a:solidFill>
                <a:latin typeface="Segoe UI" panose="020B0502040204020203" pitchFamily="34" charset="0"/>
                <a:cs typeface="Segoe UI" panose="020B0502040204020203" pitchFamily="34" charset="0"/>
              </a:defRPr>
            </a:lvl5pPr>
          </a:lstStyle>
          <a:p>
            <a:pPr lvl="0"/>
            <a:r>
              <a:rPr lang="en-US"/>
              <a:t>Subtitle if you want</a:t>
            </a:r>
          </a:p>
        </p:txBody>
      </p:sp>
      <p:sp>
        <p:nvSpPr>
          <p:cNvPr id="48" name="Freeform 47">
            <a:extLst>
              <a:ext uri="{FF2B5EF4-FFF2-40B4-BE49-F238E27FC236}">
                <a16:creationId xmlns:a16="http://schemas.microsoft.com/office/drawing/2014/main" id="{C063BC45-F29D-8122-9E7A-D65AE5E6813B}"/>
              </a:ext>
            </a:extLst>
          </p:cNvPr>
          <p:cNvSpPr/>
          <p:nvPr userDrawn="1"/>
        </p:nvSpPr>
        <p:spPr>
          <a:xfrm>
            <a:off x="3411063" y="4888896"/>
            <a:ext cx="43881" cy="68228"/>
          </a:xfrm>
          <a:custGeom>
            <a:avLst/>
            <a:gdLst>
              <a:gd name="connsiteX0" fmla="*/ 46960 w 46960"/>
              <a:gd name="connsiteY0" fmla="*/ 0 h 73015"/>
              <a:gd name="connsiteX1" fmla="*/ 0 w 46960"/>
              <a:gd name="connsiteY1" fmla="*/ 73015 h 73015"/>
              <a:gd name="connsiteX2" fmla="*/ 46960 w 46960"/>
              <a:gd name="connsiteY2" fmla="*/ 0 h 73015"/>
            </a:gdLst>
            <a:ahLst/>
            <a:cxnLst>
              <a:cxn ang="0">
                <a:pos x="connsiteX0" y="connsiteY0"/>
              </a:cxn>
              <a:cxn ang="0">
                <a:pos x="connsiteX1" y="connsiteY1"/>
              </a:cxn>
              <a:cxn ang="0">
                <a:pos x="connsiteX2" y="connsiteY2"/>
              </a:cxn>
            </a:cxnLst>
            <a:rect l="l" t="t" r="r" b="b"/>
            <a:pathLst>
              <a:path w="46960" h="73015">
                <a:moveTo>
                  <a:pt x="46960" y="0"/>
                </a:moveTo>
                <a:cubicBezTo>
                  <a:pt x="31893" y="24632"/>
                  <a:pt x="16323" y="49012"/>
                  <a:pt x="0" y="73015"/>
                </a:cubicBezTo>
                <a:cubicBezTo>
                  <a:pt x="16198" y="49012"/>
                  <a:pt x="31893" y="24632"/>
                  <a:pt x="46960" y="0"/>
                </a:cubicBezTo>
                <a:close/>
              </a:path>
            </a:pathLst>
          </a:custGeom>
          <a:solidFill>
            <a:srgbClr val="27B1A6"/>
          </a:solidFill>
          <a:ln w="0" cap="flat">
            <a:noFill/>
            <a:prstDash val="solid"/>
            <a:miter/>
          </a:ln>
        </p:spPr>
        <p:txBody>
          <a:bodyPr rtlCol="0" anchor="ctr"/>
          <a:lstStyle/>
          <a:p>
            <a:endParaRPr lang="en-US"/>
          </a:p>
        </p:txBody>
      </p:sp>
      <p:pic>
        <p:nvPicPr>
          <p:cNvPr id="2" name="Picture 1">
            <a:extLst>
              <a:ext uri="{FF2B5EF4-FFF2-40B4-BE49-F238E27FC236}">
                <a16:creationId xmlns:a16="http://schemas.microsoft.com/office/drawing/2014/main" id="{0F54157A-CA6B-7648-E45B-5E27DF54E1A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6274" y="777868"/>
            <a:ext cx="3263373" cy="1206624"/>
          </a:xfrm>
          <a:prstGeom prst="rect">
            <a:avLst/>
          </a:prstGeom>
        </p:spPr>
      </p:pic>
    </p:spTree>
    <p:extLst>
      <p:ext uri="{BB962C8B-B14F-4D97-AF65-F5344CB8AC3E}">
        <p14:creationId xmlns:p14="http://schemas.microsoft.com/office/powerpoint/2010/main" val="9166766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Grey 3 presenters">
    <p:bg>
      <p:bgPr>
        <a:solidFill>
          <a:srgbClr val="F4F2F6"/>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604B0BC-67DE-D354-75DD-66720B0D1251}"/>
              </a:ext>
            </a:extLst>
          </p:cNvPr>
          <p:cNvGrpSpPr/>
          <p:nvPr userDrawn="1"/>
        </p:nvGrpSpPr>
        <p:grpSpPr>
          <a:xfrm>
            <a:off x="8338751" y="0"/>
            <a:ext cx="3853250" cy="6858000"/>
            <a:chOff x="8338751" y="0"/>
            <a:chExt cx="3853250" cy="6858000"/>
          </a:xfrm>
        </p:grpSpPr>
        <p:sp>
          <p:nvSpPr>
            <p:cNvPr id="9" name="Freeform 8">
              <a:extLst>
                <a:ext uri="{FF2B5EF4-FFF2-40B4-BE49-F238E27FC236}">
                  <a16:creationId xmlns:a16="http://schemas.microsoft.com/office/drawing/2014/main" id="{2E76EE7F-4A3B-A937-A67C-1910A228FEE4}"/>
                </a:ext>
              </a:extLst>
            </p:cNvPr>
            <p:cNvSpPr/>
            <p:nvPr userDrawn="1"/>
          </p:nvSpPr>
          <p:spPr>
            <a:xfrm>
              <a:off x="8338752" y="1669801"/>
              <a:ext cx="3853249" cy="3707910"/>
            </a:xfrm>
            <a:custGeom>
              <a:avLst/>
              <a:gdLst>
                <a:gd name="connsiteX0" fmla="*/ 2807840 w 3853249"/>
                <a:gd name="connsiteY0" fmla="*/ 0 h 3707910"/>
                <a:gd name="connsiteX1" fmla="*/ 2807866 w 3853249"/>
                <a:gd name="connsiteY1" fmla="*/ 0 h 3707910"/>
                <a:gd name="connsiteX2" fmla="*/ 3000058 w 3853249"/>
                <a:gd name="connsiteY2" fmla="*/ 7565 h 3707910"/>
                <a:gd name="connsiteX3" fmla="*/ 3735384 w 3853249"/>
                <a:gd name="connsiteY3" fmla="*/ 181888 h 3707910"/>
                <a:gd name="connsiteX4" fmla="*/ 3853249 w 3853249"/>
                <a:gd name="connsiteY4" fmla="*/ 234940 h 3707910"/>
                <a:gd name="connsiteX5" fmla="*/ 3853249 w 3853249"/>
                <a:gd name="connsiteY5" fmla="*/ 2156594 h 3707910"/>
                <a:gd name="connsiteX6" fmla="*/ 3852241 w 3853249"/>
                <a:gd name="connsiteY6" fmla="*/ 2156482 h 3707910"/>
                <a:gd name="connsiteX7" fmla="*/ 3651982 w 3853249"/>
                <a:gd name="connsiteY7" fmla="*/ 2149237 h 3707910"/>
                <a:gd name="connsiteX8" fmla="*/ 2925104 w 3853249"/>
                <a:gd name="connsiteY8" fmla="*/ 2280324 h 3707910"/>
                <a:gd name="connsiteX9" fmla="*/ 2830686 w 3853249"/>
                <a:gd name="connsiteY9" fmla="*/ 2275086 h 3707910"/>
                <a:gd name="connsiteX10" fmla="*/ 2032088 w 3853249"/>
                <a:gd name="connsiteY10" fmla="*/ 2685673 h 3707910"/>
                <a:gd name="connsiteX11" fmla="*/ 1859099 w 3853249"/>
                <a:gd name="connsiteY11" fmla="*/ 3281608 h 3707910"/>
                <a:gd name="connsiteX12" fmla="*/ 1859099 w 3853249"/>
                <a:gd name="connsiteY12" fmla="*/ 3707910 h 3707910"/>
                <a:gd name="connsiteX13" fmla="*/ 0 w 3853249"/>
                <a:gd name="connsiteY13" fmla="*/ 3707910 h 3707910"/>
                <a:gd name="connsiteX14" fmla="*/ 0 w 3853249"/>
                <a:gd name="connsiteY14" fmla="*/ 3021181 h 3707910"/>
                <a:gd name="connsiteX15" fmla="*/ 69841 w 3853249"/>
                <a:gd name="connsiteY15" fmla="*/ 2290800 h 3707910"/>
                <a:gd name="connsiteX16" fmla="*/ 2552117 w 3853249"/>
                <a:gd name="connsiteY16" fmla="*/ 10349 h 370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53249" h="3707910">
                  <a:moveTo>
                    <a:pt x="2807840" y="0"/>
                  </a:moveTo>
                  <a:lnTo>
                    <a:pt x="2807866" y="0"/>
                  </a:lnTo>
                  <a:lnTo>
                    <a:pt x="3000058" y="7565"/>
                  </a:lnTo>
                  <a:cubicBezTo>
                    <a:pt x="3254712" y="27644"/>
                    <a:pt x="3502278" y="87300"/>
                    <a:pt x="3735384" y="181888"/>
                  </a:cubicBezTo>
                  <a:lnTo>
                    <a:pt x="3853249" y="234940"/>
                  </a:lnTo>
                  <a:lnTo>
                    <a:pt x="3853249" y="2156594"/>
                  </a:lnTo>
                  <a:lnTo>
                    <a:pt x="3852241" y="2156482"/>
                  </a:lnTo>
                  <a:cubicBezTo>
                    <a:pt x="3786695" y="2151681"/>
                    <a:pt x="3719909" y="2149237"/>
                    <a:pt x="3651982" y="2149237"/>
                  </a:cubicBezTo>
                  <a:cubicBezTo>
                    <a:pt x="3386321" y="2149237"/>
                    <a:pt x="3143491" y="2196379"/>
                    <a:pt x="2925104" y="2280324"/>
                  </a:cubicBezTo>
                  <a:cubicBezTo>
                    <a:pt x="2893677" y="2276831"/>
                    <a:pt x="2862249" y="2275086"/>
                    <a:pt x="2830686" y="2275086"/>
                  </a:cubicBezTo>
                  <a:cubicBezTo>
                    <a:pt x="2491691" y="2275086"/>
                    <a:pt x="2203331" y="2428871"/>
                    <a:pt x="2032088" y="2685673"/>
                  </a:cubicBezTo>
                  <a:cubicBezTo>
                    <a:pt x="1921955" y="2848189"/>
                    <a:pt x="1859099" y="3050863"/>
                    <a:pt x="1859099" y="3281608"/>
                  </a:cubicBezTo>
                  <a:lnTo>
                    <a:pt x="1859099" y="3707910"/>
                  </a:lnTo>
                  <a:lnTo>
                    <a:pt x="0" y="3707910"/>
                  </a:lnTo>
                  <a:lnTo>
                    <a:pt x="0" y="3021181"/>
                  </a:lnTo>
                  <a:cubicBezTo>
                    <a:pt x="0" y="2764244"/>
                    <a:pt x="24445" y="2521410"/>
                    <a:pt x="69841" y="2290800"/>
                  </a:cubicBezTo>
                  <a:cubicBezTo>
                    <a:pt x="330357" y="978629"/>
                    <a:pt x="1292649" y="113380"/>
                    <a:pt x="2552117" y="10349"/>
                  </a:cubicBez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060FA280-1486-65C3-9953-A7077F6EBC6F}"/>
                </a:ext>
              </a:extLst>
            </p:cNvPr>
            <p:cNvSpPr/>
            <p:nvPr userDrawn="1"/>
          </p:nvSpPr>
          <p:spPr>
            <a:xfrm rot="16200000">
              <a:off x="9526095" y="2762781"/>
              <a:ext cx="1427586" cy="3802274"/>
            </a:xfrm>
            <a:custGeom>
              <a:avLst/>
              <a:gdLst>
                <a:gd name="connsiteX0" fmla="*/ 1012412 w 1012412"/>
                <a:gd name="connsiteY0" fmla="*/ 2072799 h 2694382"/>
                <a:gd name="connsiteX1" fmla="*/ 302324 w 1012412"/>
                <a:gd name="connsiteY1" fmla="*/ 2694382 h 2694382"/>
                <a:gd name="connsiteX2" fmla="*/ 0 w 1012412"/>
                <a:gd name="connsiteY2" fmla="*/ 2694382 h 2694382"/>
                <a:gd name="connsiteX3" fmla="*/ 0 w 1012412"/>
                <a:gd name="connsiteY3" fmla="*/ 0 h 2694382"/>
                <a:gd name="connsiteX4" fmla="*/ 487013 w 1012412"/>
                <a:gd name="connsiteY4" fmla="*/ 0 h 2694382"/>
                <a:gd name="connsiteX5" fmla="*/ 1004983 w 1012412"/>
                <a:gd name="connsiteY5" fmla="*/ 49491 h 2694382"/>
                <a:gd name="connsiteX6" fmla="*/ 1004983 w 1012412"/>
                <a:gd name="connsiteY6" fmla="*/ 1439986 h 2694382"/>
                <a:gd name="connsiteX7" fmla="*/ 519208 w 1012412"/>
                <a:gd name="connsiteY7" fmla="*/ 1439986 h 2694382"/>
                <a:gd name="connsiteX8" fmla="*/ 1012412 w 1012412"/>
                <a:gd name="connsiteY8" fmla="*/ 2072704 h 269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412" h="2694382">
                  <a:moveTo>
                    <a:pt x="1012412" y="2072799"/>
                  </a:moveTo>
                  <a:cubicBezTo>
                    <a:pt x="981456" y="2426943"/>
                    <a:pt x="697611" y="2694382"/>
                    <a:pt x="302324" y="2694382"/>
                  </a:cubicBezTo>
                  <a:lnTo>
                    <a:pt x="0" y="2694382"/>
                  </a:lnTo>
                  <a:lnTo>
                    <a:pt x="0" y="0"/>
                  </a:lnTo>
                  <a:lnTo>
                    <a:pt x="487013" y="0"/>
                  </a:lnTo>
                  <a:cubicBezTo>
                    <a:pt x="669227" y="0"/>
                    <a:pt x="841439" y="17322"/>
                    <a:pt x="1004983" y="49491"/>
                  </a:cubicBezTo>
                  <a:lnTo>
                    <a:pt x="1004983" y="1439986"/>
                  </a:lnTo>
                  <a:lnTo>
                    <a:pt x="519208" y="1439986"/>
                  </a:lnTo>
                  <a:cubicBezTo>
                    <a:pt x="723710" y="1574943"/>
                    <a:pt x="908304" y="1792892"/>
                    <a:pt x="1012412" y="2072704"/>
                  </a:cubicBezTo>
                  <a:close/>
                </a:path>
              </a:pathLst>
            </a:custGeom>
            <a:solidFill>
              <a:srgbClr val="F1AAB6"/>
            </a:solidFill>
            <a:ln w="9525" cap="flat">
              <a:noFill/>
              <a:prstDash val="solid"/>
              <a:miter/>
            </a:ln>
          </p:spPr>
          <p:txBody>
            <a:bodyPr rtlCol="0" anchor="ctr"/>
            <a:lstStyle/>
            <a:p>
              <a:endParaRPr lang="en-US"/>
            </a:p>
          </p:txBody>
        </p:sp>
        <p:sp>
          <p:nvSpPr>
            <p:cNvPr id="17" name="Freeform 16">
              <a:extLst>
                <a:ext uri="{FF2B5EF4-FFF2-40B4-BE49-F238E27FC236}">
                  <a16:creationId xmlns:a16="http://schemas.microsoft.com/office/drawing/2014/main" id="{36E3A713-9C4B-B296-08F6-0A5417E24A50}"/>
                </a:ext>
              </a:extLst>
            </p:cNvPr>
            <p:cNvSpPr/>
            <p:nvPr userDrawn="1"/>
          </p:nvSpPr>
          <p:spPr>
            <a:xfrm>
              <a:off x="11461424" y="0"/>
              <a:ext cx="730576" cy="1300694"/>
            </a:xfrm>
            <a:custGeom>
              <a:avLst/>
              <a:gdLst>
                <a:gd name="connsiteX0" fmla="*/ 173798 w 730576"/>
                <a:gd name="connsiteY0" fmla="*/ 0 h 1300694"/>
                <a:gd name="connsiteX1" fmla="*/ 730576 w 730576"/>
                <a:gd name="connsiteY1" fmla="*/ 0 h 1300694"/>
                <a:gd name="connsiteX2" fmla="*/ 730576 w 730576"/>
                <a:gd name="connsiteY2" fmla="*/ 1300694 h 1300694"/>
                <a:gd name="connsiteX3" fmla="*/ 597481 w 730576"/>
                <a:gd name="connsiteY3" fmla="*/ 1287848 h 1300694"/>
                <a:gd name="connsiteX4" fmla="*/ 0 w 730576"/>
                <a:gd name="connsiteY4" fmla="*/ 513924 h 1300694"/>
                <a:gd name="connsiteX5" fmla="*/ 122764 w 730576"/>
                <a:gd name="connsiteY5" fmla="*/ 65928 h 130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576" h="1300694">
                  <a:moveTo>
                    <a:pt x="173798" y="0"/>
                  </a:moveTo>
                  <a:lnTo>
                    <a:pt x="730576" y="0"/>
                  </a:lnTo>
                  <a:lnTo>
                    <a:pt x="730576" y="1300694"/>
                  </a:lnTo>
                  <a:lnTo>
                    <a:pt x="597481" y="1287848"/>
                  </a:lnTo>
                  <a:cubicBezTo>
                    <a:pt x="240520" y="1216924"/>
                    <a:pt x="0" y="908561"/>
                    <a:pt x="0" y="513924"/>
                  </a:cubicBezTo>
                  <a:cubicBezTo>
                    <a:pt x="0" y="344793"/>
                    <a:pt x="44177" y="191490"/>
                    <a:pt x="122764" y="65928"/>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2802327-23E3-1387-37C5-0B97A0E6A07A}"/>
                </a:ext>
              </a:extLst>
            </p:cNvPr>
            <p:cNvSpPr/>
            <p:nvPr userDrawn="1"/>
          </p:nvSpPr>
          <p:spPr>
            <a:xfrm>
              <a:off x="11263856" y="3819038"/>
              <a:ext cx="928144" cy="1558673"/>
            </a:xfrm>
            <a:custGeom>
              <a:avLst/>
              <a:gdLst>
                <a:gd name="connsiteX0" fmla="*/ 726878 w 928144"/>
                <a:gd name="connsiteY0" fmla="*/ 0 h 1558673"/>
                <a:gd name="connsiteX1" fmla="*/ 927139 w 928144"/>
                <a:gd name="connsiteY1" fmla="*/ 7244 h 1558673"/>
                <a:gd name="connsiteX2" fmla="*/ 928144 w 928144"/>
                <a:gd name="connsiteY2" fmla="*/ 7355 h 1558673"/>
                <a:gd name="connsiteX3" fmla="*/ 928144 w 928144"/>
                <a:gd name="connsiteY3" fmla="*/ 1558673 h 1558673"/>
                <a:gd name="connsiteX4" fmla="*/ 877169 w 928144"/>
                <a:gd name="connsiteY4" fmla="*/ 1558673 h 1558673"/>
                <a:gd name="connsiteX5" fmla="*/ 877169 w 928144"/>
                <a:gd name="connsiteY5" fmla="*/ 1132371 h 1558673"/>
                <a:gd name="connsiteX6" fmla="*/ 0 w 928144"/>
                <a:gd name="connsiteY6" fmla="*/ 131087 h 1558673"/>
                <a:gd name="connsiteX7" fmla="*/ 726878 w 928144"/>
                <a:gd name="connsiteY7" fmla="*/ 0 h 155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8144" h="1558673">
                  <a:moveTo>
                    <a:pt x="726878" y="0"/>
                  </a:moveTo>
                  <a:cubicBezTo>
                    <a:pt x="794805" y="0"/>
                    <a:pt x="861592" y="2443"/>
                    <a:pt x="927139" y="7244"/>
                  </a:cubicBezTo>
                  <a:lnTo>
                    <a:pt x="928144" y="7355"/>
                  </a:lnTo>
                  <a:lnTo>
                    <a:pt x="928144" y="1558673"/>
                  </a:lnTo>
                  <a:lnTo>
                    <a:pt x="877169" y="1558673"/>
                  </a:lnTo>
                  <a:lnTo>
                    <a:pt x="877169" y="1132371"/>
                  </a:lnTo>
                  <a:cubicBezTo>
                    <a:pt x="877169" y="574983"/>
                    <a:pt x="499762" y="174738"/>
                    <a:pt x="0" y="131087"/>
                  </a:cubicBezTo>
                  <a:cubicBezTo>
                    <a:pt x="218385" y="47277"/>
                    <a:pt x="461351" y="0"/>
                    <a:pt x="726878"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A449F3FF-3120-3FDA-F691-5A0FE1764A7E}"/>
                </a:ext>
              </a:extLst>
            </p:cNvPr>
            <p:cNvSpPr/>
            <p:nvPr userDrawn="1"/>
          </p:nvSpPr>
          <p:spPr>
            <a:xfrm>
              <a:off x="8366454" y="5772584"/>
              <a:ext cx="3825546" cy="1085416"/>
            </a:xfrm>
            <a:custGeom>
              <a:avLst/>
              <a:gdLst>
                <a:gd name="connsiteX0" fmla="*/ 1332977 w 3825546"/>
                <a:gd name="connsiteY0" fmla="*/ 0 h 1085416"/>
                <a:gd name="connsiteX1" fmla="*/ 3825546 w 3825546"/>
                <a:gd name="connsiteY1" fmla="*/ 0 h 1085416"/>
                <a:gd name="connsiteX2" fmla="*/ 3825546 w 3825546"/>
                <a:gd name="connsiteY2" fmla="*/ 1085416 h 1085416"/>
                <a:gd name="connsiteX3" fmla="*/ 0 w 3825546"/>
                <a:gd name="connsiteY3" fmla="*/ 1085416 h 1085416"/>
                <a:gd name="connsiteX4" fmla="*/ 33218 w 3825546"/>
                <a:gd name="connsiteY4" fmla="*/ 956223 h 1085416"/>
                <a:gd name="connsiteX5" fmla="*/ 1332977 w 3825546"/>
                <a:gd name="connsiteY5" fmla="*/ 0 h 108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25546" h="1085416">
                  <a:moveTo>
                    <a:pt x="1332977" y="0"/>
                  </a:moveTo>
                  <a:lnTo>
                    <a:pt x="3825546" y="0"/>
                  </a:lnTo>
                  <a:lnTo>
                    <a:pt x="3825546" y="1085416"/>
                  </a:lnTo>
                  <a:lnTo>
                    <a:pt x="0" y="1085416"/>
                  </a:lnTo>
                  <a:lnTo>
                    <a:pt x="33218" y="956223"/>
                  </a:lnTo>
                  <a:cubicBezTo>
                    <a:pt x="205538" y="402189"/>
                    <a:pt x="722309" y="0"/>
                    <a:pt x="1332977" y="0"/>
                  </a:cubicBez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6294DE86-049A-AD6E-1EEE-18A10EC94741}"/>
              </a:ext>
            </a:extLst>
          </p:cNvPr>
          <p:cNvGrpSpPr/>
          <p:nvPr userDrawn="1"/>
        </p:nvGrpSpPr>
        <p:grpSpPr>
          <a:xfrm>
            <a:off x="0" y="1251410"/>
            <a:ext cx="4748030" cy="5616027"/>
            <a:chOff x="0" y="1251410"/>
            <a:chExt cx="4748030" cy="5616027"/>
          </a:xfrm>
        </p:grpSpPr>
        <p:sp>
          <p:nvSpPr>
            <p:cNvPr id="24" name="Freeform 23">
              <a:extLst>
                <a:ext uri="{FF2B5EF4-FFF2-40B4-BE49-F238E27FC236}">
                  <a16:creationId xmlns:a16="http://schemas.microsoft.com/office/drawing/2014/main" id="{166561D0-CEBA-CDE2-930E-9D277F445214}"/>
                </a:ext>
              </a:extLst>
            </p:cNvPr>
            <p:cNvSpPr/>
            <p:nvPr/>
          </p:nvSpPr>
          <p:spPr>
            <a:xfrm>
              <a:off x="3169211" y="4363657"/>
              <a:ext cx="1578819" cy="1522386"/>
            </a:xfrm>
            <a:custGeom>
              <a:avLst/>
              <a:gdLst>
                <a:gd name="connsiteX0" fmla="*/ 0 w 1119663"/>
                <a:gd name="connsiteY0" fmla="*/ 536592 h 1078799"/>
                <a:gd name="connsiteX1" fmla="*/ 559784 w 1119663"/>
                <a:gd name="connsiteY1" fmla="*/ 0 h 1078799"/>
                <a:gd name="connsiteX2" fmla="*/ 1119664 w 1119663"/>
                <a:gd name="connsiteY2" fmla="*/ 536592 h 1078799"/>
                <a:gd name="connsiteX3" fmla="*/ 559784 w 1119663"/>
                <a:gd name="connsiteY3" fmla="*/ 1078800 h 1078799"/>
                <a:gd name="connsiteX4" fmla="*/ 0 w 1119663"/>
                <a:gd name="connsiteY4" fmla="*/ 536592 h 107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663" h="1078799">
                  <a:moveTo>
                    <a:pt x="0" y="536592"/>
                  </a:moveTo>
                  <a:cubicBezTo>
                    <a:pt x="0" y="222613"/>
                    <a:pt x="239935" y="0"/>
                    <a:pt x="559784" y="0"/>
                  </a:cubicBezTo>
                  <a:cubicBezTo>
                    <a:pt x="879634" y="0"/>
                    <a:pt x="1119664" y="222613"/>
                    <a:pt x="1119664" y="536592"/>
                  </a:cubicBezTo>
                  <a:cubicBezTo>
                    <a:pt x="1119664" y="850572"/>
                    <a:pt x="885444" y="1078800"/>
                    <a:pt x="559784" y="1078800"/>
                  </a:cubicBezTo>
                  <a:cubicBezTo>
                    <a:pt x="234125" y="1078800"/>
                    <a:pt x="0" y="850572"/>
                    <a:pt x="0" y="536592"/>
                  </a:cubicBezTo>
                  <a:close/>
                </a:path>
              </a:pathLst>
            </a:custGeom>
            <a:solidFill>
              <a:srgbClr val="EFBC6E"/>
            </a:solidFill>
            <a:ln w="9525" cap="flat">
              <a:noFill/>
              <a:prstDash val="solid"/>
              <a:miter/>
            </a:ln>
          </p:spPr>
          <p:txBody>
            <a:bodyPr rtlCol="0" anchor="ctr"/>
            <a:lstStyle/>
            <a:p>
              <a:endParaRPr lang="en-US"/>
            </a:p>
          </p:txBody>
        </p:sp>
        <p:sp>
          <p:nvSpPr>
            <p:cNvPr id="25" name="Freeform 24">
              <a:extLst>
                <a:ext uri="{FF2B5EF4-FFF2-40B4-BE49-F238E27FC236}">
                  <a16:creationId xmlns:a16="http://schemas.microsoft.com/office/drawing/2014/main" id="{D32F050A-B0BD-1AAC-3AD9-B75E2F5E8E95}"/>
                </a:ext>
              </a:extLst>
            </p:cNvPr>
            <p:cNvSpPr/>
            <p:nvPr userDrawn="1"/>
          </p:nvSpPr>
          <p:spPr>
            <a:xfrm>
              <a:off x="1" y="5377284"/>
              <a:ext cx="3251275" cy="1490153"/>
            </a:xfrm>
            <a:custGeom>
              <a:avLst/>
              <a:gdLst>
                <a:gd name="connsiteX0" fmla="*/ 0 w 3251275"/>
                <a:gd name="connsiteY0" fmla="*/ 0 h 1490153"/>
                <a:gd name="connsiteX1" fmla="*/ 1761099 w 3251275"/>
                <a:gd name="connsiteY1" fmla="*/ 0 h 1490153"/>
                <a:gd name="connsiteX2" fmla="*/ 3251275 w 3251275"/>
                <a:gd name="connsiteY2" fmla="*/ 1490153 h 1490153"/>
                <a:gd name="connsiteX3" fmla="*/ 3239351 w 3251275"/>
                <a:gd name="connsiteY3" fmla="*/ 1490153 h 1490153"/>
                <a:gd name="connsiteX4" fmla="*/ 3204595 w 3251275"/>
                <a:gd name="connsiteY4" fmla="*/ 1490153 h 1490153"/>
                <a:gd name="connsiteX5" fmla="*/ 3148529 w 3251275"/>
                <a:gd name="connsiteY5" fmla="*/ 1490153 h 1490153"/>
                <a:gd name="connsiteX6" fmla="*/ 3072675 w 3251275"/>
                <a:gd name="connsiteY6" fmla="*/ 1490153 h 1490153"/>
                <a:gd name="connsiteX7" fmla="*/ 2978555 w 3251275"/>
                <a:gd name="connsiteY7" fmla="*/ 1490153 h 1490153"/>
                <a:gd name="connsiteX8" fmla="*/ 2867691 w 3251275"/>
                <a:gd name="connsiteY8" fmla="*/ 1490153 h 1490153"/>
                <a:gd name="connsiteX9" fmla="*/ 2741605 w 3251275"/>
                <a:gd name="connsiteY9" fmla="*/ 1490153 h 1490153"/>
                <a:gd name="connsiteX10" fmla="*/ 2601820 w 3251275"/>
                <a:gd name="connsiteY10" fmla="*/ 1490153 h 1490153"/>
                <a:gd name="connsiteX11" fmla="*/ 2449858 w 3251275"/>
                <a:gd name="connsiteY11" fmla="*/ 1490153 h 1490153"/>
                <a:gd name="connsiteX12" fmla="*/ 2287241 w 3251275"/>
                <a:gd name="connsiteY12" fmla="*/ 1490153 h 1490153"/>
                <a:gd name="connsiteX13" fmla="*/ 2115491 w 3251275"/>
                <a:gd name="connsiteY13" fmla="*/ 1490153 h 1490153"/>
                <a:gd name="connsiteX14" fmla="*/ 1936130 w 3251275"/>
                <a:gd name="connsiteY14" fmla="*/ 1490153 h 1490153"/>
                <a:gd name="connsiteX15" fmla="*/ 1560664 w 3251275"/>
                <a:gd name="connsiteY15" fmla="*/ 1490153 h 1490153"/>
                <a:gd name="connsiteX16" fmla="*/ 1173021 w 3251275"/>
                <a:gd name="connsiteY16" fmla="*/ 1490153 h 1490153"/>
                <a:gd name="connsiteX17" fmla="*/ 785378 w 3251275"/>
                <a:gd name="connsiteY17" fmla="*/ 1490153 h 1490153"/>
                <a:gd name="connsiteX18" fmla="*/ 409912 w 3251275"/>
                <a:gd name="connsiteY18" fmla="*/ 1490153 h 1490153"/>
                <a:gd name="connsiteX19" fmla="*/ 230551 w 3251275"/>
                <a:gd name="connsiteY19" fmla="*/ 1490153 h 1490153"/>
                <a:gd name="connsiteX20" fmla="*/ 58801 w 3251275"/>
                <a:gd name="connsiteY20" fmla="*/ 1490153 h 1490153"/>
                <a:gd name="connsiteX21" fmla="*/ 0 w 3251275"/>
                <a:gd name="connsiteY21" fmla="*/ 1490153 h 149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51275" h="1490153">
                  <a:moveTo>
                    <a:pt x="0" y="0"/>
                  </a:moveTo>
                  <a:lnTo>
                    <a:pt x="1761099" y="0"/>
                  </a:lnTo>
                  <a:cubicBezTo>
                    <a:pt x="2584154" y="0"/>
                    <a:pt x="3251275" y="667246"/>
                    <a:pt x="3251275" y="1490153"/>
                  </a:cubicBezTo>
                  <a:lnTo>
                    <a:pt x="3239351" y="1490153"/>
                  </a:lnTo>
                  <a:lnTo>
                    <a:pt x="3204595" y="1490153"/>
                  </a:lnTo>
                  <a:lnTo>
                    <a:pt x="3148529" y="1490153"/>
                  </a:lnTo>
                  <a:lnTo>
                    <a:pt x="3072675" y="1490153"/>
                  </a:lnTo>
                  <a:lnTo>
                    <a:pt x="2978555" y="1490153"/>
                  </a:lnTo>
                  <a:lnTo>
                    <a:pt x="2867691" y="1490153"/>
                  </a:lnTo>
                  <a:lnTo>
                    <a:pt x="2741605" y="1490153"/>
                  </a:lnTo>
                  <a:lnTo>
                    <a:pt x="2601820" y="1490153"/>
                  </a:lnTo>
                  <a:lnTo>
                    <a:pt x="2449858" y="1490153"/>
                  </a:lnTo>
                  <a:lnTo>
                    <a:pt x="2287241" y="1490153"/>
                  </a:lnTo>
                  <a:lnTo>
                    <a:pt x="2115491" y="1490153"/>
                  </a:lnTo>
                  <a:lnTo>
                    <a:pt x="1936130" y="1490153"/>
                  </a:lnTo>
                  <a:lnTo>
                    <a:pt x="1560664" y="1490153"/>
                  </a:lnTo>
                  <a:lnTo>
                    <a:pt x="1173021" y="1490153"/>
                  </a:lnTo>
                  <a:lnTo>
                    <a:pt x="785378" y="1490153"/>
                  </a:lnTo>
                  <a:lnTo>
                    <a:pt x="409912" y="1490153"/>
                  </a:lnTo>
                  <a:lnTo>
                    <a:pt x="230551" y="1490153"/>
                  </a:lnTo>
                  <a:lnTo>
                    <a:pt x="58801" y="1490153"/>
                  </a:lnTo>
                  <a:lnTo>
                    <a:pt x="0" y="1490153"/>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969AA48B-5CD0-0073-7416-69137FB939E6}"/>
                </a:ext>
              </a:extLst>
            </p:cNvPr>
            <p:cNvSpPr/>
            <p:nvPr userDrawn="1"/>
          </p:nvSpPr>
          <p:spPr>
            <a:xfrm>
              <a:off x="0" y="1251410"/>
              <a:ext cx="2802678" cy="5606590"/>
            </a:xfrm>
            <a:custGeom>
              <a:avLst/>
              <a:gdLst>
                <a:gd name="connsiteX0" fmla="*/ 0 w 2802678"/>
                <a:gd name="connsiteY0" fmla="*/ 0 h 5606590"/>
                <a:gd name="connsiteX1" fmla="*/ 156559 w 2802678"/>
                <a:gd name="connsiteY1" fmla="*/ 7471 h 5606590"/>
                <a:gd name="connsiteX2" fmla="*/ 511878 w 2802678"/>
                <a:gd name="connsiteY2" fmla="*/ 59415 h 5606590"/>
                <a:gd name="connsiteX3" fmla="*/ 2802678 w 2802678"/>
                <a:gd name="connsiteY3" fmla="*/ 2797427 h 5606590"/>
                <a:gd name="connsiteX4" fmla="*/ 1144479 w 2802678"/>
                <a:gd name="connsiteY4" fmla="*/ 5166764 h 5606590"/>
                <a:gd name="connsiteX5" fmla="*/ 1144345 w 2802678"/>
                <a:gd name="connsiteY5" fmla="*/ 5166898 h 5606590"/>
                <a:gd name="connsiteX6" fmla="*/ 1435198 w 2802678"/>
                <a:gd name="connsiteY6" fmla="*/ 5606590 h 5606590"/>
                <a:gd name="connsiteX7" fmla="*/ 0 w 2802678"/>
                <a:gd name="connsiteY7" fmla="*/ 5606590 h 5606590"/>
                <a:gd name="connsiteX8" fmla="*/ 0 w 2802678"/>
                <a:gd name="connsiteY8" fmla="*/ 5242252 h 5606590"/>
                <a:gd name="connsiteX9" fmla="*/ 6501 w 2802678"/>
                <a:gd name="connsiteY9" fmla="*/ 5237132 h 5606590"/>
                <a:gd name="connsiteX10" fmla="*/ 653440 w 2802678"/>
                <a:gd name="connsiteY10" fmla="*/ 3641556 h 5606590"/>
                <a:gd name="connsiteX11" fmla="*/ 522353 w 2802678"/>
                <a:gd name="connsiteY11" fmla="*/ 2914678 h 5606590"/>
                <a:gd name="connsiteX12" fmla="*/ 527592 w 2802678"/>
                <a:gd name="connsiteY12" fmla="*/ 2820260 h 5606590"/>
                <a:gd name="connsiteX13" fmla="*/ 117005 w 2802678"/>
                <a:gd name="connsiteY13" fmla="*/ 2021662 h 5606590"/>
                <a:gd name="connsiteX14" fmla="*/ 0 w 2802678"/>
                <a:gd name="connsiteY14" fmla="*/ 1955121 h 560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2678" h="5606590">
                  <a:moveTo>
                    <a:pt x="0" y="0"/>
                  </a:moveTo>
                  <a:lnTo>
                    <a:pt x="156559" y="7471"/>
                  </a:lnTo>
                  <a:cubicBezTo>
                    <a:pt x="278211" y="19257"/>
                    <a:pt x="396572" y="36717"/>
                    <a:pt x="511878" y="59415"/>
                  </a:cubicBezTo>
                  <a:cubicBezTo>
                    <a:pt x="1911527" y="337299"/>
                    <a:pt x="2802678" y="1413647"/>
                    <a:pt x="2802678" y="2797427"/>
                  </a:cubicBezTo>
                  <a:cubicBezTo>
                    <a:pt x="2802678" y="3828380"/>
                    <a:pt x="2150869" y="4775389"/>
                    <a:pt x="1144479" y="5166764"/>
                  </a:cubicBezTo>
                  <a:lnTo>
                    <a:pt x="1144345" y="5166898"/>
                  </a:lnTo>
                  <a:lnTo>
                    <a:pt x="1435198" y="5606590"/>
                  </a:lnTo>
                  <a:lnTo>
                    <a:pt x="0" y="5606590"/>
                  </a:lnTo>
                  <a:lnTo>
                    <a:pt x="0" y="5242252"/>
                  </a:lnTo>
                  <a:lnTo>
                    <a:pt x="6501" y="5237132"/>
                  </a:lnTo>
                  <a:cubicBezTo>
                    <a:pt x="409058" y="4886083"/>
                    <a:pt x="653440" y="4320822"/>
                    <a:pt x="653440" y="3641556"/>
                  </a:cubicBezTo>
                  <a:cubicBezTo>
                    <a:pt x="653440" y="3375895"/>
                    <a:pt x="606298" y="3133065"/>
                    <a:pt x="522353" y="2914678"/>
                  </a:cubicBezTo>
                  <a:cubicBezTo>
                    <a:pt x="525846" y="2883251"/>
                    <a:pt x="527592" y="2851823"/>
                    <a:pt x="527592" y="2820260"/>
                  </a:cubicBezTo>
                  <a:cubicBezTo>
                    <a:pt x="527592" y="2481265"/>
                    <a:pt x="373806" y="2192905"/>
                    <a:pt x="117005" y="2021662"/>
                  </a:cubicBezTo>
                  <a:lnTo>
                    <a:pt x="0" y="1955121"/>
                  </a:ln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26">
              <a:extLst>
                <a:ext uri="{FF2B5EF4-FFF2-40B4-BE49-F238E27FC236}">
                  <a16:creationId xmlns:a16="http://schemas.microsoft.com/office/drawing/2014/main" id="{2A01B8C5-1D22-793B-ADC6-45533A8E80C7}"/>
                </a:ext>
              </a:extLst>
            </p:cNvPr>
            <p:cNvSpPr/>
            <p:nvPr userDrawn="1"/>
          </p:nvSpPr>
          <p:spPr>
            <a:xfrm>
              <a:off x="0" y="1251410"/>
              <a:ext cx="522353" cy="3680266"/>
            </a:xfrm>
            <a:custGeom>
              <a:avLst/>
              <a:gdLst>
                <a:gd name="connsiteX0" fmla="*/ 0 w 522353"/>
                <a:gd name="connsiteY0" fmla="*/ 2154940 h 3680266"/>
                <a:gd name="connsiteX1" fmla="*/ 36570 w 522353"/>
                <a:gd name="connsiteY1" fmla="*/ 2185993 h 3680266"/>
                <a:gd name="connsiteX2" fmla="*/ 522353 w 522353"/>
                <a:gd name="connsiteY2" fmla="*/ 2914545 h 3680266"/>
                <a:gd name="connsiteX3" fmla="*/ 522353 w 522353"/>
                <a:gd name="connsiteY3" fmla="*/ 2914679 h 3680266"/>
                <a:gd name="connsiteX4" fmla="*/ 71318 w 522353"/>
                <a:gd name="connsiteY4" fmla="*/ 3646080 h 3680266"/>
                <a:gd name="connsiteX5" fmla="*/ 0 w 522353"/>
                <a:gd name="connsiteY5" fmla="*/ 3680266 h 3680266"/>
                <a:gd name="connsiteX6" fmla="*/ 0 w 522353"/>
                <a:gd name="connsiteY6" fmla="*/ 0 h 3680266"/>
                <a:gd name="connsiteX7" fmla="*/ 156559 w 522353"/>
                <a:gd name="connsiteY7" fmla="*/ 7471 h 3680266"/>
                <a:gd name="connsiteX8" fmla="*/ 511878 w 522353"/>
                <a:gd name="connsiteY8" fmla="*/ 59415 h 3680266"/>
                <a:gd name="connsiteX9" fmla="*/ 511878 w 522353"/>
                <a:gd name="connsiteY9" fmla="*/ 2021662 h 3680266"/>
                <a:gd name="connsiteX10" fmla="*/ 0 w 522353"/>
                <a:gd name="connsiteY10" fmla="*/ 2021662 h 36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2353" h="3680266">
                  <a:moveTo>
                    <a:pt x="0" y="2154940"/>
                  </a:moveTo>
                  <a:lnTo>
                    <a:pt x="36570" y="2185993"/>
                  </a:lnTo>
                  <a:cubicBezTo>
                    <a:pt x="238312" y="2371351"/>
                    <a:pt x="412252" y="2618395"/>
                    <a:pt x="522353" y="2914545"/>
                  </a:cubicBezTo>
                  <a:lnTo>
                    <a:pt x="522353" y="2914679"/>
                  </a:lnTo>
                  <a:cubicBezTo>
                    <a:pt x="495072" y="3227031"/>
                    <a:pt x="328495" y="3491587"/>
                    <a:pt x="71318" y="3646080"/>
                  </a:cubicBezTo>
                  <a:lnTo>
                    <a:pt x="0" y="3680266"/>
                  </a:lnTo>
                  <a:close/>
                  <a:moveTo>
                    <a:pt x="0" y="0"/>
                  </a:moveTo>
                  <a:lnTo>
                    <a:pt x="156559" y="7471"/>
                  </a:lnTo>
                  <a:cubicBezTo>
                    <a:pt x="278211" y="19257"/>
                    <a:pt x="396572" y="36717"/>
                    <a:pt x="511878" y="59415"/>
                  </a:cubicBezTo>
                  <a:lnTo>
                    <a:pt x="511878" y="2021662"/>
                  </a:lnTo>
                  <a:lnTo>
                    <a:pt x="0" y="2021662"/>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7">
              <a:extLst>
                <a:ext uri="{FF2B5EF4-FFF2-40B4-BE49-F238E27FC236}">
                  <a16:creationId xmlns:a16="http://schemas.microsoft.com/office/drawing/2014/main" id="{C1EACD1B-3DF7-F6C8-6F72-0E511C1748B6}"/>
                </a:ext>
              </a:extLst>
            </p:cNvPr>
            <p:cNvSpPr/>
            <p:nvPr userDrawn="1"/>
          </p:nvSpPr>
          <p:spPr>
            <a:xfrm>
              <a:off x="0" y="4166089"/>
              <a:ext cx="653440" cy="2327678"/>
            </a:xfrm>
            <a:custGeom>
              <a:avLst/>
              <a:gdLst>
                <a:gd name="connsiteX0" fmla="*/ 522353 w 653440"/>
                <a:gd name="connsiteY0" fmla="*/ 0 h 2327678"/>
                <a:gd name="connsiteX1" fmla="*/ 653440 w 653440"/>
                <a:gd name="connsiteY1" fmla="*/ 726878 h 2327678"/>
                <a:gd name="connsiteX2" fmla="*/ 6560 w 653440"/>
                <a:gd name="connsiteY2" fmla="*/ 2322512 h 2327678"/>
                <a:gd name="connsiteX3" fmla="*/ 0 w 653440"/>
                <a:gd name="connsiteY3" fmla="*/ 2327678 h 2327678"/>
                <a:gd name="connsiteX4" fmla="*/ 0 w 653440"/>
                <a:gd name="connsiteY4" fmla="*/ 765586 h 2327678"/>
                <a:gd name="connsiteX5" fmla="*/ 71318 w 653440"/>
                <a:gd name="connsiteY5" fmla="*/ 731400 h 2327678"/>
                <a:gd name="connsiteX6" fmla="*/ 522353 w 653440"/>
                <a:gd name="connsiteY6" fmla="*/ 0 h 2327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3440" h="2327678">
                  <a:moveTo>
                    <a:pt x="522353" y="0"/>
                  </a:moveTo>
                  <a:cubicBezTo>
                    <a:pt x="606163" y="218385"/>
                    <a:pt x="653440" y="461351"/>
                    <a:pt x="653440" y="726878"/>
                  </a:cubicBezTo>
                  <a:cubicBezTo>
                    <a:pt x="653440" y="1406144"/>
                    <a:pt x="409111" y="1971456"/>
                    <a:pt x="6560" y="2322512"/>
                  </a:cubicBezTo>
                  <a:lnTo>
                    <a:pt x="0" y="2327678"/>
                  </a:lnTo>
                  <a:lnTo>
                    <a:pt x="0" y="765586"/>
                  </a:lnTo>
                  <a:lnTo>
                    <a:pt x="71318" y="731400"/>
                  </a:lnTo>
                  <a:cubicBezTo>
                    <a:pt x="328495" y="576908"/>
                    <a:pt x="495071" y="312351"/>
                    <a:pt x="522353"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0" name="Freeform 29">
            <a:extLst>
              <a:ext uri="{FF2B5EF4-FFF2-40B4-BE49-F238E27FC236}">
                <a16:creationId xmlns:a16="http://schemas.microsoft.com/office/drawing/2014/main" id="{9B381E51-F75E-6F48-08C3-3FE4E3831441}"/>
              </a:ext>
            </a:extLst>
          </p:cNvPr>
          <p:cNvSpPr/>
          <p:nvPr userDrawn="1"/>
        </p:nvSpPr>
        <p:spPr>
          <a:xfrm>
            <a:off x="121217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1" name="Text Placeholder 35">
            <a:extLst>
              <a:ext uri="{FF2B5EF4-FFF2-40B4-BE49-F238E27FC236}">
                <a16:creationId xmlns:a16="http://schemas.microsoft.com/office/drawing/2014/main" id="{284679EA-F867-F2E7-43B3-6F7C880C15CA}"/>
              </a:ext>
            </a:extLst>
          </p:cNvPr>
          <p:cNvSpPr>
            <a:spLocks noGrp="1"/>
          </p:cNvSpPr>
          <p:nvPr>
            <p:ph type="body" sz="quarter" idx="12" hasCustomPrompt="1"/>
          </p:nvPr>
        </p:nvSpPr>
        <p:spPr>
          <a:xfrm>
            <a:off x="1247344"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2" name="Text Placeholder 35">
            <a:extLst>
              <a:ext uri="{FF2B5EF4-FFF2-40B4-BE49-F238E27FC236}">
                <a16:creationId xmlns:a16="http://schemas.microsoft.com/office/drawing/2014/main" id="{361E3BAE-E0A9-7A31-1FF9-5E720DEA611B}"/>
              </a:ext>
            </a:extLst>
          </p:cNvPr>
          <p:cNvSpPr>
            <a:spLocks noGrp="1"/>
          </p:cNvSpPr>
          <p:nvPr>
            <p:ph type="body" sz="quarter" idx="13" hasCustomPrompt="1"/>
          </p:nvPr>
        </p:nvSpPr>
        <p:spPr>
          <a:xfrm>
            <a:off x="1247344"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3" name="Picture Placeholder 9">
            <a:extLst>
              <a:ext uri="{FF2B5EF4-FFF2-40B4-BE49-F238E27FC236}">
                <a16:creationId xmlns:a16="http://schemas.microsoft.com/office/drawing/2014/main" id="{2F9C6A5C-2D94-2F0F-3A83-842F5B7C1043}"/>
              </a:ext>
            </a:extLst>
          </p:cNvPr>
          <p:cNvSpPr>
            <a:spLocks noGrp="1"/>
          </p:cNvSpPr>
          <p:nvPr>
            <p:ph type="pic" sz="quarter" idx="11" hasCustomPrompt="1"/>
          </p:nvPr>
        </p:nvSpPr>
        <p:spPr>
          <a:xfrm>
            <a:off x="1247344"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34" name="Freeform 33">
            <a:extLst>
              <a:ext uri="{FF2B5EF4-FFF2-40B4-BE49-F238E27FC236}">
                <a16:creationId xmlns:a16="http://schemas.microsoft.com/office/drawing/2014/main" id="{0F08C23C-559A-B013-F2B4-DB22C2F79EFD}"/>
              </a:ext>
            </a:extLst>
          </p:cNvPr>
          <p:cNvSpPr/>
          <p:nvPr userDrawn="1"/>
        </p:nvSpPr>
        <p:spPr>
          <a:xfrm>
            <a:off x="4582710"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5" name="Text Placeholder 35">
            <a:extLst>
              <a:ext uri="{FF2B5EF4-FFF2-40B4-BE49-F238E27FC236}">
                <a16:creationId xmlns:a16="http://schemas.microsoft.com/office/drawing/2014/main" id="{EA572CC5-43C3-F847-3174-3C4EB776D864}"/>
              </a:ext>
            </a:extLst>
          </p:cNvPr>
          <p:cNvSpPr>
            <a:spLocks noGrp="1"/>
          </p:cNvSpPr>
          <p:nvPr>
            <p:ph type="body" sz="quarter" idx="14" hasCustomPrompt="1"/>
          </p:nvPr>
        </p:nvSpPr>
        <p:spPr>
          <a:xfrm>
            <a:off x="4617193"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8" name="Text Placeholder 35">
            <a:extLst>
              <a:ext uri="{FF2B5EF4-FFF2-40B4-BE49-F238E27FC236}">
                <a16:creationId xmlns:a16="http://schemas.microsoft.com/office/drawing/2014/main" id="{975BCE9F-DA21-4ABE-6AB8-4249B0168241}"/>
              </a:ext>
            </a:extLst>
          </p:cNvPr>
          <p:cNvSpPr>
            <a:spLocks noGrp="1"/>
          </p:cNvSpPr>
          <p:nvPr>
            <p:ph type="body" sz="quarter" idx="15" hasCustomPrompt="1"/>
          </p:nvPr>
        </p:nvSpPr>
        <p:spPr>
          <a:xfrm>
            <a:off x="4617193"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9" name="Picture Placeholder 13">
            <a:extLst>
              <a:ext uri="{FF2B5EF4-FFF2-40B4-BE49-F238E27FC236}">
                <a16:creationId xmlns:a16="http://schemas.microsoft.com/office/drawing/2014/main" id="{F74299AC-AC0B-537F-36C6-00E40A71D1A2}"/>
              </a:ext>
            </a:extLst>
          </p:cNvPr>
          <p:cNvSpPr>
            <a:spLocks noGrp="1"/>
          </p:cNvSpPr>
          <p:nvPr>
            <p:ph type="pic" sz="quarter" idx="16" hasCustomPrompt="1"/>
          </p:nvPr>
        </p:nvSpPr>
        <p:spPr>
          <a:xfrm>
            <a:off x="4617878"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0" name="Freeform 39">
            <a:extLst>
              <a:ext uri="{FF2B5EF4-FFF2-40B4-BE49-F238E27FC236}">
                <a16:creationId xmlns:a16="http://schemas.microsoft.com/office/drawing/2014/main" id="{9719E4A0-D49D-B2F9-32AF-98BDD004A59B}"/>
              </a:ext>
            </a:extLst>
          </p:cNvPr>
          <p:cNvSpPr/>
          <p:nvPr userDrawn="1"/>
        </p:nvSpPr>
        <p:spPr>
          <a:xfrm>
            <a:off x="795324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41" name="Text Placeholder 35">
            <a:extLst>
              <a:ext uri="{FF2B5EF4-FFF2-40B4-BE49-F238E27FC236}">
                <a16:creationId xmlns:a16="http://schemas.microsoft.com/office/drawing/2014/main" id="{C0701C22-9D92-EF82-26D7-D0812BF4576E}"/>
              </a:ext>
            </a:extLst>
          </p:cNvPr>
          <p:cNvSpPr>
            <a:spLocks noGrp="1"/>
          </p:cNvSpPr>
          <p:nvPr>
            <p:ph type="body" sz="quarter" idx="17" hasCustomPrompt="1"/>
          </p:nvPr>
        </p:nvSpPr>
        <p:spPr>
          <a:xfrm>
            <a:off x="7988412"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42" name="Text Placeholder 35">
            <a:extLst>
              <a:ext uri="{FF2B5EF4-FFF2-40B4-BE49-F238E27FC236}">
                <a16:creationId xmlns:a16="http://schemas.microsoft.com/office/drawing/2014/main" id="{FEB85011-2D39-53FD-FC33-3DB3025968E6}"/>
              </a:ext>
            </a:extLst>
          </p:cNvPr>
          <p:cNvSpPr>
            <a:spLocks noGrp="1"/>
          </p:cNvSpPr>
          <p:nvPr>
            <p:ph type="body" sz="quarter" idx="18" hasCustomPrompt="1"/>
          </p:nvPr>
        </p:nvSpPr>
        <p:spPr>
          <a:xfrm>
            <a:off x="7988412"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43" name="Picture Placeholder 13">
            <a:extLst>
              <a:ext uri="{FF2B5EF4-FFF2-40B4-BE49-F238E27FC236}">
                <a16:creationId xmlns:a16="http://schemas.microsoft.com/office/drawing/2014/main" id="{93B94ADC-15EC-7290-CCA2-FD0AED7F0AE2}"/>
              </a:ext>
            </a:extLst>
          </p:cNvPr>
          <p:cNvSpPr>
            <a:spLocks noGrp="1"/>
          </p:cNvSpPr>
          <p:nvPr>
            <p:ph type="pic" sz="quarter" idx="19" hasCustomPrompt="1"/>
          </p:nvPr>
        </p:nvSpPr>
        <p:spPr>
          <a:xfrm>
            <a:off x="7988413"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6">
            <a:extLst>
              <a:ext uri="{FF2B5EF4-FFF2-40B4-BE49-F238E27FC236}">
                <a16:creationId xmlns:a16="http://schemas.microsoft.com/office/drawing/2014/main" id="{A8766EEF-4F60-4320-7440-8FC9E304BD50}"/>
              </a:ext>
            </a:extLst>
          </p:cNvPr>
          <p:cNvSpPr>
            <a:spLocks noGrp="1"/>
          </p:cNvSpPr>
          <p:nvPr>
            <p:ph type="body" sz="quarter" idx="20" hasCustomPrompt="1"/>
          </p:nvPr>
        </p:nvSpPr>
        <p:spPr>
          <a:xfrm>
            <a:off x="1784888" y="1207778"/>
            <a:ext cx="8622224" cy="831850"/>
          </a:xfrm>
          <a:prstGeom prst="rect">
            <a:avLst/>
          </a:prstGeom>
        </p:spPr>
        <p:txBody>
          <a:bodyPr/>
          <a:lstStyle>
            <a:lvl1pPr marL="0" indent="0" algn="ctr">
              <a:buNone/>
              <a:defRPr b="0" i="0">
                <a:solidFill>
                  <a:srgbClr val="932B48"/>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45" name="Title Placeholder 12">
            <a:extLst>
              <a:ext uri="{FF2B5EF4-FFF2-40B4-BE49-F238E27FC236}">
                <a16:creationId xmlns:a16="http://schemas.microsoft.com/office/drawing/2014/main" id="{21313FD0-E435-CBFA-2EC6-66708C94058C}"/>
              </a:ext>
            </a:extLst>
          </p:cNvPr>
          <p:cNvSpPr>
            <a:spLocks noGrp="1"/>
          </p:cNvSpPr>
          <p:nvPr>
            <p:ph type="title" hasCustomPrompt="1"/>
          </p:nvPr>
        </p:nvSpPr>
        <p:spPr>
          <a:xfrm>
            <a:off x="1784888" y="502551"/>
            <a:ext cx="8622224" cy="666357"/>
          </a:xfrm>
          <a:prstGeom prst="rect">
            <a:avLst/>
          </a:prstGeom>
        </p:spPr>
        <p:txBody>
          <a:bodyPr vert="horz" lIns="91440" tIns="45720" rIns="91440" bIns="45720" rtlCol="0" anchor="t" anchorCtr="0">
            <a:normAutofit/>
          </a:bodyPr>
          <a:lstStyle>
            <a:lvl1pPr algn="ctr">
              <a:defRPr b="1" i="0">
                <a:solidFill>
                  <a:srgbClr val="351C5C"/>
                </a:solidFill>
                <a:latin typeface="Aptos ExtraBold" panose="020B0004020202020204" pitchFamily="34" charset="0"/>
                <a:cs typeface="Segoe UI" panose="020B0502040204020203" pitchFamily="34" charset="0"/>
              </a:defRPr>
            </a:lvl1pPr>
          </a:lstStyle>
          <a:p>
            <a:r>
              <a:rPr lang="en-GB"/>
              <a:t>Presentation title</a:t>
            </a:r>
            <a:endParaRPr lang="en-IS"/>
          </a:p>
        </p:txBody>
      </p:sp>
      <p:pic>
        <p:nvPicPr>
          <p:cNvPr id="2" name="Picture 1">
            <a:extLst>
              <a:ext uri="{FF2B5EF4-FFF2-40B4-BE49-F238E27FC236}">
                <a16:creationId xmlns:a16="http://schemas.microsoft.com/office/drawing/2014/main" id="{7B11599B-C6BF-D247-124F-A0D5ADAE4A6D}"/>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886314" y="5503213"/>
            <a:ext cx="2418000" cy="894050"/>
          </a:xfrm>
          <a:prstGeom prst="rect">
            <a:avLst/>
          </a:prstGeom>
        </p:spPr>
      </p:pic>
    </p:spTree>
    <p:extLst>
      <p:ext uri="{BB962C8B-B14F-4D97-AF65-F5344CB8AC3E}">
        <p14:creationId xmlns:p14="http://schemas.microsoft.com/office/powerpoint/2010/main" val="244514530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Eggplant 1 presenter">
    <p:bg>
      <p:bgPr>
        <a:solidFill>
          <a:srgbClr val="351C5C"/>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38C2BF68-2B0F-C43C-101C-44304CD92AEE}"/>
              </a:ext>
            </a:extLst>
          </p:cNvPr>
          <p:cNvSpPr/>
          <p:nvPr userDrawn="1"/>
        </p:nvSpPr>
        <p:spPr>
          <a:xfrm>
            <a:off x="2291830" y="0"/>
            <a:ext cx="3679421" cy="2826578"/>
          </a:xfrm>
          <a:custGeom>
            <a:avLst/>
            <a:gdLst>
              <a:gd name="connsiteX0" fmla="*/ 3009435 w 3679421"/>
              <a:gd name="connsiteY0" fmla="*/ 0 h 2826578"/>
              <a:gd name="connsiteX1" fmla="*/ 3516967 w 3679421"/>
              <a:gd name="connsiteY1" fmla="*/ 0 h 2826578"/>
              <a:gd name="connsiteX2" fmla="*/ 3566685 w 3679421"/>
              <a:gd name="connsiteY2" fmla="*/ 107317 h 2826578"/>
              <a:gd name="connsiteX3" fmla="*/ 3228473 w 3679421"/>
              <a:gd name="connsiteY3" fmla="*/ 1778608 h 2826578"/>
              <a:gd name="connsiteX4" fmla="*/ 1211046 w 3679421"/>
              <a:gd name="connsiteY4" fmla="*/ 1920289 h 2826578"/>
              <a:gd name="connsiteX5" fmla="*/ 368129 w 3679421"/>
              <a:gd name="connsiteY5" fmla="*/ 2763403 h 2826578"/>
              <a:gd name="connsiteX6" fmla="*/ 63162 w 3679421"/>
              <a:gd name="connsiteY6" fmla="*/ 2763403 h 2826578"/>
              <a:gd name="connsiteX7" fmla="*/ 63162 w 3679421"/>
              <a:gd name="connsiteY7" fmla="*/ 2458365 h 2826578"/>
              <a:gd name="connsiteX8" fmla="*/ 1047725 w 3679421"/>
              <a:gd name="connsiteY8" fmla="*/ 1473570 h 2826578"/>
              <a:gd name="connsiteX9" fmla="*/ 1352693 w 3679421"/>
              <a:gd name="connsiteY9" fmla="*/ 1473570 h 2826578"/>
              <a:gd name="connsiteX10" fmla="*/ 2923506 w 3679421"/>
              <a:gd name="connsiteY10" fmla="*/ 1473570 h 2826578"/>
              <a:gd name="connsiteX11" fmla="*/ 3065632 w 3679421"/>
              <a:gd name="connsiteY11" fmla="*/ 76519 h 28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9421" h="2826578">
                <a:moveTo>
                  <a:pt x="3009435" y="0"/>
                </a:moveTo>
                <a:lnTo>
                  <a:pt x="3516967" y="0"/>
                </a:lnTo>
                <a:lnTo>
                  <a:pt x="3566685" y="107317"/>
                </a:lnTo>
                <a:cubicBezTo>
                  <a:pt x="3792159" y="664414"/>
                  <a:pt x="3679422" y="1327554"/>
                  <a:pt x="3228473" y="1778608"/>
                </a:cubicBezTo>
                <a:cubicBezTo>
                  <a:pt x="2678913" y="2328297"/>
                  <a:pt x="1814788" y="2375214"/>
                  <a:pt x="1211046" y="1920289"/>
                </a:cubicBezTo>
                <a:lnTo>
                  <a:pt x="368129" y="2763403"/>
                </a:lnTo>
                <a:cubicBezTo>
                  <a:pt x="283914" y="2847637"/>
                  <a:pt x="147376" y="2847637"/>
                  <a:pt x="63162" y="2763403"/>
                </a:cubicBezTo>
                <a:cubicBezTo>
                  <a:pt x="-21053" y="2679169"/>
                  <a:pt x="-21053" y="2542599"/>
                  <a:pt x="63162" y="2458365"/>
                </a:cubicBezTo>
                <a:lnTo>
                  <a:pt x="1047725" y="1473570"/>
                </a:lnTo>
                <a:cubicBezTo>
                  <a:pt x="1131940" y="1389336"/>
                  <a:pt x="1268478" y="1389336"/>
                  <a:pt x="1352693" y="1473570"/>
                </a:cubicBezTo>
                <a:cubicBezTo>
                  <a:pt x="1785684" y="1906817"/>
                  <a:pt x="2490359" y="1906817"/>
                  <a:pt x="2923506" y="1473570"/>
                </a:cubicBezTo>
                <a:cubicBezTo>
                  <a:pt x="3302509" y="1094478"/>
                  <a:pt x="3349884" y="507566"/>
                  <a:pt x="3065632" y="76519"/>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D79954D7-2B7B-BDEF-C656-8CC134F36E3F}"/>
              </a:ext>
            </a:extLst>
          </p:cNvPr>
          <p:cNvSpPr/>
          <p:nvPr userDrawn="1"/>
        </p:nvSpPr>
        <p:spPr>
          <a:xfrm>
            <a:off x="229819" y="0"/>
            <a:ext cx="3980457" cy="3184108"/>
          </a:xfrm>
          <a:custGeom>
            <a:avLst/>
            <a:gdLst>
              <a:gd name="connsiteX0" fmla="*/ 1241789 w 3980457"/>
              <a:gd name="connsiteY0" fmla="*/ 0 h 3184108"/>
              <a:gd name="connsiteX1" fmla="*/ 3980457 w 3980457"/>
              <a:gd name="connsiteY1" fmla="*/ 0 h 3184108"/>
              <a:gd name="connsiteX2" fmla="*/ 797094 w 3980457"/>
              <a:gd name="connsiteY2" fmla="*/ 3184108 h 3184108"/>
              <a:gd name="connsiteX3" fmla="*/ 308373 w 3980457"/>
              <a:gd name="connsiteY3" fmla="*/ 1972470 h 3184108"/>
              <a:gd name="connsiteX4" fmla="*/ 0 w 3980457"/>
              <a:gd name="connsiteY4" fmla="*/ 1242080 h 3184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0457" h="3184108">
                <a:moveTo>
                  <a:pt x="1241789" y="0"/>
                </a:moveTo>
                <a:lnTo>
                  <a:pt x="3980457" y="0"/>
                </a:lnTo>
                <a:lnTo>
                  <a:pt x="797094" y="3184108"/>
                </a:lnTo>
                <a:cubicBezTo>
                  <a:pt x="663807" y="2765415"/>
                  <a:pt x="479743" y="2357097"/>
                  <a:pt x="308373" y="1972470"/>
                </a:cubicBezTo>
                <a:cubicBezTo>
                  <a:pt x="176788" y="1688335"/>
                  <a:pt x="70592" y="1448020"/>
                  <a:pt x="0" y="1242080"/>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CBA4E5D3-225E-8DA0-3A3D-52EB2D484899}"/>
              </a:ext>
            </a:extLst>
          </p:cNvPr>
          <p:cNvSpPr/>
          <p:nvPr userDrawn="1"/>
        </p:nvSpPr>
        <p:spPr>
          <a:xfrm>
            <a:off x="1"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A8087A7E-C3A6-3C4D-E015-2AFBFEABF318}"/>
              </a:ext>
            </a:extLst>
          </p:cNvPr>
          <p:cNvSpPr/>
          <p:nvPr userDrawn="1"/>
        </p:nvSpPr>
        <p:spPr>
          <a:xfrm>
            <a:off x="431530" y="1737885"/>
            <a:ext cx="13003" cy="29419"/>
          </a:xfrm>
          <a:custGeom>
            <a:avLst/>
            <a:gdLst>
              <a:gd name="connsiteX0" fmla="*/ 13004 w 13003"/>
              <a:gd name="connsiteY0" fmla="*/ 29420 h 29419"/>
              <a:gd name="connsiteX1" fmla="*/ 0 w 13003"/>
              <a:gd name="connsiteY1" fmla="*/ 0 h 29419"/>
              <a:gd name="connsiteX2" fmla="*/ 8514 w 13003"/>
              <a:gd name="connsiteY2" fmla="*/ 19045 h 29419"/>
              <a:gd name="connsiteX3" fmla="*/ 13004 w 13003"/>
              <a:gd name="connsiteY3" fmla="*/ 29420 h 29419"/>
            </a:gdLst>
            <a:ahLst/>
            <a:cxnLst>
              <a:cxn ang="0">
                <a:pos x="connsiteX0" y="connsiteY0"/>
              </a:cxn>
              <a:cxn ang="0">
                <a:pos x="connsiteX1" y="connsiteY1"/>
              </a:cxn>
              <a:cxn ang="0">
                <a:pos x="connsiteX2" y="connsiteY2"/>
              </a:cxn>
              <a:cxn ang="0">
                <a:pos x="connsiteX3" y="connsiteY3"/>
              </a:cxn>
            </a:cxnLst>
            <a:rect l="l" t="t" r="r" b="b"/>
            <a:pathLst>
              <a:path w="13003" h="29419">
                <a:moveTo>
                  <a:pt x="13004" y="29420"/>
                </a:moveTo>
                <a:cubicBezTo>
                  <a:pt x="8669" y="19665"/>
                  <a:pt x="4335" y="9755"/>
                  <a:pt x="0" y="0"/>
                </a:cubicBezTo>
                <a:cubicBezTo>
                  <a:pt x="2941" y="6348"/>
                  <a:pt x="5573" y="12697"/>
                  <a:pt x="8514" y="19045"/>
                </a:cubicBezTo>
                <a:cubicBezTo>
                  <a:pt x="10062" y="22607"/>
                  <a:pt x="11610" y="25858"/>
                  <a:pt x="13004" y="29420"/>
                </a:cubicBezTo>
                <a:close/>
              </a:path>
            </a:pathLst>
          </a:custGeom>
          <a:solidFill>
            <a:srgbClr val="361D5C"/>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DC2409A2-D986-9D6A-6C23-D79A410A0B72}"/>
              </a:ext>
            </a:extLst>
          </p:cNvPr>
          <p:cNvSpPr/>
          <p:nvPr userDrawn="1"/>
        </p:nvSpPr>
        <p:spPr>
          <a:xfrm>
            <a:off x="361249" y="1577778"/>
            <a:ext cx="15944" cy="36697"/>
          </a:xfrm>
          <a:custGeom>
            <a:avLst/>
            <a:gdLst>
              <a:gd name="connsiteX0" fmla="*/ 15945 w 15944"/>
              <a:gd name="connsiteY0" fmla="*/ 36698 h 36697"/>
              <a:gd name="connsiteX1" fmla="*/ 0 w 15944"/>
              <a:gd name="connsiteY1" fmla="*/ 0 h 36697"/>
              <a:gd name="connsiteX2" fmla="*/ 7740 w 15944"/>
              <a:gd name="connsiteY2" fmla="*/ 17497 h 36697"/>
              <a:gd name="connsiteX3" fmla="*/ 15945 w 15944"/>
              <a:gd name="connsiteY3" fmla="*/ 36543 h 36697"/>
            </a:gdLst>
            <a:ahLst/>
            <a:cxnLst>
              <a:cxn ang="0">
                <a:pos x="connsiteX0" y="connsiteY0"/>
              </a:cxn>
              <a:cxn ang="0">
                <a:pos x="connsiteX1" y="connsiteY1"/>
              </a:cxn>
              <a:cxn ang="0">
                <a:pos x="connsiteX2" y="connsiteY2"/>
              </a:cxn>
              <a:cxn ang="0">
                <a:pos x="connsiteX3" y="connsiteY3"/>
              </a:cxn>
            </a:cxnLst>
            <a:rect l="l" t="t" r="r" b="b"/>
            <a:pathLst>
              <a:path w="15944" h="36697">
                <a:moveTo>
                  <a:pt x="15945" y="36698"/>
                </a:moveTo>
                <a:cubicBezTo>
                  <a:pt x="10527" y="24465"/>
                  <a:pt x="5263" y="12233"/>
                  <a:pt x="0" y="0"/>
                </a:cubicBezTo>
                <a:cubicBezTo>
                  <a:pt x="2477" y="5884"/>
                  <a:pt x="5263" y="11613"/>
                  <a:pt x="7740" y="17497"/>
                </a:cubicBezTo>
                <a:cubicBezTo>
                  <a:pt x="10372" y="23846"/>
                  <a:pt x="13159" y="30349"/>
                  <a:pt x="15945" y="36543"/>
                </a:cubicBezTo>
                <a:close/>
              </a:path>
            </a:pathLst>
          </a:custGeom>
          <a:solidFill>
            <a:srgbClr val="361D5C"/>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135532-3616-82AA-9059-E465B736DC73}"/>
              </a:ext>
            </a:extLst>
          </p:cNvPr>
          <p:cNvSpPr/>
          <p:nvPr userDrawn="1"/>
        </p:nvSpPr>
        <p:spPr>
          <a:xfrm>
            <a:off x="323940" y="1488743"/>
            <a:ext cx="28794" cy="68749"/>
          </a:xfrm>
          <a:custGeom>
            <a:avLst/>
            <a:gdLst>
              <a:gd name="connsiteX0" fmla="*/ 19660 w 28794"/>
              <a:gd name="connsiteY0" fmla="*/ 46917 h 68749"/>
              <a:gd name="connsiteX1" fmla="*/ 0 w 28794"/>
              <a:gd name="connsiteY1" fmla="*/ 0 h 68749"/>
              <a:gd name="connsiteX2" fmla="*/ 28794 w 28794"/>
              <a:gd name="connsiteY2" fmla="*/ 68750 h 68749"/>
              <a:gd name="connsiteX3" fmla="*/ 19660 w 28794"/>
              <a:gd name="connsiteY3" fmla="*/ 46917 h 68749"/>
            </a:gdLst>
            <a:ahLst/>
            <a:cxnLst>
              <a:cxn ang="0">
                <a:pos x="connsiteX0" y="connsiteY0"/>
              </a:cxn>
              <a:cxn ang="0">
                <a:pos x="connsiteX1" y="connsiteY1"/>
              </a:cxn>
              <a:cxn ang="0">
                <a:pos x="connsiteX2" y="connsiteY2"/>
              </a:cxn>
              <a:cxn ang="0">
                <a:pos x="connsiteX3" y="connsiteY3"/>
              </a:cxn>
            </a:cxnLst>
            <a:rect l="l" t="t" r="r" b="b"/>
            <a:pathLst>
              <a:path w="28794" h="68749">
                <a:moveTo>
                  <a:pt x="19660" y="46917"/>
                </a:moveTo>
                <a:cubicBezTo>
                  <a:pt x="12849" y="30968"/>
                  <a:pt x="6347" y="15330"/>
                  <a:pt x="0" y="0"/>
                </a:cubicBezTo>
                <a:cubicBezTo>
                  <a:pt x="9288" y="22452"/>
                  <a:pt x="18886" y="45524"/>
                  <a:pt x="28794" y="68750"/>
                </a:cubicBezTo>
                <a:cubicBezTo>
                  <a:pt x="25698" y="61472"/>
                  <a:pt x="22601" y="54195"/>
                  <a:pt x="19660" y="46917"/>
                </a:cubicBezTo>
                <a:close/>
              </a:path>
            </a:pathLst>
          </a:custGeom>
          <a:solidFill>
            <a:srgbClr val="361D5C"/>
          </a:solidFill>
          <a:ln w="0"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73528E93-1DE9-80F2-ED86-59A2C52F5261}"/>
              </a:ext>
            </a:extLst>
          </p:cNvPr>
          <p:cNvSpPr/>
          <p:nvPr userDrawn="1"/>
        </p:nvSpPr>
        <p:spPr>
          <a:xfrm>
            <a:off x="253659" y="1308353"/>
            <a:ext cx="28329" cy="74943"/>
          </a:xfrm>
          <a:custGeom>
            <a:avLst/>
            <a:gdLst>
              <a:gd name="connsiteX0" fmla="*/ 28175 w 28329"/>
              <a:gd name="connsiteY0" fmla="*/ 74943 h 74943"/>
              <a:gd name="connsiteX1" fmla="*/ 0 w 28329"/>
              <a:gd name="connsiteY1" fmla="*/ 0 h 74943"/>
              <a:gd name="connsiteX2" fmla="*/ 11301 w 28329"/>
              <a:gd name="connsiteY2" fmla="*/ 30039 h 74943"/>
              <a:gd name="connsiteX3" fmla="*/ 19505 w 28329"/>
              <a:gd name="connsiteY3" fmla="*/ 51717 h 74943"/>
              <a:gd name="connsiteX4" fmla="*/ 28329 w 28329"/>
              <a:gd name="connsiteY4" fmla="*/ 74943 h 74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29" h="74943">
                <a:moveTo>
                  <a:pt x="28175" y="74943"/>
                </a:moveTo>
                <a:cubicBezTo>
                  <a:pt x="18267" y="49550"/>
                  <a:pt x="8824" y="24620"/>
                  <a:pt x="0" y="0"/>
                </a:cubicBezTo>
                <a:cubicBezTo>
                  <a:pt x="3870" y="9910"/>
                  <a:pt x="7431" y="20130"/>
                  <a:pt x="11301" y="30039"/>
                </a:cubicBezTo>
                <a:cubicBezTo>
                  <a:pt x="13933" y="37162"/>
                  <a:pt x="16564" y="44440"/>
                  <a:pt x="19505" y="51717"/>
                </a:cubicBezTo>
                <a:cubicBezTo>
                  <a:pt x="22292" y="59305"/>
                  <a:pt x="25233" y="67047"/>
                  <a:pt x="28329" y="74943"/>
                </a:cubicBezTo>
                <a:close/>
              </a:path>
            </a:pathLst>
          </a:custGeom>
          <a:solidFill>
            <a:srgbClr val="361D5C"/>
          </a:solidFill>
          <a:ln w="0" cap="flat">
            <a:noFill/>
            <a:prstDash val="solid"/>
            <a:miter/>
          </a:ln>
        </p:spPr>
        <p:txBody>
          <a:bodyPr rtlCol="0" anchor="ctr"/>
          <a:lstStyle/>
          <a:p>
            <a:endParaRPr lang="en-US"/>
          </a:p>
        </p:txBody>
      </p:sp>
      <p:sp>
        <p:nvSpPr>
          <p:cNvPr id="12" name="Text Placeholder 35">
            <a:extLst>
              <a:ext uri="{FF2B5EF4-FFF2-40B4-BE49-F238E27FC236}">
                <a16:creationId xmlns:a16="http://schemas.microsoft.com/office/drawing/2014/main" id="{D85D7B1B-CF62-28DD-77B8-3355F3626B6C}"/>
              </a:ext>
            </a:extLst>
          </p:cNvPr>
          <p:cNvSpPr>
            <a:spLocks noGrp="1"/>
          </p:cNvSpPr>
          <p:nvPr>
            <p:ph type="body" sz="quarter" idx="12" hasCustomPrompt="1"/>
          </p:nvPr>
        </p:nvSpPr>
        <p:spPr>
          <a:xfrm>
            <a:off x="465101" y="5394837"/>
            <a:ext cx="4248567" cy="408128"/>
          </a:xfrm>
          <a:prstGeom prst="rect">
            <a:avLst/>
          </a:prstGeom>
        </p:spPr>
        <p:txBody>
          <a:bodyPr/>
          <a:lstStyle>
            <a:lvl1pPr marL="0" indent="0" algn="ctr">
              <a:buNone/>
              <a:defRPr sz="24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3" name="Text Placeholder 35">
            <a:extLst>
              <a:ext uri="{FF2B5EF4-FFF2-40B4-BE49-F238E27FC236}">
                <a16:creationId xmlns:a16="http://schemas.microsoft.com/office/drawing/2014/main" id="{4B9C31F8-4EE8-CB6A-B2A9-A7139B4DE0B4}"/>
              </a:ext>
            </a:extLst>
          </p:cNvPr>
          <p:cNvSpPr>
            <a:spLocks noGrp="1"/>
          </p:cNvSpPr>
          <p:nvPr>
            <p:ph type="body" sz="quarter" idx="13" hasCustomPrompt="1"/>
          </p:nvPr>
        </p:nvSpPr>
        <p:spPr>
          <a:xfrm>
            <a:off x="465101" y="5847663"/>
            <a:ext cx="4248567" cy="561975"/>
          </a:xfrm>
          <a:prstGeom prst="rect">
            <a:avLst/>
          </a:prstGeom>
        </p:spPr>
        <p:txBody>
          <a:bodyPr/>
          <a:lstStyle>
            <a:lvl1pPr marL="0" indent="0" algn="ctr">
              <a:buNone/>
              <a:defRPr sz="2400" b="0" i="0">
                <a:solidFill>
                  <a:srgbClr val="BABAE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4" name="Freeform 13">
            <a:extLst>
              <a:ext uri="{FF2B5EF4-FFF2-40B4-BE49-F238E27FC236}">
                <a16:creationId xmlns:a16="http://schemas.microsoft.com/office/drawing/2014/main" id="{D5A0574C-E802-638D-38C6-2B2E6C4E555E}"/>
              </a:ext>
            </a:extLst>
          </p:cNvPr>
          <p:cNvSpPr/>
          <p:nvPr userDrawn="1"/>
        </p:nvSpPr>
        <p:spPr>
          <a:xfrm>
            <a:off x="465101" y="961694"/>
            <a:ext cx="4248567" cy="400129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5" name="Text Placeholder 6">
            <a:extLst>
              <a:ext uri="{FF2B5EF4-FFF2-40B4-BE49-F238E27FC236}">
                <a16:creationId xmlns:a16="http://schemas.microsoft.com/office/drawing/2014/main" id="{9F9B5E2A-BECF-1AC5-CAF6-A619C422534B}"/>
              </a:ext>
            </a:extLst>
          </p:cNvPr>
          <p:cNvSpPr>
            <a:spLocks noGrp="1"/>
          </p:cNvSpPr>
          <p:nvPr>
            <p:ph type="body" sz="quarter" idx="20" hasCustomPrompt="1"/>
          </p:nvPr>
        </p:nvSpPr>
        <p:spPr>
          <a:xfrm>
            <a:off x="5013633" y="3437530"/>
            <a:ext cx="6877740" cy="666357"/>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6" name="Title Placeholder 12">
            <a:extLst>
              <a:ext uri="{FF2B5EF4-FFF2-40B4-BE49-F238E27FC236}">
                <a16:creationId xmlns:a16="http://schemas.microsoft.com/office/drawing/2014/main" id="{5EC533F8-F86A-0B97-07F5-1090D908161E}"/>
              </a:ext>
            </a:extLst>
          </p:cNvPr>
          <p:cNvSpPr>
            <a:spLocks noGrp="1"/>
          </p:cNvSpPr>
          <p:nvPr>
            <p:ph type="title" hasCustomPrompt="1"/>
          </p:nvPr>
        </p:nvSpPr>
        <p:spPr>
          <a:xfrm>
            <a:off x="5013633" y="2762643"/>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17" name="Freeform 16">
            <a:extLst>
              <a:ext uri="{FF2B5EF4-FFF2-40B4-BE49-F238E27FC236}">
                <a16:creationId xmlns:a16="http://schemas.microsoft.com/office/drawing/2014/main" id="{EC297577-9669-1672-8B1F-391F3067C4EA}"/>
              </a:ext>
            </a:extLst>
          </p:cNvPr>
          <p:cNvSpPr/>
          <p:nvPr userDrawn="1"/>
        </p:nvSpPr>
        <p:spPr>
          <a:xfrm>
            <a:off x="0" y="0"/>
            <a:ext cx="1471919" cy="3969474"/>
          </a:xfrm>
          <a:custGeom>
            <a:avLst/>
            <a:gdLst>
              <a:gd name="connsiteX0" fmla="*/ 0 w 1471919"/>
              <a:gd name="connsiteY0" fmla="*/ 0 h 3969474"/>
              <a:gd name="connsiteX1" fmla="*/ 1471919 w 1471919"/>
              <a:gd name="connsiteY1" fmla="*/ 0 h 3969474"/>
              <a:gd name="connsiteX2" fmla="*/ 1139148 w 1471919"/>
              <a:gd name="connsiteY2" fmla="*/ 332849 h 3969474"/>
              <a:gd name="connsiteX3" fmla="*/ 296540 w 1471919"/>
              <a:gd name="connsiteY3" fmla="*/ 368927 h 3969474"/>
              <a:gd name="connsiteX4" fmla="*/ 134614 w 1471919"/>
              <a:gd name="connsiteY4" fmla="*/ 733889 h 3969474"/>
              <a:gd name="connsiteX5" fmla="*/ 229974 w 1471919"/>
              <a:gd name="connsiteY5" fmla="*/ 1242236 h 3969474"/>
              <a:gd name="connsiteX6" fmla="*/ 237714 w 1471919"/>
              <a:gd name="connsiteY6" fmla="*/ 1264068 h 3969474"/>
              <a:gd name="connsiteX7" fmla="*/ 245609 w 1471919"/>
              <a:gd name="connsiteY7" fmla="*/ 1286211 h 3969474"/>
              <a:gd name="connsiteX8" fmla="*/ 253659 w 1471919"/>
              <a:gd name="connsiteY8" fmla="*/ 1308508 h 3969474"/>
              <a:gd name="connsiteX9" fmla="*/ 281834 w 1471919"/>
              <a:gd name="connsiteY9" fmla="*/ 1383451 h 3969474"/>
              <a:gd name="connsiteX10" fmla="*/ 291122 w 1471919"/>
              <a:gd name="connsiteY10" fmla="*/ 1406987 h 3969474"/>
              <a:gd name="connsiteX11" fmla="*/ 300101 w 1471919"/>
              <a:gd name="connsiteY11" fmla="*/ 1429749 h 3969474"/>
              <a:gd name="connsiteX12" fmla="*/ 313414 w 1471919"/>
              <a:gd name="connsiteY12" fmla="*/ 1462730 h 3969474"/>
              <a:gd name="connsiteX13" fmla="*/ 322548 w 1471919"/>
              <a:gd name="connsiteY13" fmla="*/ 1485028 h 3969474"/>
              <a:gd name="connsiteX14" fmla="*/ 323941 w 1471919"/>
              <a:gd name="connsiteY14" fmla="*/ 1488744 h 3969474"/>
              <a:gd name="connsiteX15" fmla="*/ 352735 w 1471919"/>
              <a:gd name="connsiteY15" fmla="*/ 1557494 h 3969474"/>
              <a:gd name="connsiteX16" fmla="*/ 361249 w 1471919"/>
              <a:gd name="connsiteY16" fmla="*/ 1577933 h 3969474"/>
              <a:gd name="connsiteX17" fmla="*/ 377194 w 1471919"/>
              <a:gd name="connsiteY17" fmla="*/ 1614630 h 3969474"/>
              <a:gd name="connsiteX18" fmla="*/ 378278 w 1471919"/>
              <a:gd name="connsiteY18" fmla="*/ 1617418 h 3969474"/>
              <a:gd name="connsiteX19" fmla="*/ 381064 w 1471919"/>
              <a:gd name="connsiteY19" fmla="*/ 1623921 h 3969474"/>
              <a:gd name="connsiteX20" fmla="*/ 398712 w 1471919"/>
              <a:gd name="connsiteY20" fmla="*/ 1664335 h 3969474"/>
              <a:gd name="connsiteX21" fmla="*/ 402582 w 1471919"/>
              <a:gd name="connsiteY21" fmla="*/ 1672851 h 3969474"/>
              <a:gd name="connsiteX22" fmla="*/ 410632 w 1471919"/>
              <a:gd name="connsiteY22" fmla="*/ 1690968 h 3969474"/>
              <a:gd name="connsiteX23" fmla="*/ 430912 w 1471919"/>
              <a:gd name="connsiteY23" fmla="*/ 1736801 h 3969474"/>
              <a:gd name="connsiteX24" fmla="*/ 431531 w 1471919"/>
              <a:gd name="connsiteY24" fmla="*/ 1737885 h 3969474"/>
              <a:gd name="connsiteX25" fmla="*/ 444535 w 1471919"/>
              <a:gd name="connsiteY25" fmla="*/ 1767305 h 3969474"/>
              <a:gd name="connsiteX26" fmla="*/ 468065 w 1471919"/>
              <a:gd name="connsiteY26" fmla="*/ 1818867 h 3969474"/>
              <a:gd name="connsiteX27" fmla="*/ 472245 w 1471919"/>
              <a:gd name="connsiteY27" fmla="*/ 1828158 h 3969474"/>
              <a:gd name="connsiteX28" fmla="*/ 498871 w 1471919"/>
              <a:gd name="connsiteY28" fmla="*/ 1886533 h 3969474"/>
              <a:gd name="connsiteX29" fmla="*/ 507231 w 1471919"/>
              <a:gd name="connsiteY29" fmla="*/ 1904805 h 3969474"/>
              <a:gd name="connsiteX30" fmla="*/ 538347 w 1471919"/>
              <a:gd name="connsiteY30" fmla="*/ 1972470 h 3969474"/>
              <a:gd name="connsiteX31" fmla="*/ 1027068 w 1471919"/>
              <a:gd name="connsiteY31" fmla="*/ 3184109 h 3969474"/>
              <a:gd name="connsiteX32" fmla="*/ 803683 w 1471919"/>
              <a:gd name="connsiteY32" fmla="*/ 3407546 h 3969474"/>
              <a:gd name="connsiteX33" fmla="*/ 140110 w 1471919"/>
              <a:gd name="connsiteY33" fmla="*/ 3902359 h 3969474"/>
              <a:gd name="connsiteX34" fmla="*/ 0 w 1471919"/>
              <a:gd name="connsiteY34" fmla="*/ 3969474 h 39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71919" h="3969474">
                <a:moveTo>
                  <a:pt x="0" y="0"/>
                </a:moveTo>
                <a:lnTo>
                  <a:pt x="1471919" y="0"/>
                </a:lnTo>
                <a:lnTo>
                  <a:pt x="1139148" y="332849"/>
                </a:lnTo>
                <a:cubicBezTo>
                  <a:pt x="810031" y="150135"/>
                  <a:pt x="514352" y="151064"/>
                  <a:pt x="296540" y="368927"/>
                </a:cubicBezTo>
                <a:cubicBezTo>
                  <a:pt x="193285" y="472206"/>
                  <a:pt x="142509" y="591125"/>
                  <a:pt x="134614" y="733889"/>
                </a:cubicBezTo>
                <a:cubicBezTo>
                  <a:pt x="126719" y="876654"/>
                  <a:pt x="161859" y="1043419"/>
                  <a:pt x="229974" y="1242236"/>
                </a:cubicBezTo>
                <a:cubicBezTo>
                  <a:pt x="232296" y="1249513"/>
                  <a:pt x="235237" y="1256791"/>
                  <a:pt x="237714" y="1264068"/>
                </a:cubicBezTo>
                <a:cubicBezTo>
                  <a:pt x="240191" y="1271501"/>
                  <a:pt x="242823" y="1278933"/>
                  <a:pt x="245609" y="1286211"/>
                </a:cubicBezTo>
                <a:cubicBezTo>
                  <a:pt x="248241" y="1293488"/>
                  <a:pt x="251028" y="1301075"/>
                  <a:pt x="253659" y="1308508"/>
                </a:cubicBezTo>
                <a:cubicBezTo>
                  <a:pt x="262483" y="1333128"/>
                  <a:pt x="271926" y="1358058"/>
                  <a:pt x="281834" y="1383451"/>
                </a:cubicBezTo>
                <a:cubicBezTo>
                  <a:pt x="284775" y="1391349"/>
                  <a:pt x="287871" y="1399245"/>
                  <a:pt x="291122" y="1406987"/>
                </a:cubicBezTo>
                <a:cubicBezTo>
                  <a:pt x="294064" y="1414420"/>
                  <a:pt x="297005" y="1422162"/>
                  <a:pt x="300101" y="1429749"/>
                </a:cubicBezTo>
                <a:cubicBezTo>
                  <a:pt x="304281" y="1440743"/>
                  <a:pt x="308770" y="1451582"/>
                  <a:pt x="313414" y="1462730"/>
                </a:cubicBezTo>
                <a:cubicBezTo>
                  <a:pt x="316356" y="1470163"/>
                  <a:pt x="319451" y="1477441"/>
                  <a:pt x="322548" y="1485028"/>
                </a:cubicBezTo>
                <a:cubicBezTo>
                  <a:pt x="323167" y="1486267"/>
                  <a:pt x="323477" y="1487505"/>
                  <a:pt x="323941" y="1488744"/>
                </a:cubicBezTo>
                <a:cubicBezTo>
                  <a:pt x="333229" y="1511196"/>
                  <a:pt x="342827" y="1534267"/>
                  <a:pt x="352735" y="1557494"/>
                </a:cubicBezTo>
                <a:cubicBezTo>
                  <a:pt x="355521" y="1564307"/>
                  <a:pt x="358308" y="1571120"/>
                  <a:pt x="361249" y="1577933"/>
                </a:cubicBezTo>
                <a:cubicBezTo>
                  <a:pt x="366512" y="1590166"/>
                  <a:pt x="371776" y="1602398"/>
                  <a:pt x="377194" y="1614630"/>
                </a:cubicBezTo>
                <a:cubicBezTo>
                  <a:pt x="377504" y="1615559"/>
                  <a:pt x="377813" y="1616488"/>
                  <a:pt x="378278" y="1617418"/>
                </a:cubicBezTo>
                <a:cubicBezTo>
                  <a:pt x="379207" y="1619585"/>
                  <a:pt x="380135" y="1621753"/>
                  <a:pt x="381064" y="1623921"/>
                </a:cubicBezTo>
                <a:cubicBezTo>
                  <a:pt x="386792" y="1637238"/>
                  <a:pt x="392675" y="1650709"/>
                  <a:pt x="398712" y="1664335"/>
                </a:cubicBezTo>
                <a:cubicBezTo>
                  <a:pt x="399951" y="1667122"/>
                  <a:pt x="401344" y="1669909"/>
                  <a:pt x="402582" y="1672851"/>
                </a:cubicBezTo>
                <a:lnTo>
                  <a:pt x="410632" y="1690968"/>
                </a:lnTo>
                <a:cubicBezTo>
                  <a:pt x="417289" y="1705987"/>
                  <a:pt x="424100" y="1721317"/>
                  <a:pt x="430912" y="1736801"/>
                </a:cubicBezTo>
                <a:cubicBezTo>
                  <a:pt x="431067" y="1737110"/>
                  <a:pt x="431221" y="1737575"/>
                  <a:pt x="431531" y="1737885"/>
                </a:cubicBezTo>
                <a:cubicBezTo>
                  <a:pt x="435866" y="1747640"/>
                  <a:pt x="440200" y="1757550"/>
                  <a:pt x="444535" y="1767305"/>
                </a:cubicBezTo>
                <a:cubicBezTo>
                  <a:pt x="452275" y="1784338"/>
                  <a:pt x="460015" y="1801525"/>
                  <a:pt x="468065" y="1818867"/>
                </a:cubicBezTo>
                <a:cubicBezTo>
                  <a:pt x="469458" y="1821964"/>
                  <a:pt x="470851" y="1825061"/>
                  <a:pt x="472245" y="1828158"/>
                </a:cubicBezTo>
                <a:cubicBezTo>
                  <a:pt x="481069" y="1847358"/>
                  <a:pt x="489893" y="1866868"/>
                  <a:pt x="498871" y="1886533"/>
                </a:cubicBezTo>
                <a:cubicBezTo>
                  <a:pt x="501503" y="1892572"/>
                  <a:pt x="504444" y="1898610"/>
                  <a:pt x="507231" y="1904805"/>
                </a:cubicBezTo>
                <a:cubicBezTo>
                  <a:pt x="517448" y="1927102"/>
                  <a:pt x="527820" y="1949554"/>
                  <a:pt x="538347" y="1972470"/>
                </a:cubicBezTo>
                <a:cubicBezTo>
                  <a:pt x="709717" y="2357098"/>
                  <a:pt x="893781" y="2765416"/>
                  <a:pt x="1027068" y="3184109"/>
                </a:cubicBezTo>
                <a:lnTo>
                  <a:pt x="803683" y="3407546"/>
                </a:lnTo>
                <a:cubicBezTo>
                  <a:pt x="602417" y="3608918"/>
                  <a:pt x="378488" y="3773861"/>
                  <a:pt x="140110" y="3902359"/>
                </a:cubicBezTo>
                <a:lnTo>
                  <a:pt x="0" y="3969474"/>
                </a:lnTo>
                <a:close/>
              </a:path>
            </a:pathLst>
          </a:custGeom>
          <a:solidFill>
            <a:srgbClr val="6E64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Picture Placeholder 61">
            <a:extLst>
              <a:ext uri="{FF2B5EF4-FFF2-40B4-BE49-F238E27FC236}">
                <a16:creationId xmlns:a16="http://schemas.microsoft.com/office/drawing/2014/main" id="{80079F97-B34C-61D6-A8F8-0E11FEAC3A15}"/>
              </a:ext>
            </a:extLst>
          </p:cNvPr>
          <p:cNvSpPr>
            <a:spLocks noGrp="1"/>
          </p:cNvSpPr>
          <p:nvPr>
            <p:ph type="pic" sz="quarter" idx="11" hasCustomPrompt="1"/>
          </p:nvPr>
        </p:nvSpPr>
        <p:spPr>
          <a:xfrm>
            <a:off x="514469" y="1010337"/>
            <a:ext cx="4149831" cy="3904013"/>
          </a:xfrm>
          <a:custGeom>
            <a:avLst/>
            <a:gdLst>
              <a:gd name="connsiteX0" fmla="*/ 63979 w 4149831"/>
              <a:gd name="connsiteY0" fmla="*/ 0 h 3904013"/>
              <a:gd name="connsiteX1" fmla="*/ 4086310 w 4149831"/>
              <a:gd name="connsiteY1" fmla="*/ 0 h 3904013"/>
              <a:gd name="connsiteX2" fmla="*/ 4096526 w 4149831"/>
              <a:gd name="connsiteY2" fmla="*/ 2062 h 3904013"/>
              <a:gd name="connsiteX3" fmla="*/ 4143371 w 4149831"/>
              <a:gd name="connsiteY3" fmla="*/ 48900 h 3904013"/>
              <a:gd name="connsiteX4" fmla="*/ 4149831 w 4149831"/>
              <a:gd name="connsiteY4" fmla="*/ 80894 h 3904013"/>
              <a:gd name="connsiteX5" fmla="*/ 4149831 w 4149831"/>
              <a:gd name="connsiteY5" fmla="*/ 3818264 h 3904013"/>
              <a:gd name="connsiteX6" fmla="*/ 4143371 w 4149831"/>
              <a:gd name="connsiteY6" fmla="*/ 3850259 h 3904013"/>
              <a:gd name="connsiteX7" fmla="*/ 4062261 w 4149831"/>
              <a:gd name="connsiteY7" fmla="*/ 3904013 h 3904013"/>
              <a:gd name="connsiteX8" fmla="*/ 88028 w 4149831"/>
              <a:gd name="connsiteY8" fmla="*/ 3904013 h 3904013"/>
              <a:gd name="connsiteX9" fmla="*/ 0 w 4149831"/>
              <a:gd name="connsiteY9" fmla="*/ 3816000 h 3904013"/>
              <a:gd name="connsiteX10" fmla="*/ 0 w 4149831"/>
              <a:gd name="connsiteY10" fmla="*/ 2718353 h 3904013"/>
              <a:gd name="connsiteX11" fmla="*/ 0 w 4149831"/>
              <a:gd name="connsiteY11" fmla="*/ 2658391 h 3904013"/>
              <a:gd name="connsiteX12" fmla="*/ 86008 w 4149831"/>
              <a:gd name="connsiteY12" fmla="*/ 2594433 h 3904013"/>
              <a:gd name="connsiteX13" fmla="*/ 294526 w 4149831"/>
              <a:gd name="connsiteY13" fmla="*/ 2405204 h 3904013"/>
              <a:gd name="connsiteX14" fmla="*/ 517913 w 4149831"/>
              <a:gd name="connsiteY14" fmla="*/ 2181767 h 3904013"/>
              <a:gd name="connsiteX15" fmla="*/ 29187 w 4149831"/>
              <a:gd name="connsiteY15" fmla="*/ 970126 h 3904013"/>
              <a:gd name="connsiteX16" fmla="*/ 0 w 4149831"/>
              <a:gd name="connsiteY16" fmla="*/ 906655 h 3904013"/>
              <a:gd name="connsiteX17" fmla="*/ 0 w 4149831"/>
              <a:gd name="connsiteY17" fmla="*/ 83159 h 3904013"/>
              <a:gd name="connsiteX18" fmla="*/ 53764 w 4149831"/>
              <a:gd name="connsiteY18" fmla="*/ 2062 h 390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9831" h="3904013">
                <a:moveTo>
                  <a:pt x="63979" y="0"/>
                </a:moveTo>
                <a:lnTo>
                  <a:pt x="4086310" y="0"/>
                </a:lnTo>
                <a:lnTo>
                  <a:pt x="4096526" y="2062"/>
                </a:lnTo>
                <a:cubicBezTo>
                  <a:pt x="4117588" y="10969"/>
                  <a:pt x="4134462" y="27840"/>
                  <a:pt x="4143371" y="48900"/>
                </a:cubicBezTo>
                <a:lnTo>
                  <a:pt x="4149831" y="80894"/>
                </a:lnTo>
                <a:lnTo>
                  <a:pt x="4149831" y="3818264"/>
                </a:lnTo>
                <a:lnTo>
                  <a:pt x="4143371" y="3850259"/>
                </a:lnTo>
                <a:cubicBezTo>
                  <a:pt x="4130008" y="3881848"/>
                  <a:pt x="4098723" y="3904013"/>
                  <a:pt x="4062261" y="3904013"/>
                </a:cubicBezTo>
                <a:lnTo>
                  <a:pt x="88028" y="3904013"/>
                </a:lnTo>
                <a:cubicBezTo>
                  <a:pt x="39412" y="3904013"/>
                  <a:pt x="0" y="3864608"/>
                  <a:pt x="0" y="3816000"/>
                </a:cubicBezTo>
                <a:lnTo>
                  <a:pt x="0" y="2718353"/>
                </a:lnTo>
                <a:lnTo>
                  <a:pt x="0" y="2658391"/>
                </a:lnTo>
                <a:lnTo>
                  <a:pt x="86008" y="2594433"/>
                </a:lnTo>
                <a:cubicBezTo>
                  <a:pt x="157829" y="2535404"/>
                  <a:pt x="227437" y="2472328"/>
                  <a:pt x="294526" y="2405204"/>
                </a:cubicBezTo>
                <a:lnTo>
                  <a:pt x="517913" y="2181767"/>
                </a:lnTo>
                <a:cubicBezTo>
                  <a:pt x="384624" y="1763073"/>
                  <a:pt x="200559" y="1354754"/>
                  <a:pt x="29187" y="970126"/>
                </a:cubicBezTo>
                <a:lnTo>
                  <a:pt x="0" y="906655"/>
                </a:lnTo>
                <a:lnTo>
                  <a:pt x="0" y="83159"/>
                </a:lnTo>
                <a:cubicBezTo>
                  <a:pt x="0" y="46703"/>
                  <a:pt x="22169" y="15423"/>
                  <a:pt x="53764" y="2062"/>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2" name="Picture 1">
            <a:extLst>
              <a:ext uri="{FF2B5EF4-FFF2-40B4-BE49-F238E27FC236}">
                <a16:creationId xmlns:a16="http://schemas.microsoft.com/office/drawing/2014/main" id="{7FA87C4D-7821-3FF5-F4AD-EAE4299D919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6274" y="777868"/>
            <a:ext cx="3263373" cy="1206624"/>
          </a:xfrm>
          <a:prstGeom prst="rect">
            <a:avLst/>
          </a:prstGeom>
        </p:spPr>
      </p:pic>
    </p:spTree>
    <p:extLst>
      <p:ext uri="{BB962C8B-B14F-4D97-AF65-F5344CB8AC3E}">
        <p14:creationId xmlns:p14="http://schemas.microsoft.com/office/powerpoint/2010/main" val="124121642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Eggplant 2 presenters">
    <p:bg>
      <p:bgPr>
        <a:solidFill>
          <a:srgbClr val="351C5C"/>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A88D863-6233-B7DC-9759-066E2097402C}"/>
              </a:ext>
            </a:extLst>
          </p:cNvPr>
          <p:cNvGrpSpPr/>
          <p:nvPr userDrawn="1"/>
        </p:nvGrpSpPr>
        <p:grpSpPr>
          <a:xfrm>
            <a:off x="0" y="0"/>
            <a:ext cx="4686448" cy="6858000"/>
            <a:chOff x="0" y="0"/>
            <a:chExt cx="4686448" cy="6858000"/>
          </a:xfrm>
        </p:grpSpPr>
        <p:sp>
          <p:nvSpPr>
            <p:cNvPr id="7" name="Freeform 6">
              <a:extLst>
                <a:ext uri="{FF2B5EF4-FFF2-40B4-BE49-F238E27FC236}">
                  <a16:creationId xmlns:a16="http://schemas.microsoft.com/office/drawing/2014/main" id="{14400870-6046-4087-CD09-F7F74BD6452E}"/>
                </a:ext>
              </a:extLst>
            </p:cNvPr>
            <p:cNvSpPr/>
            <p:nvPr userDrawn="1"/>
          </p:nvSpPr>
          <p:spPr>
            <a:xfrm>
              <a:off x="0" y="237790"/>
              <a:ext cx="335168" cy="4475427"/>
            </a:xfrm>
            <a:custGeom>
              <a:avLst/>
              <a:gdLst>
                <a:gd name="connsiteX0" fmla="*/ 0 w 335168"/>
                <a:gd name="connsiteY0" fmla="*/ 0 h 4475427"/>
                <a:gd name="connsiteX1" fmla="*/ 60991 w 335168"/>
                <a:gd name="connsiteY1" fmla="*/ 81629 h 4475427"/>
                <a:gd name="connsiteX2" fmla="*/ 335168 w 335168"/>
                <a:gd name="connsiteY2" fmla="*/ 979937 h 4475427"/>
                <a:gd name="connsiteX3" fmla="*/ 335168 w 335168"/>
                <a:gd name="connsiteY3" fmla="*/ 4475427 h 4475427"/>
                <a:gd name="connsiteX4" fmla="*/ 11648 w 335168"/>
                <a:gd name="connsiteY4" fmla="*/ 4442774 h 4475427"/>
                <a:gd name="connsiteX5" fmla="*/ 0 w 335168"/>
                <a:gd name="connsiteY5" fmla="*/ 4439154 h 447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168" h="4475427">
                  <a:moveTo>
                    <a:pt x="0" y="0"/>
                  </a:moveTo>
                  <a:lnTo>
                    <a:pt x="60991" y="81629"/>
                  </a:lnTo>
                  <a:cubicBezTo>
                    <a:pt x="234093" y="338063"/>
                    <a:pt x="335168" y="647193"/>
                    <a:pt x="335168" y="979937"/>
                  </a:cubicBezTo>
                  <a:lnTo>
                    <a:pt x="335168" y="4475427"/>
                  </a:lnTo>
                  <a:cubicBezTo>
                    <a:pt x="224351" y="4475427"/>
                    <a:pt x="116151" y="4464183"/>
                    <a:pt x="11648" y="4442774"/>
                  </a:cubicBezTo>
                  <a:lnTo>
                    <a:pt x="0" y="4439154"/>
                  </a:lnTo>
                  <a:close/>
                </a:path>
              </a:pathLst>
            </a:custGeom>
            <a:solidFill>
              <a:srgbClr val="403F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05076BDE-2EA1-F738-3C14-B7131C990D46}"/>
                </a:ext>
              </a:extLst>
            </p:cNvPr>
            <p:cNvSpPr/>
            <p:nvPr/>
          </p:nvSpPr>
          <p:spPr>
            <a:xfrm>
              <a:off x="1421145" y="1755801"/>
              <a:ext cx="3265303" cy="2373424"/>
            </a:xfrm>
            <a:custGeom>
              <a:avLst/>
              <a:gdLst>
                <a:gd name="connsiteX0" fmla="*/ 3261833 w 3494414"/>
                <a:gd name="connsiteY0" fmla="*/ 2539957 h 2539956"/>
                <a:gd name="connsiteX1" fmla="*/ 2454348 w 3494414"/>
                <a:gd name="connsiteY1" fmla="*/ 2539957 h 2539956"/>
                <a:gd name="connsiteX2" fmla="*/ 2469415 w 3494414"/>
                <a:gd name="connsiteY2" fmla="*/ 2295274 h 2539956"/>
                <a:gd name="connsiteX3" fmla="*/ 0 w 3494414"/>
                <a:gd name="connsiteY3" fmla="*/ 0 h 2539956"/>
                <a:gd name="connsiteX4" fmla="*/ 2995141 w 3494414"/>
                <a:gd name="connsiteY4" fmla="*/ 0 h 2539956"/>
                <a:gd name="connsiteX5" fmla="*/ 3488974 w 3494414"/>
                <a:gd name="connsiteY5" fmla="*/ 2257572 h 2539956"/>
                <a:gd name="connsiteX6" fmla="*/ 3261833 w 3494414"/>
                <a:gd name="connsiteY6" fmla="*/ 2539957 h 253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94414" h="2539956">
                  <a:moveTo>
                    <a:pt x="3261833" y="2539957"/>
                  </a:moveTo>
                  <a:lnTo>
                    <a:pt x="2454348" y="2539957"/>
                  </a:lnTo>
                  <a:cubicBezTo>
                    <a:pt x="2464769" y="2459275"/>
                    <a:pt x="2469415" y="2377840"/>
                    <a:pt x="2469415" y="2295274"/>
                  </a:cubicBezTo>
                  <a:cubicBezTo>
                    <a:pt x="2469415" y="966543"/>
                    <a:pt x="1483005" y="0"/>
                    <a:pt x="0" y="0"/>
                  </a:cubicBezTo>
                  <a:lnTo>
                    <a:pt x="2995141" y="0"/>
                  </a:lnTo>
                  <a:lnTo>
                    <a:pt x="3488974" y="2257572"/>
                  </a:lnTo>
                  <a:cubicBezTo>
                    <a:pt x="3520615" y="2402598"/>
                    <a:pt x="3410246" y="2539957"/>
                    <a:pt x="3261833" y="2539957"/>
                  </a:cubicBezTo>
                  <a:close/>
                </a:path>
              </a:pathLst>
            </a:custGeom>
            <a:solidFill>
              <a:srgbClr val="BABAE6"/>
            </a:solidFill>
            <a:ln w="9918" cap="rnd">
              <a:noFill/>
              <a:prstDash val="solid"/>
              <a:round/>
            </a:ln>
          </p:spPr>
          <p:txBody>
            <a:bodyPr rtlCol="0" anchor="ctr"/>
            <a:lstStyle/>
            <a:p>
              <a:endParaRPr lang="en-US"/>
            </a:p>
          </p:txBody>
        </p:sp>
        <p:sp>
          <p:nvSpPr>
            <p:cNvPr id="17" name="Freeform 16">
              <a:extLst>
                <a:ext uri="{FF2B5EF4-FFF2-40B4-BE49-F238E27FC236}">
                  <a16:creationId xmlns:a16="http://schemas.microsoft.com/office/drawing/2014/main" id="{533A310A-AB9D-EC0F-6298-21ECA1304AFE}"/>
                </a:ext>
              </a:extLst>
            </p:cNvPr>
            <p:cNvSpPr/>
            <p:nvPr/>
          </p:nvSpPr>
          <p:spPr>
            <a:xfrm>
              <a:off x="2252322" y="4739405"/>
              <a:ext cx="1986847" cy="1916965"/>
            </a:xfrm>
            <a:custGeom>
              <a:avLst/>
              <a:gdLst>
                <a:gd name="connsiteX0" fmla="*/ 1058482 w 2126255"/>
                <a:gd name="connsiteY0" fmla="*/ 2051470 h 2051469"/>
                <a:gd name="connsiteX1" fmla="*/ 175786 w 2126255"/>
                <a:gd name="connsiteY1" fmla="*/ 2051470 h 2051469"/>
                <a:gd name="connsiteX2" fmla="*/ 0 w 2126255"/>
                <a:gd name="connsiteY2" fmla="*/ 1875529 h 2051469"/>
                <a:gd name="connsiteX3" fmla="*/ 175786 w 2126255"/>
                <a:gd name="connsiteY3" fmla="*/ 1699588 h 2051469"/>
                <a:gd name="connsiteX4" fmla="*/ 1058482 w 2126255"/>
                <a:gd name="connsiteY4" fmla="*/ 1699588 h 2051469"/>
                <a:gd name="connsiteX5" fmla="*/ 1774684 w 2126255"/>
                <a:gd name="connsiteY5" fmla="*/ 982755 h 2051469"/>
                <a:gd name="connsiteX6" fmla="*/ 1774684 w 2126255"/>
                <a:gd name="connsiteY6" fmla="*/ 175941 h 2051469"/>
                <a:gd name="connsiteX7" fmla="*/ 1950470 w 2126255"/>
                <a:gd name="connsiteY7" fmla="*/ 0 h 2051469"/>
                <a:gd name="connsiteX8" fmla="*/ 2126256 w 2126255"/>
                <a:gd name="connsiteY8" fmla="*/ 175941 h 2051469"/>
                <a:gd name="connsiteX9" fmla="*/ 2126256 w 2126255"/>
                <a:gd name="connsiteY9" fmla="*/ 982755 h 2051469"/>
                <a:gd name="connsiteX10" fmla="*/ 1058482 w 2126255"/>
                <a:gd name="connsiteY10" fmla="*/ 2051470 h 205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6255" h="2051469">
                  <a:moveTo>
                    <a:pt x="1058482" y="2051470"/>
                  </a:moveTo>
                  <a:lnTo>
                    <a:pt x="175786" y="2051470"/>
                  </a:lnTo>
                  <a:cubicBezTo>
                    <a:pt x="78727" y="2051470"/>
                    <a:pt x="0" y="1972673"/>
                    <a:pt x="0" y="1875529"/>
                  </a:cubicBezTo>
                  <a:cubicBezTo>
                    <a:pt x="0" y="1778385"/>
                    <a:pt x="78727" y="1699588"/>
                    <a:pt x="175786" y="1699588"/>
                  </a:cubicBezTo>
                  <a:lnTo>
                    <a:pt x="1058482" y="1699588"/>
                  </a:lnTo>
                  <a:cubicBezTo>
                    <a:pt x="1453373" y="1699588"/>
                    <a:pt x="1774684" y="1377993"/>
                    <a:pt x="1774684" y="982755"/>
                  </a:cubicBezTo>
                  <a:lnTo>
                    <a:pt x="1774684" y="175941"/>
                  </a:lnTo>
                  <a:cubicBezTo>
                    <a:pt x="1774684" y="78796"/>
                    <a:pt x="1853411" y="0"/>
                    <a:pt x="1950470" y="0"/>
                  </a:cubicBezTo>
                  <a:cubicBezTo>
                    <a:pt x="2047529" y="0"/>
                    <a:pt x="2126256" y="78796"/>
                    <a:pt x="2126256" y="175941"/>
                  </a:cubicBezTo>
                  <a:lnTo>
                    <a:pt x="2126256" y="982755"/>
                  </a:lnTo>
                  <a:cubicBezTo>
                    <a:pt x="2126256" y="1572031"/>
                    <a:pt x="1647239" y="2051470"/>
                    <a:pt x="1058482" y="2051470"/>
                  </a:cubicBezTo>
                  <a:close/>
                </a:path>
              </a:pathLst>
            </a:custGeom>
            <a:solidFill>
              <a:srgbClr val="6E64D6"/>
            </a:solidFill>
            <a:ln w="9918" cap="rnd">
              <a:solidFill>
                <a:srgbClr val="361D5C"/>
              </a:solidFill>
              <a:prstDash val="solid"/>
              <a:round/>
            </a:ln>
          </p:spPr>
          <p:txBody>
            <a:bodyPr rtlCol="0" anchor="ctr"/>
            <a:lstStyle/>
            <a:p>
              <a:endParaRPr lang="en-US"/>
            </a:p>
          </p:txBody>
        </p:sp>
        <p:sp>
          <p:nvSpPr>
            <p:cNvPr id="51" name="Freeform 50">
              <a:extLst>
                <a:ext uri="{FF2B5EF4-FFF2-40B4-BE49-F238E27FC236}">
                  <a16:creationId xmlns:a16="http://schemas.microsoft.com/office/drawing/2014/main" id="{8C06C888-C5C4-7E40-F0D7-A4853B863E5A}"/>
                </a:ext>
              </a:extLst>
            </p:cNvPr>
            <p:cNvSpPr/>
            <p:nvPr/>
          </p:nvSpPr>
          <p:spPr>
            <a:xfrm>
              <a:off x="402847" y="4129225"/>
              <a:ext cx="3311726" cy="2728775"/>
            </a:xfrm>
            <a:custGeom>
              <a:avLst/>
              <a:gdLst>
                <a:gd name="connsiteX0" fmla="*/ 1825160 w 3544094"/>
                <a:gd name="connsiteY0" fmla="*/ 0 h 2920240"/>
                <a:gd name="connsiteX1" fmla="*/ 1763509 w 3544094"/>
                <a:gd name="connsiteY1" fmla="*/ 1005 h 2920240"/>
                <a:gd name="connsiteX2" fmla="*/ 360110 w 3544094"/>
                <a:gd name="connsiteY2" fmla="*/ 624967 h 2920240"/>
                <a:gd name="connsiteX3" fmla="*/ 2888 w 3544094"/>
                <a:gd name="connsiteY3" fmla="*/ 1699588 h 2920240"/>
                <a:gd name="connsiteX4" fmla="*/ 0 w 3544094"/>
                <a:gd name="connsiteY4" fmla="*/ 1817217 h 2920240"/>
                <a:gd name="connsiteX5" fmla="*/ 224629 w 3544094"/>
                <a:gd name="connsiteY5" fmla="*/ 2920240 h 2920240"/>
                <a:gd name="connsiteX6" fmla="*/ 1649750 w 3544094"/>
                <a:gd name="connsiteY6" fmla="*/ 2920240 h 2920240"/>
                <a:gd name="connsiteX7" fmla="*/ 1484010 w 3544094"/>
                <a:gd name="connsiteY7" fmla="*/ 2344537 h 2920240"/>
                <a:gd name="connsiteX8" fmla="*/ 2098005 w 3544094"/>
                <a:gd name="connsiteY8" fmla="*/ 1699588 h 2920240"/>
                <a:gd name="connsiteX9" fmla="*/ 2172839 w 3544094"/>
                <a:gd name="connsiteY9" fmla="*/ 1699588 h 2920240"/>
                <a:gd name="connsiteX10" fmla="*/ 2211010 w 3544094"/>
                <a:gd name="connsiteY10" fmla="*/ 1684885 h 2920240"/>
                <a:gd name="connsiteX11" fmla="*/ 2231476 w 3544094"/>
                <a:gd name="connsiteY11" fmla="*/ 1676590 h 2920240"/>
                <a:gd name="connsiteX12" fmla="*/ 2250059 w 3544094"/>
                <a:gd name="connsiteY12" fmla="*/ 1669050 h 2920240"/>
                <a:gd name="connsiteX13" fmla="*/ 2267010 w 3544094"/>
                <a:gd name="connsiteY13" fmla="*/ 1661886 h 2920240"/>
                <a:gd name="connsiteX14" fmla="*/ 2291871 w 3544094"/>
                <a:gd name="connsiteY14" fmla="*/ 1651079 h 2920240"/>
                <a:gd name="connsiteX15" fmla="*/ 2308822 w 3544094"/>
                <a:gd name="connsiteY15" fmla="*/ 1643539 h 2920240"/>
                <a:gd name="connsiteX16" fmla="*/ 2321002 w 3544094"/>
                <a:gd name="connsiteY16" fmla="*/ 1638009 h 2920240"/>
                <a:gd name="connsiteX17" fmla="*/ 2346114 w 3544094"/>
                <a:gd name="connsiteY17" fmla="*/ 1626447 h 2920240"/>
                <a:gd name="connsiteX18" fmla="*/ 2379639 w 3544094"/>
                <a:gd name="connsiteY18" fmla="*/ 1610235 h 2920240"/>
                <a:gd name="connsiteX19" fmla="*/ 2401612 w 3544094"/>
                <a:gd name="connsiteY19" fmla="*/ 1599176 h 2920240"/>
                <a:gd name="connsiteX20" fmla="*/ 2418689 w 3544094"/>
                <a:gd name="connsiteY20" fmla="*/ 1590379 h 2920240"/>
                <a:gd name="connsiteX21" fmla="*/ 2440285 w 3544094"/>
                <a:gd name="connsiteY21" fmla="*/ 1578943 h 2920240"/>
                <a:gd name="connsiteX22" fmla="*/ 2449200 w 3544094"/>
                <a:gd name="connsiteY22" fmla="*/ 1574168 h 2920240"/>
                <a:gd name="connsiteX23" fmla="*/ 2476446 w 3544094"/>
                <a:gd name="connsiteY23" fmla="*/ 1559338 h 2920240"/>
                <a:gd name="connsiteX24" fmla="*/ 2481469 w 3544094"/>
                <a:gd name="connsiteY24" fmla="*/ 1556448 h 2920240"/>
                <a:gd name="connsiteX25" fmla="*/ 2509971 w 3544094"/>
                <a:gd name="connsiteY25" fmla="*/ 1540236 h 2920240"/>
                <a:gd name="connsiteX26" fmla="*/ 2545380 w 3544094"/>
                <a:gd name="connsiteY26" fmla="*/ 1519249 h 2920240"/>
                <a:gd name="connsiteX27" fmla="*/ 2579658 w 3544094"/>
                <a:gd name="connsiteY27" fmla="*/ 1497885 h 2920240"/>
                <a:gd name="connsiteX28" fmla="*/ 2610295 w 3544094"/>
                <a:gd name="connsiteY28" fmla="*/ 1478154 h 2920240"/>
                <a:gd name="connsiteX29" fmla="*/ 2629129 w 3544094"/>
                <a:gd name="connsiteY29" fmla="*/ 1465587 h 2920240"/>
                <a:gd name="connsiteX30" fmla="*/ 2643443 w 3544094"/>
                <a:gd name="connsiteY30" fmla="*/ 1455910 h 2920240"/>
                <a:gd name="connsiteX31" fmla="*/ 2661398 w 3544094"/>
                <a:gd name="connsiteY31" fmla="*/ 1443594 h 2920240"/>
                <a:gd name="connsiteX32" fmla="*/ 2724179 w 3544094"/>
                <a:gd name="connsiteY32" fmla="*/ 1397975 h 2920240"/>
                <a:gd name="connsiteX33" fmla="*/ 2744520 w 3544094"/>
                <a:gd name="connsiteY33" fmla="*/ 1382518 h 2920240"/>
                <a:gd name="connsiteX34" fmla="*/ 2754565 w 3544094"/>
                <a:gd name="connsiteY34" fmla="*/ 1374726 h 2920240"/>
                <a:gd name="connsiteX35" fmla="*/ 2777668 w 3544094"/>
                <a:gd name="connsiteY35" fmla="*/ 1356378 h 2920240"/>
                <a:gd name="connsiteX36" fmla="*/ 2782942 w 3544094"/>
                <a:gd name="connsiteY36" fmla="*/ 1352105 h 2920240"/>
                <a:gd name="connsiteX37" fmla="*/ 2807929 w 3544094"/>
                <a:gd name="connsiteY37" fmla="*/ 1331620 h 2920240"/>
                <a:gd name="connsiteX38" fmla="*/ 2835427 w 3544094"/>
                <a:gd name="connsiteY38" fmla="*/ 1308371 h 2920240"/>
                <a:gd name="connsiteX39" fmla="*/ 2862422 w 3544094"/>
                <a:gd name="connsiteY39" fmla="*/ 1284619 h 2920240"/>
                <a:gd name="connsiteX40" fmla="*/ 2880628 w 3544094"/>
                <a:gd name="connsiteY40" fmla="*/ 1268030 h 2920240"/>
                <a:gd name="connsiteX41" fmla="*/ 2892557 w 3544094"/>
                <a:gd name="connsiteY41" fmla="*/ 1257223 h 2920240"/>
                <a:gd name="connsiteX42" fmla="*/ 2908126 w 3544094"/>
                <a:gd name="connsiteY42" fmla="*/ 1242645 h 2920240"/>
                <a:gd name="connsiteX43" fmla="*/ 2919929 w 3544094"/>
                <a:gd name="connsiteY43" fmla="*/ 1231334 h 2920240"/>
                <a:gd name="connsiteX44" fmla="*/ 2940772 w 3544094"/>
                <a:gd name="connsiteY44" fmla="*/ 1210975 h 2920240"/>
                <a:gd name="connsiteX45" fmla="*/ 3029419 w 3544094"/>
                <a:gd name="connsiteY45" fmla="*/ 1117978 h 2920240"/>
                <a:gd name="connsiteX46" fmla="*/ 3043858 w 3544094"/>
                <a:gd name="connsiteY46" fmla="*/ 1101767 h 2920240"/>
                <a:gd name="connsiteX47" fmla="*/ 3061311 w 3544094"/>
                <a:gd name="connsiteY47" fmla="*/ 1081784 h 2920240"/>
                <a:gd name="connsiteX48" fmla="*/ 3081903 w 3544094"/>
                <a:gd name="connsiteY48" fmla="*/ 1057279 h 2920240"/>
                <a:gd name="connsiteX49" fmla="*/ 3107141 w 3544094"/>
                <a:gd name="connsiteY49" fmla="*/ 1026363 h 2920240"/>
                <a:gd name="connsiteX50" fmla="*/ 3129491 w 3544094"/>
                <a:gd name="connsiteY50" fmla="*/ 997836 h 2920240"/>
                <a:gd name="connsiteX51" fmla="*/ 3141043 w 3544094"/>
                <a:gd name="connsiteY51" fmla="*/ 982755 h 2920240"/>
                <a:gd name="connsiteX52" fmla="*/ 3160128 w 3544094"/>
                <a:gd name="connsiteY52" fmla="*/ 957244 h 2920240"/>
                <a:gd name="connsiteX53" fmla="*/ 3160379 w 3544094"/>
                <a:gd name="connsiteY53" fmla="*/ 956867 h 2920240"/>
                <a:gd name="connsiteX54" fmla="*/ 3185115 w 3544094"/>
                <a:gd name="connsiteY54" fmla="*/ 922432 h 2920240"/>
                <a:gd name="connsiteX55" fmla="*/ 3185868 w 3544094"/>
                <a:gd name="connsiteY55" fmla="*/ 921427 h 2920240"/>
                <a:gd name="connsiteX56" fmla="*/ 3210227 w 3544094"/>
                <a:gd name="connsiteY56" fmla="*/ 885988 h 2920240"/>
                <a:gd name="connsiteX57" fmla="*/ 3257187 w 3544094"/>
                <a:gd name="connsiteY57" fmla="*/ 812972 h 2920240"/>
                <a:gd name="connsiteX58" fmla="*/ 3271250 w 3544094"/>
                <a:gd name="connsiteY58" fmla="*/ 789723 h 2920240"/>
                <a:gd name="connsiteX59" fmla="*/ 3289708 w 3544094"/>
                <a:gd name="connsiteY59" fmla="*/ 758305 h 2920240"/>
                <a:gd name="connsiteX60" fmla="*/ 3302138 w 3544094"/>
                <a:gd name="connsiteY60" fmla="*/ 736186 h 2920240"/>
                <a:gd name="connsiteX61" fmla="*/ 3313062 w 3544094"/>
                <a:gd name="connsiteY61" fmla="*/ 716330 h 2920240"/>
                <a:gd name="connsiteX62" fmla="*/ 3324362 w 3544094"/>
                <a:gd name="connsiteY62" fmla="*/ 695218 h 2920240"/>
                <a:gd name="connsiteX63" fmla="*/ 3345833 w 3544094"/>
                <a:gd name="connsiteY63" fmla="*/ 653494 h 2920240"/>
                <a:gd name="connsiteX64" fmla="*/ 3361654 w 3544094"/>
                <a:gd name="connsiteY64" fmla="*/ 621071 h 2920240"/>
                <a:gd name="connsiteX65" fmla="*/ 3372201 w 3544094"/>
                <a:gd name="connsiteY65" fmla="*/ 598576 h 2920240"/>
                <a:gd name="connsiteX66" fmla="*/ 3394551 w 3544094"/>
                <a:gd name="connsiteY66" fmla="*/ 548558 h 2920240"/>
                <a:gd name="connsiteX67" fmla="*/ 3403968 w 3544094"/>
                <a:gd name="connsiteY67" fmla="*/ 526314 h 2920240"/>
                <a:gd name="connsiteX68" fmla="*/ 3405852 w 3544094"/>
                <a:gd name="connsiteY68" fmla="*/ 521916 h 2920240"/>
                <a:gd name="connsiteX69" fmla="*/ 3413009 w 3544094"/>
                <a:gd name="connsiteY69" fmla="*/ 504448 h 2920240"/>
                <a:gd name="connsiteX70" fmla="*/ 3423430 w 3544094"/>
                <a:gd name="connsiteY70" fmla="*/ 477931 h 2920240"/>
                <a:gd name="connsiteX71" fmla="*/ 3435861 w 3544094"/>
                <a:gd name="connsiteY71" fmla="*/ 445130 h 2920240"/>
                <a:gd name="connsiteX72" fmla="*/ 3447664 w 3544094"/>
                <a:gd name="connsiteY72" fmla="*/ 411953 h 2920240"/>
                <a:gd name="connsiteX73" fmla="*/ 3458964 w 3544094"/>
                <a:gd name="connsiteY73" fmla="*/ 378650 h 2920240"/>
                <a:gd name="connsiteX74" fmla="*/ 3467502 w 3544094"/>
                <a:gd name="connsiteY74" fmla="*/ 352133 h 2920240"/>
                <a:gd name="connsiteX75" fmla="*/ 3481691 w 3544094"/>
                <a:gd name="connsiteY75" fmla="*/ 304503 h 2920240"/>
                <a:gd name="connsiteX76" fmla="*/ 3488471 w 3544094"/>
                <a:gd name="connsiteY76" fmla="*/ 280625 h 2920240"/>
                <a:gd name="connsiteX77" fmla="*/ 3489852 w 3544094"/>
                <a:gd name="connsiteY77" fmla="*/ 275347 h 2920240"/>
                <a:gd name="connsiteX78" fmla="*/ 3497260 w 3544094"/>
                <a:gd name="connsiteY78" fmla="*/ 246945 h 2920240"/>
                <a:gd name="connsiteX79" fmla="*/ 3498893 w 3544094"/>
                <a:gd name="connsiteY79" fmla="*/ 240788 h 2920240"/>
                <a:gd name="connsiteX80" fmla="*/ 3506678 w 3544094"/>
                <a:gd name="connsiteY80" fmla="*/ 208993 h 2920240"/>
                <a:gd name="connsiteX81" fmla="*/ 3512077 w 3544094"/>
                <a:gd name="connsiteY81" fmla="*/ 185115 h 2920240"/>
                <a:gd name="connsiteX82" fmla="*/ 3516597 w 3544094"/>
                <a:gd name="connsiteY82" fmla="*/ 164379 h 2920240"/>
                <a:gd name="connsiteX83" fmla="*/ 3544095 w 3544094"/>
                <a:gd name="connsiteY83" fmla="*/ 0 h 2920240"/>
                <a:gd name="connsiteX84" fmla="*/ 1825160 w 3544094"/>
                <a:gd name="connsiteY84" fmla="*/ 0 h 292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3544094" h="2920240">
                  <a:moveTo>
                    <a:pt x="1825160" y="0"/>
                  </a:moveTo>
                  <a:cubicBezTo>
                    <a:pt x="1804191" y="0"/>
                    <a:pt x="1783473" y="0"/>
                    <a:pt x="1763509" y="1005"/>
                  </a:cubicBezTo>
                  <a:cubicBezTo>
                    <a:pt x="1132438" y="14201"/>
                    <a:pt x="657690" y="240034"/>
                    <a:pt x="360110" y="624967"/>
                  </a:cubicBezTo>
                  <a:cubicBezTo>
                    <a:pt x="143140" y="904838"/>
                    <a:pt x="20843" y="1270041"/>
                    <a:pt x="2888" y="1699588"/>
                  </a:cubicBezTo>
                  <a:cubicBezTo>
                    <a:pt x="1004" y="1738547"/>
                    <a:pt x="0" y="1777379"/>
                    <a:pt x="0" y="1817217"/>
                  </a:cubicBezTo>
                  <a:cubicBezTo>
                    <a:pt x="0" y="2315129"/>
                    <a:pt x="107104" y="2695539"/>
                    <a:pt x="224629" y="2920240"/>
                  </a:cubicBezTo>
                  <a:lnTo>
                    <a:pt x="1649750" y="2920240"/>
                  </a:lnTo>
                  <a:cubicBezTo>
                    <a:pt x="1541768" y="2754353"/>
                    <a:pt x="1484010" y="2529527"/>
                    <a:pt x="1484010" y="2344537"/>
                  </a:cubicBezTo>
                  <a:cubicBezTo>
                    <a:pt x="1484010" y="1972799"/>
                    <a:pt x="1659293" y="1699588"/>
                    <a:pt x="2098005" y="1699588"/>
                  </a:cubicBezTo>
                  <a:lnTo>
                    <a:pt x="2172839" y="1699588"/>
                  </a:lnTo>
                  <a:cubicBezTo>
                    <a:pt x="2185647" y="1694812"/>
                    <a:pt x="2198328" y="1689911"/>
                    <a:pt x="2211010" y="1684885"/>
                  </a:cubicBezTo>
                  <a:cubicBezTo>
                    <a:pt x="2217916" y="1682245"/>
                    <a:pt x="2224696" y="1679481"/>
                    <a:pt x="2231476" y="1676590"/>
                  </a:cubicBezTo>
                  <a:cubicBezTo>
                    <a:pt x="2237755" y="1674202"/>
                    <a:pt x="2243907" y="1671689"/>
                    <a:pt x="2250059" y="1669050"/>
                  </a:cubicBezTo>
                  <a:cubicBezTo>
                    <a:pt x="2255710" y="1666788"/>
                    <a:pt x="2261360" y="1664400"/>
                    <a:pt x="2267010" y="1661886"/>
                  </a:cubicBezTo>
                  <a:cubicBezTo>
                    <a:pt x="2275297" y="1658493"/>
                    <a:pt x="2283584" y="1654849"/>
                    <a:pt x="2291871" y="1651079"/>
                  </a:cubicBezTo>
                  <a:cubicBezTo>
                    <a:pt x="2297521" y="1648691"/>
                    <a:pt x="2303172" y="1646177"/>
                    <a:pt x="2308822" y="1643539"/>
                  </a:cubicBezTo>
                  <a:cubicBezTo>
                    <a:pt x="2312840" y="1641905"/>
                    <a:pt x="2316984" y="1640020"/>
                    <a:pt x="2321002" y="1638009"/>
                  </a:cubicBezTo>
                  <a:cubicBezTo>
                    <a:pt x="2329414" y="1634238"/>
                    <a:pt x="2337701" y="1630468"/>
                    <a:pt x="2346114" y="1626447"/>
                  </a:cubicBezTo>
                  <a:cubicBezTo>
                    <a:pt x="2357289" y="1621169"/>
                    <a:pt x="2368464" y="1615765"/>
                    <a:pt x="2379639" y="1610235"/>
                  </a:cubicBezTo>
                  <a:cubicBezTo>
                    <a:pt x="2386921" y="1606591"/>
                    <a:pt x="2394330" y="1602946"/>
                    <a:pt x="2401612" y="1599176"/>
                  </a:cubicBezTo>
                  <a:cubicBezTo>
                    <a:pt x="2407388" y="1596412"/>
                    <a:pt x="2413038" y="1593395"/>
                    <a:pt x="2418689" y="1590379"/>
                  </a:cubicBezTo>
                  <a:cubicBezTo>
                    <a:pt x="2425971" y="1586609"/>
                    <a:pt x="2433128" y="1582839"/>
                    <a:pt x="2440285" y="1578943"/>
                  </a:cubicBezTo>
                  <a:cubicBezTo>
                    <a:pt x="2443298" y="1577435"/>
                    <a:pt x="2446312" y="1575927"/>
                    <a:pt x="2449200" y="1574168"/>
                  </a:cubicBezTo>
                  <a:cubicBezTo>
                    <a:pt x="2458366" y="1569392"/>
                    <a:pt x="2467406" y="1564365"/>
                    <a:pt x="2476446" y="1559338"/>
                  </a:cubicBezTo>
                  <a:cubicBezTo>
                    <a:pt x="2478204" y="1558459"/>
                    <a:pt x="2479837" y="1557453"/>
                    <a:pt x="2481469" y="1556448"/>
                  </a:cubicBezTo>
                  <a:cubicBezTo>
                    <a:pt x="2491012" y="1551169"/>
                    <a:pt x="2500554" y="1545766"/>
                    <a:pt x="2509971" y="1540236"/>
                  </a:cubicBezTo>
                  <a:cubicBezTo>
                    <a:pt x="2521900" y="1533324"/>
                    <a:pt x="2533702" y="1526287"/>
                    <a:pt x="2545380" y="1519249"/>
                  </a:cubicBezTo>
                  <a:cubicBezTo>
                    <a:pt x="2556931" y="1512211"/>
                    <a:pt x="2568357" y="1505173"/>
                    <a:pt x="2579658" y="1497885"/>
                  </a:cubicBezTo>
                  <a:cubicBezTo>
                    <a:pt x="2589954" y="1491475"/>
                    <a:pt x="2600124" y="1484815"/>
                    <a:pt x="2610295" y="1478154"/>
                  </a:cubicBezTo>
                  <a:cubicBezTo>
                    <a:pt x="2616573" y="1474007"/>
                    <a:pt x="2622851" y="1469860"/>
                    <a:pt x="2629129" y="1465587"/>
                  </a:cubicBezTo>
                  <a:cubicBezTo>
                    <a:pt x="2633900" y="1462445"/>
                    <a:pt x="2638672" y="1459177"/>
                    <a:pt x="2643443" y="1455910"/>
                  </a:cubicBezTo>
                  <a:cubicBezTo>
                    <a:pt x="2649470" y="1451889"/>
                    <a:pt x="2655371" y="1447742"/>
                    <a:pt x="2661398" y="1443594"/>
                  </a:cubicBezTo>
                  <a:cubicBezTo>
                    <a:pt x="2682618" y="1428765"/>
                    <a:pt x="2703587" y="1413559"/>
                    <a:pt x="2724179" y="1397975"/>
                  </a:cubicBezTo>
                  <a:cubicBezTo>
                    <a:pt x="2730960" y="1392948"/>
                    <a:pt x="2737740" y="1387670"/>
                    <a:pt x="2744520" y="1382518"/>
                  </a:cubicBezTo>
                  <a:cubicBezTo>
                    <a:pt x="2747910" y="1379878"/>
                    <a:pt x="2751300" y="1377365"/>
                    <a:pt x="2754565" y="1374726"/>
                  </a:cubicBezTo>
                  <a:cubicBezTo>
                    <a:pt x="2762350" y="1368694"/>
                    <a:pt x="2770009" y="1362536"/>
                    <a:pt x="2777668" y="1356378"/>
                  </a:cubicBezTo>
                  <a:cubicBezTo>
                    <a:pt x="2779426" y="1354996"/>
                    <a:pt x="2781184" y="1353613"/>
                    <a:pt x="2782942" y="1352105"/>
                  </a:cubicBezTo>
                  <a:cubicBezTo>
                    <a:pt x="2791355" y="1345444"/>
                    <a:pt x="2799642" y="1338533"/>
                    <a:pt x="2807929" y="1331620"/>
                  </a:cubicBezTo>
                  <a:cubicBezTo>
                    <a:pt x="2817094" y="1323955"/>
                    <a:pt x="2826261" y="1316163"/>
                    <a:pt x="2835427" y="1308371"/>
                  </a:cubicBezTo>
                  <a:cubicBezTo>
                    <a:pt x="2844467" y="1300454"/>
                    <a:pt x="2853507" y="1292537"/>
                    <a:pt x="2862422" y="1284619"/>
                  </a:cubicBezTo>
                  <a:cubicBezTo>
                    <a:pt x="2868575" y="1279215"/>
                    <a:pt x="2874602" y="1273686"/>
                    <a:pt x="2880628" y="1268030"/>
                  </a:cubicBezTo>
                  <a:cubicBezTo>
                    <a:pt x="2884646" y="1264512"/>
                    <a:pt x="2888665" y="1260867"/>
                    <a:pt x="2892557" y="1257223"/>
                  </a:cubicBezTo>
                  <a:cubicBezTo>
                    <a:pt x="2897830" y="1252321"/>
                    <a:pt x="2902978" y="1247546"/>
                    <a:pt x="2908126" y="1242645"/>
                  </a:cubicBezTo>
                  <a:cubicBezTo>
                    <a:pt x="2912144" y="1238874"/>
                    <a:pt x="2916037" y="1235104"/>
                    <a:pt x="2919929" y="1231334"/>
                  </a:cubicBezTo>
                  <a:cubicBezTo>
                    <a:pt x="2926961" y="1224548"/>
                    <a:pt x="2933867" y="1217887"/>
                    <a:pt x="2940772" y="1210975"/>
                  </a:cubicBezTo>
                  <a:cubicBezTo>
                    <a:pt x="2971409" y="1180814"/>
                    <a:pt x="3001042" y="1149773"/>
                    <a:pt x="3029419" y="1117978"/>
                  </a:cubicBezTo>
                  <a:cubicBezTo>
                    <a:pt x="3034316" y="1112574"/>
                    <a:pt x="3039212" y="1107170"/>
                    <a:pt x="3043858" y="1101767"/>
                  </a:cubicBezTo>
                  <a:cubicBezTo>
                    <a:pt x="3049760" y="1095231"/>
                    <a:pt x="3055536" y="1088571"/>
                    <a:pt x="3061311" y="1081784"/>
                  </a:cubicBezTo>
                  <a:cubicBezTo>
                    <a:pt x="3068217" y="1073742"/>
                    <a:pt x="3075123" y="1065573"/>
                    <a:pt x="3081903" y="1057279"/>
                  </a:cubicBezTo>
                  <a:cubicBezTo>
                    <a:pt x="3090442" y="1047099"/>
                    <a:pt x="3098854" y="1036668"/>
                    <a:pt x="3107141" y="1026363"/>
                  </a:cubicBezTo>
                  <a:cubicBezTo>
                    <a:pt x="3114801" y="1016938"/>
                    <a:pt x="3122209" y="1007387"/>
                    <a:pt x="3129491" y="997836"/>
                  </a:cubicBezTo>
                  <a:cubicBezTo>
                    <a:pt x="3133509" y="992809"/>
                    <a:pt x="3137402" y="987782"/>
                    <a:pt x="3141043" y="982755"/>
                  </a:cubicBezTo>
                  <a:cubicBezTo>
                    <a:pt x="3147572" y="974335"/>
                    <a:pt x="3153850" y="965789"/>
                    <a:pt x="3160128" y="957244"/>
                  </a:cubicBezTo>
                  <a:cubicBezTo>
                    <a:pt x="3160254" y="957118"/>
                    <a:pt x="3160379" y="956992"/>
                    <a:pt x="3160379" y="956867"/>
                  </a:cubicBezTo>
                  <a:cubicBezTo>
                    <a:pt x="3168792" y="945556"/>
                    <a:pt x="3177079" y="933994"/>
                    <a:pt x="3185115" y="922432"/>
                  </a:cubicBezTo>
                  <a:cubicBezTo>
                    <a:pt x="3185491" y="922181"/>
                    <a:pt x="3185617" y="921804"/>
                    <a:pt x="3185868" y="921427"/>
                  </a:cubicBezTo>
                  <a:cubicBezTo>
                    <a:pt x="3194155" y="909740"/>
                    <a:pt x="3202191" y="897927"/>
                    <a:pt x="3210227" y="885988"/>
                  </a:cubicBezTo>
                  <a:cubicBezTo>
                    <a:pt x="3226425" y="861984"/>
                    <a:pt x="3242120" y="837604"/>
                    <a:pt x="3257187" y="812972"/>
                  </a:cubicBezTo>
                  <a:cubicBezTo>
                    <a:pt x="3261958" y="805306"/>
                    <a:pt x="3266604" y="797514"/>
                    <a:pt x="3271250" y="789723"/>
                  </a:cubicBezTo>
                  <a:cubicBezTo>
                    <a:pt x="3277528" y="779292"/>
                    <a:pt x="3283680" y="768861"/>
                    <a:pt x="3289708" y="758305"/>
                  </a:cubicBezTo>
                  <a:cubicBezTo>
                    <a:pt x="3293977" y="751016"/>
                    <a:pt x="3298120" y="743601"/>
                    <a:pt x="3302138" y="736186"/>
                  </a:cubicBezTo>
                  <a:cubicBezTo>
                    <a:pt x="3305779" y="729652"/>
                    <a:pt x="3309421" y="722991"/>
                    <a:pt x="3313062" y="716330"/>
                  </a:cubicBezTo>
                  <a:cubicBezTo>
                    <a:pt x="3316954" y="709293"/>
                    <a:pt x="3320721" y="702255"/>
                    <a:pt x="3324362" y="695218"/>
                  </a:cubicBezTo>
                  <a:cubicBezTo>
                    <a:pt x="3331771" y="681394"/>
                    <a:pt x="3338802" y="667570"/>
                    <a:pt x="3345833" y="653494"/>
                  </a:cubicBezTo>
                  <a:cubicBezTo>
                    <a:pt x="3351107" y="642812"/>
                    <a:pt x="3356381" y="632005"/>
                    <a:pt x="3361654" y="621071"/>
                  </a:cubicBezTo>
                  <a:cubicBezTo>
                    <a:pt x="3365295" y="613531"/>
                    <a:pt x="3368811" y="606116"/>
                    <a:pt x="3372201" y="598576"/>
                  </a:cubicBezTo>
                  <a:cubicBezTo>
                    <a:pt x="3379861" y="581987"/>
                    <a:pt x="3387269" y="565273"/>
                    <a:pt x="3394551" y="548558"/>
                  </a:cubicBezTo>
                  <a:cubicBezTo>
                    <a:pt x="3397816" y="541144"/>
                    <a:pt x="3400955" y="533729"/>
                    <a:pt x="3403968" y="526314"/>
                  </a:cubicBezTo>
                  <a:cubicBezTo>
                    <a:pt x="3404596" y="524806"/>
                    <a:pt x="3405224" y="523298"/>
                    <a:pt x="3405852" y="521916"/>
                  </a:cubicBezTo>
                  <a:cubicBezTo>
                    <a:pt x="3408237" y="516135"/>
                    <a:pt x="3410623" y="510228"/>
                    <a:pt x="3413009" y="504448"/>
                  </a:cubicBezTo>
                  <a:cubicBezTo>
                    <a:pt x="3416525" y="495650"/>
                    <a:pt x="3420040" y="486853"/>
                    <a:pt x="3423430" y="477931"/>
                  </a:cubicBezTo>
                  <a:cubicBezTo>
                    <a:pt x="3427699" y="466997"/>
                    <a:pt x="3431843" y="456064"/>
                    <a:pt x="3435861" y="445130"/>
                  </a:cubicBezTo>
                  <a:cubicBezTo>
                    <a:pt x="3439879" y="434071"/>
                    <a:pt x="3443897" y="423012"/>
                    <a:pt x="3447664" y="411953"/>
                  </a:cubicBezTo>
                  <a:cubicBezTo>
                    <a:pt x="3451556" y="400894"/>
                    <a:pt x="3455323" y="389709"/>
                    <a:pt x="3458964" y="378650"/>
                  </a:cubicBezTo>
                  <a:cubicBezTo>
                    <a:pt x="3461852" y="369853"/>
                    <a:pt x="3464740" y="360930"/>
                    <a:pt x="3467502" y="352133"/>
                  </a:cubicBezTo>
                  <a:cubicBezTo>
                    <a:pt x="3472399" y="336298"/>
                    <a:pt x="3477171" y="320464"/>
                    <a:pt x="3481691" y="304503"/>
                  </a:cubicBezTo>
                  <a:cubicBezTo>
                    <a:pt x="3484076" y="296586"/>
                    <a:pt x="3486337" y="288669"/>
                    <a:pt x="3488471" y="280625"/>
                  </a:cubicBezTo>
                  <a:cubicBezTo>
                    <a:pt x="3488973" y="278866"/>
                    <a:pt x="3489350" y="277107"/>
                    <a:pt x="3489852" y="275347"/>
                  </a:cubicBezTo>
                  <a:cubicBezTo>
                    <a:pt x="3492489" y="265922"/>
                    <a:pt x="3495000" y="256497"/>
                    <a:pt x="3497260" y="246945"/>
                  </a:cubicBezTo>
                  <a:cubicBezTo>
                    <a:pt x="3497888" y="244935"/>
                    <a:pt x="3498390" y="242798"/>
                    <a:pt x="3498893" y="240788"/>
                  </a:cubicBezTo>
                  <a:cubicBezTo>
                    <a:pt x="3501655" y="230231"/>
                    <a:pt x="3504166" y="219675"/>
                    <a:pt x="3506678" y="208993"/>
                  </a:cubicBezTo>
                  <a:cubicBezTo>
                    <a:pt x="3508561" y="201075"/>
                    <a:pt x="3510319" y="193032"/>
                    <a:pt x="3512077" y="185115"/>
                  </a:cubicBezTo>
                  <a:cubicBezTo>
                    <a:pt x="3513709" y="178203"/>
                    <a:pt x="3515216" y="171291"/>
                    <a:pt x="3516597" y="164379"/>
                  </a:cubicBezTo>
                  <a:cubicBezTo>
                    <a:pt x="3528023" y="110089"/>
                    <a:pt x="3537189" y="55296"/>
                    <a:pt x="3544095" y="0"/>
                  </a:cubicBezTo>
                  <a:lnTo>
                    <a:pt x="1825160" y="0"/>
                  </a:lnTo>
                  <a:close/>
                </a:path>
              </a:pathLst>
            </a:custGeom>
            <a:solidFill>
              <a:srgbClr val="BABAE6"/>
            </a:solidFill>
            <a:ln w="9918"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1BA0A2C5-E930-30AA-AF2A-ABCE24FD522C}"/>
                </a:ext>
              </a:extLst>
            </p:cNvPr>
            <p:cNvSpPr/>
            <p:nvPr/>
          </p:nvSpPr>
          <p:spPr>
            <a:xfrm>
              <a:off x="326701" y="1755801"/>
              <a:ext cx="3401952" cy="2374364"/>
            </a:xfrm>
            <a:custGeom>
              <a:avLst/>
              <a:gdLst>
                <a:gd name="connsiteX0" fmla="*/ 1171236 w 3640651"/>
                <a:gd name="connsiteY0" fmla="*/ 0 h 2540962"/>
                <a:gd name="connsiteX1" fmla="*/ 0 w 3640651"/>
                <a:gd name="connsiteY1" fmla="*/ 0 h 2540962"/>
                <a:gd name="connsiteX2" fmla="*/ 0 w 3640651"/>
                <a:gd name="connsiteY2" fmla="*/ 1454905 h 2540962"/>
                <a:gd name="connsiteX3" fmla="*/ 985531 w 3640651"/>
                <a:gd name="connsiteY3" fmla="*/ 1454905 h 2540962"/>
                <a:gd name="connsiteX4" fmla="*/ 1874380 w 3640651"/>
                <a:gd name="connsiteY4" fmla="*/ 2305704 h 2540962"/>
                <a:gd name="connsiteX5" fmla="*/ 1844998 w 3640651"/>
                <a:gd name="connsiteY5" fmla="*/ 2540962 h 2540962"/>
                <a:gd name="connsiteX6" fmla="*/ 1906649 w 3640651"/>
                <a:gd name="connsiteY6" fmla="*/ 2539957 h 2540962"/>
                <a:gd name="connsiteX7" fmla="*/ 3625584 w 3640651"/>
                <a:gd name="connsiteY7" fmla="*/ 2539957 h 2540962"/>
                <a:gd name="connsiteX8" fmla="*/ 3640651 w 3640651"/>
                <a:gd name="connsiteY8" fmla="*/ 2295274 h 2540962"/>
                <a:gd name="connsiteX9" fmla="*/ 1171236 w 3640651"/>
                <a:gd name="connsiteY9" fmla="*/ 0 h 254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40651" h="2540962">
                  <a:moveTo>
                    <a:pt x="1171236" y="0"/>
                  </a:moveTo>
                  <a:lnTo>
                    <a:pt x="0" y="0"/>
                  </a:lnTo>
                  <a:lnTo>
                    <a:pt x="0" y="1454905"/>
                  </a:lnTo>
                  <a:lnTo>
                    <a:pt x="985531" y="1454905"/>
                  </a:lnTo>
                  <a:cubicBezTo>
                    <a:pt x="1522808" y="1454905"/>
                    <a:pt x="1874380" y="1817217"/>
                    <a:pt x="1874380" y="2305704"/>
                  </a:cubicBezTo>
                  <a:cubicBezTo>
                    <a:pt x="1874380" y="2388145"/>
                    <a:pt x="1863958" y="2466942"/>
                    <a:pt x="1844998" y="2540962"/>
                  </a:cubicBezTo>
                  <a:cubicBezTo>
                    <a:pt x="1864963" y="2539957"/>
                    <a:pt x="1885681" y="2539957"/>
                    <a:pt x="1906649" y="2539957"/>
                  </a:cubicBezTo>
                  <a:lnTo>
                    <a:pt x="3625584" y="2539957"/>
                  </a:lnTo>
                  <a:cubicBezTo>
                    <a:pt x="3636006" y="2459275"/>
                    <a:pt x="3640651" y="2377840"/>
                    <a:pt x="3640651" y="2295274"/>
                  </a:cubicBezTo>
                  <a:cubicBezTo>
                    <a:pt x="3640651" y="966543"/>
                    <a:pt x="2654242" y="0"/>
                    <a:pt x="1171236" y="0"/>
                  </a:cubicBezTo>
                  <a:close/>
                </a:path>
              </a:pathLst>
            </a:custGeom>
            <a:solidFill>
              <a:srgbClr val="6E64D6"/>
            </a:solidFill>
            <a:ln w="9918" cap="rnd">
              <a:noFill/>
              <a:prstDash val="solid"/>
              <a:round/>
            </a:ln>
          </p:spPr>
          <p:txBody>
            <a:bodyPr rtlCol="0" anchor="ctr"/>
            <a:lstStyle/>
            <a:p>
              <a:endParaRPr lang="en-US"/>
            </a:p>
          </p:txBody>
        </p:sp>
        <p:sp>
          <p:nvSpPr>
            <p:cNvPr id="53" name="Freeform 52">
              <a:extLst>
                <a:ext uri="{FF2B5EF4-FFF2-40B4-BE49-F238E27FC236}">
                  <a16:creationId xmlns:a16="http://schemas.microsoft.com/office/drawing/2014/main" id="{DACF5CCD-75D9-4191-0528-06BD5DD857C3}"/>
                </a:ext>
              </a:extLst>
            </p:cNvPr>
            <p:cNvSpPr/>
            <p:nvPr userDrawn="1"/>
          </p:nvSpPr>
          <p:spPr>
            <a:xfrm>
              <a:off x="1509396" y="0"/>
              <a:ext cx="1544753" cy="1157131"/>
            </a:xfrm>
            <a:custGeom>
              <a:avLst/>
              <a:gdLst>
                <a:gd name="connsiteX0" fmla="*/ 105798 w 1544753"/>
                <a:gd name="connsiteY0" fmla="*/ 0 h 1157131"/>
                <a:gd name="connsiteX1" fmla="*/ 1438955 w 1544753"/>
                <a:gd name="connsiteY1" fmla="*/ 0 h 1157131"/>
                <a:gd name="connsiteX2" fmla="*/ 1484056 w 1544753"/>
                <a:gd name="connsiteY2" fmla="*/ 83165 h 1157131"/>
                <a:gd name="connsiteX3" fmla="*/ 1544753 w 1544753"/>
                <a:gd name="connsiteY3" fmla="*/ 384074 h 1157131"/>
                <a:gd name="connsiteX4" fmla="*/ 772377 w 1544753"/>
                <a:gd name="connsiteY4" fmla="*/ 1157131 h 1157131"/>
                <a:gd name="connsiteX5" fmla="*/ 0 w 1544753"/>
                <a:gd name="connsiteY5" fmla="*/ 384074 h 1157131"/>
                <a:gd name="connsiteX6" fmla="*/ 60697 w 1544753"/>
                <a:gd name="connsiteY6" fmla="*/ 83165 h 1157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4753" h="1157131">
                  <a:moveTo>
                    <a:pt x="105798" y="0"/>
                  </a:moveTo>
                  <a:lnTo>
                    <a:pt x="1438955" y="0"/>
                  </a:lnTo>
                  <a:lnTo>
                    <a:pt x="1484056" y="83165"/>
                  </a:lnTo>
                  <a:cubicBezTo>
                    <a:pt x="1523140" y="175652"/>
                    <a:pt x="1544753" y="277337"/>
                    <a:pt x="1544753" y="384074"/>
                  </a:cubicBezTo>
                  <a:cubicBezTo>
                    <a:pt x="1544753" y="811021"/>
                    <a:pt x="1198949" y="1157131"/>
                    <a:pt x="772377" y="1157131"/>
                  </a:cubicBezTo>
                  <a:cubicBezTo>
                    <a:pt x="345805" y="1157131"/>
                    <a:pt x="0" y="811021"/>
                    <a:pt x="0" y="384074"/>
                  </a:cubicBezTo>
                  <a:cubicBezTo>
                    <a:pt x="0" y="277337"/>
                    <a:pt x="21613" y="175652"/>
                    <a:pt x="60697" y="83165"/>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17A9A595-4C7F-5774-F51F-7EF0AF89B76F}"/>
                </a:ext>
              </a:extLst>
            </p:cNvPr>
            <p:cNvSpPr/>
            <p:nvPr userDrawn="1"/>
          </p:nvSpPr>
          <p:spPr>
            <a:xfrm>
              <a:off x="1" y="4668477"/>
              <a:ext cx="747813" cy="1040437"/>
            </a:xfrm>
            <a:custGeom>
              <a:avLst/>
              <a:gdLst>
                <a:gd name="connsiteX0" fmla="*/ 0 w 747813"/>
                <a:gd name="connsiteY0" fmla="*/ 0 h 1040437"/>
                <a:gd name="connsiteX1" fmla="*/ 11648 w 747813"/>
                <a:gd name="connsiteY1" fmla="*/ 3619 h 1040437"/>
                <a:gd name="connsiteX2" fmla="*/ 335168 w 747813"/>
                <a:gd name="connsiteY2" fmla="*/ 36273 h 1040437"/>
                <a:gd name="connsiteX3" fmla="*/ 747813 w 747813"/>
                <a:gd name="connsiteY3" fmla="*/ 36273 h 1040437"/>
                <a:gd name="connsiteX4" fmla="*/ 414012 w 747813"/>
                <a:gd name="connsiteY4" fmla="*/ 1040437 h 1040437"/>
                <a:gd name="connsiteX5" fmla="*/ 0 w 747813"/>
                <a:gd name="connsiteY5" fmla="*/ 1040437 h 1040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7813" h="1040437">
                  <a:moveTo>
                    <a:pt x="0" y="0"/>
                  </a:moveTo>
                  <a:lnTo>
                    <a:pt x="11648" y="3619"/>
                  </a:lnTo>
                  <a:cubicBezTo>
                    <a:pt x="116151" y="25029"/>
                    <a:pt x="224350" y="36273"/>
                    <a:pt x="335168" y="36273"/>
                  </a:cubicBezTo>
                  <a:lnTo>
                    <a:pt x="747813" y="36273"/>
                  </a:lnTo>
                  <a:cubicBezTo>
                    <a:pt x="545069" y="297795"/>
                    <a:pt x="430790" y="639053"/>
                    <a:pt x="414012" y="1040437"/>
                  </a:cubicBezTo>
                  <a:lnTo>
                    <a:pt x="0" y="1040437"/>
                  </a:ln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6" name="Freeform 55">
            <a:extLst>
              <a:ext uri="{FF2B5EF4-FFF2-40B4-BE49-F238E27FC236}">
                <a16:creationId xmlns:a16="http://schemas.microsoft.com/office/drawing/2014/main" id="{839AD738-D6DE-B539-61AF-9176C26078FA}"/>
              </a:ext>
            </a:extLst>
          </p:cNvPr>
          <p:cNvSpPr/>
          <p:nvPr userDrawn="1"/>
        </p:nvSpPr>
        <p:spPr>
          <a:xfrm>
            <a:off x="651712" y="403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57" name="Text Placeholder 35">
            <a:extLst>
              <a:ext uri="{FF2B5EF4-FFF2-40B4-BE49-F238E27FC236}">
                <a16:creationId xmlns:a16="http://schemas.microsoft.com/office/drawing/2014/main" id="{290DBB18-020F-BDFD-482F-E4AB9068F24F}"/>
              </a:ext>
            </a:extLst>
          </p:cNvPr>
          <p:cNvSpPr>
            <a:spLocks noGrp="1"/>
          </p:cNvSpPr>
          <p:nvPr>
            <p:ph type="body" sz="quarter" idx="12" hasCustomPrompt="1"/>
          </p:nvPr>
        </p:nvSpPr>
        <p:spPr>
          <a:xfrm>
            <a:off x="686881" y="2536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58" name="Text Placeholder 35">
            <a:extLst>
              <a:ext uri="{FF2B5EF4-FFF2-40B4-BE49-F238E27FC236}">
                <a16:creationId xmlns:a16="http://schemas.microsoft.com/office/drawing/2014/main" id="{520ED651-E0BC-367A-06B7-FCAF19237546}"/>
              </a:ext>
            </a:extLst>
          </p:cNvPr>
          <p:cNvSpPr>
            <a:spLocks noGrp="1"/>
          </p:cNvSpPr>
          <p:nvPr>
            <p:ph type="body" sz="quarter" idx="13" hasCustomPrompt="1"/>
          </p:nvPr>
        </p:nvSpPr>
        <p:spPr>
          <a:xfrm>
            <a:off x="686881" y="2858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59" name="Picture Placeholder 9">
            <a:extLst>
              <a:ext uri="{FF2B5EF4-FFF2-40B4-BE49-F238E27FC236}">
                <a16:creationId xmlns:a16="http://schemas.microsoft.com/office/drawing/2014/main" id="{ADFDBDD5-FB42-9FFF-975E-80DF363067A1}"/>
              </a:ext>
            </a:extLst>
          </p:cNvPr>
          <p:cNvSpPr>
            <a:spLocks noGrp="1"/>
          </p:cNvSpPr>
          <p:nvPr>
            <p:ph type="pic" sz="quarter" idx="11" hasCustomPrompt="1"/>
          </p:nvPr>
        </p:nvSpPr>
        <p:spPr>
          <a:xfrm>
            <a:off x="686881" y="438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60" name="Freeform 59">
            <a:extLst>
              <a:ext uri="{FF2B5EF4-FFF2-40B4-BE49-F238E27FC236}">
                <a16:creationId xmlns:a16="http://schemas.microsoft.com/office/drawing/2014/main" id="{6B386349-FF31-24CE-9955-67EC5368506E}"/>
              </a:ext>
            </a:extLst>
          </p:cNvPr>
          <p:cNvSpPr/>
          <p:nvPr userDrawn="1"/>
        </p:nvSpPr>
        <p:spPr>
          <a:xfrm>
            <a:off x="651712" y="3607664"/>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1" name="Text Placeholder 35">
            <a:extLst>
              <a:ext uri="{FF2B5EF4-FFF2-40B4-BE49-F238E27FC236}">
                <a16:creationId xmlns:a16="http://schemas.microsoft.com/office/drawing/2014/main" id="{A8788B00-A7E9-AF03-527D-76DE5F67762F}"/>
              </a:ext>
            </a:extLst>
          </p:cNvPr>
          <p:cNvSpPr>
            <a:spLocks noGrp="1"/>
          </p:cNvSpPr>
          <p:nvPr>
            <p:ph type="body" sz="quarter" idx="14" hasCustomPrompt="1"/>
          </p:nvPr>
        </p:nvSpPr>
        <p:spPr>
          <a:xfrm>
            <a:off x="686881" y="5740159"/>
            <a:ext cx="2956243" cy="303738"/>
          </a:xfrm>
          <a:prstGeom prst="rect">
            <a:avLst/>
          </a:prstGeom>
        </p:spPr>
        <p:txBody>
          <a:bodyPr/>
          <a:lstStyle>
            <a:lvl1pPr marL="0" indent="0" algn="ctr">
              <a:buNone/>
              <a:defRPr sz="1800" b="1">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62" name="Text Placeholder 35">
            <a:extLst>
              <a:ext uri="{FF2B5EF4-FFF2-40B4-BE49-F238E27FC236}">
                <a16:creationId xmlns:a16="http://schemas.microsoft.com/office/drawing/2014/main" id="{D19434DD-A348-3703-6E9A-415A4114418D}"/>
              </a:ext>
            </a:extLst>
          </p:cNvPr>
          <p:cNvSpPr>
            <a:spLocks noGrp="1"/>
          </p:cNvSpPr>
          <p:nvPr>
            <p:ph type="body" sz="quarter" idx="15" hasCustomPrompt="1"/>
          </p:nvPr>
        </p:nvSpPr>
        <p:spPr>
          <a:xfrm>
            <a:off x="686881" y="6062014"/>
            <a:ext cx="2956243" cy="303738"/>
          </a:xfrm>
          <a:prstGeom prst="rect">
            <a:avLst/>
          </a:prstGeom>
        </p:spPr>
        <p:txBody>
          <a:bodyPr/>
          <a:lstStyle>
            <a:lvl1pPr marL="0" indent="0" algn="ct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63" name="Picture Placeholder 13">
            <a:extLst>
              <a:ext uri="{FF2B5EF4-FFF2-40B4-BE49-F238E27FC236}">
                <a16:creationId xmlns:a16="http://schemas.microsoft.com/office/drawing/2014/main" id="{CF5AF1C5-DC02-72B5-6591-1B346CC8304F}"/>
              </a:ext>
            </a:extLst>
          </p:cNvPr>
          <p:cNvSpPr>
            <a:spLocks noGrp="1"/>
          </p:cNvSpPr>
          <p:nvPr>
            <p:ph type="pic" sz="quarter" idx="16" hasCustomPrompt="1"/>
          </p:nvPr>
        </p:nvSpPr>
        <p:spPr>
          <a:xfrm>
            <a:off x="686881" y="3642316"/>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16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64" name="Title Placeholder 12">
            <a:extLst>
              <a:ext uri="{FF2B5EF4-FFF2-40B4-BE49-F238E27FC236}">
                <a16:creationId xmlns:a16="http://schemas.microsoft.com/office/drawing/2014/main" id="{D07952C5-D802-2691-2921-35B2FDCADE52}"/>
              </a:ext>
            </a:extLst>
          </p:cNvPr>
          <p:cNvSpPr>
            <a:spLocks noGrp="1"/>
          </p:cNvSpPr>
          <p:nvPr>
            <p:ph type="title" hasCustomPrompt="1"/>
          </p:nvPr>
        </p:nvSpPr>
        <p:spPr>
          <a:xfrm>
            <a:off x="4979092" y="2762643"/>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65" name="Text Placeholder 4">
            <a:extLst>
              <a:ext uri="{FF2B5EF4-FFF2-40B4-BE49-F238E27FC236}">
                <a16:creationId xmlns:a16="http://schemas.microsoft.com/office/drawing/2014/main" id="{FA22D318-5FA2-BFDF-C3EF-D6C4B8A9DE84}"/>
              </a:ext>
            </a:extLst>
          </p:cNvPr>
          <p:cNvSpPr>
            <a:spLocks noGrp="1"/>
          </p:cNvSpPr>
          <p:nvPr>
            <p:ph type="body" sz="quarter" idx="17" hasCustomPrompt="1"/>
          </p:nvPr>
        </p:nvSpPr>
        <p:spPr>
          <a:xfrm>
            <a:off x="4979091" y="3428999"/>
            <a:ext cx="6877739" cy="649288"/>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C6C2F5"/>
                </a:solidFill>
                <a:latin typeface="Segoe UI" panose="020B0502040204020203" pitchFamily="34" charset="0"/>
                <a:cs typeface="Segoe UI" panose="020B0502040204020203" pitchFamily="34" charset="0"/>
              </a:defRPr>
            </a:lvl2pPr>
            <a:lvl3pPr marL="914400" indent="0" algn="ctr">
              <a:buNone/>
              <a:defRPr>
                <a:solidFill>
                  <a:srgbClr val="C6C2F5"/>
                </a:solidFill>
                <a:latin typeface="Segoe UI" panose="020B0502040204020203" pitchFamily="34" charset="0"/>
                <a:cs typeface="Segoe UI" panose="020B0502040204020203" pitchFamily="34" charset="0"/>
              </a:defRPr>
            </a:lvl3pPr>
            <a:lvl4pPr marL="1371600" indent="0" algn="ctr">
              <a:buNone/>
              <a:defRPr>
                <a:solidFill>
                  <a:srgbClr val="C6C2F5"/>
                </a:solidFill>
                <a:latin typeface="Segoe UI" panose="020B0502040204020203" pitchFamily="34" charset="0"/>
                <a:cs typeface="Segoe UI" panose="020B0502040204020203" pitchFamily="34" charset="0"/>
              </a:defRPr>
            </a:lvl4pPr>
            <a:lvl5pPr marL="1828800" indent="0" algn="ctr">
              <a:buNone/>
              <a:defRPr>
                <a:solidFill>
                  <a:srgbClr val="C6C2F5"/>
                </a:solidFill>
                <a:latin typeface="Segoe UI" panose="020B0502040204020203" pitchFamily="34" charset="0"/>
                <a:cs typeface="Segoe UI" panose="020B0502040204020203" pitchFamily="34" charset="0"/>
              </a:defRPr>
            </a:lvl5pPr>
          </a:lstStyle>
          <a:p>
            <a:pPr lvl="0"/>
            <a:r>
              <a:rPr lang="en-US"/>
              <a:t>Subtitle if you want</a:t>
            </a:r>
          </a:p>
        </p:txBody>
      </p:sp>
      <p:sp>
        <p:nvSpPr>
          <p:cNvPr id="66" name="Freeform 65">
            <a:extLst>
              <a:ext uri="{FF2B5EF4-FFF2-40B4-BE49-F238E27FC236}">
                <a16:creationId xmlns:a16="http://schemas.microsoft.com/office/drawing/2014/main" id="{74562481-306F-4BBB-F9F5-E83ED8277934}"/>
              </a:ext>
            </a:extLst>
          </p:cNvPr>
          <p:cNvSpPr/>
          <p:nvPr userDrawn="1"/>
        </p:nvSpPr>
        <p:spPr>
          <a:xfrm>
            <a:off x="3411063" y="4888896"/>
            <a:ext cx="43881" cy="68228"/>
          </a:xfrm>
          <a:custGeom>
            <a:avLst/>
            <a:gdLst>
              <a:gd name="connsiteX0" fmla="*/ 46960 w 46960"/>
              <a:gd name="connsiteY0" fmla="*/ 0 h 73015"/>
              <a:gd name="connsiteX1" fmla="*/ 0 w 46960"/>
              <a:gd name="connsiteY1" fmla="*/ 73015 h 73015"/>
              <a:gd name="connsiteX2" fmla="*/ 46960 w 46960"/>
              <a:gd name="connsiteY2" fmla="*/ 0 h 73015"/>
            </a:gdLst>
            <a:ahLst/>
            <a:cxnLst>
              <a:cxn ang="0">
                <a:pos x="connsiteX0" y="connsiteY0"/>
              </a:cxn>
              <a:cxn ang="0">
                <a:pos x="connsiteX1" y="connsiteY1"/>
              </a:cxn>
              <a:cxn ang="0">
                <a:pos x="connsiteX2" y="connsiteY2"/>
              </a:cxn>
            </a:cxnLst>
            <a:rect l="l" t="t" r="r" b="b"/>
            <a:pathLst>
              <a:path w="46960" h="73015">
                <a:moveTo>
                  <a:pt x="46960" y="0"/>
                </a:moveTo>
                <a:cubicBezTo>
                  <a:pt x="31893" y="24632"/>
                  <a:pt x="16323" y="49012"/>
                  <a:pt x="0" y="73015"/>
                </a:cubicBezTo>
                <a:cubicBezTo>
                  <a:pt x="16198" y="49012"/>
                  <a:pt x="31893" y="24632"/>
                  <a:pt x="46960" y="0"/>
                </a:cubicBezTo>
                <a:close/>
              </a:path>
            </a:pathLst>
          </a:custGeom>
          <a:solidFill>
            <a:srgbClr val="27B1A6"/>
          </a:solidFill>
          <a:ln w="0" cap="flat">
            <a:noFill/>
            <a:prstDash val="solid"/>
            <a:miter/>
          </a:ln>
        </p:spPr>
        <p:txBody>
          <a:bodyPr rtlCol="0" anchor="ctr"/>
          <a:lstStyle/>
          <a:p>
            <a:endParaRPr lang="en-US"/>
          </a:p>
        </p:txBody>
      </p:sp>
      <p:sp>
        <p:nvSpPr>
          <p:cNvPr id="67" name="TextBox 66">
            <a:extLst>
              <a:ext uri="{FF2B5EF4-FFF2-40B4-BE49-F238E27FC236}">
                <a16:creationId xmlns:a16="http://schemas.microsoft.com/office/drawing/2014/main" id="{CB537D96-94C3-FAA1-CCAD-40D92A8D7FCB}"/>
              </a:ext>
            </a:extLst>
          </p:cNvPr>
          <p:cNvSpPr txBox="1"/>
          <p:nvPr userDrawn="1"/>
        </p:nvSpPr>
        <p:spPr>
          <a:xfrm>
            <a:off x="438912" y="1700784"/>
            <a:ext cx="0" cy="0"/>
          </a:xfrm>
          <a:prstGeom prst="rect">
            <a:avLst/>
          </a:prstGeom>
        </p:spPr>
        <p:txBody>
          <a:bodyPr vert="horz" wrap="none" lIns="91440" tIns="45720" rIns="91440" bIns="45720" rtlCol="0" anchor="t" anchorCtr="0">
            <a:normAutofit fontScale="25000" lnSpcReduction="20000"/>
          </a:bodyPr>
          <a:lstStyle/>
          <a:p>
            <a:pPr algn="l"/>
            <a:endParaRPr lang="en-US" sz="2800" b="0">
              <a:solidFill>
                <a:srgbClr val="C4C0F2"/>
              </a:solidFill>
              <a:latin typeface="Segoe UI" panose="020B0502040204020203" pitchFamily="34" charset="0"/>
              <a:cs typeface="Segoe UI" panose="020B0502040204020203" pitchFamily="34" charset="0"/>
            </a:endParaRPr>
          </a:p>
        </p:txBody>
      </p:sp>
      <p:pic>
        <p:nvPicPr>
          <p:cNvPr id="3" name="Picture 1">
            <a:extLst>
              <a:ext uri="{FF2B5EF4-FFF2-40B4-BE49-F238E27FC236}">
                <a16:creationId xmlns:a16="http://schemas.microsoft.com/office/drawing/2014/main" id="{2B259692-1B1B-84D0-2284-CE22170B0A4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6274" y="777868"/>
            <a:ext cx="3263373" cy="1206624"/>
          </a:xfrm>
          <a:prstGeom prst="rect">
            <a:avLst/>
          </a:prstGeom>
        </p:spPr>
      </p:pic>
    </p:spTree>
    <p:extLst>
      <p:ext uri="{BB962C8B-B14F-4D97-AF65-F5344CB8AC3E}">
        <p14:creationId xmlns:p14="http://schemas.microsoft.com/office/powerpoint/2010/main" val="278899119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Eggplant 3 presenters">
    <p:bg>
      <p:bgPr>
        <a:solidFill>
          <a:srgbClr val="351C5C"/>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1B85D4D-28B6-BC16-EE3B-EBADB221A7ED}"/>
              </a:ext>
            </a:extLst>
          </p:cNvPr>
          <p:cNvGrpSpPr/>
          <p:nvPr userDrawn="1"/>
        </p:nvGrpSpPr>
        <p:grpSpPr>
          <a:xfrm>
            <a:off x="8338751" y="0"/>
            <a:ext cx="3853250" cy="6858000"/>
            <a:chOff x="8338751" y="0"/>
            <a:chExt cx="3853250" cy="6858000"/>
          </a:xfrm>
        </p:grpSpPr>
        <p:sp>
          <p:nvSpPr>
            <p:cNvPr id="4" name="Freeform 3">
              <a:extLst>
                <a:ext uri="{FF2B5EF4-FFF2-40B4-BE49-F238E27FC236}">
                  <a16:creationId xmlns:a16="http://schemas.microsoft.com/office/drawing/2014/main" id="{B96F1A7D-626C-0903-0EA4-5562F87305C2}"/>
                </a:ext>
              </a:extLst>
            </p:cNvPr>
            <p:cNvSpPr/>
            <p:nvPr userDrawn="1"/>
          </p:nvSpPr>
          <p:spPr>
            <a:xfrm>
              <a:off x="8338752" y="1669801"/>
              <a:ext cx="3853249" cy="3707910"/>
            </a:xfrm>
            <a:custGeom>
              <a:avLst/>
              <a:gdLst>
                <a:gd name="connsiteX0" fmla="*/ 2807840 w 3853249"/>
                <a:gd name="connsiteY0" fmla="*/ 0 h 3707910"/>
                <a:gd name="connsiteX1" fmla="*/ 2807866 w 3853249"/>
                <a:gd name="connsiteY1" fmla="*/ 0 h 3707910"/>
                <a:gd name="connsiteX2" fmla="*/ 3000058 w 3853249"/>
                <a:gd name="connsiteY2" fmla="*/ 7565 h 3707910"/>
                <a:gd name="connsiteX3" fmla="*/ 3735384 w 3853249"/>
                <a:gd name="connsiteY3" fmla="*/ 181888 h 3707910"/>
                <a:gd name="connsiteX4" fmla="*/ 3853249 w 3853249"/>
                <a:gd name="connsiteY4" fmla="*/ 234940 h 3707910"/>
                <a:gd name="connsiteX5" fmla="*/ 3853249 w 3853249"/>
                <a:gd name="connsiteY5" fmla="*/ 2156594 h 3707910"/>
                <a:gd name="connsiteX6" fmla="*/ 3852241 w 3853249"/>
                <a:gd name="connsiteY6" fmla="*/ 2156482 h 3707910"/>
                <a:gd name="connsiteX7" fmla="*/ 3651982 w 3853249"/>
                <a:gd name="connsiteY7" fmla="*/ 2149237 h 3707910"/>
                <a:gd name="connsiteX8" fmla="*/ 2925104 w 3853249"/>
                <a:gd name="connsiteY8" fmla="*/ 2280324 h 3707910"/>
                <a:gd name="connsiteX9" fmla="*/ 2830686 w 3853249"/>
                <a:gd name="connsiteY9" fmla="*/ 2275086 h 3707910"/>
                <a:gd name="connsiteX10" fmla="*/ 2032088 w 3853249"/>
                <a:gd name="connsiteY10" fmla="*/ 2685673 h 3707910"/>
                <a:gd name="connsiteX11" fmla="*/ 1859099 w 3853249"/>
                <a:gd name="connsiteY11" fmla="*/ 3281608 h 3707910"/>
                <a:gd name="connsiteX12" fmla="*/ 1859099 w 3853249"/>
                <a:gd name="connsiteY12" fmla="*/ 3707910 h 3707910"/>
                <a:gd name="connsiteX13" fmla="*/ 0 w 3853249"/>
                <a:gd name="connsiteY13" fmla="*/ 3707910 h 3707910"/>
                <a:gd name="connsiteX14" fmla="*/ 0 w 3853249"/>
                <a:gd name="connsiteY14" fmla="*/ 3021181 h 3707910"/>
                <a:gd name="connsiteX15" fmla="*/ 69841 w 3853249"/>
                <a:gd name="connsiteY15" fmla="*/ 2290800 h 3707910"/>
                <a:gd name="connsiteX16" fmla="*/ 2552117 w 3853249"/>
                <a:gd name="connsiteY16" fmla="*/ 10349 h 370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53249" h="3707910">
                  <a:moveTo>
                    <a:pt x="2807840" y="0"/>
                  </a:moveTo>
                  <a:lnTo>
                    <a:pt x="2807866" y="0"/>
                  </a:lnTo>
                  <a:lnTo>
                    <a:pt x="3000058" y="7565"/>
                  </a:lnTo>
                  <a:cubicBezTo>
                    <a:pt x="3254712" y="27644"/>
                    <a:pt x="3502278" y="87300"/>
                    <a:pt x="3735384" y="181888"/>
                  </a:cubicBezTo>
                  <a:lnTo>
                    <a:pt x="3853249" y="234940"/>
                  </a:lnTo>
                  <a:lnTo>
                    <a:pt x="3853249" y="2156594"/>
                  </a:lnTo>
                  <a:lnTo>
                    <a:pt x="3852241" y="2156482"/>
                  </a:lnTo>
                  <a:cubicBezTo>
                    <a:pt x="3786695" y="2151681"/>
                    <a:pt x="3719909" y="2149237"/>
                    <a:pt x="3651982" y="2149237"/>
                  </a:cubicBezTo>
                  <a:cubicBezTo>
                    <a:pt x="3386321" y="2149237"/>
                    <a:pt x="3143491" y="2196379"/>
                    <a:pt x="2925104" y="2280324"/>
                  </a:cubicBezTo>
                  <a:cubicBezTo>
                    <a:pt x="2893677" y="2276831"/>
                    <a:pt x="2862249" y="2275086"/>
                    <a:pt x="2830686" y="2275086"/>
                  </a:cubicBezTo>
                  <a:cubicBezTo>
                    <a:pt x="2491691" y="2275086"/>
                    <a:pt x="2203331" y="2428871"/>
                    <a:pt x="2032088" y="2685673"/>
                  </a:cubicBezTo>
                  <a:cubicBezTo>
                    <a:pt x="1921955" y="2848189"/>
                    <a:pt x="1859099" y="3050863"/>
                    <a:pt x="1859099" y="3281608"/>
                  </a:cubicBezTo>
                  <a:lnTo>
                    <a:pt x="1859099" y="3707910"/>
                  </a:lnTo>
                  <a:lnTo>
                    <a:pt x="0" y="3707910"/>
                  </a:lnTo>
                  <a:lnTo>
                    <a:pt x="0" y="3021181"/>
                  </a:lnTo>
                  <a:cubicBezTo>
                    <a:pt x="0" y="2764244"/>
                    <a:pt x="24445" y="2521410"/>
                    <a:pt x="69841" y="2290800"/>
                  </a:cubicBezTo>
                  <a:cubicBezTo>
                    <a:pt x="330357" y="978629"/>
                    <a:pt x="1292649" y="113380"/>
                    <a:pt x="2552117" y="10349"/>
                  </a:cubicBez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96A7FC5A-D286-1685-7B81-42E32B894946}"/>
                </a:ext>
              </a:extLst>
            </p:cNvPr>
            <p:cNvSpPr/>
            <p:nvPr userDrawn="1"/>
          </p:nvSpPr>
          <p:spPr>
            <a:xfrm rot="16200000">
              <a:off x="9526095" y="2762781"/>
              <a:ext cx="1427586" cy="3802274"/>
            </a:xfrm>
            <a:custGeom>
              <a:avLst/>
              <a:gdLst>
                <a:gd name="connsiteX0" fmla="*/ 1012412 w 1012412"/>
                <a:gd name="connsiteY0" fmla="*/ 2072799 h 2694382"/>
                <a:gd name="connsiteX1" fmla="*/ 302324 w 1012412"/>
                <a:gd name="connsiteY1" fmla="*/ 2694382 h 2694382"/>
                <a:gd name="connsiteX2" fmla="*/ 0 w 1012412"/>
                <a:gd name="connsiteY2" fmla="*/ 2694382 h 2694382"/>
                <a:gd name="connsiteX3" fmla="*/ 0 w 1012412"/>
                <a:gd name="connsiteY3" fmla="*/ 0 h 2694382"/>
                <a:gd name="connsiteX4" fmla="*/ 487013 w 1012412"/>
                <a:gd name="connsiteY4" fmla="*/ 0 h 2694382"/>
                <a:gd name="connsiteX5" fmla="*/ 1004983 w 1012412"/>
                <a:gd name="connsiteY5" fmla="*/ 49491 h 2694382"/>
                <a:gd name="connsiteX6" fmla="*/ 1004983 w 1012412"/>
                <a:gd name="connsiteY6" fmla="*/ 1439986 h 2694382"/>
                <a:gd name="connsiteX7" fmla="*/ 519208 w 1012412"/>
                <a:gd name="connsiteY7" fmla="*/ 1439986 h 2694382"/>
                <a:gd name="connsiteX8" fmla="*/ 1012412 w 1012412"/>
                <a:gd name="connsiteY8" fmla="*/ 2072704 h 269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412" h="2694382">
                  <a:moveTo>
                    <a:pt x="1012412" y="2072799"/>
                  </a:moveTo>
                  <a:cubicBezTo>
                    <a:pt x="981456" y="2426943"/>
                    <a:pt x="697611" y="2694382"/>
                    <a:pt x="302324" y="2694382"/>
                  </a:cubicBezTo>
                  <a:lnTo>
                    <a:pt x="0" y="2694382"/>
                  </a:lnTo>
                  <a:lnTo>
                    <a:pt x="0" y="0"/>
                  </a:lnTo>
                  <a:lnTo>
                    <a:pt x="487013" y="0"/>
                  </a:lnTo>
                  <a:cubicBezTo>
                    <a:pt x="669227" y="0"/>
                    <a:pt x="841439" y="17322"/>
                    <a:pt x="1004983" y="49491"/>
                  </a:cubicBezTo>
                  <a:lnTo>
                    <a:pt x="1004983" y="1439986"/>
                  </a:lnTo>
                  <a:lnTo>
                    <a:pt x="519208" y="1439986"/>
                  </a:lnTo>
                  <a:cubicBezTo>
                    <a:pt x="723710" y="1574943"/>
                    <a:pt x="908304" y="1792892"/>
                    <a:pt x="1012412" y="2072704"/>
                  </a:cubicBezTo>
                  <a:close/>
                </a:path>
              </a:pathLst>
            </a:custGeom>
            <a:solidFill>
              <a:srgbClr val="F1AAB6"/>
            </a:solidFill>
            <a:ln w="9525"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57AA52B7-0DAE-7FB0-A702-91A9367CFDBE}"/>
                </a:ext>
              </a:extLst>
            </p:cNvPr>
            <p:cNvSpPr/>
            <p:nvPr userDrawn="1"/>
          </p:nvSpPr>
          <p:spPr>
            <a:xfrm>
              <a:off x="11461424" y="0"/>
              <a:ext cx="730576" cy="1300694"/>
            </a:xfrm>
            <a:custGeom>
              <a:avLst/>
              <a:gdLst>
                <a:gd name="connsiteX0" fmla="*/ 173798 w 730576"/>
                <a:gd name="connsiteY0" fmla="*/ 0 h 1300694"/>
                <a:gd name="connsiteX1" fmla="*/ 730576 w 730576"/>
                <a:gd name="connsiteY1" fmla="*/ 0 h 1300694"/>
                <a:gd name="connsiteX2" fmla="*/ 730576 w 730576"/>
                <a:gd name="connsiteY2" fmla="*/ 1300694 h 1300694"/>
                <a:gd name="connsiteX3" fmla="*/ 597481 w 730576"/>
                <a:gd name="connsiteY3" fmla="*/ 1287848 h 1300694"/>
                <a:gd name="connsiteX4" fmla="*/ 0 w 730576"/>
                <a:gd name="connsiteY4" fmla="*/ 513924 h 1300694"/>
                <a:gd name="connsiteX5" fmla="*/ 122764 w 730576"/>
                <a:gd name="connsiteY5" fmla="*/ 65928 h 130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576" h="1300694">
                  <a:moveTo>
                    <a:pt x="173798" y="0"/>
                  </a:moveTo>
                  <a:lnTo>
                    <a:pt x="730576" y="0"/>
                  </a:lnTo>
                  <a:lnTo>
                    <a:pt x="730576" y="1300694"/>
                  </a:lnTo>
                  <a:lnTo>
                    <a:pt x="597481" y="1287848"/>
                  </a:lnTo>
                  <a:cubicBezTo>
                    <a:pt x="240520" y="1216924"/>
                    <a:pt x="0" y="908561"/>
                    <a:pt x="0" y="513924"/>
                  </a:cubicBezTo>
                  <a:cubicBezTo>
                    <a:pt x="0" y="344793"/>
                    <a:pt x="44177" y="191490"/>
                    <a:pt x="122764" y="65928"/>
                  </a:cubicBez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334C4586-4FF4-4A4E-8C33-E4FA5B5F4AC5}"/>
                </a:ext>
              </a:extLst>
            </p:cNvPr>
            <p:cNvSpPr/>
            <p:nvPr userDrawn="1"/>
          </p:nvSpPr>
          <p:spPr>
            <a:xfrm>
              <a:off x="11263856" y="3819038"/>
              <a:ext cx="928144" cy="1558673"/>
            </a:xfrm>
            <a:custGeom>
              <a:avLst/>
              <a:gdLst>
                <a:gd name="connsiteX0" fmla="*/ 726878 w 928144"/>
                <a:gd name="connsiteY0" fmla="*/ 0 h 1558673"/>
                <a:gd name="connsiteX1" fmla="*/ 927139 w 928144"/>
                <a:gd name="connsiteY1" fmla="*/ 7244 h 1558673"/>
                <a:gd name="connsiteX2" fmla="*/ 928144 w 928144"/>
                <a:gd name="connsiteY2" fmla="*/ 7355 h 1558673"/>
                <a:gd name="connsiteX3" fmla="*/ 928144 w 928144"/>
                <a:gd name="connsiteY3" fmla="*/ 1558673 h 1558673"/>
                <a:gd name="connsiteX4" fmla="*/ 877169 w 928144"/>
                <a:gd name="connsiteY4" fmla="*/ 1558673 h 1558673"/>
                <a:gd name="connsiteX5" fmla="*/ 877169 w 928144"/>
                <a:gd name="connsiteY5" fmla="*/ 1132371 h 1558673"/>
                <a:gd name="connsiteX6" fmla="*/ 0 w 928144"/>
                <a:gd name="connsiteY6" fmla="*/ 131087 h 1558673"/>
                <a:gd name="connsiteX7" fmla="*/ 726878 w 928144"/>
                <a:gd name="connsiteY7" fmla="*/ 0 h 155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8144" h="1558673">
                  <a:moveTo>
                    <a:pt x="726878" y="0"/>
                  </a:moveTo>
                  <a:cubicBezTo>
                    <a:pt x="794805" y="0"/>
                    <a:pt x="861592" y="2443"/>
                    <a:pt x="927139" y="7244"/>
                  </a:cubicBezTo>
                  <a:lnTo>
                    <a:pt x="928144" y="7355"/>
                  </a:lnTo>
                  <a:lnTo>
                    <a:pt x="928144" y="1558673"/>
                  </a:lnTo>
                  <a:lnTo>
                    <a:pt x="877169" y="1558673"/>
                  </a:lnTo>
                  <a:lnTo>
                    <a:pt x="877169" y="1132371"/>
                  </a:lnTo>
                  <a:cubicBezTo>
                    <a:pt x="877169" y="574983"/>
                    <a:pt x="499762" y="174738"/>
                    <a:pt x="0" y="131087"/>
                  </a:cubicBezTo>
                  <a:cubicBezTo>
                    <a:pt x="218385" y="47277"/>
                    <a:pt x="461351" y="0"/>
                    <a:pt x="726878"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9A17AB0D-9547-640F-545B-1885035D3EEB}"/>
                </a:ext>
              </a:extLst>
            </p:cNvPr>
            <p:cNvSpPr/>
            <p:nvPr userDrawn="1"/>
          </p:nvSpPr>
          <p:spPr>
            <a:xfrm>
              <a:off x="8366454" y="5772584"/>
              <a:ext cx="3825546" cy="1085416"/>
            </a:xfrm>
            <a:custGeom>
              <a:avLst/>
              <a:gdLst>
                <a:gd name="connsiteX0" fmla="*/ 1332977 w 3825546"/>
                <a:gd name="connsiteY0" fmla="*/ 0 h 1085416"/>
                <a:gd name="connsiteX1" fmla="*/ 3825546 w 3825546"/>
                <a:gd name="connsiteY1" fmla="*/ 0 h 1085416"/>
                <a:gd name="connsiteX2" fmla="*/ 3825546 w 3825546"/>
                <a:gd name="connsiteY2" fmla="*/ 1085416 h 1085416"/>
                <a:gd name="connsiteX3" fmla="*/ 0 w 3825546"/>
                <a:gd name="connsiteY3" fmla="*/ 1085416 h 1085416"/>
                <a:gd name="connsiteX4" fmla="*/ 33218 w 3825546"/>
                <a:gd name="connsiteY4" fmla="*/ 956223 h 1085416"/>
                <a:gd name="connsiteX5" fmla="*/ 1332977 w 3825546"/>
                <a:gd name="connsiteY5" fmla="*/ 0 h 108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25546" h="1085416">
                  <a:moveTo>
                    <a:pt x="1332977" y="0"/>
                  </a:moveTo>
                  <a:lnTo>
                    <a:pt x="3825546" y="0"/>
                  </a:lnTo>
                  <a:lnTo>
                    <a:pt x="3825546" y="1085416"/>
                  </a:lnTo>
                  <a:lnTo>
                    <a:pt x="0" y="1085416"/>
                  </a:lnTo>
                  <a:lnTo>
                    <a:pt x="33218" y="956223"/>
                  </a:lnTo>
                  <a:cubicBezTo>
                    <a:pt x="205538" y="402189"/>
                    <a:pt x="722309" y="0"/>
                    <a:pt x="1332977" y="0"/>
                  </a:cubicBezTo>
                  <a:close/>
                </a:path>
              </a:pathLst>
            </a:custGeom>
            <a:solidFill>
              <a:srgbClr val="B5821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1A02BAC-A386-7F71-F0D3-21C9FE166863}"/>
              </a:ext>
            </a:extLst>
          </p:cNvPr>
          <p:cNvGrpSpPr/>
          <p:nvPr userDrawn="1"/>
        </p:nvGrpSpPr>
        <p:grpSpPr>
          <a:xfrm>
            <a:off x="0" y="1251410"/>
            <a:ext cx="4748030" cy="5616027"/>
            <a:chOff x="0" y="1251410"/>
            <a:chExt cx="4748030" cy="5616027"/>
          </a:xfrm>
        </p:grpSpPr>
        <p:sp>
          <p:nvSpPr>
            <p:cNvPr id="21" name="Freeform 20">
              <a:extLst>
                <a:ext uri="{FF2B5EF4-FFF2-40B4-BE49-F238E27FC236}">
                  <a16:creationId xmlns:a16="http://schemas.microsoft.com/office/drawing/2014/main" id="{3C180D18-38B7-FA8F-CEF9-E52066B2445B}"/>
                </a:ext>
              </a:extLst>
            </p:cNvPr>
            <p:cNvSpPr/>
            <p:nvPr/>
          </p:nvSpPr>
          <p:spPr>
            <a:xfrm>
              <a:off x="3169211" y="4363657"/>
              <a:ext cx="1578819" cy="1522386"/>
            </a:xfrm>
            <a:custGeom>
              <a:avLst/>
              <a:gdLst>
                <a:gd name="connsiteX0" fmla="*/ 0 w 1119663"/>
                <a:gd name="connsiteY0" fmla="*/ 536592 h 1078799"/>
                <a:gd name="connsiteX1" fmla="*/ 559784 w 1119663"/>
                <a:gd name="connsiteY1" fmla="*/ 0 h 1078799"/>
                <a:gd name="connsiteX2" fmla="*/ 1119664 w 1119663"/>
                <a:gd name="connsiteY2" fmla="*/ 536592 h 1078799"/>
                <a:gd name="connsiteX3" fmla="*/ 559784 w 1119663"/>
                <a:gd name="connsiteY3" fmla="*/ 1078800 h 1078799"/>
                <a:gd name="connsiteX4" fmla="*/ 0 w 1119663"/>
                <a:gd name="connsiteY4" fmla="*/ 536592 h 107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663" h="1078799">
                  <a:moveTo>
                    <a:pt x="0" y="536592"/>
                  </a:moveTo>
                  <a:cubicBezTo>
                    <a:pt x="0" y="222613"/>
                    <a:pt x="239935" y="0"/>
                    <a:pt x="559784" y="0"/>
                  </a:cubicBezTo>
                  <a:cubicBezTo>
                    <a:pt x="879634" y="0"/>
                    <a:pt x="1119664" y="222613"/>
                    <a:pt x="1119664" y="536592"/>
                  </a:cubicBezTo>
                  <a:cubicBezTo>
                    <a:pt x="1119664" y="850572"/>
                    <a:pt x="885444" y="1078800"/>
                    <a:pt x="559784" y="1078800"/>
                  </a:cubicBezTo>
                  <a:cubicBezTo>
                    <a:pt x="234125" y="1078800"/>
                    <a:pt x="0" y="850572"/>
                    <a:pt x="0" y="536592"/>
                  </a:cubicBezTo>
                  <a:close/>
                </a:path>
              </a:pathLst>
            </a:custGeom>
            <a:solidFill>
              <a:srgbClr val="EFBC6E"/>
            </a:solidFill>
            <a:ln w="9525" cap="flat">
              <a:noFill/>
              <a:prstDash val="solid"/>
              <a:miter/>
            </a:ln>
          </p:spPr>
          <p:txBody>
            <a:bodyPr rtlCol="0" anchor="ctr"/>
            <a:lstStyle/>
            <a:p>
              <a:endParaRPr lang="en-US"/>
            </a:p>
          </p:txBody>
        </p:sp>
        <p:sp>
          <p:nvSpPr>
            <p:cNvPr id="22" name="Freeform 21">
              <a:extLst>
                <a:ext uri="{FF2B5EF4-FFF2-40B4-BE49-F238E27FC236}">
                  <a16:creationId xmlns:a16="http://schemas.microsoft.com/office/drawing/2014/main" id="{63659FF4-1127-42A7-F757-62BC06D4467B}"/>
                </a:ext>
              </a:extLst>
            </p:cNvPr>
            <p:cNvSpPr/>
            <p:nvPr userDrawn="1"/>
          </p:nvSpPr>
          <p:spPr>
            <a:xfrm>
              <a:off x="1" y="5377284"/>
              <a:ext cx="3251275" cy="1490153"/>
            </a:xfrm>
            <a:custGeom>
              <a:avLst/>
              <a:gdLst>
                <a:gd name="connsiteX0" fmla="*/ 0 w 3251275"/>
                <a:gd name="connsiteY0" fmla="*/ 0 h 1490153"/>
                <a:gd name="connsiteX1" fmla="*/ 1761099 w 3251275"/>
                <a:gd name="connsiteY1" fmla="*/ 0 h 1490153"/>
                <a:gd name="connsiteX2" fmla="*/ 3251275 w 3251275"/>
                <a:gd name="connsiteY2" fmla="*/ 1490153 h 1490153"/>
                <a:gd name="connsiteX3" fmla="*/ 3239351 w 3251275"/>
                <a:gd name="connsiteY3" fmla="*/ 1490153 h 1490153"/>
                <a:gd name="connsiteX4" fmla="*/ 3204595 w 3251275"/>
                <a:gd name="connsiteY4" fmla="*/ 1490153 h 1490153"/>
                <a:gd name="connsiteX5" fmla="*/ 3148529 w 3251275"/>
                <a:gd name="connsiteY5" fmla="*/ 1490153 h 1490153"/>
                <a:gd name="connsiteX6" fmla="*/ 3072675 w 3251275"/>
                <a:gd name="connsiteY6" fmla="*/ 1490153 h 1490153"/>
                <a:gd name="connsiteX7" fmla="*/ 2978555 w 3251275"/>
                <a:gd name="connsiteY7" fmla="*/ 1490153 h 1490153"/>
                <a:gd name="connsiteX8" fmla="*/ 2867691 w 3251275"/>
                <a:gd name="connsiteY8" fmla="*/ 1490153 h 1490153"/>
                <a:gd name="connsiteX9" fmla="*/ 2741605 w 3251275"/>
                <a:gd name="connsiteY9" fmla="*/ 1490153 h 1490153"/>
                <a:gd name="connsiteX10" fmla="*/ 2601820 w 3251275"/>
                <a:gd name="connsiteY10" fmla="*/ 1490153 h 1490153"/>
                <a:gd name="connsiteX11" fmla="*/ 2449858 w 3251275"/>
                <a:gd name="connsiteY11" fmla="*/ 1490153 h 1490153"/>
                <a:gd name="connsiteX12" fmla="*/ 2287241 w 3251275"/>
                <a:gd name="connsiteY12" fmla="*/ 1490153 h 1490153"/>
                <a:gd name="connsiteX13" fmla="*/ 2115491 w 3251275"/>
                <a:gd name="connsiteY13" fmla="*/ 1490153 h 1490153"/>
                <a:gd name="connsiteX14" fmla="*/ 1936130 w 3251275"/>
                <a:gd name="connsiteY14" fmla="*/ 1490153 h 1490153"/>
                <a:gd name="connsiteX15" fmla="*/ 1560664 w 3251275"/>
                <a:gd name="connsiteY15" fmla="*/ 1490153 h 1490153"/>
                <a:gd name="connsiteX16" fmla="*/ 1173021 w 3251275"/>
                <a:gd name="connsiteY16" fmla="*/ 1490153 h 1490153"/>
                <a:gd name="connsiteX17" fmla="*/ 785378 w 3251275"/>
                <a:gd name="connsiteY17" fmla="*/ 1490153 h 1490153"/>
                <a:gd name="connsiteX18" fmla="*/ 409912 w 3251275"/>
                <a:gd name="connsiteY18" fmla="*/ 1490153 h 1490153"/>
                <a:gd name="connsiteX19" fmla="*/ 230551 w 3251275"/>
                <a:gd name="connsiteY19" fmla="*/ 1490153 h 1490153"/>
                <a:gd name="connsiteX20" fmla="*/ 58801 w 3251275"/>
                <a:gd name="connsiteY20" fmla="*/ 1490153 h 1490153"/>
                <a:gd name="connsiteX21" fmla="*/ 0 w 3251275"/>
                <a:gd name="connsiteY21" fmla="*/ 1490153 h 149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51275" h="1490153">
                  <a:moveTo>
                    <a:pt x="0" y="0"/>
                  </a:moveTo>
                  <a:lnTo>
                    <a:pt x="1761099" y="0"/>
                  </a:lnTo>
                  <a:cubicBezTo>
                    <a:pt x="2584154" y="0"/>
                    <a:pt x="3251275" y="667246"/>
                    <a:pt x="3251275" y="1490153"/>
                  </a:cubicBezTo>
                  <a:lnTo>
                    <a:pt x="3239351" y="1490153"/>
                  </a:lnTo>
                  <a:lnTo>
                    <a:pt x="3204595" y="1490153"/>
                  </a:lnTo>
                  <a:lnTo>
                    <a:pt x="3148529" y="1490153"/>
                  </a:lnTo>
                  <a:lnTo>
                    <a:pt x="3072675" y="1490153"/>
                  </a:lnTo>
                  <a:lnTo>
                    <a:pt x="2978555" y="1490153"/>
                  </a:lnTo>
                  <a:lnTo>
                    <a:pt x="2867691" y="1490153"/>
                  </a:lnTo>
                  <a:lnTo>
                    <a:pt x="2741605" y="1490153"/>
                  </a:lnTo>
                  <a:lnTo>
                    <a:pt x="2601820" y="1490153"/>
                  </a:lnTo>
                  <a:lnTo>
                    <a:pt x="2449858" y="1490153"/>
                  </a:lnTo>
                  <a:lnTo>
                    <a:pt x="2287241" y="1490153"/>
                  </a:lnTo>
                  <a:lnTo>
                    <a:pt x="2115491" y="1490153"/>
                  </a:lnTo>
                  <a:lnTo>
                    <a:pt x="1936130" y="1490153"/>
                  </a:lnTo>
                  <a:lnTo>
                    <a:pt x="1560664" y="1490153"/>
                  </a:lnTo>
                  <a:lnTo>
                    <a:pt x="1173021" y="1490153"/>
                  </a:lnTo>
                  <a:lnTo>
                    <a:pt x="785378" y="1490153"/>
                  </a:lnTo>
                  <a:lnTo>
                    <a:pt x="409912" y="1490153"/>
                  </a:lnTo>
                  <a:lnTo>
                    <a:pt x="230551" y="1490153"/>
                  </a:lnTo>
                  <a:lnTo>
                    <a:pt x="58801" y="1490153"/>
                  </a:lnTo>
                  <a:lnTo>
                    <a:pt x="0" y="1490153"/>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B31277D-1ACD-4633-A20F-CC377798B222}"/>
                </a:ext>
              </a:extLst>
            </p:cNvPr>
            <p:cNvSpPr/>
            <p:nvPr userDrawn="1"/>
          </p:nvSpPr>
          <p:spPr>
            <a:xfrm>
              <a:off x="0" y="1251410"/>
              <a:ext cx="2802678" cy="5606590"/>
            </a:xfrm>
            <a:custGeom>
              <a:avLst/>
              <a:gdLst>
                <a:gd name="connsiteX0" fmla="*/ 0 w 2802678"/>
                <a:gd name="connsiteY0" fmla="*/ 0 h 5606590"/>
                <a:gd name="connsiteX1" fmla="*/ 156559 w 2802678"/>
                <a:gd name="connsiteY1" fmla="*/ 7471 h 5606590"/>
                <a:gd name="connsiteX2" fmla="*/ 511878 w 2802678"/>
                <a:gd name="connsiteY2" fmla="*/ 59415 h 5606590"/>
                <a:gd name="connsiteX3" fmla="*/ 2802678 w 2802678"/>
                <a:gd name="connsiteY3" fmla="*/ 2797427 h 5606590"/>
                <a:gd name="connsiteX4" fmla="*/ 1144479 w 2802678"/>
                <a:gd name="connsiteY4" fmla="*/ 5166764 h 5606590"/>
                <a:gd name="connsiteX5" fmla="*/ 1144345 w 2802678"/>
                <a:gd name="connsiteY5" fmla="*/ 5166898 h 5606590"/>
                <a:gd name="connsiteX6" fmla="*/ 1435198 w 2802678"/>
                <a:gd name="connsiteY6" fmla="*/ 5606590 h 5606590"/>
                <a:gd name="connsiteX7" fmla="*/ 0 w 2802678"/>
                <a:gd name="connsiteY7" fmla="*/ 5606590 h 5606590"/>
                <a:gd name="connsiteX8" fmla="*/ 0 w 2802678"/>
                <a:gd name="connsiteY8" fmla="*/ 5242252 h 5606590"/>
                <a:gd name="connsiteX9" fmla="*/ 6501 w 2802678"/>
                <a:gd name="connsiteY9" fmla="*/ 5237132 h 5606590"/>
                <a:gd name="connsiteX10" fmla="*/ 653440 w 2802678"/>
                <a:gd name="connsiteY10" fmla="*/ 3641556 h 5606590"/>
                <a:gd name="connsiteX11" fmla="*/ 522353 w 2802678"/>
                <a:gd name="connsiteY11" fmla="*/ 2914678 h 5606590"/>
                <a:gd name="connsiteX12" fmla="*/ 527592 w 2802678"/>
                <a:gd name="connsiteY12" fmla="*/ 2820260 h 5606590"/>
                <a:gd name="connsiteX13" fmla="*/ 117005 w 2802678"/>
                <a:gd name="connsiteY13" fmla="*/ 2021662 h 5606590"/>
                <a:gd name="connsiteX14" fmla="*/ 0 w 2802678"/>
                <a:gd name="connsiteY14" fmla="*/ 1955121 h 560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2678" h="5606590">
                  <a:moveTo>
                    <a:pt x="0" y="0"/>
                  </a:moveTo>
                  <a:lnTo>
                    <a:pt x="156559" y="7471"/>
                  </a:lnTo>
                  <a:cubicBezTo>
                    <a:pt x="278211" y="19257"/>
                    <a:pt x="396572" y="36717"/>
                    <a:pt x="511878" y="59415"/>
                  </a:cubicBezTo>
                  <a:cubicBezTo>
                    <a:pt x="1911527" y="337299"/>
                    <a:pt x="2802678" y="1413647"/>
                    <a:pt x="2802678" y="2797427"/>
                  </a:cubicBezTo>
                  <a:cubicBezTo>
                    <a:pt x="2802678" y="3828380"/>
                    <a:pt x="2150869" y="4775389"/>
                    <a:pt x="1144479" y="5166764"/>
                  </a:cubicBezTo>
                  <a:lnTo>
                    <a:pt x="1144345" y="5166898"/>
                  </a:lnTo>
                  <a:lnTo>
                    <a:pt x="1435198" y="5606590"/>
                  </a:lnTo>
                  <a:lnTo>
                    <a:pt x="0" y="5606590"/>
                  </a:lnTo>
                  <a:lnTo>
                    <a:pt x="0" y="5242252"/>
                  </a:lnTo>
                  <a:lnTo>
                    <a:pt x="6501" y="5237132"/>
                  </a:lnTo>
                  <a:cubicBezTo>
                    <a:pt x="409058" y="4886083"/>
                    <a:pt x="653440" y="4320822"/>
                    <a:pt x="653440" y="3641556"/>
                  </a:cubicBezTo>
                  <a:cubicBezTo>
                    <a:pt x="653440" y="3375895"/>
                    <a:pt x="606298" y="3133065"/>
                    <a:pt x="522353" y="2914678"/>
                  </a:cubicBezTo>
                  <a:cubicBezTo>
                    <a:pt x="525846" y="2883251"/>
                    <a:pt x="527592" y="2851823"/>
                    <a:pt x="527592" y="2820260"/>
                  </a:cubicBezTo>
                  <a:cubicBezTo>
                    <a:pt x="527592" y="2481265"/>
                    <a:pt x="373806" y="2192905"/>
                    <a:pt x="117005" y="2021662"/>
                  </a:cubicBezTo>
                  <a:lnTo>
                    <a:pt x="0" y="1955121"/>
                  </a:lnTo>
                  <a:close/>
                </a:path>
              </a:pathLst>
            </a:custGeom>
            <a:solidFill>
              <a:srgbClr val="93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94683A38-406F-EC40-3871-CE99CCB6DB2A}"/>
                </a:ext>
              </a:extLst>
            </p:cNvPr>
            <p:cNvSpPr/>
            <p:nvPr userDrawn="1"/>
          </p:nvSpPr>
          <p:spPr>
            <a:xfrm>
              <a:off x="0" y="1251410"/>
              <a:ext cx="522353" cy="3680266"/>
            </a:xfrm>
            <a:custGeom>
              <a:avLst/>
              <a:gdLst>
                <a:gd name="connsiteX0" fmla="*/ 0 w 522353"/>
                <a:gd name="connsiteY0" fmla="*/ 2154940 h 3680266"/>
                <a:gd name="connsiteX1" fmla="*/ 36570 w 522353"/>
                <a:gd name="connsiteY1" fmla="*/ 2185993 h 3680266"/>
                <a:gd name="connsiteX2" fmla="*/ 522353 w 522353"/>
                <a:gd name="connsiteY2" fmla="*/ 2914545 h 3680266"/>
                <a:gd name="connsiteX3" fmla="*/ 522353 w 522353"/>
                <a:gd name="connsiteY3" fmla="*/ 2914679 h 3680266"/>
                <a:gd name="connsiteX4" fmla="*/ 71318 w 522353"/>
                <a:gd name="connsiteY4" fmla="*/ 3646080 h 3680266"/>
                <a:gd name="connsiteX5" fmla="*/ 0 w 522353"/>
                <a:gd name="connsiteY5" fmla="*/ 3680266 h 3680266"/>
                <a:gd name="connsiteX6" fmla="*/ 0 w 522353"/>
                <a:gd name="connsiteY6" fmla="*/ 0 h 3680266"/>
                <a:gd name="connsiteX7" fmla="*/ 156559 w 522353"/>
                <a:gd name="connsiteY7" fmla="*/ 7471 h 3680266"/>
                <a:gd name="connsiteX8" fmla="*/ 511878 w 522353"/>
                <a:gd name="connsiteY8" fmla="*/ 59415 h 3680266"/>
                <a:gd name="connsiteX9" fmla="*/ 511878 w 522353"/>
                <a:gd name="connsiteY9" fmla="*/ 2021662 h 3680266"/>
                <a:gd name="connsiteX10" fmla="*/ 0 w 522353"/>
                <a:gd name="connsiteY10" fmla="*/ 2021662 h 36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2353" h="3680266">
                  <a:moveTo>
                    <a:pt x="0" y="2154940"/>
                  </a:moveTo>
                  <a:lnTo>
                    <a:pt x="36570" y="2185993"/>
                  </a:lnTo>
                  <a:cubicBezTo>
                    <a:pt x="238312" y="2371351"/>
                    <a:pt x="412252" y="2618395"/>
                    <a:pt x="522353" y="2914545"/>
                  </a:cubicBezTo>
                  <a:lnTo>
                    <a:pt x="522353" y="2914679"/>
                  </a:lnTo>
                  <a:cubicBezTo>
                    <a:pt x="495072" y="3227031"/>
                    <a:pt x="328495" y="3491587"/>
                    <a:pt x="71318" y="3646080"/>
                  </a:cubicBezTo>
                  <a:lnTo>
                    <a:pt x="0" y="3680266"/>
                  </a:lnTo>
                  <a:close/>
                  <a:moveTo>
                    <a:pt x="0" y="0"/>
                  </a:moveTo>
                  <a:lnTo>
                    <a:pt x="156559" y="7471"/>
                  </a:lnTo>
                  <a:cubicBezTo>
                    <a:pt x="278211" y="19257"/>
                    <a:pt x="396572" y="36717"/>
                    <a:pt x="511878" y="59415"/>
                  </a:cubicBezTo>
                  <a:lnTo>
                    <a:pt x="511878" y="2021662"/>
                  </a:lnTo>
                  <a:lnTo>
                    <a:pt x="0" y="2021662"/>
                  </a:lnTo>
                  <a:close/>
                </a:path>
              </a:pathLst>
            </a:custGeom>
            <a:solidFill>
              <a:srgbClr val="F2AAB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023FFAFE-7940-1D89-2D4D-F93C5E71D91F}"/>
                </a:ext>
              </a:extLst>
            </p:cNvPr>
            <p:cNvSpPr/>
            <p:nvPr userDrawn="1"/>
          </p:nvSpPr>
          <p:spPr>
            <a:xfrm>
              <a:off x="0" y="4166089"/>
              <a:ext cx="653440" cy="2327678"/>
            </a:xfrm>
            <a:custGeom>
              <a:avLst/>
              <a:gdLst>
                <a:gd name="connsiteX0" fmla="*/ 522353 w 653440"/>
                <a:gd name="connsiteY0" fmla="*/ 0 h 2327678"/>
                <a:gd name="connsiteX1" fmla="*/ 653440 w 653440"/>
                <a:gd name="connsiteY1" fmla="*/ 726878 h 2327678"/>
                <a:gd name="connsiteX2" fmla="*/ 6560 w 653440"/>
                <a:gd name="connsiteY2" fmla="*/ 2322512 h 2327678"/>
                <a:gd name="connsiteX3" fmla="*/ 0 w 653440"/>
                <a:gd name="connsiteY3" fmla="*/ 2327678 h 2327678"/>
                <a:gd name="connsiteX4" fmla="*/ 0 w 653440"/>
                <a:gd name="connsiteY4" fmla="*/ 765586 h 2327678"/>
                <a:gd name="connsiteX5" fmla="*/ 71318 w 653440"/>
                <a:gd name="connsiteY5" fmla="*/ 731400 h 2327678"/>
                <a:gd name="connsiteX6" fmla="*/ 522353 w 653440"/>
                <a:gd name="connsiteY6" fmla="*/ 0 h 2327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3440" h="2327678">
                  <a:moveTo>
                    <a:pt x="522353" y="0"/>
                  </a:moveTo>
                  <a:cubicBezTo>
                    <a:pt x="606163" y="218385"/>
                    <a:pt x="653440" y="461351"/>
                    <a:pt x="653440" y="726878"/>
                  </a:cubicBezTo>
                  <a:cubicBezTo>
                    <a:pt x="653440" y="1406144"/>
                    <a:pt x="409111" y="1971456"/>
                    <a:pt x="6560" y="2322512"/>
                  </a:cubicBezTo>
                  <a:lnTo>
                    <a:pt x="0" y="2327678"/>
                  </a:lnTo>
                  <a:lnTo>
                    <a:pt x="0" y="765586"/>
                  </a:lnTo>
                  <a:lnTo>
                    <a:pt x="71318" y="731400"/>
                  </a:lnTo>
                  <a:cubicBezTo>
                    <a:pt x="328495" y="576908"/>
                    <a:pt x="495071" y="312351"/>
                    <a:pt x="522353" y="0"/>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9" name="Freeform 28">
            <a:extLst>
              <a:ext uri="{FF2B5EF4-FFF2-40B4-BE49-F238E27FC236}">
                <a16:creationId xmlns:a16="http://schemas.microsoft.com/office/drawing/2014/main" id="{BEAC22BB-E6BB-1012-8953-F7628D79D11B}"/>
              </a:ext>
            </a:extLst>
          </p:cNvPr>
          <p:cNvSpPr/>
          <p:nvPr userDrawn="1"/>
        </p:nvSpPr>
        <p:spPr>
          <a:xfrm>
            <a:off x="121217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0" name="Text Placeholder 35">
            <a:extLst>
              <a:ext uri="{FF2B5EF4-FFF2-40B4-BE49-F238E27FC236}">
                <a16:creationId xmlns:a16="http://schemas.microsoft.com/office/drawing/2014/main" id="{D7EC6643-7164-2C08-44C7-A22BC72A6EFC}"/>
              </a:ext>
            </a:extLst>
          </p:cNvPr>
          <p:cNvSpPr>
            <a:spLocks noGrp="1"/>
          </p:cNvSpPr>
          <p:nvPr>
            <p:ph type="body" sz="quarter" idx="12" hasCustomPrompt="1"/>
          </p:nvPr>
        </p:nvSpPr>
        <p:spPr>
          <a:xfrm>
            <a:off x="1247344"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1" name="Text Placeholder 35">
            <a:extLst>
              <a:ext uri="{FF2B5EF4-FFF2-40B4-BE49-F238E27FC236}">
                <a16:creationId xmlns:a16="http://schemas.microsoft.com/office/drawing/2014/main" id="{FF3B8752-1467-C0A9-B776-B5CC37EC1D8D}"/>
              </a:ext>
            </a:extLst>
          </p:cNvPr>
          <p:cNvSpPr>
            <a:spLocks noGrp="1"/>
          </p:cNvSpPr>
          <p:nvPr>
            <p:ph type="body" sz="quarter" idx="13" hasCustomPrompt="1"/>
          </p:nvPr>
        </p:nvSpPr>
        <p:spPr>
          <a:xfrm>
            <a:off x="1247344"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2" name="Picture Placeholder 9">
            <a:extLst>
              <a:ext uri="{FF2B5EF4-FFF2-40B4-BE49-F238E27FC236}">
                <a16:creationId xmlns:a16="http://schemas.microsoft.com/office/drawing/2014/main" id="{8EBC04B3-1A72-5CEC-F334-663ABB2ACD67}"/>
              </a:ext>
            </a:extLst>
          </p:cNvPr>
          <p:cNvSpPr>
            <a:spLocks noGrp="1"/>
          </p:cNvSpPr>
          <p:nvPr>
            <p:ph type="pic" sz="quarter" idx="11" hasCustomPrompt="1"/>
          </p:nvPr>
        </p:nvSpPr>
        <p:spPr>
          <a:xfrm>
            <a:off x="1247344"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33" name="Freeform 32">
            <a:extLst>
              <a:ext uri="{FF2B5EF4-FFF2-40B4-BE49-F238E27FC236}">
                <a16:creationId xmlns:a16="http://schemas.microsoft.com/office/drawing/2014/main" id="{E1A661BA-8E7E-096C-C5FD-CC6D1A94A0E4}"/>
              </a:ext>
            </a:extLst>
          </p:cNvPr>
          <p:cNvSpPr/>
          <p:nvPr userDrawn="1"/>
        </p:nvSpPr>
        <p:spPr>
          <a:xfrm>
            <a:off x="4582710"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4" name="Text Placeholder 35">
            <a:extLst>
              <a:ext uri="{FF2B5EF4-FFF2-40B4-BE49-F238E27FC236}">
                <a16:creationId xmlns:a16="http://schemas.microsoft.com/office/drawing/2014/main" id="{9E35C424-5B06-4531-1964-596A890786D8}"/>
              </a:ext>
            </a:extLst>
          </p:cNvPr>
          <p:cNvSpPr>
            <a:spLocks noGrp="1"/>
          </p:cNvSpPr>
          <p:nvPr>
            <p:ph type="body" sz="quarter" idx="14" hasCustomPrompt="1"/>
          </p:nvPr>
        </p:nvSpPr>
        <p:spPr>
          <a:xfrm>
            <a:off x="4617193"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35" name="Text Placeholder 35">
            <a:extLst>
              <a:ext uri="{FF2B5EF4-FFF2-40B4-BE49-F238E27FC236}">
                <a16:creationId xmlns:a16="http://schemas.microsoft.com/office/drawing/2014/main" id="{A48FA8DD-06DC-D31D-2A1B-9D7C0906AEEC}"/>
              </a:ext>
            </a:extLst>
          </p:cNvPr>
          <p:cNvSpPr>
            <a:spLocks noGrp="1"/>
          </p:cNvSpPr>
          <p:nvPr>
            <p:ph type="body" sz="quarter" idx="15" hasCustomPrompt="1"/>
          </p:nvPr>
        </p:nvSpPr>
        <p:spPr>
          <a:xfrm>
            <a:off x="4617193"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38" name="Picture Placeholder 13">
            <a:extLst>
              <a:ext uri="{FF2B5EF4-FFF2-40B4-BE49-F238E27FC236}">
                <a16:creationId xmlns:a16="http://schemas.microsoft.com/office/drawing/2014/main" id="{61F16FED-C9C6-F585-B418-E58F3F9474E7}"/>
              </a:ext>
            </a:extLst>
          </p:cNvPr>
          <p:cNvSpPr>
            <a:spLocks noGrp="1"/>
          </p:cNvSpPr>
          <p:nvPr>
            <p:ph type="pic" sz="quarter" idx="16" hasCustomPrompt="1"/>
          </p:nvPr>
        </p:nvSpPr>
        <p:spPr>
          <a:xfrm>
            <a:off x="4617878"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Freeform 40">
            <a:extLst>
              <a:ext uri="{FF2B5EF4-FFF2-40B4-BE49-F238E27FC236}">
                <a16:creationId xmlns:a16="http://schemas.microsoft.com/office/drawing/2014/main" id="{CACD5D72-5A6A-4ED1-E210-F6F0AFF3D583}"/>
              </a:ext>
            </a:extLst>
          </p:cNvPr>
          <p:cNvSpPr/>
          <p:nvPr userDrawn="1"/>
        </p:nvSpPr>
        <p:spPr>
          <a:xfrm>
            <a:off x="7953245" y="2213241"/>
            <a:ext cx="3026580" cy="2850432"/>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76" name="Text Placeholder 35">
            <a:extLst>
              <a:ext uri="{FF2B5EF4-FFF2-40B4-BE49-F238E27FC236}">
                <a16:creationId xmlns:a16="http://schemas.microsoft.com/office/drawing/2014/main" id="{A3ADDF32-85DB-6C15-2B32-0D0AC3473572}"/>
              </a:ext>
            </a:extLst>
          </p:cNvPr>
          <p:cNvSpPr>
            <a:spLocks noGrp="1"/>
          </p:cNvSpPr>
          <p:nvPr>
            <p:ph type="body" sz="quarter" idx="17" hasCustomPrompt="1"/>
          </p:nvPr>
        </p:nvSpPr>
        <p:spPr>
          <a:xfrm>
            <a:off x="7988412" y="4345736"/>
            <a:ext cx="2956243" cy="303738"/>
          </a:xfrm>
          <a:prstGeom prst="rect">
            <a:avLst/>
          </a:prstGeom>
        </p:spPr>
        <p:txBody>
          <a:bodyPr/>
          <a:lstStyle>
            <a:lvl1pPr marL="0" indent="0" algn="ctr">
              <a:buNone/>
              <a:defRPr sz="1800" b="1" i="0">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77" name="Text Placeholder 35">
            <a:extLst>
              <a:ext uri="{FF2B5EF4-FFF2-40B4-BE49-F238E27FC236}">
                <a16:creationId xmlns:a16="http://schemas.microsoft.com/office/drawing/2014/main" id="{4BE7C2A1-F38D-DAA9-1F6E-D1CBB1994ECD}"/>
              </a:ext>
            </a:extLst>
          </p:cNvPr>
          <p:cNvSpPr>
            <a:spLocks noGrp="1"/>
          </p:cNvSpPr>
          <p:nvPr>
            <p:ph type="body" sz="quarter" idx="18" hasCustomPrompt="1"/>
          </p:nvPr>
        </p:nvSpPr>
        <p:spPr>
          <a:xfrm>
            <a:off x="7988412" y="4667591"/>
            <a:ext cx="2956243" cy="303738"/>
          </a:xfrm>
          <a:prstGeom prst="rect">
            <a:avLst/>
          </a:prstGeom>
        </p:spPr>
        <p:txBody>
          <a:bodyPr/>
          <a:lstStyle>
            <a:lvl1pPr marL="0" indent="0" algn="ctr">
              <a:buNone/>
              <a:defRPr sz="1800" b="0" i="0">
                <a:solidFill>
                  <a:srgbClr val="932B48"/>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78" name="Picture Placeholder 13">
            <a:extLst>
              <a:ext uri="{FF2B5EF4-FFF2-40B4-BE49-F238E27FC236}">
                <a16:creationId xmlns:a16="http://schemas.microsoft.com/office/drawing/2014/main" id="{88B854BC-6CC0-52A0-3629-9454B395A265}"/>
              </a:ext>
            </a:extLst>
          </p:cNvPr>
          <p:cNvSpPr>
            <a:spLocks noGrp="1"/>
          </p:cNvSpPr>
          <p:nvPr>
            <p:ph type="pic" sz="quarter" idx="19" hasCustomPrompt="1"/>
          </p:nvPr>
        </p:nvSpPr>
        <p:spPr>
          <a:xfrm>
            <a:off x="7988413" y="2247893"/>
            <a:ext cx="2956243" cy="2020920"/>
          </a:xfrm>
          <a:custGeom>
            <a:avLst/>
            <a:gdLst>
              <a:gd name="connsiteX0" fmla="*/ 45577 w 2956243"/>
              <a:gd name="connsiteY0" fmla="*/ 0 h 2020920"/>
              <a:gd name="connsiteX1" fmla="*/ 2910992 w 2956243"/>
              <a:gd name="connsiteY1" fmla="*/ 0 h 2020920"/>
              <a:gd name="connsiteX2" fmla="*/ 2918269 w 2956243"/>
              <a:gd name="connsiteY2" fmla="*/ 1469 h 2020920"/>
              <a:gd name="connsiteX3" fmla="*/ 2951641 w 2956243"/>
              <a:gd name="connsiteY3" fmla="*/ 34835 h 2020920"/>
              <a:gd name="connsiteX4" fmla="*/ 2956243 w 2956243"/>
              <a:gd name="connsiteY4" fmla="*/ 57627 h 2020920"/>
              <a:gd name="connsiteX5" fmla="*/ 2956243 w 2956243"/>
              <a:gd name="connsiteY5" fmla="*/ 2020920 h 2020920"/>
              <a:gd name="connsiteX6" fmla="*/ 0 w 2956243"/>
              <a:gd name="connsiteY6" fmla="*/ 2020920 h 2020920"/>
              <a:gd name="connsiteX7" fmla="*/ 0 w 2956243"/>
              <a:gd name="connsiteY7" fmla="*/ 1936492 h 2020920"/>
              <a:gd name="connsiteX8" fmla="*/ 0 w 2956243"/>
              <a:gd name="connsiteY8" fmla="*/ 841178 h 2020920"/>
              <a:gd name="connsiteX9" fmla="*/ 0 w 2956243"/>
              <a:gd name="connsiteY9" fmla="*/ 59240 h 2020920"/>
              <a:gd name="connsiteX10" fmla="*/ 38300 w 2956243"/>
              <a:gd name="connsiteY10" fmla="*/ 1469 h 20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56243" h="2020920">
                <a:moveTo>
                  <a:pt x="45577" y="0"/>
                </a:moveTo>
                <a:lnTo>
                  <a:pt x="2910992" y="0"/>
                </a:lnTo>
                <a:lnTo>
                  <a:pt x="2918269" y="1469"/>
                </a:lnTo>
                <a:cubicBezTo>
                  <a:pt x="2933274" y="7814"/>
                  <a:pt x="2945294" y="19833"/>
                  <a:pt x="2951641" y="34835"/>
                </a:cubicBezTo>
                <a:lnTo>
                  <a:pt x="2956243" y="57627"/>
                </a:lnTo>
                <a:lnTo>
                  <a:pt x="2956243" y="2020920"/>
                </a:lnTo>
                <a:lnTo>
                  <a:pt x="0" y="2020920"/>
                </a:lnTo>
                <a:lnTo>
                  <a:pt x="0" y="1936492"/>
                </a:lnTo>
                <a:lnTo>
                  <a:pt x="0" y="841178"/>
                </a:lnTo>
                <a:lnTo>
                  <a:pt x="0" y="59240"/>
                </a:lnTo>
                <a:cubicBezTo>
                  <a:pt x="0" y="33270"/>
                  <a:pt x="15793" y="10987"/>
                  <a:pt x="38300" y="1469"/>
                </a:cubicBezTo>
                <a:close/>
              </a:path>
            </a:pathLst>
          </a:custGeom>
        </p:spPr>
        <p:txBody>
          <a:bodyPr wrap="square">
            <a:noAutofit/>
          </a:bodyPr>
          <a:lstStyle>
            <a:lvl1pPr>
              <a:defRPr sz="2000">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79" name="Text Placeholder 6">
            <a:extLst>
              <a:ext uri="{FF2B5EF4-FFF2-40B4-BE49-F238E27FC236}">
                <a16:creationId xmlns:a16="http://schemas.microsoft.com/office/drawing/2014/main" id="{8209F2B6-D0C8-6792-7448-F99F43E8A3B8}"/>
              </a:ext>
            </a:extLst>
          </p:cNvPr>
          <p:cNvSpPr>
            <a:spLocks noGrp="1"/>
          </p:cNvSpPr>
          <p:nvPr>
            <p:ph type="body" sz="quarter" idx="20" hasCustomPrompt="1"/>
          </p:nvPr>
        </p:nvSpPr>
        <p:spPr>
          <a:xfrm>
            <a:off x="1784888" y="1207778"/>
            <a:ext cx="8622224" cy="831850"/>
          </a:xfrm>
          <a:prstGeom prst="rect">
            <a:avLst/>
          </a:prstGeom>
        </p:spPr>
        <p:txBody>
          <a:bodyPr/>
          <a:lstStyle>
            <a:lvl1pPr marL="0" indent="0" algn="ctr">
              <a:buNone/>
              <a:defRPr b="0" i="0">
                <a:solidFill>
                  <a:srgbClr val="F2AAB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80" name="Title Placeholder 12">
            <a:extLst>
              <a:ext uri="{FF2B5EF4-FFF2-40B4-BE49-F238E27FC236}">
                <a16:creationId xmlns:a16="http://schemas.microsoft.com/office/drawing/2014/main" id="{33CF37F4-87E5-37AB-C4FA-CA0542B6E841}"/>
              </a:ext>
            </a:extLst>
          </p:cNvPr>
          <p:cNvSpPr>
            <a:spLocks noGrp="1"/>
          </p:cNvSpPr>
          <p:nvPr>
            <p:ph type="title" hasCustomPrompt="1"/>
          </p:nvPr>
        </p:nvSpPr>
        <p:spPr>
          <a:xfrm>
            <a:off x="1784888" y="502551"/>
            <a:ext cx="8622224"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pic>
        <p:nvPicPr>
          <p:cNvPr id="3" name="Picture 1">
            <a:extLst>
              <a:ext uri="{FF2B5EF4-FFF2-40B4-BE49-F238E27FC236}">
                <a16:creationId xmlns:a16="http://schemas.microsoft.com/office/drawing/2014/main" id="{72D02F5A-AFD0-1AF0-5F90-067795A3A21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886314" y="5503213"/>
            <a:ext cx="2418000" cy="894050"/>
          </a:xfrm>
          <a:prstGeom prst="rect">
            <a:avLst/>
          </a:prstGeom>
        </p:spPr>
      </p:pic>
    </p:spTree>
    <p:extLst>
      <p:ext uri="{BB962C8B-B14F-4D97-AF65-F5344CB8AC3E}">
        <p14:creationId xmlns:p14="http://schemas.microsoft.com/office/powerpoint/2010/main" val="2463186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White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F99F21D3-8C8C-742B-18C9-E3D7DFC2B895}"/>
              </a:ext>
            </a:extLst>
          </p:cNvPr>
          <p:cNvSpPr>
            <a:spLocks noGrp="1"/>
          </p:cNvSpPr>
          <p:nvPr>
            <p:ph type="title" hasCustomPrompt="1"/>
          </p:nvPr>
        </p:nvSpPr>
        <p:spPr>
          <a:xfrm>
            <a:off x="4666039"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795DCB8B-B609-1A2B-6C93-E7ACDB68F99A}"/>
              </a:ext>
            </a:extLst>
          </p:cNvPr>
          <p:cNvSpPr>
            <a:spLocks noGrp="1"/>
          </p:cNvSpPr>
          <p:nvPr>
            <p:ph type="body" sz="quarter" idx="14" hasCustomPrompt="1"/>
          </p:nvPr>
        </p:nvSpPr>
        <p:spPr>
          <a:xfrm>
            <a:off x="8864627" y="5740159"/>
            <a:ext cx="2956243" cy="303738"/>
          </a:xfrm>
          <a:prstGeom prst="rect">
            <a:avLst/>
          </a:prstGeom>
        </p:spPr>
        <p:txBody>
          <a:bodyPr/>
          <a:lstStyle>
            <a:lvl1pPr marL="0" indent="0" algn="r">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86775C7A-4D90-8D23-E7FF-99D9D68D8B02}"/>
              </a:ext>
            </a:extLst>
          </p:cNvPr>
          <p:cNvSpPr>
            <a:spLocks noGrp="1"/>
          </p:cNvSpPr>
          <p:nvPr>
            <p:ph type="body" sz="quarter" idx="15" hasCustomPrompt="1"/>
          </p:nvPr>
        </p:nvSpPr>
        <p:spPr>
          <a:xfrm>
            <a:off x="8864627" y="6062014"/>
            <a:ext cx="2956243" cy="303738"/>
          </a:xfrm>
          <a:prstGeom prst="rect">
            <a:avLst/>
          </a:prstGeom>
        </p:spPr>
        <p:txBody>
          <a:bodyPr/>
          <a:lstStyle>
            <a:lvl1pPr marL="0" indent="0" algn="r">
              <a:buNone/>
              <a:defRPr sz="1800" b="0" i="0">
                <a:solidFill>
                  <a:srgbClr val="00706E"/>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7" name="Text Placeholder 6">
            <a:extLst>
              <a:ext uri="{FF2B5EF4-FFF2-40B4-BE49-F238E27FC236}">
                <a16:creationId xmlns:a16="http://schemas.microsoft.com/office/drawing/2014/main" id="{95157ED3-C6DB-E7E7-751F-0DC66514D4AF}"/>
              </a:ext>
            </a:extLst>
          </p:cNvPr>
          <p:cNvSpPr>
            <a:spLocks noGrp="1"/>
          </p:cNvSpPr>
          <p:nvPr>
            <p:ph type="body" sz="quarter" idx="16" hasCustomPrompt="1"/>
          </p:nvPr>
        </p:nvSpPr>
        <p:spPr>
          <a:xfrm>
            <a:off x="4666039" y="2748476"/>
            <a:ext cx="6877740" cy="831850"/>
          </a:xfrm>
          <a:prstGeom prst="rect">
            <a:avLst/>
          </a:prstGeom>
        </p:spPr>
        <p:txBody>
          <a:bodyPr/>
          <a:lstStyle>
            <a:lvl1pPr marL="0" indent="0" algn="ctr">
              <a:buNone/>
              <a:defRPr b="0" i="0">
                <a:solidFill>
                  <a:srgbClr val="00706E"/>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4" name="Freeform 13">
            <a:extLst>
              <a:ext uri="{FF2B5EF4-FFF2-40B4-BE49-F238E27FC236}">
                <a16:creationId xmlns:a16="http://schemas.microsoft.com/office/drawing/2014/main" id="{D3CD6DDC-B676-7C3B-3A57-BF6787343D0C}"/>
              </a:ext>
            </a:extLst>
          </p:cNvPr>
          <p:cNvSpPr/>
          <p:nvPr userDrawn="1"/>
        </p:nvSpPr>
        <p:spPr>
          <a:xfrm>
            <a:off x="0" y="332566"/>
            <a:ext cx="4111411" cy="6525435"/>
          </a:xfrm>
          <a:custGeom>
            <a:avLst/>
            <a:gdLst>
              <a:gd name="connsiteX0" fmla="*/ 0 w 4111411"/>
              <a:gd name="connsiteY0" fmla="*/ 0 h 6525435"/>
              <a:gd name="connsiteX1" fmla="*/ 1116601 w 4111411"/>
              <a:gd name="connsiteY1" fmla="*/ 0 h 6525435"/>
              <a:gd name="connsiteX2" fmla="*/ 4111411 w 4111411"/>
              <a:gd name="connsiteY2" fmla="*/ 2784997 h 6525435"/>
              <a:gd name="connsiteX3" fmla="*/ 2430593 w 4111411"/>
              <a:gd name="connsiteY3" fmla="*/ 5143393 h 6525435"/>
              <a:gd name="connsiteX4" fmla="*/ 3338044 w 4111411"/>
              <a:gd name="connsiteY4" fmla="*/ 6523565 h 6525435"/>
              <a:gd name="connsiteX5" fmla="*/ 3339096 w 4111411"/>
              <a:gd name="connsiteY5" fmla="*/ 6525435 h 6525435"/>
              <a:gd name="connsiteX6" fmla="*/ 1070303 w 4111411"/>
              <a:gd name="connsiteY6" fmla="*/ 6525435 h 6525435"/>
              <a:gd name="connsiteX7" fmla="*/ 465562 w 4111411"/>
              <a:gd name="connsiteY7" fmla="*/ 5558224 h 6525435"/>
              <a:gd name="connsiteX8" fmla="*/ 465562 w 4111411"/>
              <a:gd name="connsiteY8" fmla="*/ 3839730 h 6525435"/>
              <a:gd name="connsiteX9" fmla="*/ 891644 w 4111411"/>
              <a:gd name="connsiteY9" fmla="*/ 3839730 h 6525435"/>
              <a:gd name="connsiteX10" fmla="*/ 1968766 w 4111411"/>
              <a:gd name="connsiteY10" fmla="*/ 2796768 h 6525435"/>
              <a:gd name="connsiteX11" fmla="*/ 891644 w 4111411"/>
              <a:gd name="connsiteY11" fmla="*/ 1765735 h 6525435"/>
              <a:gd name="connsiteX12" fmla="*/ 21364 w 4111411"/>
              <a:gd name="connsiteY12" fmla="*/ 1499560 h 6525435"/>
              <a:gd name="connsiteX13" fmla="*/ 0 w 4111411"/>
              <a:gd name="connsiteY13" fmla="*/ 1483564 h 6525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11411" h="6525435">
                <a:moveTo>
                  <a:pt x="0" y="0"/>
                </a:moveTo>
                <a:lnTo>
                  <a:pt x="1116601" y="0"/>
                </a:lnTo>
                <a:cubicBezTo>
                  <a:pt x="2915933" y="0"/>
                  <a:pt x="4111411" y="1173233"/>
                  <a:pt x="4111411" y="2784997"/>
                </a:cubicBezTo>
                <a:cubicBezTo>
                  <a:pt x="4111411" y="3816030"/>
                  <a:pt x="3448616" y="4764192"/>
                  <a:pt x="2430593" y="5143393"/>
                </a:cubicBezTo>
                <a:lnTo>
                  <a:pt x="3338044" y="6523565"/>
                </a:lnTo>
                <a:lnTo>
                  <a:pt x="3339096" y="6525435"/>
                </a:lnTo>
                <a:lnTo>
                  <a:pt x="1070303" y="6525435"/>
                </a:lnTo>
                <a:lnTo>
                  <a:pt x="465562" y="5558224"/>
                </a:lnTo>
                <a:cubicBezTo>
                  <a:pt x="465562" y="5558224"/>
                  <a:pt x="465562" y="3839730"/>
                  <a:pt x="465562" y="3839730"/>
                </a:cubicBezTo>
                <a:lnTo>
                  <a:pt x="891644" y="3839730"/>
                </a:lnTo>
                <a:cubicBezTo>
                  <a:pt x="1542683" y="3839730"/>
                  <a:pt x="1968766" y="3389270"/>
                  <a:pt x="1968766" y="2796768"/>
                </a:cubicBezTo>
                <a:cubicBezTo>
                  <a:pt x="1968766" y="2204266"/>
                  <a:pt x="1542683" y="1765735"/>
                  <a:pt x="891644" y="1765735"/>
                </a:cubicBezTo>
                <a:cubicBezTo>
                  <a:pt x="569283" y="1765735"/>
                  <a:pt x="269798" y="1667607"/>
                  <a:pt x="21364" y="1499560"/>
                </a:cubicBezTo>
                <a:lnTo>
                  <a:pt x="0" y="148356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AED5C563-BF5B-29FC-AC22-D20942164068}"/>
              </a:ext>
            </a:extLst>
          </p:cNvPr>
          <p:cNvSpPr/>
          <p:nvPr/>
        </p:nvSpPr>
        <p:spPr>
          <a:xfrm rot="5400000">
            <a:off x="2776765" y="1857800"/>
            <a:ext cx="1716404" cy="6347165"/>
          </a:xfrm>
          <a:custGeom>
            <a:avLst/>
            <a:gdLst>
              <a:gd name="connsiteX0" fmla="*/ 0 w 1716404"/>
              <a:gd name="connsiteY0" fmla="*/ 0 h 6347165"/>
              <a:gd name="connsiteX1" fmla="*/ 237666 w 1716404"/>
              <a:gd name="connsiteY1" fmla="*/ 0 h 6347165"/>
              <a:gd name="connsiteX2" fmla="*/ 1716404 w 1716404"/>
              <a:gd name="connsiteY2" fmla="*/ 1480539 h 6347165"/>
              <a:gd name="connsiteX3" fmla="*/ 1716404 w 1716404"/>
              <a:gd name="connsiteY3" fmla="*/ 6347166 h 6347165"/>
              <a:gd name="connsiteX4" fmla="*/ 0 w 1716404"/>
              <a:gd name="connsiteY4" fmla="*/ 6347166 h 6347165"/>
              <a:gd name="connsiteX5" fmla="*/ 0 w 1716404"/>
              <a:gd name="connsiteY5" fmla="*/ 0 h 6347165"/>
              <a:gd name="connsiteX6" fmla="*/ 0 w 1716404"/>
              <a:gd name="connsiteY6" fmla="*/ 0 h 6347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6404" h="6347165">
                <a:moveTo>
                  <a:pt x="0" y="0"/>
                </a:moveTo>
                <a:lnTo>
                  <a:pt x="237666" y="0"/>
                </a:lnTo>
                <a:cubicBezTo>
                  <a:pt x="1053768" y="0"/>
                  <a:pt x="1716404" y="663443"/>
                  <a:pt x="1716404" y="1480539"/>
                </a:cubicBezTo>
                <a:lnTo>
                  <a:pt x="1716404" y="6347166"/>
                </a:lnTo>
                <a:lnTo>
                  <a:pt x="0" y="6347166"/>
                </a:lnTo>
                <a:lnTo>
                  <a:pt x="0" y="0"/>
                </a:lnTo>
                <a:lnTo>
                  <a:pt x="0" y="0"/>
                </a:lnTo>
                <a:close/>
              </a:path>
            </a:pathLst>
          </a:custGeom>
          <a:solidFill>
            <a:srgbClr val="00706E"/>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17132BCA-8FDC-02C7-9EB5-E5160C6C3658}"/>
              </a:ext>
            </a:extLst>
          </p:cNvPr>
          <p:cNvSpPr/>
          <p:nvPr userDrawn="1"/>
        </p:nvSpPr>
        <p:spPr>
          <a:xfrm>
            <a:off x="0" y="2657475"/>
            <a:ext cx="1320110" cy="693430"/>
          </a:xfrm>
          <a:custGeom>
            <a:avLst/>
            <a:gdLst>
              <a:gd name="connsiteX0" fmla="*/ 0 w 1320110"/>
              <a:gd name="connsiteY0" fmla="*/ 0 h 693430"/>
              <a:gd name="connsiteX1" fmla="*/ 98524 w 1320110"/>
              <a:gd name="connsiteY1" fmla="*/ 47589 h 693430"/>
              <a:gd name="connsiteX2" fmla="*/ 1098808 w 1320110"/>
              <a:gd name="connsiteY2" fmla="*/ 250287 h 693430"/>
              <a:gd name="connsiteX3" fmla="*/ 1320110 w 1320110"/>
              <a:gd name="connsiteY3" fmla="*/ 471859 h 693430"/>
              <a:gd name="connsiteX4" fmla="*/ 1098808 w 1320110"/>
              <a:gd name="connsiteY4" fmla="*/ 693430 h 693430"/>
              <a:gd name="connsiteX5" fmla="*/ 203276 w 1320110"/>
              <a:gd name="connsiteY5" fmla="*/ 557497 h 693430"/>
              <a:gd name="connsiteX6" fmla="*/ 0 w 1320110"/>
              <a:gd name="connsiteY6" fmla="*/ 482863 h 69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0110" h="693430">
                <a:moveTo>
                  <a:pt x="0" y="0"/>
                </a:moveTo>
                <a:lnTo>
                  <a:pt x="98524" y="47589"/>
                </a:lnTo>
                <a:cubicBezTo>
                  <a:pt x="406156" y="178084"/>
                  <a:pt x="744216" y="250287"/>
                  <a:pt x="1098808" y="250287"/>
                </a:cubicBezTo>
                <a:cubicBezTo>
                  <a:pt x="1220977" y="250287"/>
                  <a:pt x="1320110" y="349541"/>
                  <a:pt x="1320110" y="471859"/>
                </a:cubicBezTo>
                <a:cubicBezTo>
                  <a:pt x="1320110" y="594177"/>
                  <a:pt x="1220977" y="693430"/>
                  <a:pt x="1098808" y="693430"/>
                </a:cubicBezTo>
                <a:cubicBezTo>
                  <a:pt x="787110" y="693430"/>
                  <a:pt x="486309" y="645826"/>
                  <a:pt x="203276" y="557497"/>
                </a:cubicBezTo>
                <a:lnTo>
                  <a:pt x="0" y="48286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1">
            <a:extLst>
              <a:ext uri="{FF2B5EF4-FFF2-40B4-BE49-F238E27FC236}">
                <a16:creationId xmlns:a16="http://schemas.microsoft.com/office/drawing/2014/main" id="{10745BAF-647A-CCBA-BDCC-DFB1F57BAE3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3006" y="599693"/>
            <a:ext cx="2640538" cy="976332"/>
          </a:xfrm>
          <a:prstGeom prst="rect">
            <a:avLst/>
          </a:prstGeom>
        </p:spPr>
      </p:pic>
    </p:spTree>
    <p:extLst>
      <p:ext uri="{BB962C8B-B14F-4D97-AF65-F5344CB8AC3E}">
        <p14:creationId xmlns:p14="http://schemas.microsoft.com/office/powerpoint/2010/main" val="175646111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White 2">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F99F21D3-8C8C-742B-18C9-E3D7DFC2B895}"/>
              </a:ext>
            </a:extLst>
          </p:cNvPr>
          <p:cNvSpPr>
            <a:spLocks noGrp="1"/>
          </p:cNvSpPr>
          <p:nvPr>
            <p:ph type="title" hasCustomPrompt="1"/>
          </p:nvPr>
        </p:nvSpPr>
        <p:spPr>
          <a:xfrm>
            <a:off x="419290"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795DCB8B-B609-1A2B-6C93-E7ACDB68F99A}"/>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86775C7A-4D90-8D23-E7FF-99D9D68D8B02}"/>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6" name="Text Placeholder 5">
            <a:extLst>
              <a:ext uri="{FF2B5EF4-FFF2-40B4-BE49-F238E27FC236}">
                <a16:creationId xmlns:a16="http://schemas.microsoft.com/office/drawing/2014/main" id="{A0185EE6-9878-8360-0C6C-C30D3753B4BC}"/>
              </a:ext>
            </a:extLst>
          </p:cNvPr>
          <p:cNvSpPr>
            <a:spLocks noGrp="1"/>
          </p:cNvSpPr>
          <p:nvPr>
            <p:ph type="body" sz="quarter" idx="16" hasCustomPrompt="1"/>
          </p:nvPr>
        </p:nvSpPr>
        <p:spPr>
          <a:xfrm>
            <a:off x="419290" y="2751703"/>
            <a:ext cx="6877740" cy="654050"/>
          </a:xfrm>
          <a:prstGeom prst="rect">
            <a:avLst/>
          </a:prstGeom>
        </p:spPr>
        <p:txBody>
          <a:bodyPr/>
          <a:lstStyle>
            <a:lvl1pPr marL="0" indent="0" algn="ctr">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a:t>Subtitle if you want</a:t>
            </a:r>
            <a:endParaRPr lang="en-IS"/>
          </a:p>
        </p:txBody>
      </p:sp>
      <p:grpSp>
        <p:nvGrpSpPr>
          <p:cNvPr id="21" name="Group 20">
            <a:extLst>
              <a:ext uri="{FF2B5EF4-FFF2-40B4-BE49-F238E27FC236}">
                <a16:creationId xmlns:a16="http://schemas.microsoft.com/office/drawing/2014/main" id="{F29BBF9C-C781-E29A-2AAF-7E8EAB395066}"/>
              </a:ext>
            </a:extLst>
          </p:cNvPr>
          <p:cNvGrpSpPr/>
          <p:nvPr userDrawn="1"/>
        </p:nvGrpSpPr>
        <p:grpSpPr>
          <a:xfrm>
            <a:off x="5775614" y="0"/>
            <a:ext cx="6416386" cy="6858000"/>
            <a:chOff x="5775614" y="0"/>
            <a:chExt cx="6416386" cy="6858000"/>
          </a:xfrm>
        </p:grpSpPr>
        <p:sp>
          <p:nvSpPr>
            <p:cNvPr id="20" name="Freeform 19">
              <a:extLst>
                <a:ext uri="{FF2B5EF4-FFF2-40B4-BE49-F238E27FC236}">
                  <a16:creationId xmlns:a16="http://schemas.microsoft.com/office/drawing/2014/main" id="{FCF4E3FE-EA47-5EED-F391-B15A1FFC19E5}"/>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87B5BFEB-6E49-45B8-73AD-5B13C2C0FBD5}"/>
                </a:ext>
              </a:extLst>
            </p:cNvPr>
            <p:cNvSpPr/>
            <p:nvPr/>
          </p:nvSpPr>
          <p:spPr>
            <a:xfrm>
              <a:off x="5775614" y="3119100"/>
              <a:ext cx="4621066" cy="3005461"/>
            </a:xfrm>
            <a:custGeom>
              <a:avLst/>
              <a:gdLst>
                <a:gd name="connsiteX0" fmla="*/ 1488981 w 4621066"/>
                <a:gd name="connsiteY0" fmla="*/ 813355 h 3005461"/>
                <a:gd name="connsiteX1" fmla="*/ 0 w 4621066"/>
                <a:gd name="connsiteY1" fmla="*/ 2304308 h 3005461"/>
                <a:gd name="connsiteX2" fmla="*/ 49903 w 4621066"/>
                <a:gd name="connsiteY2" fmla="*/ 2355603 h 3005461"/>
                <a:gd name="connsiteX3" fmla="*/ 1718179 w 4621066"/>
                <a:gd name="connsiteY3" fmla="*/ 3001953 h 3005461"/>
                <a:gd name="connsiteX4" fmla="*/ 2027899 w 4621066"/>
                <a:gd name="connsiteY4" fmla="*/ 2596602 h 3005461"/>
                <a:gd name="connsiteX5" fmla="*/ 2542676 w 4621066"/>
                <a:gd name="connsiteY5" fmla="*/ 2081144 h 3005461"/>
                <a:gd name="connsiteX6" fmla="*/ 4621067 w 4621066"/>
                <a:gd name="connsiteY6" fmla="*/ 0 h 3005461"/>
                <a:gd name="connsiteX7" fmla="*/ 2995626 w 4621066"/>
                <a:gd name="connsiteY7" fmla="*/ 585769 h 3005461"/>
                <a:gd name="connsiteX8" fmla="*/ 1489128 w 4621066"/>
                <a:gd name="connsiteY8" fmla="*/ 813207 h 3005461"/>
                <a:gd name="connsiteX9" fmla="*/ 1489128 w 4621066"/>
                <a:gd name="connsiteY9" fmla="*/ 813207 h 300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1066" h="3005461">
                  <a:moveTo>
                    <a:pt x="1488981" y="813355"/>
                  </a:moveTo>
                  <a:lnTo>
                    <a:pt x="0" y="2304308"/>
                  </a:lnTo>
                  <a:cubicBezTo>
                    <a:pt x="16340" y="2321553"/>
                    <a:pt x="32974" y="2338652"/>
                    <a:pt x="49903" y="2355603"/>
                  </a:cubicBezTo>
                  <a:cubicBezTo>
                    <a:pt x="573806" y="2880201"/>
                    <a:pt x="1152764" y="3031433"/>
                    <a:pt x="1718179" y="3001953"/>
                  </a:cubicBezTo>
                  <a:cubicBezTo>
                    <a:pt x="1802528" y="2857501"/>
                    <a:pt x="1904247" y="2720566"/>
                    <a:pt x="2027899" y="2596602"/>
                  </a:cubicBezTo>
                  <a:lnTo>
                    <a:pt x="2542676" y="2081144"/>
                  </a:lnTo>
                  <a:lnTo>
                    <a:pt x="4621067" y="0"/>
                  </a:lnTo>
                  <a:cubicBezTo>
                    <a:pt x="4058595" y="107160"/>
                    <a:pt x="3504956" y="358625"/>
                    <a:pt x="2995626" y="585769"/>
                  </a:cubicBezTo>
                  <a:cubicBezTo>
                    <a:pt x="2212936" y="948078"/>
                    <a:pt x="1783686" y="1108155"/>
                    <a:pt x="1489128" y="813207"/>
                  </a:cubicBezTo>
                  <a:lnTo>
                    <a:pt x="1489128" y="813207"/>
                  </a:lnTo>
                  <a:close/>
                </a:path>
              </a:pathLst>
            </a:custGeom>
            <a:solidFill>
              <a:srgbClr val="EFBC6E"/>
            </a:solidFill>
            <a:ln w="0" cap="flat">
              <a:no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267165D4-5EF7-E276-8952-5324BF3B15CC}"/>
                </a:ext>
              </a:extLst>
            </p:cNvPr>
            <p:cNvSpPr/>
            <p:nvPr/>
          </p:nvSpPr>
          <p:spPr>
            <a:xfrm>
              <a:off x="7615679" y="3145190"/>
              <a:ext cx="435138" cy="435715"/>
            </a:xfrm>
            <a:custGeom>
              <a:avLst/>
              <a:gdLst>
                <a:gd name="connsiteX0" fmla="*/ 435139 w 435138"/>
                <a:gd name="connsiteY0" fmla="*/ 217858 h 435715"/>
                <a:gd name="connsiteX1" fmla="*/ 217569 w 435138"/>
                <a:gd name="connsiteY1" fmla="*/ 435715 h 435715"/>
                <a:gd name="connsiteX2" fmla="*/ 0 w 435138"/>
                <a:gd name="connsiteY2" fmla="*/ 217858 h 435715"/>
                <a:gd name="connsiteX3" fmla="*/ 217569 w 435138"/>
                <a:gd name="connsiteY3" fmla="*/ 0 h 435715"/>
                <a:gd name="connsiteX4" fmla="*/ 435139 w 435138"/>
                <a:gd name="connsiteY4" fmla="*/ 217858 h 435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138" h="435715">
                  <a:moveTo>
                    <a:pt x="435139" y="217858"/>
                  </a:moveTo>
                  <a:cubicBezTo>
                    <a:pt x="435139" y="338177"/>
                    <a:pt x="337729" y="435715"/>
                    <a:pt x="217569" y="435715"/>
                  </a:cubicBezTo>
                  <a:cubicBezTo>
                    <a:pt x="97409" y="435715"/>
                    <a:pt x="0" y="338177"/>
                    <a:pt x="0" y="217858"/>
                  </a:cubicBezTo>
                  <a:cubicBezTo>
                    <a:pt x="0" y="97538"/>
                    <a:pt x="97409" y="0"/>
                    <a:pt x="217569" y="0"/>
                  </a:cubicBezTo>
                  <a:cubicBezTo>
                    <a:pt x="337729" y="0"/>
                    <a:pt x="435139" y="97538"/>
                    <a:pt x="435139" y="217858"/>
                  </a:cubicBezTo>
                  <a:close/>
                </a:path>
              </a:pathLst>
            </a:custGeom>
            <a:solidFill>
              <a:srgbClr val="361D5C"/>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760635D0-0125-43D5-58C9-D3919A8E8F10}"/>
                </a:ext>
              </a:extLst>
            </p:cNvPr>
            <p:cNvSpPr/>
            <p:nvPr userDrawn="1"/>
          </p:nvSpPr>
          <p:spPr>
            <a:xfrm>
              <a:off x="9422377" y="0"/>
              <a:ext cx="1876721" cy="2313971"/>
            </a:xfrm>
            <a:custGeom>
              <a:avLst/>
              <a:gdLst>
                <a:gd name="connsiteX0" fmla="*/ 908300 w 1876721"/>
                <a:gd name="connsiteY0" fmla="*/ 0 h 2313971"/>
                <a:gd name="connsiteX1" fmla="*/ 1648453 w 1876721"/>
                <a:gd name="connsiteY1" fmla="*/ 0 h 2313971"/>
                <a:gd name="connsiteX2" fmla="*/ 1697099 w 1876721"/>
                <a:gd name="connsiteY2" fmla="*/ 83519 h 2313971"/>
                <a:gd name="connsiteX3" fmla="*/ 1414006 w 1876721"/>
                <a:gd name="connsiteY3" fmla="*/ 1968347 h 2313971"/>
                <a:gd name="connsiteX4" fmla="*/ 212370 w 1876721"/>
                <a:gd name="connsiteY4" fmla="*/ 2095112 h 2313971"/>
                <a:gd name="connsiteX5" fmla="*/ 366346 w 1876721"/>
                <a:gd name="connsiteY5" fmla="*/ 712792 h 23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6721" h="2313971">
                  <a:moveTo>
                    <a:pt x="908300" y="0"/>
                  </a:moveTo>
                  <a:lnTo>
                    <a:pt x="1648453" y="0"/>
                  </a:lnTo>
                  <a:lnTo>
                    <a:pt x="1697099" y="83519"/>
                  </a:lnTo>
                  <a:cubicBezTo>
                    <a:pt x="2028756" y="727389"/>
                    <a:pt x="1882017" y="1499716"/>
                    <a:pt x="1414006" y="1968347"/>
                  </a:cubicBezTo>
                  <a:cubicBezTo>
                    <a:pt x="1005658" y="2377236"/>
                    <a:pt x="545053" y="2428236"/>
                    <a:pt x="212370" y="2095112"/>
                  </a:cubicBezTo>
                  <a:cubicBezTo>
                    <a:pt x="-120314" y="1761987"/>
                    <a:pt x="-57016" y="1263480"/>
                    <a:pt x="366346" y="712792"/>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7FA52F09-F783-3FFB-DF8E-11540068B632}"/>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1">
            <a:extLst>
              <a:ext uri="{FF2B5EF4-FFF2-40B4-BE49-F238E27FC236}">
                <a16:creationId xmlns:a16="http://schemas.microsoft.com/office/drawing/2014/main" id="{7A1E142A-8C5E-B41A-C50E-2BCA620D385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2536257" y="608168"/>
            <a:ext cx="2640538" cy="976332"/>
          </a:xfrm>
          <a:prstGeom prst="rect">
            <a:avLst/>
          </a:prstGeom>
        </p:spPr>
      </p:pic>
    </p:spTree>
    <p:extLst>
      <p:ext uri="{BB962C8B-B14F-4D97-AF65-F5344CB8AC3E}">
        <p14:creationId xmlns:p14="http://schemas.microsoft.com/office/powerpoint/2010/main" val="396103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White 3">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E2EE0049-CBD7-A979-2C21-AB7628A4603F}"/>
              </a:ext>
            </a:extLst>
          </p:cNvPr>
          <p:cNvSpPr/>
          <p:nvPr/>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noFill/>
            <a:prstDash val="solid"/>
            <a:round/>
          </a:ln>
        </p:spPr>
        <p:txBody>
          <a:bodyPr rtlCol="0" anchor="ctr"/>
          <a:lstStyle/>
          <a:p>
            <a:endParaRPr lang="en-US"/>
          </a:p>
        </p:txBody>
      </p:sp>
      <p:sp>
        <p:nvSpPr>
          <p:cNvPr id="3" name="Title Placeholder 12">
            <a:extLst>
              <a:ext uri="{FF2B5EF4-FFF2-40B4-BE49-F238E27FC236}">
                <a16:creationId xmlns:a16="http://schemas.microsoft.com/office/drawing/2014/main" id="{F99F21D3-8C8C-742B-18C9-E3D7DFC2B895}"/>
              </a:ext>
            </a:extLst>
          </p:cNvPr>
          <p:cNvSpPr>
            <a:spLocks noGrp="1"/>
          </p:cNvSpPr>
          <p:nvPr>
            <p:ph type="title" hasCustomPrompt="1"/>
          </p:nvPr>
        </p:nvSpPr>
        <p:spPr>
          <a:xfrm>
            <a:off x="419290" y="3196189"/>
            <a:ext cx="6877740" cy="666357"/>
          </a:xfrm>
          <a:prstGeom prst="rect">
            <a:avLst/>
          </a:prstGeom>
        </p:spPr>
        <p:txBody>
          <a:bodyPr vert="horz" lIns="91440" tIns="45720" rIns="91440" bIns="45720" rtlCol="0" anchor="t" anchorCtr="0">
            <a:normAutofit/>
          </a:bodyPr>
          <a:lstStyle>
            <a:lvl1pPr algn="l">
              <a:defRPr b="1" i="0">
                <a:solidFill>
                  <a:srgbClr val="361D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795DCB8B-B609-1A2B-6C93-E7ACDB68F99A}"/>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latin typeface="Aptos ExtraBold"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86775C7A-4D90-8D23-E7FF-99D9D68D8B02}"/>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7" name="Text Placeholder 5">
            <a:extLst>
              <a:ext uri="{FF2B5EF4-FFF2-40B4-BE49-F238E27FC236}">
                <a16:creationId xmlns:a16="http://schemas.microsoft.com/office/drawing/2014/main" id="{71596B60-8239-95A9-1F8A-68D7E931B22E}"/>
              </a:ext>
            </a:extLst>
          </p:cNvPr>
          <p:cNvSpPr>
            <a:spLocks noGrp="1"/>
          </p:cNvSpPr>
          <p:nvPr>
            <p:ph type="body" sz="quarter" idx="16" hasCustomPrompt="1"/>
          </p:nvPr>
        </p:nvSpPr>
        <p:spPr>
          <a:xfrm>
            <a:off x="419290" y="3823800"/>
            <a:ext cx="6877740" cy="654050"/>
          </a:xfrm>
          <a:prstGeom prst="rect">
            <a:avLst/>
          </a:prstGeom>
        </p:spPr>
        <p:txBody>
          <a:bodyPr/>
          <a:lstStyle>
            <a:lvl1pPr marL="0" indent="0" algn="l">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21" name="Freeform 20">
            <a:extLst>
              <a:ext uri="{FF2B5EF4-FFF2-40B4-BE49-F238E27FC236}">
                <a16:creationId xmlns:a16="http://schemas.microsoft.com/office/drawing/2014/main" id="{16E2A451-D7FE-7868-A674-C0B555D7E77D}"/>
              </a:ext>
            </a:extLst>
          </p:cNvPr>
          <p:cNvSpPr/>
          <p:nvPr userDrawn="1"/>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E2744673-5B00-A568-37AF-ABE2BB663FAE}"/>
              </a:ext>
            </a:extLst>
          </p:cNvPr>
          <p:cNvSpPr/>
          <p:nvPr userDrawn="1"/>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CB9ECD90-57D1-907F-9754-DBF15BF27B00}"/>
              </a:ext>
            </a:extLst>
          </p:cNvPr>
          <p:cNvSpPr/>
          <p:nvPr userDrawn="1"/>
        </p:nvSpPr>
        <p:spPr>
          <a:xfrm>
            <a:off x="11201968" y="648202"/>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1">
            <a:extLst>
              <a:ext uri="{FF2B5EF4-FFF2-40B4-BE49-F238E27FC236}">
                <a16:creationId xmlns:a16="http://schemas.microsoft.com/office/drawing/2014/main" id="{A08EC0AC-26A4-C4ED-CAD7-36DBF6E8D32F}"/>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97538" y="904158"/>
            <a:ext cx="3720006" cy="1375462"/>
          </a:xfrm>
          <a:prstGeom prst="rect">
            <a:avLst/>
          </a:prstGeom>
        </p:spPr>
      </p:pic>
    </p:spTree>
    <p:extLst>
      <p:ext uri="{BB962C8B-B14F-4D97-AF65-F5344CB8AC3E}">
        <p14:creationId xmlns:p14="http://schemas.microsoft.com/office/powerpoint/2010/main" val="292852888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Grey 1">
    <p:bg>
      <p:bgPr>
        <a:solidFill>
          <a:srgbClr val="F4F2F6"/>
        </a:solidFill>
        <a:effectLst/>
      </p:bgPr>
    </p:bg>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869FEF21-848F-98A9-C4EC-8499DFE1343D}"/>
              </a:ext>
            </a:extLst>
          </p:cNvPr>
          <p:cNvSpPr>
            <a:spLocks noGrp="1"/>
          </p:cNvSpPr>
          <p:nvPr>
            <p:ph type="title" hasCustomPrompt="1"/>
          </p:nvPr>
        </p:nvSpPr>
        <p:spPr>
          <a:xfrm>
            <a:off x="4666039"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B94BE46C-A4C5-370E-1EFE-F264FA3A4BF6}"/>
              </a:ext>
            </a:extLst>
          </p:cNvPr>
          <p:cNvSpPr>
            <a:spLocks noGrp="1"/>
          </p:cNvSpPr>
          <p:nvPr>
            <p:ph type="body" sz="quarter" idx="14" hasCustomPrompt="1"/>
          </p:nvPr>
        </p:nvSpPr>
        <p:spPr>
          <a:xfrm>
            <a:off x="8864627" y="5740159"/>
            <a:ext cx="2956243" cy="303738"/>
          </a:xfrm>
          <a:prstGeom prst="rect">
            <a:avLst/>
          </a:prstGeom>
        </p:spPr>
        <p:txBody>
          <a:bodyPr/>
          <a:lstStyle>
            <a:lvl1pPr marL="0" indent="0" algn="r">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30AA5687-9CF4-DB7F-4C54-227400EE4DCC}"/>
              </a:ext>
            </a:extLst>
          </p:cNvPr>
          <p:cNvSpPr>
            <a:spLocks noGrp="1"/>
          </p:cNvSpPr>
          <p:nvPr>
            <p:ph type="body" sz="quarter" idx="15" hasCustomPrompt="1"/>
          </p:nvPr>
        </p:nvSpPr>
        <p:spPr>
          <a:xfrm>
            <a:off x="8864627" y="6062014"/>
            <a:ext cx="2956243" cy="303738"/>
          </a:xfrm>
          <a:prstGeom prst="rect">
            <a:avLst/>
          </a:prstGeom>
        </p:spPr>
        <p:txBody>
          <a:bodyPr/>
          <a:lstStyle>
            <a:lvl1pPr marL="0" indent="0" algn="r">
              <a:buNone/>
              <a:defRPr sz="1800" b="0" i="0">
                <a:solidFill>
                  <a:srgbClr val="6E63D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2" name="Text Placeholder 6">
            <a:extLst>
              <a:ext uri="{FF2B5EF4-FFF2-40B4-BE49-F238E27FC236}">
                <a16:creationId xmlns:a16="http://schemas.microsoft.com/office/drawing/2014/main" id="{ABAAC34C-551C-0BD3-B5D7-852F5F49A3B4}"/>
              </a:ext>
            </a:extLst>
          </p:cNvPr>
          <p:cNvSpPr>
            <a:spLocks noGrp="1"/>
          </p:cNvSpPr>
          <p:nvPr>
            <p:ph type="body" sz="quarter" idx="16" hasCustomPrompt="1"/>
          </p:nvPr>
        </p:nvSpPr>
        <p:spPr>
          <a:xfrm>
            <a:off x="4666039" y="2748476"/>
            <a:ext cx="6877740" cy="831850"/>
          </a:xfrm>
          <a:prstGeom prst="rect">
            <a:avLst/>
          </a:prstGeom>
        </p:spPr>
        <p:txBody>
          <a:bodyPr/>
          <a:lstStyle>
            <a:lvl1pPr marL="0" indent="0" algn="ctr">
              <a:buNone/>
              <a:defRPr b="0" i="0">
                <a:solidFill>
                  <a:srgbClr val="6E63D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3" name="Freeform 12">
            <a:extLst>
              <a:ext uri="{FF2B5EF4-FFF2-40B4-BE49-F238E27FC236}">
                <a16:creationId xmlns:a16="http://schemas.microsoft.com/office/drawing/2014/main" id="{DF0F46FD-8444-11BD-E13B-055D63222BB4}"/>
              </a:ext>
            </a:extLst>
          </p:cNvPr>
          <p:cNvSpPr/>
          <p:nvPr userDrawn="1"/>
        </p:nvSpPr>
        <p:spPr>
          <a:xfrm>
            <a:off x="0" y="332566"/>
            <a:ext cx="4111411" cy="6525435"/>
          </a:xfrm>
          <a:custGeom>
            <a:avLst/>
            <a:gdLst>
              <a:gd name="connsiteX0" fmla="*/ 0 w 4111411"/>
              <a:gd name="connsiteY0" fmla="*/ 0 h 6525435"/>
              <a:gd name="connsiteX1" fmla="*/ 1116601 w 4111411"/>
              <a:gd name="connsiteY1" fmla="*/ 0 h 6525435"/>
              <a:gd name="connsiteX2" fmla="*/ 4111411 w 4111411"/>
              <a:gd name="connsiteY2" fmla="*/ 2784997 h 6525435"/>
              <a:gd name="connsiteX3" fmla="*/ 2430593 w 4111411"/>
              <a:gd name="connsiteY3" fmla="*/ 5143393 h 6525435"/>
              <a:gd name="connsiteX4" fmla="*/ 3338044 w 4111411"/>
              <a:gd name="connsiteY4" fmla="*/ 6523565 h 6525435"/>
              <a:gd name="connsiteX5" fmla="*/ 3339096 w 4111411"/>
              <a:gd name="connsiteY5" fmla="*/ 6525435 h 6525435"/>
              <a:gd name="connsiteX6" fmla="*/ 1070303 w 4111411"/>
              <a:gd name="connsiteY6" fmla="*/ 6525435 h 6525435"/>
              <a:gd name="connsiteX7" fmla="*/ 465562 w 4111411"/>
              <a:gd name="connsiteY7" fmla="*/ 5558224 h 6525435"/>
              <a:gd name="connsiteX8" fmla="*/ 465562 w 4111411"/>
              <a:gd name="connsiteY8" fmla="*/ 3839730 h 6525435"/>
              <a:gd name="connsiteX9" fmla="*/ 891644 w 4111411"/>
              <a:gd name="connsiteY9" fmla="*/ 3839730 h 6525435"/>
              <a:gd name="connsiteX10" fmla="*/ 1968766 w 4111411"/>
              <a:gd name="connsiteY10" fmla="*/ 2796768 h 6525435"/>
              <a:gd name="connsiteX11" fmla="*/ 891644 w 4111411"/>
              <a:gd name="connsiteY11" fmla="*/ 1765735 h 6525435"/>
              <a:gd name="connsiteX12" fmla="*/ 21364 w 4111411"/>
              <a:gd name="connsiteY12" fmla="*/ 1499560 h 6525435"/>
              <a:gd name="connsiteX13" fmla="*/ 0 w 4111411"/>
              <a:gd name="connsiteY13" fmla="*/ 1483564 h 6525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11411" h="6525435">
                <a:moveTo>
                  <a:pt x="0" y="0"/>
                </a:moveTo>
                <a:lnTo>
                  <a:pt x="1116601" y="0"/>
                </a:lnTo>
                <a:cubicBezTo>
                  <a:pt x="2915933" y="0"/>
                  <a:pt x="4111411" y="1173233"/>
                  <a:pt x="4111411" y="2784997"/>
                </a:cubicBezTo>
                <a:cubicBezTo>
                  <a:pt x="4111411" y="3816030"/>
                  <a:pt x="3448616" y="4764192"/>
                  <a:pt x="2430593" y="5143393"/>
                </a:cubicBezTo>
                <a:lnTo>
                  <a:pt x="3338044" y="6523565"/>
                </a:lnTo>
                <a:lnTo>
                  <a:pt x="3339096" y="6525435"/>
                </a:lnTo>
                <a:lnTo>
                  <a:pt x="1070303" y="6525435"/>
                </a:lnTo>
                <a:lnTo>
                  <a:pt x="465562" y="5558224"/>
                </a:lnTo>
                <a:cubicBezTo>
                  <a:pt x="465562" y="5558224"/>
                  <a:pt x="465562" y="3839730"/>
                  <a:pt x="465562" y="3839730"/>
                </a:cubicBezTo>
                <a:lnTo>
                  <a:pt x="891644" y="3839730"/>
                </a:lnTo>
                <a:cubicBezTo>
                  <a:pt x="1542683" y="3839730"/>
                  <a:pt x="1968766" y="3389270"/>
                  <a:pt x="1968766" y="2796768"/>
                </a:cubicBezTo>
                <a:cubicBezTo>
                  <a:pt x="1968766" y="2204266"/>
                  <a:pt x="1542683" y="1765735"/>
                  <a:pt x="891644" y="1765735"/>
                </a:cubicBezTo>
                <a:cubicBezTo>
                  <a:pt x="569283" y="1765735"/>
                  <a:pt x="269798" y="1667607"/>
                  <a:pt x="21364" y="1499560"/>
                </a:cubicBezTo>
                <a:lnTo>
                  <a:pt x="0" y="1483564"/>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AAB2157E-75E1-AE31-325B-073D1A204563}"/>
              </a:ext>
            </a:extLst>
          </p:cNvPr>
          <p:cNvSpPr/>
          <p:nvPr userDrawn="1"/>
        </p:nvSpPr>
        <p:spPr>
          <a:xfrm rot="5400000">
            <a:off x="2776765" y="1857800"/>
            <a:ext cx="1716404" cy="6347165"/>
          </a:xfrm>
          <a:custGeom>
            <a:avLst/>
            <a:gdLst>
              <a:gd name="connsiteX0" fmla="*/ 0 w 1716404"/>
              <a:gd name="connsiteY0" fmla="*/ 0 h 6347165"/>
              <a:gd name="connsiteX1" fmla="*/ 237666 w 1716404"/>
              <a:gd name="connsiteY1" fmla="*/ 0 h 6347165"/>
              <a:gd name="connsiteX2" fmla="*/ 1716404 w 1716404"/>
              <a:gd name="connsiteY2" fmla="*/ 1480539 h 6347165"/>
              <a:gd name="connsiteX3" fmla="*/ 1716404 w 1716404"/>
              <a:gd name="connsiteY3" fmla="*/ 6347166 h 6347165"/>
              <a:gd name="connsiteX4" fmla="*/ 0 w 1716404"/>
              <a:gd name="connsiteY4" fmla="*/ 6347166 h 6347165"/>
              <a:gd name="connsiteX5" fmla="*/ 0 w 1716404"/>
              <a:gd name="connsiteY5" fmla="*/ 0 h 6347165"/>
              <a:gd name="connsiteX6" fmla="*/ 0 w 1716404"/>
              <a:gd name="connsiteY6" fmla="*/ 0 h 6347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6404" h="6347165">
                <a:moveTo>
                  <a:pt x="0" y="0"/>
                </a:moveTo>
                <a:lnTo>
                  <a:pt x="237666" y="0"/>
                </a:lnTo>
                <a:cubicBezTo>
                  <a:pt x="1053768" y="0"/>
                  <a:pt x="1716404" y="663443"/>
                  <a:pt x="1716404" y="1480539"/>
                </a:cubicBezTo>
                <a:lnTo>
                  <a:pt x="1716404" y="6347166"/>
                </a:lnTo>
                <a:lnTo>
                  <a:pt x="0" y="6347166"/>
                </a:lnTo>
                <a:lnTo>
                  <a:pt x="0" y="0"/>
                </a:lnTo>
                <a:lnTo>
                  <a:pt x="0" y="0"/>
                </a:lnTo>
                <a:close/>
              </a:path>
            </a:pathLst>
          </a:custGeom>
          <a:solidFill>
            <a:srgbClr val="6E63D6"/>
          </a:solidFill>
          <a:ln w="0"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0F72B881-1C15-4D2F-3F10-B07906724C5C}"/>
              </a:ext>
            </a:extLst>
          </p:cNvPr>
          <p:cNvSpPr/>
          <p:nvPr userDrawn="1"/>
        </p:nvSpPr>
        <p:spPr>
          <a:xfrm>
            <a:off x="0" y="2657475"/>
            <a:ext cx="1320110" cy="693430"/>
          </a:xfrm>
          <a:custGeom>
            <a:avLst/>
            <a:gdLst>
              <a:gd name="connsiteX0" fmla="*/ 0 w 1320110"/>
              <a:gd name="connsiteY0" fmla="*/ 0 h 693430"/>
              <a:gd name="connsiteX1" fmla="*/ 98524 w 1320110"/>
              <a:gd name="connsiteY1" fmla="*/ 47589 h 693430"/>
              <a:gd name="connsiteX2" fmla="*/ 1098808 w 1320110"/>
              <a:gd name="connsiteY2" fmla="*/ 250287 h 693430"/>
              <a:gd name="connsiteX3" fmla="*/ 1320110 w 1320110"/>
              <a:gd name="connsiteY3" fmla="*/ 471859 h 693430"/>
              <a:gd name="connsiteX4" fmla="*/ 1098808 w 1320110"/>
              <a:gd name="connsiteY4" fmla="*/ 693430 h 693430"/>
              <a:gd name="connsiteX5" fmla="*/ 203276 w 1320110"/>
              <a:gd name="connsiteY5" fmla="*/ 557497 h 693430"/>
              <a:gd name="connsiteX6" fmla="*/ 0 w 1320110"/>
              <a:gd name="connsiteY6" fmla="*/ 482863 h 69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0110" h="693430">
                <a:moveTo>
                  <a:pt x="0" y="0"/>
                </a:moveTo>
                <a:lnTo>
                  <a:pt x="98524" y="47589"/>
                </a:lnTo>
                <a:cubicBezTo>
                  <a:pt x="406156" y="178084"/>
                  <a:pt x="744216" y="250287"/>
                  <a:pt x="1098808" y="250287"/>
                </a:cubicBezTo>
                <a:cubicBezTo>
                  <a:pt x="1220977" y="250287"/>
                  <a:pt x="1320110" y="349541"/>
                  <a:pt x="1320110" y="471859"/>
                </a:cubicBezTo>
                <a:cubicBezTo>
                  <a:pt x="1320110" y="594177"/>
                  <a:pt x="1220977" y="693430"/>
                  <a:pt x="1098808" y="693430"/>
                </a:cubicBezTo>
                <a:cubicBezTo>
                  <a:pt x="787110" y="693430"/>
                  <a:pt x="486309" y="645826"/>
                  <a:pt x="203276" y="557497"/>
                </a:cubicBezTo>
                <a:lnTo>
                  <a:pt x="0" y="48286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4B0AACE1-8263-973A-8027-EFA072C1EE29}"/>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3006" y="599693"/>
            <a:ext cx="2640538" cy="976332"/>
          </a:xfrm>
          <a:prstGeom prst="rect">
            <a:avLst/>
          </a:prstGeom>
        </p:spPr>
      </p:pic>
    </p:spTree>
    <p:extLst>
      <p:ext uri="{BB962C8B-B14F-4D97-AF65-F5344CB8AC3E}">
        <p14:creationId xmlns:p14="http://schemas.microsoft.com/office/powerpoint/2010/main" val="320355939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Grey 2">
    <p:bg>
      <p:bgPr>
        <a:solidFill>
          <a:srgbClr val="F4F2F6"/>
        </a:solidFill>
        <a:effectLst/>
      </p:bgPr>
    </p:bg>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FAA16868-F415-BE21-7A44-0FD73ADF9629}"/>
              </a:ext>
            </a:extLst>
          </p:cNvPr>
          <p:cNvSpPr>
            <a:spLocks noGrp="1"/>
          </p:cNvSpPr>
          <p:nvPr>
            <p:ph type="title" hasCustomPrompt="1"/>
          </p:nvPr>
        </p:nvSpPr>
        <p:spPr>
          <a:xfrm>
            <a:off x="419290" y="2115535"/>
            <a:ext cx="6877740" cy="666357"/>
          </a:xfrm>
          <a:prstGeom prst="rect">
            <a:avLst/>
          </a:prstGeom>
        </p:spPr>
        <p:txBody>
          <a:bodyPr vert="horz" lIns="91440" tIns="45720" rIns="91440" bIns="45720" rtlCol="0" anchor="t" anchorCtr="0">
            <a:normAutofit/>
          </a:bodyPr>
          <a:lstStyle>
            <a:lvl1pPr algn="ctr">
              <a:defRPr b="1" i="0">
                <a:solidFill>
                  <a:srgbClr val="361D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C6763B3A-19CA-BD9A-9199-9C0FD8BB2294}"/>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rgbClr val="19181A"/>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F2AB6BBD-8E84-7D9A-A60B-3B9BE6193D7A}"/>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00706E"/>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2" name="Text Placeholder 5">
            <a:extLst>
              <a:ext uri="{FF2B5EF4-FFF2-40B4-BE49-F238E27FC236}">
                <a16:creationId xmlns:a16="http://schemas.microsoft.com/office/drawing/2014/main" id="{96BDBD39-D3B3-A45C-9E72-79CB3EEA5983}"/>
              </a:ext>
            </a:extLst>
          </p:cNvPr>
          <p:cNvSpPr>
            <a:spLocks noGrp="1"/>
          </p:cNvSpPr>
          <p:nvPr>
            <p:ph type="body" sz="quarter" idx="16" hasCustomPrompt="1"/>
          </p:nvPr>
        </p:nvSpPr>
        <p:spPr>
          <a:xfrm>
            <a:off x="419290" y="2751703"/>
            <a:ext cx="6877740" cy="654050"/>
          </a:xfrm>
          <a:prstGeom prst="rect">
            <a:avLst/>
          </a:prstGeom>
        </p:spPr>
        <p:txBody>
          <a:bodyPr/>
          <a:lstStyle>
            <a:lvl1pPr marL="0" indent="0" algn="ctr">
              <a:buNone/>
              <a:defRPr b="0" i="0">
                <a:solidFill>
                  <a:srgbClr val="00706E"/>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a:t>Subtitle if you want</a:t>
            </a:r>
            <a:endParaRPr lang="en-IS"/>
          </a:p>
        </p:txBody>
      </p:sp>
      <p:grpSp>
        <p:nvGrpSpPr>
          <p:cNvPr id="13" name="Group 12">
            <a:extLst>
              <a:ext uri="{FF2B5EF4-FFF2-40B4-BE49-F238E27FC236}">
                <a16:creationId xmlns:a16="http://schemas.microsoft.com/office/drawing/2014/main" id="{63A2FAD2-1AEE-641D-E972-927C9DEB1600}"/>
              </a:ext>
            </a:extLst>
          </p:cNvPr>
          <p:cNvGrpSpPr/>
          <p:nvPr userDrawn="1"/>
        </p:nvGrpSpPr>
        <p:grpSpPr>
          <a:xfrm>
            <a:off x="5775614" y="0"/>
            <a:ext cx="6416386" cy="6858000"/>
            <a:chOff x="5775614" y="0"/>
            <a:chExt cx="6416386" cy="6858000"/>
          </a:xfrm>
        </p:grpSpPr>
        <p:sp>
          <p:nvSpPr>
            <p:cNvPr id="14" name="Freeform 13">
              <a:extLst>
                <a:ext uri="{FF2B5EF4-FFF2-40B4-BE49-F238E27FC236}">
                  <a16:creationId xmlns:a16="http://schemas.microsoft.com/office/drawing/2014/main" id="{331A1D15-AF00-2DD3-7B1E-12F592FBD67C}"/>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5D7FE854-E4D0-DA12-94CE-96FA0EFBF544}"/>
                </a:ext>
              </a:extLst>
            </p:cNvPr>
            <p:cNvSpPr/>
            <p:nvPr/>
          </p:nvSpPr>
          <p:spPr>
            <a:xfrm>
              <a:off x="5775614" y="3119100"/>
              <a:ext cx="4621066" cy="3005461"/>
            </a:xfrm>
            <a:custGeom>
              <a:avLst/>
              <a:gdLst>
                <a:gd name="connsiteX0" fmla="*/ 1488981 w 4621066"/>
                <a:gd name="connsiteY0" fmla="*/ 813355 h 3005461"/>
                <a:gd name="connsiteX1" fmla="*/ 0 w 4621066"/>
                <a:gd name="connsiteY1" fmla="*/ 2304308 h 3005461"/>
                <a:gd name="connsiteX2" fmla="*/ 49903 w 4621066"/>
                <a:gd name="connsiteY2" fmla="*/ 2355603 h 3005461"/>
                <a:gd name="connsiteX3" fmla="*/ 1718179 w 4621066"/>
                <a:gd name="connsiteY3" fmla="*/ 3001953 h 3005461"/>
                <a:gd name="connsiteX4" fmla="*/ 2027899 w 4621066"/>
                <a:gd name="connsiteY4" fmla="*/ 2596602 h 3005461"/>
                <a:gd name="connsiteX5" fmla="*/ 2542676 w 4621066"/>
                <a:gd name="connsiteY5" fmla="*/ 2081144 h 3005461"/>
                <a:gd name="connsiteX6" fmla="*/ 4621067 w 4621066"/>
                <a:gd name="connsiteY6" fmla="*/ 0 h 3005461"/>
                <a:gd name="connsiteX7" fmla="*/ 2995626 w 4621066"/>
                <a:gd name="connsiteY7" fmla="*/ 585769 h 3005461"/>
                <a:gd name="connsiteX8" fmla="*/ 1489128 w 4621066"/>
                <a:gd name="connsiteY8" fmla="*/ 813207 h 3005461"/>
                <a:gd name="connsiteX9" fmla="*/ 1489128 w 4621066"/>
                <a:gd name="connsiteY9" fmla="*/ 813207 h 300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1066" h="3005461">
                  <a:moveTo>
                    <a:pt x="1488981" y="813355"/>
                  </a:moveTo>
                  <a:lnTo>
                    <a:pt x="0" y="2304308"/>
                  </a:lnTo>
                  <a:cubicBezTo>
                    <a:pt x="16340" y="2321553"/>
                    <a:pt x="32974" y="2338652"/>
                    <a:pt x="49903" y="2355603"/>
                  </a:cubicBezTo>
                  <a:cubicBezTo>
                    <a:pt x="573806" y="2880201"/>
                    <a:pt x="1152764" y="3031433"/>
                    <a:pt x="1718179" y="3001953"/>
                  </a:cubicBezTo>
                  <a:cubicBezTo>
                    <a:pt x="1802528" y="2857501"/>
                    <a:pt x="1904247" y="2720566"/>
                    <a:pt x="2027899" y="2596602"/>
                  </a:cubicBezTo>
                  <a:lnTo>
                    <a:pt x="2542676" y="2081144"/>
                  </a:lnTo>
                  <a:lnTo>
                    <a:pt x="4621067" y="0"/>
                  </a:lnTo>
                  <a:cubicBezTo>
                    <a:pt x="4058595" y="107160"/>
                    <a:pt x="3504956" y="358625"/>
                    <a:pt x="2995626" y="585769"/>
                  </a:cubicBezTo>
                  <a:cubicBezTo>
                    <a:pt x="2212936" y="948078"/>
                    <a:pt x="1783686" y="1108155"/>
                    <a:pt x="1489128" y="813207"/>
                  </a:cubicBezTo>
                  <a:lnTo>
                    <a:pt x="1489128" y="813207"/>
                  </a:lnTo>
                  <a:close/>
                </a:path>
              </a:pathLst>
            </a:custGeom>
            <a:solidFill>
              <a:srgbClr val="70E3DF"/>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67952E75-EEE1-DEC8-936D-5D94ED430C75}"/>
                </a:ext>
              </a:extLst>
            </p:cNvPr>
            <p:cNvSpPr/>
            <p:nvPr/>
          </p:nvSpPr>
          <p:spPr>
            <a:xfrm>
              <a:off x="7615679" y="3145190"/>
              <a:ext cx="435138" cy="435715"/>
            </a:xfrm>
            <a:custGeom>
              <a:avLst/>
              <a:gdLst>
                <a:gd name="connsiteX0" fmla="*/ 435139 w 435138"/>
                <a:gd name="connsiteY0" fmla="*/ 217858 h 435715"/>
                <a:gd name="connsiteX1" fmla="*/ 217569 w 435138"/>
                <a:gd name="connsiteY1" fmla="*/ 435715 h 435715"/>
                <a:gd name="connsiteX2" fmla="*/ 0 w 435138"/>
                <a:gd name="connsiteY2" fmla="*/ 217858 h 435715"/>
                <a:gd name="connsiteX3" fmla="*/ 217569 w 435138"/>
                <a:gd name="connsiteY3" fmla="*/ 0 h 435715"/>
                <a:gd name="connsiteX4" fmla="*/ 435139 w 435138"/>
                <a:gd name="connsiteY4" fmla="*/ 217858 h 435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138" h="435715">
                  <a:moveTo>
                    <a:pt x="435139" y="217858"/>
                  </a:moveTo>
                  <a:cubicBezTo>
                    <a:pt x="435139" y="338177"/>
                    <a:pt x="337729" y="435715"/>
                    <a:pt x="217569" y="435715"/>
                  </a:cubicBezTo>
                  <a:cubicBezTo>
                    <a:pt x="97409" y="435715"/>
                    <a:pt x="0" y="338177"/>
                    <a:pt x="0" y="217858"/>
                  </a:cubicBezTo>
                  <a:cubicBezTo>
                    <a:pt x="0" y="97538"/>
                    <a:pt x="97409" y="0"/>
                    <a:pt x="217569" y="0"/>
                  </a:cubicBezTo>
                  <a:cubicBezTo>
                    <a:pt x="337729" y="0"/>
                    <a:pt x="435139" y="97538"/>
                    <a:pt x="435139" y="217858"/>
                  </a:cubicBezTo>
                  <a:close/>
                </a:path>
              </a:pathLst>
            </a:custGeom>
            <a:solidFill>
              <a:srgbClr val="361D5C"/>
            </a:solidFill>
            <a:ln w="0" cap="flat">
              <a:noFill/>
              <a:prstDash val="solid"/>
              <a:miter/>
            </a:ln>
          </p:spPr>
          <p:txBody>
            <a:bodyPr rtlCol="0" anchor="ctr"/>
            <a:lstStyle/>
            <a:p>
              <a:endParaRPr lang="en-US"/>
            </a:p>
          </p:txBody>
        </p:sp>
        <p:sp>
          <p:nvSpPr>
            <p:cNvPr id="17" name="Freeform 16">
              <a:extLst>
                <a:ext uri="{FF2B5EF4-FFF2-40B4-BE49-F238E27FC236}">
                  <a16:creationId xmlns:a16="http://schemas.microsoft.com/office/drawing/2014/main" id="{2FA46722-46AC-CB1B-27CF-83A2A59FC77B}"/>
                </a:ext>
              </a:extLst>
            </p:cNvPr>
            <p:cNvSpPr/>
            <p:nvPr userDrawn="1"/>
          </p:nvSpPr>
          <p:spPr>
            <a:xfrm>
              <a:off x="9422377" y="0"/>
              <a:ext cx="1876721" cy="2313971"/>
            </a:xfrm>
            <a:custGeom>
              <a:avLst/>
              <a:gdLst>
                <a:gd name="connsiteX0" fmla="*/ 908300 w 1876721"/>
                <a:gd name="connsiteY0" fmla="*/ 0 h 2313971"/>
                <a:gd name="connsiteX1" fmla="*/ 1648453 w 1876721"/>
                <a:gd name="connsiteY1" fmla="*/ 0 h 2313971"/>
                <a:gd name="connsiteX2" fmla="*/ 1697099 w 1876721"/>
                <a:gd name="connsiteY2" fmla="*/ 83519 h 2313971"/>
                <a:gd name="connsiteX3" fmla="*/ 1414006 w 1876721"/>
                <a:gd name="connsiteY3" fmla="*/ 1968347 h 2313971"/>
                <a:gd name="connsiteX4" fmla="*/ 212370 w 1876721"/>
                <a:gd name="connsiteY4" fmla="*/ 2095112 h 2313971"/>
                <a:gd name="connsiteX5" fmla="*/ 366346 w 1876721"/>
                <a:gd name="connsiteY5" fmla="*/ 712792 h 23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6721" h="2313971">
                  <a:moveTo>
                    <a:pt x="908300" y="0"/>
                  </a:moveTo>
                  <a:lnTo>
                    <a:pt x="1648453" y="0"/>
                  </a:lnTo>
                  <a:lnTo>
                    <a:pt x="1697099" y="83519"/>
                  </a:lnTo>
                  <a:cubicBezTo>
                    <a:pt x="2028756" y="727389"/>
                    <a:pt x="1882017" y="1499716"/>
                    <a:pt x="1414006" y="1968347"/>
                  </a:cubicBezTo>
                  <a:cubicBezTo>
                    <a:pt x="1005658" y="2377236"/>
                    <a:pt x="545053" y="2428236"/>
                    <a:pt x="212370" y="2095112"/>
                  </a:cubicBezTo>
                  <a:cubicBezTo>
                    <a:pt x="-120314" y="1761987"/>
                    <a:pt x="-57016" y="1263480"/>
                    <a:pt x="366346" y="712792"/>
                  </a:cubicBez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79ED007C-1A0A-96F6-376B-C8ADA78B6831}"/>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 name="Picture 1">
            <a:extLst>
              <a:ext uri="{FF2B5EF4-FFF2-40B4-BE49-F238E27FC236}">
                <a16:creationId xmlns:a16="http://schemas.microsoft.com/office/drawing/2014/main" id="{73115C23-6538-A85A-8B73-0E41974AC12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2536257" y="608168"/>
            <a:ext cx="2640538" cy="976332"/>
          </a:xfrm>
          <a:prstGeom prst="rect">
            <a:avLst/>
          </a:prstGeom>
        </p:spPr>
      </p:pic>
    </p:spTree>
    <p:extLst>
      <p:ext uri="{BB962C8B-B14F-4D97-AF65-F5344CB8AC3E}">
        <p14:creationId xmlns:p14="http://schemas.microsoft.com/office/powerpoint/2010/main" val="338414888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Grey 3">
    <p:bg>
      <p:bgPr>
        <a:solidFill>
          <a:srgbClr val="F4F2F6"/>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7F0C2C0-70F2-61B4-3A41-0EED9281B488}"/>
              </a:ext>
            </a:extLst>
          </p:cNvPr>
          <p:cNvSpPr/>
          <p:nvPr userDrawn="1"/>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4040A4"/>
          </a:solidFill>
          <a:ln w="10914" cap="rnd">
            <a:noFill/>
            <a:prstDash val="solid"/>
            <a:round/>
          </a:ln>
        </p:spPr>
        <p:txBody>
          <a:bodyPr rtlCol="0" anchor="ctr"/>
          <a:lstStyle/>
          <a:p>
            <a:endParaRPr lang="en-US"/>
          </a:p>
        </p:txBody>
      </p:sp>
      <p:sp>
        <p:nvSpPr>
          <p:cNvPr id="8" name="Title Placeholder 12">
            <a:extLst>
              <a:ext uri="{FF2B5EF4-FFF2-40B4-BE49-F238E27FC236}">
                <a16:creationId xmlns:a16="http://schemas.microsoft.com/office/drawing/2014/main" id="{9C110132-4CF0-773F-DC5F-C36CFE0ED5B6}"/>
              </a:ext>
            </a:extLst>
          </p:cNvPr>
          <p:cNvSpPr>
            <a:spLocks noGrp="1"/>
          </p:cNvSpPr>
          <p:nvPr>
            <p:ph type="title" hasCustomPrompt="1"/>
          </p:nvPr>
        </p:nvSpPr>
        <p:spPr>
          <a:xfrm>
            <a:off x="419290" y="3196189"/>
            <a:ext cx="6877740" cy="666357"/>
          </a:xfrm>
          <a:prstGeom prst="rect">
            <a:avLst/>
          </a:prstGeom>
        </p:spPr>
        <p:txBody>
          <a:bodyPr vert="horz" lIns="91440" tIns="45720" rIns="91440" bIns="45720" rtlCol="0" anchor="t" anchorCtr="0">
            <a:normAutofit/>
          </a:bodyPr>
          <a:lstStyle>
            <a:lvl1pPr algn="l">
              <a:defRPr b="1" i="0">
                <a:solidFill>
                  <a:srgbClr val="361D5C"/>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9" name="Text Placeholder 35">
            <a:extLst>
              <a:ext uri="{FF2B5EF4-FFF2-40B4-BE49-F238E27FC236}">
                <a16:creationId xmlns:a16="http://schemas.microsoft.com/office/drawing/2014/main" id="{01CA0750-5D64-36B5-82BF-82AB5A3D5444}"/>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latin typeface="Aptos ExtraBold"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2" name="Text Placeholder 35">
            <a:extLst>
              <a:ext uri="{FF2B5EF4-FFF2-40B4-BE49-F238E27FC236}">
                <a16:creationId xmlns:a16="http://schemas.microsoft.com/office/drawing/2014/main" id="{C32A223C-3D19-7C65-24E6-FF163B49B5C6}"/>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4040A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3" name="Text Placeholder 5">
            <a:extLst>
              <a:ext uri="{FF2B5EF4-FFF2-40B4-BE49-F238E27FC236}">
                <a16:creationId xmlns:a16="http://schemas.microsoft.com/office/drawing/2014/main" id="{19D3613A-7486-6A89-61C0-B179F2146026}"/>
              </a:ext>
            </a:extLst>
          </p:cNvPr>
          <p:cNvSpPr>
            <a:spLocks noGrp="1"/>
          </p:cNvSpPr>
          <p:nvPr>
            <p:ph type="body" sz="quarter" idx="16" hasCustomPrompt="1"/>
          </p:nvPr>
        </p:nvSpPr>
        <p:spPr>
          <a:xfrm>
            <a:off x="419290" y="3823800"/>
            <a:ext cx="6877740" cy="654050"/>
          </a:xfrm>
          <a:prstGeom prst="rect">
            <a:avLst/>
          </a:prstGeom>
        </p:spPr>
        <p:txBody>
          <a:bodyPr/>
          <a:lstStyle>
            <a:lvl1pPr marL="0" indent="0" algn="l">
              <a:buNone/>
              <a:defRPr b="0" i="0">
                <a:solidFill>
                  <a:srgbClr val="4040A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4" name="Freeform 13">
            <a:extLst>
              <a:ext uri="{FF2B5EF4-FFF2-40B4-BE49-F238E27FC236}">
                <a16:creationId xmlns:a16="http://schemas.microsoft.com/office/drawing/2014/main" id="{6743ECF4-4B92-9A18-D816-36EE8DB9C3F3}"/>
              </a:ext>
            </a:extLst>
          </p:cNvPr>
          <p:cNvSpPr/>
          <p:nvPr userDrawn="1"/>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6C1B1B76-F0B6-6087-53C0-1488C949AEE7}"/>
              </a:ext>
            </a:extLst>
          </p:cNvPr>
          <p:cNvSpPr/>
          <p:nvPr userDrawn="1"/>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00ADC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C6B33C40-1160-634C-07D7-34BBF76F2855}"/>
              </a:ext>
            </a:extLst>
          </p:cNvPr>
          <p:cNvSpPr/>
          <p:nvPr userDrawn="1"/>
        </p:nvSpPr>
        <p:spPr>
          <a:xfrm>
            <a:off x="11201968" y="648202"/>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9F02284F-6621-57E1-100D-165A5034CD1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97538" y="904158"/>
            <a:ext cx="3720006" cy="1375462"/>
          </a:xfrm>
          <a:prstGeom prst="rect">
            <a:avLst/>
          </a:prstGeom>
        </p:spPr>
      </p:pic>
    </p:spTree>
    <p:extLst>
      <p:ext uri="{BB962C8B-B14F-4D97-AF65-F5344CB8AC3E}">
        <p14:creationId xmlns:p14="http://schemas.microsoft.com/office/powerpoint/2010/main" val="281091331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Eggplant 1">
    <p:bg>
      <p:bgPr>
        <a:solidFill>
          <a:srgbClr val="351C5C"/>
        </a:solidFill>
        <a:effectLst/>
      </p:bgPr>
    </p:bg>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53FE2419-6ACB-4558-633C-C86312D670B4}"/>
              </a:ext>
            </a:extLst>
          </p:cNvPr>
          <p:cNvSpPr>
            <a:spLocks noGrp="1"/>
          </p:cNvSpPr>
          <p:nvPr>
            <p:ph type="title" hasCustomPrompt="1"/>
          </p:nvPr>
        </p:nvSpPr>
        <p:spPr>
          <a:xfrm>
            <a:off x="4666039" y="2115535"/>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4417E0CB-4845-07AE-3F5B-FCF0FA8C224E}"/>
              </a:ext>
            </a:extLst>
          </p:cNvPr>
          <p:cNvSpPr>
            <a:spLocks noGrp="1"/>
          </p:cNvSpPr>
          <p:nvPr>
            <p:ph type="body" sz="quarter" idx="14" hasCustomPrompt="1"/>
          </p:nvPr>
        </p:nvSpPr>
        <p:spPr>
          <a:xfrm>
            <a:off x="8864627" y="5740159"/>
            <a:ext cx="2956243" cy="303738"/>
          </a:xfrm>
          <a:prstGeom prst="rect">
            <a:avLst/>
          </a:prstGeom>
        </p:spPr>
        <p:txBody>
          <a:bodyPr/>
          <a:lstStyle>
            <a:lvl1pPr marL="0" indent="0" algn="r">
              <a:buNone/>
              <a:defRPr sz="18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A567F80C-2D8C-4424-6CFD-293BF52AEB2E}"/>
              </a:ext>
            </a:extLst>
          </p:cNvPr>
          <p:cNvSpPr>
            <a:spLocks noGrp="1"/>
          </p:cNvSpPr>
          <p:nvPr>
            <p:ph type="body" sz="quarter" idx="15" hasCustomPrompt="1"/>
          </p:nvPr>
        </p:nvSpPr>
        <p:spPr>
          <a:xfrm>
            <a:off x="8864627" y="6062014"/>
            <a:ext cx="2956243" cy="303738"/>
          </a:xfrm>
          <a:prstGeom prst="rect">
            <a:avLst/>
          </a:prstGeom>
        </p:spPr>
        <p:txBody>
          <a:bodyPr/>
          <a:lstStyle>
            <a:lvl1pPr marL="0" indent="0" algn="r">
              <a:buNone/>
              <a:defRPr sz="1800" b="0" i="0">
                <a:solidFill>
                  <a:srgbClr val="BABAE6"/>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0" name="Text Placeholder 6">
            <a:extLst>
              <a:ext uri="{FF2B5EF4-FFF2-40B4-BE49-F238E27FC236}">
                <a16:creationId xmlns:a16="http://schemas.microsoft.com/office/drawing/2014/main" id="{FF3416FD-2869-5402-6A18-D233672F596F}"/>
              </a:ext>
            </a:extLst>
          </p:cNvPr>
          <p:cNvSpPr>
            <a:spLocks noGrp="1"/>
          </p:cNvSpPr>
          <p:nvPr>
            <p:ph type="body" sz="quarter" idx="16" hasCustomPrompt="1"/>
          </p:nvPr>
        </p:nvSpPr>
        <p:spPr>
          <a:xfrm>
            <a:off x="4666039" y="2748476"/>
            <a:ext cx="6877740" cy="831850"/>
          </a:xfrm>
          <a:prstGeom prst="rect">
            <a:avLst/>
          </a:prstGeom>
        </p:spPr>
        <p:txBody>
          <a:bodyPr/>
          <a:lstStyle>
            <a:lvl1pPr marL="0" indent="0" algn="ctr">
              <a:buNone/>
              <a:defRPr b="0" i="0">
                <a:solidFill>
                  <a:srgbClr val="BABAE6"/>
                </a:solidFill>
                <a:latin typeface="Aptos Light" panose="020B0004020202020204" pitchFamily="34" charset="0"/>
                <a:cs typeface="Segoe UI" panose="020B0502040204020203" pitchFamily="34" charset="0"/>
              </a:defRPr>
            </a:lvl1pPr>
            <a:lvl2pPr marL="457200" indent="0" algn="ctr">
              <a:buNone/>
              <a:defRPr>
                <a:solidFill>
                  <a:srgbClr val="328C85"/>
                </a:solidFill>
                <a:latin typeface="Segoe UI" panose="020B0502040204020203" pitchFamily="34" charset="0"/>
                <a:cs typeface="Segoe UI" panose="020B0502040204020203" pitchFamily="34" charset="0"/>
              </a:defRPr>
            </a:lvl2pPr>
            <a:lvl3pPr marL="914400" indent="0" algn="ctr">
              <a:buNone/>
              <a:defRPr>
                <a:solidFill>
                  <a:srgbClr val="328C85"/>
                </a:solidFill>
                <a:latin typeface="Segoe UI" panose="020B0502040204020203" pitchFamily="34" charset="0"/>
                <a:cs typeface="Segoe UI" panose="020B0502040204020203" pitchFamily="34" charset="0"/>
              </a:defRPr>
            </a:lvl3pPr>
            <a:lvl4pPr marL="1371600" indent="0" algn="ctr">
              <a:buNone/>
              <a:defRPr>
                <a:solidFill>
                  <a:srgbClr val="328C85"/>
                </a:solidFill>
                <a:latin typeface="Segoe UI" panose="020B0502040204020203" pitchFamily="34" charset="0"/>
                <a:cs typeface="Segoe UI" panose="020B0502040204020203" pitchFamily="34" charset="0"/>
              </a:defRPr>
            </a:lvl4pPr>
            <a:lvl5pPr marL="1828800" indent="0" algn="ctr">
              <a:buNone/>
              <a:defRPr>
                <a:solidFill>
                  <a:srgbClr val="328C85"/>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1" name="Freeform 10">
            <a:extLst>
              <a:ext uri="{FF2B5EF4-FFF2-40B4-BE49-F238E27FC236}">
                <a16:creationId xmlns:a16="http://schemas.microsoft.com/office/drawing/2014/main" id="{E6CD6CF1-25D7-4735-B3E8-5CCAE94AB7F5}"/>
              </a:ext>
            </a:extLst>
          </p:cNvPr>
          <p:cNvSpPr/>
          <p:nvPr userDrawn="1"/>
        </p:nvSpPr>
        <p:spPr>
          <a:xfrm>
            <a:off x="0" y="332566"/>
            <a:ext cx="4111411" cy="6525435"/>
          </a:xfrm>
          <a:custGeom>
            <a:avLst/>
            <a:gdLst>
              <a:gd name="connsiteX0" fmla="*/ 0 w 4111411"/>
              <a:gd name="connsiteY0" fmla="*/ 0 h 6525435"/>
              <a:gd name="connsiteX1" fmla="*/ 1116601 w 4111411"/>
              <a:gd name="connsiteY1" fmla="*/ 0 h 6525435"/>
              <a:gd name="connsiteX2" fmla="*/ 4111411 w 4111411"/>
              <a:gd name="connsiteY2" fmla="*/ 2784997 h 6525435"/>
              <a:gd name="connsiteX3" fmla="*/ 2430593 w 4111411"/>
              <a:gd name="connsiteY3" fmla="*/ 5143393 h 6525435"/>
              <a:gd name="connsiteX4" fmla="*/ 3338044 w 4111411"/>
              <a:gd name="connsiteY4" fmla="*/ 6523565 h 6525435"/>
              <a:gd name="connsiteX5" fmla="*/ 3339096 w 4111411"/>
              <a:gd name="connsiteY5" fmla="*/ 6525435 h 6525435"/>
              <a:gd name="connsiteX6" fmla="*/ 1070303 w 4111411"/>
              <a:gd name="connsiteY6" fmla="*/ 6525435 h 6525435"/>
              <a:gd name="connsiteX7" fmla="*/ 465562 w 4111411"/>
              <a:gd name="connsiteY7" fmla="*/ 5558224 h 6525435"/>
              <a:gd name="connsiteX8" fmla="*/ 465562 w 4111411"/>
              <a:gd name="connsiteY8" fmla="*/ 3839730 h 6525435"/>
              <a:gd name="connsiteX9" fmla="*/ 891644 w 4111411"/>
              <a:gd name="connsiteY9" fmla="*/ 3839730 h 6525435"/>
              <a:gd name="connsiteX10" fmla="*/ 1968766 w 4111411"/>
              <a:gd name="connsiteY10" fmla="*/ 2796768 h 6525435"/>
              <a:gd name="connsiteX11" fmla="*/ 891644 w 4111411"/>
              <a:gd name="connsiteY11" fmla="*/ 1765735 h 6525435"/>
              <a:gd name="connsiteX12" fmla="*/ 21364 w 4111411"/>
              <a:gd name="connsiteY12" fmla="*/ 1499560 h 6525435"/>
              <a:gd name="connsiteX13" fmla="*/ 0 w 4111411"/>
              <a:gd name="connsiteY13" fmla="*/ 1483564 h 6525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11411" h="6525435">
                <a:moveTo>
                  <a:pt x="0" y="0"/>
                </a:moveTo>
                <a:lnTo>
                  <a:pt x="1116601" y="0"/>
                </a:lnTo>
                <a:cubicBezTo>
                  <a:pt x="2915933" y="0"/>
                  <a:pt x="4111411" y="1173233"/>
                  <a:pt x="4111411" y="2784997"/>
                </a:cubicBezTo>
                <a:cubicBezTo>
                  <a:pt x="4111411" y="3816030"/>
                  <a:pt x="3448616" y="4764192"/>
                  <a:pt x="2430593" y="5143393"/>
                </a:cubicBezTo>
                <a:lnTo>
                  <a:pt x="3338044" y="6523565"/>
                </a:lnTo>
                <a:lnTo>
                  <a:pt x="3339096" y="6525435"/>
                </a:lnTo>
                <a:lnTo>
                  <a:pt x="1070303" y="6525435"/>
                </a:lnTo>
                <a:lnTo>
                  <a:pt x="465562" y="5558224"/>
                </a:lnTo>
                <a:cubicBezTo>
                  <a:pt x="465562" y="5558224"/>
                  <a:pt x="465562" y="3839730"/>
                  <a:pt x="465562" y="3839730"/>
                </a:cubicBezTo>
                <a:lnTo>
                  <a:pt x="891644" y="3839730"/>
                </a:lnTo>
                <a:cubicBezTo>
                  <a:pt x="1542683" y="3839730"/>
                  <a:pt x="1968766" y="3389270"/>
                  <a:pt x="1968766" y="2796768"/>
                </a:cubicBezTo>
                <a:cubicBezTo>
                  <a:pt x="1968766" y="2204266"/>
                  <a:pt x="1542683" y="1765735"/>
                  <a:pt x="891644" y="1765735"/>
                </a:cubicBezTo>
                <a:cubicBezTo>
                  <a:pt x="569283" y="1765735"/>
                  <a:pt x="269798" y="1667607"/>
                  <a:pt x="21364" y="1499560"/>
                </a:cubicBezTo>
                <a:lnTo>
                  <a:pt x="0" y="1483564"/>
                </a:lnTo>
                <a:close/>
              </a:path>
            </a:pathLst>
          </a:custGeom>
          <a:noFill/>
          <a:ln>
            <a:solidFill>
              <a:srgbClr val="BABAE6"/>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F9DD7689-C025-9CB8-27B6-7DAB6DE215C2}"/>
              </a:ext>
            </a:extLst>
          </p:cNvPr>
          <p:cNvSpPr/>
          <p:nvPr userDrawn="1"/>
        </p:nvSpPr>
        <p:spPr>
          <a:xfrm rot="5400000">
            <a:off x="2762251" y="1843286"/>
            <a:ext cx="1716404" cy="6347165"/>
          </a:xfrm>
          <a:custGeom>
            <a:avLst/>
            <a:gdLst>
              <a:gd name="connsiteX0" fmla="*/ 0 w 1716404"/>
              <a:gd name="connsiteY0" fmla="*/ 0 h 6347165"/>
              <a:gd name="connsiteX1" fmla="*/ 237666 w 1716404"/>
              <a:gd name="connsiteY1" fmla="*/ 0 h 6347165"/>
              <a:gd name="connsiteX2" fmla="*/ 1716404 w 1716404"/>
              <a:gd name="connsiteY2" fmla="*/ 1480539 h 6347165"/>
              <a:gd name="connsiteX3" fmla="*/ 1716404 w 1716404"/>
              <a:gd name="connsiteY3" fmla="*/ 6347166 h 6347165"/>
              <a:gd name="connsiteX4" fmla="*/ 0 w 1716404"/>
              <a:gd name="connsiteY4" fmla="*/ 6347166 h 6347165"/>
              <a:gd name="connsiteX5" fmla="*/ 0 w 1716404"/>
              <a:gd name="connsiteY5" fmla="*/ 0 h 6347165"/>
              <a:gd name="connsiteX6" fmla="*/ 0 w 1716404"/>
              <a:gd name="connsiteY6" fmla="*/ 0 h 6347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6404" h="6347165">
                <a:moveTo>
                  <a:pt x="0" y="0"/>
                </a:moveTo>
                <a:lnTo>
                  <a:pt x="237666" y="0"/>
                </a:lnTo>
                <a:cubicBezTo>
                  <a:pt x="1053768" y="0"/>
                  <a:pt x="1716404" y="663443"/>
                  <a:pt x="1716404" y="1480539"/>
                </a:cubicBezTo>
                <a:lnTo>
                  <a:pt x="1716404" y="6347166"/>
                </a:lnTo>
                <a:lnTo>
                  <a:pt x="0" y="6347166"/>
                </a:lnTo>
                <a:lnTo>
                  <a:pt x="0" y="0"/>
                </a:lnTo>
                <a:lnTo>
                  <a:pt x="0" y="0"/>
                </a:lnTo>
                <a:close/>
              </a:path>
            </a:pathLst>
          </a:custGeom>
          <a:solidFill>
            <a:srgbClr val="6E64D6"/>
          </a:solidFill>
          <a:ln w="0" cap="flat">
            <a:solidFill>
              <a:srgbClr val="6E64D6"/>
            </a:solid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BBBCD0D8-ED91-DA8A-AE2F-4088A61BCFC0}"/>
              </a:ext>
            </a:extLst>
          </p:cNvPr>
          <p:cNvSpPr/>
          <p:nvPr userDrawn="1"/>
        </p:nvSpPr>
        <p:spPr>
          <a:xfrm>
            <a:off x="0" y="2657475"/>
            <a:ext cx="1320110" cy="693430"/>
          </a:xfrm>
          <a:custGeom>
            <a:avLst/>
            <a:gdLst>
              <a:gd name="connsiteX0" fmla="*/ 0 w 1320110"/>
              <a:gd name="connsiteY0" fmla="*/ 0 h 693430"/>
              <a:gd name="connsiteX1" fmla="*/ 98524 w 1320110"/>
              <a:gd name="connsiteY1" fmla="*/ 47589 h 693430"/>
              <a:gd name="connsiteX2" fmla="*/ 1098808 w 1320110"/>
              <a:gd name="connsiteY2" fmla="*/ 250287 h 693430"/>
              <a:gd name="connsiteX3" fmla="*/ 1320110 w 1320110"/>
              <a:gd name="connsiteY3" fmla="*/ 471859 h 693430"/>
              <a:gd name="connsiteX4" fmla="*/ 1098808 w 1320110"/>
              <a:gd name="connsiteY4" fmla="*/ 693430 h 693430"/>
              <a:gd name="connsiteX5" fmla="*/ 203276 w 1320110"/>
              <a:gd name="connsiteY5" fmla="*/ 557497 h 693430"/>
              <a:gd name="connsiteX6" fmla="*/ 0 w 1320110"/>
              <a:gd name="connsiteY6" fmla="*/ 482863 h 69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0110" h="693430">
                <a:moveTo>
                  <a:pt x="0" y="0"/>
                </a:moveTo>
                <a:lnTo>
                  <a:pt x="98524" y="47589"/>
                </a:lnTo>
                <a:cubicBezTo>
                  <a:pt x="406156" y="178084"/>
                  <a:pt x="744216" y="250287"/>
                  <a:pt x="1098808" y="250287"/>
                </a:cubicBezTo>
                <a:cubicBezTo>
                  <a:pt x="1220977" y="250287"/>
                  <a:pt x="1320110" y="349541"/>
                  <a:pt x="1320110" y="471859"/>
                </a:cubicBezTo>
                <a:cubicBezTo>
                  <a:pt x="1320110" y="594177"/>
                  <a:pt x="1220977" y="693430"/>
                  <a:pt x="1098808" y="693430"/>
                </a:cubicBezTo>
                <a:cubicBezTo>
                  <a:pt x="787110" y="693430"/>
                  <a:pt x="486309" y="645826"/>
                  <a:pt x="203276" y="557497"/>
                </a:cubicBezTo>
                <a:lnTo>
                  <a:pt x="0" y="482863"/>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055CF746-A8B4-0DD7-9E07-BE834C70A30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6783006" y="599693"/>
            <a:ext cx="2640538" cy="976332"/>
          </a:xfrm>
          <a:prstGeom prst="rect">
            <a:avLst/>
          </a:prstGeom>
        </p:spPr>
      </p:pic>
    </p:spTree>
    <p:extLst>
      <p:ext uri="{BB962C8B-B14F-4D97-AF65-F5344CB8AC3E}">
        <p14:creationId xmlns:p14="http://schemas.microsoft.com/office/powerpoint/2010/main" val="394052878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Eggplant 2">
    <p:bg>
      <p:bgPr>
        <a:solidFill>
          <a:srgbClr val="351C5C"/>
        </a:solidFill>
        <a:effectLst/>
      </p:bgPr>
    </p:bg>
    <p:spTree>
      <p:nvGrpSpPr>
        <p:cNvPr id="1" name=""/>
        <p:cNvGrpSpPr/>
        <p:nvPr/>
      </p:nvGrpSpPr>
      <p:grpSpPr>
        <a:xfrm>
          <a:off x="0" y="0"/>
          <a:ext cx="0" cy="0"/>
          <a:chOff x="0" y="0"/>
          <a:chExt cx="0" cy="0"/>
        </a:xfrm>
      </p:grpSpPr>
      <p:sp>
        <p:nvSpPr>
          <p:cNvPr id="5" name="Title Placeholder 12">
            <a:extLst>
              <a:ext uri="{FF2B5EF4-FFF2-40B4-BE49-F238E27FC236}">
                <a16:creationId xmlns:a16="http://schemas.microsoft.com/office/drawing/2014/main" id="{1A3CDC46-C07F-28F6-36F5-D81B16994827}"/>
              </a:ext>
            </a:extLst>
          </p:cNvPr>
          <p:cNvSpPr>
            <a:spLocks noGrp="1"/>
          </p:cNvSpPr>
          <p:nvPr>
            <p:ph type="title" hasCustomPrompt="1"/>
          </p:nvPr>
        </p:nvSpPr>
        <p:spPr>
          <a:xfrm>
            <a:off x="419290" y="2115535"/>
            <a:ext cx="6877740" cy="666357"/>
          </a:xfrm>
          <a:prstGeom prst="rect">
            <a:avLst/>
          </a:prstGeom>
        </p:spPr>
        <p:txBody>
          <a:bodyPr vert="horz" lIns="91440" tIns="45720" rIns="91440" bIns="45720" rtlCol="0" anchor="t" anchorCtr="0">
            <a:normAutofit/>
          </a:bodyPr>
          <a:lstStyle>
            <a:lvl1pPr algn="ctr">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8" name="Text Placeholder 35">
            <a:extLst>
              <a:ext uri="{FF2B5EF4-FFF2-40B4-BE49-F238E27FC236}">
                <a16:creationId xmlns:a16="http://schemas.microsoft.com/office/drawing/2014/main" id="{2823CC15-BBBE-E93C-445F-B2E18768892E}"/>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chemeClr val="bg1"/>
                </a:solidFill>
                <a:latin typeface="Aptos"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9" name="Text Placeholder 35">
            <a:extLst>
              <a:ext uri="{FF2B5EF4-FFF2-40B4-BE49-F238E27FC236}">
                <a16:creationId xmlns:a16="http://schemas.microsoft.com/office/drawing/2014/main" id="{0FE3E5C7-CFE8-304D-585D-274FE5B4177C}"/>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D24A74"/>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1" name="Text Placeholder 5">
            <a:extLst>
              <a:ext uri="{FF2B5EF4-FFF2-40B4-BE49-F238E27FC236}">
                <a16:creationId xmlns:a16="http://schemas.microsoft.com/office/drawing/2014/main" id="{F021BE40-ED22-1044-4B50-FB98192A3BC9}"/>
              </a:ext>
            </a:extLst>
          </p:cNvPr>
          <p:cNvSpPr>
            <a:spLocks noGrp="1"/>
          </p:cNvSpPr>
          <p:nvPr>
            <p:ph type="body" sz="quarter" idx="16" hasCustomPrompt="1"/>
          </p:nvPr>
        </p:nvSpPr>
        <p:spPr>
          <a:xfrm>
            <a:off x="419290" y="2751703"/>
            <a:ext cx="6877740" cy="654050"/>
          </a:xfrm>
          <a:prstGeom prst="rect">
            <a:avLst/>
          </a:prstGeom>
        </p:spPr>
        <p:txBody>
          <a:bodyPr/>
          <a:lstStyle>
            <a:lvl1pPr marL="0" indent="0" algn="ctr">
              <a:buNone/>
              <a:defRPr b="0" i="0">
                <a:solidFill>
                  <a:srgbClr val="D24A74"/>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a:t>Subtitle if you want</a:t>
            </a:r>
            <a:endParaRPr lang="en-IS"/>
          </a:p>
        </p:txBody>
      </p:sp>
      <p:grpSp>
        <p:nvGrpSpPr>
          <p:cNvPr id="12" name="Group 11">
            <a:extLst>
              <a:ext uri="{FF2B5EF4-FFF2-40B4-BE49-F238E27FC236}">
                <a16:creationId xmlns:a16="http://schemas.microsoft.com/office/drawing/2014/main" id="{9E4B6962-F49E-5F40-7350-756FDC599EB7}"/>
              </a:ext>
            </a:extLst>
          </p:cNvPr>
          <p:cNvGrpSpPr/>
          <p:nvPr userDrawn="1"/>
        </p:nvGrpSpPr>
        <p:grpSpPr>
          <a:xfrm>
            <a:off x="5775614" y="0"/>
            <a:ext cx="6416386" cy="6858000"/>
            <a:chOff x="5775614" y="0"/>
            <a:chExt cx="6416386" cy="6858000"/>
          </a:xfrm>
        </p:grpSpPr>
        <p:sp>
          <p:nvSpPr>
            <p:cNvPr id="13" name="Freeform 12">
              <a:extLst>
                <a:ext uri="{FF2B5EF4-FFF2-40B4-BE49-F238E27FC236}">
                  <a16:creationId xmlns:a16="http://schemas.microsoft.com/office/drawing/2014/main" id="{FCBF98EB-FEF6-D49A-FE21-73022BDF84CF}"/>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solidFill>
                <a:srgbClr val="EFBC6E"/>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DAB03D0E-94CC-5B1E-475C-D2542F41BF65}"/>
                </a:ext>
              </a:extLst>
            </p:cNvPr>
            <p:cNvSpPr/>
            <p:nvPr/>
          </p:nvSpPr>
          <p:spPr>
            <a:xfrm>
              <a:off x="5775614" y="3119100"/>
              <a:ext cx="4621066" cy="3005461"/>
            </a:xfrm>
            <a:custGeom>
              <a:avLst/>
              <a:gdLst>
                <a:gd name="connsiteX0" fmla="*/ 1488981 w 4621066"/>
                <a:gd name="connsiteY0" fmla="*/ 813355 h 3005461"/>
                <a:gd name="connsiteX1" fmla="*/ 0 w 4621066"/>
                <a:gd name="connsiteY1" fmla="*/ 2304308 h 3005461"/>
                <a:gd name="connsiteX2" fmla="*/ 49903 w 4621066"/>
                <a:gd name="connsiteY2" fmla="*/ 2355603 h 3005461"/>
                <a:gd name="connsiteX3" fmla="*/ 1718179 w 4621066"/>
                <a:gd name="connsiteY3" fmla="*/ 3001953 h 3005461"/>
                <a:gd name="connsiteX4" fmla="*/ 2027899 w 4621066"/>
                <a:gd name="connsiteY4" fmla="*/ 2596602 h 3005461"/>
                <a:gd name="connsiteX5" fmla="*/ 2542676 w 4621066"/>
                <a:gd name="connsiteY5" fmla="*/ 2081144 h 3005461"/>
                <a:gd name="connsiteX6" fmla="*/ 4621067 w 4621066"/>
                <a:gd name="connsiteY6" fmla="*/ 0 h 3005461"/>
                <a:gd name="connsiteX7" fmla="*/ 2995626 w 4621066"/>
                <a:gd name="connsiteY7" fmla="*/ 585769 h 3005461"/>
                <a:gd name="connsiteX8" fmla="*/ 1489128 w 4621066"/>
                <a:gd name="connsiteY8" fmla="*/ 813207 h 3005461"/>
                <a:gd name="connsiteX9" fmla="*/ 1489128 w 4621066"/>
                <a:gd name="connsiteY9" fmla="*/ 813207 h 300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1066" h="3005461">
                  <a:moveTo>
                    <a:pt x="1488981" y="813355"/>
                  </a:moveTo>
                  <a:lnTo>
                    <a:pt x="0" y="2304308"/>
                  </a:lnTo>
                  <a:cubicBezTo>
                    <a:pt x="16340" y="2321553"/>
                    <a:pt x="32974" y="2338652"/>
                    <a:pt x="49903" y="2355603"/>
                  </a:cubicBezTo>
                  <a:cubicBezTo>
                    <a:pt x="573806" y="2880201"/>
                    <a:pt x="1152764" y="3031433"/>
                    <a:pt x="1718179" y="3001953"/>
                  </a:cubicBezTo>
                  <a:cubicBezTo>
                    <a:pt x="1802528" y="2857501"/>
                    <a:pt x="1904247" y="2720566"/>
                    <a:pt x="2027899" y="2596602"/>
                  </a:cubicBezTo>
                  <a:lnTo>
                    <a:pt x="2542676" y="2081144"/>
                  </a:lnTo>
                  <a:lnTo>
                    <a:pt x="4621067" y="0"/>
                  </a:lnTo>
                  <a:cubicBezTo>
                    <a:pt x="4058595" y="107160"/>
                    <a:pt x="3504956" y="358625"/>
                    <a:pt x="2995626" y="585769"/>
                  </a:cubicBezTo>
                  <a:cubicBezTo>
                    <a:pt x="2212936" y="948078"/>
                    <a:pt x="1783686" y="1108155"/>
                    <a:pt x="1489128" y="813207"/>
                  </a:cubicBezTo>
                  <a:lnTo>
                    <a:pt x="1489128" y="813207"/>
                  </a:lnTo>
                  <a:close/>
                </a:path>
              </a:pathLst>
            </a:custGeom>
            <a:solidFill>
              <a:srgbClr val="EFBC6E"/>
            </a:solidFill>
            <a:ln w="0"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36CA9AE1-5ABD-C75C-8548-7C230A221FF9}"/>
                </a:ext>
              </a:extLst>
            </p:cNvPr>
            <p:cNvSpPr/>
            <p:nvPr/>
          </p:nvSpPr>
          <p:spPr>
            <a:xfrm>
              <a:off x="7615679" y="3145190"/>
              <a:ext cx="435138" cy="435715"/>
            </a:xfrm>
            <a:custGeom>
              <a:avLst/>
              <a:gdLst>
                <a:gd name="connsiteX0" fmla="*/ 435139 w 435138"/>
                <a:gd name="connsiteY0" fmla="*/ 217858 h 435715"/>
                <a:gd name="connsiteX1" fmla="*/ 217569 w 435138"/>
                <a:gd name="connsiteY1" fmla="*/ 435715 h 435715"/>
                <a:gd name="connsiteX2" fmla="*/ 0 w 435138"/>
                <a:gd name="connsiteY2" fmla="*/ 217858 h 435715"/>
                <a:gd name="connsiteX3" fmla="*/ 217569 w 435138"/>
                <a:gd name="connsiteY3" fmla="*/ 0 h 435715"/>
                <a:gd name="connsiteX4" fmla="*/ 435139 w 435138"/>
                <a:gd name="connsiteY4" fmla="*/ 217858 h 435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138" h="435715">
                  <a:moveTo>
                    <a:pt x="435139" y="217858"/>
                  </a:moveTo>
                  <a:cubicBezTo>
                    <a:pt x="435139" y="338177"/>
                    <a:pt x="337729" y="435715"/>
                    <a:pt x="217569" y="435715"/>
                  </a:cubicBezTo>
                  <a:cubicBezTo>
                    <a:pt x="97409" y="435715"/>
                    <a:pt x="0" y="338177"/>
                    <a:pt x="0" y="217858"/>
                  </a:cubicBezTo>
                  <a:cubicBezTo>
                    <a:pt x="0" y="97538"/>
                    <a:pt x="97409" y="0"/>
                    <a:pt x="217569" y="0"/>
                  </a:cubicBezTo>
                  <a:cubicBezTo>
                    <a:pt x="337729" y="0"/>
                    <a:pt x="435139" y="97538"/>
                    <a:pt x="435139" y="217858"/>
                  </a:cubicBezTo>
                  <a:close/>
                </a:path>
              </a:pathLst>
            </a:custGeom>
            <a:solidFill>
              <a:srgbClr val="361D5C"/>
            </a:solidFill>
            <a:ln w="0"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0AAB1725-5C8F-96F3-2792-6A40CC9A5D44}"/>
                </a:ext>
              </a:extLst>
            </p:cNvPr>
            <p:cNvSpPr/>
            <p:nvPr userDrawn="1"/>
          </p:nvSpPr>
          <p:spPr>
            <a:xfrm>
              <a:off x="9422377" y="0"/>
              <a:ext cx="1876721" cy="2313971"/>
            </a:xfrm>
            <a:custGeom>
              <a:avLst/>
              <a:gdLst>
                <a:gd name="connsiteX0" fmla="*/ 908300 w 1876721"/>
                <a:gd name="connsiteY0" fmla="*/ 0 h 2313971"/>
                <a:gd name="connsiteX1" fmla="*/ 1648453 w 1876721"/>
                <a:gd name="connsiteY1" fmla="*/ 0 h 2313971"/>
                <a:gd name="connsiteX2" fmla="*/ 1697099 w 1876721"/>
                <a:gd name="connsiteY2" fmla="*/ 83519 h 2313971"/>
                <a:gd name="connsiteX3" fmla="*/ 1414006 w 1876721"/>
                <a:gd name="connsiteY3" fmla="*/ 1968347 h 2313971"/>
                <a:gd name="connsiteX4" fmla="*/ 212370 w 1876721"/>
                <a:gd name="connsiteY4" fmla="*/ 2095112 h 2313971"/>
                <a:gd name="connsiteX5" fmla="*/ 366346 w 1876721"/>
                <a:gd name="connsiteY5" fmla="*/ 712792 h 23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6721" h="2313971">
                  <a:moveTo>
                    <a:pt x="908300" y="0"/>
                  </a:moveTo>
                  <a:lnTo>
                    <a:pt x="1648453" y="0"/>
                  </a:lnTo>
                  <a:lnTo>
                    <a:pt x="1697099" y="83519"/>
                  </a:lnTo>
                  <a:cubicBezTo>
                    <a:pt x="2028756" y="727389"/>
                    <a:pt x="1882017" y="1499716"/>
                    <a:pt x="1414006" y="1968347"/>
                  </a:cubicBezTo>
                  <a:cubicBezTo>
                    <a:pt x="1005658" y="2377236"/>
                    <a:pt x="545053" y="2428236"/>
                    <a:pt x="212370" y="2095112"/>
                  </a:cubicBezTo>
                  <a:cubicBezTo>
                    <a:pt x="-120314" y="1761987"/>
                    <a:pt x="-57016" y="1263480"/>
                    <a:pt x="366346" y="712792"/>
                  </a:cubicBez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6">
              <a:extLst>
                <a:ext uri="{FF2B5EF4-FFF2-40B4-BE49-F238E27FC236}">
                  <a16:creationId xmlns:a16="http://schemas.microsoft.com/office/drawing/2014/main" id="{E7650DF4-12B8-D232-F597-F05B69ACC1A4}"/>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D24A74"/>
            </a:solidFill>
            <a:ln>
              <a:solidFill>
                <a:srgbClr val="D24A7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 name="Picture 1">
            <a:extLst>
              <a:ext uri="{FF2B5EF4-FFF2-40B4-BE49-F238E27FC236}">
                <a16:creationId xmlns:a16="http://schemas.microsoft.com/office/drawing/2014/main" id="{81981ACF-8845-4894-CB7A-906B9B02B32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2536257" y="608168"/>
            <a:ext cx="2640538" cy="976332"/>
          </a:xfrm>
          <a:prstGeom prst="rect">
            <a:avLst/>
          </a:prstGeom>
        </p:spPr>
      </p:pic>
    </p:spTree>
    <p:extLst>
      <p:ext uri="{BB962C8B-B14F-4D97-AF65-F5344CB8AC3E}">
        <p14:creationId xmlns:p14="http://schemas.microsoft.com/office/powerpoint/2010/main" val="11649796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Eggplant 3">
    <p:bg>
      <p:bgPr>
        <a:solidFill>
          <a:srgbClr val="351C5C"/>
        </a:solidFill>
        <a:effectLst/>
      </p:bgPr>
    </p:bg>
    <p:spTree>
      <p:nvGrpSpPr>
        <p:cNvPr id="1" name=""/>
        <p:cNvGrpSpPr/>
        <p:nvPr/>
      </p:nvGrpSpPr>
      <p:grpSpPr>
        <a:xfrm>
          <a:off x="0" y="0"/>
          <a:ext cx="0" cy="0"/>
          <a:chOff x="0" y="0"/>
          <a:chExt cx="0" cy="0"/>
        </a:xfrm>
      </p:grpSpPr>
      <p:sp>
        <p:nvSpPr>
          <p:cNvPr id="8" name="Title Placeholder 12">
            <a:extLst>
              <a:ext uri="{FF2B5EF4-FFF2-40B4-BE49-F238E27FC236}">
                <a16:creationId xmlns:a16="http://schemas.microsoft.com/office/drawing/2014/main" id="{C260D525-6DAA-6210-A292-6FE1509B60A4}"/>
              </a:ext>
            </a:extLst>
          </p:cNvPr>
          <p:cNvSpPr>
            <a:spLocks noGrp="1"/>
          </p:cNvSpPr>
          <p:nvPr>
            <p:ph type="title" hasCustomPrompt="1"/>
          </p:nvPr>
        </p:nvSpPr>
        <p:spPr>
          <a:xfrm>
            <a:off x="419290" y="3196189"/>
            <a:ext cx="6877740" cy="666357"/>
          </a:xfrm>
          <a:prstGeom prst="rect">
            <a:avLst/>
          </a:prstGeom>
        </p:spPr>
        <p:txBody>
          <a:bodyPr vert="horz" lIns="91440" tIns="45720" rIns="91440" bIns="45720" rtlCol="0" anchor="t" anchorCtr="0">
            <a:normAutofit/>
          </a:bodyPr>
          <a:lstStyle>
            <a:lvl1pPr algn="l">
              <a:defRPr b="1" i="0">
                <a:solidFill>
                  <a:schemeClr val="bg1"/>
                </a:solidFill>
                <a:latin typeface="Aptos ExtraBold" panose="020B0004020202020204" pitchFamily="34" charset="0"/>
                <a:cs typeface="Segoe UI" panose="020B0502040204020203" pitchFamily="34" charset="0"/>
              </a:defRPr>
            </a:lvl1pPr>
          </a:lstStyle>
          <a:p>
            <a:r>
              <a:rPr lang="en-GB"/>
              <a:t>Presentation title</a:t>
            </a:r>
            <a:endParaRPr lang="en-IS"/>
          </a:p>
        </p:txBody>
      </p:sp>
      <p:sp>
        <p:nvSpPr>
          <p:cNvPr id="9" name="Text Placeholder 35">
            <a:extLst>
              <a:ext uri="{FF2B5EF4-FFF2-40B4-BE49-F238E27FC236}">
                <a16:creationId xmlns:a16="http://schemas.microsoft.com/office/drawing/2014/main" id="{85FBAC99-2641-196F-A1D6-FF23432C586B}"/>
              </a:ext>
            </a:extLst>
          </p:cNvPr>
          <p:cNvSpPr>
            <a:spLocks noGrp="1"/>
          </p:cNvSpPr>
          <p:nvPr>
            <p:ph type="body" sz="quarter" idx="14" hasCustomPrompt="1"/>
          </p:nvPr>
        </p:nvSpPr>
        <p:spPr>
          <a:xfrm>
            <a:off x="419290" y="5740159"/>
            <a:ext cx="2956243" cy="303738"/>
          </a:xfrm>
          <a:prstGeom prst="rect">
            <a:avLst/>
          </a:prstGeom>
        </p:spPr>
        <p:txBody>
          <a:bodyPr/>
          <a:lstStyle>
            <a:lvl1pPr marL="0" indent="0" algn="l">
              <a:buNone/>
              <a:defRPr sz="1800" b="1" i="0">
                <a:solidFill>
                  <a:schemeClr val="bg1"/>
                </a:solidFill>
                <a:latin typeface="Aptos ExtraBold"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Your name</a:t>
            </a:r>
            <a:endParaRPr lang="en-IS"/>
          </a:p>
        </p:txBody>
      </p:sp>
      <p:sp>
        <p:nvSpPr>
          <p:cNvPr id="10" name="Text Placeholder 35">
            <a:extLst>
              <a:ext uri="{FF2B5EF4-FFF2-40B4-BE49-F238E27FC236}">
                <a16:creationId xmlns:a16="http://schemas.microsoft.com/office/drawing/2014/main" id="{8B6C5F60-18DB-37C3-2B6C-78A2E9F50AD6}"/>
              </a:ext>
            </a:extLst>
          </p:cNvPr>
          <p:cNvSpPr>
            <a:spLocks noGrp="1"/>
          </p:cNvSpPr>
          <p:nvPr>
            <p:ph type="body" sz="quarter" idx="15" hasCustomPrompt="1"/>
          </p:nvPr>
        </p:nvSpPr>
        <p:spPr>
          <a:xfrm>
            <a:off x="419290" y="6062014"/>
            <a:ext cx="2956243" cy="303738"/>
          </a:xfrm>
          <a:prstGeom prst="rect">
            <a:avLst/>
          </a:prstGeom>
        </p:spPr>
        <p:txBody>
          <a:bodyPr/>
          <a:lstStyle>
            <a:lvl1pPr marL="0" indent="0" algn="l">
              <a:buNone/>
              <a:defRPr sz="1800" b="0" i="0">
                <a:solidFill>
                  <a:srgbClr val="71E3DF"/>
                </a:solidFill>
                <a:latin typeface="Aptos Light" panose="020B0004020202020204" pitchFamily="34" charset="0"/>
                <a:cs typeface="Segoe UI" panose="020B0502040204020203" pitchFamily="34" charset="0"/>
              </a:defRPr>
            </a:lvl1pPr>
            <a:lvl2pPr algn="r">
              <a:defRPr/>
            </a:lvl2pPr>
            <a:lvl3pPr algn="r">
              <a:defRPr/>
            </a:lvl3pPr>
            <a:lvl4pPr algn="r">
              <a:defRPr/>
            </a:lvl4pPr>
            <a:lvl5pPr algn="r">
              <a:defRPr/>
            </a:lvl5pPr>
          </a:lstStyle>
          <a:p>
            <a:pPr lvl="0"/>
            <a:r>
              <a:rPr lang="en-US"/>
              <a:t>Job title</a:t>
            </a:r>
            <a:endParaRPr lang="en-IS"/>
          </a:p>
        </p:txBody>
      </p:sp>
      <p:sp>
        <p:nvSpPr>
          <p:cNvPr id="12" name="Text Placeholder 5">
            <a:extLst>
              <a:ext uri="{FF2B5EF4-FFF2-40B4-BE49-F238E27FC236}">
                <a16:creationId xmlns:a16="http://schemas.microsoft.com/office/drawing/2014/main" id="{733EF5F3-F92F-E864-DA1F-E92F84083B44}"/>
              </a:ext>
            </a:extLst>
          </p:cNvPr>
          <p:cNvSpPr>
            <a:spLocks noGrp="1"/>
          </p:cNvSpPr>
          <p:nvPr>
            <p:ph type="body" sz="quarter" idx="16" hasCustomPrompt="1"/>
          </p:nvPr>
        </p:nvSpPr>
        <p:spPr>
          <a:xfrm>
            <a:off x="419290" y="3823800"/>
            <a:ext cx="6877740" cy="654050"/>
          </a:xfrm>
          <a:prstGeom prst="rect">
            <a:avLst/>
          </a:prstGeom>
        </p:spPr>
        <p:txBody>
          <a:bodyPr/>
          <a:lstStyle>
            <a:lvl1pPr marL="0" indent="0" algn="l">
              <a:buNone/>
              <a:defRPr b="0" i="0">
                <a:solidFill>
                  <a:srgbClr val="71E3DF"/>
                </a:solidFill>
                <a:latin typeface="Aptos Light" panose="020B0004020202020204" pitchFamily="34" charset="0"/>
                <a:cs typeface="Segoe UI" panose="020B0502040204020203" pitchFamily="34" charset="0"/>
              </a:defRPr>
            </a:lvl1pPr>
            <a:lvl2pPr marL="457200" indent="0" algn="ctr">
              <a:buNone/>
              <a:defRPr>
                <a:solidFill>
                  <a:srgbClr val="943267"/>
                </a:solidFill>
                <a:latin typeface="Segoe UI" panose="020B0502040204020203" pitchFamily="34" charset="0"/>
                <a:cs typeface="Segoe UI" panose="020B0502040204020203" pitchFamily="34" charset="0"/>
              </a:defRPr>
            </a:lvl2pPr>
            <a:lvl3pPr marL="914400" indent="0" algn="ctr">
              <a:buNone/>
              <a:defRPr>
                <a:solidFill>
                  <a:srgbClr val="943267"/>
                </a:solidFill>
                <a:latin typeface="Segoe UI" panose="020B0502040204020203" pitchFamily="34" charset="0"/>
                <a:cs typeface="Segoe UI" panose="020B0502040204020203" pitchFamily="34" charset="0"/>
              </a:defRPr>
            </a:lvl3pPr>
            <a:lvl4pPr marL="1371600" indent="0" algn="ctr">
              <a:buNone/>
              <a:defRPr>
                <a:solidFill>
                  <a:srgbClr val="943267"/>
                </a:solidFill>
                <a:latin typeface="Segoe UI" panose="020B0502040204020203" pitchFamily="34" charset="0"/>
                <a:cs typeface="Segoe UI" panose="020B0502040204020203" pitchFamily="34" charset="0"/>
              </a:defRPr>
            </a:lvl4pPr>
            <a:lvl5pPr marL="1828800" indent="0" algn="ctr">
              <a:buNone/>
              <a:defRPr>
                <a:solidFill>
                  <a:srgbClr val="943267"/>
                </a:solidFill>
                <a:latin typeface="Segoe UI" panose="020B0502040204020203" pitchFamily="34" charset="0"/>
                <a:cs typeface="Segoe UI" panose="020B0502040204020203" pitchFamily="34" charset="0"/>
              </a:defRPr>
            </a:lvl5pPr>
          </a:lstStyle>
          <a:p>
            <a:pPr lvl="0"/>
            <a:r>
              <a:rPr lang="en-US"/>
              <a:t>Subtitle if you want</a:t>
            </a:r>
            <a:endParaRPr lang="en-IS"/>
          </a:p>
        </p:txBody>
      </p:sp>
      <p:sp>
        <p:nvSpPr>
          <p:cNvPr id="13" name="Freeform 12">
            <a:extLst>
              <a:ext uri="{FF2B5EF4-FFF2-40B4-BE49-F238E27FC236}">
                <a16:creationId xmlns:a16="http://schemas.microsoft.com/office/drawing/2014/main" id="{8D89D9F2-62FD-F4E5-8987-25B89F13E76B}"/>
              </a:ext>
            </a:extLst>
          </p:cNvPr>
          <p:cNvSpPr/>
          <p:nvPr userDrawn="1"/>
        </p:nvSpPr>
        <p:spPr>
          <a:xfrm>
            <a:off x="4632955" y="-16185"/>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solidFill>
              <a:srgbClr val="71E3DF"/>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ADFA7109-9ED4-EAE9-F5EB-8740A44BA821}"/>
              </a:ext>
            </a:extLst>
          </p:cNvPr>
          <p:cNvSpPr/>
          <p:nvPr userDrawn="1"/>
        </p:nvSpPr>
        <p:spPr>
          <a:xfrm>
            <a:off x="8014124" y="-16183"/>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01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2">
            <a:extLst>
              <a:ext uri="{FF2B5EF4-FFF2-40B4-BE49-F238E27FC236}">
                <a16:creationId xmlns:a16="http://schemas.microsoft.com/office/drawing/2014/main" id="{62DC230F-F87D-2EEE-CEB0-937D5E01C03F}"/>
              </a:ext>
            </a:extLst>
          </p:cNvPr>
          <p:cNvSpPr/>
          <p:nvPr userDrawn="1"/>
        </p:nvSpPr>
        <p:spPr>
          <a:xfrm>
            <a:off x="7768868" y="2728457"/>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solidFill>
              <a:srgbClr val="00706E"/>
            </a:solidFill>
            <a:prstDash val="solid"/>
            <a:round/>
          </a:ln>
        </p:spPr>
        <p:txBody>
          <a:bodyPr rtlCol="0" anchor="ctr"/>
          <a:lstStyle/>
          <a:p>
            <a:endParaRPr lang="en-US"/>
          </a:p>
        </p:txBody>
      </p:sp>
      <p:sp>
        <p:nvSpPr>
          <p:cNvPr id="15" name="Freeform 14">
            <a:extLst>
              <a:ext uri="{FF2B5EF4-FFF2-40B4-BE49-F238E27FC236}">
                <a16:creationId xmlns:a16="http://schemas.microsoft.com/office/drawing/2014/main" id="{0FFE5697-ECC4-46A3-6B25-C681755F637E}"/>
              </a:ext>
            </a:extLst>
          </p:cNvPr>
          <p:cNvSpPr/>
          <p:nvPr userDrawn="1"/>
        </p:nvSpPr>
        <p:spPr>
          <a:xfrm>
            <a:off x="11210060" y="632018"/>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71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DFC2DC6F-44BA-8A68-14C0-634263F17A2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97538" y="904158"/>
            <a:ext cx="3720006" cy="1375462"/>
          </a:xfrm>
          <a:prstGeom prst="rect">
            <a:avLst/>
          </a:prstGeom>
        </p:spPr>
      </p:pic>
    </p:spTree>
    <p:extLst>
      <p:ext uri="{BB962C8B-B14F-4D97-AF65-F5344CB8AC3E}">
        <p14:creationId xmlns:p14="http://schemas.microsoft.com/office/powerpoint/2010/main" val="319074135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Green 1">
    <p:bg>
      <p:bgPr>
        <a:solidFill>
          <a:srgbClr val="00706E"/>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57482299-4FFA-D22B-CE23-D84D8E068D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2F6129EC-B5EB-6AF1-C450-BDAFB7BB396B}"/>
              </a:ext>
            </a:extLst>
          </p:cNvPr>
          <p:cNvSpPr>
            <a:spLocks noGrp="1"/>
          </p:cNvSpPr>
          <p:nvPr>
            <p:ph type="title" hasCustomPrompt="1"/>
          </p:nvPr>
        </p:nvSpPr>
        <p:spPr>
          <a:xfrm>
            <a:off x="340292" y="212186"/>
            <a:ext cx="4926190" cy="1280948"/>
          </a:xfrm>
          <a:prstGeom prst="rect">
            <a:avLst/>
          </a:prstGeom>
        </p:spPr>
        <p:txBody>
          <a:bodyPr vert="horz" lIns="91440" tIns="45720" rIns="91440" bIns="45720" rtlCol="0" anchor="t" anchorCtr="0">
            <a:normAutofit/>
          </a:bodyPr>
          <a:lstStyle>
            <a:lvl1pPr>
              <a:defRPr b="1" i="0">
                <a:solidFill>
                  <a:srgbClr val="71E3DF"/>
                </a:solidFill>
                <a:latin typeface="Aptos ExtraBold" panose="020B0004020202020204" pitchFamily="34" charset="0"/>
              </a:defRPr>
            </a:lvl1pPr>
          </a:lstStyle>
          <a:p>
            <a:r>
              <a:rPr lang="en-GB"/>
              <a:t>Here is the slide title in two lines</a:t>
            </a:r>
            <a:endParaRPr lang="en-IS"/>
          </a:p>
        </p:txBody>
      </p:sp>
      <p:sp>
        <p:nvSpPr>
          <p:cNvPr id="14" name="Text Placeholder 41">
            <a:extLst>
              <a:ext uri="{FF2B5EF4-FFF2-40B4-BE49-F238E27FC236}">
                <a16:creationId xmlns:a16="http://schemas.microsoft.com/office/drawing/2014/main" id="{86E6AF27-F724-2C95-F22C-448649593B8E}"/>
              </a:ext>
            </a:extLst>
          </p:cNvPr>
          <p:cNvSpPr>
            <a:spLocks noGrp="1"/>
          </p:cNvSpPr>
          <p:nvPr>
            <p:ph type="body" sz="quarter" idx="13"/>
          </p:nvPr>
        </p:nvSpPr>
        <p:spPr>
          <a:xfrm>
            <a:off x="340290" y="1657284"/>
            <a:ext cx="4926189" cy="4849394"/>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66875835-ACF6-B546-2338-B4A38AF0926A}"/>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33262831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Green 2">
    <p:bg>
      <p:bgPr>
        <a:solidFill>
          <a:srgbClr val="00706E"/>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57482299-4FFA-D22B-CE23-D84D8E068D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2F6129EC-B5EB-6AF1-C450-BDAFB7BB396B}"/>
              </a:ext>
            </a:extLst>
          </p:cNvPr>
          <p:cNvSpPr>
            <a:spLocks noGrp="1"/>
          </p:cNvSpPr>
          <p:nvPr>
            <p:ph type="title" hasCustomPrompt="1"/>
          </p:nvPr>
        </p:nvSpPr>
        <p:spPr>
          <a:xfrm>
            <a:off x="340292" y="212186"/>
            <a:ext cx="4926190" cy="1280948"/>
          </a:xfrm>
          <a:prstGeom prst="rect">
            <a:avLst/>
          </a:prstGeom>
        </p:spPr>
        <p:txBody>
          <a:bodyPr vert="horz" lIns="91440" tIns="45720" rIns="91440" bIns="45720" rtlCol="0" anchor="t" anchorCtr="0">
            <a:normAutofit/>
          </a:bodyPr>
          <a:lstStyle>
            <a:lvl1pPr>
              <a:defRPr b="1" i="0">
                <a:solidFill>
                  <a:srgbClr val="71E3DF"/>
                </a:solidFill>
                <a:latin typeface="Aptos ExtraBold" panose="020B0004020202020204" pitchFamily="34" charset="0"/>
              </a:defRPr>
            </a:lvl1pPr>
          </a:lstStyle>
          <a:p>
            <a:r>
              <a:rPr lang="en-GB"/>
              <a:t>Here is the slide title in two lines</a:t>
            </a:r>
            <a:endParaRPr lang="en-IS"/>
          </a:p>
        </p:txBody>
      </p:sp>
      <p:sp>
        <p:nvSpPr>
          <p:cNvPr id="2" name="Freeform 1">
            <a:extLst>
              <a:ext uri="{FF2B5EF4-FFF2-40B4-BE49-F238E27FC236}">
                <a16:creationId xmlns:a16="http://schemas.microsoft.com/office/drawing/2014/main" id="{C872F647-83DD-D369-AB84-587E5BD2943D}"/>
              </a:ext>
            </a:extLst>
          </p:cNvPr>
          <p:cNvSpPr/>
          <p:nvPr userDrawn="1"/>
        </p:nvSpPr>
        <p:spPr>
          <a:xfrm>
            <a:off x="6442795" y="760396"/>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3" name="Picture Placeholder 28">
            <a:extLst>
              <a:ext uri="{FF2B5EF4-FFF2-40B4-BE49-F238E27FC236}">
                <a16:creationId xmlns:a16="http://schemas.microsoft.com/office/drawing/2014/main" id="{C330B8BC-3B60-82FE-5BC0-382940F75D2E}"/>
              </a:ext>
            </a:extLst>
          </p:cNvPr>
          <p:cNvSpPr>
            <a:spLocks noGrp="1"/>
          </p:cNvSpPr>
          <p:nvPr>
            <p:ph type="pic" sz="quarter" idx="11" hasCustomPrompt="1"/>
          </p:nvPr>
        </p:nvSpPr>
        <p:spPr>
          <a:xfrm>
            <a:off x="6501630" y="823488"/>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ext Placeholder 41">
            <a:extLst>
              <a:ext uri="{FF2B5EF4-FFF2-40B4-BE49-F238E27FC236}">
                <a16:creationId xmlns:a16="http://schemas.microsoft.com/office/drawing/2014/main" id="{CEF394FC-657D-7249-0DA4-7937AFE10715}"/>
              </a:ext>
            </a:extLst>
          </p:cNvPr>
          <p:cNvSpPr>
            <a:spLocks noGrp="1"/>
          </p:cNvSpPr>
          <p:nvPr>
            <p:ph type="body" sz="quarter" idx="13"/>
          </p:nvPr>
        </p:nvSpPr>
        <p:spPr>
          <a:xfrm>
            <a:off x="340290" y="1657284"/>
            <a:ext cx="4926189" cy="4849394"/>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8AA93FA5-31BC-BA1D-7AFA-F8930D4738F6}"/>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13817615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Green 3">
    <p:bg>
      <p:bgPr>
        <a:solidFill>
          <a:srgbClr val="01BCB5"/>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B61472D5-089A-DF78-CCE3-CF33B824B4A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9" name="Title Placeholder 12">
            <a:extLst>
              <a:ext uri="{FF2B5EF4-FFF2-40B4-BE49-F238E27FC236}">
                <a16:creationId xmlns:a16="http://schemas.microsoft.com/office/drawing/2014/main" id="{6D160396-B9FA-41D3-2571-35B9EF3D7E1B}"/>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0" name="Freeform 9">
            <a:extLst>
              <a:ext uri="{FF2B5EF4-FFF2-40B4-BE49-F238E27FC236}">
                <a16:creationId xmlns:a16="http://schemas.microsoft.com/office/drawing/2014/main" id="{B85AF253-CF68-5431-D78C-452DC8C344EB}"/>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71E3DF"/>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3" name="Text Placeholder 12">
            <a:extLst>
              <a:ext uri="{FF2B5EF4-FFF2-40B4-BE49-F238E27FC236}">
                <a16:creationId xmlns:a16="http://schemas.microsoft.com/office/drawing/2014/main" id="{6AFB996F-E555-63D8-C6BF-9E77659F2C85}"/>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19F87313-8AB5-6A8B-E5E6-835FE3B689F3}"/>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8266039" y="122958"/>
            <a:ext cx="1255859" cy="464350"/>
          </a:xfrm>
          <a:prstGeom prst="rect">
            <a:avLst/>
          </a:prstGeom>
        </p:spPr>
      </p:pic>
    </p:spTree>
    <p:extLst>
      <p:ext uri="{BB962C8B-B14F-4D97-AF65-F5344CB8AC3E}">
        <p14:creationId xmlns:p14="http://schemas.microsoft.com/office/powerpoint/2010/main" val="11742936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Green 4">
    <p:bg>
      <p:bgPr>
        <a:solidFill>
          <a:srgbClr val="01BCB5"/>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2" name="Picture 1">
            <a:extLst>
              <a:ext uri="{FF2B5EF4-FFF2-40B4-BE49-F238E27FC236}">
                <a16:creationId xmlns:a16="http://schemas.microsoft.com/office/drawing/2014/main" id="{81EDBABE-3DAC-23AF-0406-E2BDA17F76E9}"/>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299144984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Red 1">
    <p:bg>
      <p:bgPr>
        <a:solidFill>
          <a:srgbClr val="922B48"/>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CB4120E-E0C4-F501-9196-5E7B6632072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440A0E84-07C2-886A-66EB-3C78D1A973C5}"/>
              </a:ext>
            </a:extLst>
          </p:cNvPr>
          <p:cNvSpPr>
            <a:spLocks noGrp="1"/>
          </p:cNvSpPr>
          <p:nvPr>
            <p:ph type="title" hasCustomPrompt="1"/>
          </p:nvPr>
        </p:nvSpPr>
        <p:spPr>
          <a:xfrm>
            <a:off x="340293" y="212186"/>
            <a:ext cx="10537974" cy="692589"/>
          </a:xfrm>
          <a:prstGeom prst="rect">
            <a:avLst/>
          </a:prstGeom>
        </p:spPr>
        <p:txBody>
          <a:bodyPr vert="horz" lIns="91440" tIns="45720" rIns="91440" bIns="45720" rtlCol="0" anchor="t" anchorCtr="0">
            <a:normAutofit/>
          </a:bodyPr>
          <a:lstStyle>
            <a:lvl1pPr>
              <a:defRPr b="1" i="0">
                <a:solidFill>
                  <a:srgbClr val="F2AAB6"/>
                </a:solidFill>
                <a:latin typeface="Aptos ExtraBold" panose="020B0004020202020204" pitchFamily="34" charset="0"/>
              </a:defRPr>
            </a:lvl1pPr>
          </a:lstStyle>
          <a:p>
            <a:r>
              <a:rPr lang="en-GB"/>
              <a:t>Insert slide title</a:t>
            </a:r>
            <a:endParaRPr lang="en-IS"/>
          </a:p>
        </p:txBody>
      </p:sp>
      <p:sp>
        <p:nvSpPr>
          <p:cNvPr id="5" name="Text Placeholder 41">
            <a:extLst>
              <a:ext uri="{FF2B5EF4-FFF2-40B4-BE49-F238E27FC236}">
                <a16:creationId xmlns:a16="http://schemas.microsoft.com/office/drawing/2014/main" id="{6C8766E6-BE0C-D8F4-2EA6-8F396FFD4256}"/>
              </a:ext>
            </a:extLst>
          </p:cNvPr>
          <p:cNvSpPr>
            <a:spLocks noGrp="1"/>
          </p:cNvSpPr>
          <p:nvPr>
            <p:ph type="body" sz="quarter" idx="13"/>
          </p:nvPr>
        </p:nvSpPr>
        <p:spPr>
          <a:xfrm>
            <a:off x="4642783" y="1318661"/>
            <a:ext cx="7205916" cy="5188017"/>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E9C4F9F8-0357-CBF2-4D5E-3CCEA43E9884}"/>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45163013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Red 2">
    <p:bg>
      <p:bgPr>
        <a:solidFill>
          <a:srgbClr val="922B48"/>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CB4120E-E0C4-F501-9196-5E7B6632072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13" name="Freeform 12">
            <a:extLst>
              <a:ext uri="{FF2B5EF4-FFF2-40B4-BE49-F238E27FC236}">
                <a16:creationId xmlns:a16="http://schemas.microsoft.com/office/drawing/2014/main" id="{38C90400-E657-2AC1-7755-81D1BD6C9CF5}"/>
              </a:ext>
            </a:extLst>
          </p:cNvPr>
          <p:cNvSpPr/>
          <p:nvPr userDrawn="1"/>
        </p:nvSpPr>
        <p:spPr>
          <a:xfrm>
            <a:off x="437950" y="1197027"/>
            <a:ext cx="4762899" cy="5300026"/>
          </a:xfrm>
          <a:custGeom>
            <a:avLst/>
            <a:gdLst>
              <a:gd name="connsiteX0" fmla="*/ 164847 w 4762899"/>
              <a:gd name="connsiteY0" fmla="*/ 0 h 5300026"/>
              <a:gd name="connsiteX1" fmla="*/ 2038950 w 4762899"/>
              <a:gd name="connsiteY1" fmla="*/ 0 h 5300026"/>
              <a:gd name="connsiteX2" fmla="*/ 2723949 w 4762899"/>
              <a:gd name="connsiteY2" fmla="*/ 0 h 5300026"/>
              <a:gd name="connsiteX3" fmla="*/ 4598052 w 4762899"/>
              <a:gd name="connsiteY3" fmla="*/ 0 h 5300026"/>
              <a:gd name="connsiteX4" fmla="*/ 4762899 w 4762899"/>
              <a:gd name="connsiteY4" fmla="*/ 175128 h 5300026"/>
              <a:gd name="connsiteX5" fmla="*/ 4762899 w 4762899"/>
              <a:gd name="connsiteY5" fmla="*/ 1626016 h 5300026"/>
              <a:gd name="connsiteX6" fmla="*/ 4762899 w 4762899"/>
              <a:gd name="connsiteY6" fmla="*/ 3674010 h 5300026"/>
              <a:gd name="connsiteX7" fmla="*/ 4762899 w 4762899"/>
              <a:gd name="connsiteY7" fmla="*/ 5124898 h 5300026"/>
              <a:gd name="connsiteX8" fmla="*/ 4598052 w 4762899"/>
              <a:gd name="connsiteY8" fmla="*/ 5300026 h 5300026"/>
              <a:gd name="connsiteX9" fmla="*/ 2723949 w 4762899"/>
              <a:gd name="connsiteY9" fmla="*/ 5300026 h 5300026"/>
              <a:gd name="connsiteX10" fmla="*/ 2038950 w 4762899"/>
              <a:gd name="connsiteY10" fmla="*/ 5300026 h 5300026"/>
              <a:gd name="connsiteX11" fmla="*/ 164847 w 4762899"/>
              <a:gd name="connsiteY11" fmla="*/ 5300026 h 5300026"/>
              <a:gd name="connsiteX12" fmla="*/ 0 w 4762899"/>
              <a:gd name="connsiteY12" fmla="*/ 5124898 h 5300026"/>
              <a:gd name="connsiteX13" fmla="*/ 0 w 4762899"/>
              <a:gd name="connsiteY13" fmla="*/ 3674010 h 5300026"/>
              <a:gd name="connsiteX14" fmla="*/ 0 w 4762899"/>
              <a:gd name="connsiteY14" fmla="*/ 1626016 h 5300026"/>
              <a:gd name="connsiteX15" fmla="*/ 0 w 4762899"/>
              <a:gd name="connsiteY15" fmla="*/ 175128 h 5300026"/>
              <a:gd name="connsiteX16" fmla="*/ 164847 w 4762899"/>
              <a:gd name="connsiteY16" fmla="*/ 0 h 530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62899" h="5300026">
                <a:moveTo>
                  <a:pt x="164847" y="0"/>
                </a:moveTo>
                <a:lnTo>
                  <a:pt x="2038950" y="0"/>
                </a:lnTo>
                <a:lnTo>
                  <a:pt x="2723949" y="0"/>
                </a:lnTo>
                <a:lnTo>
                  <a:pt x="4598052" y="0"/>
                </a:lnTo>
                <a:cubicBezTo>
                  <a:pt x="4689094" y="0"/>
                  <a:pt x="4762899" y="78408"/>
                  <a:pt x="4762899" y="175128"/>
                </a:cubicBezTo>
                <a:lnTo>
                  <a:pt x="4762899" y="1626016"/>
                </a:lnTo>
                <a:lnTo>
                  <a:pt x="4762899" y="3674010"/>
                </a:lnTo>
                <a:lnTo>
                  <a:pt x="4762899" y="5124898"/>
                </a:lnTo>
                <a:cubicBezTo>
                  <a:pt x="4762899" y="5221619"/>
                  <a:pt x="4689094" y="5300026"/>
                  <a:pt x="4598052" y="5300026"/>
                </a:cubicBezTo>
                <a:lnTo>
                  <a:pt x="2723949" y="5300026"/>
                </a:lnTo>
                <a:lnTo>
                  <a:pt x="2038950" y="5300026"/>
                </a:lnTo>
                <a:lnTo>
                  <a:pt x="164847" y="5300026"/>
                </a:lnTo>
                <a:cubicBezTo>
                  <a:pt x="73805" y="5300026"/>
                  <a:pt x="0" y="5221618"/>
                  <a:pt x="0" y="5124898"/>
                </a:cubicBezTo>
                <a:lnTo>
                  <a:pt x="0" y="3674010"/>
                </a:lnTo>
                <a:lnTo>
                  <a:pt x="0" y="1626016"/>
                </a:lnTo>
                <a:lnTo>
                  <a:pt x="0" y="175128"/>
                </a:lnTo>
                <a:cubicBezTo>
                  <a:pt x="0" y="78407"/>
                  <a:pt x="73805" y="0"/>
                  <a:pt x="164847" y="0"/>
                </a:cubicBezTo>
                <a:close/>
              </a:path>
            </a:pathLst>
          </a:custGeom>
          <a:solidFill>
            <a:srgbClr val="F7F5F9"/>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Picture Placeholder 22">
            <a:extLst>
              <a:ext uri="{FF2B5EF4-FFF2-40B4-BE49-F238E27FC236}">
                <a16:creationId xmlns:a16="http://schemas.microsoft.com/office/drawing/2014/main" id="{EA558A32-06E8-0BE5-703E-2B2A4BE8B29C}"/>
              </a:ext>
            </a:extLst>
          </p:cNvPr>
          <p:cNvSpPr>
            <a:spLocks noGrp="1"/>
          </p:cNvSpPr>
          <p:nvPr>
            <p:ph type="pic" sz="quarter" idx="14"/>
          </p:nvPr>
        </p:nvSpPr>
        <p:spPr>
          <a:xfrm>
            <a:off x="476081" y="1234035"/>
            <a:ext cx="4686638" cy="5226010"/>
          </a:xfrm>
          <a:custGeom>
            <a:avLst/>
            <a:gdLst>
              <a:gd name="connsiteX0" fmla="*/ 162208 w 4686638"/>
              <a:gd name="connsiteY0" fmla="*/ 0 h 5226010"/>
              <a:gd name="connsiteX1" fmla="*/ 2006304 w 4686638"/>
              <a:gd name="connsiteY1" fmla="*/ 0 h 5226010"/>
              <a:gd name="connsiteX2" fmla="*/ 2680335 w 4686638"/>
              <a:gd name="connsiteY2" fmla="*/ 0 h 5226010"/>
              <a:gd name="connsiteX3" fmla="*/ 4524431 w 4686638"/>
              <a:gd name="connsiteY3" fmla="*/ 0 h 5226010"/>
              <a:gd name="connsiteX4" fmla="*/ 4686638 w 4686638"/>
              <a:gd name="connsiteY4" fmla="*/ 172682 h 5226010"/>
              <a:gd name="connsiteX5" fmla="*/ 4686638 w 4686638"/>
              <a:gd name="connsiteY5" fmla="*/ 1603309 h 5226010"/>
              <a:gd name="connsiteX6" fmla="*/ 4686638 w 4686638"/>
              <a:gd name="connsiteY6" fmla="*/ 3622702 h 5226010"/>
              <a:gd name="connsiteX7" fmla="*/ 4686638 w 4686638"/>
              <a:gd name="connsiteY7" fmla="*/ 5053328 h 5226010"/>
              <a:gd name="connsiteX8" fmla="*/ 4524431 w 4686638"/>
              <a:gd name="connsiteY8" fmla="*/ 5226010 h 5226010"/>
              <a:gd name="connsiteX9" fmla="*/ 2680335 w 4686638"/>
              <a:gd name="connsiteY9" fmla="*/ 5226010 h 5226010"/>
              <a:gd name="connsiteX10" fmla="*/ 2006304 w 4686638"/>
              <a:gd name="connsiteY10" fmla="*/ 5226010 h 5226010"/>
              <a:gd name="connsiteX11" fmla="*/ 162208 w 4686638"/>
              <a:gd name="connsiteY11" fmla="*/ 5226010 h 5226010"/>
              <a:gd name="connsiteX12" fmla="*/ 0 w 4686638"/>
              <a:gd name="connsiteY12" fmla="*/ 5053328 h 5226010"/>
              <a:gd name="connsiteX13" fmla="*/ 0 w 4686638"/>
              <a:gd name="connsiteY13" fmla="*/ 3622702 h 5226010"/>
              <a:gd name="connsiteX14" fmla="*/ 0 w 4686638"/>
              <a:gd name="connsiteY14" fmla="*/ 1603309 h 5226010"/>
              <a:gd name="connsiteX15" fmla="*/ 0 w 4686638"/>
              <a:gd name="connsiteY15" fmla="*/ 172682 h 5226010"/>
              <a:gd name="connsiteX16" fmla="*/ 162208 w 4686638"/>
              <a:gd name="connsiteY16" fmla="*/ 0 h 5226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86638" h="5226010">
                <a:moveTo>
                  <a:pt x="162208" y="0"/>
                </a:moveTo>
                <a:lnTo>
                  <a:pt x="2006304" y="0"/>
                </a:lnTo>
                <a:lnTo>
                  <a:pt x="2680335" y="0"/>
                </a:lnTo>
                <a:lnTo>
                  <a:pt x="4524431" y="0"/>
                </a:lnTo>
                <a:cubicBezTo>
                  <a:pt x="4614015" y="0"/>
                  <a:pt x="4686638" y="77313"/>
                  <a:pt x="4686638" y="172682"/>
                </a:cubicBezTo>
                <a:lnTo>
                  <a:pt x="4686638" y="1603309"/>
                </a:lnTo>
                <a:lnTo>
                  <a:pt x="4686638" y="3622702"/>
                </a:lnTo>
                <a:lnTo>
                  <a:pt x="4686638" y="5053328"/>
                </a:lnTo>
                <a:cubicBezTo>
                  <a:pt x="4686638" y="5148698"/>
                  <a:pt x="4614015" y="5226010"/>
                  <a:pt x="4524431" y="5226010"/>
                </a:cubicBezTo>
                <a:lnTo>
                  <a:pt x="2680335" y="5226010"/>
                </a:lnTo>
                <a:lnTo>
                  <a:pt x="2006304" y="5226010"/>
                </a:lnTo>
                <a:lnTo>
                  <a:pt x="162208" y="5226010"/>
                </a:lnTo>
                <a:cubicBezTo>
                  <a:pt x="72623" y="5226010"/>
                  <a:pt x="0" y="5148697"/>
                  <a:pt x="0" y="5053328"/>
                </a:cubicBezTo>
                <a:lnTo>
                  <a:pt x="0" y="3622702"/>
                </a:lnTo>
                <a:lnTo>
                  <a:pt x="0" y="1603309"/>
                </a:lnTo>
                <a:lnTo>
                  <a:pt x="0" y="172682"/>
                </a:lnTo>
                <a:cubicBezTo>
                  <a:pt x="0" y="77312"/>
                  <a:pt x="72623" y="0"/>
                  <a:pt x="162208" y="0"/>
                </a:cubicBezTo>
                <a:close/>
              </a:path>
            </a:pathLst>
          </a:custGeom>
        </p:spPr>
        <p:txBody>
          <a:bodyPr wrap="square">
            <a:noAutofit/>
          </a:bodyPr>
          <a:lstStyle/>
          <a:p>
            <a:endParaRPr lang="en-US"/>
          </a:p>
        </p:txBody>
      </p:sp>
      <p:sp>
        <p:nvSpPr>
          <p:cNvPr id="5" name="Text Placeholder 41">
            <a:extLst>
              <a:ext uri="{FF2B5EF4-FFF2-40B4-BE49-F238E27FC236}">
                <a16:creationId xmlns:a16="http://schemas.microsoft.com/office/drawing/2014/main" id="{6C8766E6-BE0C-D8F4-2EA6-8F396FFD4256}"/>
              </a:ext>
            </a:extLst>
          </p:cNvPr>
          <p:cNvSpPr>
            <a:spLocks noGrp="1"/>
          </p:cNvSpPr>
          <p:nvPr>
            <p:ph type="body" sz="quarter" idx="13"/>
          </p:nvPr>
        </p:nvSpPr>
        <p:spPr>
          <a:xfrm>
            <a:off x="5409397" y="1318661"/>
            <a:ext cx="6439301" cy="5188017"/>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itle Placeholder 12">
            <a:extLst>
              <a:ext uri="{FF2B5EF4-FFF2-40B4-BE49-F238E27FC236}">
                <a16:creationId xmlns:a16="http://schemas.microsoft.com/office/drawing/2014/main" id="{8B44DD98-7F1E-F8BE-3B3F-45DBBD3DC719}"/>
              </a:ext>
            </a:extLst>
          </p:cNvPr>
          <p:cNvSpPr>
            <a:spLocks noGrp="1"/>
          </p:cNvSpPr>
          <p:nvPr>
            <p:ph type="title" hasCustomPrompt="1"/>
          </p:nvPr>
        </p:nvSpPr>
        <p:spPr>
          <a:xfrm>
            <a:off x="340293" y="212186"/>
            <a:ext cx="10537974" cy="692589"/>
          </a:xfrm>
          <a:prstGeom prst="rect">
            <a:avLst/>
          </a:prstGeom>
        </p:spPr>
        <p:txBody>
          <a:bodyPr vert="horz" lIns="91440" tIns="45720" rIns="91440" bIns="45720" rtlCol="0" anchor="t" anchorCtr="0">
            <a:normAutofit/>
          </a:bodyPr>
          <a:lstStyle>
            <a:lvl1pPr>
              <a:defRPr b="1" i="0">
                <a:solidFill>
                  <a:srgbClr val="F2AAB6"/>
                </a:solidFill>
                <a:latin typeface="Aptos ExtraBold" panose="020B0004020202020204" pitchFamily="34" charset="0"/>
              </a:defRPr>
            </a:lvl1pPr>
          </a:lstStyle>
          <a:p>
            <a:r>
              <a:rPr lang="en-GB"/>
              <a:t>Insert slide title</a:t>
            </a:r>
            <a:endParaRPr lang="en-IS"/>
          </a:p>
        </p:txBody>
      </p:sp>
      <p:pic>
        <p:nvPicPr>
          <p:cNvPr id="2" name="Picture 1">
            <a:extLst>
              <a:ext uri="{FF2B5EF4-FFF2-40B4-BE49-F238E27FC236}">
                <a16:creationId xmlns:a16="http://schemas.microsoft.com/office/drawing/2014/main" id="{4C6419C0-CE27-55B3-E284-A4613249413D}"/>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386732682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Red 3">
    <p:bg>
      <p:bgPr>
        <a:solidFill>
          <a:srgbClr val="D24A74"/>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4FD29B4A-9D28-404B-38A4-9F4FC7741589}"/>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10" name="Title Placeholder 12">
            <a:extLst>
              <a:ext uri="{FF2B5EF4-FFF2-40B4-BE49-F238E27FC236}">
                <a16:creationId xmlns:a16="http://schemas.microsoft.com/office/drawing/2014/main" id="{3F6D553C-ACC2-BAA3-01FF-C7F9D965CE98}"/>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11" name="Freeform 10">
            <a:extLst>
              <a:ext uri="{FF2B5EF4-FFF2-40B4-BE49-F238E27FC236}">
                <a16:creationId xmlns:a16="http://schemas.microsoft.com/office/drawing/2014/main" id="{8A55D476-7587-ED36-3CE5-168726EF1DC8}"/>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2AAB6"/>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2" name="Text Placeholder 12">
            <a:extLst>
              <a:ext uri="{FF2B5EF4-FFF2-40B4-BE49-F238E27FC236}">
                <a16:creationId xmlns:a16="http://schemas.microsoft.com/office/drawing/2014/main" id="{F3B6B2F8-22AA-D4C8-E7B0-470DD9A4DDC0}"/>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FB775539-D58B-FFF6-9687-B84DB70C79E5}"/>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8266038" y="122958"/>
            <a:ext cx="1255859" cy="464350"/>
          </a:xfrm>
          <a:prstGeom prst="rect">
            <a:avLst/>
          </a:prstGeom>
        </p:spPr>
      </p:pic>
    </p:spTree>
    <p:extLst>
      <p:ext uri="{BB962C8B-B14F-4D97-AF65-F5344CB8AC3E}">
        <p14:creationId xmlns:p14="http://schemas.microsoft.com/office/powerpoint/2010/main" val="389706400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Red 4">
    <p:bg>
      <p:bgPr>
        <a:solidFill>
          <a:srgbClr val="D24A74"/>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922B4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2" name="Picture 1">
            <a:extLst>
              <a:ext uri="{FF2B5EF4-FFF2-40B4-BE49-F238E27FC236}">
                <a16:creationId xmlns:a16="http://schemas.microsoft.com/office/drawing/2014/main" id="{718D30E5-C330-A3C6-E76A-AF50D545F5D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59767870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Blue 1">
    <p:bg>
      <p:bgPr>
        <a:solidFill>
          <a:srgbClr val="006793"/>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E3F336F-1957-C837-1EF9-92FADA6512C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F0E5E7EF-7733-6321-4798-B72D816FF239}"/>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rgbClr val="89D7EB"/>
                </a:solidFill>
                <a:latin typeface="Aptos ExtraBold" panose="020B0004020202020204" pitchFamily="34" charset="0"/>
              </a:defRPr>
            </a:lvl1pPr>
          </a:lstStyle>
          <a:p>
            <a:r>
              <a:rPr lang="en-GB"/>
              <a:t>Insert slide title</a:t>
            </a:r>
            <a:endParaRPr lang="en-IS"/>
          </a:p>
        </p:txBody>
      </p:sp>
      <p:sp>
        <p:nvSpPr>
          <p:cNvPr id="5" name="Text Placeholder 41">
            <a:extLst>
              <a:ext uri="{FF2B5EF4-FFF2-40B4-BE49-F238E27FC236}">
                <a16:creationId xmlns:a16="http://schemas.microsoft.com/office/drawing/2014/main" id="{93A20F60-253A-C9C1-1F77-ECD03199F9F2}"/>
              </a:ext>
            </a:extLst>
          </p:cNvPr>
          <p:cNvSpPr>
            <a:spLocks noGrp="1"/>
          </p:cNvSpPr>
          <p:nvPr>
            <p:ph type="body" sz="quarter" idx="13"/>
          </p:nvPr>
        </p:nvSpPr>
        <p:spPr>
          <a:xfrm>
            <a:off x="340293" y="962527"/>
            <a:ext cx="674887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5DC6FCF7-F553-8565-2CE0-C60D06113EFA}"/>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157000565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Blue 2">
    <p:bg>
      <p:bgPr>
        <a:solidFill>
          <a:srgbClr val="006793"/>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E3F336F-1957-C837-1EF9-92FADA6512C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5" name="Text Placeholder 41">
            <a:extLst>
              <a:ext uri="{FF2B5EF4-FFF2-40B4-BE49-F238E27FC236}">
                <a16:creationId xmlns:a16="http://schemas.microsoft.com/office/drawing/2014/main" id="{93A20F60-253A-C9C1-1F77-ECD03199F9F2}"/>
              </a:ext>
            </a:extLst>
          </p:cNvPr>
          <p:cNvSpPr>
            <a:spLocks noGrp="1"/>
          </p:cNvSpPr>
          <p:nvPr>
            <p:ph type="body" sz="quarter" idx="13"/>
          </p:nvPr>
        </p:nvSpPr>
        <p:spPr>
          <a:xfrm>
            <a:off x="340293" y="962527"/>
            <a:ext cx="6408222"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reeform 7">
            <a:extLst>
              <a:ext uri="{FF2B5EF4-FFF2-40B4-BE49-F238E27FC236}">
                <a16:creationId xmlns:a16="http://schemas.microsoft.com/office/drawing/2014/main" id="{15CFFE34-96A4-EEAE-8D7D-43169629D3D8}"/>
              </a:ext>
            </a:extLst>
          </p:cNvPr>
          <p:cNvSpPr/>
          <p:nvPr userDrawn="1"/>
        </p:nvSpPr>
        <p:spPr>
          <a:xfrm>
            <a:off x="7088808" y="1197027"/>
            <a:ext cx="4762899" cy="5300026"/>
          </a:xfrm>
          <a:custGeom>
            <a:avLst/>
            <a:gdLst>
              <a:gd name="connsiteX0" fmla="*/ 164847 w 4762899"/>
              <a:gd name="connsiteY0" fmla="*/ 0 h 5300026"/>
              <a:gd name="connsiteX1" fmla="*/ 2038950 w 4762899"/>
              <a:gd name="connsiteY1" fmla="*/ 0 h 5300026"/>
              <a:gd name="connsiteX2" fmla="*/ 2723949 w 4762899"/>
              <a:gd name="connsiteY2" fmla="*/ 0 h 5300026"/>
              <a:gd name="connsiteX3" fmla="*/ 4598052 w 4762899"/>
              <a:gd name="connsiteY3" fmla="*/ 0 h 5300026"/>
              <a:gd name="connsiteX4" fmla="*/ 4762899 w 4762899"/>
              <a:gd name="connsiteY4" fmla="*/ 175128 h 5300026"/>
              <a:gd name="connsiteX5" fmla="*/ 4762899 w 4762899"/>
              <a:gd name="connsiteY5" fmla="*/ 1626016 h 5300026"/>
              <a:gd name="connsiteX6" fmla="*/ 4762899 w 4762899"/>
              <a:gd name="connsiteY6" fmla="*/ 3674010 h 5300026"/>
              <a:gd name="connsiteX7" fmla="*/ 4762899 w 4762899"/>
              <a:gd name="connsiteY7" fmla="*/ 5124898 h 5300026"/>
              <a:gd name="connsiteX8" fmla="*/ 4598052 w 4762899"/>
              <a:gd name="connsiteY8" fmla="*/ 5300026 h 5300026"/>
              <a:gd name="connsiteX9" fmla="*/ 2723949 w 4762899"/>
              <a:gd name="connsiteY9" fmla="*/ 5300026 h 5300026"/>
              <a:gd name="connsiteX10" fmla="*/ 2038950 w 4762899"/>
              <a:gd name="connsiteY10" fmla="*/ 5300026 h 5300026"/>
              <a:gd name="connsiteX11" fmla="*/ 164847 w 4762899"/>
              <a:gd name="connsiteY11" fmla="*/ 5300026 h 5300026"/>
              <a:gd name="connsiteX12" fmla="*/ 0 w 4762899"/>
              <a:gd name="connsiteY12" fmla="*/ 5124898 h 5300026"/>
              <a:gd name="connsiteX13" fmla="*/ 0 w 4762899"/>
              <a:gd name="connsiteY13" fmla="*/ 3674010 h 5300026"/>
              <a:gd name="connsiteX14" fmla="*/ 0 w 4762899"/>
              <a:gd name="connsiteY14" fmla="*/ 1626016 h 5300026"/>
              <a:gd name="connsiteX15" fmla="*/ 0 w 4762899"/>
              <a:gd name="connsiteY15" fmla="*/ 175128 h 5300026"/>
              <a:gd name="connsiteX16" fmla="*/ 164847 w 4762899"/>
              <a:gd name="connsiteY16" fmla="*/ 0 h 530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62899" h="5300026">
                <a:moveTo>
                  <a:pt x="164847" y="0"/>
                </a:moveTo>
                <a:lnTo>
                  <a:pt x="2038950" y="0"/>
                </a:lnTo>
                <a:lnTo>
                  <a:pt x="2723949" y="0"/>
                </a:lnTo>
                <a:lnTo>
                  <a:pt x="4598052" y="0"/>
                </a:lnTo>
                <a:cubicBezTo>
                  <a:pt x="4689094" y="0"/>
                  <a:pt x="4762899" y="78408"/>
                  <a:pt x="4762899" y="175128"/>
                </a:cubicBezTo>
                <a:lnTo>
                  <a:pt x="4762899" y="1626016"/>
                </a:lnTo>
                <a:lnTo>
                  <a:pt x="4762899" y="3674010"/>
                </a:lnTo>
                <a:lnTo>
                  <a:pt x="4762899" y="5124898"/>
                </a:lnTo>
                <a:cubicBezTo>
                  <a:pt x="4762899" y="5221619"/>
                  <a:pt x="4689094" y="5300026"/>
                  <a:pt x="4598052" y="5300026"/>
                </a:cubicBezTo>
                <a:lnTo>
                  <a:pt x="2723949" y="5300026"/>
                </a:lnTo>
                <a:lnTo>
                  <a:pt x="2038950" y="5300026"/>
                </a:lnTo>
                <a:lnTo>
                  <a:pt x="164847" y="5300026"/>
                </a:lnTo>
                <a:cubicBezTo>
                  <a:pt x="73805" y="5300026"/>
                  <a:pt x="0" y="5221618"/>
                  <a:pt x="0" y="5124898"/>
                </a:cubicBezTo>
                <a:lnTo>
                  <a:pt x="0" y="3674010"/>
                </a:lnTo>
                <a:lnTo>
                  <a:pt x="0" y="1626016"/>
                </a:lnTo>
                <a:lnTo>
                  <a:pt x="0" y="175128"/>
                </a:lnTo>
                <a:cubicBezTo>
                  <a:pt x="0" y="78407"/>
                  <a:pt x="73805" y="0"/>
                  <a:pt x="164847" y="0"/>
                </a:cubicBezTo>
                <a:close/>
              </a:path>
            </a:pathLst>
          </a:custGeom>
          <a:solidFill>
            <a:srgbClr val="F7F5F9"/>
          </a:solidFill>
          <a:ln>
            <a:noFill/>
          </a:ln>
          <a:effectLst>
            <a:outerShdw blurRad="165100" dist="127000" dir="5400000" algn="ctr" rotWithShape="0">
              <a:srgbClr val="000000">
                <a:alpha val="15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8">
            <a:extLst>
              <a:ext uri="{FF2B5EF4-FFF2-40B4-BE49-F238E27FC236}">
                <a16:creationId xmlns:a16="http://schemas.microsoft.com/office/drawing/2014/main" id="{72A367C9-F62A-E833-551B-3A5248E3CF9C}"/>
              </a:ext>
            </a:extLst>
          </p:cNvPr>
          <p:cNvSpPr>
            <a:spLocks noGrp="1"/>
          </p:cNvSpPr>
          <p:nvPr>
            <p:ph type="pic" sz="quarter" idx="14"/>
          </p:nvPr>
        </p:nvSpPr>
        <p:spPr>
          <a:xfrm>
            <a:off x="7126939" y="1234035"/>
            <a:ext cx="4686638" cy="5226010"/>
          </a:xfrm>
          <a:custGeom>
            <a:avLst/>
            <a:gdLst>
              <a:gd name="connsiteX0" fmla="*/ 162208 w 4686638"/>
              <a:gd name="connsiteY0" fmla="*/ 0 h 5226010"/>
              <a:gd name="connsiteX1" fmla="*/ 2006304 w 4686638"/>
              <a:gd name="connsiteY1" fmla="*/ 0 h 5226010"/>
              <a:gd name="connsiteX2" fmla="*/ 2680335 w 4686638"/>
              <a:gd name="connsiteY2" fmla="*/ 0 h 5226010"/>
              <a:gd name="connsiteX3" fmla="*/ 4524431 w 4686638"/>
              <a:gd name="connsiteY3" fmla="*/ 0 h 5226010"/>
              <a:gd name="connsiteX4" fmla="*/ 4686638 w 4686638"/>
              <a:gd name="connsiteY4" fmla="*/ 172682 h 5226010"/>
              <a:gd name="connsiteX5" fmla="*/ 4686638 w 4686638"/>
              <a:gd name="connsiteY5" fmla="*/ 1603309 h 5226010"/>
              <a:gd name="connsiteX6" fmla="*/ 4686638 w 4686638"/>
              <a:gd name="connsiteY6" fmla="*/ 3622702 h 5226010"/>
              <a:gd name="connsiteX7" fmla="*/ 4686638 w 4686638"/>
              <a:gd name="connsiteY7" fmla="*/ 5053328 h 5226010"/>
              <a:gd name="connsiteX8" fmla="*/ 4524431 w 4686638"/>
              <a:gd name="connsiteY8" fmla="*/ 5226010 h 5226010"/>
              <a:gd name="connsiteX9" fmla="*/ 2680335 w 4686638"/>
              <a:gd name="connsiteY9" fmla="*/ 5226010 h 5226010"/>
              <a:gd name="connsiteX10" fmla="*/ 2006304 w 4686638"/>
              <a:gd name="connsiteY10" fmla="*/ 5226010 h 5226010"/>
              <a:gd name="connsiteX11" fmla="*/ 162208 w 4686638"/>
              <a:gd name="connsiteY11" fmla="*/ 5226010 h 5226010"/>
              <a:gd name="connsiteX12" fmla="*/ 0 w 4686638"/>
              <a:gd name="connsiteY12" fmla="*/ 5053328 h 5226010"/>
              <a:gd name="connsiteX13" fmla="*/ 0 w 4686638"/>
              <a:gd name="connsiteY13" fmla="*/ 3622702 h 5226010"/>
              <a:gd name="connsiteX14" fmla="*/ 0 w 4686638"/>
              <a:gd name="connsiteY14" fmla="*/ 1603309 h 5226010"/>
              <a:gd name="connsiteX15" fmla="*/ 0 w 4686638"/>
              <a:gd name="connsiteY15" fmla="*/ 172682 h 5226010"/>
              <a:gd name="connsiteX16" fmla="*/ 162208 w 4686638"/>
              <a:gd name="connsiteY16" fmla="*/ 0 h 5226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86638" h="5226010">
                <a:moveTo>
                  <a:pt x="162208" y="0"/>
                </a:moveTo>
                <a:lnTo>
                  <a:pt x="2006304" y="0"/>
                </a:lnTo>
                <a:lnTo>
                  <a:pt x="2680335" y="0"/>
                </a:lnTo>
                <a:lnTo>
                  <a:pt x="4524431" y="0"/>
                </a:lnTo>
                <a:cubicBezTo>
                  <a:pt x="4614015" y="0"/>
                  <a:pt x="4686638" y="77313"/>
                  <a:pt x="4686638" y="172682"/>
                </a:cubicBezTo>
                <a:lnTo>
                  <a:pt x="4686638" y="1603309"/>
                </a:lnTo>
                <a:lnTo>
                  <a:pt x="4686638" y="3622702"/>
                </a:lnTo>
                <a:lnTo>
                  <a:pt x="4686638" y="5053328"/>
                </a:lnTo>
                <a:cubicBezTo>
                  <a:pt x="4686638" y="5148698"/>
                  <a:pt x="4614015" y="5226010"/>
                  <a:pt x="4524431" y="5226010"/>
                </a:cubicBezTo>
                <a:lnTo>
                  <a:pt x="2680335" y="5226010"/>
                </a:lnTo>
                <a:lnTo>
                  <a:pt x="2006304" y="5226010"/>
                </a:lnTo>
                <a:lnTo>
                  <a:pt x="162208" y="5226010"/>
                </a:lnTo>
                <a:cubicBezTo>
                  <a:pt x="72623" y="5226010"/>
                  <a:pt x="0" y="5148697"/>
                  <a:pt x="0" y="5053328"/>
                </a:cubicBezTo>
                <a:lnTo>
                  <a:pt x="0" y="3622702"/>
                </a:lnTo>
                <a:lnTo>
                  <a:pt x="0" y="1603309"/>
                </a:lnTo>
                <a:lnTo>
                  <a:pt x="0" y="172682"/>
                </a:lnTo>
                <a:cubicBezTo>
                  <a:pt x="0" y="77312"/>
                  <a:pt x="72623" y="0"/>
                  <a:pt x="162208" y="0"/>
                </a:cubicBezTo>
                <a:close/>
              </a:path>
            </a:pathLst>
          </a:custGeom>
        </p:spPr>
        <p:txBody>
          <a:bodyPr wrap="square">
            <a:noAutofit/>
          </a:bodyPr>
          <a:lstStyle/>
          <a:p>
            <a:endParaRPr lang="en-US"/>
          </a:p>
        </p:txBody>
      </p:sp>
      <p:sp>
        <p:nvSpPr>
          <p:cNvPr id="11" name="Title Placeholder 12">
            <a:extLst>
              <a:ext uri="{FF2B5EF4-FFF2-40B4-BE49-F238E27FC236}">
                <a16:creationId xmlns:a16="http://schemas.microsoft.com/office/drawing/2014/main" id="{E2EDB94E-AA54-DE79-F852-9300F72BEDAF}"/>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rgbClr val="89D7EB"/>
                </a:solidFill>
                <a:latin typeface="Aptos ExtraBold" panose="020B0004020202020204" pitchFamily="34" charset="0"/>
              </a:defRPr>
            </a:lvl1pPr>
          </a:lstStyle>
          <a:p>
            <a:r>
              <a:rPr lang="en-GB"/>
              <a:t>Insert slide title</a:t>
            </a:r>
            <a:endParaRPr lang="en-IS"/>
          </a:p>
        </p:txBody>
      </p:sp>
      <p:pic>
        <p:nvPicPr>
          <p:cNvPr id="2" name="Picture 1">
            <a:extLst>
              <a:ext uri="{FF2B5EF4-FFF2-40B4-BE49-F238E27FC236}">
                <a16:creationId xmlns:a16="http://schemas.microsoft.com/office/drawing/2014/main" id="{50F3E346-15FF-E7A6-5BC0-696219E9730A}"/>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119528723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Blue 3">
    <p:bg>
      <p:bgPr>
        <a:solidFill>
          <a:srgbClr val="01ADCF"/>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A160B08-669A-3A1E-FD23-803880DB4F6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52F7B9F5-98EE-2737-FFDB-7D608F08DAAF}"/>
              </a:ext>
            </a:extLst>
          </p:cNvPr>
          <p:cNvSpPr>
            <a:spLocks noGrp="1"/>
          </p:cNvSpPr>
          <p:nvPr>
            <p:ph type="title" hasCustomPrompt="1"/>
          </p:nvPr>
        </p:nvSpPr>
        <p:spPr>
          <a:xfrm>
            <a:off x="836463" y="760396"/>
            <a:ext cx="4979271" cy="5337208"/>
          </a:xfrm>
          <a:prstGeom prst="rect">
            <a:avLst/>
          </a:prstGeom>
          <a:effectLst>
            <a:outerShdw blurRad="165100" dist="127000" dir="5400000" algn="ctr" rotWithShape="0">
              <a:srgbClr val="000000">
                <a:alpha val="20000"/>
              </a:srgbClr>
            </a:outerShdw>
          </a:effectLst>
        </p:spPr>
        <p:txBody>
          <a:bodyPr vert="horz" lIns="91440" tIns="45720" rIns="91440" bIns="45720" rtlCol="0" anchor="ctr" anchorCtr="0">
            <a:noAutofit/>
          </a:bodyPr>
          <a:lstStyle>
            <a:lvl1pPr>
              <a:defRPr sz="8000" b="1" i="0">
                <a:solidFill>
                  <a:schemeClr val="bg1"/>
                </a:solidFill>
                <a:latin typeface="Aptos Black" panose="020B0004020202020204" pitchFamily="34" charset="0"/>
              </a:defRPr>
            </a:lvl1pPr>
          </a:lstStyle>
          <a:p>
            <a:r>
              <a:rPr lang="en-GB"/>
              <a:t>Insert short title and keep it big</a:t>
            </a:r>
            <a:endParaRPr lang="en-IS"/>
          </a:p>
        </p:txBody>
      </p:sp>
      <p:sp>
        <p:nvSpPr>
          <p:cNvPr id="5" name="Freeform 4">
            <a:extLst>
              <a:ext uri="{FF2B5EF4-FFF2-40B4-BE49-F238E27FC236}">
                <a16:creationId xmlns:a16="http://schemas.microsoft.com/office/drawing/2014/main" id="{E3D5AEEB-3FF7-E89E-F4F5-7C752FEF8246}"/>
              </a:ext>
            </a:extLst>
          </p:cNvPr>
          <p:cNvSpPr/>
          <p:nvPr userDrawn="1"/>
        </p:nvSpPr>
        <p:spPr>
          <a:xfrm>
            <a:off x="6020003" y="760396"/>
            <a:ext cx="5760000"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89D7EB"/>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6" name="Text Placeholder 12">
            <a:extLst>
              <a:ext uri="{FF2B5EF4-FFF2-40B4-BE49-F238E27FC236}">
                <a16:creationId xmlns:a16="http://schemas.microsoft.com/office/drawing/2014/main" id="{630CCB6A-E179-2452-0F65-9D4E6F4ECDD3}"/>
              </a:ext>
            </a:extLst>
          </p:cNvPr>
          <p:cNvSpPr>
            <a:spLocks noGrp="1"/>
          </p:cNvSpPr>
          <p:nvPr>
            <p:ph type="body" sz="quarter" idx="10"/>
          </p:nvPr>
        </p:nvSpPr>
        <p:spPr>
          <a:xfrm>
            <a:off x="6224272" y="954931"/>
            <a:ext cx="5351462" cy="4948138"/>
          </a:xfrm>
          <a:prstGeom prst="rect">
            <a:avLst/>
          </a:prstGeom>
        </p:spPr>
        <p:txBody>
          <a:bodyPr/>
          <a:lstStyle>
            <a:lvl1pPr>
              <a:defRPr b="0" i="0">
                <a:solidFill>
                  <a:srgbClr val="19181A"/>
                </a:solidFill>
                <a:latin typeface="Aptos" panose="020B0004020202020204" pitchFamily="34" charset="0"/>
              </a:defRPr>
            </a:lvl1pPr>
            <a:lvl2pPr>
              <a:defRPr b="0" i="0">
                <a:solidFill>
                  <a:srgbClr val="19181A"/>
                </a:solidFill>
                <a:latin typeface="Aptos" panose="020B0004020202020204" pitchFamily="34" charset="0"/>
              </a:defRPr>
            </a:lvl2pPr>
            <a:lvl3pPr>
              <a:defRPr b="0" i="0">
                <a:solidFill>
                  <a:srgbClr val="19181A"/>
                </a:solidFill>
                <a:latin typeface="Aptos" panose="020B0004020202020204" pitchFamily="34" charset="0"/>
              </a:defRPr>
            </a:lvl3pPr>
            <a:lvl4pPr>
              <a:defRPr b="0" i="0">
                <a:solidFill>
                  <a:srgbClr val="19181A"/>
                </a:solidFill>
                <a:latin typeface="Aptos" panose="020B0004020202020204" pitchFamily="34" charset="0"/>
              </a:defRPr>
            </a:lvl4pPr>
            <a:lvl5pPr>
              <a:defRPr b="0" i="0">
                <a:solidFill>
                  <a:srgbClr val="19181A"/>
                </a:solidFill>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B20B0003-668C-E5AD-CB1F-5EA1CD0AC523}"/>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8266038" y="122958"/>
            <a:ext cx="1255859" cy="464350"/>
          </a:xfrm>
          <a:prstGeom prst="rect">
            <a:avLst/>
          </a:prstGeom>
        </p:spPr>
      </p:pic>
    </p:spTree>
    <p:extLst>
      <p:ext uri="{BB962C8B-B14F-4D97-AF65-F5344CB8AC3E}">
        <p14:creationId xmlns:p14="http://schemas.microsoft.com/office/powerpoint/2010/main" val="247764141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Blue 4">
    <p:bg>
      <p:bgPr>
        <a:solidFill>
          <a:srgbClr val="01ADCF"/>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EAF07C7-CAE6-B628-738C-C3F58ED6D258}"/>
              </a:ext>
            </a:extLst>
          </p:cNvPr>
          <p:cNvSpPr/>
          <p:nvPr userDrawn="1"/>
        </p:nvSpPr>
        <p:spPr>
          <a:xfrm>
            <a:off x="2992627" y="1"/>
            <a:ext cx="9199373" cy="6857937"/>
          </a:xfrm>
          <a:custGeom>
            <a:avLst/>
            <a:gdLst>
              <a:gd name="connsiteX0" fmla="*/ 4310631 w 9199373"/>
              <a:gd name="connsiteY0" fmla="*/ 0 h 6857937"/>
              <a:gd name="connsiteX1" fmla="*/ 9199373 w 9199373"/>
              <a:gd name="connsiteY1" fmla="*/ 0 h 6857937"/>
              <a:gd name="connsiteX2" fmla="*/ 9199373 w 9199373"/>
              <a:gd name="connsiteY2" fmla="*/ 6388399 h 6857937"/>
              <a:gd name="connsiteX3" fmla="*/ 9098002 w 9199373"/>
              <a:gd name="connsiteY3" fmla="*/ 6268383 h 6857937"/>
              <a:gd name="connsiteX4" fmla="*/ 7912354 w 9199373"/>
              <a:gd name="connsiteY4" fmla="*/ 5763007 h 6857937"/>
              <a:gd name="connsiteX5" fmla="*/ 7026529 w 9199373"/>
              <a:gd name="connsiteY5" fmla="*/ 6065013 h 6857937"/>
              <a:gd name="connsiteX6" fmla="*/ 6799961 w 9199373"/>
              <a:gd name="connsiteY6" fmla="*/ 6266371 h 6857937"/>
              <a:gd name="connsiteX7" fmla="*/ 6349366 w 9199373"/>
              <a:gd name="connsiteY7" fmla="*/ 6857937 h 6857937"/>
              <a:gd name="connsiteX8" fmla="*/ 0 w 9199373"/>
              <a:gd name="connsiteY8" fmla="*/ 6857937 h 6857937"/>
              <a:gd name="connsiteX9" fmla="*/ 65405 w 9199373"/>
              <a:gd name="connsiteY9" fmla="*/ 6684201 h 6857937"/>
              <a:gd name="connsiteX10" fmla="*/ 241491 w 9199373"/>
              <a:gd name="connsiteY10" fmla="*/ 6206046 h 6857937"/>
              <a:gd name="connsiteX11" fmla="*/ 1263269 w 9199373"/>
              <a:gd name="connsiteY11" fmla="*/ 3699447 h 6857937"/>
              <a:gd name="connsiteX12" fmla="*/ 1454594 w 9199373"/>
              <a:gd name="connsiteY12" fmla="*/ 3311907 h 6857937"/>
              <a:gd name="connsiteX13" fmla="*/ 3593783 w 9199373"/>
              <a:gd name="connsiteY13" fmla="*/ 508318 h 6857937"/>
              <a:gd name="connsiteX14" fmla="*/ 4208884 w 9199373"/>
              <a:gd name="connsiteY14" fmla="*/ 61445 h 685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9373" h="6857937">
                <a:moveTo>
                  <a:pt x="4310631" y="0"/>
                </a:moveTo>
                <a:lnTo>
                  <a:pt x="9199373" y="0"/>
                </a:lnTo>
                <a:lnTo>
                  <a:pt x="9199373" y="6388399"/>
                </a:lnTo>
                <a:lnTo>
                  <a:pt x="9098002" y="6268383"/>
                </a:lnTo>
                <a:cubicBezTo>
                  <a:pt x="8780653" y="5935707"/>
                  <a:pt x="8380508" y="5763007"/>
                  <a:pt x="7912354" y="5763007"/>
                </a:cubicBezTo>
                <a:cubicBezTo>
                  <a:pt x="7580186" y="5763007"/>
                  <a:pt x="7288213" y="5868734"/>
                  <a:pt x="7026529" y="6065013"/>
                </a:cubicBezTo>
                <a:cubicBezTo>
                  <a:pt x="6945948" y="6125401"/>
                  <a:pt x="6870510" y="6190870"/>
                  <a:pt x="6799961" y="6266371"/>
                </a:cubicBezTo>
                <a:cubicBezTo>
                  <a:pt x="6639624" y="6428868"/>
                  <a:pt x="6491097" y="6627813"/>
                  <a:pt x="6349366" y="6857937"/>
                </a:cubicBezTo>
                <a:lnTo>
                  <a:pt x="0" y="6857937"/>
                </a:lnTo>
                <a:cubicBezTo>
                  <a:pt x="21590" y="6800787"/>
                  <a:pt x="43370" y="6742939"/>
                  <a:pt x="65405" y="6684201"/>
                </a:cubicBezTo>
                <a:cubicBezTo>
                  <a:pt x="120714" y="6528182"/>
                  <a:pt x="181166" y="6367146"/>
                  <a:pt x="241491" y="6206046"/>
                </a:cubicBezTo>
                <a:cubicBezTo>
                  <a:pt x="543560" y="5380610"/>
                  <a:pt x="870649" y="4524947"/>
                  <a:pt x="1263269" y="3699447"/>
                </a:cubicBezTo>
                <a:cubicBezTo>
                  <a:pt x="1323721" y="3568637"/>
                  <a:pt x="1389126" y="3437764"/>
                  <a:pt x="1454594" y="3311907"/>
                </a:cubicBezTo>
                <a:cubicBezTo>
                  <a:pt x="2003171" y="2239773"/>
                  <a:pt x="2682748" y="1253237"/>
                  <a:pt x="3593783" y="508318"/>
                </a:cubicBezTo>
                <a:cubicBezTo>
                  <a:pt x="3788200" y="347882"/>
                  <a:pt x="3992880" y="198415"/>
                  <a:pt x="4208884" y="61445"/>
                </a:cubicBezTo>
                <a:close/>
              </a:path>
            </a:pathLst>
          </a:custGeom>
          <a:solidFill>
            <a:srgbClr val="00679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Placeholder 12">
            <a:extLst>
              <a:ext uri="{FF2B5EF4-FFF2-40B4-BE49-F238E27FC236}">
                <a16:creationId xmlns:a16="http://schemas.microsoft.com/office/drawing/2014/main" id="{E86F7DE4-452B-D38F-6F3A-27B07C6B5072}"/>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13" name="Text Placeholder 41">
            <a:extLst>
              <a:ext uri="{FF2B5EF4-FFF2-40B4-BE49-F238E27FC236}">
                <a16:creationId xmlns:a16="http://schemas.microsoft.com/office/drawing/2014/main" id="{A75EF3AD-4112-5FA8-2DF0-85A390089D8B}"/>
              </a:ext>
            </a:extLst>
          </p:cNvPr>
          <p:cNvSpPr>
            <a:spLocks noGrp="1"/>
          </p:cNvSpPr>
          <p:nvPr>
            <p:ph type="body" sz="quarter" idx="13"/>
          </p:nvPr>
        </p:nvSpPr>
        <p:spPr>
          <a:xfrm>
            <a:off x="6096000" y="962527"/>
            <a:ext cx="575010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Freeform 14">
            <a:extLst>
              <a:ext uri="{FF2B5EF4-FFF2-40B4-BE49-F238E27FC236}">
                <a16:creationId xmlns:a16="http://schemas.microsoft.com/office/drawing/2014/main" id="{280869A8-0CA2-DF76-46D3-1FE3FF035CDA}"/>
              </a:ext>
            </a:extLst>
          </p:cNvPr>
          <p:cNvSpPr/>
          <p:nvPr userDrawn="1"/>
        </p:nvSpPr>
        <p:spPr>
          <a:xfrm>
            <a:off x="340292" y="962527"/>
            <a:ext cx="5337208" cy="5337208"/>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16" name="Picture Placeholder 28">
            <a:extLst>
              <a:ext uri="{FF2B5EF4-FFF2-40B4-BE49-F238E27FC236}">
                <a16:creationId xmlns:a16="http://schemas.microsoft.com/office/drawing/2014/main" id="{A37B6504-4818-0678-AC28-0C9B5825C00C}"/>
              </a:ext>
            </a:extLst>
          </p:cNvPr>
          <p:cNvSpPr>
            <a:spLocks noGrp="1"/>
          </p:cNvSpPr>
          <p:nvPr>
            <p:ph type="pic" sz="quarter" idx="11" hasCustomPrompt="1"/>
          </p:nvPr>
        </p:nvSpPr>
        <p:spPr>
          <a:xfrm>
            <a:off x="399127" y="1025619"/>
            <a:ext cx="5211024" cy="5211024"/>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2" name="Picture 1">
            <a:extLst>
              <a:ext uri="{FF2B5EF4-FFF2-40B4-BE49-F238E27FC236}">
                <a16:creationId xmlns:a16="http://schemas.microsoft.com/office/drawing/2014/main" id="{F08AC269-DDB6-3802-3930-AC72330014D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158330507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White agenda">
    <p:spTree>
      <p:nvGrpSpPr>
        <p:cNvPr id="1" name=""/>
        <p:cNvGrpSpPr/>
        <p:nvPr/>
      </p:nvGrpSpPr>
      <p:grpSpPr>
        <a:xfrm>
          <a:off x="0" y="0"/>
          <a:ext cx="0" cy="0"/>
          <a:chOff x="0" y="0"/>
          <a:chExt cx="0" cy="0"/>
        </a:xfrm>
      </p:grpSpPr>
      <p:sp>
        <p:nvSpPr>
          <p:cNvPr id="18" name="Freeform 17">
            <a:extLst>
              <a:ext uri="{FF2B5EF4-FFF2-40B4-BE49-F238E27FC236}">
                <a16:creationId xmlns:a16="http://schemas.microsoft.com/office/drawing/2014/main" id="{D797C627-D169-6D8B-FBA0-31787E875914}"/>
              </a:ext>
            </a:extLst>
          </p:cNvPr>
          <p:cNvSpPr/>
          <p:nvPr userDrawn="1"/>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noFill/>
            <a:prstDash val="solid"/>
            <a:round/>
          </a:ln>
        </p:spPr>
        <p:txBody>
          <a:bodyPr rtlCol="0" anchor="ctr"/>
          <a:lstStyle/>
          <a:p>
            <a:endParaRPr lang="en-US"/>
          </a:p>
        </p:txBody>
      </p:sp>
      <p:sp>
        <p:nvSpPr>
          <p:cNvPr id="19" name="Freeform 18">
            <a:extLst>
              <a:ext uri="{FF2B5EF4-FFF2-40B4-BE49-F238E27FC236}">
                <a16:creationId xmlns:a16="http://schemas.microsoft.com/office/drawing/2014/main" id="{AEBEC9A8-83B0-9491-6D71-0F9C030B7C42}"/>
              </a:ext>
            </a:extLst>
          </p:cNvPr>
          <p:cNvSpPr/>
          <p:nvPr userDrawn="1"/>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9E04579-6B6A-DEED-4F94-434E36457A19}"/>
              </a:ext>
            </a:extLst>
          </p:cNvPr>
          <p:cNvSpPr/>
          <p:nvPr userDrawn="1"/>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40B20BB0-6F9D-0461-E261-AEBEFE7F61EA}"/>
              </a:ext>
            </a:extLst>
          </p:cNvPr>
          <p:cNvSpPr/>
          <p:nvPr userDrawn="1"/>
        </p:nvSpPr>
        <p:spPr>
          <a:xfrm>
            <a:off x="11201968" y="648202"/>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0D9441F9-98C9-809B-BB3E-95F0E0847F23}"/>
              </a:ext>
            </a:extLst>
          </p:cNvPr>
          <p:cNvSpPr>
            <a:spLocks noGrp="1"/>
          </p:cNvSpPr>
          <p:nvPr>
            <p:ph type="body" sz="quarter" idx="10" hasCustomPrompt="1"/>
          </p:nvPr>
        </p:nvSpPr>
        <p:spPr>
          <a:xfrm>
            <a:off x="419289" y="3196189"/>
            <a:ext cx="4424608" cy="549565"/>
          </a:xfrm>
          <a:prstGeom prst="rect">
            <a:avLst/>
          </a:prstGeom>
        </p:spPr>
        <p:txBody>
          <a:bodyPr/>
          <a:lstStyle>
            <a:lvl1pPr marL="0" indent="0">
              <a:buNone/>
              <a:defRPr sz="4000" b="1" i="0">
                <a:solidFill>
                  <a:srgbClr val="351C5C"/>
                </a:solidFill>
                <a:latin typeface="Aptos ExtraBold" panose="020B0004020202020204" pitchFamily="34" charset="0"/>
              </a:defRPr>
            </a:lvl1pPr>
          </a:lstStyle>
          <a:p>
            <a:pPr lvl="0"/>
            <a:r>
              <a:rPr lang="en-US"/>
              <a:t>Agenda (or title)</a:t>
            </a:r>
          </a:p>
        </p:txBody>
      </p:sp>
      <p:sp>
        <p:nvSpPr>
          <p:cNvPr id="25" name="Text Placeholder 23">
            <a:extLst>
              <a:ext uri="{FF2B5EF4-FFF2-40B4-BE49-F238E27FC236}">
                <a16:creationId xmlns:a16="http://schemas.microsoft.com/office/drawing/2014/main" id="{6280C189-03D6-CDDE-940F-39785ADB599C}"/>
              </a:ext>
            </a:extLst>
          </p:cNvPr>
          <p:cNvSpPr>
            <a:spLocks noGrp="1"/>
          </p:cNvSpPr>
          <p:nvPr>
            <p:ph type="body" sz="quarter" idx="11" hasCustomPrompt="1"/>
          </p:nvPr>
        </p:nvSpPr>
        <p:spPr>
          <a:xfrm>
            <a:off x="419289" y="3778142"/>
            <a:ext cx="4424608" cy="549565"/>
          </a:xfrm>
          <a:prstGeom prst="rect">
            <a:avLst/>
          </a:prstGeom>
        </p:spPr>
        <p:txBody>
          <a:bodyPr/>
          <a:lstStyle>
            <a:lvl1pPr marL="0" indent="0">
              <a:buNone/>
              <a:defRPr sz="2400" b="0" i="0">
                <a:solidFill>
                  <a:srgbClr val="D24A74"/>
                </a:solidFill>
                <a:latin typeface="Aptos Light" panose="020B0004020202020204" pitchFamily="34" charset="0"/>
              </a:defRPr>
            </a:lvl1pPr>
          </a:lstStyle>
          <a:p>
            <a:pPr lvl="0"/>
            <a:r>
              <a:rPr lang="en-US"/>
              <a:t>Subtitle if needed</a:t>
            </a:r>
          </a:p>
        </p:txBody>
      </p:sp>
      <p:sp>
        <p:nvSpPr>
          <p:cNvPr id="27" name="Text Placeholder 26">
            <a:extLst>
              <a:ext uri="{FF2B5EF4-FFF2-40B4-BE49-F238E27FC236}">
                <a16:creationId xmlns:a16="http://schemas.microsoft.com/office/drawing/2014/main" id="{672FAA08-4430-2E52-1F34-6AC9BAA9CFBA}"/>
              </a:ext>
            </a:extLst>
          </p:cNvPr>
          <p:cNvSpPr>
            <a:spLocks noGrp="1"/>
          </p:cNvSpPr>
          <p:nvPr>
            <p:ph type="body" sz="quarter" idx="12" hasCustomPrompt="1"/>
          </p:nvPr>
        </p:nvSpPr>
        <p:spPr>
          <a:xfrm>
            <a:off x="5209307" y="502201"/>
            <a:ext cx="6563404" cy="553487"/>
          </a:xfrm>
          <a:prstGeom prst="roundRect">
            <a:avLst/>
          </a:prstGeom>
          <a:solidFill>
            <a:srgbClr val="5B3D8C"/>
          </a:solidFill>
          <a:effectLst>
            <a:outerShdw blurRad="165100" dist="127000" dir="5400000" algn="ctr" rotWithShape="0">
              <a:srgbClr val="000000">
                <a:alpha val="15000"/>
              </a:srgbClr>
            </a:outerShdw>
          </a:effectLst>
        </p:spPr>
        <p:txBody>
          <a:bodyPr lIns="274320" anchor="ctr" anchorCtr="0"/>
          <a:lstStyle>
            <a:lvl1pPr marL="0" indent="0">
              <a:buNone/>
              <a:defRPr sz="2000" b="1">
                <a:solidFill>
                  <a:schemeClr val="bg1"/>
                </a:solidFill>
              </a:defRPr>
            </a:lvl1pPr>
          </a:lstStyle>
          <a:p>
            <a:pPr lvl="0"/>
            <a:r>
              <a:rPr lang="en-US"/>
              <a:t>Agenda item number 1 (Next topic)</a:t>
            </a:r>
          </a:p>
        </p:txBody>
      </p:sp>
      <p:sp>
        <p:nvSpPr>
          <p:cNvPr id="28" name="Text Placeholder 26">
            <a:extLst>
              <a:ext uri="{FF2B5EF4-FFF2-40B4-BE49-F238E27FC236}">
                <a16:creationId xmlns:a16="http://schemas.microsoft.com/office/drawing/2014/main" id="{506A3B99-58D0-D405-433F-52270DA21648}"/>
              </a:ext>
            </a:extLst>
          </p:cNvPr>
          <p:cNvSpPr>
            <a:spLocks noGrp="1"/>
          </p:cNvSpPr>
          <p:nvPr>
            <p:ph type="body" sz="quarter" idx="13" hasCustomPrompt="1"/>
          </p:nvPr>
        </p:nvSpPr>
        <p:spPr>
          <a:xfrm>
            <a:off x="5209307" y="116520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2</a:t>
            </a:r>
          </a:p>
        </p:txBody>
      </p:sp>
      <p:sp>
        <p:nvSpPr>
          <p:cNvPr id="29" name="Text Placeholder 26">
            <a:extLst>
              <a:ext uri="{FF2B5EF4-FFF2-40B4-BE49-F238E27FC236}">
                <a16:creationId xmlns:a16="http://schemas.microsoft.com/office/drawing/2014/main" id="{710714F3-D105-42CD-E1EF-F3182E489BEC}"/>
              </a:ext>
            </a:extLst>
          </p:cNvPr>
          <p:cNvSpPr>
            <a:spLocks noGrp="1"/>
          </p:cNvSpPr>
          <p:nvPr>
            <p:ph type="body" sz="quarter" idx="14" hasCustomPrompt="1"/>
          </p:nvPr>
        </p:nvSpPr>
        <p:spPr>
          <a:xfrm>
            <a:off x="5209307" y="182820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3</a:t>
            </a:r>
          </a:p>
        </p:txBody>
      </p:sp>
      <p:sp>
        <p:nvSpPr>
          <p:cNvPr id="30" name="Text Placeholder 26">
            <a:extLst>
              <a:ext uri="{FF2B5EF4-FFF2-40B4-BE49-F238E27FC236}">
                <a16:creationId xmlns:a16="http://schemas.microsoft.com/office/drawing/2014/main" id="{9A82291B-4C63-F566-1381-265D2B5F6171}"/>
              </a:ext>
            </a:extLst>
          </p:cNvPr>
          <p:cNvSpPr>
            <a:spLocks noGrp="1"/>
          </p:cNvSpPr>
          <p:nvPr>
            <p:ph type="body" sz="quarter" idx="15" hasCustomPrompt="1"/>
          </p:nvPr>
        </p:nvSpPr>
        <p:spPr>
          <a:xfrm>
            <a:off x="5209307" y="2491213"/>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4</a:t>
            </a:r>
          </a:p>
        </p:txBody>
      </p:sp>
      <p:sp>
        <p:nvSpPr>
          <p:cNvPr id="31" name="Text Placeholder 26">
            <a:extLst>
              <a:ext uri="{FF2B5EF4-FFF2-40B4-BE49-F238E27FC236}">
                <a16:creationId xmlns:a16="http://schemas.microsoft.com/office/drawing/2014/main" id="{B0EACB44-E100-78D0-0753-E6D8B8E01B5A}"/>
              </a:ext>
            </a:extLst>
          </p:cNvPr>
          <p:cNvSpPr>
            <a:spLocks noGrp="1"/>
          </p:cNvSpPr>
          <p:nvPr>
            <p:ph type="body" sz="quarter" idx="16" hasCustomPrompt="1"/>
          </p:nvPr>
        </p:nvSpPr>
        <p:spPr>
          <a:xfrm>
            <a:off x="5209307" y="3154217"/>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5</a:t>
            </a:r>
          </a:p>
        </p:txBody>
      </p:sp>
      <p:sp>
        <p:nvSpPr>
          <p:cNvPr id="32" name="Text Placeholder 26">
            <a:extLst>
              <a:ext uri="{FF2B5EF4-FFF2-40B4-BE49-F238E27FC236}">
                <a16:creationId xmlns:a16="http://schemas.microsoft.com/office/drawing/2014/main" id="{E08C1C39-E26A-A4C6-66C9-915E862CD979}"/>
              </a:ext>
            </a:extLst>
          </p:cNvPr>
          <p:cNvSpPr>
            <a:spLocks noGrp="1"/>
          </p:cNvSpPr>
          <p:nvPr>
            <p:ph type="body" sz="quarter" idx="17" hasCustomPrompt="1"/>
          </p:nvPr>
        </p:nvSpPr>
        <p:spPr>
          <a:xfrm>
            <a:off x="5209307" y="381722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6</a:t>
            </a:r>
          </a:p>
        </p:txBody>
      </p:sp>
      <p:sp>
        <p:nvSpPr>
          <p:cNvPr id="33" name="Text Placeholder 26">
            <a:extLst>
              <a:ext uri="{FF2B5EF4-FFF2-40B4-BE49-F238E27FC236}">
                <a16:creationId xmlns:a16="http://schemas.microsoft.com/office/drawing/2014/main" id="{E552F456-3DEE-2368-2A01-AF3397F657DE}"/>
              </a:ext>
            </a:extLst>
          </p:cNvPr>
          <p:cNvSpPr>
            <a:spLocks noGrp="1"/>
          </p:cNvSpPr>
          <p:nvPr>
            <p:ph type="body" sz="quarter" idx="18" hasCustomPrompt="1"/>
          </p:nvPr>
        </p:nvSpPr>
        <p:spPr>
          <a:xfrm>
            <a:off x="5209307" y="448022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7</a:t>
            </a:r>
          </a:p>
        </p:txBody>
      </p:sp>
      <p:sp>
        <p:nvSpPr>
          <p:cNvPr id="34" name="Text Placeholder 26">
            <a:extLst>
              <a:ext uri="{FF2B5EF4-FFF2-40B4-BE49-F238E27FC236}">
                <a16:creationId xmlns:a16="http://schemas.microsoft.com/office/drawing/2014/main" id="{2B2306AA-D842-F920-275B-FD548F2DEC16}"/>
              </a:ext>
            </a:extLst>
          </p:cNvPr>
          <p:cNvSpPr>
            <a:spLocks noGrp="1"/>
          </p:cNvSpPr>
          <p:nvPr>
            <p:ph type="body" sz="quarter" idx="19" hasCustomPrompt="1"/>
          </p:nvPr>
        </p:nvSpPr>
        <p:spPr>
          <a:xfrm>
            <a:off x="5209307" y="514322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8</a:t>
            </a:r>
          </a:p>
        </p:txBody>
      </p:sp>
      <p:sp>
        <p:nvSpPr>
          <p:cNvPr id="35" name="Text Placeholder 26">
            <a:extLst>
              <a:ext uri="{FF2B5EF4-FFF2-40B4-BE49-F238E27FC236}">
                <a16:creationId xmlns:a16="http://schemas.microsoft.com/office/drawing/2014/main" id="{AC8D817E-A58C-8707-D6A0-DCCEFB9E55A6}"/>
              </a:ext>
            </a:extLst>
          </p:cNvPr>
          <p:cNvSpPr>
            <a:spLocks noGrp="1"/>
          </p:cNvSpPr>
          <p:nvPr>
            <p:ph type="body" sz="quarter" idx="20" hasCustomPrompt="1"/>
          </p:nvPr>
        </p:nvSpPr>
        <p:spPr>
          <a:xfrm>
            <a:off x="5209307" y="580623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10</a:t>
            </a:r>
          </a:p>
        </p:txBody>
      </p:sp>
      <p:pic>
        <p:nvPicPr>
          <p:cNvPr id="3" name="Picture 1">
            <a:extLst>
              <a:ext uri="{FF2B5EF4-FFF2-40B4-BE49-F238E27FC236}">
                <a16:creationId xmlns:a16="http://schemas.microsoft.com/office/drawing/2014/main" id="{085E845A-60B4-F86B-4FC8-6D15EB3C700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97538" y="921066"/>
            <a:ext cx="3720006" cy="1375460"/>
          </a:xfrm>
          <a:prstGeom prst="rect">
            <a:avLst/>
          </a:prstGeom>
        </p:spPr>
      </p:pic>
    </p:spTree>
    <p:extLst>
      <p:ext uri="{BB962C8B-B14F-4D97-AF65-F5344CB8AC3E}">
        <p14:creationId xmlns:p14="http://schemas.microsoft.com/office/powerpoint/2010/main" val="104793036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Grey agenda">
    <p:bg>
      <p:bgPr>
        <a:solidFill>
          <a:srgbClr val="F7F5F9"/>
        </a:solidFill>
        <a:effectLst/>
      </p:bgPr>
    </p:bg>
    <p:spTree>
      <p:nvGrpSpPr>
        <p:cNvPr id="1" name=""/>
        <p:cNvGrpSpPr/>
        <p:nvPr/>
      </p:nvGrpSpPr>
      <p:grpSpPr>
        <a:xfrm>
          <a:off x="0" y="0"/>
          <a:ext cx="0" cy="0"/>
          <a:chOff x="0" y="0"/>
          <a:chExt cx="0" cy="0"/>
        </a:xfrm>
      </p:grpSpPr>
      <p:sp>
        <p:nvSpPr>
          <p:cNvPr id="18" name="Freeform 17">
            <a:extLst>
              <a:ext uri="{FF2B5EF4-FFF2-40B4-BE49-F238E27FC236}">
                <a16:creationId xmlns:a16="http://schemas.microsoft.com/office/drawing/2014/main" id="{D797C627-D169-6D8B-FBA0-31787E875914}"/>
              </a:ext>
            </a:extLst>
          </p:cNvPr>
          <p:cNvSpPr/>
          <p:nvPr userDrawn="1"/>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noFill/>
            <a:prstDash val="solid"/>
            <a:round/>
          </a:ln>
        </p:spPr>
        <p:txBody>
          <a:bodyPr rtlCol="0" anchor="ctr"/>
          <a:lstStyle/>
          <a:p>
            <a:endParaRPr lang="en-US"/>
          </a:p>
        </p:txBody>
      </p:sp>
      <p:sp>
        <p:nvSpPr>
          <p:cNvPr id="19" name="Freeform 18">
            <a:extLst>
              <a:ext uri="{FF2B5EF4-FFF2-40B4-BE49-F238E27FC236}">
                <a16:creationId xmlns:a16="http://schemas.microsoft.com/office/drawing/2014/main" id="{AEBEC9A8-83B0-9491-6D71-0F9C030B7C42}"/>
              </a:ext>
            </a:extLst>
          </p:cNvPr>
          <p:cNvSpPr/>
          <p:nvPr userDrawn="1"/>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9E04579-6B6A-DEED-4F94-434E36457A19}"/>
              </a:ext>
            </a:extLst>
          </p:cNvPr>
          <p:cNvSpPr/>
          <p:nvPr userDrawn="1"/>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D24A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40B20BB0-6F9D-0461-E261-AEBEFE7F61EA}"/>
              </a:ext>
            </a:extLst>
          </p:cNvPr>
          <p:cNvSpPr/>
          <p:nvPr userDrawn="1"/>
        </p:nvSpPr>
        <p:spPr>
          <a:xfrm>
            <a:off x="11201968" y="648202"/>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0D9441F9-98C9-809B-BB3E-95F0E0847F23}"/>
              </a:ext>
            </a:extLst>
          </p:cNvPr>
          <p:cNvSpPr>
            <a:spLocks noGrp="1"/>
          </p:cNvSpPr>
          <p:nvPr>
            <p:ph type="body" sz="quarter" idx="10" hasCustomPrompt="1"/>
          </p:nvPr>
        </p:nvSpPr>
        <p:spPr>
          <a:xfrm>
            <a:off x="419289" y="3196189"/>
            <a:ext cx="4424608" cy="549565"/>
          </a:xfrm>
          <a:prstGeom prst="rect">
            <a:avLst/>
          </a:prstGeom>
        </p:spPr>
        <p:txBody>
          <a:bodyPr/>
          <a:lstStyle>
            <a:lvl1pPr marL="0" indent="0">
              <a:buNone/>
              <a:defRPr sz="4000" b="1" i="0">
                <a:solidFill>
                  <a:srgbClr val="351C5C"/>
                </a:solidFill>
                <a:latin typeface="Aptos ExtraBold" panose="020B0004020202020204" pitchFamily="34" charset="0"/>
              </a:defRPr>
            </a:lvl1pPr>
          </a:lstStyle>
          <a:p>
            <a:pPr lvl="0"/>
            <a:r>
              <a:rPr lang="en-US"/>
              <a:t>Agenda (or title)</a:t>
            </a:r>
          </a:p>
        </p:txBody>
      </p:sp>
      <p:sp>
        <p:nvSpPr>
          <p:cNvPr id="25" name="Text Placeholder 23">
            <a:extLst>
              <a:ext uri="{FF2B5EF4-FFF2-40B4-BE49-F238E27FC236}">
                <a16:creationId xmlns:a16="http://schemas.microsoft.com/office/drawing/2014/main" id="{6280C189-03D6-CDDE-940F-39785ADB599C}"/>
              </a:ext>
            </a:extLst>
          </p:cNvPr>
          <p:cNvSpPr>
            <a:spLocks noGrp="1"/>
          </p:cNvSpPr>
          <p:nvPr>
            <p:ph type="body" sz="quarter" idx="11" hasCustomPrompt="1"/>
          </p:nvPr>
        </p:nvSpPr>
        <p:spPr>
          <a:xfrm>
            <a:off x="419289" y="3778142"/>
            <a:ext cx="4424608" cy="549565"/>
          </a:xfrm>
          <a:prstGeom prst="rect">
            <a:avLst/>
          </a:prstGeom>
        </p:spPr>
        <p:txBody>
          <a:bodyPr/>
          <a:lstStyle>
            <a:lvl1pPr marL="0" indent="0">
              <a:buNone/>
              <a:defRPr sz="2400" b="0" i="0">
                <a:solidFill>
                  <a:srgbClr val="D24A74"/>
                </a:solidFill>
                <a:latin typeface="Aptos Light" panose="020B0004020202020204" pitchFamily="34" charset="0"/>
              </a:defRPr>
            </a:lvl1pPr>
          </a:lstStyle>
          <a:p>
            <a:pPr lvl="0"/>
            <a:r>
              <a:rPr lang="en-US"/>
              <a:t>Subtitle if needed</a:t>
            </a:r>
          </a:p>
        </p:txBody>
      </p:sp>
      <p:sp>
        <p:nvSpPr>
          <p:cNvPr id="27" name="Text Placeholder 26">
            <a:extLst>
              <a:ext uri="{FF2B5EF4-FFF2-40B4-BE49-F238E27FC236}">
                <a16:creationId xmlns:a16="http://schemas.microsoft.com/office/drawing/2014/main" id="{672FAA08-4430-2E52-1F34-6AC9BAA9CFBA}"/>
              </a:ext>
            </a:extLst>
          </p:cNvPr>
          <p:cNvSpPr>
            <a:spLocks noGrp="1"/>
          </p:cNvSpPr>
          <p:nvPr>
            <p:ph type="body" sz="quarter" idx="12" hasCustomPrompt="1"/>
          </p:nvPr>
        </p:nvSpPr>
        <p:spPr>
          <a:xfrm>
            <a:off x="5209307" y="502201"/>
            <a:ext cx="6563404" cy="553487"/>
          </a:xfrm>
          <a:prstGeom prst="roundRect">
            <a:avLst/>
          </a:prstGeom>
          <a:solidFill>
            <a:srgbClr val="5B3D8C"/>
          </a:solidFill>
          <a:effectLst>
            <a:outerShdw blurRad="165100" dist="127000" dir="5400000" algn="ctr" rotWithShape="0">
              <a:srgbClr val="000000">
                <a:alpha val="15000"/>
              </a:srgbClr>
            </a:outerShdw>
          </a:effectLst>
        </p:spPr>
        <p:txBody>
          <a:bodyPr lIns="274320" anchor="ctr" anchorCtr="0"/>
          <a:lstStyle>
            <a:lvl1pPr marL="0" indent="0">
              <a:buNone/>
              <a:defRPr sz="2000" b="1">
                <a:solidFill>
                  <a:schemeClr val="bg1"/>
                </a:solidFill>
              </a:defRPr>
            </a:lvl1pPr>
          </a:lstStyle>
          <a:p>
            <a:pPr lvl="0"/>
            <a:r>
              <a:rPr lang="en-US"/>
              <a:t>Agenda item number 1 (Next topic)</a:t>
            </a:r>
          </a:p>
        </p:txBody>
      </p:sp>
      <p:sp>
        <p:nvSpPr>
          <p:cNvPr id="28" name="Text Placeholder 26">
            <a:extLst>
              <a:ext uri="{FF2B5EF4-FFF2-40B4-BE49-F238E27FC236}">
                <a16:creationId xmlns:a16="http://schemas.microsoft.com/office/drawing/2014/main" id="{506A3B99-58D0-D405-433F-52270DA21648}"/>
              </a:ext>
            </a:extLst>
          </p:cNvPr>
          <p:cNvSpPr>
            <a:spLocks noGrp="1"/>
          </p:cNvSpPr>
          <p:nvPr>
            <p:ph type="body" sz="quarter" idx="13" hasCustomPrompt="1"/>
          </p:nvPr>
        </p:nvSpPr>
        <p:spPr>
          <a:xfrm>
            <a:off x="5209307" y="116520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2</a:t>
            </a:r>
          </a:p>
        </p:txBody>
      </p:sp>
      <p:sp>
        <p:nvSpPr>
          <p:cNvPr id="29" name="Text Placeholder 26">
            <a:extLst>
              <a:ext uri="{FF2B5EF4-FFF2-40B4-BE49-F238E27FC236}">
                <a16:creationId xmlns:a16="http://schemas.microsoft.com/office/drawing/2014/main" id="{710714F3-D105-42CD-E1EF-F3182E489BEC}"/>
              </a:ext>
            </a:extLst>
          </p:cNvPr>
          <p:cNvSpPr>
            <a:spLocks noGrp="1"/>
          </p:cNvSpPr>
          <p:nvPr>
            <p:ph type="body" sz="quarter" idx="14" hasCustomPrompt="1"/>
          </p:nvPr>
        </p:nvSpPr>
        <p:spPr>
          <a:xfrm>
            <a:off x="5209307" y="182820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3</a:t>
            </a:r>
          </a:p>
        </p:txBody>
      </p:sp>
      <p:sp>
        <p:nvSpPr>
          <p:cNvPr id="30" name="Text Placeholder 26">
            <a:extLst>
              <a:ext uri="{FF2B5EF4-FFF2-40B4-BE49-F238E27FC236}">
                <a16:creationId xmlns:a16="http://schemas.microsoft.com/office/drawing/2014/main" id="{9A82291B-4C63-F566-1381-265D2B5F6171}"/>
              </a:ext>
            </a:extLst>
          </p:cNvPr>
          <p:cNvSpPr>
            <a:spLocks noGrp="1"/>
          </p:cNvSpPr>
          <p:nvPr>
            <p:ph type="body" sz="quarter" idx="15" hasCustomPrompt="1"/>
          </p:nvPr>
        </p:nvSpPr>
        <p:spPr>
          <a:xfrm>
            <a:off x="5209307" y="2491213"/>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4</a:t>
            </a:r>
          </a:p>
        </p:txBody>
      </p:sp>
      <p:sp>
        <p:nvSpPr>
          <p:cNvPr id="31" name="Text Placeholder 26">
            <a:extLst>
              <a:ext uri="{FF2B5EF4-FFF2-40B4-BE49-F238E27FC236}">
                <a16:creationId xmlns:a16="http://schemas.microsoft.com/office/drawing/2014/main" id="{B0EACB44-E100-78D0-0753-E6D8B8E01B5A}"/>
              </a:ext>
            </a:extLst>
          </p:cNvPr>
          <p:cNvSpPr>
            <a:spLocks noGrp="1"/>
          </p:cNvSpPr>
          <p:nvPr>
            <p:ph type="body" sz="quarter" idx="16" hasCustomPrompt="1"/>
          </p:nvPr>
        </p:nvSpPr>
        <p:spPr>
          <a:xfrm>
            <a:off x="5209307" y="3154217"/>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5</a:t>
            </a:r>
          </a:p>
        </p:txBody>
      </p:sp>
      <p:sp>
        <p:nvSpPr>
          <p:cNvPr id="32" name="Text Placeholder 26">
            <a:extLst>
              <a:ext uri="{FF2B5EF4-FFF2-40B4-BE49-F238E27FC236}">
                <a16:creationId xmlns:a16="http://schemas.microsoft.com/office/drawing/2014/main" id="{E08C1C39-E26A-A4C6-66C9-915E862CD979}"/>
              </a:ext>
            </a:extLst>
          </p:cNvPr>
          <p:cNvSpPr>
            <a:spLocks noGrp="1"/>
          </p:cNvSpPr>
          <p:nvPr>
            <p:ph type="body" sz="quarter" idx="17" hasCustomPrompt="1"/>
          </p:nvPr>
        </p:nvSpPr>
        <p:spPr>
          <a:xfrm>
            <a:off x="5209307" y="381722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6</a:t>
            </a:r>
          </a:p>
        </p:txBody>
      </p:sp>
      <p:sp>
        <p:nvSpPr>
          <p:cNvPr id="33" name="Text Placeholder 26">
            <a:extLst>
              <a:ext uri="{FF2B5EF4-FFF2-40B4-BE49-F238E27FC236}">
                <a16:creationId xmlns:a16="http://schemas.microsoft.com/office/drawing/2014/main" id="{E552F456-3DEE-2368-2A01-AF3397F657DE}"/>
              </a:ext>
            </a:extLst>
          </p:cNvPr>
          <p:cNvSpPr>
            <a:spLocks noGrp="1"/>
          </p:cNvSpPr>
          <p:nvPr>
            <p:ph type="body" sz="quarter" idx="18" hasCustomPrompt="1"/>
          </p:nvPr>
        </p:nvSpPr>
        <p:spPr>
          <a:xfrm>
            <a:off x="5209307" y="448022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7</a:t>
            </a:r>
          </a:p>
        </p:txBody>
      </p:sp>
      <p:sp>
        <p:nvSpPr>
          <p:cNvPr id="34" name="Text Placeholder 26">
            <a:extLst>
              <a:ext uri="{FF2B5EF4-FFF2-40B4-BE49-F238E27FC236}">
                <a16:creationId xmlns:a16="http://schemas.microsoft.com/office/drawing/2014/main" id="{2B2306AA-D842-F920-275B-FD548F2DEC16}"/>
              </a:ext>
            </a:extLst>
          </p:cNvPr>
          <p:cNvSpPr>
            <a:spLocks noGrp="1"/>
          </p:cNvSpPr>
          <p:nvPr>
            <p:ph type="body" sz="quarter" idx="19" hasCustomPrompt="1"/>
          </p:nvPr>
        </p:nvSpPr>
        <p:spPr>
          <a:xfrm>
            <a:off x="5209307" y="514322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8</a:t>
            </a:r>
          </a:p>
        </p:txBody>
      </p:sp>
      <p:sp>
        <p:nvSpPr>
          <p:cNvPr id="35" name="Text Placeholder 26">
            <a:extLst>
              <a:ext uri="{FF2B5EF4-FFF2-40B4-BE49-F238E27FC236}">
                <a16:creationId xmlns:a16="http://schemas.microsoft.com/office/drawing/2014/main" id="{AC8D817E-A58C-8707-D6A0-DCCEFB9E55A6}"/>
              </a:ext>
            </a:extLst>
          </p:cNvPr>
          <p:cNvSpPr>
            <a:spLocks noGrp="1"/>
          </p:cNvSpPr>
          <p:nvPr>
            <p:ph type="body" sz="quarter" idx="20" hasCustomPrompt="1"/>
          </p:nvPr>
        </p:nvSpPr>
        <p:spPr>
          <a:xfrm>
            <a:off x="5209307" y="580623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10</a:t>
            </a:r>
          </a:p>
        </p:txBody>
      </p:sp>
      <p:pic>
        <p:nvPicPr>
          <p:cNvPr id="2" name="Picture 1">
            <a:extLst>
              <a:ext uri="{FF2B5EF4-FFF2-40B4-BE49-F238E27FC236}">
                <a16:creationId xmlns:a16="http://schemas.microsoft.com/office/drawing/2014/main" id="{A6CF397E-C2B7-D4C2-86C0-6AD47E852F5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97538" y="921066"/>
            <a:ext cx="3720006" cy="1375460"/>
          </a:xfrm>
          <a:prstGeom prst="rect">
            <a:avLst/>
          </a:prstGeom>
        </p:spPr>
      </p:pic>
    </p:spTree>
    <p:extLst>
      <p:ext uri="{BB962C8B-B14F-4D97-AF65-F5344CB8AC3E}">
        <p14:creationId xmlns:p14="http://schemas.microsoft.com/office/powerpoint/2010/main" val="143679530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Purple agenda">
    <p:bg>
      <p:bgPr>
        <a:solidFill>
          <a:srgbClr val="351C5C"/>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DB420355-5700-CDC8-0315-E748F84D5B8D}"/>
              </a:ext>
            </a:extLst>
          </p:cNvPr>
          <p:cNvGrpSpPr/>
          <p:nvPr userDrawn="1"/>
        </p:nvGrpSpPr>
        <p:grpSpPr>
          <a:xfrm>
            <a:off x="4632955" y="-16185"/>
            <a:ext cx="7567138" cy="5543312"/>
            <a:chOff x="4632955" y="-16185"/>
            <a:chExt cx="7567138" cy="5543312"/>
          </a:xfrm>
        </p:grpSpPr>
        <p:sp>
          <p:nvSpPr>
            <p:cNvPr id="2" name="Freeform 1">
              <a:extLst>
                <a:ext uri="{FF2B5EF4-FFF2-40B4-BE49-F238E27FC236}">
                  <a16:creationId xmlns:a16="http://schemas.microsoft.com/office/drawing/2014/main" id="{097C51AE-525B-BA98-ADC3-2FFA107B8609}"/>
                </a:ext>
              </a:extLst>
            </p:cNvPr>
            <p:cNvSpPr/>
            <p:nvPr userDrawn="1"/>
          </p:nvSpPr>
          <p:spPr>
            <a:xfrm>
              <a:off x="4632955" y="-16185"/>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solidFill>
                <a:srgbClr val="71E3DF"/>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2">
              <a:extLst>
                <a:ext uri="{FF2B5EF4-FFF2-40B4-BE49-F238E27FC236}">
                  <a16:creationId xmlns:a16="http://schemas.microsoft.com/office/drawing/2014/main" id="{2560D657-89DC-E73B-E0AE-60129CCEF611}"/>
                </a:ext>
              </a:extLst>
            </p:cNvPr>
            <p:cNvSpPr/>
            <p:nvPr userDrawn="1"/>
          </p:nvSpPr>
          <p:spPr>
            <a:xfrm>
              <a:off x="8014124" y="-16183"/>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01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1BA7B5F9-F4F0-899B-058D-390AD6A8C481}"/>
                </a:ext>
              </a:extLst>
            </p:cNvPr>
            <p:cNvSpPr/>
            <p:nvPr userDrawn="1"/>
          </p:nvSpPr>
          <p:spPr>
            <a:xfrm>
              <a:off x="7768868" y="2728457"/>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solidFill>
                <a:srgbClr val="00706E"/>
              </a:solidFill>
              <a:prstDash val="solid"/>
              <a:round/>
            </a:ln>
          </p:spPr>
          <p:txBody>
            <a:bodyPr rtlCol="0" anchor="ctr"/>
            <a:lstStyle/>
            <a:p>
              <a:endParaRPr lang="en-US"/>
            </a:p>
          </p:txBody>
        </p:sp>
        <p:sp>
          <p:nvSpPr>
            <p:cNvPr id="5" name="Freeform 4">
              <a:extLst>
                <a:ext uri="{FF2B5EF4-FFF2-40B4-BE49-F238E27FC236}">
                  <a16:creationId xmlns:a16="http://schemas.microsoft.com/office/drawing/2014/main" id="{6BF66CAC-BBE1-FBEE-BCBF-8B80279D04E1}"/>
                </a:ext>
              </a:extLst>
            </p:cNvPr>
            <p:cNvSpPr/>
            <p:nvPr userDrawn="1"/>
          </p:nvSpPr>
          <p:spPr>
            <a:xfrm>
              <a:off x="11210060" y="632018"/>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71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4" name="Text Placeholder 23">
            <a:extLst>
              <a:ext uri="{FF2B5EF4-FFF2-40B4-BE49-F238E27FC236}">
                <a16:creationId xmlns:a16="http://schemas.microsoft.com/office/drawing/2014/main" id="{0D9441F9-98C9-809B-BB3E-95F0E0847F23}"/>
              </a:ext>
            </a:extLst>
          </p:cNvPr>
          <p:cNvSpPr>
            <a:spLocks noGrp="1"/>
          </p:cNvSpPr>
          <p:nvPr>
            <p:ph type="body" sz="quarter" idx="10" hasCustomPrompt="1"/>
          </p:nvPr>
        </p:nvSpPr>
        <p:spPr>
          <a:xfrm>
            <a:off x="419289" y="3196189"/>
            <a:ext cx="4424608" cy="549565"/>
          </a:xfrm>
          <a:prstGeom prst="rect">
            <a:avLst/>
          </a:prstGeom>
        </p:spPr>
        <p:txBody>
          <a:bodyPr/>
          <a:lstStyle>
            <a:lvl1pPr marL="0" indent="0">
              <a:buNone/>
              <a:defRPr sz="4000" b="1" i="0">
                <a:solidFill>
                  <a:schemeClr val="bg1"/>
                </a:solidFill>
                <a:latin typeface="Aptos ExtraBold" panose="020B0004020202020204" pitchFamily="34" charset="0"/>
              </a:defRPr>
            </a:lvl1pPr>
          </a:lstStyle>
          <a:p>
            <a:pPr lvl="0"/>
            <a:r>
              <a:rPr lang="en-US"/>
              <a:t>Agenda (or title)</a:t>
            </a:r>
          </a:p>
        </p:txBody>
      </p:sp>
      <p:sp>
        <p:nvSpPr>
          <p:cNvPr id="25" name="Text Placeholder 23">
            <a:extLst>
              <a:ext uri="{FF2B5EF4-FFF2-40B4-BE49-F238E27FC236}">
                <a16:creationId xmlns:a16="http://schemas.microsoft.com/office/drawing/2014/main" id="{6280C189-03D6-CDDE-940F-39785ADB599C}"/>
              </a:ext>
            </a:extLst>
          </p:cNvPr>
          <p:cNvSpPr>
            <a:spLocks noGrp="1"/>
          </p:cNvSpPr>
          <p:nvPr>
            <p:ph type="body" sz="quarter" idx="11" hasCustomPrompt="1"/>
          </p:nvPr>
        </p:nvSpPr>
        <p:spPr>
          <a:xfrm>
            <a:off x="419289" y="3778142"/>
            <a:ext cx="4424608" cy="549565"/>
          </a:xfrm>
          <a:prstGeom prst="rect">
            <a:avLst/>
          </a:prstGeom>
        </p:spPr>
        <p:txBody>
          <a:bodyPr/>
          <a:lstStyle>
            <a:lvl1pPr marL="0" indent="0">
              <a:buNone/>
              <a:defRPr sz="2400" b="0" i="0">
                <a:solidFill>
                  <a:srgbClr val="70E3DF"/>
                </a:solidFill>
                <a:latin typeface="Aptos Light" panose="020B0004020202020204" pitchFamily="34" charset="0"/>
              </a:defRPr>
            </a:lvl1pPr>
          </a:lstStyle>
          <a:p>
            <a:pPr lvl="0"/>
            <a:r>
              <a:rPr lang="en-US"/>
              <a:t>Subtitle if needed</a:t>
            </a:r>
          </a:p>
        </p:txBody>
      </p:sp>
      <p:sp>
        <p:nvSpPr>
          <p:cNvPr id="27" name="Text Placeholder 26">
            <a:extLst>
              <a:ext uri="{FF2B5EF4-FFF2-40B4-BE49-F238E27FC236}">
                <a16:creationId xmlns:a16="http://schemas.microsoft.com/office/drawing/2014/main" id="{672FAA08-4430-2E52-1F34-6AC9BAA9CFBA}"/>
              </a:ext>
            </a:extLst>
          </p:cNvPr>
          <p:cNvSpPr>
            <a:spLocks noGrp="1"/>
          </p:cNvSpPr>
          <p:nvPr>
            <p:ph type="body" sz="quarter" idx="12" hasCustomPrompt="1"/>
          </p:nvPr>
        </p:nvSpPr>
        <p:spPr>
          <a:xfrm>
            <a:off x="5209307" y="502201"/>
            <a:ext cx="6563404" cy="553487"/>
          </a:xfrm>
          <a:prstGeom prst="roundRect">
            <a:avLst/>
          </a:prstGeom>
          <a:solidFill>
            <a:srgbClr val="5B3D8C"/>
          </a:solidFill>
          <a:effectLst>
            <a:outerShdw blurRad="165100" dist="127000" dir="5400000" algn="ctr" rotWithShape="0">
              <a:srgbClr val="000000">
                <a:alpha val="15000"/>
              </a:srgbClr>
            </a:outerShdw>
          </a:effectLst>
        </p:spPr>
        <p:txBody>
          <a:bodyPr lIns="274320" anchor="ctr" anchorCtr="0"/>
          <a:lstStyle>
            <a:lvl1pPr marL="0" indent="0">
              <a:buNone/>
              <a:defRPr sz="2000" b="1">
                <a:solidFill>
                  <a:schemeClr val="bg1"/>
                </a:solidFill>
              </a:defRPr>
            </a:lvl1pPr>
          </a:lstStyle>
          <a:p>
            <a:pPr lvl="0"/>
            <a:r>
              <a:rPr lang="en-US"/>
              <a:t>Agenda item number 1 (Next topic)</a:t>
            </a:r>
          </a:p>
        </p:txBody>
      </p:sp>
      <p:sp>
        <p:nvSpPr>
          <p:cNvPr id="28" name="Text Placeholder 26">
            <a:extLst>
              <a:ext uri="{FF2B5EF4-FFF2-40B4-BE49-F238E27FC236}">
                <a16:creationId xmlns:a16="http://schemas.microsoft.com/office/drawing/2014/main" id="{506A3B99-58D0-D405-433F-52270DA21648}"/>
              </a:ext>
            </a:extLst>
          </p:cNvPr>
          <p:cNvSpPr>
            <a:spLocks noGrp="1"/>
          </p:cNvSpPr>
          <p:nvPr>
            <p:ph type="body" sz="quarter" idx="13" hasCustomPrompt="1"/>
          </p:nvPr>
        </p:nvSpPr>
        <p:spPr>
          <a:xfrm>
            <a:off x="5209307" y="116520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2</a:t>
            </a:r>
          </a:p>
        </p:txBody>
      </p:sp>
      <p:sp>
        <p:nvSpPr>
          <p:cNvPr id="29" name="Text Placeholder 26">
            <a:extLst>
              <a:ext uri="{FF2B5EF4-FFF2-40B4-BE49-F238E27FC236}">
                <a16:creationId xmlns:a16="http://schemas.microsoft.com/office/drawing/2014/main" id="{710714F3-D105-42CD-E1EF-F3182E489BEC}"/>
              </a:ext>
            </a:extLst>
          </p:cNvPr>
          <p:cNvSpPr>
            <a:spLocks noGrp="1"/>
          </p:cNvSpPr>
          <p:nvPr>
            <p:ph type="body" sz="quarter" idx="14" hasCustomPrompt="1"/>
          </p:nvPr>
        </p:nvSpPr>
        <p:spPr>
          <a:xfrm>
            <a:off x="5209307" y="182820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3</a:t>
            </a:r>
          </a:p>
        </p:txBody>
      </p:sp>
      <p:sp>
        <p:nvSpPr>
          <p:cNvPr id="30" name="Text Placeholder 26">
            <a:extLst>
              <a:ext uri="{FF2B5EF4-FFF2-40B4-BE49-F238E27FC236}">
                <a16:creationId xmlns:a16="http://schemas.microsoft.com/office/drawing/2014/main" id="{9A82291B-4C63-F566-1381-265D2B5F6171}"/>
              </a:ext>
            </a:extLst>
          </p:cNvPr>
          <p:cNvSpPr>
            <a:spLocks noGrp="1"/>
          </p:cNvSpPr>
          <p:nvPr>
            <p:ph type="body" sz="quarter" idx="15" hasCustomPrompt="1"/>
          </p:nvPr>
        </p:nvSpPr>
        <p:spPr>
          <a:xfrm>
            <a:off x="5209307" y="2491213"/>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4</a:t>
            </a:r>
          </a:p>
        </p:txBody>
      </p:sp>
      <p:sp>
        <p:nvSpPr>
          <p:cNvPr id="31" name="Text Placeholder 26">
            <a:extLst>
              <a:ext uri="{FF2B5EF4-FFF2-40B4-BE49-F238E27FC236}">
                <a16:creationId xmlns:a16="http://schemas.microsoft.com/office/drawing/2014/main" id="{B0EACB44-E100-78D0-0753-E6D8B8E01B5A}"/>
              </a:ext>
            </a:extLst>
          </p:cNvPr>
          <p:cNvSpPr>
            <a:spLocks noGrp="1"/>
          </p:cNvSpPr>
          <p:nvPr>
            <p:ph type="body" sz="quarter" idx="16" hasCustomPrompt="1"/>
          </p:nvPr>
        </p:nvSpPr>
        <p:spPr>
          <a:xfrm>
            <a:off x="5209307" y="3154217"/>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5</a:t>
            </a:r>
          </a:p>
        </p:txBody>
      </p:sp>
      <p:sp>
        <p:nvSpPr>
          <p:cNvPr id="32" name="Text Placeholder 26">
            <a:extLst>
              <a:ext uri="{FF2B5EF4-FFF2-40B4-BE49-F238E27FC236}">
                <a16:creationId xmlns:a16="http://schemas.microsoft.com/office/drawing/2014/main" id="{E08C1C39-E26A-A4C6-66C9-915E862CD979}"/>
              </a:ext>
            </a:extLst>
          </p:cNvPr>
          <p:cNvSpPr>
            <a:spLocks noGrp="1"/>
          </p:cNvSpPr>
          <p:nvPr>
            <p:ph type="body" sz="quarter" idx="17" hasCustomPrompt="1"/>
          </p:nvPr>
        </p:nvSpPr>
        <p:spPr>
          <a:xfrm>
            <a:off x="5209307" y="381722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6</a:t>
            </a:r>
          </a:p>
        </p:txBody>
      </p:sp>
      <p:sp>
        <p:nvSpPr>
          <p:cNvPr id="33" name="Text Placeholder 26">
            <a:extLst>
              <a:ext uri="{FF2B5EF4-FFF2-40B4-BE49-F238E27FC236}">
                <a16:creationId xmlns:a16="http://schemas.microsoft.com/office/drawing/2014/main" id="{E552F456-3DEE-2368-2A01-AF3397F657DE}"/>
              </a:ext>
            </a:extLst>
          </p:cNvPr>
          <p:cNvSpPr>
            <a:spLocks noGrp="1"/>
          </p:cNvSpPr>
          <p:nvPr>
            <p:ph type="body" sz="quarter" idx="18" hasCustomPrompt="1"/>
          </p:nvPr>
        </p:nvSpPr>
        <p:spPr>
          <a:xfrm>
            <a:off x="5209307" y="448022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7</a:t>
            </a:r>
          </a:p>
        </p:txBody>
      </p:sp>
      <p:sp>
        <p:nvSpPr>
          <p:cNvPr id="34" name="Text Placeholder 26">
            <a:extLst>
              <a:ext uri="{FF2B5EF4-FFF2-40B4-BE49-F238E27FC236}">
                <a16:creationId xmlns:a16="http://schemas.microsoft.com/office/drawing/2014/main" id="{2B2306AA-D842-F920-275B-FD548F2DEC16}"/>
              </a:ext>
            </a:extLst>
          </p:cNvPr>
          <p:cNvSpPr>
            <a:spLocks noGrp="1"/>
          </p:cNvSpPr>
          <p:nvPr>
            <p:ph type="body" sz="quarter" idx="19" hasCustomPrompt="1"/>
          </p:nvPr>
        </p:nvSpPr>
        <p:spPr>
          <a:xfrm>
            <a:off x="5209307" y="514322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8</a:t>
            </a:r>
          </a:p>
        </p:txBody>
      </p:sp>
      <p:sp>
        <p:nvSpPr>
          <p:cNvPr id="35" name="Text Placeholder 26">
            <a:extLst>
              <a:ext uri="{FF2B5EF4-FFF2-40B4-BE49-F238E27FC236}">
                <a16:creationId xmlns:a16="http://schemas.microsoft.com/office/drawing/2014/main" id="{AC8D817E-A58C-8707-D6A0-DCCEFB9E55A6}"/>
              </a:ext>
            </a:extLst>
          </p:cNvPr>
          <p:cNvSpPr>
            <a:spLocks noGrp="1"/>
          </p:cNvSpPr>
          <p:nvPr>
            <p:ph type="body" sz="quarter" idx="20" hasCustomPrompt="1"/>
          </p:nvPr>
        </p:nvSpPr>
        <p:spPr>
          <a:xfrm>
            <a:off x="5209307" y="580623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10</a:t>
            </a:r>
          </a:p>
        </p:txBody>
      </p:sp>
      <p:pic>
        <p:nvPicPr>
          <p:cNvPr id="8" name="Picture 1">
            <a:extLst>
              <a:ext uri="{FF2B5EF4-FFF2-40B4-BE49-F238E27FC236}">
                <a16:creationId xmlns:a16="http://schemas.microsoft.com/office/drawing/2014/main" id="{BCD02C1D-CDA9-49AF-3EAA-01D755E5BA8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97538" y="921066"/>
            <a:ext cx="3720006" cy="1375460"/>
          </a:xfrm>
          <a:prstGeom prst="rect">
            <a:avLst/>
          </a:prstGeom>
        </p:spPr>
      </p:pic>
    </p:spTree>
    <p:extLst>
      <p:ext uri="{BB962C8B-B14F-4D97-AF65-F5344CB8AC3E}">
        <p14:creationId xmlns:p14="http://schemas.microsoft.com/office/powerpoint/2010/main" val="148955690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X26 Titl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632129DA-E936-54F7-4DD4-02EF1312FDEC}"/>
              </a:ext>
            </a:extLst>
          </p:cNvPr>
          <p:cNvSpPr>
            <a:spLocks noGrp="1"/>
          </p:cNvSpPr>
          <p:nvPr>
            <p:ph type="body" sz="quarter" idx="12" hasCustomPrompt="1"/>
          </p:nvPr>
        </p:nvSpPr>
        <p:spPr>
          <a:xfrm>
            <a:off x="1198606" y="4126728"/>
            <a:ext cx="3361038" cy="482341"/>
          </a:xfrm>
          <a:prstGeom prst="rect">
            <a:avLst/>
          </a:prstGeom>
        </p:spPr>
        <p:txBody>
          <a:bodyPr/>
          <a:lstStyle>
            <a:lvl1pPr algn="ctr">
              <a:spcBef>
                <a:spcPts val="400"/>
              </a:spcBef>
              <a:buNone/>
              <a:defRPr b="1" i="0">
                <a:solidFill>
                  <a:srgbClr val="351C5C"/>
                </a:solidFill>
                <a:latin typeface="Aptos" panose="020B0004020202020204" pitchFamily="34" charset="0"/>
              </a:defRPr>
            </a:lvl1pPr>
          </a:lstStyle>
          <a:p>
            <a:pPr lvl="0"/>
            <a:r>
              <a:rPr lang="en-US"/>
              <a:t>First name</a:t>
            </a:r>
          </a:p>
        </p:txBody>
      </p:sp>
      <p:sp>
        <p:nvSpPr>
          <p:cNvPr id="12" name="Text Placeholder 9">
            <a:extLst>
              <a:ext uri="{FF2B5EF4-FFF2-40B4-BE49-F238E27FC236}">
                <a16:creationId xmlns:a16="http://schemas.microsoft.com/office/drawing/2014/main" id="{23519E7A-C439-0D9A-1503-1FA9B95F618F}"/>
              </a:ext>
            </a:extLst>
          </p:cNvPr>
          <p:cNvSpPr>
            <a:spLocks noGrp="1"/>
          </p:cNvSpPr>
          <p:nvPr>
            <p:ph type="body" sz="quarter" idx="13" hasCustomPrompt="1"/>
          </p:nvPr>
        </p:nvSpPr>
        <p:spPr>
          <a:xfrm>
            <a:off x="1198606" y="4584355"/>
            <a:ext cx="3361038" cy="482341"/>
          </a:xfrm>
          <a:prstGeom prst="rect">
            <a:avLst/>
          </a:prstGeom>
        </p:spPr>
        <p:txBody>
          <a:bodyPr/>
          <a:lstStyle>
            <a:lvl1pPr algn="ctr">
              <a:spcBef>
                <a:spcPts val="400"/>
              </a:spcBef>
              <a:buNone/>
              <a:defRPr b="0" i="0">
                <a:solidFill>
                  <a:srgbClr val="351C5C"/>
                </a:solidFill>
                <a:latin typeface="Aptos Light" panose="020B0004020202020204" pitchFamily="34" charset="0"/>
              </a:defRPr>
            </a:lvl1pPr>
          </a:lstStyle>
          <a:p>
            <a:pPr lvl="0"/>
            <a:r>
              <a:rPr lang="en-US"/>
              <a:t>Last name</a:t>
            </a:r>
          </a:p>
        </p:txBody>
      </p:sp>
      <p:sp>
        <p:nvSpPr>
          <p:cNvPr id="13" name="Text Placeholder 7">
            <a:extLst>
              <a:ext uri="{FF2B5EF4-FFF2-40B4-BE49-F238E27FC236}">
                <a16:creationId xmlns:a16="http://schemas.microsoft.com/office/drawing/2014/main" id="{E87306CE-3BF4-C896-3213-1C9E15051CBE}"/>
              </a:ext>
            </a:extLst>
          </p:cNvPr>
          <p:cNvSpPr>
            <a:spLocks noGrp="1"/>
          </p:cNvSpPr>
          <p:nvPr>
            <p:ph type="body" sz="quarter" idx="14" hasCustomPrompt="1"/>
          </p:nvPr>
        </p:nvSpPr>
        <p:spPr>
          <a:xfrm>
            <a:off x="741920" y="1734528"/>
            <a:ext cx="4250210" cy="1594622"/>
          </a:xfrm>
          <a:prstGeom prst="rect">
            <a:avLst/>
          </a:prstGeom>
        </p:spPr>
        <p:txBody>
          <a:bodyPr/>
          <a:lstStyle>
            <a:lvl1pPr marL="0" indent="0" algn="ctr">
              <a:buNone/>
              <a:defRPr sz="4800" b="1" i="0">
                <a:solidFill>
                  <a:srgbClr val="6E63D6"/>
                </a:solidFill>
                <a:latin typeface="Aptos ExtraBold" panose="020B0004020202020204" pitchFamily="34" charset="0"/>
              </a:defRPr>
            </a:lvl1pPr>
          </a:lstStyle>
          <a:p>
            <a:pPr lvl="0"/>
            <a:r>
              <a:rPr lang="en-US"/>
              <a:t>This is</a:t>
            </a:r>
          </a:p>
          <a:p>
            <a:pPr lvl="0"/>
            <a:r>
              <a:rPr lang="en-US"/>
              <a:t>the title</a:t>
            </a:r>
          </a:p>
        </p:txBody>
      </p:sp>
    </p:spTree>
    <p:extLst>
      <p:ext uri="{BB962C8B-B14F-4D97-AF65-F5344CB8AC3E}">
        <p14:creationId xmlns:p14="http://schemas.microsoft.com/office/powerpoint/2010/main" val="370511696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cX26 Titl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7">
            <a:extLst>
              <a:ext uri="{FF2B5EF4-FFF2-40B4-BE49-F238E27FC236}">
                <a16:creationId xmlns:a16="http://schemas.microsoft.com/office/drawing/2014/main" id="{90A00EB3-A308-5EE7-F8C5-FD5FE9B1E871}"/>
              </a:ext>
            </a:extLst>
          </p:cNvPr>
          <p:cNvSpPr>
            <a:spLocks noGrp="1"/>
          </p:cNvSpPr>
          <p:nvPr>
            <p:ph type="body" sz="quarter" idx="10" hasCustomPrompt="1"/>
          </p:nvPr>
        </p:nvSpPr>
        <p:spPr>
          <a:xfrm>
            <a:off x="741920" y="1734528"/>
            <a:ext cx="4250210" cy="1594622"/>
          </a:xfrm>
          <a:prstGeom prst="rect">
            <a:avLst/>
          </a:prstGeom>
        </p:spPr>
        <p:txBody>
          <a:bodyPr/>
          <a:lstStyle>
            <a:lvl1pPr marL="0" indent="0" algn="ctr">
              <a:buNone/>
              <a:defRPr sz="4800" b="1" i="0">
                <a:solidFill>
                  <a:srgbClr val="EFBC6E"/>
                </a:solidFill>
                <a:latin typeface="Aptos ExtraBold" panose="020B0004020202020204" pitchFamily="34" charset="0"/>
              </a:defRPr>
            </a:lvl1pPr>
          </a:lstStyle>
          <a:p>
            <a:pPr lvl="0"/>
            <a:r>
              <a:rPr lang="en-US"/>
              <a:t>This is</a:t>
            </a:r>
          </a:p>
          <a:p>
            <a:pPr lvl="0"/>
            <a:r>
              <a:rPr lang="en-US"/>
              <a:t>the title</a:t>
            </a:r>
          </a:p>
        </p:txBody>
      </p:sp>
      <p:sp>
        <p:nvSpPr>
          <p:cNvPr id="6" name="Text Placeholder 9">
            <a:extLst>
              <a:ext uri="{FF2B5EF4-FFF2-40B4-BE49-F238E27FC236}">
                <a16:creationId xmlns:a16="http://schemas.microsoft.com/office/drawing/2014/main" id="{632AAF5C-0183-112B-4BA4-690D0D60968B}"/>
              </a:ext>
            </a:extLst>
          </p:cNvPr>
          <p:cNvSpPr>
            <a:spLocks noGrp="1"/>
          </p:cNvSpPr>
          <p:nvPr>
            <p:ph type="body" sz="quarter" idx="12" hasCustomPrompt="1"/>
          </p:nvPr>
        </p:nvSpPr>
        <p:spPr>
          <a:xfrm>
            <a:off x="1198606" y="4126728"/>
            <a:ext cx="3361038" cy="482341"/>
          </a:xfrm>
          <a:prstGeom prst="rect">
            <a:avLst/>
          </a:prstGeom>
        </p:spPr>
        <p:txBody>
          <a:bodyPr/>
          <a:lstStyle>
            <a:lvl1pPr algn="ctr">
              <a:spcBef>
                <a:spcPts val="400"/>
              </a:spcBef>
              <a:buNone/>
              <a:defRPr b="1" i="0">
                <a:solidFill>
                  <a:schemeClr val="bg1"/>
                </a:solidFill>
                <a:latin typeface="Aptos" panose="020B0004020202020204" pitchFamily="34" charset="0"/>
              </a:defRPr>
            </a:lvl1pPr>
          </a:lstStyle>
          <a:p>
            <a:pPr lvl="0"/>
            <a:r>
              <a:rPr lang="en-US"/>
              <a:t>First name</a:t>
            </a:r>
          </a:p>
        </p:txBody>
      </p:sp>
      <p:sp>
        <p:nvSpPr>
          <p:cNvPr id="7" name="Text Placeholder 9">
            <a:extLst>
              <a:ext uri="{FF2B5EF4-FFF2-40B4-BE49-F238E27FC236}">
                <a16:creationId xmlns:a16="http://schemas.microsoft.com/office/drawing/2014/main" id="{CEF8D1BF-6A0D-B74F-335F-52791CA06038}"/>
              </a:ext>
            </a:extLst>
          </p:cNvPr>
          <p:cNvSpPr>
            <a:spLocks noGrp="1"/>
          </p:cNvSpPr>
          <p:nvPr>
            <p:ph type="body" sz="quarter" idx="13" hasCustomPrompt="1"/>
          </p:nvPr>
        </p:nvSpPr>
        <p:spPr>
          <a:xfrm>
            <a:off x="1198606" y="4584355"/>
            <a:ext cx="3361038" cy="482341"/>
          </a:xfrm>
          <a:prstGeom prst="rect">
            <a:avLst/>
          </a:prstGeom>
        </p:spPr>
        <p:txBody>
          <a:bodyPr/>
          <a:lstStyle>
            <a:lvl1pPr algn="ctr">
              <a:spcBef>
                <a:spcPts val="400"/>
              </a:spcBef>
              <a:buNone/>
              <a:defRPr b="0" i="0">
                <a:solidFill>
                  <a:schemeClr val="bg1"/>
                </a:solidFill>
                <a:latin typeface="Aptos Light" panose="020B0004020202020204" pitchFamily="34" charset="0"/>
              </a:defRPr>
            </a:lvl1pPr>
          </a:lstStyle>
          <a:p>
            <a:pPr lvl="0"/>
            <a:r>
              <a:rPr lang="en-US"/>
              <a:t>Last name</a:t>
            </a:r>
          </a:p>
        </p:txBody>
      </p:sp>
    </p:spTree>
    <p:extLst>
      <p:ext uri="{BB962C8B-B14F-4D97-AF65-F5344CB8AC3E}">
        <p14:creationId xmlns:p14="http://schemas.microsoft.com/office/powerpoint/2010/main" val="428420522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X26 Titl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7">
            <a:extLst>
              <a:ext uri="{FF2B5EF4-FFF2-40B4-BE49-F238E27FC236}">
                <a16:creationId xmlns:a16="http://schemas.microsoft.com/office/drawing/2014/main" id="{61E73B47-338C-5312-4C2C-F2950EFF2DC4}"/>
              </a:ext>
            </a:extLst>
          </p:cNvPr>
          <p:cNvSpPr>
            <a:spLocks noGrp="1"/>
          </p:cNvSpPr>
          <p:nvPr>
            <p:ph type="body" sz="quarter" idx="10" hasCustomPrompt="1"/>
          </p:nvPr>
        </p:nvSpPr>
        <p:spPr>
          <a:xfrm>
            <a:off x="6096000" y="2138363"/>
            <a:ext cx="5572898" cy="1334701"/>
          </a:xfrm>
          <a:prstGeom prst="rect">
            <a:avLst/>
          </a:prstGeom>
        </p:spPr>
        <p:txBody>
          <a:bodyPr/>
          <a:lstStyle>
            <a:lvl1pPr marL="0" indent="0" algn="ctr">
              <a:buNone/>
              <a:defRPr sz="4400" b="1" i="0">
                <a:solidFill>
                  <a:srgbClr val="403FA4"/>
                </a:solidFill>
                <a:latin typeface="Aptos ExtraBold" panose="020B0004020202020204" pitchFamily="34" charset="0"/>
              </a:defRPr>
            </a:lvl1pPr>
          </a:lstStyle>
          <a:p>
            <a:pPr lvl="0"/>
            <a:r>
              <a:rPr lang="en-US"/>
              <a:t>Here is the title for the presentation</a:t>
            </a:r>
          </a:p>
        </p:txBody>
      </p:sp>
      <p:sp>
        <p:nvSpPr>
          <p:cNvPr id="3" name="Text Placeholder 9">
            <a:extLst>
              <a:ext uri="{FF2B5EF4-FFF2-40B4-BE49-F238E27FC236}">
                <a16:creationId xmlns:a16="http://schemas.microsoft.com/office/drawing/2014/main" id="{9E59C7E3-6F36-846C-48E9-372B76C0E297}"/>
              </a:ext>
            </a:extLst>
          </p:cNvPr>
          <p:cNvSpPr>
            <a:spLocks noGrp="1"/>
          </p:cNvSpPr>
          <p:nvPr>
            <p:ph type="body" sz="quarter" idx="11" hasCustomPrompt="1"/>
          </p:nvPr>
        </p:nvSpPr>
        <p:spPr>
          <a:xfrm>
            <a:off x="7241060" y="4213227"/>
            <a:ext cx="3361038" cy="482341"/>
          </a:xfrm>
          <a:prstGeom prst="rect">
            <a:avLst/>
          </a:prstGeom>
        </p:spPr>
        <p:txBody>
          <a:bodyPr/>
          <a:lstStyle>
            <a:lvl1pPr algn="ctr">
              <a:spcBef>
                <a:spcPts val="400"/>
              </a:spcBef>
              <a:buNone/>
              <a:defRPr b="1" i="0">
                <a:solidFill>
                  <a:srgbClr val="351C5C"/>
                </a:solidFill>
                <a:latin typeface="Aptos" panose="020B0004020202020204" pitchFamily="34" charset="0"/>
              </a:defRPr>
            </a:lvl1pPr>
          </a:lstStyle>
          <a:p>
            <a:pPr lvl="0"/>
            <a:r>
              <a:rPr lang="en-US"/>
              <a:t>First name</a:t>
            </a:r>
          </a:p>
        </p:txBody>
      </p:sp>
      <p:sp>
        <p:nvSpPr>
          <p:cNvPr id="5" name="Text Placeholder 9">
            <a:extLst>
              <a:ext uri="{FF2B5EF4-FFF2-40B4-BE49-F238E27FC236}">
                <a16:creationId xmlns:a16="http://schemas.microsoft.com/office/drawing/2014/main" id="{D11BF989-1C30-EB02-97FD-C67EAC3D492F}"/>
              </a:ext>
            </a:extLst>
          </p:cNvPr>
          <p:cNvSpPr>
            <a:spLocks noGrp="1"/>
          </p:cNvSpPr>
          <p:nvPr>
            <p:ph type="body" sz="quarter" idx="12" hasCustomPrompt="1"/>
          </p:nvPr>
        </p:nvSpPr>
        <p:spPr>
          <a:xfrm>
            <a:off x="7241060" y="4670854"/>
            <a:ext cx="3361038" cy="482341"/>
          </a:xfrm>
          <a:prstGeom prst="rect">
            <a:avLst/>
          </a:prstGeom>
        </p:spPr>
        <p:txBody>
          <a:bodyPr/>
          <a:lstStyle>
            <a:lvl1pPr algn="ctr">
              <a:spcBef>
                <a:spcPts val="400"/>
              </a:spcBef>
              <a:buNone/>
              <a:defRPr b="0" i="0">
                <a:solidFill>
                  <a:srgbClr val="351C5C"/>
                </a:solidFill>
                <a:latin typeface="Aptos Light" panose="020B0004020202020204" pitchFamily="34" charset="0"/>
              </a:defRPr>
            </a:lvl1pPr>
          </a:lstStyle>
          <a:p>
            <a:pPr lvl="0"/>
            <a:r>
              <a:rPr lang="en-US"/>
              <a:t>Last name</a:t>
            </a:r>
          </a:p>
        </p:txBody>
      </p:sp>
    </p:spTree>
    <p:extLst>
      <p:ext uri="{BB962C8B-B14F-4D97-AF65-F5344CB8AC3E}">
        <p14:creationId xmlns:p14="http://schemas.microsoft.com/office/powerpoint/2010/main" val="36068635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cX26 Titl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7">
            <a:extLst>
              <a:ext uri="{FF2B5EF4-FFF2-40B4-BE49-F238E27FC236}">
                <a16:creationId xmlns:a16="http://schemas.microsoft.com/office/drawing/2014/main" id="{DA742051-C27E-A7C1-1050-81511E9E93FF}"/>
              </a:ext>
            </a:extLst>
          </p:cNvPr>
          <p:cNvSpPr>
            <a:spLocks noGrp="1"/>
          </p:cNvSpPr>
          <p:nvPr>
            <p:ph type="body" sz="quarter" idx="10" hasCustomPrompt="1"/>
          </p:nvPr>
        </p:nvSpPr>
        <p:spPr>
          <a:xfrm>
            <a:off x="6096000" y="2138363"/>
            <a:ext cx="5572898" cy="1334701"/>
          </a:xfrm>
          <a:prstGeom prst="rect">
            <a:avLst/>
          </a:prstGeom>
        </p:spPr>
        <p:txBody>
          <a:bodyPr/>
          <a:lstStyle>
            <a:lvl1pPr marL="0" indent="0" algn="ctr">
              <a:buNone/>
              <a:defRPr sz="4400" b="1" i="0">
                <a:solidFill>
                  <a:srgbClr val="70E3DF"/>
                </a:solidFill>
                <a:latin typeface="Aptos ExtraBold" panose="020B0004020202020204" pitchFamily="34" charset="0"/>
              </a:defRPr>
            </a:lvl1pPr>
          </a:lstStyle>
          <a:p>
            <a:pPr lvl="0"/>
            <a:r>
              <a:rPr lang="en-US"/>
              <a:t>Here is the title for the presentation</a:t>
            </a:r>
          </a:p>
        </p:txBody>
      </p:sp>
      <p:sp>
        <p:nvSpPr>
          <p:cNvPr id="3" name="Text Placeholder 9">
            <a:extLst>
              <a:ext uri="{FF2B5EF4-FFF2-40B4-BE49-F238E27FC236}">
                <a16:creationId xmlns:a16="http://schemas.microsoft.com/office/drawing/2014/main" id="{DA5191BE-7BB9-993D-1C44-E88B9C7E2447}"/>
              </a:ext>
            </a:extLst>
          </p:cNvPr>
          <p:cNvSpPr>
            <a:spLocks noGrp="1"/>
          </p:cNvSpPr>
          <p:nvPr>
            <p:ph type="body" sz="quarter" idx="11" hasCustomPrompt="1"/>
          </p:nvPr>
        </p:nvSpPr>
        <p:spPr>
          <a:xfrm>
            <a:off x="7241060" y="4213227"/>
            <a:ext cx="3361038" cy="482341"/>
          </a:xfrm>
          <a:prstGeom prst="rect">
            <a:avLst/>
          </a:prstGeom>
        </p:spPr>
        <p:txBody>
          <a:bodyPr/>
          <a:lstStyle>
            <a:lvl1pPr algn="ctr">
              <a:spcBef>
                <a:spcPts val="400"/>
              </a:spcBef>
              <a:buNone/>
              <a:defRPr b="1" i="0">
                <a:solidFill>
                  <a:schemeClr val="bg1"/>
                </a:solidFill>
                <a:latin typeface="Aptos" panose="020B0004020202020204" pitchFamily="34" charset="0"/>
              </a:defRPr>
            </a:lvl1pPr>
          </a:lstStyle>
          <a:p>
            <a:pPr lvl="0"/>
            <a:r>
              <a:rPr lang="en-US"/>
              <a:t>First name</a:t>
            </a:r>
          </a:p>
        </p:txBody>
      </p:sp>
      <p:sp>
        <p:nvSpPr>
          <p:cNvPr id="4" name="Text Placeholder 9">
            <a:extLst>
              <a:ext uri="{FF2B5EF4-FFF2-40B4-BE49-F238E27FC236}">
                <a16:creationId xmlns:a16="http://schemas.microsoft.com/office/drawing/2014/main" id="{A6355020-0BEA-A1E1-256E-0EAC1F82E840}"/>
              </a:ext>
            </a:extLst>
          </p:cNvPr>
          <p:cNvSpPr>
            <a:spLocks noGrp="1"/>
          </p:cNvSpPr>
          <p:nvPr>
            <p:ph type="body" sz="quarter" idx="12" hasCustomPrompt="1"/>
          </p:nvPr>
        </p:nvSpPr>
        <p:spPr>
          <a:xfrm>
            <a:off x="7241060" y="4670854"/>
            <a:ext cx="3361038" cy="482341"/>
          </a:xfrm>
          <a:prstGeom prst="rect">
            <a:avLst/>
          </a:prstGeom>
        </p:spPr>
        <p:txBody>
          <a:bodyPr/>
          <a:lstStyle>
            <a:lvl1pPr algn="ctr">
              <a:spcBef>
                <a:spcPts val="400"/>
              </a:spcBef>
              <a:buNone/>
              <a:defRPr b="0" i="0">
                <a:solidFill>
                  <a:schemeClr val="bg1"/>
                </a:solidFill>
                <a:latin typeface="Aptos Light" panose="020B0004020202020204" pitchFamily="34" charset="0"/>
              </a:defRPr>
            </a:lvl1pPr>
          </a:lstStyle>
          <a:p>
            <a:pPr lvl="0"/>
            <a:r>
              <a:rPr lang="en-US"/>
              <a:t>Last name</a:t>
            </a:r>
          </a:p>
        </p:txBody>
      </p:sp>
    </p:spTree>
    <p:extLst>
      <p:ext uri="{BB962C8B-B14F-4D97-AF65-F5344CB8AC3E}">
        <p14:creationId xmlns:p14="http://schemas.microsoft.com/office/powerpoint/2010/main" val="46264411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cX26 Questions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199532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cX26 Questions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67275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cX26 Background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753071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cX26 Backgrou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173780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cX26 Background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408569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874076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Logo slide/cover">
    <p:bg>
      <p:bgPr>
        <a:solidFill>
          <a:srgbClr val="351C5C"/>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812F4C1-9107-094E-74BF-AB7B3A3E993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022221" y="2662225"/>
            <a:ext cx="4147558" cy="1533550"/>
          </a:xfrm>
          <a:prstGeom prst="rect">
            <a:avLst/>
          </a:prstGeom>
        </p:spPr>
      </p:pic>
    </p:spTree>
    <p:extLst>
      <p:ext uri="{BB962C8B-B14F-4D97-AF65-F5344CB8AC3E}">
        <p14:creationId xmlns:p14="http://schemas.microsoft.com/office/powerpoint/2010/main" val="344959088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Empty with logo">
    <p:bg>
      <p:bgPr>
        <a:solidFill>
          <a:srgbClr val="351C5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B776FD-B909-A215-304B-EA1B1EFDF7C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7346" y="232149"/>
            <a:ext cx="1453018" cy="537250"/>
          </a:xfrm>
          <a:prstGeom prst="rect">
            <a:avLst/>
          </a:prstGeom>
        </p:spPr>
      </p:pic>
    </p:spTree>
    <p:extLst>
      <p:ext uri="{BB962C8B-B14F-4D97-AF65-F5344CB8AC3E}">
        <p14:creationId xmlns:p14="http://schemas.microsoft.com/office/powerpoint/2010/main" val="166510553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Fullscreen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solidFill>
                  <a:schemeClr val="bg1"/>
                </a:solidFill>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73451147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0" name="Group 39">
            <a:extLst>
              <a:ext uri="{FF2B5EF4-FFF2-40B4-BE49-F238E27FC236}">
                <a16:creationId xmlns:a16="http://schemas.microsoft.com/office/drawing/2014/main" id="{E4AA60D4-3B95-4876-007D-814D5AD2B928}"/>
              </a:ext>
            </a:extLst>
          </p:cNvPr>
          <p:cNvGrpSpPr/>
          <p:nvPr userDrawn="1"/>
        </p:nvGrpSpPr>
        <p:grpSpPr>
          <a:xfrm>
            <a:off x="10223653" y="3709107"/>
            <a:ext cx="1968347" cy="3148894"/>
            <a:chOff x="10223653" y="3709107"/>
            <a:chExt cx="1968347" cy="3148894"/>
          </a:xfrm>
        </p:grpSpPr>
        <p:sp>
          <p:nvSpPr>
            <p:cNvPr id="46" name="Freeform 45">
              <a:extLst>
                <a:ext uri="{FF2B5EF4-FFF2-40B4-BE49-F238E27FC236}">
                  <a16:creationId xmlns:a16="http://schemas.microsoft.com/office/drawing/2014/main" id="{45C2331A-88D4-A8E3-76BC-3E039DCC8765}"/>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F2AAB6"/>
            </a:solidFill>
            <a:ln w="0" cap="flat">
              <a:noFill/>
              <a:prstDash val="solid"/>
              <a:miter/>
            </a:ln>
          </p:spPr>
          <p:txBody>
            <a:bodyPr rtlCol="0" anchor="ctr"/>
            <a:lstStyle/>
            <a:p>
              <a:endParaRPr lang="en-IS"/>
            </a:p>
          </p:txBody>
        </p:sp>
        <p:sp>
          <p:nvSpPr>
            <p:cNvPr id="50" name="Freeform 49">
              <a:extLst>
                <a:ext uri="{FF2B5EF4-FFF2-40B4-BE49-F238E27FC236}">
                  <a16:creationId xmlns:a16="http://schemas.microsoft.com/office/drawing/2014/main" id="{83A8F778-4013-0B9A-4A17-CC3CA298F401}"/>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D24A7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73E6179-B566-4B13-43C3-A8982D5A9751}"/>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932B47"/>
            </a:solidFill>
            <a:ln w="0" cap="flat">
              <a:noFill/>
              <a:prstDash val="solid"/>
              <a:miter/>
            </a:ln>
          </p:spPr>
          <p:txBody>
            <a:bodyPr rtlCol="0" anchor="ctr"/>
            <a:lstStyle/>
            <a:p>
              <a:endParaRPr lang="en-IS"/>
            </a:p>
          </p:txBody>
        </p:sp>
      </p:grpSp>
      <p:sp>
        <p:nvSpPr>
          <p:cNvPr id="42" name="Text Placeholder 41">
            <a:extLst>
              <a:ext uri="{FF2B5EF4-FFF2-40B4-BE49-F238E27FC236}">
                <a16:creationId xmlns:a16="http://schemas.microsoft.com/office/drawing/2014/main" id="{B232FC0F-8987-CB75-F943-3213A4A33725}"/>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2" name="Picture 1">
            <a:extLst>
              <a:ext uri="{FF2B5EF4-FFF2-40B4-BE49-F238E27FC236}">
                <a16:creationId xmlns:a16="http://schemas.microsoft.com/office/drawing/2014/main" id="{9AFD90CA-944C-2BC4-CA12-20DD5FAE59E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7346" y="232149"/>
            <a:ext cx="1453018" cy="537250"/>
          </a:xfrm>
          <a:prstGeom prst="rect">
            <a:avLst/>
          </a:prstGeom>
        </p:spPr>
      </p:pic>
    </p:spTree>
    <p:extLst>
      <p:ext uri="{BB962C8B-B14F-4D97-AF65-F5344CB8AC3E}">
        <p14:creationId xmlns:p14="http://schemas.microsoft.com/office/powerpoint/2010/main" val="4065196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69" name="Freeform 68">
            <a:extLst>
              <a:ext uri="{FF2B5EF4-FFF2-40B4-BE49-F238E27FC236}">
                <a16:creationId xmlns:a16="http://schemas.microsoft.com/office/drawing/2014/main" id="{744CDE10-C52F-6C75-18A9-B9580671408C}"/>
              </a:ext>
            </a:extLst>
          </p:cNvPr>
          <p:cNvSpPr/>
          <p:nvPr/>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40524D5C-513E-99F6-710F-4522A7EF9ACA}"/>
              </a:ext>
            </a:extLst>
          </p:cNvPr>
          <p:cNvSpPr/>
          <p:nvPr/>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D24A74"/>
          </a:solidFill>
          <a:ln w="0" cap="flat">
            <a:noFill/>
            <a:prstDash val="solid"/>
            <a:miter/>
          </a:ln>
        </p:spPr>
        <p:txBody>
          <a:bodyPr rtlCol="0" anchor="ctr"/>
          <a:lstStyle/>
          <a:p>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1" name="Text Placeholder 41">
            <a:extLst>
              <a:ext uri="{FF2B5EF4-FFF2-40B4-BE49-F238E27FC236}">
                <a16:creationId xmlns:a16="http://schemas.microsoft.com/office/drawing/2014/main" id="{92901B04-AA5B-A7E8-7B5C-FEF5452E84DA}"/>
              </a:ext>
            </a:extLst>
          </p:cNvPr>
          <p:cNvSpPr>
            <a:spLocks noGrp="1"/>
          </p:cNvSpPr>
          <p:nvPr>
            <p:ph type="body" sz="quarter" idx="10"/>
          </p:nvPr>
        </p:nvSpPr>
        <p:spPr>
          <a:xfrm>
            <a:off x="340291" y="962526"/>
            <a:ext cx="10680134"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4" name="Picture 1">
            <a:extLst>
              <a:ext uri="{FF2B5EF4-FFF2-40B4-BE49-F238E27FC236}">
                <a16:creationId xmlns:a16="http://schemas.microsoft.com/office/drawing/2014/main" id="{D3CF36E5-E1D3-6F6D-99C2-2C0584BE874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345810" y="6165969"/>
            <a:ext cx="1453018" cy="537250"/>
          </a:xfrm>
          <a:prstGeom prst="rect">
            <a:avLst/>
          </a:prstGeom>
        </p:spPr>
      </p:pic>
    </p:spTree>
    <p:extLst>
      <p:ext uri="{BB962C8B-B14F-4D97-AF65-F5344CB8AC3E}">
        <p14:creationId xmlns:p14="http://schemas.microsoft.com/office/powerpoint/2010/main" val="68129801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chemeClr val="bg1"/>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53" name="Group 52">
            <a:extLst>
              <a:ext uri="{FF2B5EF4-FFF2-40B4-BE49-F238E27FC236}">
                <a16:creationId xmlns:a16="http://schemas.microsoft.com/office/drawing/2014/main" id="{FA3AC6EF-ABE2-4CD7-1EC0-B2FB8A0C9FAF}"/>
              </a:ext>
            </a:extLst>
          </p:cNvPr>
          <p:cNvGrpSpPr/>
          <p:nvPr userDrawn="1"/>
        </p:nvGrpSpPr>
        <p:grpSpPr>
          <a:xfrm>
            <a:off x="0" y="4971882"/>
            <a:ext cx="2921093" cy="1901616"/>
            <a:chOff x="0" y="4956384"/>
            <a:chExt cx="2921093" cy="1901616"/>
          </a:xfrm>
        </p:grpSpPr>
        <p:sp>
          <p:nvSpPr>
            <p:cNvPr id="48" name="Freeform 47">
              <a:extLst>
                <a:ext uri="{FF2B5EF4-FFF2-40B4-BE49-F238E27FC236}">
                  <a16:creationId xmlns:a16="http://schemas.microsoft.com/office/drawing/2014/main" id="{37B4E708-8A48-FF6D-A87D-9BEA68913CA1}"/>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13A465AA-1403-216C-EAC1-CC219F7BF1F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BF4C0B16-7B9A-71C4-8085-F561867AAC24}"/>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4" name="Text Placeholder 41">
            <a:extLst>
              <a:ext uri="{FF2B5EF4-FFF2-40B4-BE49-F238E27FC236}">
                <a16:creationId xmlns:a16="http://schemas.microsoft.com/office/drawing/2014/main" id="{94D2A35B-DB27-A299-A9E8-CB902CAEE25A}"/>
              </a:ext>
            </a:extLst>
          </p:cNvPr>
          <p:cNvSpPr>
            <a:spLocks noGrp="1"/>
          </p:cNvSpPr>
          <p:nvPr>
            <p:ph type="body" sz="quarter" idx="10"/>
          </p:nvPr>
        </p:nvSpPr>
        <p:spPr>
          <a:xfrm>
            <a:off x="340291" y="962526"/>
            <a:ext cx="67471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1">
            <a:extLst>
              <a:ext uri="{FF2B5EF4-FFF2-40B4-BE49-F238E27FC236}">
                <a16:creationId xmlns:a16="http://schemas.microsoft.com/office/drawing/2014/main" id="{E055ECA2-1AB6-F401-9CBF-ED146BC7F41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65969"/>
            <a:ext cx="1453018" cy="537250"/>
          </a:xfrm>
          <a:prstGeom prst="rect">
            <a:avLst/>
          </a:prstGeom>
        </p:spPr>
      </p:pic>
    </p:spTree>
    <p:extLst>
      <p:ext uri="{BB962C8B-B14F-4D97-AF65-F5344CB8AC3E}">
        <p14:creationId xmlns:p14="http://schemas.microsoft.com/office/powerpoint/2010/main" val="218608798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5C3E8C"/>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grpSp>
        <p:nvGrpSpPr>
          <p:cNvPr id="45" name="Group 44">
            <a:extLst>
              <a:ext uri="{FF2B5EF4-FFF2-40B4-BE49-F238E27FC236}">
                <a16:creationId xmlns:a16="http://schemas.microsoft.com/office/drawing/2014/main" id="{97AF0AAD-D10F-BDD4-F69E-52C5991EF942}"/>
              </a:ext>
            </a:extLst>
          </p:cNvPr>
          <p:cNvGrpSpPr/>
          <p:nvPr userDrawn="1"/>
        </p:nvGrpSpPr>
        <p:grpSpPr>
          <a:xfrm>
            <a:off x="0" y="4971882"/>
            <a:ext cx="2921093" cy="1901616"/>
            <a:chOff x="0" y="4956384"/>
            <a:chExt cx="2921093" cy="1901616"/>
          </a:xfrm>
        </p:grpSpPr>
        <p:sp>
          <p:nvSpPr>
            <p:cNvPr id="46" name="Freeform 45">
              <a:extLst>
                <a:ext uri="{FF2B5EF4-FFF2-40B4-BE49-F238E27FC236}">
                  <a16:creationId xmlns:a16="http://schemas.microsoft.com/office/drawing/2014/main" id="{E04B65D0-31A6-7B52-774B-70CEFD870180}"/>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B6AB660F-BF16-4002-F5D3-7F1ADE4BD3F3}"/>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8DE69734-5420-E228-204D-0121F2D0E803}"/>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70E3D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50800"/>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50" name="Text Placeholder 41">
            <a:extLst>
              <a:ext uri="{FF2B5EF4-FFF2-40B4-BE49-F238E27FC236}">
                <a16:creationId xmlns:a16="http://schemas.microsoft.com/office/drawing/2014/main" id="{86F9C807-CA55-86E4-CE79-6B74C25A5669}"/>
              </a:ext>
            </a:extLst>
          </p:cNvPr>
          <p:cNvSpPr>
            <a:spLocks noGrp="1"/>
          </p:cNvSpPr>
          <p:nvPr>
            <p:ph type="body" sz="quarter" idx="12"/>
          </p:nvPr>
        </p:nvSpPr>
        <p:spPr>
          <a:xfrm>
            <a:off x="5268930" y="962526"/>
            <a:ext cx="6582433"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2" name="Picture 1">
            <a:extLst>
              <a:ext uri="{FF2B5EF4-FFF2-40B4-BE49-F238E27FC236}">
                <a16:creationId xmlns:a16="http://schemas.microsoft.com/office/drawing/2014/main" id="{961B0271-7599-CA91-3344-6F442927D09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65969"/>
            <a:ext cx="1453018" cy="537250"/>
          </a:xfrm>
          <a:prstGeom prst="rect">
            <a:avLst/>
          </a:prstGeom>
        </p:spPr>
      </p:pic>
    </p:spTree>
    <p:extLst>
      <p:ext uri="{BB962C8B-B14F-4D97-AF65-F5344CB8AC3E}">
        <p14:creationId xmlns:p14="http://schemas.microsoft.com/office/powerpoint/2010/main" val="187755349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F8E70A1E-C3F4-37BE-E396-46E8910A9609}"/>
              </a:ext>
            </a:extLst>
          </p:cNvPr>
          <p:cNvGrpSpPr/>
          <p:nvPr userDrawn="1"/>
        </p:nvGrpSpPr>
        <p:grpSpPr>
          <a:xfrm>
            <a:off x="7268997" y="850264"/>
            <a:ext cx="4923003" cy="6007737"/>
            <a:chOff x="7268997" y="850264"/>
            <a:chExt cx="4923003" cy="6007737"/>
          </a:xfrm>
        </p:grpSpPr>
        <p:sp>
          <p:nvSpPr>
            <p:cNvPr id="57" name="Freeform 56">
              <a:extLst>
                <a:ext uri="{FF2B5EF4-FFF2-40B4-BE49-F238E27FC236}">
                  <a16:creationId xmlns:a16="http://schemas.microsoft.com/office/drawing/2014/main" id="{8DF3DDB4-887B-7E99-8E4D-5BFA21EE286C}"/>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5C1C5193-3068-4F2B-92CA-EAAEA67820B6}"/>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479BF341-939A-B0D3-4FEF-67C401E3E0C9}"/>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D5738E41-3980-3F48-5578-34857E88A480}"/>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56" name="Freeform 55">
              <a:extLst>
                <a:ext uri="{FF2B5EF4-FFF2-40B4-BE49-F238E27FC236}">
                  <a16:creationId xmlns:a16="http://schemas.microsoft.com/office/drawing/2014/main" id="{D3EAA32F-B7EE-FACD-E48A-09054CF3DDB4}"/>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r>
              <a:rPr lang="en-IS"/>
              <a:t>Click icon or drag and drop picture</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AC83647A-A6F1-EE1C-6481-A970DFF41FAC}"/>
              </a:ext>
            </a:extLst>
          </p:cNvPr>
          <p:cNvSpPr/>
          <p:nvPr/>
        </p:nvSpPr>
        <p:spPr>
          <a:xfrm>
            <a:off x="11753284" y="5448236"/>
            <a:ext cx="329449" cy="329692"/>
          </a:xfrm>
          <a:custGeom>
            <a:avLst/>
            <a:gdLst>
              <a:gd name="connsiteX0" fmla="*/ 329450 w 329449"/>
              <a:gd name="connsiteY0" fmla="*/ 164846 h 329692"/>
              <a:gd name="connsiteX1" fmla="*/ 164725 w 329449"/>
              <a:gd name="connsiteY1" fmla="*/ 329692 h 329692"/>
              <a:gd name="connsiteX2" fmla="*/ 0 w 329449"/>
              <a:gd name="connsiteY2" fmla="*/ 164846 h 329692"/>
              <a:gd name="connsiteX3" fmla="*/ 164725 w 329449"/>
              <a:gd name="connsiteY3" fmla="*/ 0 h 329692"/>
              <a:gd name="connsiteX4" fmla="*/ 329450 w 329449"/>
              <a:gd name="connsiteY4" fmla="*/ 164846 h 3296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49" h="329692">
                <a:moveTo>
                  <a:pt x="329450" y="164846"/>
                </a:moveTo>
                <a:cubicBezTo>
                  <a:pt x="329450" y="255888"/>
                  <a:pt x="255700" y="329692"/>
                  <a:pt x="164725" y="329692"/>
                </a:cubicBezTo>
                <a:cubicBezTo>
                  <a:pt x="73750" y="329692"/>
                  <a:pt x="0" y="255888"/>
                  <a:pt x="0" y="164846"/>
                </a:cubicBezTo>
                <a:cubicBezTo>
                  <a:pt x="0" y="73804"/>
                  <a:pt x="73750" y="0"/>
                  <a:pt x="164725" y="0"/>
                </a:cubicBezTo>
                <a:cubicBezTo>
                  <a:pt x="255700" y="0"/>
                  <a:pt x="329450" y="73804"/>
                  <a:pt x="329450" y="164846"/>
                </a:cubicBezTo>
                <a:close/>
              </a:path>
            </a:pathLst>
          </a:custGeom>
          <a:solidFill>
            <a:srgbClr val="361D5C"/>
          </a:solidFill>
          <a:ln w="0" cap="flat">
            <a:noFill/>
            <a:prstDash val="solid"/>
            <a:miter/>
          </a:ln>
        </p:spPr>
        <p:txBody>
          <a:bodyPr rtlCol="0" anchor="ctr"/>
          <a:lstStyle/>
          <a:p>
            <a:endParaRPr lang="en-IS"/>
          </a:p>
        </p:txBody>
      </p:sp>
      <p:sp>
        <p:nvSpPr>
          <p:cNvPr id="43" name="Text Placeholder 41">
            <a:extLst>
              <a:ext uri="{FF2B5EF4-FFF2-40B4-BE49-F238E27FC236}">
                <a16:creationId xmlns:a16="http://schemas.microsoft.com/office/drawing/2014/main" id="{71022DA7-09A2-01B2-EAC4-4D6E9AC993F6}"/>
              </a:ext>
            </a:extLst>
          </p:cNvPr>
          <p:cNvSpPr>
            <a:spLocks noGrp="1"/>
          </p:cNvSpPr>
          <p:nvPr>
            <p:ph type="body" sz="quarter" idx="12"/>
          </p:nvPr>
        </p:nvSpPr>
        <p:spPr>
          <a:xfrm>
            <a:off x="340291" y="962526"/>
            <a:ext cx="487493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1">
            <a:extLst>
              <a:ext uri="{FF2B5EF4-FFF2-40B4-BE49-F238E27FC236}">
                <a16:creationId xmlns:a16="http://schemas.microsoft.com/office/drawing/2014/main" id="{84010717-EEFC-57F0-0944-AE247156572F}"/>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00266" y="5807273"/>
            <a:ext cx="1453018" cy="537250"/>
          </a:xfrm>
          <a:prstGeom prst="rect">
            <a:avLst/>
          </a:prstGeom>
        </p:spPr>
      </p:pic>
    </p:spTree>
    <p:extLst>
      <p:ext uri="{BB962C8B-B14F-4D97-AF65-F5344CB8AC3E}">
        <p14:creationId xmlns:p14="http://schemas.microsoft.com/office/powerpoint/2010/main" val="422489317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459FD41E-FE59-33FB-673F-CDF82EBE7A60}"/>
              </a:ext>
            </a:extLst>
          </p:cNvPr>
          <p:cNvGrpSpPr/>
          <p:nvPr userDrawn="1"/>
        </p:nvGrpSpPr>
        <p:grpSpPr>
          <a:xfrm>
            <a:off x="-1" y="1413959"/>
            <a:ext cx="6805878" cy="5439867"/>
            <a:chOff x="-1" y="1413959"/>
            <a:chExt cx="6805878" cy="5439867"/>
          </a:xfrm>
        </p:grpSpPr>
        <p:sp>
          <p:nvSpPr>
            <p:cNvPr id="54" name="Freeform 53">
              <a:extLst>
                <a:ext uri="{FF2B5EF4-FFF2-40B4-BE49-F238E27FC236}">
                  <a16:creationId xmlns:a16="http://schemas.microsoft.com/office/drawing/2014/main" id="{2F3B63BC-144C-E821-1D1E-EDFC68D4E171}"/>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03056FEF-AF2B-53ED-3898-BCC0CBD9E2C1}"/>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79B9BDAE-66D5-1C53-F6DD-87A79FD6F088}"/>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F313E213-ACFA-6DFC-ED25-5BBD02114B64}"/>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8" name="Freeform 27">
            <a:extLst>
              <a:ext uri="{FF2B5EF4-FFF2-40B4-BE49-F238E27FC236}">
                <a16:creationId xmlns:a16="http://schemas.microsoft.com/office/drawing/2014/main" id="{CDD02804-9CB8-A811-777B-BD4B7B268E10}"/>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6" name="Text Placeholder 41">
            <a:extLst>
              <a:ext uri="{FF2B5EF4-FFF2-40B4-BE49-F238E27FC236}">
                <a16:creationId xmlns:a16="http://schemas.microsoft.com/office/drawing/2014/main" id="{45BFF3FC-A836-AA41-0FA5-3E32C9EDFD28}"/>
              </a:ext>
            </a:extLst>
          </p:cNvPr>
          <p:cNvSpPr>
            <a:spLocks noGrp="1"/>
          </p:cNvSpPr>
          <p:nvPr>
            <p:ph type="body" sz="quarter" idx="12"/>
          </p:nvPr>
        </p:nvSpPr>
        <p:spPr>
          <a:xfrm>
            <a:off x="6851425" y="962526"/>
            <a:ext cx="499993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1">
            <a:extLst>
              <a:ext uri="{FF2B5EF4-FFF2-40B4-BE49-F238E27FC236}">
                <a16:creationId xmlns:a16="http://schemas.microsoft.com/office/drawing/2014/main" id="{0783BD7B-C96E-83BE-A811-D0223BB3812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3845568" y="6047116"/>
            <a:ext cx="1453018" cy="537250"/>
          </a:xfrm>
          <a:prstGeom prst="rect">
            <a:avLst/>
          </a:prstGeom>
        </p:spPr>
      </p:pic>
    </p:spTree>
    <p:extLst>
      <p:ext uri="{BB962C8B-B14F-4D97-AF65-F5344CB8AC3E}">
        <p14:creationId xmlns:p14="http://schemas.microsoft.com/office/powerpoint/2010/main" val="211159441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9E3851BF-2D16-0E23-B30A-0EF971E1864A}"/>
              </a:ext>
            </a:extLst>
          </p:cNvPr>
          <p:cNvGrpSpPr/>
          <p:nvPr userDrawn="1"/>
        </p:nvGrpSpPr>
        <p:grpSpPr>
          <a:xfrm>
            <a:off x="0" y="1079818"/>
            <a:ext cx="8037079" cy="5778183"/>
            <a:chOff x="0" y="1079818"/>
            <a:chExt cx="8037079" cy="5778183"/>
          </a:xfrm>
        </p:grpSpPr>
        <p:sp>
          <p:nvSpPr>
            <p:cNvPr id="49" name="Freeform 48">
              <a:extLst>
                <a:ext uri="{FF2B5EF4-FFF2-40B4-BE49-F238E27FC236}">
                  <a16:creationId xmlns:a16="http://schemas.microsoft.com/office/drawing/2014/main" id="{63080B94-0F66-1929-7550-A4D4DF9F718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50" name="Freeform 49">
              <a:extLst>
                <a:ext uri="{FF2B5EF4-FFF2-40B4-BE49-F238E27FC236}">
                  <a16:creationId xmlns:a16="http://schemas.microsoft.com/office/drawing/2014/main" id="{4DFA3AE6-AFBB-3970-273B-2526FA45A49F}"/>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53" name="Freeform 52">
              <a:extLst>
                <a:ext uri="{FF2B5EF4-FFF2-40B4-BE49-F238E27FC236}">
                  <a16:creationId xmlns:a16="http://schemas.microsoft.com/office/drawing/2014/main" id="{0DD12867-FF04-663A-AEE6-AE9B761778D2}"/>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3F335D54-35EA-3E1E-821A-DA2E9908B357}"/>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821D40C2-CBFA-FB96-6EEC-24AF1865BD79}"/>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333920F7-EB40-EADF-3AD7-EF9590E472D8}"/>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19181A"/>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B58214"/>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7" name="Picture 1">
            <a:extLst>
              <a:ext uri="{FF2B5EF4-FFF2-40B4-BE49-F238E27FC236}">
                <a16:creationId xmlns:a16="http://schemas.microsoft.com/office/drawing/2014/main" id="{7912892A-043A-E89C-BAFD-6536DC730E6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2280" y="6213192"/>
            <a:ext cx="1453018" cy="537250"/>
          </a:xfrm>
          <a:prstGeom prst="rect">
            <a:avLst/>
          </a:prstGeom>
        </p:spPr>
      </p:pic>
    </p:spTree>
    <p:extLst>
      <p:ext uri="{BB962C8B-B14F-4D97-AF65-F5344CB8AC3E}">
        <p14:creationId xmlns:p14="http://schemas.microsoft.com/office/powerpoint/2010/main" val="132515394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DE39308E-7310-C8E7-DE8E-4A56BAED84C3}"/>
              </a:ext>
            </a:extLst>
          </p:cNvPr>
          <p:cNvGrpSpPr/>
          <p:nvPr userDrawn="1"/>
        </p:nvGrpSpPr>
        <p:grpSpPr>
          <a:xfrm>
            <a:off x="0" y="144961"/>
            <a:ext cx="5075397" cy="6735610"/>
            <a:chOff x="0" y="144961"/>
            <a:chExt cx="5075397" cy="6735610"/>
          </a:xfrm>
        </p:grpSpPr>
        <p:sp>
          <p:nvSpPr>
            <p:cNvPr id="50" name="Freeform 49">
              <a:extLst>
                <a:ext uri="{FF2B5EF4-FFF2-40B4-BE49-F238E27FC236}">
                  <a16:creationId xmlns:a16="http://schemas.microsoft.com/office/drawing/2014/main" id="{6DD2E2E1-E7AF-68E8-F4EF-F513FF36A829}"/>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56" name="Freeform 55">
              <a:extLst>
                <a:ext uri="{FF2B5EF4-FFF2-40B4-BE49-F238E27FC236}">
                  <a16:creationId xmlns:a16="http://schemas.microsoft.com/office/drawing/2014/main" id="{311E9F24-2EA7-D881-AE3C-CD9CBE100A00}"/>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3">
              <a:extLst>
                <a:ext uri="{FF2B5EF4-FFF2-40B4-BE49-F238E27FC236}">
                  <a16:creationId xmlns:a16="http://schemas.microsoft.com/office/drawing/2014/main" id="{9EC48E79-3AD3-04FD-D1E1-CBDE963A137C}"/>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5B4F94E-DB33-9A3C-3F05-0AE084BEF0E7}"/>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i="0">
                <a:solidFill>
                  <a:schemeClr val="bg1"/>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4" name="Freeform 43">
            <a:extLst>
              <a:ext uri="{FF2B5EF4-FFF2-40B4-BE49-F238E27FC236}">
                <a16:creationId xmlns:a16="http://schemas.microsoft.com/office/drawing/2014/main" id="{0A31CFBA-FDEC-A0C1-2F76-48360820F346}"/>
              </a:ext>
            </a:extLst>
          </p:cNvPr>
          <p:cNvSpPr/>
          <p:nvPr/>
        </p:nvSpPr>
        <p:spPr>
          <a:xfrm>
            <a:off x="0" y="5386426"/>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8" name="Text Placeholder 41">
            <a:extLst>
              <a:ext uri="{FF2B5EF4-FFF2-40B4-BE49-F238E27FC236}">
                <a16:creationId xmlns:a16="http://schemas.microsoft.com/office/drawing/2014/main" id="{B38F0916-A9F4-1F3A-5AA9-09DA95468340}"/>
              </a:ext>
            </a:extLst>
          </p:cNvPr>
          <p:cNvSpPr>
            <a:spLocks noGrp="1"/>
          </p:cNvSpPr>
          <p:nvPr>
            <p:ph type="body" sz="quarter" idx="13"/>
          </p:nvPr>
        </p:nvSpPr>
        <p:spPr>
          <a:xfrm>
            <a:off x="5285729" y="962526"/>
            <a:ext cx="656563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1">
            <a:extLst>
              <a:ext uri="{FF2B5EF4-FFF2-40B4-BE49-F238E27FC236}">
                <a16:creationId xmlns:a16="http://schemas.microsoft.com/office/drawing/2014/main" id="{9AF5D2FF-18BB-FD2F-DA3A-34E24C19DBFC}"/>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36598" y="6159847"/>
            <a:ext cx="1453018" cy="537250"/>
          </a:xfrm>
          <a:prstGeom prst="rect">
            <a:avLst/>
          </a:prstGeom>
        </p:spPr>
      </p:pic>
    </p:spTree>
    <p:extLst>
      <p:ext uri="{BB962C8B-B14F-4D97-AF65-F5344CB8AC3E}">
        <p14:creationId xmlns:p14="http://schemas.microsoft.com/office/powerpoint/2010/main" val="73222840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A51D2B0-FF79-57EA-6ACA-D34A87857BF1}"/>
              </a:ext>
            </a:extLst>
          </p:cNvPr>
          <p:cNvGrpSpPr/>
          <p:nvPr userDrawn="1"/>
        </p:nvGrpSpPr>
        <p:grpSpPr>
          <a:xfrm>
            <a:off x="6096026" y="1132900"/>
            <a:ext cx="6095975" cy="5725100"/>
            <a:chOff x="6096026" y="1132900"/>
            <a:chExt cx="6095975" cy="5725100"/>
          </a:xfrm>
        </p:grpSpPr>
        <p:sp>
          <p:nvSpPr>
            <p:cNvPr id="45" name="Freeform 44">
              <a:extLst>
                <a:ext uri="{FF2B5EF4-FFF2-40B4-BE49-F238E27FC236}">
                  <a16:creationId xmlns:a16="http://schemas.microsoft.com/office/drawing/2014/main" id="{111EDE78-36AF-2726-0027-93C9B263A2FC}"/>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C38860E5-7A5D-3F24-4188-F64A5DDA5CA2}"/>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4">
              <a:extLst>
                <a:ext uri="{FF2B5EF4-FFF2-40B4-BE49-F238E27FC236}">
                  <a16:creationId xmlns:a16="http://schemas.microsoft.com/office/drawing/2014/main" id="{1FCFE441-808A-30A2-6AC0-47DB738B152A}"/>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0427C6AB-A032-9658-63F4-A44DEB7DC416}"/>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57" name="Text Placeholder 41">
            <a:extLst>
              <a:ext uri="{FF2B5EF4-FFF2-40B4-BE49-F238E27FC236}">
                <a16:creationId xmlns:a16="http://schemas.microsoft.com/office/drawing/2014/main" id="{244BD30E-D216-7959-8F93-9F4D3FE369DA}"/>
              </a:ext>
            </a:extLst>
          </p:cNvPr>
          <p:cNvSpPr>
            <a:spLocks noGrp="1"/>
          </p:cNvSpPr>
          <p:nvPr>
            <p:ph type="body" sz="quarter" idx="12"/>
          </p:nvPr>
        </p:nvSpPr>
        <p:spPr>
          <a:xfrm>
            <a:off x="340290" y="962526"/>
            <a:ext cx="5613819"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1">
            <a:extLst>
              <a:ext uri="{FF2B5EF4-FFF2-40B4-BE49-F238E27FC236}">
                <a16:creationId xmlns:a16="http://schemas.microsoft.com/office/drawing/2014/main" id="{BC93A14D-92E6-AB15-4883-24259429207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87346" y="232149"/>
            <a:ext cx="1453018" cy="537250"/>
          </a:xfrm>
          <a:prstGeom prst="rect">
            <a:avLst/>
          </a:prstGeom>
        </p:spPr>
      </p:pic>
    </p:spTree>
    <p:extLst>
      <p:ext uri="{BB962C8B-B14F-4D97-AF65-F5344CB8AC3E}">
        <p14:creationId xmlns:p14="http://schemas.microsoft.com/office/powerpoint/2010/main" val="393257784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1" name="Text Placeholder 41">
            <a:extLst>
              <a:ext uri="{FF2B5EF4-FFF2-40B4-BE49-F238E27FC236}">
                <a16:creationId xmlns:a16="http://schemas.microsoft.com/office/drawing/2014/main" id="{320AD8F2-4804-2216-6B88-7B4E7B74F8BA}"/>
              </a:ext>
            </a:extLst>
          </p:cNvPr>
          <p:cNvSpPr>
            <a:spLocks noGrp="1"/>
          </p:cNvSpPr>
          <p:nvPr>
            <p:ph type="body" sz="quarter" idx="12"/>
          </p:nvPr>
        </p:nvSpPr>
        <p:spPr>
          <a:xfrm>
            <a:off x="5213444" y="962526"/>
            <a:ext cx="6638261"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1">
            <a:extLst>
              <a:ext uri="{FF2B5EF4-FFF2-40B4-BE49-F238E27FC236}">
                <a16:creationId xmlns:a16="http://schemas.microsoft.com/office/drawing/2014/main" id="{53CB119F-83E1-2E5E-BB3E-CF4FC3A7943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76786" y="6153001"/>
            <a:ext cx="1453018" cy="537250"/>
          </a:xfrm>
          <a:prstGeom prst="rect">
            <a:avLst/>
          </a:prstGeom>
        </p:spPr>
      </p:pic>
    </p:spTree>
    <p:extLst>
      <p:ext uri="{BB962C8B-B14F-4D97-AF65-F5344CB8AC3E}">
        <p14:creationId xmlns:p14="http://schemas.microsoft.com/office/powerpoint/2010/main" val="80383469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Text image 7">
    <p:bg>
      <p:bgPr>
        <a:solidFill>
          <a:srgbClr val="351C5C"/>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8A731AAF-DEBF-ACA9-A33F-33F2A1EAE040}"/>
              </a:ext>
            </a:extLst>
          </p:cNvPr>
          <p:cNvGrpSpPr/>
          <p:nvPr userDrawn="1"/>
        </p:nvGrpSpPr>
        <p:grpSpPr>
          <a:xfrm>
            <a:off x="7901642" y="3045085"/>
            <a:ext cx="4334953" cy="3822854"/>
            <a:chOff x="7901642" y="3045085"/>
            <a:chExt cx="4334953" cy="3822854"/>
          </a:xfrm>
        </p:grpSpPr>
        <p:sp>
          <p:nvSpPr>
            <p:cNvPr id="58" name="Freeform 57">
              <a:extLst>
                <a:ext uri="{FF2B5EF4-FFF2-40B4-BE49-F238E27FC236}">
                  <a16:creationId xmlns:a16="http://schemas.microsoft.com/office/drawing/2014/main" id="{EB025952-AC3F-61E5-37A1-1351909FFCC3}"/>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53" name="Freeform 52">
              <a:extLst>
                <a:ext uri="{FF2B5EF4-FFF2-40B4-BE49-F238E27FC236}">
                  <a16:creationId xmlns:a16="http://schemas.microsoft.com/office/drawing/2014/main" id="{80712FA5-D901-FAF4-3514-16CB5F6F04E2}"/>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60" name="Freeform 59">
              <a:extLst>
                <a:ext uri="{FF2B5EF4-FFF2-40B4-BE49-F238E27FC236}">
                  <a16:creationId xmlns:a16="http://schemas.microsoft.com/office/drawing/2014/main" id="{0269C64A-EE04-940D-ABAB-F7B101CCD1E2}"/>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C5701BC7-1111-0248-0C2A-0513969165E5}"/>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3" name="Round Single Corner Rectangle 2">
            <a:extLst>
              <a:ext uri="{FF2B5EF4-FFF2-40B4-BE49-F238E27FC236}">
                <a16:creationId xmlns:a16="http://schemas.microsoft.com/office/drawing/2014/main" id="{ED58C790-3066-C0E0-D149-B876FA5F1F10}"/>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5" name="Title Placeholder 12">
            <a:extLst>
              <a:ext uri="{FF2B5EF4-FFF2-40B4-BE49-F238E27FC236}">
                <a16:creationId xmlns:a16="http://schemas.microsoft.com/office/drawing/2014/main" id="{0C4AFBDD-99F6-A14E-8F31-12F8A7CC4557}"/>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chemeClr val="bg1"/>
                </a:solidFill>
                <a:latin typeface="Aptos ExtraBold" panose="020B0004020202020204" pitchFamily="34" charset="0"/>
              </a:defRPr>
            </a:lvl1pPr>
          </a:lstStyle>
          <a:p>
            <a:r>
              <a:rPr lang="en-GB"/>
              <a:t>Insert slide title</a:t>
            </a:r>
            <a:endParaRPr lang="en-IS"/>
          </a:p>
        </p:txBody>
      </p:sp>
      <p:sp>
        <p:nvSpPr>
          <p:cNvPr id="7" name="Freeform 6">
            <a:extLst>
              <a:ext uri="{FF2B5EF4-FFF2-40B4-BE49-F238E27FC236}">
                <a16:creationId xmlns:a16="http://schemas.microsoft.com/office/drawing/2014/main" id="{CA47A809-FE8D-F848-8F70-8C123617E75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6" name="Picture Placeholder 34">
            <a:extLst>
              <a:ext uri="{FF2B5EF4-FFF2-40B4-BE49-F238E27FC236}">
                <a16:creationId xmlns:a16="http://schemas.microsoft.com/office/drawing/2014/main" id="{59C55BF6-B3C8-3F92-6727-CE2FA5C21889}"/>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3" name="Text Placeholder 41">
            <a:extLst>
              <a:ext uri="{FF2B5EF4-FFF2-40B4-BE49-F238E27FC236}">
                <a16:creationId xmlns:a16="http://schemas.microsoft.com/office/drawing/2014/main" id="{BEA19EE6-9E33-BB81-336C-A2B90220EFE9}"/>
              </a:ext>
            </a:extLst>
          </p:cNvPr>
          <p:cNvSpPr>
            <a:spLocks noGrp="1"/>
          </p:cNvSpPr>
          <p:nvPr>
            <p:ph type="body" sz="quarter" idx="13"/>
          </p:nvPr>
        </p:nvSpPr>
        <p:spPr>
          <a:xfrm>
            <a:off x="340290" y="962526"/>
            <a:ext cx="5953977"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1">
            <a:extLst>
              <a:ext uri="{FF2B5EF4-FFF2-40B4-BE49-F238E27FC236}">
                <a16:creationId xmlns:a16="http://schemas.microsoft.com/office/drawing/2014/main" id="{8D82E018-2C5D-898F-337B-50729523886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019177" y="115837"/>
            <a:ext cx="1453018" cy="537250"/>
          </a:xfrm>
          <a:prstGeom prst="rect">
            <a:avLst/>
          </a:prstGeom>
        </p:spPr>
      </p:pic>
    </p:spTree>
    <p:extLst>
      <p:ext uri="{BB962C8B-B14F-4D97-AF65-F5344CB8AC3E}">
        <p14:creationId xmlns:p14="http://schemas.microsoft.com/office/powerpoint/2010/main" val="33966497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3F8BEECD-1579-1607-CC11-5426D4431365}"/>
              </a:ext>
            </a:extLst>
          </p:cNvPr>
          <p:cNvGrpSpPr/>
          <p:nvPr userDrawn="1"/>
        </p:nvGrpSpPr>
        <p:grpSpPr>
          <a:xfrm>
            <a:off x="8431331" y="0"/>
            <a:ext cx="3770001" cy="6858000"/>
            <a:chOff x="8422000" y="0"/>
            <a:chExt cx="3770001" cy="6858000"/>
          </a:xfrm>
        </p:grpSpPr>
        <p:sp>
          <p:nvSpPr>
            <p:cNvPr id="49" name="Freeform 48">
              <a:extLst>
                <a:ext uri="{FF2B5EF4-FFF2-40B4-BE49-F238E27FC236}">
                  <a16:creationId xmlns:a16="http://schemas.microsoft.com/office/drawing/2014/main" id="{E00C70B1-BFFA-9408-6C58-2EC3D56CEB87}"/>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09002E-045D-658C-925C-EBC9588FFCDB}"/>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41407B18-1C7D-E8EC-E436-ADE99D0A5D5E}"/>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chemeClr val="bg1"/>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55" name="Text Placeholder 41">
            <a:extLst>
              <a:ext uri="{FF2B5EF4-FFF2-40B4-BE49-F238E27FC236}">
                <a16:creationId xmlns:a16="http://schemas.microsoft.com/office/drawing/2014/main" id="{0EFE012E-5265-5F5B-0822-05E4CCAE0E65}"/>
              </a:ext>
            </a:extLst>
          </p:cNvPr>
          <p:cNvSpPr>
            <a:spLocks noGrp="1"/>
          </p:cNvSpPr>
          <p:nvPr>
            <p:ph type="body" sz="quarter" idx="14"/>
          </p:nvPr>
        </p:nvSpPr>
        <p:spPr>
          <a:xfrm>
            <a:off x="340291" y="962526"/>
            <a:ext cx="704228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1">
            <a:extLst>
              <a:ext uri="{FF2B5EF4-FFF2-40B4-BE49-F238E27FC236}">
                <a16:creationId xmlns:a16="http://schemas.microsoft.com/office/drawing/2014/main" id="{D45ED864-6480-0F9F-BB06-55F43DA497F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329312954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844554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Emtpy with logo">
    <p:spTree>
      <p:nvGrpSpPr>
        <p:cNvPr id="1" name=""/>
        <p:cNvGrpSpPr/>
        <p:nvPr/>
      </p:nvGrpSpPr>
      <p:grpSpPr>
        <a:xfrm>
          <a:off x="0" y="0"/>
          <a:ext cx="0" cy="0"/>
          <a:chOff x="0" y="0"/>
          <a:chExt cx="0" cy="0"/>
        </a:xfrm>
      </p:grpSpPr>
      <p:pic>
        <p:nvPicPr>
          <p:cNvPr id="3" name="Picture 1">
            <a:extLst>
              <a:ext uri="{FF2B5EF4-FFF2-40B4-BE49-F238E27FC236}">
                <a16:creationId xmlns:a16="http://schemas.microsoft.com/office/drawing/2014/main" id="{B1ECC48A-A0D5-D623-3BF2-C8DDB6B164F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73737452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354198072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6" name="Group 5">
            <a:extLst>
              <a:ext uri="{FF2B5EF4-FFF2-40B4-BE49-F238E27FC236}">
                <a16:creationId xmlns:a16="http://schemas.microsoft.com/office/drawing/2014/main" id="{641C3EF6-4EB6-0621-1F71-CD8A930DEB08}"/>
              </a:ext>
            </a:extLst>
          </p:cNvPr>
          <p:cNvGrpSpPr/>
          <p:nvPr userDrawn="1"/>
        </p:nvGrpSpPr>
        <p:grpSpPr>
          <a:xfrm>
            <a:off x="10223653" y="3709107"/>
            <a:ext cx="1968347" cy="3148894"/>
            <a:chOff x="10223653" y="3709107"/>
            <a:chExt cx="1968347" cy="3148894"/>
          </a:xfrm>
        </p:grpSpPr>
        <p:sp>
          <p:nvSpPr>
            <p:cNvPr id="7" name="Freeform 6">
              <a:extLst>
                <a:ext uri="{FF2B5EF4-FFF2-40B4-BE49-F238E27FC236}">
                  <a16:creationId xmlns:a16="http://schemas.microsoft.com/office/drawing/2014/main" id="{08594F84-DD18-116A-EBF6-7B4564D4F7FA}"/>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8C38A67-D69D-4C87-820E-BD5745EBDD25}"/>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C05A447B-E050-1210-7BA4-E131DA569322}"/>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E61E3D16-3E1A-3939-A205-B63D6E1310E9}"/>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ECD72B58-CB78-74AA-AD3A-F63459F0024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395511394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632CA56E-BCE7-AE05-394E-05960998A24F}"/>
              </a:ext>
            </a:extLst>
          </p:cNvPr>
          <p:cNvSpPr/>
          <p:nvPr userDrawn="1"/>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F57A464F-D78D-E65D-9AEC-9D6A574E9ED2}"/>
              </a:ext>
            </a:extLst>
          </p:cNvPr>
          <p:cNvSpPr/>
          <p:nvPr userDrawn="1"/>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351C5C"/>
          </a:solidFill>
          <a:ln w="0" cap="flat">
            <a:noFill/>
            <a:prstDash val="solid"/>
            <a:miter/>
          </a:ln>
        </p:spPr>
        <p:txBody>
          <a:bodyPr rtlCol="0" anchor="ctr"/>
          <a:lstStyle/>
          <a:p>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sp>
        <p:nvSpPr>
          <p:cNvPr id="42" name="Text Placeholder 41">
            <a:extLst>
              <a:ext uri="{FF2B5EF4-FFF2-40B4-BE49-F238E27FC236}">
                <a16:creationId xmlns:a16="http://schemas.microsoft.com/office/drawing/2014/main" id="{1D9041B6-6DB5-2FDF-C9CB-8D083C2FD493}"/>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1">
            <a:extLst>
              <a:ext uri="{FF2B5EF4-FFF2-40B4-BE49-F238E27FC236}">
                <a16:creationId xmlns:a16="http://schemas.microsoft.com/office/drawing/2014/main" id="{07A2232D-01A1-7596-21F2-B6D957733179}"/>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345810" y="6165969"/>
            <a:ext cx="1453018" cy="537250"/>
          </a:xfrm>
          <a:prstGeom prst="rect">
            <a:avLst/>
          </a:prstGeom>
        </p:spPr>
      </p:pic>
    </p:spTree>
    <p:extLst>
      <p:ext uri="{BB962C8B-B14F-4D97-AF65-F5344CB8AC3E}">
        <p14:creationId xmlns:p14="http://schemas.microsoft.com/office/powerpoint/2010/main" val="408748920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46" name="Group 45">
            <a:extLst>
              <a:ext uri="{FF2B5EF4-FFF2-40B4-BE49-F238E27FC236}">
                <a16:creationId xmlns:a16="http://schemas.microsoft.com/office/drawing/2014/main" id="{25CE8B88-3E4A-A2E8-3DB6-EC6CDB89B838}"/>
              </a:ext>
            </a:extLst>
          </p:cNvPr>
          <p:cNvGrpSpPr/>
          <p:nvPr userDrawn="1"/>
        </p:nvGrpSpPr>
        <p:grpSpPr>
          <a:xfrm>
            <a:off x="0" y="4956384"/>
            <a:ext cx="2921093" cy="1901616"/>
            <a:chOff x="0" y="4956384"/>
            <a:chExt cx="2921093" cy="1901616"/>
          </a:xfrm>
        </p:grpSpPr>
        <p:sp>
          <p:nvSpPr>
            <p:cNvPr id="47" name="Freeform 46">
              <a:extLst>
                <a:ext uri="{FF2B5EF4-FFF2-40B4-BE49-F238E27FC236}">
                  <a16:creationId xmlns:a16="http://schemas.microsoft.com/office/drawing/2014/main" id="{045CBE23-0FF9-523A-ECBF-29F604BF49BF}"/>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AC3F6D9D-8B55-B2A7-A1A0-1DD8DF51B9E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2B9A63DE-9175-549C-4787-D0770C8518BE}"/>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1" name="Text Placeholder 41">
            <a:extLst>
              <a:ext uri="{FF2B5EF4-FFF2-40B4-BE49-F238E27FC236}">
                <a16:creationId xmlns:a16="http://schemas.microsoft.com/office/drawing/2014/main" id="{2600FB66-D871-E823-6D90-531C53B0C6C8}"/>
              </a:ext>
            </a:extLst>
          </p:cNvPr>
          <p:cNvSpPr>
            <a:spLocks noGrp="1"/>
          </p:cNvSpPr>
          <p:nvPr>
            <p:ph type="body" sz="quarter" idx="12"/>
          </p:nvPr>
        </p:nvSpPr>
        <p:spPr>
          <a:xfrm>
            <a:off x="340291" y="962526"/>
            <a:ext cx="666690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099CE7C-6AED-E5E6-7F35-4EF5EA6F144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319276186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5"/>
            <a:ext cx="4111419" cy="4666605"/>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grpSp>
        <p:nvGrpSpPr>
          <p:cNvPr id="2" name="Group 1">
            <a:extLst>
              <a:ext uri="{FF2B5EF4-FFF2-40B4-BE49-F238E27FC236}">
                <a16:creationId xmlns:a16="http://schemas.microsoft.com/office/drawing/2014/main" id="{9B3B2A36-80B9-98E6-2E03-92709A86C2A6}"/>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C4DA5E53-F3F4-F9FE-AC70-5EAB6F94AC64}"/>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56928E09-DA37-36ED-FB7F-68A3DAEF3222}"/>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4A380193-CF73-D18E-42A6-E2AF2F711B32}"/>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Text Placeholder 41">
            <a:extLst>
              <a:ext uri="{FF2B5EF4-FFF2-40B4-BE49-F238E27FC236}">
                <a16:creationId xmlns:a16="http://schemas.microsoft.com/office/drawing/2014/main" id="{3703A33C-8CD0-79C0-9A24-6ABA5B7E67D9}"/>
              </a:ext>
            </a:extLst>
          </p:cNvPr>
          <p:cNvSpPr>
            <a:spLocks noGrp="1"/>
          </p:cNvSpPr>
          <p:nvPr>
            <p:ph type="body" sz="quarter" idx="12"/>
          </p:nvPr>
        </p:nvSpPr>
        <p:spPr>
          <a:xfrm>
            <a:off x="5268930" y="962526"/>
            <a:ext cx="658243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2E60319E-33F8-0FB8-DB3D-F0681D0BC31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333300693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D0D04FE-931A-B604-B7EA-1C42ABB1BF6B}"/>
              </a:ext>
            </a:extLst>
          </p:cNvPr>
          <p:cNvGrpSpPr/>
          <p:nvPr userDrawn="1"/>
        </p:nvGrpSpPr>
        <p:grpSpPr>
          <a:xfrm>
            <a:off x="7268997" y="850264"/>
            <a:ext cx="4923003" cy="6007737"/>
            <a:chOff x="7268997" y="850264"/>
            <a:chExt cx="4923003" cy="6007737"/>
          </a:xfrm>
        </p:grpSpPr>
        <p:sp>
          <p:nvSpPr>
            <p:cNvPr id="14" name="Freeform 13">
              <a:extLst>
                <a:ext uri="{FF2B5EF4-FFF2-40B4-BE49-F238E27FC236}">
                  <a16:creationId xmlns:a16="http://schemas.microsoft.com/office/drawing/2014/main" id="{77CAA790-9905-3750-D869-2315D158CFD6}"/>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15" name="Freeform 14">
              <a:extLst>
                <a:ext uri="{FF2B5EF4-FFF2-40B4-BE49-F238E27FC236}">
                  <a16:creationId xmlns:a16="http://schemas.microsoft.com/office/drawing/2014/main" id="{EB03772C-91A9-DE02-A9C4-5C2FFB0091A3}"/>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C2A35E04-5244-883F-170A-2F0DBBE9ACFE}"/>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DD0FA878-50BD-CBC4-74DE-44C7BE431B8E}"/>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D4B01342-25B4-9479-0278-000EE5722FC0}"/>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1" name="Text Placeholder 41">
            <a:extLst>
              <a:ext uri="{FF2B5EF4-FFF2-40B4-BE49-F238E27FC236}">
                <a16:creationId xmlns:a16="http://schemas.microsoft.com/office/drawing/2014/main" id="{95DDFB11-2E95-6B56-7120-B611A6DB17F8}"/>
              </a:ext>
            </a:extLst>
          </p:cNvPr>
          <p:cNvSpPr>
            <a:spLocks noGrp="1"/>
          </p:cNvSpPr>
          <p:nvPr>
            <p:ph type="body" sz="quarter" idx="12"/>
          </p:nvPr>
        </p:nvSpPr>
        <p:spPr>
          <a:xfrm>
            <a:off x="340291" y="962526"/>
            <a:ext cx="488501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58F7C2D8-8929-E967-0B68-3D93ADAF587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00993" y="5820875"/>
            <a:ext cx="1453018" cy="537250"/>
          </a:xfrm>
          <a:prstGeom prst="rect">
            <a:avLst/>
          </a:prstGeom>
        </p:spPr>
      </p:pic>
    </p:spTree>
    <p:extLst>
      <p:ext uri="{BB962C8B-B14F-4D97-AF65-F5344CB8AC3E}">
        <p14:creationId xmlns:p14="http://schemas.microsoft.com/office/powerpoint/2010/main" val="419340441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AAEB6BF-3187-C157-0243-D4E23A93D468}"/>
              </a:ext>
            </a:extLst>
          </p:cNvPr>
          <p:cNvGrpSpPr/>
          <p:nvPr userDrawn="1"/>
        </p:nvGrpSpPr>
        <p:grpSpPr>
          <a:xfrm>
            <a:off x="-1" y="1413959"/>
            <a:ext cx="6805878" cy="5439867"/>
            <a:chOff x="-1" y="1413959"/>
            <a:chExt cx="6805878" cy="5439867"/>
          </a:xfrm>
        </p:grpSpPr>
        <p:sp>
          <p:nvSpPr>
            <p:cNvPr id="26" name="Freeform 25">
              <a:extLst>
                <a:ext uri="{FF2B5EF4-FFF2-40B4-BE49-F238E27FC236}">
                  <a16:creationId xmlns:a16="http://schemas.microsoft.com/office/drawing/2014/main" id="{DDAB9F50-6A5E-F5B3-2D9D-BBA51010A28E}"/>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D9E805E0-0286-37C9-6D12-3BBF89D4E312}"/>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01859D52-E387-DD28-9530-A82EFB60B23D}"/>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8C9A0A31-4412-4BA9-AFF1-B411D4DF5113}"/>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6A604A0B-E692-6512-5A9D-8F3D54F46938}"/>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49" name="Text Placeholder 41">
            <a:extLst>
              <a:ext uri="{FF2B5EF4-FFF2-40B4-BE49-F238E27FC236}">
                <a16:creationId xmlns:a16="http://schemas.microsoft.com/office/drawing/2014/main" id="{D34592E3-FE4E-DB54-A853-189EC054C237}"/>
              </a:ext>
            </a:extLst>
          </p:cNvPr>
          <p:cNvSpPr>
            <a:spLocks noGrp="1"/>
          </p:cNvSpPr>
          <p:nvPr>
            <p:ph type="body" sz="quarter" idx="12"/>
          </p:nvPr>
        </p:nvSpPr>
        <p:spPr>
          <a:xfrm>
            <a:off x="6873950" y="962526"/>
            <a:ext cx="497741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78DDA17-46E9-1DA6-CAB8-CE56C6C11ECD}"/>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3845568" y="6042598"/>
            <a:ext cx="1453018" cy="537250"/>
          </a:xfrm>
          <a:prstGeom prst="rect">
            <a:avLst/>
          </a:prstGeom>
        </p:spPr>
      </p:pic>
    </p:spTree>
    <p:extLst>
      <p:ext uri="{BB962C8B-B14F-4D97-AF65-F5344CB8AC3E}">
        <p14:creationId xmlns:p14="http://schemas.microsoft.com/office/powerpoint/2010/main" val="72055235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F204C80-0646-8906-828E-FB392B276AAA}"/>
              </a:ext>
            </a:extLst>
          </p:cNvPr>
          <p:cNvGrpSpPr/>
          <p:nvPr userDrawn="1"/>
        </p:nvGrpSpPr>
        <p:grpSpPr>
          <a:xfrm>
            <a:off x="0" y="1079818"/>
            <a:ext cx="8037079" cy="5778183"/>
            <a:chOff x="0" y="1079818"/>
            <a:chExt cx="8037079" cy="5778183"/>
          </a:xfrm>
        </p:grpSpPr>
        <p:sp>
          <p:nvSpPr>
            <p:cNvPr id="7" name="Freeform 6">
              <a:extLst>
                <a:ext uri="{FF2B5EF4-FFF2-40B4-BE49-F238E27FC236}">
                  <a16:creationId xmlns:a16="http://schemas.microsoft.com/office/drawing/2014/main" id="{68D1BB9A-1981-24A4-E7F8-776EA3F11F6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26637AE7-81B5-3B3D-F978-C97DA52AA918}"/>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E00EAA4B-F966-E88D-3F8C-2267237BCECB}"/>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11142510-ED16-FFC9-C0CA-5D4625F0172E}"/>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89781672-3E04-42DB-BB55-95D6A1EFB51E}"/>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31055699-435E-27FC-49B2-EBF8AE3BAE03}"/>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Tree>
    <p:extLst>
      <p:ext uri="{BB962C8B-B14F-4D97-AF65-F5344CB8AC3E}">
        <p14:creationId xmlns:p14="http://schemas.microsoft.com/office/powerpoint/2010/main" val="92004233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980A37BB-C05A-1640-F078-DDBCA112169C}"/>
              </a:ext>
            </a:extLst>
          </p:cNvPr>
          <p:cNvGrpSpPr/>
          <p:nvPr userDrawn="1"/>
        </p:nvGrpSpPr>
        <p:grpSpPr>
          <a:xfrm>
            <a:off x="0" y="144961"/>
            <a:ext cx="5075397" cy="6735610"/>
            <a:chOff x="0" y="144961"/>
            <a:chExt cx="5075397" cy="6735610"/>
          </a:xfrm>
        </p:grpSpPr>
        <p:sp>
          <p:nvSpPr>
            <p:cNvPr id="43" name="Freeform 42">
              <a:extLst>
                <a:ext uri="{FF2B5EF4-FFF2-40B4-BE49-F238E27FC236}">
                  <a16:creationId xmlns:a16="http://schemas.microsoft.com/office/drawing/2014/main" id="{FD70EBA2-41CA-0B77-1C4B-F812A3B947C4}"/>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45" name="Freeform 44">
              <a:extLst>
                <a:ext uri="{FF2B5EF4-FFF2-40B4-BE49-F238E27FC236}">
                  <a16:creationId xmlns:a16="http://schemas.microsoft.com/office/drawing/2014/main" id="{7429C929-9E0A-0183-FA6A-803CE7C0D6D1}"/>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2181C43B-BD17-D043-7E46-2371DCD1EF5D}"/>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2EFB04BB-74E0-0870-63DF-BF9CB4CBF142}"/>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0" i="0">
                <a:solidFill>
                  <a:srgbClr val="361D5C"/>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8" name="Freeform 47">
            <a:extLst>
              <a:ext uri="{FF2B5EF4-FFF2-40B4-BE49-F238E27FC236}">
                <a16:creationId xmlns:a16="http://schemas.microsoft.com/office/drawing/2014/main" id="{6C6B662B-62E0-DB9F-DDD5-A7658543E5CA}"/>
              </a:ext>
            </a:extLst>
          </p:cNvPr>
          <p:cNvSpPr/>
          <p:nvPr userDrawn="1"/>
        </p:nvSpPr>
        <p:spPr>
          <a:xfrm>
            <a:off x="0" y="5377095"/>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0" name="Text Placeholder 41">
            <a:extLst>
              <a:ext uri="{FF2B5EF4-FFF2-40B4-BE49-F238E27FC236}">
                <a16:creationId xmlns:a16="http://schemas.microsoft.com/office/drawing/2014/main" id="{FC0CC716-9354-7166-4E6C-173DDE4DFA99}"/>
              </a:ext>
            </a:extLst>
          </p:cNvPr>
          <p:cNvSpPr>
            <a:spLocks noGrp="1"/>
          </p:cNvSpPr>
          <p:nvPr>
            <p:ph type="body" sz="quarter" idx="13"/>
          </p:nvPr>
        </p:nvSpPr>
        <p:spPr>
          <a:xfrm>
            <a:off x="5285729" y="962526"/>
            <a:ext cx="656563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1">
            <a:extLst>
              <a:ext uri="{FF2B5EF4-FFF2-40B4-BE49-F238E27FC236}">
                <a16:creationId xmlns:a16="http://schemas.microsoft.com/office/drawing/2014/main" id="{CE8837B3-341B-1A9E-97FE-2AEC90950C58}"/>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9084" y="6159031"/>
            <a:ext cx="1453018" cy="537250"/>
          </a:xfrm>
          <a:prstGeom prst="rect">
            <a:avLst/>
          </a:prstGeom>
        </p:spPr>
      </p:pic>
    </p:spTree>
    <p:extLst>
      <p:ext uri="{BB962C8B-B14F-4D97-AF65-F5344CB8AC3E}">
        <p14:creationId xmlns:p14="http://schemas.microsoft.com/office/powerpoint/2010/main" val="71083872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808308B-963A-375F-C686-640832C3DE09}"/>
              </a:ext>
            </a:extLst>
          </p:cNvPr>
          <p:cNvGrpSpPr/>
          <p:nvPr userDrawn="1"/>
        </p:nvGrpSpPr>
        <p:grpSpPr>
          <a:xfrm>
            <a:off x="6096026" y="1132900"/>
            <a:ext cx="6095975" cy="5725100"/>
            <a:chOff x="6096026" y="1132900"/>
            <a:chExt cx="6095975" cy="5725100"/>
          </a:xfrm>
        </p:grpSpPr>
        <p:sp>
          <p:nvSpPr>
            <p:cNvPr id="5" name="Freeform 4">
              <a:extLst>
                <a:ext uri="{FF2B5EF4-FFF2-40B4-BE49-F238E27FC236}">
                  <a16:creationId xmlns:a16="http://schemas.microsoft.com/office/drawing/2014/main" id="{A7904B37-1448-62CE-8E2E-287AD179F7F1}"/>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CFCA2823-6F2E-7F19-8DC0-0D72494EA391}"/>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E351E24B-0528-5D43-F9EA-3365E12A93CB}"/>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0EC06E33-6434-C809-2469-48C9978509BE}"/>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3" name="Text Placeholder 41">
            <a:extLst>
              <a:ext uri="{FF2B5EF4-FFF2-40B4-BE49-F238E27FC236}">
                <a16:creationId xmlns:a16="http://schemas.microsoft.com/office/drawing/2014/main" id="{907965EC-2C90-EDAC-66EE-1B0275CA5944}"/>
              </a:ext>
            </a:extLst>
          </p:cNvPr>
          <p:cNvSpPr>
            <a:spLocks noGrp="1"/>
          </p:cNvSpPr>
          <p:nvPr>
            <p:ph type="body" sz="quarter" idx="12"/>
          </p:nvPr>
        </p:nvSpPr>
        <p:spPr>
          <a:xfrm>
            <a:off x="340291" y="962526"/>
            <a:ext cx="56138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061C652C-A0C1-5243-198D-562BA26BBE1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92800355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2" name="Freeform 1">
            <a:extLst>
              <a:ext uri="{FF2B5EF4-FFF2-40B4-BE49-F238E27FC236}">
                <a16:creationId xmlns:a16="http://schemas.microsoft.com/office/drawing/2014/main" id="{F5D48DAD-A5A3-B20F-57E3-F25D4A943315}"/>
              </a:ext>
            </a:extLst>
          </p:cNvPr>
          <p:cNvSpPr/>
          <p:nvPr userDrawn="1"/>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9B037FAD-560E-F7A8-6960-1A0E0938E1DB}"/>
              </a:ext>
            </a:extLst>
          </p:cNvPr>
          <p:cNvSpPr/>
          <p:nvPr userDrawn="1"/>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962456D8-CC1E-A8B0-98F9-B4A5C1AC9ECA}"/>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41">
            <a:extLst>
              <a:ext uri="{FF2B5EF4-FFF2-40B4-BE49-F238E27FC236}">
                <a16:creationId xmlns:a16="http://schemas.microsoft.com/office/drawing/2014/main" id="{80753CB6-0FA6-4AC8-BCE2-F2B3186D4FEB}"/>
              </a:ext>
            </a:extLst>
          </p:cNvPr>
          <p:cNvSpPr>
            <a:spLocks noGrp="1"/>
          </p:cNvSpPr>
          <p:nvPr>
            <p:ph type="body" sz="quarter" idx="12"/>
          </p:nvPr>
        </p:nvSpPr>
        <p:spPr>
          <a:xfrm>
            <a:off x="5213444" y="962526"/>
            <a:ext cx="663826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F76742C5-2AA6-4B5C-DF96-97EAC280087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86118" y="6153001"/>
            <a:ext cx="1453018" cy="537250"/>
          </a:xfrm>
          <a:prstGeom prst="rect">
            <a:avLst/>
          </a:prstGeom>
        </p:spPr>
      </p:pic>
    </p:spTree>
    <p:extLst>
      <p:ext uri="{BB962C8B-B14F-4D97-AF65-F5344CB8AC3E}">
        <p14:creationId xmlns:p14="http://schemas.microsoft.com/office/powerpoint/2010/main" val="302751522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85E65BE-DEB6-64D7-E6DF-6C8968403857}"/>
              </a:ext>
            </a:extLst>
          </p:cNvPr>
          <p:cNvGrpSpPr/>
          <p:nvPr userDrawn="1"/>
        </p:nvGrpSpPr>
        <p:grpSpPr>
          <a:xfrm>
            <a:off x="7901642" y="3045085"/>
            <a:ext cx="4334953" cy="3822854"/>
            <a:chOff x="7901642" y="3045085"/>
            <a:chExt cx="4334953" cy="3822854"/>
          </a:xfrm>
        </p:grpSpPr>
        <p:sp>
          <p:nvSpPr>
            <p:cNvPr id="3" name="Freeform 2">
              <a:extLst>
                <a:ext uri="{FF2B5EF4-FFF2-40B4-BE49-F238E27FC236}">
                  <a16:creationId xmlns:a16="http://schemas.microsoft.com/office/drawing/2014/main" id="{90D88FC9-2394-D3A8-8B18-8A6756FEEB48}"/>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4" name="Freeform 3">
              <a:extLst>
                <a:ext uri="{FF2B5EF4-FFF2-40B4-BE49-F238E27FC236}">
                  <a16:creationId xmlns:a16="http://schemas.microsoft.com/office/drawing/2014/main" id="{51530F2C-3F82-A640-4765-0A7D44FAFCA1}"/>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5" name="Freeform 4">
              <a:extLst>
                <a:ext uri="{FF2B5EF4-FFF2-40B4-BE49-F238E27FC236}">
                  <a16:creationId xmlns:a16="http://schemas.microsoft.com/office/drawing/2014/main" id="{1780C055-8907-A363-A184-0D4E8325682D}"/>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38DA6BD-83AB-D6AE-D31D-4CF8FDF7AB57}"/>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9" name="Freeform 8">
            <a:extLst>
              <a:ext uri="{FF2B5EF4-FFF2-40B4-BE49-F238E27FC236}">
                <a16:creationId xmlns:a16="http://schemas.microsoft.com/office/drawing/2014/main" id="{C68D938C-D658-FAF3-3E64-8926731BD1D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11" name="Text Placeholder 41">
            <a:extLst>
              <a:ext uri="{FF2B5EF4-FFF2-40B4-BE49-F238E27FC236}">
                <a16:creationId xmlns:a16="http://schemas.microsoft.com/office/drawing/2014/main" id="{4414CE10-1C07-39DE-45CE-9F663993BF77}"/>
              </a:ext>
            </a:extLst>
          </p:cNvPr>
          <p:cNvSpPr>
            <a:spLocks noGrp="1"/>
          </p:cNvSpPr>
          <p:nvPr>
            <p:ph type="body" sz="quarter" idx="11"/>
          </p:nvPr>
        </p:nvSpPr>
        <p:spPr>
          <a:xfrm>
            <a:off x="340290" y="962526"/>
            <a:ext cx="595397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2" name="Picture 1">
            <a:extLst>
              <a:ext uri="{FF2B5EF4-FFF2-40B4-BE49-F238E27FC236}">
                <a16:creationId xmlns:a16="http://schemas.microsoft.com/office/drawing/2014/main" id="{900BA02A-4A53-9CDA-0118-6D843878687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034770" y="126228"/>
            <a:ext cx="1453018" cy="537250"/>
          </a:xfrm>
          <a:prstGeom prst="rect">
            <a:avLst/>
          </a:prstGeom>
        </p:spPr>
      </p:pic>
    </p:spTree>
    <p:extLst>
      <p:ext uri="{BB962C8B-B14F-4D97-AF65-F5344CB8AC3E}">
        <p14:creationId xmlns:p14="http://schemas.microsoft.com/office/powerpoint/2010/main" val="1300248454"/>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DC538E4-1E3D-5770-10C2-7C3C2846029D}"/>
              </a:ext>
            </a:extLst>
          </p:cNvPr>
          <p:cNvGrpSpPr/>
          <p:nvPr userDrawn="1"/>
        </p:nvGrpSpPr>
        <p:grpSpPr>
          <a:xfrm>
            <a:off x="8431331" y="0"/>
            <a:ext cx="3770001" cy="6858000"/>
            <a:chOff x="8422000" y="0"/>
            <a:chExt cx="3770001" cy="6858000"/>
          </a:xfrm>
        </p:grpSpPr>
        <p:sp>
          <p:nvSpPr>
            <p:cNvPr id="9" name="Freeform 8">
              <a:extLst>
                <a:ext uri="{FF2B5EF4-FFF2-40B4-BE49-F238E27FC236}">
                  <a16:creationId xmlns:a16="http://schemas.microsoft.com/office/drawing/2014/main" id="{2055432D-AB0F-7A9F-2390-A01DC0660C55}"/>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A949EE2A-C021-9F03-1C48-3690FD4C8D7F}"/>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EEEB01E3-AFE3-5100-4E54-E1831C64EAD1}"/>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9" name="Text Placeholder 41">
            <a:extLst>
              <a:ext uri="{FF2B5EF4-FFF2-40B4-BE49-F238E27FC236}">
                <a16:creationId xmlns:a16="http://schemas.microsoft.com/office/drawing/2014/main" id="{C31654F3-EBEB-55B9-F0C7-326DC9B7BEB7}"/>
              </a:ext>
            </a:extLst>
          </p:cNvPr>
          <p:cNvSpPr>
            <a:spLocks noGrp="1"/>
          </p:cNvSpPr>
          <p:nvPr>
            <p:ph type="body" sz="quarter" idx="14"/>
          </p:nvPr>
        </p:nvSpPr>
        <p:spPr>
          <a:xfrm>
            <a:off x="340291" y="962526"/>
            <a:ext cx="711601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2710F482-4AC5-27D8-3AF4-6D049380747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203364147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Blue 1">
    <p:bg>
      <p:bgPr>
        <a:solidFill>
          <a:srgbClr val="006793"/>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E3F336F-1957-C837-1EF9-92FADA6512C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4" name="Title Placeholder 12">
            <a:extLst>
              <a:ext uri="{FF2B5EF4-FFF2-40B4-BE49-F238E27FC236}">
                <a16:creationId xmlns:a16="http://schemas.microsoft.com/office/drawing/2014/main" id="{F0E5E7EF-7733-6321-4798-B72D816FF239}"/>
              </a:ext>
            </a:extLst>
          </p:cNvPr>
          <p:cNvSpPr>
            <a:spLocks noGrp="1"/>
          </p:cNvSpPr>
          <p:nvPr>
            <p:ph type="title" hasCustomPrompt="1"/>
          </p:nvPr>
        </p:nvSpPr>
        <p:spPr>
          <a:xfrm>
            <a:off x="340292" y="212186"/>
            <a:ext cx="10385927" cy="692589"/>
          </a:xfrm>
          <a:prstGeom prst="rect">
            <a:avLst/>
          </a:prstGeom>
        </p:spPr>
        <p:txBody>
          <a:bodyPr vert="horz" lIns="91440" tIns="45720" rIns="91440" bIns="45720" rtlCol="0" anchor="t" anchorCtr="0">
            <a:normAutofit/>
          </a:bodyPr>
          <a:lstStyle>
            <a:lvl1pPr>
              <a:defRPr b="1" i="0">
                <a:solidFill>
                  <a:srgbClr val="89D7EB"/>
                </a:solidFill>
                <a:latin typeface="Aptos ExtraBold" panose="020B0004020202020204" pitchFamily="34" charset="0"/>
              </a:defRPr>
            </a:lvl1pPr>
          </a:lstStyle>
          <a:p>
            <a:r>
              <a:rPr lang="en-GB"/>
              <a:t>Insert slide title</a:t>
            </a:r>
            <a:endParaRPr lang="en-IS"/>
          </a:p>
        </p:txBody>
      </p:sp>
      <p:sp>
        <p:nvSpPr>
          <p:cNvPr id="5" name="Text Placeholder 41">
            <a:extLst>
              <a:ext uri="{FF2B5EF4-FFF2-40B4-BE49-F238E27FC236}">
                <a16:creationId xmlns:a16="http://schemas.microsoft.com/office/drawing/2014/main" id="{93A20F60-253A-C9C1-1F77-ECD03199F9F2}"/>
              </a:ext>
            </a:extLst>
          </p:cNvPr>
          <p:cNvSpPr>
            <a:spLocks noGrp="1"/>
          </p:cNvSpPr>
          <p:nvPr>
            <p:ph type="body" sz="quarter" idx="13"/>
          </p:nvPr>
        </p:nvSpPr>
        <p:spPr>
          <a:xfrm>
            <a:off x="340293" y="962527"/>
            <a:ext cx="6748876" cy="5544152"/>
          </a:xfrm>
          <a:prstGeom prst="rect">
            <a:avLst/>
          </a:prstGeom>
        </p:spPr>
        <p:txBody>
          <a:bodyPr/>
          <a:lstStyle>
            <a:lvl1pPr>
              <a:defRPr b="0" i="0">
                <a:solidFill>
                  <a:schemeClr val="bg1"/>
                </a:solidFill>
                <a:latin typeface="Aptos Light" panose="020B0004020202020204" pitchFamily="34" charset="0"/>
              </a:defRPr>
            </a:lvl1pPr>
            <a:lvl2pPr>
              <a:defRPr b="0" i="0">
                <a:solidFill>
                  <a:schemeClr val="bg1"/>
                </a:solidFill>
                <a:latin typeface="Aptos Light" panose="020B0004020202020204" pitchFamily="34" charset="0"/>
              </a:defRPr>
            </a:lvl2pPr>
            <a:lvl3pPr>
              <a:defRPr b="0" i="0">
                <a:solidFill>
                  <a:schemeClr val="bg1"/>
                </a:solidFill>
                <a:latin typeface="Aptos Light" panose="020B0004020202020204" pitchFamily="34" charset="0"/>
              </a:defRPr>
            </a:lvl3pPr>
            <a:lvl4pPr>
              <a:defRPr b="0" i="0">
                <a:solidFill>
                  <a:schemeClr val="bg1"/>
                </a:solidFill>
                <a:latin typeface="Aptos Light" panose="020B0004020202020204" pitchFamily="34" charset="0"/>
              </a:defRPr>
            </a:lvl4pPr>
            <a:lvl5pPr>
              <a:defRPr b="0" i="0">
                <a:solidFill>
                  <a:schemeClr val="bg1"/>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5DC6FCF7-F553-8565-2CE0-C60D06113EFA}"/>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878266" y="57875"/>
            <a:ext cx="1255859" cy="464350"/>
          </a:xfrm>
          <a:prstGeom prst="rect">
            <a:avLst/>
          </a:prstGeom>
        </p:spPr>
      </p:pic>
    </p:spTree>
    <p:extLst>
      <p:ext uri="{BB962C8B-B14F-4D97-AF65-F5344CB8AC3E}">
        <p14:creationId xmlns:p14="http://schemas.microsoft.com/office/powerpoint/2010/main" val="329433376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844554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Empty with logo">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BDEDCE82-AC3C-FC49-881A-4158E6CF1A33}"/>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5592000" y="89305"/>
            <a:ext cx="1008000" cy="372708"/>
          </a:xfrm>
          <a:prstGeom prst="rect">
            <a:avLst/>
          </a:prstGeom>
        </p:spPr>
      </p:pic>
      <p:cxnSp>
        <p:nvCxnSpPr>
          <p:cNvPr id="11" name="Straight Connector 10">
            <a:extLst>
              <a:ext uri="{FF2B5EF4-FFF2-40B4-BE49-F238E27FC236}">
                <a16:creationId xmlns:a16="http://schemas.microsoft.com/office/drawing/2014/main" id="{3BD3D993-CAE7-0B4C-98BF-D23A1100AB04}"/>
              </a:ext>
            </a:extLst>
          </p:cNvPr>
          <p:cNvCxnSpPr/>
          <p:nvPr userDrawn="1"/>
        </p:nvCxnSpPr>
        <p:spPr>
          <a:xfrm flipH="1">
            <a:off x="340291" y="275659"/>
            <a:ext cx="5098093"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389307-8716-A348-921D-FCA8B2CBED8F}"/>
              </a:ext>
            </a:extLst>
          </p:cNvPr>
          <p:cNvCxnSpPr/>
          <p:nvPr userDrawn="1"/>
        </p:nvCxnSpPr>
        <p:spPr>
          <a:xfrm flipH="1">
            <a:off x="6753616" y="275659"/>
            <a:ext cx="5098093"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76186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1">
    <p:spTree>
      <p:nvGrpSpPr>
        <p:cNvPr id="1" name=""/>
        <p:cNvGrpSpPr/>
        <p:nvPr/>
      </p:nvGrpSpPr>
      <p:grpSpPr>
        <a:xfrm>
          <a:off x="0" y="0"/>
          <a:ext cx="0" cy="0"/>
          <a:chOff x="0" y="0"/>
          <a:chExt cx="0" cy="0"/>
        </a:xfrm>
      </p:grpSpPr>
      <p:sp>
        <p:nvSpPr>
          <p:cNvPr id="7" name="Title Placeholder 12">
            <a:extLst>
              <a:ext uri="{FF2B5EF4-FFF2-40B4-BE49-F238E27FC236}">
                <a16:creationId xmlns:a16="http://schemas.microsoft.com/office/drawing/2014/main" id="{1DA0E6A1-66AF-A644-9030-3203CC82577A}"/>
              </a:ext>
            </a:extLst>
          </p:cNvPr>
          <p:cNvSpPr>
            <a:spLocks noGrp="1"/>
          </p:cNvSpPr>
          <p:nvPr>
            <p:ph type="title" hasCustomPrompt="1"/>
          </p:nvPr>
        </p:nvSpPr>
        <p:spPr>
          <a:xfrm>
            <a:off x="340291" y="488601"/>
            <a:ext cx="11511418"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a:t>Insert slide title</a:t>
            </a:r>
            <a:endParaRPr lang="en-IS"/>
          </a:p>
        </p:txBody>
      </p:sp>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p:nvPr>
        </p:nvSpPr>
        <p:spPr>
          <a:xfrm>
            <a:off x="340291" y="1352550"/>
            <a:ext cx="11484279" cy="5073650"/>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cxnSp>
        <p:nvCxnSpPr>
          <p:cNvPr id="11" name="Straight Connector 10">
            <a:extLst>
              <a:ext uri="{FF2B5EF4-FFF2-40B4-BE49-F238E27FC236}">
                <a16:creationId xmlns:a16="http://schemas.microsoft.com/office/drawing/2014/main" id="{3BD3D993-CAE7-0B4C-98BF-D23A1100AB04}"/>
              </a:ext>
            </a:extLst>
          </p:cNvPr>
          <p:cNvCxnSpPr/>
          <p:nvPr userDrawn="1"/>
        </p:nvCxnSpPr>
        <p:spPr>
          <a:xfrm flipH="1">
            <a:off x="340291" y="275659"/>
            <a:ext cx="5098093"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389307-8716-A348-921D-FCA8B2CBED8F}"/>
              </a:ext>
            </a:extLst>
          </p:cNvPr>
          <p:cNvCxnSpPr/>
          <p:nvPr userDrawn="1"/>
        </p:nvCxnSpPr>
        <p:spPr>
          <a:xfrm flipH="1">
            <a:off x="6753616" y="275659"/>
            <a:ext cx="5098093"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B39A094D-326D-C811-8216-2D5EA2BC4468}"/>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5592000" y="94118"/>
            <a:ext cx="1008000" cy="372708"/>
          </a:xfrm>
          <a:prstGeom prst="rect">
            <a:avLst/>
          </a:prstGeom>
        </p:spPr>
      </p:pic>
      <p:sp>
        <p:nvSpPr>
          <p:cNvPr id="10" name="Rectangle 9">
            <a:extLst>
              <a:ext uri="{FF2B5EF4-FFF2-40B4-BE49-F238E27FC236}">
                <a16:creationId xmlns:a16="http://schemas.microsoft.com/office/drawing/2014/main" id="{E0A31EF8-9C02-C65C-5517-FE232200B4F0}"/>
              </a:ext>
            </a:extLst>
          </p:cNvPr>
          <p:cNvSpPr/>
          <p:nvPr userDrawn="1"/>
        </p:nvSpPr>
        <p:spPr>
          <a:xfrm>
            <a:off x="0" y="6763882"/>
            <a:ext cx="12191999" cy="94118"/>
          </a:xfrm>
          <a:prstGeom prst="rect">
            <a:avLst/>
          </a:prstGeom>
          <a:solidFill>
            <a:srgbClr val="361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spTree>
    <p:extLst>
      <p:ext uri="{BB962C8B-B14F-4D97-AF65-F5344CB8AC3E}">
        <p14:creationId xmlns:p14="http://schemas.microsoft.com/office/powerpoint/2010/main" val="408748920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A7A9796-70D4-F051-6286-88A912822062}"/>
              </a:ext>
            </a:extLst>
          </p:cNvPr>
          <p:cNvSpPr/>
          <p:nvPr userDrawn="1"/>
        </p:nvSpPr>
        <p:spPr>
          <a:xfrm>
            <a:off x="0" y="6763882"/>
            <a:ext cx="12191999" cy="94118"/>
          </a:xfrm>
          <a:prstGeom prst="rect">
            <a:avLst/>
          </a:prstGeom>
          <a:solidFill>
            <a:srgbClr val="361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14" name="Freeform 13">
            <a:extLst>
              <a:ext uri="{FF2B5EF4-FFF2-40B4-BE49-F238E27FC236}">
                <a16:creationId xmlns:a16="http://schemas.microsoft.com/office/drawing/2014/main" id="{CC72C0A1-46D5-2926-AD7B-F2ACE4572520}"/>
              </a:ext>
            </a:extLst>
          </p:cNvPr>
          <p:cNvSpPr/>
          <p:nvPr userDrawn="1"/>
        </p:nvSpPr>
        <p:spPr>
          <a:xfrm flipH="1">
            <a:off x="6822516" y="1493392"/>
            <a:ext cx="5369483" cy="5369482"/>
          </a:xfrm>
          <a:custGeom>
            <a:avLst/>
            <a:gdLst>
              <a:gd name="connsiteX0" fmla="*/ 0 w 5369483"/>
              <a:gd name="connsiteY0" fmla="*/ 0 h 5369482"/>
              <a:gd name="connsiteX1" fmla="*/ 5369483 w 5369483"/>
              <a:gd name="connsiteY1" fmla="*/ 5369482 h 5369482"/>
              <a:gd name="connsiteX2" fmla="*/ 2251404 w 5369483"/>
              <a:gd name="connsiteY2" fmla="*/ 5369482 h 5369482"/>
              <a:gd name="connsiteX3" fmla="*/ 0 w 5369483"/>
              <a:gd name="connsiteY3" fmla="*/ 3118079 h 5369482"/>
            </a:gdLst>
            <a:ahLst/>
            <a:cxnLst>
              <a:cxn ang="0">
                <a:pos x="connsiteX0" y="connsiteY0"/>
              </a:cxn>
              <a:cxn ang="0">
                <a:pos x="connsiteX1" y="connsiteY1"/>
              </a:cxn>
              <a:cxn ang="0">
                <a:pos x="connsiteX2" y="connsiteY2"/>
              </a:cxn>
              <a:cxn ang="0">
                <a:pos x="connsiteX3" y="connsiteY3"/>
              </a:cxn>
            </a:cxnLst>
            <a:rect l="l" t="t" r="r" b="b"/>
            <a:pathLst>
              <a:path w="5369483" h="5369482">
                <a:moveTo>
                  <a:pt x="0" y="0"/>
                </a:moveTo>
                <a:lnTo>
                  <a:pt x="5369483" y="5369482"/>
                </a:lnTo>
                <a:lnTo>
                  <a:pt x="2251404" y="5369482"/>
                </a:lnTo>
                <a:lnTo>
                  <a:pt x="0" y="3118079"/>
                </a:lnTo>
                <a:close/>
              </a:path>
            </a:pathLst>
          </a:custGeom>
          <a:solidFill>
            <a:srgbClr val="29B4A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7" name="Title Placeholder 12">
            <a:extLst>
              <a:ext uri="{FF2B5EF4-FFF2-40B4-BE49-F238E27FC236}">
                <a16:creationId xmlns:a16="http://schemas.microsoft.com/office/drawing/2014/main" id="{1DA0E6A1-66AF-A644-9030-3203CC82577A}"/>
              </a:ext>
            </a:extLst>
          </p:cNvPr>
          <p:cNvSpPr>
            <a:spLocks noGrp="1"/>
          </p:cNvSpPr>
          <p:nvPr>
            <p:ph type="title" hasCustomPrompt="1"/>
          </p:nvPr>
        </p:nvSpPr>
        <p:spPr>
          <a:xfrm>
            <a:off x="340290" y="488601"/>
            <a:ext cx="11511417"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a:t>Insert slide title</a:t>
            </a:r>
            <a:endParaRPr lang="en-IS"/>
          </a:p>
        </p:txBody>
      </p:sp>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p:nvPr>
        </p:nvSpPr>
        <p:spPr>
          <a:xfrm>
            <a:off x="340290" y="1352550"/>
            <a:ext cx="5584521" cy="5073650"/>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sp>
        <p:nvSpPr>
          <p:cNvPr id="3" name="Picture Placeholder 2">
            <a:extLst>
              <a:ext uri="{FF2B5EF4-FFF2-40B4-BE49-F238E27FC236}">
                <a16:creationId xmlns:a16="http://schemas.microsoft.com/office/drawing/2014/main" id="{D70168AD-C0C4-9641-8C02-1ACFE8EA8DFD}"/>
              </a:ext>
            </a:extLst>
          </p:cNvPr>
          <p:cNvSpPr>
            <a:spLocks noGrp="1"/>
          </p:cNvSpPr>
          <p:nvPr>
            <p:ph type="pic" sz="quarter" idx="11" hasCustomPrompt="1"/>
          </p:nvPr>
        </p:nvSpPr>
        <p:spPr>
          <a:xfrm>
            <a:off x="6267189" y="1352550"/>
            <a:ext cx="5584518" cy="5073650"/>
          </a:xfrm>
          <a:prstGeom prst="rect">
            <a:avLst/>
          </a:prstGeom>
        </p:spPr>
        <p:txBody>
          <a:bodyPr/>
          <a:lstStyle>
            <a:lvl1pPr marL="0" indent="0" algn="ctr">
              <a:buNone/>
              <a:defRPr>
                <a:solidFill>
                  <a:srgbClr val="323133"/>
                </a:solidFill>
                <a:latin typeface="Segoe UI" panose="020B0502040204020203" pitchFamily="34" charset="0"/>
                <a:cs typeface="Segoe UI" panose="020B0502040204020203" pitchFamily="34" charset="0"/>
              </a:defRPr>
            </a:lvl1pPr>
          </a:lstStyle>
          <a:p>
            <a:r>
              <a:rPr lang="en-IS"/>
              <a:t>Insert picture</a:t>
            </a:r>
          </a:p>
        </p:txBody>
      </p:sp>
      <p:cxnSp>
        <p:nvCxnSpPr>
          <p:cNvPr id="8" name="Straight Connector 7">
            <a:extLst>
              <a:ext uri="{FF2B5EF4-FFF2-40B4-BE49-F238E27FC236}">
                <a16:creationId xmlns:a16="http://schemas.microsoft.com/office/drawing/2014/main" id="{0C5F1984-C73F-134F-9911-E66EE857E453}"/>
              </a:ext>
            </a:extLst>
          </p:cNvPr>
          <p:cNvCxnSpPr/>
          <p:nvPr userDrawn="1"/>
        </p:nvCxnSpPr>
        <p:spPr>
          <a:xfrm flipH="1">
            <a:off x="340291" y="275659"/>
            <a:ext cx="5098093"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EB5A95B-1B14-7F43-8414-E39B53C56D5A}"/>
              </a:ext>
            </a:extLst>
          </p:cNvPr>
          <p:cNvCxnSpPr/>
          <p:nvPr userDrawn="1"/>
        </p:nvCxnSpPr>
        <p:spPr>
          <a:xfrm flipH="1">
            <a:off x="6753616" y="275659"/>
            <a:ext cx="5098093"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pic>
        <p:nvPicPr>
          <p:cNvPr id="11" name="Graphic 10">
            <a:extLst>
              <a:ext uri="{FF2B5EF4-FFF2-40B4-BE49-F238E27FC236}">
                <a16:creationId xmlns:a16="http://schemas.microsoft.com/office/drawing/2014/main" id="{2141B79D-5FCA-83B1-9283-020AE2F9F6C9}"/>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5592000" y="94118"/>
            <a:ext cx="1008000" cy="372708"/>
          </a:xfrm>
          <a:prstGeom prst="rect">
            <a:avLst/>
          </a:prstGeom>
        </p:spPr>
      </p:pic>
    </p:spTree>
    <p:extLst>
      <p:ext uri="{BB962C8B-B14F-4D97-AF65-F5344CB8AC3E}">
        <p14:creationId xmlns:p14="http://schemas.microsoft.com/office/powerpoint/2010/main" val="928003555"/>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3">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70168AD-C0C4-9641-8C02-1ACFE8EA8DFD}"/>
              </a:ext>
            </a:extLst>
          </p:cNvPr>
          <p:cNvSpPr>
            <a:spLocks noGrp="1"/>
          </p:cNvSpPr>
          <p:nvPr>
            <p:ph type="pic" sz="quarter" idx="11" hasCustomPrompt="1"/>
          </p:nvPr>
        </p:nvSpPr>
        <p:spPr>
          <a:xfrm>
            <a:off x="0" y="10"/>
            <a:ext cx="4874400" cy="6763872"/>
          </a:xfrm>
          <a:prstGeom prst="rect">
            <a:avLst/>
          </a:prstGeom>
        </p:spPr>
        <p:txBody>
          <a:bodyPr/>
          <a:lstStyle>
            <a:lvl1pPr marL="0" indent="0" algn="ctr">
              <a:buNone/>
              <a:defRPr>
                <a:solidFill>
                  <a:srgbClr val="323133"/>
                </a:solidFill>
                <a:latin typeface="Segoe UI" panose="020B0502040204020203" pitchFamily="34" charset="0"/>
                <a:cs typeface="Segoe UI" panose="020B0502040204020203" pitchFamily="34" charset="0"/>
              </a:defRPr>
            </a:lvl1pPr>
          </a:lstStyle>
          <a:p>
            <a:r>
              <a:rPr lang="en-IS"/>
              <a:t>Insert picture</a:t>
            </a:r>
          </a:p>
        </p:txBody>
      </p:sp>
      <p:sp>
        <p:nvSpPr>
          <p:cNvPr id="7" name="Title Placeholder 12">
            <a:extLst>
              <a:ext uri="{FF2B5EF4-FFF2-40B4-BE49-F238E27FC236}">
                <a16:creationId xmlns:a16="http://schemas.microsoft.com/office/drawing/2014/main" id="{1DA0E6A1-66AF-A644-9030-3203CC82577A}"/>
              </a:ext>
            </a:extLst>
          </p:cNvPr>
          <p:cNvSpPr>
            <a:spLocks noGrp="1"/>
          </p:cNvSpPr>
          <p:nvPr>
            <p:ph type="title" hasCustomPrompt="1"/>
          </p:nvPr>
        </p:nvSpPr>
        <p:spPr>
          <a:xfrm>
            <a:off x="5213445" y="488601"/>
            <a:ext cx="6638262" cy="588637"/>
          </a:xfrm>
          <a:prstGeom prst="rect">
            <a:avLst/>
          </a:prstGeom>
        </p:spPr>
        <p:txBody>
          <a:bodyPr vert="horz" lIns="91440" tIns="45720" rIns="91440" bIns="45720" rtlCol="0" anchor="t" anchorCtr="0">
            <a:normAutofit/>
          </a:bodyPr>
          <a:lstStyle>
            <a:lvl1pPr>
              <a:defRPr sz="3600">
                <a:solidFill>
                  <a:srgbClr val="361D5C"/>
                </a:solidFill>
              </a:defRPr>
            </a:lvl1pPr>
          </a:lstStyle>
          <a:p>
            <a:r>
              <a:rPr lang="en-GB"/>
              <a:t>Insert slide title</a:t>
            </a:r>
            <a:endParaRPr lang="en-IS"/>
          </a:p>
        </p:txBody>
      </p:sp>
      <p:cxnSp>
        <p:nvCxnSpPr>
          <p:cNvPr id="8" name="Straight Connector 7">
            <a:extLst>
              <a:ext uri="{FF2B5EF4-FFF2-40B4-BE49-F238E27FC236}">
                <a16:creationId xmlns:a16="http://schemas.microsoft.com/office/drawing/2014/main" id="{0C5F1984-C73F-134F-9911-E66EE857E453}"/>
              </a:ext>
            </a:extLst>
          </p:cNvPr>
          <p:cNvCxnSpPr>
            <a:cxnSpLocks/>
          </p:cNvCxnSpPr>
          <p:nvPr userDrawn="1"/>
        </p:nvCxnSpPr>
        <p:spPr>
          <a:xfrm flipH="1">
            <a:off x="5213445" y="275659"/>
            <a:ext cx="2661514"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EB5A95B-1B14-7F43-8414-E39B53C56D5A}"/>
              </a:ext>
            </a:extLst>
          </p:cNvPr>
          <p:cNvCxnSpPr>
            <a:cxnSpLocks/>
          </p:cNvCxnSpPr>
          <p:nvPr userDrawn="1"/>
        </p:nvCxnSpPr>
        <p:spPr>
          <a:xfrm flipH="1">
            <a:off x="9190191" y="275659"/>
            <a:ext cx="2661516"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p:nvPr>
        </p:nvSpPr>
        <p:spPr>
          <a:xfrm>
            <a:off x="5213445" y="1352550"/>
            <a:ext cx="6638262" cy="5073650"/>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pic>
        <p:nvPicPr>
          <p:cNvPr id="12" name="Graphic 11">
            <a:extLst>
              <a:ext uri="{FF2B5EF4-FFF2-40B4-BE49-F238E27FC236}">
                <a16:creationId xmlns:a16="http://schemas.microsoft.com/office/drawing/2014/main" id="{B2ED9295-5878-6ABD-0EEE-2B92532E4E95}"/>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8028574" y="94118"/>
            <a:ext cx="1008000" cy="372708"/>
          </a:xfrm>
          <a:prstGeom prst="rect">
            <a:avLst/>
          </a:prstGeom>
        </p:spPr>
      </p:pic>
      <p:sp>
        <p:nvSpPr>
          <p:cNvPr id="9" name="Rectangle 8">
            <a:extLst>
              <a:ext uri="{FF2B5EF4-FFF2-40B4-BE49-F238E27FC236}">
                <a16:creationId xmlns:a16="http://schemas.microsoft.com/office/drawing/2014/main" id="{C927A073-0059-2A4C-42E1-31A5AE78F844}"/>
              </a:ext>
            </a:extLst>
          </p:cNvPr>
          <p:cNvSpPr/>
          <p:nvPr userDrawn="1"/>
        </p:nvSpPr>
        <p:spPr>
          <a:xfrm>
            <a:off x="0" y="6763882"/>
            <a:ext cx="12191999" cy="94118"/>
          </a:xfrm>
          <a:prstGeom prst="rect">
            <a:avLst/>
          </a:prstGeom>
          <a:solidFill>
            <a:srgbClr val="361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spTree>
    <p:extLst>
      <p:ext uri="{BB962C8B-B14F-4D97-AF65-F5344CB8AC3E}">
        <p14:creationId xmlns:p14="http://schemas.microsoft.com/office/powerpoint/2010/main" val="302751522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4">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70168AD-C0C4-9641-8C02-1ACFE8EA8DFD}"/>
              </a:ext>
            </a:extLst>
          </p:cNvPr>
          <p:cNvSpPr>
            <a:spLocks noGrp="1"/>
          </p:cNvSpPr>
          <p:nvPr>
            <p:ph type="pic" sz="quarter" idx="11" hasCustomPrompt="1"/>
          </p:nvPr>
        </p:nvSpPr>
        <p:spPr>
          <a:xfrm>
            <a:off x="7609114" y="555177"/>
            <a:ext cx="4582886" cy="6208705"/>
          </a:xfrm>
          <a:prstGeom prst="rect">
            <a:avLst/>
          </a:prstGeom>
        </p:spPr>
        <p:txBody>
          <a:bodyPr/>
          <a:lstStyle>
            <a:lvl1pPr marL="0" indent="0" algn="ctr">
              <a:buNone/>
              <a:defRPr>
                <a:solidFill>
                  <a:srgbClr val="323133"/>
                </a:solidFill>
                <a:latin typeface="Segoe UI" panose="020B0502040204020203" pitchFamily="34" charset="0"/>
                <a:cs typeface="Segoe UI" panose="020B0502040204020203" pitchFamily="34" charset="0"/>
              </a:defRPr>
            </a:lvl1pPr>
          </a:lstStyle>
          <a:p>
            <a:r>
              <a:rPr lang="en-IS"/>
              <a:t>Insert picture</a:t>
            </a:r>
          </a:p>
        </p:txBody>
      </p:sp>
      <p:cxnSp>
        <p:nvCxnSpPr>
          <p:cNvPr id="8" name="Straight Connector 7">
            <a:extLst>
              <a:ext uri="{FF2B5EF4-FFF2-40B4-BE49-F238E27FC236}">
                <a16:creationId xmlns:a16="http://schemas.microsoft.com/office/drawing/2014/main" id="{0C5F1984-C73F-134F-9911-E66EE857E453}"/>
              </a:ext>
            </a:extLst>
          </p:cNvPr>
          <p:cNvCxnSpPr>
            <a:cxnSpLocks/>
          </p:cNvCxnSpPr>
          <p:nvPr userDrawn="1"/>
        </p:nvCxnSpPr>
        <p:spPr>
          <a:xfrm flipH="1">
            <a:off x="340290" y="275659"/>
            <a:ext cx="8894170"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EB5A95B-1B14-7F43-8414-E39B53C56D5A}"/>
              </a:ext>
            </a:extLst>
          </p:cNvPr>
          <p:cNvCxnSpPr>
            <a:cxnSpLocks/>
          </p:cNvCxnSpPr>
          <p:nvPr userDrawn="1"/>
        </p:nvCxnSpPr>
        <p:spPr>
          <a:xfrm flipH="1">
            <a:off x="10549692" y="275659"/>
            <a:ext cx="1642308"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p:nvPr>
        </p:nvSpPr>
        <p:spPr>
          <a:xfrm>
            <a:off x="340290" y="1352550"/>
            <a:ext cx="6816054" cy="5073650"/>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sp>
        <p:nvSpPr>
          <p:cNvPr id="12" name="Title Placeholder 12">
            <a:extLst>
              <a:ext uri="{FF2B5EF4-FFF2-40B4-BE49-F238E27FC236}">
                <a16:creationId xmlns:a16="http://schemas.microsoft.com/office/drawing/2014/main" id="{B481A195-D889-E642-93F2-1B3B1F9DA05E}"/>
              </a:ext>
            </a:extLst>
          </p:cNvPr>
          <p:cNvSpPr>
            <a:spLocks noGrp="1"/>
          </p:cNvSpPr>
          <p:nvPr>
            <p:ph type="title" hasCustomPrompt="1"/>
          </p:nvPr>
        </p:nvSpPr>
        <p:spPr>
          <a:xfrm>
            <a:off x="340290" y="488601"/>
            <a:ext cx="6816055" cy="588637"/>
          </a:xfrm>
          <a:prstGeom prst="rect">
            <a:avLst/>
          </a:prstGeom>
        </p:spPr>
        <p:txBody>
          <a:bodyPr vert="horz" lIns="91440" tIns="45720" rIns="91440" bIns="45720" rtlCol="0" anchor="t" anchorCtr="0">
            <a:normAutofit/>
          </a:bodyPr>
          <a:lstStyle>
            <a:lvl1pPr>
              <a:defRPr sz="3600">
                <a:solidFill>
                  <a:srgbClr val="361D5C"/>
                </a:solidFill>
              </a:defRPr>
            </a:lvl1pPr>
          </a:lstStyle>
          <a:p>
            <a:r>
              <a:rPr lang="en-GB"/>
              <a:t>Insert slide title</a:t>
            </a:r>
            <a:endParaRPr lang="en-IS"/>
          </a:p>
        </p:txBody>
      </p:sp>
      <p:pic>
        <p:nvPicPr>
          <p:cNvPr id="13" name="Graphic 12">
            <a:extLst>
              <a:ext uri="{FF2B5EF4-FFF2-40B4-BE49-F238E27FC236}">
                <a16:creationId xmlns:a16="http://schemas.microsoft.com/office/drawing/2014/main" id="{D24DECEA-C020-205E-B14B-1A6A0C7E64FA}"/>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9388075" y="94118"/>
            <a:ext cx="1008000" cy="372708"/>
          </a:xfrm>
          <a:prstGeom prst="rect">
            <a:avLst/>
          </a:prstGeom>
        </p:spPr>
      </p:pic>
      <p:sp>
        <p:nvSpPr>
          <p:cNvPr id="14" name="Rectangle 13">
            <a:extLst>
              <a:ext uri="{FF2B5EF4-FFF2-40B4-BE49-F238E27FC236}">
                <a16:creationId xmlns:a16="http://schemas.microsoft.com/office/drawing/2014/main" id="{66D90B3E-3A7F-3711-CF80-812FE43D1EF3}"/>
              </a:ext>
            </a:extLst>
          </p:cNvPr>
          <p:cNvSpPr/>
          <p:nvPr userDrawn="1"/>
        </p:nvSpPr>
        <p:spPr>
          <a:xfrm>
            <a:off x="0" y="6763882"/>
            <a:ext cx="12191999" cy="94118"/>
          </a:xfrm>
          <a:prstGeom prst="rect">
            <a:avLst/>
          </a:prstGeom>
          <a:solidFill>
            <a:srgbClr val="361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spTree>
    <p:extLst>
      <p:ext uri="{BB962C8B-B14F-4D97-AF65-F5344CB8AC3E}">
        <p14:creationId xmlns:p14="http://schemas.microsoft.com/office/powerpoint/2010/main" val="365029627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721183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Empty with logo">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4DF2196-71DA-DF09-31D9-DC8798012EFF}"/>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0483403" y="204230"/>
            <a:ext cx="1468192" cy="604550"/>
          </a:xfrm>
          <a:prstGeom prst="rect">
            <a:avLst/>
          </a:prstGeom>
        </p:spPr>
      </p:pic>
    </p:spTree>
    <p:extLst>
      <p:ext uri="{BB962C8B-B14F-4D97-AF65-F5344CB8AC3E}">
        <p14:creationId xmlns:p14="http://schemas.microsoft.com/office/powerpoint/2010/main" val="2865346485"/>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D0E6F514-AD5B-6612-C124-93B9DB5CB050}"/>
              </a:ext>
            </a:extLst>
          </p:cNvPr>
          <p:cNvSpPr>
            <a:spLocks noGrp="1"/>
          </p:cNvSpPr>
          <p:nvPr>
            <p:ph type="pic" sz="quarter" idx="10" hasCustomPrompt="1"/>
          </p:nvPr>
        </p:nvSpPr>
        <p:spPr>
          <a:xfrm>
            <a:off x="0" y="0"/>
            <a:ext cx="12192000" cy="6858000"/>
          </a:xfrm>
          <a:prstGeom prst="rect">
            <a:avLst/>
          </a:prstGeo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44360937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ST Full Image">
    <p:spTree>
      <p:nvGrpSpPr>
        <p:cNvPr id="1" name=""/>
        <p:cNvGrpSpPr/>
        <p:nvPr/>
      </p:nvGrpSpPr>
      <p:grpSpPr>
        <a:xfrm>
          <a:off x="0" y="0"/>
          <a:ext cx="0" cy="0"/>
          <a:chOff x="0" y="0"/>
          <a:chExt cx="0" cy="0"/>
        </a:xfrm>
      </p:grpSpPr>
      <p:sp>
        <p:nvSpPr>
          <p:cNvPr id="2" name="Rounded Rectangle 12">
            <a:extLst>
              <a:ext uri="{FF2B5EF4-FFF2-40B4-BE49-F238E27FC236}">
                <a16:creationId xmlns:a16="http://schemas.microsoft.com/office/drawing/2014/main" id="{CC916773-D709-0391-6121-0638B0C59CE3}"/>
              </a:ext>
            </a:extLst>
          </p:cNvPr>
          <p:cNvSpPr/>
          <p:nvPr userDrawn="1"/>
        </p:nvSpPr>
        <p:spPr>
          <a:xfrm>
            <a:off x="1039880" y="5618328"/>
            <a:ext cx="4782203" cy="88841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spcBef>
                <a:spcPct val="0"/>
              </a:spcBef>
              <a:buNone/>
            </a:pPr>
            <a:endParaRPr lang="en-US" sz="2800" kern="1200">
              <a:latin typeface="Segoe UI" panose="020B0502040204020203" pitchFamily="34" charset="0"/>
              <a:cs typeface="Segoe UI" panose="020B0502040204020203" pitchFamily="34" charset="0"/>
            </a:endParaRPr>
          </a:p>
        </p:txBody>
      </p:sp>
      <p:sp>
        <p:nvSpPr>
          <p:cNvPr id="5" name="Oval 4">
            <a:extLst>
              <a:ext uri="{FF2B5EF4-FFF2-40B4-BE49-F238E27FC236}">
                <a16:creationId xmlns:a16="http://schemas.microsoft.com/office/drawing/2014/main" id="{27C866EE-96A4-3B4A-26D0-6B951358C3A5}"/>
              </a:ext>
            </a:extLst>
          </p:cNvPr>
          <p:cNvSpPr/>
          <p:nvPr userDrawn="1"/>
        </p:nvSpPr>
        <p:spPr>
          <a:xfrm>
            <a:off x="361284" y="5525207"/>
            <a:ext cx="1074656" cy="1074656"/>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8" name="Picture Placeholder 7">
            <a:extLst>
              <a:ext uri="{FF2B5EF4-FFF2-40B4-BE49-F238E27FC236}">
                <a16:creationId xmlns:a16="http://schemas.microsoft.com/office/drawing/2014/main" id="{8A838618-E714-9BC7-1FB8-D3692B4235FC}"/>
              </a:ext>
            </a:extLst>
          </p:cNvPr>
          <p:cNvSpPr>
            <a:spLocks noGrp="1"/>
          </p:cNvSpPr>
          <p:nvPr>
            <p:ph type="pic" sz="quarter" idx="11"/>
          </p:nvPr>
        </p:nvSpPr>
        <p:spPr>
          <a:xfrm>
            <a:off x="454906" y="5617743"/>
            <a:ext cx="887412" cy="889000"/>
          </a:xfrm>
          <a:prstGeom prst="ellipse">
            <a:avLst/>
          </a:prstGeom>
        </p:spPr>
        <p:txBody>
          <a:bodyPr/>
          <a:lstStyle>
            <a:lvl1pPr marL="0" indent="0">
              <a:buNone/>
              <a:defRPr sz="1200">
                <a:solidFill>
                  <a:schemeClr val="bg1"/>
                </a:solidFill>
              </a:defRPr>
            </a:lvl1pPr>
          </a:lstStyle>
          <a:p>
            <a:endParaRPr lang="en-US"/>
          </a:p>
        </p:txBody>
      </p:sp>
      <p:sp>
        <p:nvSpPr>
          <p:cNvPr id="10" name="Text Placeholder 9">
            <a:extLst>
              <a:ext uri="{FF2B5EF4-FFF2-40B4-BE49-F238E27FC236}">
                <a16:creationId xmlns:a16="http://schemas.microsoft.com/office/drawing/2014/main" id="{2A257DE8-AB6B-35C2-52B9-1C73C4C30C13}"/>
              </a:ext>
            </a:extLst>
          </p:cNvPr>
          <p:cNvSpPr>
            <a:spLocks noGrp="1"/>
          </p:cNvSpPr>
          <p:nvPr>
            <p:ph type="body" sz="quarter" idx="12" hasCustomPrompt="1"/>
          </p:nvPr>
        </p:nvSpPr>
        <p:spPr>
          <a:xfrm>
            <a:off x="1436688" y="5740302"/>
            <a:ext cx="4049712" cy="442913"/>
          </a:xfrm>
          <a:prstGeom prst="rect">
            <a:avLst/>
          </a:prstGeom>
        </p:spPr>
        <p:txBody>
          <a:bodyPr/>
          <a:lstStyle>
            <a:lvl1pPr marL="0" indent="0">
              <a:buNone/>
              <a:defRPr>
                <a:solidFill>
                  <a:schemeClr val="bg1"/>
                </a:solidFill>
                <a:latin typeface="Segoe UI" panose="020B0502040204020203" pitchFamily="34" charset="0"/>
                <a:cs typeface="Segoe UI" panose="020B0502040204020203"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a:t>
            </a:r>
          </a:p>
        </p:txBody>
      </p:sp>
      <p:sp>
        <p:nvSpPr>
          <p:cNvPr id="11" name="Text Placeholder 9">
            <a:extLst>
              <a:ext uri="{FF2B5EF4-FFF2-40B4-BE49-F238E27FC236}">
                <a16:creationId xmlns:a16="http://schemas.microsoft.com/office/drawing/2014/main" id="{9F8DE8C4-EC30-7E3C-86FC-EF3A307C672A}"/>
              </a:ext>
            </a:extLst>
          </p:cNvPr>
          <p:cNvSpPr>
            <a:spLocks noGrp="1"/>
          </p:cNvSpPr>
          <p:nvPr>
            <p:ph type="body" sz="quarter" idx="13" hasCustomPrompt="1"/>
          </p:nvPr>
        </p:nvSpPr>
        <p:spPr>
          <a:xfrm>
            <a:off x="1443833" y="6143264"/>
            <a:ext cx="4049712" cy="247290"/>
          </a:xfrm>
          <a:prstGeom prst="rect">
            <a:avLst/>
          </a:prstGeom>
        </p:spPr>
        <p:txBody>
          <a:bodyPr/>
          <a:lstStyle>
            <a:lvl1pPr marL="0" indent="0">
              <a:buNone/>
              <a:defRPr sz="1400">
                <a:solidFill>
                  <a:srgbClr val="C6C2F5"/>
                </a:solidFill>
                <a:latin typeface="Segoe UI" panose="020B0502040204020203" pitchFamily="34" charset="0"/>
                <a:cs typeface="Segoe UI" panose="020B0502040204020203"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Key Operational Benefit</a:t>
            </a:r>
          </a:p>
        </p:txBody>
      </p:sp>
      <p:sp>
        <p:nvSpPr>
          <p:cNvPr id="4" name="Picture Placeholder 2">
            <a:extLst>
              <a:ext uri="{FF2B5EF4-FFF2-40B4-BE49-F238E27FC236}">
                <a16:creationId xmlns:a16="http://schemas.microsoft.com/office/drawing/2014/main" id="{B0A35B5D-330D-C40A-2CD6-C8DEF4C822E5}"/>
              </a:ext>
            </a:extLst>
          </p:cNvPr>
          <p:cNvSpPr>
            <a:spLocks noGrp="1"/>
          </p:cNvSpPr>
          <p:nvPr>
            <p:ph type="pic" sz="quarter" idx="10" hasCustomPrompt="1"/>
          </p:nvPr>
        </p:nvSpPr>
        <p:spPr>
          <a:xfrm>
            <a:off x="768096" y="429769"/>
            <a:ext cx="10652760" cy="5994144"/>
          </a:xfrm>
          <a:custGeom>
            <a:avLst/>
            <a:gdLst>
              <a:gd name="connsiteX0" fmla="*/ 0 w 10652760"/>
              <a:gd name="connsiteY0" fmla="*/ 0 h 5989320"/>
              <a:gd name="connsiteX1" fmla="*/ 10652760 w 10652760"/>
              <a:gd name="connsiteY1" fmla="*/ 0 h 5989320"/>
              <a:gd name="connsiteX2" fmla="*/ 10652760 w 10652760"/>
              <a:gd name="connsiteY2" fmla="*/ 5989320 h 5989320"/>
              <a:gd name="connsiteX3" fmla="*/ 0 w 10652760"/>
              <a:gd name="connsiteY3" fmla="*/ 5989320 h 5989320"/>
              <a:gd name="connsiteX4" fmla="*/ 0 w 10652760"/>
              <a:gd name="connsiteY4"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0 w 10652760"/>
              <a:gd name="connsiteY3" fmla="*/ 5065493 h 5989320"/>
              <a:gd name="connsiteX4" fmla="*/ 0 w 10652760"/>
              <a:gd name="connsiteY4"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4030147 w 10652760"/>
              <a:gd name="connsiteY3" fmla="*/ 5414851 h 5989320"/>
              <a:gd name="connsiteX4" fmla="*/ 0 w 10652760"/>
              <a:gd name="connsiteY4" fmla="*/ 5065493 h 5989320"/>
              <a:gd name="connsiteX5" fmla="*/ 0 w 10652760"/>
              <a:gd name="connsiteY5"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38815 w 10652760"/>
              <a:gd name="connsiteY3" fmla="*/ 5980459 h 5989320"/>
              <a:gd name="connsiteX4" fmla="*/ 0 w 10652760"/>
              <a:gd name="connsiteY4" fmla="*/ 5065493 h 5989320"/>
              <a:gd name="connsiteX5" fmla="*/ 0 w 10652760"/>
              <a:gd name="connsiteY5"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38815 w 10652760"/>
              <a:gd name="connsiteY3" fmla="*/ 5980459 h 5989320"/>
              <a:gd name="connsiteX4" fmla="*/ 4030147 w 10652760"/>
              <a:gd name="connsiteY4" fmla="*/ 5791923 h 5989320"/>
              <a:gd name="connsiteX5" fmla="*/ 0 w 10652760"/>
              <a:gd name="connsiteY5" fmla="*/ 5065493 h 5989320"/>
              <a:gd name="connsiteX6" fmla="*/ 0 w 10652760"/>
              <a:gd name="connsiteY6"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38815 w 10652760"/>
              <a:gd name="connsiteY3" fmla="*/ 5980459 h 5989320"/>
              <a:gd name="connsiteX4" fmla="*/ 5076523 w 10652760"/>
              <a:gd name="connsiteY4" fmla="*/ 5254595 h 5989320"/>
              <a:gd name="connsiteX5" fmla="*/ 0 w 10652760"/>
              <a:gd name="connsiteY5" fmla="*/ 5065493 h 5989320"/>
              <a:gd name="connsiteX6" fmla="*/ 0 w 10652760"/>
              <a:gd name="connsiteY6" fmla="*/ 0 h 5989320"/>
              <a:gd name="connsiteX0" fmla="*/ 0 w 10652760"/>
              <a:gd name="connsiteY0" fmla="*/ 0 h 5989886"/>
              <a:gd name="connsiteX1" fmla="*/ 10652760 w 10652760"/>
              <a:gd name="connsiteY1" fmla="*/ 0 h 5989886"/>
              <a:gd name="connsiteX2" fmla="*/ 10652760 w 10652760"/>
              <a:gd name="connsiteY2" fmla="*/ 5989320 h 5989886"/>
              <a:gd name="connsiteX3" fmla="*/ 5067095 w 10652760"/>
              <a:gd name="connsiteY3" fmla="*/ 5989886 h 5989886"/>
              <a:gd name="connsiteX4" fmla="*/ 5076523 w 10652760"/>
              <a:gd name="connsiteY4" fmla="*/ 5254595 h 5989886"/>
              <a:gd name="connsiteX5" fmla="*/ 0 w 10652760"/>
              <a:gd name="connsiteY5" fmla="*/ 5065493 h 5989886"/>
              <a:gd name="connsiteX6" fmla="*/ 0 w 10652760"/>
              <a:gd name="connsiteY6" fmla="*/ 0 h 5989886"/>
              <a:gd name="connsiteX0" fmla="*/ 0 w 10652760"/>
              <a:gd name="connsiteY0" fmla="*/ 0 h 6008740"/>
              <a:gd name="connsiteX1" fmla="*/ 10652760 w 10652760"/>
              <a:gd name="connsiteY1" fmla="*/ 0 h 6008740"/>
              <a:gd name="connsiteX2" fmla="*/ 10652760 w 10652760"/>
              <a:gd name="connsiteY2" fmla="*/ 5989320 h 6008740"/>
              <a:gd name="connsiteX3" fmla="*/ 5067095 w 10652760"/>
              <a:gd name="connsiteY3" fmla="*/ 6008740 h 6008740"/>
              <a:gd name="connsiteX4" fmla="*/ 5076523 w 10652760"/>
              <a:gd name="connsiteY4" fmla="*/ 5254595 h 6008740"/>
              <a:gd name="connsiteX5" fmla="*/ 0 w 10652760"/>
              <a:gd name="connsiteY5" fmla="*/ 5065493 h 6008740"/>
              <a:gd name="connsiteX6" fmla="*/ 0 w 10652760"/>
              <a:gd name="connsiteY6" fmla="*/ 0 h 600874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0 w 10652760"/>
              <a:gd name="connsiteY5" fmla="*/ 5065493 h 5989320"/>
              <a:gd name="connsiteX6" fmla="*/ 0 w 10652760"/>
              <a:gd name="connsiteY6"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3332564 w 10652760"/>
              <a:gd name="connsiteY5" fmla="*/ 5179180 h 5989320"/>
              <a:gd name="connsiteX6" fmla="*/ 0 w 10652760"/>
              <a:gd name="connsiteY6" fmla="*/ 5065493 h 5989320"/>
              <a:gd name="connsiteX7" fmla="*/ 0 w 10652760"/>
              <a:gd name="connsiteY7"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0 w 10652760"/>
              <a:gd name="connsiteY6" fmla="*/ 5065493 h 5989320"/>
              <a:gd name="connsiteX7" fmla="*/ 0 w 10652760"/>
              <a:gd name="connsiteY7"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777900 w 10652760"/>
              <a:gd name="connsiteY6" fmla="*/ 5066059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19682 w 10652760"/>
              <a:gd name="connsiteY6" fmla="*/ 5141473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3204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9168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59931 w 10652760"/>
              <a:gd name="connsiteY5" fmla="*/ 514455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3453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6523 w 10652760"/>
              <a:gd name="connsiteY4" fmla="*/ 5254595 h 5989320"/>
              <a:gd name="connsiteX5" fmla="*/ 493453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0173 w 10652760"/>
              <a:gd name="connsiteY4" fmla="*/ 5273645 h 5989320"/>
              <a:gd name="connsiteX5" fmla="*/ 493453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0459 h 5989320"/>
              <a:gd name="connsiteX4" fmla="*/ 5070173 w 10652760"/>
              <a:gd name="connsiteY4" fmla="*/ 5273645 h 5989320"/>
              <a:gd name="connsiteX5" fmla="*/ 493453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0173 w 10652760"/>
              <a:gd name="connsiteY4" fmla="*/ 5273645 h 5989320"/>
              <a:gd name="connsiteX5" fmla="*/ 493453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0173 w 10652760"/>
              <a:gd name="connsiteY4" fmla="*/ 5286345 h 5989320"/>
              <a:gd name="connsiteX5" fmla="*/ 493453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47963 w 10652760"/>
              <a:gd name="connsiteY6" fmla="*/ 5151096 h 5989320"/>
              <a:gd name="connsiteX7" fmla="*/ 0 w 10652760"/>
              <a:gd name="connsiteY7" fmla="*/ 5065493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47963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47963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47963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47963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6523 w 10652760"/>
              <a:gd name="connsiteY4" fmla="*/ 5260945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3381 w 10652760"/>
              <a:gd name="connsiteY4" fmla="*/ 5276656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3381 w 10652760"/>
              <a:gd name="connsiteY4" fmla="*/ 5276656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3381 w 10652760"/>
              <a:gd name="connsiteY4" fmla="*/ 5276656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3381 w 10652760"/>
              <a:gd name="connsiteY4" fmla="*/ 5276656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3381 w 10652760"/>
              <a:gd name="connsiteY4" fmla="*/ 5276656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76522 w 10652760"/>
              <a:gd name="connsiteY3" fmla="*/ 5986809 h 5989320"/>
              <a:gd name="connsiteX4" fmla="*/ 5073381 w 10652760"/>
              <a:gd name="connsiteY4" fmla="*/ 5276656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3381 w 10652760"/>
              <a:gd name="connsiteY4" fmla="*/ 5276656 h 5989320"/>
              <a:gd name="connsiteX5" fmla="*/ 4934531 w 10652760"/>
              <a:gd name="connsiteY5" fmla="*/ 5150900 h 5989320"/>
              <a:gd name="connsiteX6" fmla="*/ 435394 w 10652760"/>
              <a:gd name="connsiteY6" fmla="*/ 5151096 h 5989320"/>
              <a:gd name="connsiteX7" fmla="*/ 0 w 10652760"/>
              <a:gd name="connsiteY7" fmla="*/ 5074920 h 5989320"/>
              <a:gd name="connsiteX8" fmla="*/ 0 w 10652760"/>
              <a:gd name="connsiteY8"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3380 w 10652760"/>
              <a:gd name="connsiteY4" fmla="*/ 5370859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3380 w 10652760"/>
              <a:gd name="connsiteY4" fmla="*/ 5370859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3380 w 10652760"/>
              <a:gd name="connsiteY4" fmla="*/ 5370859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3380 w 10652760"/>
              <a:gd name="connsiteY4" fmla="*/ 5370859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6032126"/>
              <a:gd name="connsiteX1" fmla="*/ 10652760 w 10652760"/>
              <a:gd name="connsiteY1" fmla="*/ 0 h 6032126"/>
              <a:gd name="connsiteX2" fmla="*/ 10652760 w 10652760"/>
              <a:gd name="connsiteY2" fmla="*/ 5989320 h 6032126"/>
              <a:gd name="connsiteX3" fmla="*/ 5057668 w 10652760"/>
              <a:gd name="connsiteY3" fmla="*/ 5986809 h 6032126"/>
              <a:gd name="connsiteX4" fmla="*/ 5098518 w 10652760"/>
              <a:gd name="connsiteY4" fmla="*/ 5842199 h 6032126"/>
              <a:gd name="connsiteX5" fmla="*/ 5073381 w 10652760"/>
              <a:gd name="connsiteY5" fmla="*/ 5276656 h 6032126"/>
              <a:gd name="connsiteX6" fmla="*/ 4934531 w 10652760"/>
              <a:gd name="connsiteY6" fmla="*/ 5150900 h 6032126"/>
              <a:gd name="connsiteX7" fmla="*/ 435394 w 10652760"/>
              <a:gd name="connsiteY7" fmla="*/ 5151096 h 6032126"/>
              <a:gd name="connsiteX8" fmla="*/ 0 w 10652760"/>
              <a:gd name="connsiteY8" fmla="*/ 5074920 h 6032126"/>
              <a:gd name="connsiteX9" fmla="*/ 0 w 10652760"/>
              <a:gd name="connsiteY9" fmla="*/ 0 h 6032126"/>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98518 w 10652760"/>
              <a:gd name="connsiteY4" fmla="*/ 5842199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98518 w 10652760"/>
              <a:gd name="connsiteY4" fmla="*/ 5842199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6522 w 10652760"/>
              <a:gd name="connsiteY4" fmla="*/ 5917613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6522 w 10652760"/>
              <a:gd name="connsiteY4" fmla="*/ 5917613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6522 w 10652760"/>
              <a:gd name="connsiteY4" fmla="*/ 5917613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6522 w 10652760"/>
              <a:gd name="connsiteY4" fmla="*/ 5917613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89320"/>
              <a:gd name="connsiteX1" fmla="*/ 10652760 w 10652760"/>
              <a:gd name="connsiteY1" fmla="*/ 0 h 5989320"/>
              <a:gd name="connsiteX2" fmla="*/ 10652760 w 10652760"/>
              <a:gd name="connsiteY2" fmla="*/ 5989320 h 5989320"/>
              <a:gd name="connsiteX3" fmla="*/ 5057668 w 10652760"/>
              <a:gd name="connsiteY3" fmla="*/ 5986809 h 5989320"/>
              <a:gd name="connsiteX4" fmla="*/ 5070237 w 10652760"/>
              <a:gd name="connsiteY4" fmla="*/ 5905044 h 5989320"/>
              <a:gd name="connsiteX5" fmla="*/ 5073381 w 10652760"/>
              <a:gd name="connsiteY5" fmla="*/ 5276656 h 5989320"/>
              <a:gd name="connsiteX6" fmla="*/ 4934531 w 10652760"/>
              <a:gd name="connsiteY6" fmla="*/ 5150900 h 5989320"/>
              <a:gd name="connsiteX7" fmla="*/ 435394 w 10652760"/>
              <a:gd name="connsiteY7" fmla="*/ 5151096 h 5989320"/>
              <a:gd name="connsiteX8" fmla="*/ 0 w 10652760"/>
              <a:gd name="connsiteY8" fmla="*/ 5074920 h 5989320"/>
              <a:gd name="connsiteX9" fmla="*/ 0 w 10652760"/>
              <a:gd name="connsiteY9" fmla="*/ 0 h 5989320"/>
              <a:gd name="connsiteX0" fmla="*/ 0 w 10652760"/>
              <a:gd name="connsiteY0" fmla="*/ 0 h 5991699"/>
              <a:gd name="connsiteX1" fmla="*/ 10652760 w 10652760"/>
              <a:gd name="connsiteY1" fmla="*/ 0 h 5991699"/>
              <a:gd name="connsiteX2" fmla="*/ 10652760 w 10652760"/>
              <a:gd name="connsiteY2" fmla="*/ 5989320 h 5991699"/>
              <a:gd name="connsiteX3" fmla="*/ 5045443 w 10652760"/>
              <a:gd name="connsiteY3" fmla="*/ 5991699 h 5991699"/>
              <a:gd name="connsiteX4" fmla="*/ 5070237 w 10652760"/>
              <a:gd name="connsiteY4" fmla="*/ 5905044 h 5991699"/>
              <a:gd name="connsiteX5" fmla="*/ 5073381 w 10652760"/>
              <a:gd name="connsiteY5" fmla="*/ 5276656 h 5991699"/>
              <a:gd name="connsiteX6" fmla="*/ 4934531 w 10652760"/>
              <a:gd name="connsiteY6" fmla="*/ 5150900 h 5991699"/>
              <a:gd name="connsiteX7" fmla="*/ 435394 w 10652760"/>
              <a:gd name="connsiteY7" fmla="*/ 5151096 h 5991699"/>
              <a:gd name="connsiteX8" fmla="*/ 0 w 10652760"/>
              <a:gd name="connsiteY8" fmla="*/ 5074920 h 5991699"/>
              <a:gd name="connsiteX9" fmla="*/ 0 w 10652760"/>
              <a:gd name="connsiteY9" fmla="*/ 0 h 5991699"/>
              <a:gd name="connsiteX0" fmla="*/ 0 w 10652760"/>
              <a:gd name="connsiteY0" fmla="*/ 0 h 5991699"/>
              <a:gd name="connsiteX1" fmla="*/ 10652760 w 10652760"/>
              <a:gd name="connsiteY1" fmla="*/ 0 h 5991699"/>
              <a:gd name="connsiteX2" fmla="*/ 10652760 w 10652760"/>
              <a:gd name="connsiteY2" fmla="*/ 5989320 h 5991699"/>
              <a:gd name="connsiteX3" fmla="*/ 5045443 w 10652760"/>
              <a:gd name="connsiteY3" fmla="*/ 5991699 h 5991699"/>
              <a:gd name="connsiteX4" fmla="*/ 5070237 w 10652760"/>
              <a:gd name="connsiteY4" fmla="*/ 5905044 h 5991699"/>
              <a:gd name="connsiteX5" fmla="*/ 5073381 w 10652760"/>
              <a:gd name="connsiteY5" fmla="*/ 5276656 h 5991699"/>
              <a:gd name="connsiteX6" fmla="*/ 4934531 w 10652760"/>
              <a:gd name="connsiteY6" fmla="*/ 5150900 h 5991699"/>
              <a:gd name="connsiteX7" fmla="*/ 435394 w 10652760"/>
              <a:gd name="connsiteY7" fmla="*/ 5151096 h 5991699"/>
              <a:gd name="connsiteX8" fmla="*/ 0 w 10652760"/>
              <a:gd name="connsiteY8" fmla="*/ 5074920 h 5991699"/>
              <a:gd name="connsiteX9" fmla="*/ 0 w 10652760"/>
              <a:gd name="connsiteY9" fmla="*/ 0 h 5991699"/>
              <a:gd name="connsiteX0" fmla="*/ 0 w 10652760"/>
              <a:gd name="connsiteY0" fmla="*/ 0 h 5991699"/>
              <a:gd name="connsiteX1" fmla="*/ 10652760 w 10652760"/>
              <a:gd name="connsiteY1" fmla="*/ 0 h 5991699"/>
              <a:gd name="connsiteX2" fmla="*/ 10652760 w 10652760"/>
              <a:gd name="connsiteY2" fmla="*/ 5989320 h 5991699"/>
              <a:gd name="connsiteX3" fmla="*/ 5045443 w 10652760"/>
              <a:gd name="connsiteY3" fmla="*/ 5991699 h 5991699"/>
              <a:gd name="connsiteX4" fmla="*/ 5070237 w 10652760"/>
              <a:gd name="connsiteY4" fmla="*/ 5905044 h 5991699"/>
              <a:gd name="connsiteX5" fmla="*/ 5073381 w 10652760"/>
              <a:gd name="connsiteY5" fmla="*/ 5276656 h 5991699"/>
              <a:gd name="connsiteX6" fmla="*/ 4934531 w 10652760"/>
              <a:gd name="connsiteY6" fmla="*/ 5150900 h 5991699"/>
              <a:gd name="connsiteX7" fmla="*/ 435394 w 10652760"/>
              <a:gd name="connsiteY7" fmla="*/ 5151096 h 5991699"/>
              <a:gd name="connsiteX8" fmla="*/ 0 w 10652760"/>
              <a:gd name="connsiteY8" fmla="*/ 5074920 h 5991699"/>
              <a:gd name="connsiteX9" fmla="*/ 0 w 10652760"/>
              <a:gd name="connsiteY9" fmla="*/ 0 h 5991699"/>
              <a:gd name="connsiteX0" fmla="*/ 0 w 10652760"/>
              <a:gd name="connsiteY0" fmla="*/ 0 h 5994144"/>
              <a:gd name="connsiteX1" fmla="*/ 10652760 w 10652760"/>
              <a:gd name="connsiteY1" fmla="*/ 0 h 5994144"/>
              <a:gd name="connsiteX2" fmla="*/ 10652760 w 10652760"/>
              <a:gd name="connsiteY2" fmla="*/ 5989320 h 5994144"/>
              <a:gd name="connsiteX3" fmla="*/ 5035663 w 10652760"/>
              <a:gd name="connsiteY3" fmla="*/ 5994144 h 5994144"/>
              <a:gd name="connsiteX4" fmla="*/ 5070237 w 10652760"/>
              <a:gd name="connsiteY4" fmla="*/ 5905044 h 5994144"/>
              <a:gd name="connsiteX5" fmla="*/ 5073381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6437737"/>
              <a:gd name="connsiteX1" fmla="*/ 10652760 w 10652760"/>
              <a:gd name="connsiteY1" fmla="*/ 0 h 6437737"/>
              <a:gd name="connsiteX2" fmla="*/ 10652760 w 10652760"/>
              <a:gd name="connsiteY2" fmla="*/ 5989320 h 6437737"/>
              <a:gd name="connsiteX3" fmla="*/ 5035663 w 10652760"/>
              <a:gd name="connsiteY3" fmla="*/ 5994144 h 6437737"/>
              <a:gd name="connsiteX4" fmla="*/ 5070237 w 10652760"/>
              <a:gd name="connsiteY4" fmla="*/ 5905044 h 6437737"/>
              <a:gd name="connsiteX5" fmla="*/ 5073381 w 10652760"/>
              <a:gd name="connsiteY5" fmla="*/ 5276656 h 6437737"/>
              <a:gd name="connsiteX6" fmla="*/ 4934531 w 10652760"/>
              <a:gd name="connsiteY6" fmla="*/ 5150900 h 6437737"/>
              <a:gd name="connsiteX7" fmla="*/ 435394 w 10652760"/>
              <a:gd name="connsiteY7" fmla="*/ 5151096 h 6437737"/>
              <a:gd name="connsiteX8" fmla="*/ 0 w 10652760"/>
              <a:gd name="connsiteY8" fmla="*/ 5074920 h 6437737"/>
              <a:gd name="connsiteX9" fmla="*/ 0 w 10652760"/>
              <a:gd name="connsiteY9" fmla="*/ 0 h 6437737"/>
              <a:gd name="connsiteX0" fmla="*/ 0 w 10652760"/>
              <a:gd name="connsiteY0" fmla="*/ 0 h 6437737"/>
              <a:gd name="connsiteX1" fmla="*/ 10652760 w 10652760"/>
              <a:gd name="connsiteY1" fmla="*/ 0 h 6437737"/>
              <a:gd name="connsiteX2" fmla="*/ 10652760 w 10652760"/>
              <a:gd name="connsiteY2" fmla="*/ 5989320 h 6437737"/>
              <a:gd name="connsiteX3" fmla="*/ 5035663 w 10652760"/>
              <a:gd name="connsiteY3" fmla="*/ 5994144 h 6437737"/>
              <a:gd name="connsiteX4" fmla="*/ 5070237 w 10652760"/>
              <a:gd name="connsiteY4" fmla="*/ 5905044 h 6437737"/>
              <a:gd name="connsiteX5" fmla="*/ 5068492 w 10652760"/>
              <a:gd name="connsiteY5" fmla="*/ 5274211 h 6437737"/>
              <a:gd name="connsiteX6" fmla="*/ 4934531 w 10652760"/>
              <a:gd name="connsiteY6" fmla="*/ 5150900 h 6437737"/>
              <a:gd name="connsiteX7" fmla="*/ 435394 w 10652760"/>
              <a:gd name="connsiteY7" fmla="*/ 5151096 h 6437737"/>
              <a:gd name="connsiteX8" fmla="*/ 0 w 10652760"/>
              <a:gd name="connsiteY8" fmla="*/ 5074920 h 6437737"/>
              <a:gd name="connsiteX9" fmla="*/ 0 w 10652760"/>
              <a:gd name="connsiteY9" fmla="*/ 0 h 6437737"/>
              <a:gd name="connsiteX0" fmla="*/ 0 w 10652760"/>
              <a:gd name="connsiteY0" fmla="*/ 0 h 6437737"/>
              <a:gd name="connsiteX1" fmla="*/ 10652760 w 10652760"/>
              <a:gd name="connsiteY1" fmla="*/ 0 h 6437737"/>
              <a:gd name="connsiteX2" fmla="*/ 10652760 w 10652760"/>
              <a:gd name="connsiteY2" fmla="*/ 5989320 h 6437737"/>
              <a:gd name="connsiteX3" fmla="*/ 5035663 w 10652760"/>
              <a:gd name="connsiteY3" fmla="*/ 5994144 h 6437737"/>
              <a:gd name="connsiteX4" fmla="*/ 5070237 w 10652760"/>
              <a:gd name="connsiteY4" fmla="*/ 5905044 h 6437737"/>
              <a:gd name="connsiteX5" fmla="*/ 5068492 w 10652760"/>
              <a:gd name="connsiteY5" fmla="*/ 5274211 h 6437737"/>
              <a:gd name="connsiteX6" fmla="*/ 4934531 w 10652760"/>
              <a:gd name="connsiteY6" fmla="*/ 5150900 h 6437737"/>
              <a:gd name="connsiteX7" fmla="*/ 435394 w 10652760"/>
              <a:gd name="connsiteY7" fmla="*/ 5151096 h 6437737"/>
              <a:gd name="connsiteX8" fmla="*/ 0 w 10652760"/>
              <a:gd name="connsiteY8" fmla="*/ 5074920 h 6437737"/>
              <a:gd name="connsiteX9" fmla="*/ 0 w 10652760"/>
              <a:gd name="connsiteY9" fmla="*/ 0 h 6437737"/>
              <a:gd name="connsiteX0" fmla="*/ 0 w 10652760"/>
              <a:gd name="connsiteY0" fmla="*/ 0 h 6437737"/>
              <a:gd name="connsiteX1" fmla="*/ 10652760 w 10652760"/>
              <a:gd name="connsiteY1" fmla="*/ 0 h 6437737"/>
              <a:gd name="connsiteX2" fmla="*/ 10652760 w 10652760"/>
              <a:gd name="connsiteY2" fmla="*/ 5989320 h 6437737"/>
              <a:gd name="connsiteX3" fmla="*/ 5035663 w 10652760"/>
              <a:gd name="connsiteY3" fmla="*/ 5994144 h 6437737"/>
              <a:gd name="connsiteX4" fmla="*/ 5070237 w 10652760"/>
              <a:gd name="connsiteY4" fmla="*/ 5905044 h 6437737"/>
              <a:gd name="connsiteX5" fmla="*/ 5070937 w 10652760"/>
              <a:gd name="connsiteY5" fmla="*/ 5276656 h 6437737"/>
              <a:gd name="connsiteX6" fmla="*/ 4934531 w 10652760"/>
              <a:gd name="connsiteY6" fmla="*/ 5150900 h 6437737"/>
              <a:gd name="connsiteX7" fmla="*/ 435394 w 10652760"/>
              <a:gd name="connsiteY7" fmla="*/ 5151096 h 6437737"/>
              <a:gd name="connsiteX8" fmla="*/ 0 w 10652760"/>
              <a:gd name="connsiteY8" fmla="*/ 5074920 h 6437737"/>
              <a:gd name="connsiteX9" fmla="*/ 0 w 10652760"/>
              <a:gd name="connsiteY9" fmla="*/ 0 h 6437737"/>
              <a:gd name="connsiteX0" fmla="*/ 0 w 10652760"/>
              <a:gd name="connsiteY0" fmla="*/ 0 h 6437737"/>
              <a:gd name="connsiteX1" fmla="*/ 10652760 w 10652760"/>
              <a:gd name="connsiteY1" fmla="*/ 0 h 6437737"/>
              <a:gd name="connsiteX2" fmla="*/ 10652760 w 10652760"/>
              <a:gd name="connsiteY2" fmla="*/ 5989320 h 6437737"/>
              <a:gd name="connsiteX3" fmla="*/ 5035663 w 10652760"/>
              <a:gd name="connsiteY3" fmla="*/ 5994144 h 6437737"/>
              <a:gd name="connsiteX4" fmla="*/ 5070237 w 10652760"/>
              <a:gd name="connsiteY4" fmla="*/ 5905044 h 6437737"/>
              <a:gd name="connsiteX5" fmla="*/ 5070937 w 10652760"/>
              <a:gd name="connsiteY5" fmla="*/ 5276656 h 6437737"/>
              <a:gd name="connsiteX6" fmla="*/ 4934531 w 10652760"/>
              <a:gd name="connsiteY6" fmla="*/ 5150900 h 6437737"/>
              <a:gd name="connsiteX7" fmla="*/ 435394 w 10652760"/>
              <a:gd name="connsiteY7" fmla="*/ 5151096 h 6437737"/>
              <a:gd name="connsiteX8" fmla="*/ 0 w 10652760"/>
              <a:gd name="connsiteY8" fmla="*/ 5074920 h 6437737"/>
              <a:gd name="connsiteX9" fmla="*/ 0 w 10652760"/>
              <a:gd name="connsiteY9" fmla="*/ 0 h 6437737"/>
              <a:gd name="connsiteX0" fmla="*/ 0 w 10652760"/>
              <a:gd name="connsiteY0" fmla="*/ 0 h 6437737"/>
              <a:gd name="connsiteX1" fmla="*/ 10652760 w 10652760"/>
              <a:gd name="connsiteY1" fmla="*/ 0 h 6437737"/>
              <a:gd name="connsiteX2" fmla="*/ 10652760 w 10652760"/>
              <a:gd name="connsiteY2" fmla="*/ 5989320 h 6437737"/>
              <a:gd name="connsiteX3" fmla="*/ 5035663 w 10652760"/>
              <a:gd name="connsiteY3" fmla="*/ 5994144 h 6437737"/>
              <a:gd name="connsiteX4" fmla="*/ 5070237 w 10652760"/>
              <a:gd name="connsiteY4" fmla="*/ 5905044 h 6437737"/>
              <a:gd name="connsiteX5" fmla="*/ 5070937 w 10652760"/>
              <a:gd name="connsiteY5" fmla="*/ 5276656 h 6437737"/>
              <a:gd name="connsiteX6" fmla="*/ 4934531 w 10652760"/>
              <a:gd name="connsiteY6" fmla="*/ 5150900 h 6437737"/>
              <a:gd name="connsiteX7" fmla="*/ 435394 w 10652760"/>
              <a:gd name="connsiteY7" fmla="*/ 5151096 h 6437737"/>
              <a:gd name="connsiteX8" fmla="*/ 0 w 10652760"/>
              <a:gd name="connsiteY8" fmla="*/ 5074920 h 6437737"/>
              <a:gd name="connsiteX9" fmla="*/ 0 w 10652760"/>
              <a:gd name="connsiteY9" fmla="*/ 0 h 6437737"/>
              <a:gd name="connsiteX0" fmla="*/ 0 w 10652760"/>
              <a:gd name="connsiteY0" fmla="*/ 0 h 6440508"/>
              <a:gd name="connsiteX1" fmla="*/ 10652760 w 10652760"/>
              <a:gd name="connsiteY1" fmla="*/ 0 h 6440508"/>
              <a:gd name="connsiteX2" fmla="*/ 10652760 w 10652760"/>
              <a:gd name="connsiteY2" fmla="*/ 5989320 h 6440508"/>
              <a:gd name="connsiteX3" fmla="*/ 5035663 w 10652760"/>
              <a:gd name="connsiteY3" fmla="*/ 5994144 h 6440508"/>
              <a:gd name="connsiteX4" fmla="*/ 5070237 w 10652760"/>
              <a:gd name="connsiteY4" fmla="*/ 5905044 h 6440508"/>
              <a:gd name="connsiteX5" fmla="*/ 5070937 w 10652760"/>
              <a:gd name="connsiteY5" fmla="*/ 5276656 h 6440508"/>
              <a:gd name="connsiteX6" fmla="*/ 4934531 w 10652760"/>
              <a:gd name="connsiteY6" fmla="*/ 5150900 h 6440508"/>
              <a:gd name="connsiteX7" fmla="*/ 435394 w 10652760"/>
              <a:gd name="connsiteY7" fmla="*/ 5151096 h 6440508"/>
              <a:gd name="connsiteX8" fmla="*/ 0 w 10652760"/>
              <a:gd name="connsiteY8" fmla="*/ 5074920 h 6440508"/>
              <a:gd name="connsiteX9" fmla="*/ 0 w 10652760"/>
              <a:gd name="connsiteY9" fmla="*/ 0 h 6440508"/>
              <a:gd name="connsiteX0" fmla="*/ 0 w 10652760"/>
              <a:gd name="connsiteY0" fmla="*/ 0 h 6010735"/>
              <a:gd name="connsiteX1" fmla="*/ 10652760 w 10652760"/>
              <a:gd name="connsiteY1" fmla="*/ 0 h 6010735"/>
              <a:gd name="connsiteX2" fmla="*/ 10652760 w 10652760"/>
              <a:gd name="connsiteY2" fmla="*/ 5989320 h 6010735"/>
              <a:gd name="connsiteX3" fmla="*/ 5035663 w 10652760"/>
              <a:gd name="connsiteY3" fmla="*/ 5994144 h 6010735"/>
              <a:gd name="connsiteX4" fmla="*/ 5070237 w 10652760"/>
              <a:gd name="connsiteY4" fmla="*/ 5905044 h 6010735"/>
              <a:gd name="connsiteX5" fmla="*/ 5070937 w 10652760"/>
              <a:gd name="connsiteY5" fmla="*/ 5276656 h 6010735"/>
              <a:gd name="connsiteX6" fmla="*/ 4934531 w 10652760"/>
              <a:gd name="connsiteY6" fmla="*/ 5150900 h 6010735"/>
              <a:gd name="connsiteX7" fmla="*/ 435394 w 10652760"/>
              <a:gd name="connsiteY7" fmla="*/ 5151096 h 6010735"/>
              <a:gd name="connsiteX8" fmla="*/ 0 w 10652760"/>
              <a:gd name="connsiteY8" fmla="*/ 5074920 h 6010735"/>
              <a:gd name="connsiteX9" fmla="*/ 0 w 10652760"/>
              <a:gd name="connsiteY9" fmla="*/ 0 h 6010735"/>
              <a:gd name="connsiteX0" fmla="*/ 0 w 10652760"/>
              <a:gd name="connsiteY0" fmla="*/ 0 h 5994144"/>
              <a:gd name="connsiteX1" fmla="*/ 10652760 w 10652760"/>
              <a:gd name="connsiteY1" fmla="*/ 0 h 5994144"/>
              <a:gd name="connsiteX2" fmla="*/ 10652760 w 10652760"/>
              <a:gd name="connsiteY2" fmla="*/ 5989320 h 5994144"/>
              <a:gd name="connsiteX3" fmla="*/ 5035663 w 10652760"/>
              <a:gd name="connsiteY3" fmla="*/ 5994144 h 5994144"/>
              <a:gd name="connsiteX4" fmla="*/ 5070237 w 10652760"/>
              <a:gd name="connsiteY4" fmla="*/ 5905044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0237 w 10652760"/>
              <a:gd name="connsiteY4" fmla="*/ 5905044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0237 w 10652760"/>
              <a:gd name="connsiteY4" fmla="*/ 5905044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0237 w 10652760"/>
              <a:gd name="connsiteY4" fmla="*/ 5905044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0237 w 10652760"/>
              <a:gd name="connsiteY4" fmla="*/ 5905044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0237 w 10652760"/>
              <a:gd name="connsiteY4" fmla="*/ 5905044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4999 w 10652760"/>
              <a:gd name="connsiteY4" fmla="*/ 5909807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2618 w 10652760"/>
              <a:gd name="connsiteY4" fmla="*/ 5907425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2618 w 10652760"/>
              <a:gd name="connsiteY4" fmla="*/ 5907425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 name="connsiteX0" fmla="*/ 0 w 10652760"/>
              <a:gd name="connsiteY0" fmla="*/ 0 h 6019456"/>
              <a:gd name="connsiteX1" fmla="*/ 10652760 w 10652760"/>
              <a:gd name="connsiteY1" fmla="*/ 0 h 6019456"/>
              <a:gd name="connsiteX2" fmla="*/ 10652760 w 10652760"/>
              <a:gd name="connsiteY2" fmla="*/ 5989320 h 6019456"/>
              <a:gd name="connsiteX3" fmla="*/ 5047979 w 10652760"/>
              <a:gd name="connsiteY3" fmla="*/ 5994144 h 6019456"/>
              <a:gd name="connsiteX4" fmla="*/ 5072618 w 10652760"/>
              <a:gd name="connsiteY4" fmla="*/ 5907425 h 6019456"/>
              <a:gd name="connsiteX5" fmla="*/ 5070937 w 10652760"/>
              <a:gd name="connsiteY5" fmla="*/ 5276656 h 6019456"/>
              <a:gd name="connsiteX6" fmla="*/ 4934531 w 10652760"/>
              <a:gd name="connsiteY6" fmla="*/ 5150900 h 6019456"/>
              <a:gd name="connsiteX7" fmla="*/ 435394 w 10652760"/>
              <a:gd name="connsiteY7" fmla="*/ 5151096 h 6019456"/>
              <a:gd name="connsiteX8" fmla="*/ 0 w 10652760"/>
              <a:gd name="connsiteY8" fmla="*/ 5074920 h 6019456"/>
              <a:gd name="connsiteX9" fmla="*/ 0 w 10652760"/>
              <a:gd name="connsiteY9" fmla="*/ 0 h 6019456"/>
              <a:gd name="connsiteX0" fmla="*/ 0 w 10652760"/>
              <a:gd name="connsiteY0" fmla="*/ 0 h 5994144"/>
              <a:gd name="connsiteX1" fmla="*/ 10652760 w 10652760"/>
              <a:gd name="connsiteY1" fmla="*/ 0 h 5994144"/>
              <a:gd name="connsiteX2" fmla="*/ 10652760 w 10652760"/>
              <a:gd name="connsiteY2" fmla="*/ 5989320 h 5994144"/>
              <a:gd name="connsiteX3" fmla="*/ 5047979 w 10652760"/>
              <a:gd name="connsiteY3" fmla="*/ 5994144 h 5994144"/>
              <a:gd name="connsiteX4" fmla="*/ 5072618 w 10652760"/>
              <a:gd name="connsiteY4" fmla="*/ 5907425 h 5994144"/>
              <a:gd name="connsiteX5" fmla="*/ 5070937 w 10652760"/>
              <a:gd name="connsiteY5" fmla="*/ 5276656 h 5994144"/>
              <a:gd name="connsiteX6" fmla="*/ 4934531 w 10652760"/>
              <a:gd name="connsiteY6" fmla="*/ 5150900 h 5994144"/>
              <a:gd name="connsiteX7" fmla="*/ 435394 w 10652760"/>
              <a:gd name="connsiteY7" fmla="*/ 5151096 h 5994144"/>
              <a:gd name="connsiteX8" fmla="*/ 0 w 10652760"/>
              <a:gd name="connsiteY8" fmla="*/ 5074920 h 5994144"/>
              <a:gd name="connsiteX9" fmla="*/ 0 w 10652760"/>
              <a:gd name="connsiteY9" fmla="*/ 0 h 5994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52760" h="5994144">
                <a:moveTo>
                  <a:pt x="0" y="0"/>
                </a:moveTo>
                <a:lnTo>
                  <a:pt x="10652760" y="0"/>
                </a:lnTo>
                <a:lnTo>
                  <a:pt x="10652760" y="5989320"/>
                </a:lnTo>
                <a:lnTo>
                  <a:pt x="5047979" y="5994144"/>
                </a:lnTo>
                <a:cubicBezTo>
                  <a:pt x="5075217" y="5940014"/>
                  <a:pt x="5072641" y="5922346"/>
                  <a:pt x="5072618" y="5907425"/>
                </a:cubicBezTo>
                <a:cubicBezTo>
                  <a:pt x="5072451" y="5797169"/>
                  <a:pt x="5071385" y="5303527"/>
                  <a:pt x="5070937" y="5276656"/>
                </a:cubicBezTo>
                <a:cubicBezTo>
                  <a:pt x="5036174" y="5219768"/>
                  <a:pt x="5035935" y="5188542"/>
                  <a:pt x="4934531" y="5150900"/>
                </a:cubicBezTo>
                <a:lnTo>
                  <a:pt x="435394" y="5151096"/>
                </a:lnTo>
                <a:cubicBezTo>
                  <a:pt x="275337" y="5049309"/>
                  <a:pt x="144019" y="5049642"/>
                  <a:pt x="0" y="5074920"/>
                </a:cubicBezTo>
                <a:lnTo>
                  <a:pt x="0" y="0"/>
                </a:lnTo>
                <a:close/>
              </a:path>
            </a:pathLst>
          </a:custGeom>
          <a:noFill/>
          <a:ln>
            <a:noFill/>
          </a:ln>
          <a:effectLst>
            <a:softEdge rad="0"/>
          </a:effectLst>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49420312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73F7A5C-A0DB-48BB-CD72-26BFCB18D3DD}"/>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0483403" y="204230"/>
            <a:ext cx="1468192" cy="604550"/>
          </a:xfrm>
          <a:prstGeom prst="rect">
            <a:avLst/>
          </a:prstGeom>
        </p:spPr>
      </p:pic>
      <p:pic>
        <p:nvPicPr>
          <p:cNvPr id="3" name="Graphic 2">
            <a:extLst>
              <a:ext uri="{FF2B5EF4-FFF2-40B4-BE49-F238E27FC236}">
                <a16:creationId xmlns:a16="http://schemas.microsoft.com/office/drawing/2014/main" id="{F6D590E9-C1B3-D82F-38FA-DDF4A4F7125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948333" y="0"/>
            <a:ext cx="2243667" cy="6858000"/>
          </a:xfrm>
          <a:prstGeom prst="rect">
            <a:avLst/>
          </a:prstGeom>
        </p:spPr>
      </p:pic>
      <p:sp>
        <p:nvSpPr>
          <p:cNvPr id="4" name="Text Placeholder 8">
            <a:extLst>
              <a:ext uri="{FF2B5EF4-FFF2-40B4-BE49-F238E27FC236}">
                <a16:creationId xmlns:a16="http://schemas.microsoft.com/office/drawing/2014/main" id="{DD675FD6-DAED-F54F-A78E-738ED657DF10}"/>
              </a:ext>
            </a:extLst>
          </p:cNvPr>
          <p:cNvSpPr>
            <a:spLocks noGrp="1"/>
          </p:cNvSpPr>
          <p:nvPr>
            <p:ph type="body" sz="quarter" idx="10" hasCustomPrompt="1"/>
          </p:nvPr>
        </p:nvSpPr>
        <p:spPr>
          <a:xfrm>
            <a:off x="340292" y="997527"/>
            <a:ext cx="10829062" cy="5317815"/>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endParaRPr lang="en-IS"/>
          </a:p>
        </p:txBody>
      </p:sp>
      <p:sp>
        <p:nvSpPr>
          <p:cNvPr id="5" name="Title Placeholder 12">
            <a:extLst>
              <a:ext uri="{FF2B5EF4-FFF2-40B4-BE49-F238E27FC236}">
                <a16:creationId xmlns:a16="http://schemas.microsoft.com/office/drawing/2014/main" id="{88FDF10D-631E-7B13-6EF4-FE3C27C1FF31}"/>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spTree>
    <p:extLst>
      <p:ext uri="{BB962C8B-B14F-4D97-AF65-F5344CB8AC3E}">
        <p14:creationId xmlns:p14="http://schemas.microsoft.com/office/powerpoint/2010/main" val="2369201421"/>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5 TST Roadmap">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F2BEDB2B-BF71-2FFC-58ED-4D242477B00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948333" y="0"/>
            <a:ext cx="2243667" cy="6858000"/>
          </a:xfrm>
          <a:prstGeom prst="rect">
            <a:avLst/>
          </a:prstGeom>
        </p:spPr>
      </p:pic>
      <p:pic>
        <p:nvPicPr>
          <p:cNvPr id="9" name="Graphic 8">
            <a:extLst>
              <a:ext uri="{FF2B5EF4-FFF2-40B4-BE49-F238E27FC236}">
                <a16:creationId xmlns:a16="http://schemas.microsoft.com/office/drawing/2014/main" id="{8C66F63E-8614-02DA-CB4E-FD5586B0B233}"/>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
        <p:nvSpPr>
          <p:cNvPr id="41" name="Title Placeholder 12">
            <a:extLst>
              <a:ext uri="{FF2B5EF4-FFF2-40B4-BE49-F238E27FC236}">
                <a16:creationId xmlns:a16="http://schemas.microsoft.com/office/drawing/2014/main" id="{E39FE8F5-E5E0-B6A7-8E35-6CEB9FA4D514}"/>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a:solidFill>
                  <a:srgbClr val="361D5C"/>
                </a:solidFill>
              </a:defRPr>
            </a:lvl1pPr>
          </a:lstStyle>
          <a:p>
            <a:r>
              <a:rPr lang="en-GB"/>
              <a:t>Insert episode title</a:t>
            </a:r>
            <a:endParaRPr lang="en-IS"/>
          </a:p>
        </p:txBody>
      </p:sp>
      <p:sp>
        <p:nvSpPr>
          <p:cNvPr id="2" name="Text Placeholder 36">
            <a:extLst>
              <a:ext uri="{FF2B5EF4-FFF2-40B4-BE49-F238E27FC236}">
                <a16:creationId xmlns:a16="http://schemas.microsoft.com/office/drawing/2014/main" id="{4278D9F8-EE5C-F941-9EBE-3554B5DB3B0E}"/>
              </a:ext>
            </a:extLst>
          </p:cNvPr>
          <p:cNvSpPr>
            <a:spLocks noGrp="1"/>
          </p:cNvSpPr>
          <p:nvPr>
            <p:ph type="body" sz="quarter" idx="20" hasCustomPrompt="1"/>
          </p:nvPr>
        </p:nvSpPr>
        <p:spPr>
          <a:xfrm>
            <a:off x="6650354" y="5281367"/>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3" name="Rounded Rectangle 1">
            <a:extLst>
              <a:ext uri="{FF2B5EF4-FFF2-40B4-BE49-F238E27FC236}">
                <a16:creationId xmlns:a16="http://schemas.microsoft.com/office/drawing/2014/main" id="{D25C16D4-2A93-A10B-E168-6786C7A730C4}"/>
              </a:ext>
            </a:extLst>
          </p:cNvPr>
          <p:cNvSpPr/>
          <p:nvPr userDrawn="1"/>
        </p:nvSpPr>
        <p:spPr>
          <a:xfrm>
            <a:off x="1292993" y="1339870"/>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10" name="Rounded Rectangle 3">
            <a:extLst>
              <a:ext uri="{FF2B5EF4-FFF2-40B4-BE49-F238E27FC236}">
                <a16:creationId xmlns:a16="http://schemas.microsoft.com/office/drawing/2014/main" id="{9A797585-284E-EC5C-613E-0C85E1AB3335}"/>
              </a:ext>
            </a:extLst>
          </p:cNvPr>
          <p:cNvSpPr/>
          <p:nvPr userDrawn="1"/>
        </p:nvSpPr>
        <p:spPr>
          <a:xfrm>
            <a:off x="1292993" y="2288499"/>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11" name="Rounded Rectangle 4">
            <a:extLst>
              <a:ext uri="{FF2B5EF4-FFF2-40B4-BE49-F238E27FC236}">
                <a16:creationId xmlns:a16="http://schemas.microsoft.com/office/drawing/2014/main" id="{3B3B0B7C-17A2-FCBB-646C-99C5847B8BEE}"/>
              </a:ext>
            </a:extLst>
          </p:cNvPr>
          <p:cNvSpPr/>
          <p:nvPr userDrawn="1"/>
        </p:nvSpPr>
        <p:spPr>
          <a:xfrm>
            <a:off x="1292993" y="3240255"/>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12" name="Rounded Rectangle 5">
            <a:extLst>
              <a:ext uri="{FF2B5EF4-FFF2-40B4-BE49-F238E27FC236}">
                <a16:creationId xmlns:a16="http://schemas.microsoft.com/office/drawing/2014/main" id="{51BD0548-526E-45FF-7409-76154BC95BFA}"/>
              </a:ext>
            </a:extLst>
          </p:cNvPr>
          <p:cNvSpPr/>
          <p:nvPr userDrawn="1"/>
        </p:nvSpPr>
        <p:spPr>
          <a:xfrm>
            <a:off x="1292993" y="4201064"/>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14" name="Rounded Rectangle 7">
            <a:extLst>
              <a:ext uri="{FF2B5EF4-FFF2-40B4-BE49-F238E27FC236}">
                <a16:creationId xmlns:a16="http://schemas.microsoft.com/office/drawing/2014/main" id="{8A3CD39D-3DF3-C230-0300-CF41F9D110D8}"/>
              </a:ext>
            </a:extLst>
          </p:cNvPr>
          <p:cNvSpPr/>
          <p:nvPr userDrawn="1"/>
        </p:nvSpPr>
        <p:spPr>
          <a:xfrm>
            <a:off x="1292993" y="5125662"/>
            <a:ext cx="4803007" cy="741145"/>
          </a:xfrm>
          <a:prstGeom prst="roundRect">
            <a:avLst/>
          </a:prstGeom>
          <a:solidFill>
            <a:srgbClr val="351C5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a:latin typeface="Segoe UI" panose="020B0502040204020203" pitchFamily="34" charset="0"/>
              <a:cs typeface="Segoe UI" panose="020B0502040204020203" pitchFamily="34" charset="0"/>
            </a:endParaRPr>
          </a:p>
        </p:txBody>
      </p:sp>
      <p:sp>
        <p:nvSpPr>
          <p:cNvPr id="15" name="TextBox 14">
            <a:extLst>
              <a:ext uri="{FF2B5EF4-FFF2-40B4-BE49-F238E27FC236}">
                <a16:creationId xmlns:a16="http://schemas.microsoft.com/office/drawing/2014/main" id="{3B173475-D0B8-2F77-BC18-329E298AD55A}"/>
              </a:ext>
            </a:extLst>
          </p:cNvPr>
          <p:cNvSpPr txBox="1"/>
          <p:nvPr userDrawn="1"/>
        </p:nvSpPr>
        <p:spPr>
          <a:xfrm>
            <a:off x="6220220" y="1479609"/>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22" name="TextBox 21">
            <a:extLst>
              <a:ext uri="{FF2B5EF4-FFF2-40B4-BE49-F238E27FC236}">
                <a16:creationId xmlns:a16="http://schemas.microsoft.com/office/drawing/2014/main" id="{FB0D89B0-8C72-D873-5963-96439576AB40}"/>
              </a:ext>
            </a:extLst>
          </p:cNvPr>
          <p:cNvSpPr txBox="1"/>
          <p:nvPr userDrawn="1"/>
        </p:nvSpPr>
        <p:spPr>
          <a:xfrm>
            <a:off x="6204377" y="2407118"/>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31" name="TextBox 30">
            <a:extLst>
              <a:ext uri="{FF2B5EF4-FFF2-40B4-BE49-F238E27FC236}">
                <a16:creationId xmlns:a16="http://schemas.microsoft.com/office/drawing/2014/main" id="{56B33769-74C3-B3E9-91B5-7A3BAD39F10E}"/>
              </a:ext>
            </a:extLst>
          </p:cNvPr>
          <p:cNvSpPr txBox="1"/>
          <p:nvPr userDrawn="1"/>
        </p:nvSpPr>
        <p:spPr>
          <a:xfrm>
            <a:off x="6220220" y="3337036"/>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32" name="TextBox 31">
            <a:extLst>
              <a:ext uri="{FF2B5EF4-FFF2-40B4-BE49-F238E27FC236}">
                <a16:creationId xmlns:a16="http://schemas.microsoft.com/office/drawing/2014/main" id="{CD0D767E-2238-C6AB-304B-10C62616153D}"/>
              </a:ext>
            </a:extLst>
          </p:cNvPr>
          <p:cNvSpPr txBox="1"/>
          <p:nvPr userDrawn="1"/>
        </p:nvSpPr>
        <p:spPr>
          <a:xfrm>
            <a:off x="6220220" y="4325934"/>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33" name="TextBox 32">
            <a:extLst>
              <a:ext uri="{FF2B5EF4-FFF2-40B4-BE49-F238E27FC236}">
                <a16:creationId xmlns:a16="http://schemas.microsoft.com/office/drawing/2014/main" id="{CC38F007-5BA8-71A0-8928-47EBAE08A00A}"/>
              </a:ext>
            </a:extLst>
          </p:cNvPr>
          <p:cNvSpPr txBox="1"/>
          <p:nvPr userDrawn="1"/>
        </p:nvSpPr>
        <p:spPr>
          <a:xfrm>
            <a:off x="6204377" y="5251034"/>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34" name="Oval 33">
            <a:extLst>
              <a:ext uri="{FF2B5EF4-FFF2-40B4-BE49-F238E27FC236}">
                <a16:creationId xmlns:a16="http://schemas.microsoft.com/office/drawing/2014/main" id="{8ADD8580-CCEB-77F5-CA7C-8B6D0930A443}"/>
              </a:ext>
            </a:extLst>
          </p:cNvPr>
          <p:cNvSpPr/>
          <p:nvPr userDrawn="1"/>
        </p:nvSpPr>
        <p:spPr>
          <a:xfrm>
            <a:off x="740355" y="1276445"/>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C9FC11FC-5020-F018-A64E-4306BFA0BD04}"/>
              </a:ext>
            </a:extLst>
          </p:cNvPr>
          <p:cNvSpPr/>
          <p:nvPr userDrawn="1"/>
        </p:nvSpPr>
        <p:spPr>
          <a:xfrm>
            <a:off x="743457" y="2216394"/>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38" name="Picture Placeholder 7">
            <a:extLst>
              <a:ext uri="{FF2B5EF4-FFF2-40B4-BE49-F238E27FC236}">
                <a16:creationId xmlns:a16="http://schemas.microsoft.com/office/drawing/2014/main" id="{D9A81F49-68F3-E3AC-F8A7-3EBB8C3F47A9}"/>
              </a:ext>
            </a:extLst>
          </p:cNvPr>
          <p:cNvSpPr>
            <a:spLocks noGrp="1"/>
          </p:cNvSpPr>
          <p:nvPr>
            <p:ph type="pic" sz="quarter" idx="12"/>
          </p:nvPr>
        </p:nvSpPr>
        <p:spPr>
          <a:xfrm>
            <a:off x="820322" y="2292607"/>
            <a:ext cx="728587" cy="729891"/>
          </a:xfrm>
          <a:prstGeom prst="ellipse">
            <a:avLst/>
          </a:prstGeom>
        </p:spPr>
        <p:txBody>
          <a:bodyPr/>
          <a:lstStyle>
            <a:lvl1pPr marL="0" indent="0">
              <a:buNone/>
              <a:defRPr sz="1200">
                <a:solidFill>
                  <a:schemeClr val="bg1"/>
                </a:solidFill>
              </a:defRPr>
            </a:lvl1pPr>
          </a:lstStyle>
          <a:p>
            <a:endParaRPr lang="en-US"/>
          </a:p>
        </p:txBody>
      </p:sp>
      <p:sp>
        <p:nvSpPr>
          <p:cNvPr id="39" name="Oval 38">
            <a:extLst>
              <a:ext uri="{FF2B5EF4-FFF2-40B4-BE49-F238E27FC236}">
                <a16:creationId xmlns:a16="http://schemas.microsoft.com/office/drawing/2014/main" id="{D091257E-68C5-A80E-F613-2828EE6EEB57}"/>
              </a:ext>
            </a:extLst>
          </p:cNvPr>
          <p:cNvSpPr/>
          <p:nvPr userDrawn="1"/>
        </p:nvSpPr>
        <p:spPr>
          <a:xfrm>
            <a:off x="737253" y="3156576"/>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40" name="Picture Placeholder 7">
            <a:extLst>
              <a:ext uri="{FF2B5EF4-FFF2-40B4-BE49-F238E27FC236}">
                <a16:creationId xmlns:a16="http://schemas.microsoft.com/office/drawing/2014/main" id="{CABABDBB-52EF-8CB5-39A0-E56F6EA78FD1}"/>
              </a:ext>
            </a:extLst>
          </p:cNvPr>
          <p:cNvSpPr>
            <a:spLocks noGrp="1"/>
          </p:cNvSpPr>
          <p:nvPr>
            <p:ph type="pic" sz="quarter" idx="13"/>
          </p:nvPr>
        </p:nvSpPr>
        <p:spPr>
          <a:xfrm>
            <a:off x="814118" y="3232789"/>
            <a:ext cx="728587" cy="729891"/>
          </a:xfrm>
          <a:prstGeom prst="ellipse">
            <a:avLst/>
          </a:prstGeom>
        </p:spPr>
        <p:txBody>
          <a:bodyPr/>
          <a:lstStyle>
            <a:lvl1pPr marL="0" indent="0">
              <a:buNone/>
              <a:defRPr sz="1200">
                <a:solidFill>
                  <a:schemeClr val="bg1"/>
                </a:solidFill>
              </a:defRPr>
            </a:lvl1pPr>
          </a:lstStyle>
          <a:p>
            <a:endParaRPr lang="en-US"/>
          </a:p>
        </p:txBody>
      </p:sp>
      <p:sp>
        <p:nvSpPr>
          <p:cNvPr id="46" name="Oval 45">
            <a:extLst>
              <a:ext uri="{FF2B5EF4-FFF2-40B4-BE49-F238E27FC236}">
                <a16:creationId xmlns:a16="http://schemas.microsoft.com/office/drawing/2014/main" id="{A616AE8D-0458-F6CF-BB6C-A1C7BC468F81}"/>
              </a:ext>
            </a:extLst>
          </p:cNvPr>
          <p:cNvSpPr/>
          <p:nvPr userDrawn="1"/>
        </p:nvSpPr>
        <p:spPr>
          <a:xfrm>
            <a:off x="740355" y="4105578"/>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52" name="Picture Placeholder 7">
            <a:extLst>
              <a:ext uri="{FF2B5EF4-FFF2-40B4-BE49-F238E27FC236}">
                <a16:creationId xmlns:a16="http://schemas.microsoft.com/office/drawing/2014/main" id="{09B69264-1509-3947-1DF3-4F4F87D13EA1}"/>
              </a:ext>
            </a:extLst>
          </p:cNvPr>
          <p:cNvSpPr>
            <a:spLocks noGrp="1"/>
          </p:cNvSpPr>
          <p:nvPr>
            <p:ph type="pic" sz="quarter" idx="14"/>
          </p:nvPr>
        </p:nvSpPr>
        <p:spPr>
          <a:xfrm>
            <a:off x="817220" y="4181791"/>
            <a:ext cx="728587" cy="729891"/>
          </a:xfrm>
          <a:prstGeom prst="ellipse">
            <a:avLst/>
          </a:prstGeom>
        </p:spPr>
        <p:txBody>
          <a:bodyPr/>
          <a:lstStyle>
            <a:lvl1pPr marL="0" indent="0">
              <a:buNone/>
              <a:defRPr sz="1200">
                <a:solidFill>
                  <a:schemeClr val="bg1"/>
                </a:solidFill>
              </a:defRPr>
            </a:lvl1pPr>
          </a:lstStyle>
          <a:p>
            <a:endParaRPr lang="en-US"/>
          </a:p>
        </p:txBody>
      </p:sp>
      <p:sp>
        <p:nvSpPr>
          <p:cNvPr id="53" name="Oval 52">
            <a:extLst>
              <a:ext uri="{FF2B5EF4-FFF2-40B4-BE49-F238E27FC236}">
                <a16:creationId xmlns:a16="http://schemas.microsoft.com/office/drawing/2014/main" id="{E8222CFD-648A-50CD-F3D9-4B4D229C8E0A}"/>
              </a:ext>
            </a:extLst>
          </p:cNvPr>
          <p:cNvSpPr/>
          <p:nvPr userDrawn="1"/>
        </p:nvSpPr>
        <p:spPr>
          <a:xfrm>
            <a:off x="737251" y="5055074"/>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54" name="Picture Placeholder 7">
            <a:extLst>
              <a:ext uri="{FF2B5EF4-FFF2-40B4-BE49-F238E27FC236}">
                <a16:creationId xmlns:a16="http://schemas.microsoft.com/office/drawing/2014/main" id="{A3FBA66B-F6AC-82DC-26E7-3BA700DE5188}"/>
              </a:ext>
            </a:extLst>
          </p:cNvPr>
          <p:cNvSpPr>
            <a:spLocks noGrp="1"/>
          </p:cNvSpPr>
          <p:nvPr>
            <p:ph type="pic" sz="quarter" idx="15"/>
          </p:nvPr>
        </p:nvSpPr>
        <p:spPr>
          <a:xfrm>
            <a:off x="809057" y="5122431"/>
            <a:ext cx="728587" cy="729891"/>
          </a:xfrm>
          <a:prstGeom prst="ellipse">
            <a:avLst/>
          </a:prstGeom>
        </p:spPr>
        <p:txBody>
          <a:bodyPr/>
          <a:lstStyle>
            <a:lvl1pPr marL="0" indent="0">
              <a:buNone/>
              <a:defRPr sz="1200">
                <a:solidFill>
                  <a:schemeClr val="bg1"/>
                </a:solidFill>
              </a:defRPr>
            </a:lvl1pPr>
          </a:lstStyle>
          <a:p>
            <a:endParaRPr lang="en-US"/>
          </a:p>
        </p:txBody>
      </p:sp>
      <p:sp>
        <p:nvSpPr>
          <p:cNvPr id="55" name="Text Placeholder 36">
            <a:extLst>
              <a:ext uri="{FF2B5EF4-FFF2-40B4-BE49-F238E27FC236}">
                <a16:creationId xmlns:a16="http://schemas.microsoft.com/office/drawing/2014/main" id="{B7A8B21E-68EB-CA4F-DE2D-3AD347FFC7FA}"/>
              </a:ext>
            </a:extLst>
          </p:cNvPr>
          <p:cNvSpPr>
            <a:spLocks noGrp="1"/>
          </p:cNvSpPr>
          <p:nvPr>
            <p:ph type="body" sz="quarter" idx="16" hasCustomPrompt="1"/>
          </p:nvPr>
        </p:nvSpPr>
        <p:spPr>
          <a:xfrm>
            <a:off x="6664480" y="1498999"/>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56" name="Text Placeholder 36">
            <a:extLst>
              <a:ext uri="{FF2B5EF4-FFF2-40B4-BE49-F238E27FC236}">
                <a16:creationId xmlns:a16="http://schemas.microsoft.com/office/drawing/2014/main" id="{054B57F2-264F-4D44-832B-4AF8A7C89631}"/>
              </a:ext>
            </a:extLst>
          </p:cNvPr>
          <p:cNvSpPr>
            <a:spLocks noGrp="1"/>
          </p:cNvSpPr>
          <p:nvPr>
            <p:ph type="body" sz="quarter" idx="17" hasCustomPrompt="1"/>
          </p:nvPr>
        </p:nvSpPr>
        <p:spPr>
          <a:xfrm>
            <a:off x="6648637" y="2435785"/>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58" name="Text Placeholder 36">
            <a:extLst>
              <a:ext uri="{FF2B5EF4-FFF2-40B4-BE49-F238E27FC236}">
                <a16:creationId xmlns:a16="http://schemas.microsoft.com/office/drawing/2014/main" id="{D00AC693-19A4-9588-3B89-B74F8F42C9F3}"/>
              </a:ext>
            </a:extLst>
          </p:cNvPr>
          <p:cNvSpPr>
            <a:spLocks noGrp="1"/>
          </p:cNvSpPr>
          <p:nvPr>
            <p:ph type="body" sz="quarter" idx="18" hasCustomPrompt="1"/>
          </p:nvPr>
        </p:nvSpPr>
        <p:spPr>
          <a:xfrm>
            <a:off x="6650354" y="3368917"/>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59" name="Text Placeholder 36">
            <a:extLst>
              <a:ext uri="{FF2B5EF4-FFF2-40B4-BE49-F238E27FC236}">
                <a16:creationId xmlns:a16="http://schemas.microsoft.com/office/drawing/2014/main" id="{BD305BB3-38BD-5C6E-8772-9409A050BB0C}"/>
              </a:ext>
            </a:extLst>
          </p:cNvPr>
          <p:cNvSpPr>
            <a:spLocks noGrp="1"/>
          </p:cNvSpPr>
          <p:nvPr>
            <p:ph type="body" sz="quarter" idx="19" hasCustomPrompt="1"/>
          </p:nvPr>
        </p:nvSpPr>
        <p:spPr>
          <a:xfrm>
            <a:off x="6645857" y="4353157"/>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60" name="Text Placeholder 46">
            <a:extLst>
              <a:ext uri="{FF2B5EF4-FFF2-40B4-BE49-F238E27FC236}">
                <a16:creationId xmlns:a16="http://schemas.microsoft.com/office/drawing/2014/main" id="{B2AEFC75-5FD9-D027-352D-BC4D0AC23435}"/>
              </a:ext>
            </a:extLst>
          </p:cNvPr>
          <p:cNvSpPr>
            <a:spLocks noGrp="1"/>
          </p:cNvSpPr>
          <p:nvPr>
            <p:ph type="body" sz="quarter" idx="21" hasCustomPrompt="1"/>
          </p:nvPr>
        </p:nvSpPr>
        <p:spPr>
          <a:xfrm>
            <a:off x="1699539" y="1339850"/>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#1</a:t>
            </a:r>
          </a:p>
        </p:txBody>
      </p:sp>
      <p:sp>
        <p:nvSpPr>
          <p:cNvPr id="61" name="Text Placeholder 46">
            <a:extLst>
              <a:ext uri="{FF2B5EF4-FFF2-40B4-BE49-F238E27FC236}">
                <a16:creationId xmlns:a16="http://schemas.microsoft.com/office/drawing/2014/main" id="{A6A4CAEC-1DD0-B142-D33E-DBBBF0A7F43A}"/>
              </a:ext>
            </a:extLst>
          </p:cNvPr>
          <p:cNvSpPr>
            <a:spLocks noGrp="1"/>
          </p:cNvSpPr>
          <p:nvPr>
            <p:ph type="body" sz="quarter" idx="22" hasCustomPrompt="1"/>
          </p:nvPr>
        </p:nvSpPr>
        <p:spPr>
          <a:xfrm>
            <a:off x="1699540" y="2293410"/>
            <a:ext cx="4248774" cy="732719"/>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#2</a:t>
            </a:r>
          </a:p>
        </p:txBody>
      </p:sp>
      <p:sp>
        <p:nvSpPr>
          <p:cNvPr id="62" name="Text Placeholder 46">
            <a:extLst>
              <a:ext uri="{FF2B5EF4-FFF2-40B4-BE49-F238E27FC236}">
                <a16:creationId xmlns:a16="http://schemas.microsoft.com/office/drawing/2014/main" id="{DBE074B3-3AA9-CDE6-4F41-DE6C66D3A5F1}"/>
              </a:ext>
            </a:extLst>
          </p:cNvPr>
          <p:cNvSpPr>
            <a:spLocks noGrp="1"/>
          </p:cNvSpPr>
          <p:nvPr>
            <p:ph type="body" sz="quarter" idx="23" hasCustomPrompt="1"/>
          </p:nvPr>
        </p:nvSpPr>
        <p:spPr>
          <a:xfrm>
            <a:off x="1699540" y="3244027"/>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#3</a:t>
            </a:r>
          </a:p>
        </p:txBody>
      </p:sp>
      <p:sp>
        <p:nvSpPr>
          <p:cNvPr id="63" name="Text Placeholder 46">
            <a:extLst>
              <a:ext uri="{FF2B5EF4-FFF2-40B4-BE49-F238E27FC236}">
                <a16:creationId xmlns:a16="http://schemas.microsoft.com/office/drawing/2014/main" id="{92305A44-F313-ED8E-62A2-C225D4917170}"/>
              </a:ext>
            </a:extLst>
          </p:cNvPr>
          <p:cNvSpPr>
            <a:spLocks noGrp="1"/>
          </p:cNvSpPr>
          <p:nvPr>
            <p:ph type="body" sz="quarter" idx="24" hasCustomPrompt="1"/>
          </p:nvPr>
        </p:nvSpPr>
        <p:spPr>
          <a:xfrm>
            <a:off x="1699540" y="4195487"/>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#4</a:t>
            </a:r>
          </a:p>
        </p:txBody>
      </p:sp>
      <p:sp>
        <p:nvSpPr>
          <p:cNvPr id="64" name="Text Placeholder 46">
            <a:extLst>
              <a:ext uri="{FF2B5EF4-FFF2-40B4-BE49-F238E27FC236}">
                <a16:creationId xmlns:a16="http://schemas.microsoft.com/office/drawing/2014/main" id="{F42B7144-D584-E8D7-8DE5-5A36ACE743F2}"/>
              </a:ext>
            </a:extLst>
          </p:cNvPr>
          <p:cNvSpPr>
            <a:spLocks noGrp="1"/>
          </p:cNvSpPr>
          <p:nvPr>
            <p:ph type="body" sz="quarter" idx="25" hasCustomPrompt="1"/>
          </p:nvPr>
        </p:nvSpPr>
        <p:spPr>
          <a:xfrm>
            <a:off x="1699540" y="5129192"/>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#5</a:t>
            </a:r>
          </a:p>
        </p:txBody>
      </p:sp>
      <p:sp>
        <p:nvSpPr>
          <p:cNvPr id="65" name="Content Placeholder 56">
            <a:extLst>
              <a:ext uri="{FF2B5EF4-FFF2-40B4-BE49-F238E27FC236}">
                <a16:creationId xmlns:a16="http://schemas.microsoft.com/office/drawing/2014/main" id="{247BA29D-95DF-D92C-1AF2-E5A7D2D720D8}"/>
              </a:ext>
            </a:extLst>
          </p:cNvPr>
          <p:cNvSpPr>
            <a:spLocks noGrp="1"/>
          </p:cNvSpPr>
          <p:nvPr>
            <p:ph sz="quarter" idx="26" hasCustomPrompt="1"/>
          </p:nvPr>
        </p:nvSpPr>
        <p:spPr>
          <a:xfrm>
            <a:off x="762312" y="1295299"/>
            <a:ext cx="831862" cy="832104"/>
          </a:xfrm>
          <a:prstGeom prst="ellipse">
            <a:avLst/>
          </a:prstGeom>
        </p:spPr>
        <p:txBody>
          <a:bodyPr/>
          <a:lstStyle>
            <a:lvl1pPr marL="0" indent="0">
              <a:buNone/>
              <a:defRPr sz="1200">
                <a:solidFill>
                  <a:schemeClr val="bg1"/>
                </a:solidFill>
              </a:defRPr>
            </a:lvl1pPr>
            <a:lvl2pPr marL="457200" indent="0">
              <a:buNone/>
              <a:defRPr sz="1200">
                <a:solidFill>
                  <a:schemeClr val="bg1"/>
                </a:solidFill>
              </a:defRPr>
            </a:lvl2pPr>
            <a:lvl3pPr marL="914400" indent="0">
              <a:buNone/>
              <a:defRPr sz="1200">
                <a:solidFill>
                  <a:schemeClr val="bg1"/>
                </a:solidFill>
              </a:defRPr>
            </a:lvl3pPr>
            <a:lvl4pPr marL="1371600" indent="0">
              <a:buNone/>
              <a:defRPr sz="1200">
                <a:solidFill>
                  <a:schemeClr val="bg1"/>
                </a:solidFill>
              </a:defRPr>
            </a:lvl4pPr>
            <a:lvl5pPr marL="0" indent="0">
              <a:buNone/>
              <a:defRPr sz="1200">
                <a:solidFill>
                  <a:schemeClr val="bg1"/>
                </a:solidFill>
              </a:defRPr>
            </a:lvl5pPr>
          </a:lstStyle>
          <a:p>
            <a:pPr lvl="4"/>
            <a:r>
              <a:rPr lang="en-US"/>
              <a:t>Picture</a:t>
            </a:r>
          </a:p>
        </p:txBody>
      </p:sp>
    </p:spTree>
    <p:extLst>
      <p:ext uri="{BB962C8B-B14F-4D97-AF65-F5344CB8AC3E}">
        <p14:creationId xmlns:p14="http://schemas.microsoft.com/office/powerpoint/2010/main" val="277405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mph" presetSubtype="2" fill="hold" nodeType="withEffect">
                                  <p:stCondLst>
                                    <p:cond delay="0"/>
                                  </p:stCondLst>
                                  <p:childTnLst>
                                    <p:animClr clrSpc="rgb" dir="cw">
                                      <p:cBhvr>
                                        <p:cTn id="6" dur="1000" fill="hold"/>
                                        <p:tgtEl>
                                          <p:spTgt spid="14"/>
                                        </p:tgtEl>
                                        <p:attrNameLst>
                                          <p:attrName>fillcolor</p:attrName>
                                        </p:attrNameLst>
                                      </p:cBhvr>
                                      <p:to>
                                        <a:srgbClr val="5F56C0"/>
                                      </p:to>
                                    </p:animClr>
                                    <p:set>
                                      <p:cBhvr>
                                        <p:cTn id="7" dur="1000" fill="hold"/>
                                        <p:tgtEl>
                                          <p:spTgt spid="14"/>
                                        </p:tgtEl>
                                        <p:attrNameLst>
                                          <p:attrName>fill.type</p:attrName>
                                        </p:attrNameLst>
                                      </p:cBhvr>
                                      <p:to>
                                        <p:strVal val="solid"/>
                                      </p:to>
                                    </p:set>
                                    <p:set>
                                      <p:cBhvr>
                                        <p:cTn id="8" dur="1000" fill="hold"/>
                                        <p:tgtEl>
                                          <p:spTgt spid="14"/>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4 TST Roadmap">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F2BEDB2B-BF71-2FFC-58ED-4D242477B00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948333" y="0"/>
            <a:ext cx="2243667" cy="6858000"/>
          </a:xfrm>
          <a:prstGeom prst="rect">
            <a:avLst/>
          </a:prstGeom>
        </p:spPr>
      </p:pic>
      <p:pic>
        <p:nvPicPr>
          <p:cNvPr id="9" name="Graphic 8">
            <a:extLst>
              <a:ext uri="{FF2B5EF4-FFF2-40B4-BE49-F238E27FC236}">
                <a16:creationId xmlns:a16="http://schemas.microsoft.com/office/drawing/2014/main" id="{8C66F63E-8614-02DA-CB4E-FD5586B0B233}"/>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
        <p:nvSpPr>
          <p:cNvPr id="5" name="Rounded Rectangle 3">
            <a:extLst>
              <a:ext uri="{FF2B5EF4-FFF2-40B4-BE49-F238E27FC236}">
                <a16:creationId xmlns:a16="http://schemas.microsoft.com/office/drawing/2014/main" id="{5546F3FB-F459-26D8-D2B4-205561338F78}"/>
              </a:ext>
            </a:extLst>
          </p:cNvPr>
          <p:cNvSpPr/>
          <p:nvPr userDrawn="1"/>
        </p:nvSpPr>
        <p:spPr>
          <a:xfrm>
            <a:off x="1278900" y="1327649"/>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6" name="Rounded Rectangle 4">
            <a:extLst>
              <a:ext uri="{FF2B5EF4-FFF2-40B4-BE49-F238E27FC236}">
                <a16:creationId xmlns:a16="http://schemas.microsoft.com/office/drawing/2014/main" id="{35332FD2-2392-4B5F-D95B-3C247E67B69C}"/>
              </a:ext>
            </a:extLst>
          </p:cNvPr>
          <p:cNvSpPr/>
          <p:nvPr userDrawn="1"/>
        </p:nvSpPr>
        <p:spPr>
          <a:xfrm>
            <a:off x="1278900" y="2348413"/>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7" name="Rounded Rectangle 5">
            <a:extLst>
              <a:ext uri="{FF2B5EF4-FFF2-40B4-BE49-F238E27FC236}">
                <a16:creationId xmlns:a16="http://schemas.microsoft.com/office/drawing/2014/main" id="{7CBF2004-9552-FC39-4996-617B7542EEBA}"/>
              </a:ext>
            </a:extLst>
          </p:cNvPr>
          <p:cNvSpPr/>
          <p:nvPr userDrawn="1"/>
        </p:nvSpPr>
        <p:spPr>
          <a:xfrm>
            <a:off x="1278900" y="3369177"/>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8" name="Rounded Rectangle 7">
            <a:extLst>
              <a:ext uri="{FF2B5EF4-FFF2-40B4-BE49-F238E27FC236}">
                <a16:creationId xmlns:a16="http://schemas.microsoft.com/office/drawing/2014/main" id="{6935011F-2797-D234-3319-5A5069ED272A}"/>
              </a:ext>
            </a:extLst>
          </p:cNvPr>
          <p:cNvSpPr/>
          <p:nvPr userDrawn="1"/>
        </p:nvSpPr>
        <p:spPr>
          <a:xfrm>
            <a:off x="1278900" y="4362783"/>
            <a:ext cx="4803007" cy="741145"/>
          </a:xfrm>
          <a:prstGeom prst="roundRect">
            <a:avLst/>
          </a:prstGeom>
          <a:solidFill>
            <a:srgbClr val="351C5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a:latin typeface="Segoe UI" panose="020B0502040204020203" pitchFamily="34" charset="0"/>
              <a:cs typeface="Segoe UI" panose="020B0502040204020203" pitchFamily="34" charset="0"/>
            </a:endParaRPr>
          </a:p>
        </p:txBody>
      </p:sp>
      <p:sp>
        <p:nvSpPr>
          <p:cNvPr id="17" name="TextBox 16">
            <a:extLst>
              <a:ext uri="{FF2B5EF4-FFF2-40B4-BE49-F238E27FC236}">
                <a16:creationId xmlns:a16="http://schemas.microsoft.com/office/drawing/2014/main" id="{2F1B5421-FE63-49F7-281C-68586D294E6F}"/>
              </a:ext>
            </a:extLst>
          </p:cNvPr>
          <p:cNvSpPr txBox="1"/>
          <p:nvPr userDrawn="1"/>
        </p:nvSpPr>
        <p:spPr>
          <a:xfrm>
            <a:off x="6190284" y="1464374"/>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18" name="TextBox 17">
            <a:extLst>
              <a:ext uri="{FF2B5EF4-FFF2-40B4-BE49-F238E27FC236}">
                <a16:creationId xmlns:a16="http://schemas.microsoft.com/office/drawing/2014/main" id="{88B9B96F-C0AF-8CBD-C143-7DC721A4F69D}"/>
              </a:ext>
            </a:extLst>
          </p:cNvPr>
          <p:cNvSpPr txBox="1"/>
          <p:nvPr userDrawn="1"/>
        </p:nvSpPr>
        <p:spPr>
          <a:xfrm>
            <a:off x="6206127" y="2481406"/>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19" name="TextBox 18">
            <a:extLst>
              <a:ext uri="{FF2B5EF4-FFF2-40B4-BE49-F238E27FC236}">
                <a16:creationId xmlns:a16="http://schemas.microsoft.com/office/drawing/2014/main" id="{213529C4-16CE-EE81-E8B4-887107038C0D}"/>
              </a:ext>
            </a:extLst>
          </p:cNvPr>
          <p:cNvSpPr txBox="1"/>
          <p:nvPr userDrawn="1"/>
        </p:nvSpPr>
        <p:spPr>
          <a:xfrm>
            <a:off x="6206127" y="3493620"/>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20" name="TextBox 19">
            <a:extLst>
              <a:ext uri="{FF2B5EF4-FFF2-40B4-BE49-F238E27FC236}">
                <a16:creationId xmlns:a16="http://schemas.microsoft.com/office/drawing/2014/main" id="{8AC1A5C2-9BA1-C2B2-DA65-E3EB3773AF58}"/>
              </a:ext>
            </a:extLst>
          </p:cNvPr>
          <p:cNvSpPr txBox="1"/>
          <p:nvPr userDrawn="1"/>
        </p:nvSpPr>
        <p:spPr>
          <a:xfrm>
            <a:off x="6190284" y="4478675"/>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23" name="Oval 22">
            <a:extLst>
              <a:ext uri="{FF2B5EF4-FFF2-40B4-BE49-F238E27FC236}">
                <a16:creationId xmlns:a16="http://schemas.microsoft.com/office/drawing/2014/main" id="{28658C7D-B6FA-FE7F-C4BC-454FEB0F4092}"/>
              </a:ext>
            </a:extLst>
          </p:cNvPr>
          <p:cNvSpPr/>
          <p:nvPr userDrawn="1"/>
        </p:nvSpPr>
        <p:spPr>
          <a:xfrm>
            <a:off x="729364" y="1255544"/>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4" name="Picture Placeholder 7">
            <a:extLst>
              <a:ext uri="{FF2B5EF4-FFF2-40B4-BE49-F238E27FC236}">
                <a16:creationId xmlns:a16="http://schemas.microsoft.com/office/drawing/2014/main" id="{10406E50-4073-4400-801B-1ACEFCA73C71}"/>
              </a:ext>
            </a:extLst>
          </p:cNvPr>
          <p:cNvSpPr>
            <a:spLocks noGrp="1"/>
          </p:cNvSpPr>
          <p:nvPr>
            <p:ph type="pic" sz="quarter" idx="12"/>
          </p:nvPr>
        </p:nvSpPr>
        <p:spPr>
          <a:xfrm>
            <a:off x="806229" y="1331757"/>
            <a:ext cx="728587" cy="729891"/>
          </a:xfrm>
          <a:prstGeom prst="ellipse">
            <a:avLst/>
          </a:prstGeom>
        </p:spPr>
        <p:txBody>
          <a:bodyPr/>
          <a:lstStyle>
            <a:lvl1pPr marL="0" indent="0">
              <a:buNone/>
              <a:defRPr sz="1200">
                <a:solidFill>
                  <a:schemeClr val="bg1"/>
                </a:solidFill>
              </a:defRPr>
            </a:lvl1pPr>
          </a:lstStyle>
          <a:p>
            <a:endParaRPr lang="en-US"/>
          </a:p>
        </p:txBody>
      </p:sp>
      <p:sp>
        <p:nvSpPr>
          <p:cNvPr id="25" name="Oval 24">
            <a:extLst>
              <a:ext uri="{FF2B5EF4-FFF2-40B4-BE49-F238E27FC236}">
                <a16:creationId xmlns:a16="http://schemas.microsoft.com/office/drawing/2014/main" id="{D956A26E-6210-3D38-4BBB-04A14405664E}"/>
              </a:ext>
            </a:extLst>
          </p:cNvPr>
          <p:cNvSpPr/>
          <p:nvPr userDrawn="1"/>
        </p:nvSpPr>
        <p:spPr>
          <a:xfrm>
            <a:off x="723160" y="2264734"/>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6" name="Picture Placeholder 7">
            <a:extLst>
              <a:ext uri="{FF2B5EF4-FFF2-40B4-BE49-F238E27FC236}">
                <a16:creationId xmlns:a16="http://schemas.microsoft.com/office/drawing/2014/main" id="{5C56CECB-C05D-5FDA-4BC1-869FE753A570}"/>
              </a:ext>
            </a:extLst>
          </p:cNvPr>
          <p:cNvSpPr>
            <a:spLocks noGrp="1"/>
          </p:cNvSpPr>
          <p:nvPr>
            <p:ph type="pic" sz="quarter" idx="13"/>
          </p:nvPr>
        </p:nvSpPr>
        <p:spPr>
          <a:xfrm>
            <a:off x="800025" y="2340947"/>
            <a:ext cx="728587" cy="729891"/>
          </a:xfrm>
          <a:prstGeom prst="ellipse">
            <a:avLst/>
          </a:prstGeom>
        </p:spPr>
        <p:txBody>
          <a:bodyPr/>
          <a:lstStyle>
            <a:lvl1pPr marL="0" indent="0">
              <a:buNone/>
              <a:defRPr sz="1200">
                <a:solidFill>
                  <a:schemeClr val="bg1"/>
                </a:solidFill>
              </a:defRPr>
            </a:lvl1pPr>
          </a:lstStyle>
          <a:p>
            <a:endParaRPr lang="en-US"/>
          </a:p>
        </p:txBody>
      </p:sp>
      <p:sp>
        <p:nvSpPr>
          <p:cNvPr id="27" name="Oval 26">
            <a:extLst>
              <a:ext uri="{FF2B5EF4-FFF2-40B4-BE49-F238E27FC236}">
                <a16:creationId xmlns:a16="http://schemas.microsoft.com/office/drawing/2014/main" id="{6424E71A-711B-37B2-D725-E98440547BA6}"/>
              </a:ext>
            </a:extLst>
          </p:cNvPr>
          <p:cNvSpPr/>
          <p:nvPr userDrawn="1"/>
        </p:nvSpPr>
        <p:spPr>
          <a:xfrm>
            <a:off x="726262" y="3273691"/>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8" name="Picture Placeholder 7">
            <a:extLst>
              <a:ext uri="{FF2B5EF4-FFF2-40B4-BE49-F238E27FC236}">
                <a16:creationId xmlns:a16="http://schemas.microsoft.com/office/drawing/2014/main" id="{42C4CBA4-1B2B-7CF7-6A47-7ACC479282C6}"/>
              </a:ext>
            </a:extLst>
          </p:cNvPr>
          <p:cNvSpPr>
            <a:spLocks noGrp="1"/>
          </p:cNvSpPr>
          <p:nvPr>
            <p:ph type="pic" sz="quarter" idx="14"/>
          </p:nvPr>
        </p:nvSpPr>
        <p:spPr>
          <a:xfrm>
            <a:off x="803127" y="3349904"/>
            <a:ext cx="728587" cy="729891"/>
          </a:xfrm>
          <a:prstGeom prst="ellipse">
            <a:avLst/>
          </a:prstGeom>
        </p:spPr>
        <p:txBody>
          <a:bodyPr/>
          <a:lstStyle>
            <a:lvl1pPr marL="0" indent="0">
              <a:buNone/>
              <a:defRPr sz="1200">
                <a:solidFill>
                  <a:schemeClr val="bg1"/>
                </a:solidFill>
              </a:defRPr>
            </a:lvl1pPr>
          </a:lstStyle>
          <a:p>
            <a:endParaRPr lang="en-US"/>
          </a:p>
        </p:txBody>
      </p:sp>
      <p:sp>
        <p:nvSpPr>
          <p:cNvPr id="29" name="Oval 28">
            <a:extLst>
              <a:ext uri="{FF2B5EF4-FFF2-40B4-BE49-F238E27FC236}">
                <a16:creationId xmlns:a16="http://schemas.microsoft.com/office/drawing/2014/main" id="{E4A57850-94E8-F4BC-E6B4-5BA3D9E6F341}"/>
              </a:ext>
            </a:extLst>
          </p:cNvPr>
          <p:cNvSpPr/>
          <p:nvPr userDrawn="1"/>
        </p:nvSpPr>
        <p:spPr>
          <a:xfrm>
            <a:off x="723158" y="4292195"/>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30" name="Picture Placeholder 7">
            <a:extLst>
              <a:ext uri="{FF2B5EF4-FFF2-40B4-BE49-F238E27FC236}">
                <a16:creationId xmlns:a16="http://schemas.microsoft.com/office/drawing/2014/main" id="{C0EA26C5-CAE6-3DEB-9093-C301964765A6}"/>
              </a:ext>
            </a:extLst>
          </p:cNvPr>
          <p:cNvSpPr>
            <a:spLocks noGrp="1"/>
          </p:cNvSpPr>
          <p:nvPr>
            <p:ph type="pic" sz="quarter" idx="15"/>
          </p:nvPr>
        </p:nvSpPr>
        <p:spPr>
          <a:xfrm>
            <a:off x="794964" y="4359552"/>
            <a:ext cx="728587" cy="729891"/>
          </a:xfrm>
          <a:prstGeom prst="ellipse">
            <a:avLst/>
          </a:prstGeom>
        </p:spPr>
        <p:txBody>
          <a:bodyPr/>
          <a:lstStyle>
            <a:lvl1pPr marL="0" indent="0">
              <a:buNone/>
              <a:defRPr sz="1200">
                <a:solidFill>
                  <a:schemeClr val="bg1"/>
                </a:solidFill>
              </a:defRPr>
            </a:lvl1pPr>
          </a:lstStyle>
          <a:p>
            <a:endParaRPr lang="en-US"/>
          </a:p>
        </p:txBody>
      </p:sp>
      <p:sp>
        <p:nvSpPr>
          <p:cNvPr id="35" name="TextBox 34">
            <a:extLst>
              <a:ext uri="{FF2B5EF4-FFF2-40B4-BE49-F238E27FC236}">
                <a16:creationId xmlns:a16="http://schemas.microsoft.com/office/drawing/2014/main" id="{4CE77C2D-ECBD-E152-ED0F-60245D84F78E}"/>
              </a:ext>
            </a:extLst>
          </p:cNvPr>
          <p:cNvSpPr txBox="1"/>
          <p:nvPr userDrawn="1"/>
        </p:nvSpPr>
        <p:spPr>
          <a:xfrm>
            <a:off x="6634544" y="4506951"/>
            <a:ext cx="4509709" cy="369332"/>
          </a:xfrm>
          <a:prstGeom prst="rect">
            <a:avLst/>
          </a:prstGeom>
          <a:noFill/>
        </p:spPr>
        <p:txBody>
          <a:bodyPr wrap="square" rtlCol="0" anchor="ctr">
            <a:spAutoFit/>
          </a:bodyPr>
          <a:lstStyle/>
          <a:p>
            <a:endParaRPr lang="en-US"/>
          </a:p>
        </p:txBody>
      </p:sp>
      <p:sp>
        <p:nvSpPr>
          <p:cNvPr id="41" name="Title Placeholder 12">
            <a:extLst>
              <a:ext uri="{FF2B5EF4-FFF2-40B4-BE49-F238E27FC236}">
                <a16:creationId xmlns:a16="http://schemas.microsoft.com/office/drawing/2014/main" id="{E39FE8F5-E5E0-B6A7-8E35-6CEB9FA4D514}"/>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a:solidFill>
                  <a:srgbClr val="361D5C"/>
                </a:solidFill>
              </a:defRPr>
            </a:lvl1pPr>
          </a:lstStyle>
          <a:p>
            <a:r>
              <a:rPr lang="en-GB"/>
              <a:t>Insert episode title</a:t>
            </a:r>
            <a:endParaRPr lang="en-IS"/>
          </a:p>
        </p:txBody>
      </p:sp>
      <p:sp>
        <p:nvSpPr>
          <p:cNvPr id="42" name="Text Placeholder 36">
            <a:extLst>
              <a:ext uri="{FF2B5EF4-FFF2-40B4-BE49-F238E27FC236}">
                <a16:creationId xmlns:a16="http://schemas.microsoft.com/office/drawing/2014/main" id="{81030044-4BF1-F4DE-31E5-508BAC58E1F6}"/>
              </a:ext>
            </a:extLst>
          </p:cNvPr>
          <p:cNvSpPr>
            <a:spLocks noGrp="1"/>
          </p:cNvSpPr>
          <p:nvPr>
            <p:ph type="body" sz="quarter" idx="17" hasCustomPrompt="1"/>
          </p:nvPr>
        </p:nvSpPr>
        <p:spPr>
          <a:xfrm>
            <a:off x="6634544" y="1493041"/>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43" name="Text Placeholder 36">
            <a:extLst>
              <a:ext uri="{FF2B5EF4-FFF2-40B4-BE49-F238E27FC236}">
                <a16:creationId xmlns:a16="http://schemas.microsoft.com/office/drawing/2014/main" id="{7C1781BA-4FC0-678F-5CE7-7DEE26050ECC}"/>
              </a:ext>
            </a:extLst>
          </p:cNvPr>
          <p:cNvSpPr>
            <a:spLocks noGrp="1"/>
          </p:cNvSpPr>
          <p:nvPr>
            <p:ph type="body" sz="quarter" idx="18" hasCustomPrompt="1"/>
          </p:nvPr>
        </p:nvSpPr>
        <p:spPr>
          <a:xfrm>
            <a:off x="6636261" y="2492021"/>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44" name="Text Placeholder 36">
            <a:extLst>
              <a:ext uri="{FF2B5EF4-FFF2-40B4-BE49-F238E27FC236}">
                <a16:creationId xmlns:a16="http://schemas.microsoft.com/office/drawing/2014/main" id="{332289D7-783C-424E-ADB5-BB5F11BE6317}"/>
              </a:ext>
            </a:extLst>
          </p:cNvPr>
          <p:cNvSpPr>
            <a:spLocks noGrp="1"/>
          </p:cNvSpPr>
          <p:nvPr>
            <p:ph type="body" sz="quarter" idx="19" hasCustomPrompt="1"/>
          </p:nvPr>
        </p:nvSpPr>
        <p:spPr>
          <a:xfrm>
            <a:off x="6631764" y="3510210"/>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45" name="Text Placeholder 36">
            <a:extLst>
              <a:ext uri="{FF2B5EF4-FFF2-40B4-BE49-F238E27FC236}">
                <a16:creationId xmlns:a16="http://schemas.microsoft.com/office/drawing/2014/main" id="{C8A8ECE0-F812-EE25-2739-9C6CDB7DE7B4}"/>
              </a:ext>
            </a:extLst>
          </p:cNvPr>
          <p:cNvSpPr>
            <a:spLocks noGrp="1"/>
          </p:cNvSpPr>
          <p:nvPr>
            <p:ph type="body" sz="quarter" idx="20" hasCustomPrompt="1"/>
          </p:nvPr>
        </p:nvSpPr>
        <p:spPr>
          <a:xfrm>
            <a:off x="6636261" y="4487742"/>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48" name="Text Placeholder 46">
            <a:extLst>
              <a:ext uri="{FF2B5EF4-FFF2-40B4-BE49-F238E27FC236}">
                <a16:creationId xmlns:a16="http://schemas.microsoft.com/office/drawing/2014/main" id="{4783FD5B-79DB-746C-9FE1-79A22399187E}"/>
              </a:ext>
            </a:extLst>
          </p:cNvPr>
          <p:cNvSpPr>
            <a:spLocks noGrp="1"/>
          </p:cNvSpPr>
          <p:nvPr>
            <p:ph type="body" sz="quarter" idx="22" hasCustomPrompt="1"/>
          </p:nvPr>
        </p:nvSpPr>
        <p:spPr>
          <a:xfrm>
            <a:off x="1685447" y="1332560"/>
            <a:ext cx="4248774" cy="732719"/>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#1</a:t>
            </a:r>
          </a:p>
        </p:txBody>
      </p:sp>
      <p:sp>
        <p:nvSpPr>
          <p:cNvPr id="49" name="Text Placeholder 46">
            <a:extLst>
              <a:ext uri="{FF2B5EF4-FFF2-40B4-BE49-F238E27FC236}">
                <a16:creationId xmlns:a16="http://schemas.microsoft.com/office/drawing/2014/main" id="{3D63E9D8-6409-6433-067D-9ECBC92AC487}"/>
              </a:ext>
            </a:extLst>
          </p:cNvPr>
          <p:cNvSpPr>
            <a:spLocks noGrp="1"/>
          </p:cNvSpPr>
          <p:nvPr>
            <p:ph type="body" sz="quarter" idx="23" hasCustomPrompt="1"/>
          </p:nvPr>
        </p:nvSpPr>
        <p:spPr>
          <a:xfrm>
            <a:off x="1685447" y="2352185"/>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#2</a:t>
            </a:r>
          </a:p>
        </p:txBody>
      </p:sp>
      <p:sp>
        <p:nvSpPr>
          <p:cNvPr id="50" name="Text Placeholder 46">
            <a:extLst>
              <a:ext uri="{FF2B5EF4-FFF2-40B4-BE49-F238E27FC236}">
                <a16:creationId xmlns:a16="http://schemas.microsoft.com/office/drawing/2014/main" id="{35BAB661-7529-5DFB-7C63-7EE9730584E6}"/>
              </a:ext>
            </a:extLst>
          </p:cNvPr>
          <p:cNvSpPr>
            <a:spLocks noGrp="1"/>
          </p:cNvSpPr>
          <p:nvPr>
            <p:ph type="body" sz="quarter" idx="24" hasCustomPrompt="1"/>
          </p:nvPr>
        </p:nvSpPr>
        <p:spPr>
          <a:xfrm>
            <a:off x="1685447" y="3363600"/>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#3</a:t>
            </a:r>
          </a:p>
        </p:txBody>
      </p:sp>
      <p:sp>
        <p:nvSpPr>
          <p:cNvPr id="51" name="Text Placeholder 46">
            <a:extLst>
              <a:ext uri="{FF2B5EF4-FFF2-40B4-BE49-F238E27FC236}">
                <a16:creationId xmlns:a16="http://schemas.microsoft.com/office/drawing/2014/main" id="{9A8BEFCD-AFF1-EA6B-C7F5-B4CC38B0FE10}"/>
              </a:ext>
            </a:extLst>
          </p:cNvPr>
          <p:cNvSpPr>
            <a:spLocks noGrp="1"/>
          </p:cNvSpPr>
          <p:nvPr>
            <p:ph type="body" sz="quarter" idx="25" hasCustomPrompt="1"/>
          </p:nvPr>
        </p:nvSpPr>
        <p:spPr>
          <a:xfrm>
            <a:off x="1685447" y="4366313"/>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#4</a:t>
            </a:r>
          </a:p>
        </p:txBody>
      </p:sp>
    </p:spTree>
    <p:extLst>
      <p:ext uri="{BB962C8B-B14F-4D97-AF65-F5344CB8AC3E}">
        <p14:creationId xmlns:p14="http://schemas.microsoft.com/office/powerpoint/2010/main" val="349469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mph" presetSubtype="2" fill="hold" nodeType="withEffect">
                                  <p:stCondLst>
                                    <p:cond delay="0"/>
                                  </p:stCondLst>
                                  <p:childTnLst>
                                    <p:animClr clrSpc="rgb" dir="cw">
                                      <p:cBhvr>
                                        <p:cTn id="6" dur="1000" fill="hold"/>
                                        <p:tgtEl>
                                          <p:spTgt spid="8"/>
                                        </p:tgtEl>
                                        <p:attrNameLst>
                                          <p:attrName>fillcolor</p:attrName>
                                        </p:attrNameLst>
                                      </p:cBhvr>
                                      <p:to>
                                        <a:srgbClr val="5F56C0"/>
                                      </p:to>
                                    </p:animClr>
                                    <p:set>
                                      <p:cBhvr>
                                        <p:cTn id="7" dur="1000" fill="hold"/>
                                        <p:tgtEl>
                                          <p:spTgt spid="8"/>
                                        </p:tgtEl>
                                        <p:attrNameLst>
                                          <p:attrName>fill.type</p:attrName>
                                        </p:attrNameLst>
                                      </p:cBhvr>
                                      <p:to>
                                        <p:strVal val="solid"/>
                                      </p:to>
                                    </p:set>
                                    <p:set>
                                      <p:cBhvr>
                                        <p:cTn id="8" dur="1000" fill="hold"/>
                                        <p:tgtEl>
                                          <p:spTgt spid="8"/>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3 TST Roadmap">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F2BEDB2B-BF71-2FFC-58ED-4D242477B00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948333" y="0"/>
            <a:ext cx="2243667" cy="6858000"/>
          </a:xfrm>
          <a:prstGeom prst="rect">
            <a:avLst/>
          </a:prstGeom>
        </p:spPr>
      </p:pic>
      <p:pic>
        <p:nvPicPr>
          <p:cNvPr id="9" name="Graphic 8">
            <a:extLst>
              <a:ext uri="{FF2B5EF4-FFF2-40B4-BE49-F238E27FC236}">
                <a16:creationId xmlns:a16="http://schemas.microsoft.com/office/drawing/2014/main" id="{8C66F63E-8614-02DA-CB4E-FD5586B0B233}"/>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
        <p:nvSpPr>
          <p:cNvPr id="5" name="Rounded Rectangle 3">
            <a:extLst>
              <a:ext uri="{FF2B5EF4-FFF2-40B4-BE49-F238E27FC236}">
                <a16:creationId xmlns:a16="http://schemas.microsoft.com/office/drawing/2014/main" id="{5546F3FB-F459-26D8-D2B4-205561338F78}"/>
              </a:ext>
            </a:extLst>
          </p:cNvPr>
          <p:cNvSpPr/>
          <p:nvPr userDrawn="1"/>
        </p:nvSpPr>
        <p:spPr>
          <a:xfrm>
            <a:off x="1278900" y="1327649"/>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6" name="Rounded Rectangle 4">
            <a:extLst>
              <a:ext uri="{FF2B5EF4-FFF2-40B4-BE49-F238E27FC236}">
                <a16:creationId xmlns:a16="http://schemas.microsoft.com/office/drawing/2014/main" id="{35332FD2-2392-4B5F-D95B-3C247E67B69C}"/>
              </a:ext>
            </a:extLst>
          </p:cNvPr>
          <p:cNvSpPr/>
          <p:nvPr userDrawn="1"/>
        </p:nvSpPr>
        <p:spPr>
          <a:xfrm>
            <a:off x="1278900" y="2433819"/>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7" name="Rounded Rectangle 5">
            <a:extLst>
              <a:ext uri="{FF2B5EF4-FFF2-40B4-BE49-F238E27FC236}">
                <a16:creationId xmlns:a16="http://schemas.microsoft.com/office/drawing/2014/main" id="{7CBF2004-9552-FC39-4996-617B7542EEBA}"/>
              </a:ext>
            </a:extLst>
          </p:cNvPr>
          <p:cNvSpPr/>
          <p:nvPr userDrawn="1"/>
        </p:nvSpPr>
        <p:spPr>
          <a:xfrm>
            <a:off x="1278900" y="3539989"/>
            <a:ext cx="4803007" cy="741145"/>
          </a:xfrm>
          <a:prstGeom prst="roundRect">
            <a:avLst/>
          </a:pr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60000" lvl="0" indent="0" defTabSz="1555750">
              <a:lnSpc>
                <a:spcPct val="90000"/>
              </a:lnSpc>
              <a:spcBef>
                <a:spcPct val="0"/>
              </a:spcBef>
              <a:spcAft>
                <a:spcPct val="35000"/>
              </a:spcAft>
              <a:buNone/>
            </a:pPr>
            <a:endParaRPr lang="en-US" sz="2800" kern="1200">
              <a:latin typeface="Segoe UI" panose="020B0502040204020203" pitchFamily="34" charset="0"/>
              <a:cs typeface="Segoe UI" panose="020B0502040204020203" pitchFamily="34" charset="0"/>
            </a:endParaRPr>
          </a:p>
        </p:txBody>
      </p:sp>
      <p:sp>
        <p:nvSpPr>
          <p:cNvPr id="17" name="TextBox 16">
            <a:extLst>
              <a:ext uri="{FF2B5EF4-FFF2-40B4-BE49-F238E27FC236}">
                <a16:creationId xmlns:a16="http://schemas.microsoft.com/office/drawing/2014/main" id="{2F1B5421-FE63-49F7-281C-68586D294E6F}"/>
              </a:ext>
            </a:extLst>
          </p:cNvPr>
          <p:cNvSpPr txBox="1"/>
          <p:nvPr userDrawn="1"/>
        </p:nvSpPr>
        <p:spPr>
          <a:xfrm>
            <a:off x="6190284" y="1464374"/>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18" name="TextBox 17">
            <a:extLst>
              <a:ext uri="{FF2B5EF4-FFF2-40B4-BE49-F238E27FC236}">
                <a16:creationId xmlns:a16="http://schemas.microsoft.com/office/drawing/2014/main" id="{88B9B96F-C0AF-8CBD-C143-7DC721A4F69D}"/>
              </a:ext>
            </a:extLst>
          </p:cNvPr>
          <p:cNvSpPr txBox="1"/>
          <p:nvPr userDrawn="1"/>
        </p:nvSpPr>
        <p:spPr>
          <a:xfrm>
            <a:off x="6206127" y="2566812"/>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19" name="TextBox 18">
            <a:extLst>
              <a:ext uri="{FF2B5EF4-FFF2-40B4-BE49-F238E27FC236}">
                <a16:creationId xmlns:a16="http://schemas.microsoft.com/office/drawing/2014/main" id="{213529C4-16CE-EE81-E8B4-887107038C0D}"/>
              </a:ext>
            </a:extLst>
          </p:cNvPr>
          <p:cNvSpPr txBox="1"/>
          <p:nvPr userDrawn="1"/>
        </p:nvSpPr>
        <p:spPr>
          <a:xfrm>
            <a:off x="6206127" y="3664432"/>
            <a:ext cx="320040" cy="461665"/>
          </a:xfrm>
          <a:prstGeom prst="rect">
            <a:avLst/>
          </a:prstGeom>
          <a:noFill/>
        </p:spPr>
        <p:txBody>
          <a:bodyPr wrap="square">
            <a:spAutoFit/>
          </a:bodyPr>
          <a:lstStyle/>
          <a:p>
            <a:r>
              <a:rPr lang="en-US" sz="2400">
                <a:solidFill>
                  <a:srgbClr val="10649D"/>
                </a:solidFill>
                <a:latin typeface="Segoe UI" panose="020B0502040204020203" pitchFamily="34" charset="0"/>
              </a:rPr>
              <a:t>►</a:t>
            </a:r>
            <a:endParaRPr lang="en-US" sz="2400">
              <a:solidFill>
                <a:srgbClr val="10649D"/>
              </a:solidFill>
            </a:endParaRPr>
          </a:p>
        </p:txBody>
      </p:sp>
      <p:sp>
        <p:nvSpPr>
          <p:cNvPr id="23" name="Oval 22">
            <a:extLst>
              <a:ext uri="{FF2B5EF4-FFF2-40B4-BE49-F238E27FC236}">
                <a16:creationId xmlns:a16="http://schemas.microsoft.com/office/drawing/2014/main" id="{28658C7D-B6FA-FE7F-C4BC-454FEB0F4092}"/>
              </a:ext>
            </a:extLst>
          </p:cNvPr>
          <p:cNvSpPr/>
          <p:nvPr userDrawn="1"/>
        </p:nvSpPr>
        <p:spPr>
          <a:xfrm>
            <a:off x="729364" y="1255544"/>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4" name="Picture Placeholder 7">
            <a:extLst>
              <a:ext uri="{FF2B5EF4-FFF2-40B4-BE49-F238E27FC236}">
                <a16:creationId xmlns:a16="http://schemas.microsoft.com/office/drawing/2014/main" id="{10406E50-4073-4400-801B-1ACEFCA73C71}"/>
              </a:ext>
            </a:extLst>
          </p:cNvPr>
          <p:cNvSpPr>
            <a:spLocks noGrp="1"/>
          </p:cNvSpPr>
          <p:nvPr>
            <p:ph type="pic" sz="quarter" idx="12"/>
          </p:nvPr>
        </p:nvSpPr>
        <p:spPr>
          <a:xfrm>
            <a:off x="806229" y="1331757"/>
            <a:ext cx="728587" cy="729891"/>
          </a:xfrm>
          <a:prstGeom prst="ellipse">
            <a:avLst/>
          </a:prstGeom>
        </p:spPr>
        <p:txBody>
          <a:bodyPr/>
          <a:lstStyle>
            <a:lvl1pPr marL="0" indent="0">
              <a:buNone/>
              <a:defRPr sz="1200">
                <a:solidFill>
                  <a:schemeClr val="bg1"/>
                </a:solidFill>
              </a:defRPr>
            </a:lvl1pPr>
          </a:lstStyle>
          <a:p>
            <a:endParaRPr lang="en-US"/>
          </a:p>
        </p:txBody>
      </p:sp>
      <p:sp>
        <p:nvSpPr>
          <p:cNvPr id="25" name="Oval 24">
            <a:extLst>
              <a:ext uri="{FF2B5EF4-FFF2-40B4-BE49-F238E27FC236}">
                <a16:creationId xmlns:a16="http://schemas.microsoft.com/office/drawing/2014/main" id="{D956A26E-6210-3D38-4BBB-04A14405664E}"/>
              </a:ext>
            </a:extLst>
          </p:cNvPr>
          <p:cNvSpPr/>
          <p:nvPr userDrawn="1"/>
        </p:nvSpPr>
        <p:spPr>
          <a:xfrm>
            <a:off x="731520" y="2350140"/>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6" name="Picture Placeholder 7">
            <a:extLst>
              <a:ext uri="{FF2B5EF4-FFF2-40B4-BE49-F238E27FC236}">
                <a16:creationId xmlns:a16="http://schemas.microsoft.com/office/drawing/2014/main" id="{5C56CECB-C05D-5FDA-4BC1-869FE753A570}"/>
              </a:ext>
            </a:extLst>
          </p:cNvPr>
          <p:cNvSpPr>
            <a:spLocks noGrp="1"/>
          </p:cNvSpPr>
          <p:nvPr>
            <p:ph type="pic" sz="quarter" idx="13"/>
          </p:nvPr>
        </p:nvSpPr>
        <p:spPr>
          <a:xfrm>
            <a:off x="800025" y="2426353"/>
            <a:ext cx="728587" cy="729891"/>
          </a:xfrm>
          <a:prstGeom prst="ellipse">
            <a:avLst/>
          </a:prstGeom>
        </p:spPr>
        <p:txBody>
          <a:bodyPr/>
          <a:lstStyle>
            <a:lvl1pPr marL="0" indent="0">
              <a:buNone/>
              <a:defRPr sz="1200">
                <a:solidFill>
                  <a:schemeClr val="bg1"/>
                </a:solidFill>
              </a:defRPr>
            </a:lvl1pPr>
          </a:lstStyle>
          <a:p>
            <a:endParaRPr lang="en-US"/>
          </a:p>
        </p:txBody>
      </p:sp>
      <p:sp>
        <p:nvSpPr>
          <p:cNvPr id="27" name="Oval 26">
            <a:extLst>
              <a:ext uri="{FF2B5EF4-FFF2-40B4-BE49-F238E27FC236}">
                <a16:creationId xmlns:a16="http://schemas.microsoft.com/office/drawing/2014/main" id="{6424E71A-711B-37B2-D725-E98440547BA6}"/>
              </a:ext>
            </a:extLst>
          </p:cNvPr>
          <p:cNvSpPr/>
          <p:nvPr userDrawn="1"/>
        </p:nvSpPr>
        <p:spPr>
          <a:xfrm>
            <a:off x="731520" y="3444503"/>
            <a:ext cx="882319" cy="882319"/>
          </a:xfrm>
          <a:prstGeom prst="ellipse">
            <a:avLst/>
          </a:prstGeom>
          <a:solidFill>
            <a:srgbClr val="328C85"/>
          </a:solidFill>
          <a:ln w="34925">
            <a:solidFill>
              <a:schemeClr val="bg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8" name="Picture Placeholder 7">
            <a:extLst>
              <a:ext uri="{FF2B5EF4-FFF2-40B4-BE49-F238E27FC236}">
                <a16:creationId xmlns:a16="http://schemas.microsoft.com/office/drawing/2014/main" id="{42C4CBA4-1B2B-7CF7-6A47-7ACC479282C6}"/>
              </a:ext>
            </a:extLst>
          </p:cNvPr>
          <p:cNvSpPr>
            <a:spLocks noGrp="1"/>
          </p:cNvSpPr>
          <p:nvPr>
            <p:ph type="pic" sz="quarter" idx="14"/>
          </p:nvPr>
        </p:nvSpPr>
        <p:spPr>
          <a:xfrm>
            <a:off x="803127" y="3520716"/>
            <a:ext cx="728587" cy="729891"/>
          </a:xfrm>
          <a:prstGeom prst="ellipse">
            <a:avLst/>
          </a:prstGeom>
        </p:spPr>
        <p:txBody>
          <a:bodyPr/>
          <a:lstStyle>
            <a:lvl1pPr marL="0" indent="0">
              <a:buNone/>
              <a:defRPr sz="1200">
                <a:solidFill>
                  <a:schemeClr val="bg1"/>
                </a:solidFill>
              </a:defRPr>
            </a:lvl1pPr>
          </a:lstStyle>
          <a:p>
            <a:endParaRPr lang="en-US"/>
          </a:p>
        </p:txBody>
      </p:sp>
      <p:sp>
        <p:nvSpPr>
          <p:cNvPr id="41" name="Title Placeholder 12">
            <a:extLst>
              <a:ext uri="{FF2B5EF4-FFF2-40B4-BE49-F238E27FC236}">
                <a16:creationId xmlns:a16="http://schemas.microsoft.com/office/drawing/2014/main" id="{E39FE8F5-E5E0-B6A7-8E35-6CEB9FA4D514}"/>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Autofit/>
          </a:bodyPr>
          <a:lstStyle>
            <a:lvl1pPr>
              <a:defRPr sz="4000" b="1">
                <a:solidFill>
                  <a:srgbClr val="361D5C"/>
                </a:solidFill>
              </a:defRPr>
            </a:lvl1pPr>
          </a:lstStyle>
          <a:p>
            <a:r>
              <a:rPr lang="en-GB"/>
              <a:t>Insert episode title</a:t>
            </a:r>
            <a:endParaRPr lang="en-IS"/>
          </a:p>
        </p:txBody>
      </p:sp>
      <p:sp>
        <p:nvSpPr>
          <p:cNvPr id="42" name="Text Placeholder 36">
            <a:extLst>
              <a:ext uri="{FF2B5EF4-FFF2-40B4-BE49-F238E27FC236}">
                <a16:creationId xmlns:a16="http://schemas.microsoft.com/office/drawing/2014/main" id="{81030044-4BF1-F4DE-31E5-508BAC58E1F6}"/>
              </a:ext>
            </a:extLst>
          </p:cNvPr>
          <p:cNvSpPr>
            <a:spLocks noGrp="1"/>
          </p:cNvSpPr>
          <p:nvPr>
            <p:ph type="body" sz="quarter" idx="17" hasCustomPrompt="1"/>
          </p:nvPr>
        </p:nvSpPr>
        <p:spPr>
          <a:xfrm>
            <a:off x="6634544" y="1493041"/>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43" name="Text Placeholder 36">
            <a:extLst>
              <a:ext uri="{FF2B5EF4-FFF2-40B4-BE49-F238E27FC236}">
                <a16:creationId xmlns:a16="http://schemas.microsoft.com/office/drawing/2014/main" id="{7C1781BA-4FC0-678F-5CE7-7DEE26050ECC}"/>
              </a:ext>
            </a:extLst>
          </p:cNvPr>
          <p:cNvSpPr>
            <a:spLocks noGrp="1"/>
          </p:cNvSpPr>
          <p:nvPr>
            <p:ph type="body" sz="quarter" idx="18" hasCustomPrompt="1"/>
          </p:nvPr>
        </p:nvSpPr>
        <p:spPr>
          <a:xfrm>
            <a:off x="6636261" y="2577427"/>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44" name="Text Placeholder 36">
            <a:extLst>
              <a:ext uri="{FF2B5EF4-FFF2-40B4-BE49-F238E27FC236}">
                <a16:creationId xmlns:a16="http://schemas.microsoft.com/office/drawing/2014/main" id="{332289D7-783C-424E-ADB5-BB5F11BE6317}"/>
              </a:ext>
            </a:extLst>
          </p:cNvPr>
          <p:cNvSpPr>
            <a:spLocks noGrp="1"/>
          </p:cNvSpPr>
          <p:nvPr>
            <p:ph type="body" sz="quarter" idx="19" hasCustomPrompt="1"/>
          </p:nvPr>
        </p:nvSpPr>
        <p:spPr>
          <a:xfrm>
            <a:off x="6631764" y="3681022"/>
            <a:ext cx="4507992" cy="365760"/>
          </a:xfrm>
          <a:prstGeom prst="rect">
            <a:avLst/>
          </a:prstGeom>
        </p:spPr>
        <p:txBody>
          <a:bodyPr/>
          <a:lstStyle>
            <a:lvl1pPr marL="0" indent="0">
              <a:buNone/>
              <a:defRPr sz="2200">
                <a:latin typeface="Segoe UI" panose="020B0502040204020203" pitchFamily="34" charset="0"/>
                <a:cs typeface="Segoe UI" panose="020B0502040204020203"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Key Operational Benefit</a:t>
            </a:r>
          </a:p>
        </p:txBody>
      </p:sp>
      <p:sp>
        <p:nvSpPr>
          <p:cNvPr id="48" name="Text Placeholder 46">
            <a:extLst>
              <a:ext uri="{FF2B5EF4-FFF2-40B4-BE49-F238E27FC236}">
                <a16:creationId xmlns:a16="http://schemas.microsoft.com/office/drawing/2014/main" id="{4783FD5B-79DB-746C-9FE1-79A22399187E}"/>
              </a:ext>
            </a:extLst>
          </p:cNvPr>
          <p:cNvSpPr>
            <a:spLocks noGrp="1"/>
          </p:cNvSpPr>
          <p:nvPr>
            <p:ph type="body" sz="quarter" idx="22" hasCustomPrompt="1"/>
          </p:nvPr>
        </p:nvSpPr>
        <p:spPr>
          <a:xfrm>
            <a:off x="1685447" y="1332560"/>
            <a:ext cx="4248774" cy="732719"/>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#1</a:t>
            </a:r>
          </a:p>
        </p:txBody>
      </p:sp>
      <p:sp>
        <p:nvSpPr>
          <p:cNvPr id="49" name="Text Placeholder 46">
            <a:extLst>
              <a:ext uri="{FF2B5EF4-FFF2-40B4-BE49-F238E27FC236}">
                <a16:creationId xmlns:a16="http://schemas.microsoft.com/office/drawing/2014/main" id="{3D63E9D8-6409-6433-067D-9ECBC92AC487}"/>
              </a:ext>
            </a:extLst>
          </p:cNvPr>
          <p:cNvSpPr>
            <a:spLocks noGrp="1"/>
          </p:cNvSpPr>
          <p:nvPr>
            <p:ph type="body" sz="quarter" idx="23" hasCustomPrompt="1"/>
          </p:nvPr>
        </p:nvSpPr>
        <p:spPr>
          <a:xfrm>
            <a:off x="1685447" y="2437591"/>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#2</a:t>
            </a:r>
          </a:p>
        </p:txBody>
      </p:sp>
      <p:sp>
        <p:nvSpPr>
          <p:cNvPr id="50" name="Text Placeholder 46">
            <a:extLst>
              <a:ext uri="{FF2B5EF4-FFF2-40B4-BE49-F238E27FC236}">
                <a16:creationId xmlns:a16="http://schemas.microsoft.com/office/drawing/2014/main" id="{35BAB661-7529-5DFB-7C63-7EE9730584E6}"/>
              </a:ext>
            </a:extLst>
          </p:cNvPr>
          <p:cNvSpPr>
            <a:spLocks noGrp="1"/>
          </p:cNvSpPr>
          <p:nvPr>
            <p:ph type="body" sz="quarter" idx="24" hasCustomPrompt="1"/>
          </p:nvPr>
        </p:nvSpPr>
        <p:spPr>
          <a:xfrm>
            <a:off x="1685447" y="3534412"/>
            <a:ext cx="4248774" cy="742950"/>
          </a:xfrm>
          <a:prstGeom prst="rect">
            <a:avLst/>
          </a:prstGeom>
        </p:spPr>
        <p:txBody>
          <a:bodyPr anchor="ct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Tell-Show-Tell #3</a:t>
            </a:r>
          </a:p>
        </p:txBody>
      </p:sp>
    </p:spTree>
    <p:extLst>
      <p:ext uri="{BB962C8B-B14F-4D97-AF65-F5344CB8AC3E}">
        <p14:creationId xmlns:p14="http://schemas.microsoft.com/office/powerpoint/2010/main" val="423741857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hasCustomPrompt="1"/>
          </p:nvPr>
        </p:nvSpPr>
        <p:spPr>
          <a:xfrm>
            <a:off x="340291" y="997527"/>
            <a:ext cx="11484279" cy="5428673"/>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pic>
        <p:nvPicPr>
          <p:cNvPr id="13" name="Graphic 12">
            <a:extLst>
              <a:ext uri="{FF2B5EF4-FFF2-40B4-BE49-F238E27FC236}">
                <a16:creationId xmlns:a16="http://schemas.microsoft.com/office/drawing/2014/main" id="{82D00BD6-BC7E-E52F-E9BD-0C8241EE066C}"/>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t="15085" r="21253" b="63337"/>
          <a:stretch/>
        </p:blipFill>
        <p:spPr>
          <a:xfrm>
            <a:off x="7511603" y="5860472"/>
            <a:ext cx="4680396" cy="997527"/>
          </a:xfrm>
          <a:prstGeom prst="rect">
            <a:avLst/>
          </a:prstGeom>
        </p:spPr>
      </p:pic>
      <p:grpSp>
        <p:nvGrpSpPr>
          <p:cNvPr id="4" name="Group 3">
            <a:extLst>
              <a:ext uri="{FF2B5EF4-FFF2-40B4-BE49-F238E27FC236}">
                <a16:creationId xmlns:a16="http://schemas.microsoft.com/office/drawing/2014/main" id="{80003019-853F-A574-AD70-AC232633CB0C}"/>
              </a:ext>
            </a:extLst>
          </p:cNvPr>
          <p:cNvGrpSpPr/>
          <p:nvPr userDrawn="1"/>
        </p:nvGrpSpPr>
        <p:grpSpPr>
          <a:xfrm>
            <a:off x="9448168" y="6253789"/>
            <a:ext cx="1231126" cy="378552"/>
            <a:chOff x="10610584" y="331617"/>
            <a:chExt cx="1231126" cy="378552"/>
          </a:xfrm>
        </p:grpSpPr>
        <p:grpSp>
          <p:nvGrpSpPr>
            <p:cNvPr id="5" name="Graphic 1">
              <a:extLst>
                <a:ext uri="{FF2B5EF4-FFF2-40B4-BE49-F238E27FC236}">
                  <a16:creationId xmlns:a16="http://schemas.microsoft.com/office/drawing/2014/main" id="{F809FC50-A1D4-74F4-E42D-0A59286D8DAD}"/>
                </a:ext>
              </a:extLst>
            </p:cNvPr>
            <p:cNvGrpSpPr/>
            <p:nvPr/>
          </p:nvGrpSpPr>
          <p:grpSpPr>
            <a:xfrm>
              <a:off x="10610584" y="331617"/>
              <a:ext cx="1231126" cy="292096"/>
              <a:chOff x="10610584" y="331617"/>
              <a:chExt cx="1231126" cy="292096"/>
            </a:xfrm>
            <a:solidFill>
              <a:schemeClr val="bg1"/>
            </a:solidFill>
          </p:grpSpPr>
          <p:grpSp>
            <p:nvGrpSpPr>
              <p:cNvPr id="28" name="Graphic 1">
                <a:extLst>
                  <a:ext uri="{FF2B5EF4-FFF2-40B4-BE49-F238E27FC236}">
                    <a16:creationId xmlns:a16="http://schemas.microsoft.com/office/drawing/2014/main" id="{E5194A0F-063C-76A7-E92C-94D7AE57C6C2}"/>
                  </a:ext>
                </a:extLst>
              </p:cNvPr>
              <p:cNvGrpSpPr/>
              <p:nvPr/>
            </p:nvGrpSpPr>
            <p:grpSpPr>
              <a:xfrm>
                <a:off x="10977232" y="373442"/>
                <a:ext cx="864478" cy="163814"/>
                <a:chOff x="10977232" y="373442"/>
                <a:chExt cx="864478" cy="163814"/>
              </a:xfrm>
              <a:grpFill/>
            </p:grpSpPr>
            <p:sp>
              <p:nvSpPr>
                <p:cNvPr id="32" name="Freeform 31">
                  <a:extLst>
                    <a:ext uri="{FF2B5EF4-FFF2-40B4-BE49-F238E27FC236}">
                      <a16:creationId xmlns:a16="http://schemas.microsoft.com/office/drawing/2014/main" id="{E9579C56-AEAC-8AC6-2B87-CFEE585AB7A3}"/>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3" name="Freeform 32">
                  <a:extLst>
                    <a:ext uri="{FF2B5EF4-FFF2-40B4-BE49-F238E27FC236}">
                      <a16:creationId xmlns:a16="http://schemas.microsoft.com/office/drawing/2014/main" id="{4A161A54-C497-54D2-821D-623CCD803EEF}"/>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623E2E61-4F49-4ED3-A2AE-FBBA3EAC59C5}"/>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DF54C33C-AE73-C1E3-F257-18683F16B90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2BA9915F-6A61-B3C2-65A8-055E2514893C}"/>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FAEBA824-E16A-F7D3-18F0-0887BE13C707}"/>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D5543603-01BD-9060-089A-98F56F09DE77}"/>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93B21843-90EC-680E-4F55-6F00B1360D40}"/>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29" name="Graphic 1">
                <a:extLst>
                  <a:ext uri="{FF2B5EF4-FFF2-40B4-BE49-F238E27FC236}">
                    <a16:creationId xmlns:a16="http://schemas.microsoft.com/office/drawing/2014/main" id="{1BAD168A-5B79-345C-00B3-B7675EF8E9BF}"/>
                  </a:ext>
                </a:extLst>
              </p:cNvPr>
              <p:cNvGrpSpPr/>
              <p:nvPr/>
            </p:nvGrpSpPr>
            <p:grpSpPr>
              <a:xfrm>
                <a:off x="10610584" y="331617"/>
                <a:ext cx="291422" cy="292096"/>
                <a:chOff x="10610584" y="331617"/>
                <a:chExt cx="291422" cy="292096"/>
              </a:xfrm>
              <a:grpFill/>
            </p:grpSpPr>
            <p:sp>
              <p:nvSpPr>
                <p:cNvPr id="30" name="Freeform 29">
                  <a:extLst>
                    <a:ext uri="{FF2B5EF4-FFF2-40B4-BE49-F238E27FC236}">
                      <a16:creationId xmlns:a16="http://schemas.microsoft.com/office/drawing/2014/main" id="{8210F94E-C5AF-18A6-94CC-43C8A181ABEA}"/>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1" name="Freeform 30">
                  <a:extLst>
                    <a:ext uri="{FF2B5EF4-FFF2-40B4-BE49-F238E27FC236}">
                      <a16:creationId xmlns:a16="http://schemas.microsoft.com/office/drawing/2014/main" id="{7384F2B9-7890-6E8D-1381-5039D5616E77}"/>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6" name="Graphic 1">
              <a:extLst>
                <a:ext uri="{FF2B5EF4-FFF2-40B4-BE49-F238E27FC236}">
                  <a16:creationId xmlns:a16="http://schemas.microsoft.com/office/drawing/2014/main" id="{3D811C91-8983-46EE-516E-12BFBFC9778E}"/>
                </a:ext>
              </a:extLst>
            </p:cNvPr>
            <p:cNvGrpSpPr/>
            <p:nvPr/>
          </p:nvGrpSpPr>
          <p:grpSpPr>
            <a:xfrm>
              <a:off x="10977294" y="598174"/>
              <a:ext cx="847919" cy="111995"/>
              <a:chOff x="10977294" y="598174"/>
              <a:chExt cx="847919" cy="111995"/>
            </a:xfrm>
            <a:solidFill>
              <a:schemeClr val="bg1"/>
            </a:solidFill>
          </p:grpSpPr>
          <p:grpSp>
            <p:nvGrpSpPr>
              <p:cNvPr id="7" name="Graphic 1">
                <a:extLst>
                  <a:ext uri="{FF2B5EF4-FFF2-40B4-BE49-F238E27FC236}">
                    <a16:creationId xmlns:a16="http://schemas.microsoft.com/office/drawing/2014/main" id="{90128314-2D61-3245-5D7E-F94B096E373F}"/>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AEB1221A-0B04-3DF6-FBDF-28216488207E}"/>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29DF4CF1-ECEE-03E0-0E0B-9B8096179783}"/>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306BED53-12EA-6C83-D817-C04436157111}"/>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BCE1897F-F787-750B-42B8-C4A8A368BD34}"/>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CC549AEE-3EF3-D4B1-C788-1F9E8361BBB4}"/>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B1F27E7-E197-8A3D-6465-14C4D22C0FE1}"/>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D08A2009-5621-6BD8-1B98-30C51825C84D}"/>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AC4BBB93-94AF-C90F-2F03-CA4CCFAC96B3}"/>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7" name="Freeform 26">
                    <a:extLst>
                      <a:ext uri="{FF2B5EF4-FFF2-40B4-BE49-F238E27FC236}">
                        <a16:creationId xmlns:a16="http://schemas.microsoft.com/office/drawing/2014/main" id="{3A9D34DD-696A-7A2E-34A7-184CAA7CA689}"/>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08D67EB0-A38F-6496-9B99-83901326F4F1}"/>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8" name="Graphic 1">
                <a:extLst>
                  <a:ext uri="{FF2B5EF4-FFF2-40B4-BE49-F238E27FC236}">
                    <a16:creationId xmlns:a16="http://schemas.microsoft.com/office/drawing/2014/main" id="{C91DEA47-AD07-C0CB-E411-AEA49039E656}"/>
                  </a:ext>
                </a:extLst>
              </p:cNvPr>
              <p:cNvGrpSpPr/>
              <p:nvPr/>
            </p:nvGrpSpPr>
            <p:grpSpPr>
              <a:xfrm>
                <a:off x="11115341" y="598174"/>
                <a:ext cx="267660" cy="111995"/>
                <a:chOff x="11115341" y="598174"/>
                <a:chExt cx="267660" cy="111995"/>
              </a:xfrm>
              <a:grpFill/>
            </p:grpSpPr>
            <p:grpSp>
              <p:nvGrpSpPr>
                <p:cNvPr id="10" name="Graphic 1">
                  <a:extLst>
                    <a:ext uri="{FF2B5EF4-FFF2-40B4-BE49-F238E27FC236}">
                      <a16:creationId xmlns:a16="http://schemas.microsoft.com/office/drawing/2014/main" id="{E9DAA64B-43B5-9D41-C2F8-7A48FD6BA4C3}"/>
                    </a:ext>
                  </a:extLst>
                </p:cNvPr>
                <p:cNvGrpSpPr/>
                <p:nvPr/>
              </p:nvGrpSpPr>
              <p:grpSpPr>
                <a:xfrm>
                  <a:off x="11115341" y="598174"/>
                  <a:ext cx="267660" cy="111995"/>
                  <a:chOff x="11115341" y="598174"/>
                  <a:chExt cx="267660" cy="111995"/>
                </a:xfrm>
                <a:grpFill/>
              </p:grpSpPr>
              <p:sp>
                <p:nvSpPr>
                  <p:cNvPr id="12" name="Freeform 11">
                    <a:extLst>
                      <a:ext uri="{FF2B5EF4-FFF2-40B4-BE49-F238E27FC236}">
                        <a16:creationId xmlns:a16="http://schemas.microsoft.com/office/drawing/2014/main" id="{62282CD1-4E22-D1B0-7858-5ABC20A61A79}"/>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DB30A5B0-1F2A-2F67-6CB6-0803FFADECB2}"/>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5672E7B3-14B5-2452-93E0-D8321CD9D412}"/>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C07F73BB-370B-AA2A-36E1-6A4C98ED07A2}"/>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651DD3E8-5E6C-7D5A-6245-5A04BB6126DB}"/>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1" name="Freeform 10">
                  <a:extLst>
                    <a:ext uri="{FF2B5EF4-FFF2-40B4-BE49-F238E27FC236}">
                      <a16:creationId xmlns:a16="http://schemas.microsoft.com/office/drawing/2014/main" id="{F09F054E-A938-EE49-B07C-8D1B03E85E2A}"/>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spTree>
    <p:extLst>
      <p:ext uri="{BB962C8B-B14F-4D97-AF65-F5344CB8AC3E}">
        <p14:creationId xmlns:p14="http://schemas.microsoft.com/office/powerpoint/2010/main" val="2984956639"/>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pic>
        <p:nvPicPr>
          <p:cNvPr id="6" name="Graphic 5">
            <a:extLst>
              <a:ext uri="{FF2B5EF4-FFF2-40B4-BE49-F238E27FC236}">
                <a16:creationId xmlns:a16="http://schemas.microsoft.com/office/drawing/2014/main" id="{EC1E4D58-04F6-95A5-5990-DBD9C84FDB33}"/>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b="2519"/>
          <a:stretch/>
        </p:blipFill>
        <p:spPr>
          <a:xfrm rot="5400000">
            <a:off x="2220806" y="2393527"/>
            <a:ext cx="2243667" cy="6685282"/>
          </a:xfrm>
          <a:prstGeom prst="rect">
            <a:avLst/>
          </a:prstGeom>
        </p:spPr>
      </p:pic>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sp>
        <p:nvSpPr>
          <p:cNvPr id="43" name="Text Placeholder 8">
            <a:extLst>
              <a:ext uri="{FF2B5EF4-FFF2-40B4-BE49-F238E27FC236}">
                <a16:creationId xmlns:a16="http://schemas.microsoft.com/office/drawing/2014/main" id="{349A906B-7F77-0857-416B-728E6E607D79}"/>
              </a:ext>
            </a:extLst>
          </p:cNvPr>
          <p:cNvSpPr>
            <a:spLocks noGrp="1"/>
          </p:cNvSpPr>
          <p:nvPr>
            <p:ph type="body" sz="quarter" idx="10" hasCustomPrompt="1"/>
          </p:nvPr>
        </p:nvSpPr>
        <p:spPr>
          <a:xfrm>
            <a:off x="340290" y="997527"/>
            <a:ext cx="6570434" cy="487678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Tree>
    <p:extLst>
      <p:ext uri="{BB962C8B-B14F-4D97-AF65-F5344CB8AC3E}">
        <p14:creationId xmlns:p14="http://schemas.microsoft.com/office/powerpoint/2010/main" val="57616521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1_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chemeClr val="bg1"/>
          </a:solidFill>
          <a:ln w="12700" cap="flat">
            <a:solidFill>
              <a:srgbClr val="EEEBF2"/>
            </a:solidFill>
            <a:prstDash val="solid"/>
            <a:miter/>
          </a:ln>
          <a:effectLst>
            <a:outerShdw blurRad="165100" dist="165100" dir="5400000" algn="ctr" rotWithShape="0">
              <a:srgbClr val="000000">
                <a:alpha val="14720"/>
              </a:srgbClr>
            </a:outerShdw>
          </a:effectLst>
        </p:spPr>
        <p:txBody>
          <a:bodyPr rtlCol="0" anchor="ctr"/>
          <a:lstStyle/>
          <a:p>
            <a:endParaRPr lang="en-IS"/>
          </a:p>
        </p:txBody>
      </p:sp>
      <p:pic>
        <p:nvPicPr>
          <p:cNvPr id="6" name="Graphic 5">
            <a:extLst>
              <a:ext uri="{FF2B5EF4-FFF2-40B4-BE49-F238E27FC236}">
                <a16:creationId xmlns:a16="http://schemas.microsoft.com/office/drawing/2014/main" id="{EC1E4D58-04F6-95A5-5990-DBD9C84FDB33}"/>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b="2519"/>
          <a:stretch/>
        </p:blipFill>
        <p:spPr>
          <a:xfrm rot="5400000">
            <a:off x="2220806" y="2393527"/>
            <a:ext cx="2243667" cy="6685282"/>
          </a:xfrm>
          <a:prstGeom prst="rect">
            <a:avLst/>
          </a:prstGeom>
        </p:spPr>
      </p:pic>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75012"/>
          </a:xfrm>
          <a:prstGeom prst="rect">
            <a:avLst/>
          </a:prstGeom>
        </p:spPr>
        <p:txBody>
          <a:bodyPr/>
          <a:lstStyle>
            <a:lvl1pPr>
              <a:defRPr sz="20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sp>
        <p:nvSpPr>
          <p:cNvPr id="43" name="Text Placeholder 8">
            <a:extLst>
              <a:ext uri="{FF2B5EF4-FFF2-40B4-BE49-F238E27FC236}">
                <a16:creationId xmlns:a16="http://schemas.microsoft.com/office/drawing/2014/main" id="{349A906B-7F77-0857-416B-728E6E607D79}"/>
              </a:ext>
            </a:extLst>
          </p:cNvPr>
          <p:cNvSpPr>
            <a:spLocks noGrp="1"/>
          </p:cNvSpPr>
          <p:nvPr>
            <p:ph type="body" sz="quarter" idx="10" hasCustomPrompt="1"/>
          </p:nvPr>
        </p:nvSpPr>
        <p:spPr>
          <a:xfrm>
            <a:off x="5280930" y="997526"/>
            <a:ext cx="6570434" cy="5522819"/>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Tree>
    <p:extLst>
      <p:ext uri="{BB962C8B-B14F-4D97-AF65-F5344CB8AC3E}">
        <p14:creationId xmlns:p14="http://schemas.microsoft.com/office/powerpoint/2010/main" val="221896779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pic>
        <p:nvPicPr>
          <p:cNvPr id="28" name="Graphic 27">
            <a:extLst>
              <a:ext uri="{FF2B5EF4-FFF2-40B4-BE49-F238E27FC236}">
                <a16:creationId xmlns:a16="http://schemas.microsoft.com/office/drawing/2014/main" id="{93266139-C85E-FBA6-4F7E-6D92C993589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443133" y="0"/>
            <a:ext cx="5748867" cy="6858000"/>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29" name="Graphic 28">
            <a:extLst>
              <a:ext uri="{FF2B5EF4-FFF2-40B4-BE49-F238E27FC236}">
                <a16:creationId xmlns:a16="http://schemas.microsoft.com/office/drawing/2014/main" id="{BA7F97C1-1518-9F9C-C2EF-A2C819105533}"/>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299805" y="5816254"/>
            <a:ext cx="1468192" cy="604550"/>
          </a:xfrm>
          <a:prstGeom prst="rect">
            <a:avLst/>
          </a:prstGeom>
        </p:spPr>
      </p:pic>
      <p:sp>
        <p:nvSpPr>
          <p:cNvPr id="4" name="Text Placeholder 8">
            <a:extLst>
              <a:ext uri="{FF2B5EF4-FFF2-40B4-BE49-F238E27FC236}">
                <a16:creationId xmlns:a16="http://schemas.microsoft.com/office/drawing/2014/main" id="{DE14EAB4-2797-0D82-7939-D96DF2EF9FFE}"/>
              </a:ext>
            </a:extLst>
          </p:cNvPr>
          <p:cNvSpPr>
            <a:spLocks noGrp="1"/>
          </p:cNvSpPr>
          <p:nvPr>
            <p:ph type="body" sz="quarter" idx="11" hasCustomPrompt="1"/>
          </p:nvPr>
        </p:nvSpPr>
        <p:spPr>
          <a:xfrm>
            <a:off x="340290" y="997527"/>
            <a:ext cx="4765665"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spTree>
    <p:extLst>
      <p:ext uri="{BB962C8B-B14F-4D97-AF65-F5344CB8AC3E}">
        <p14:creationId xmlns:p14="http://schemas.microsoft.com/office/powerpoint/2010/main" val="392510914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pic>
        <p:nvPicPr>
          <p:cNvPr id="28" name="Graphic 27">
            <a:extLst>
              <a:ext uri="{FF2B5EF4-FFF2-40B4-BE49-F238E27FC236}">
                <a16:creationId xmlns:a16="http://schemas.microsoft.com/office/drawing/2014/main" id="{93266139-C85E-FBA6-4F7E-6D92C993589D}"/>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r="488"/>
          <a:stretch/>
        </p:blipFill>
        <p:spPr>
          <a:xfrm rot="5400000">
            <a:off x="635068" y="-166518"/>
            <a:ext cx="6389451" cy="7659586"/>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Text Placeholder 8">
            <a:extLst>
              <a:ext uri="{FF2B5EF4-FFF2-40B4-BE49-F238E27FC236}">
                <a16:creationId xmlns:a16="http://schemas.microsoft.com/office/drawing/2014/main" id="{69616FA2-0BD1-0A18-BC2D-5E2E812BD028}"/>
              </a:ext>
            </a:extLst>
          </p:cNvPr>
          <p:cNvSpPr>
            <a:spLocks noGrp="1"/>
          </p:cNvSpPr>
          <p:nvPr>
            <p:ph type="body" sz="quarter" idx="11" hasCustomPrompt="1"/>
          </p:nvPr>
        </p:nvSpPr>
        <p:spPr>
          <a:xfrm>
            <a:off x="6873951" y="989570"/>
            <a:ext cx="4977414" cy="566420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grpSp>
        <p:nvGrpSpPr>
          <p:cNvPr id="5" name="Group 4">
            <a:extLst>
              <a:ext uri="{FF2B5EF4-FFF2-40B4-BE49-F238E27FC236}">
                <a16:creationId xmlns:a16="http://schemas.microsoft.com/office/drawing/2014/main" id="{9FB6FE27-DC82-DCD0-31B9-E2D1F2101AD3}"/>
              </a:ext>
            </a:extLst>
          </p:cNvPr>
          <p:cNvGrpSpPr/>
          <p:nvPr userDrawn="1"/>
        </p:nvGrpSpPr>
        <p:grpSpPr>
          <a:xfrm>
            <a:off x="3962312" y="6178633"/>
            <a:ext cx="1231126" cy="378552"/>
            <a:chOff x="10610584" y="331617"/>
            <a:chExt cx="1231126" cy="378552"/>
          </a:xfrm>
        </p:grpSpPr>
        <p:grpSp>
          <p:nvGrpSpPr>
            <p:cNvPr id="6" name="Graphic 1">
              <a:extLst>
                <a:ext uri="{FF2B5EF4-FFF2-40B4-BE49-F238E27FC236}">
                  <a16:creationId xmlns:a16="http://schemas.microsoft.com/office/drawing/2014/main" id="{EFA6DE44-F6D5-4B73-1522-98A932FA2BE0}"/>
                </a:ext>
              </a:extLst>
            </p:cNvPr>
            <p:cNvGrpSpPr/>
            <p:nvPr/>
          </p:nvGrpSpPr>
          <p:grpSpPr>
            <a:xfrm>
              <a:off x="10610584" y="331617"/>
              <a:ext cx="1231126" cy="292096"/>
              <a:chOff x="10610584" y="331617"/>
              <a:chExt cx="1231126" cy="292096"/>
            </a:xfrm>
            <a:solidFill>
              <a:schemeClr val="bg1"/>
            </a:solidFill>
          </p:grpSpPr>
          <p:grpSp>
            <p:nvGrpSpPr>
              <p:cNvPr id="33" name="Graphic 1">
                <a:extLst>
                  <a:ext uri="{FF2B5EF4-FFF2-40B4-BE49-F238E27FC236}">
                    <a16:creationId xmlns:a16="http://schemas.microsoft.com/office/drawing/2014/main" id="{D402FD87-09D1-1B8A-0C77-AB753F63CDFC}"/>
                  </a:ext>
                </a:extLst>
              </p:cNvPr>
              <p:cNvGrpSpPr/>
              <p:nvPr/>
            </p:nvGrpSpPr>
            <p:grpSpPr>
              <a:xfrm>
                <a:off x="10977232" y="373442"/>
                <a:ext cx="864478" cy="163814"/>
                <a:chOff x="10977232" y="373442"/>
                <a:chExt cx="864478" cy="163814"/>
              </a:xfrm>
              <a:grpFill/>
            </p:grpSpPr>
            <p:sp>
              <p:nvSpPr>
                <p:cNvPr id="37" name="Freeform 36">
                  <a:extLst>
                    <a:ext uri="{FF2B5EF4-FFF2-40B4-BE49-F238E27FC236}">
                      <a16:creationId xmlns:a16="http://schemas.microsoft.com/office/drawing/2014/main" id="{301DF8DB-6EC2-FE18-8A11-4B87683B12BB}"/>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B26B7375-E4D9-3901-3ADB-2F1984159097}"/>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9E979D0A-DB32-9596-29B6-3DC337D0ADDC}"/>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BBFCF2FD-44CB-9B17-05E2-D9EADA8F9C9E}"/>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1BF7D8E8-ED95-4784-A81A-53732A11B459}"/>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03EC6E93-8D1A-45F9-6F17-52DFD1DBA2A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3" name="Freeform 42">
                  <a:extLst>
                    <a:ext uri="{FF2B5EF4-FFF2-40B4-BE49-F238E27FC236}">
                      <a16:creationId xmlns:a16="http://schemas.microsoft.com/office/drawing/2014/main" id="{A0FE704D-F762-C2E6-C34C-5D85F96E9A4B}"/>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4" name="Freeform 43">
                  <a:extLst>
                    <a:ext uri="{FF2B5EF4-FFF2-40B4-BE49-F238E27FC236}">
                      <a16:creationId xmlns:a16="http://schemas.microsoft.com/office/drawing/2014/main" id="{58BFC9CF-9C86-0B6E-39E1-2F70BF2A4973}"/>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4" name="Graphic 1">
                <a:extLst>
                  <a:ext uri="{FF2B5EF4-FFF2-40B4-BE49-F238E27FC236}">
                    <a16:creationId xmlns:a16="http://schemas.microsoft.com/office/drawing/2014/main" id="{21BC720E-E7FC-D545-D4AF-921BA4024088}"/>
                  </a:ext>
                </a:extLst>
              </p:cNvPr>
              <p:cNvGrpSpPr/>
              <p:nvPr/>
            </p:nvGrpSpPr>
            <p:grpSpPr>
              <a:xfrm>
                <a:off x="10610584" y="331617"/>
                <a:ext cx="291422" cy="292096"/>
                <a:chOff x="10610584" y="331617"/>
                <a:chExt cx="291422" cy="292096"/>
              </a:xfrm>
              <a:grpFill/>
            </p:grpSpPr>
            <p:sp>
              <p:nvSpPr>
                <p:cNvPr id="35" name="Freeform 34">
                  <a:extLst>
                    <a:ext uri="{FF2B5EF4-FFF2-40B4-BE49-F238E27FC236}">
                      <a16:creationId xmlns:a16="http://schemas.microsoft.com/office/drawing/2014/main" id="{CA9E4E1E-4CCA-F57A-AEA4-24FF3B219D52}"/>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7137E6D9-6FDF-688A-5F9D-75322FF768E5}"/>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BCD04D7F-C14B-C1CC-93B2-BDA853C37024}"/>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487F361D-C6FF-F3AA-E2BE-18F01DC422B6}"/>
                  </a:ext>
                </a:extLst>
              </p:cNvPr>
              <p:cNvGrpSpPr/>
              <p:nvPr/>
            </p:nvGrpSpPr>
            <p:grpSpPr>
              <a:xfrm>
                <a:off x="10977294" y="623621"/>
                <a:ext cx="847919" cy="75291"/>
                <a:chOff x="10977294" y="623621"/>
                <a:chExt cx="847919" cy="75291"/>
              </a:xfrm>
              <a:grpFill/>
            </p:grpSpPr>
            <p:sp>
              <p:nvSpPr>
                <p:cNvPr id="19" name="Freeform 18">
                  <a:extLst>
                    <a:ext uri="{FF2B5EF4-FFF2-40B4-BE49-F238E27FC236}">
                      <a16:creationId xmlns:a16="http://schemas.microsoft.com/office/drawing/2014/main" id="{9F9E12DF-58D0-9ABB-100C-21125F57818A}"/>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93DFA047-ACF8-06B3-5CA5-D92587DFBDC2}"/>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77325D9-597D-11E0-3F24-DF26D8707F64}"/>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69936EB-8892-3248-C4CD-DE1A3EBABEE3}"/>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FC733C9E-7A3D-7DDF-20D3-254E795C4011}"/>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5" name="Freeform 24">
                  <a:extLst>
                    <a:ext uri="{FF2B5EF4-FFF2-40B4-BE49-F238E27FC236}">
                      <a16:creationId xmlns:a16="http://schemas.microsoft.com/office/drawing/2014/main" id="{E54E5539-9CBA-1489-06D9-4892BC43EA20}"/>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7" name="Graphic 1">
                  <a:extLst>
                    <a:ext uri="{FF2B5EF4-FFF2-40B4-BE49-F238E27FC236}">
                      <a16:creationId xmlns:a16="http://schemas.microsoft.com/office/drawing/2014/main" id="{A5790EEB-2C9E-1188-0C0E-618A0F3B9608}"/>
                    </a:ext>
                  </a:extLst>
                </p:cNvPr>
                <p:cNvGrpSpPr/>
                <p:nvPr/>
              </p:nvGrpSpPr>
              <p:grpSpPr>
                <a:xfrm>
                  <a:off x="10977294" y="623621"/>
                  <a:ext cx="97294" cy="54872"/>
                  <a:chOff x="10977294" y="623621"/>
                  <a:chExt cx="97294" cy="54872"/>
                </a:xfrm>
                <a:grpFill/>
              </p:grpSpPr>
              <p:sp>
                <p:nvSpPr>
                  <p:cNvPr id="31" name="Freeform 30">
                    <a:extLst>
                      <a:ext uri="{FF2B5EF4-FFF2-40B4-BE49-F238E27FC236}">
                        <a16:creationId xmlns:a16="http://schemas.microsoft.com/office/drawing/2014/main" id="{428B4622-EA91-243B-5C98-752C60D88E51}"/>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32" name="Freeform 31">
                    <a:extLst>
                      <a:ext uri="{FF2B5EF4-FFF2-40B4-BE49-F238E27FC236}">
                        <a16:creationId xmlns:a16="http://schemas.microsoft.com/office/drawing/2014/main" id="{D7D8ADED-CA8A-F630-B861-893016F36952}"/>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30" name="Freeform 29">
                  <a:extLst>
                    <a:ext uri="{FF2B5EF4-FFF2-40B4-BE49-F238E27FC236}">
                      <a16:creationId xmlns:a16="http://schemas.microsoft.com/office/drawing/2014/main" id="{6301CA41-DC2E-ACCF-75F1-5D4E779C284A}"/>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C89D9AE8-AA87-C2D5-C043-90449965F797}"/>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7BF0B4C9-2DF3-A59A-9ACC-FDDAEB43F415}"/>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C566B2BF-4F89-F502-ADCA-B2EEDD4437C4}"/>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09027AD3-4DC1-944E-4808-39538B3CF15B}"/>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A82E0EFF-795B-1CA7-4642-45D06453E240}"/>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874489FE-D9BC-4970-D0E2-AF4EA7D48D56}"/>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8" name="Freeform 17">
                    <a:extLst>
                      <a:ext uri="{FF2B5EF4-FFF2-40B4-BE49-F238E27FC236}">
                        <a16:creationId xmlns:a16="http://schemas.microsoft.com/office/drawing/2014/main" id="{7BB33156-1AB4-16F2-AEA3-2B4449593BA4}"/>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6B6B28DC-42BB-0A4C-140C-D0EAD05075E3}"/>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sp>
        <p:nvSpPr>
          <p:cNvPr id="3" name="Freeform 2">
            <a:extLst>
              <a:ext uri="{FF2B5EF4-FFF2-40B4-BE49-F238E27FC236}">
                <a16:creationId xmlns:a16="http://schemas.microsoft.com/office/drawing/2014/main" id="{431FCEAA-2ED7-D999-53AE-4FEE58C1CA75}"/>
              </a:ext>
            </a:extLst>
          </p:cNvPr>
          <p:cNvSpPr/>
          <p:nvPr userDrawn="1"/>
        </p:nvSpPr>
        <p:spPr>
          <a:xfrm rot="5400000">
            <a:off x="-481557" y="4196773"/>
            <a:ext cx="1484714" cy="662106"/>
          </a:xfrm>
          <a:custGeom>
            <a:avLst/>
            <a:gdLst>
              <a:gd name="connsiteX0" fmla="*/ 0 w 1484714"/>
              <a:gd name="connsiteY0" fmla="*/ 662106 h 662106"/>
              <a:gd name="connsiteX1" fmla="*/ 82237 w 1484714"/>
              <a:gd name="connsiteY1" fmla="*/ 507819 h 662106"/>
              <a:gd name="connsiteX2" fmla="*/ 250712 w 1484714"/>
              <a:gd name="connsiteY2" fmla="*/ 301619 h 662106"/>
              <a:gd name="connsiteX3" fmla="*/ 1301810 w 1484714"/>
              <a:gd name="connsiteY3" fmla="*/ 190996 h 662106"/>
              <a:gd name="connsiteX4" fmla="*/ 1484714 w 1484714"/>
              <a:gd name="connsiteY4" fmla="*/ 573685 h 662106"/>
              <a:gd name="connsiteX5" fmla="*/ 1483378 w 1484714"/>
              <a:gd name="connsiteY5" fmla="*/ 662106 h 662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714" h="662106">
                <a:moveTo>
                  <a:pt x="0" y="662106"/>
                </a:moveTo>
                <a:lnTo>
                  <a:pt x="82237" y="507819"/>
                </a:lnTo>
                <a:cubicBezTo>
                  <a:pt x="131411" y="433731"/>
                  <a:pt x="187737" y="364540"/>
                  <a:pt x="250712" y="301619"/>
                </a:cubicBezTo>
                <a:cubicBezTo>
                  <a:pt x="607923" y="-55231"/>
                  <a:pt x="1010747" y="-99700"/>
                  <a:pt x="1301810" y="190996"/>
                </a:cubicBezTo>
                <a:cubicBezTo>
                  <a:pt x="1410932" y="300007"/>
                  <a:pt x="1471346" y="429304"/>
                  <a:pt x="1484714" y="573685"/>
                </a:cubicBezTo>
                <a:lnTo>
                  <a:pt x="1483378" y="662106"/>
                </a:lnTo>
                <a:close/>
              </a:path>
            </a:pathLst>
          </a:custGeom>
          <a:solidFill>
            <a:srgbClr val="361D5C"/>
          </a:solidFill>
          <a:ln w="0" cap="flat">
            <a:noFill/>
            <a:prstDash val="solid"/>
            <a:miter/>
          </a:ln>
        </p:spPr>
        <p:txBody>
          <a:bodyPr wrap="square" rtlCol="0" anchor="ctr">
            <a:noAutofit/>
          </a:bodyPr>
          <a:lstStyle/>
          <a:p>
            <a:endParaRPr lang="en-IS"/>
          </a:p>
        </p:txBody>
      </p:sp>
    </p:spTree>
    <p:extLst>
      <p:ext uri="{BB962C8B-B14F-4D97-AF65-F5344CB8AC3E}">
        <p14:creationId xmlns:p14="http://schemas.microsoft.com/office/powerpoint/2010/main" val="1569694681"/>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pic>
        <p:nvPicPr>
          <p:cNvPr id="21" name="Graphic 20">
            <a:extLst>
              <a:ext uri="{FF2B5EF4-FFF2-40B4-BE49-F238E27FC236}">
                <a16:creationId xmlns:a16="http://schemas.microsoft.com/office/drawing/2014/main" id="{78C2479F-1D2A-CC45-54D2-E5F63163D534}"/>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r="40227" b="21958"/>
          <a:stretch/>
        </p:blipFill>
        <p:spPr>
          <a:xfrm rot="5400000">
            <a:off x="1498914" y="433470"/>
            <a:ext cx="4925616" cy="7923447"/>
          </a:xfrm>
          <a:prstGeom prst="rect">
            <a:avLst/>
          </a:prstGeom>
        </p:spPr>
      </p:pic>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chemeClr val="bg1"/>
          </a:solidFill>
          <a:ln w="12700" cap="flat">
            <a:solidFill>
              <a:srgbClr val="EEEBF2"/>
            </a:solid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a:latin typeface="Segoe UI" panose="020B0502040204020203"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a:solidFill>
                  <a:schemeClr val="bg1"/>
                </a:solidFill>
                <a:latin typeface="Segoe UI" panose="020B0502040204020203"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pic>
        <p:nvPicPr>
          <p:cNvPr id="47" name="Graphic 46">
            <a:extLst>
              <a:ext uri="{FF2B5EF4-FFF2-40B4-BE49-F238E27FC236}">
                <a16:creationId xmlns:a16="http://schemas.microsoft.com/office/drawing/2014/main" id="{FB616DFE-B922-79E7-7568-C86C82A9C286}"/>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6253450"/>
            <a:ext cx="1468192" cy="604550"/>
          </a:xfrm>
          <a:prstGeom prst="rect">
            <a:avLst/>
          </a:prstGeom>
        </p:spPr>
      </p:pic>
    </p:spTree>
    <p:extLst>
      <p:ext uri="{BB962C8B-B14F-4D97-AF65-F5344CB8AC3E}">
        <p14:creationId xmlns:p14="http://schemas.microsoft.com/office/powerpoint/2010/main" val="286034476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D4EB0DA8-6F06-C060-F401-D065E950333A}"/>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4533" r="53574"/>
          <a:stretch/>
        </p:blipFill>
        <p:spPr>
          <a:xfrm>
            <a:off x="0" y="0"/>
            <a:ext cx="5107605" cy="6858000"/>
          </a:xfrm>
          <a:prstGeom prst="rect">
            <a:avLst/>
          </a:prstGeom>
        </p:spPr>
      </p:pic>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pic>
        <p:nvPicPr>
          <p:cNvPr id="20" name="Graphic 19">
            <a:extLst>
              <a:ext uri="{FF2B5EF4-FFF2-40B4-BE49-F238E27FC236}">
                <a16:creationId xmlns:a16="http://schemas.microsoft.com/office/drawing/2014/main" id="{F520B41A-5348-7126-7472-ACD3E6EE47D8}"/>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l="15657" r="-1"/>
          <a:stretch/>
        </p:blipFill>
        <p:spPr>
          <a:xfrm>
            <a:off x="0" y="4121238"/>
            <a:ext cx="2976994" cy="2736762"/>
          </a:xfrm>
          <a:prstGeom prst="rect">
            <a:avLst/>
          </a:prstGeom>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1">
                <a:solidFill>
                  <a:srgbClr val="361D5C"/>
                </a:solidFill>
                <a:latin typeface="Segoe UI" panose="020B0502040204020203" pitchFamily="34" charset="0"/>
                <a:cs typeface="Segoe UI" panose="020B0502040204020203" pitchFamily="34" charset="0"/>
              </a:defRPr>
            </a:lvl1pPr>
          </a:lstStyle>
          <a:p>
            <a:pPr lvl="0"/>
            <a:r>
              <a:rPr lang="en-US"/>
              <a:t>Insert title here</a:t>
            </a:r>
            <a:endParaRPr lang="en-IS"/>
          </a:p>
        </p:txBody>
      </p:sp>
      <p:sp>
        <p:nvSpPr>
          <p:cNvPr id="25" name="Text Placeholder 25">
            <a:extLst>
              <a:ext uri="{FF2B5EF4-FFF2-40B4-BE49-F238E27FC236}">
                <a16:creationId xmlns:a16="http://schemas.microsoft.com/office/drawing/2014/main" id="{5E869921-F22C-DB7B-5CE7-9F3B5EE757F5}"/>
              </a:ext>
            </a:extLst>
          </p:cNvPr>
          <p:cNvSpPr>
            <a:spLocks noGrp="1"/>
          </p:cNvSpPr>
          <p:nvPr>
            <p:ph type="body" sz="quarter" idx="12" hasCustomPrompt="1"/>
          </p:nvPr>
        </p:nvSpPr>
        <p:spPr>
          <a:xfrm>
            <a:off x="5285729" y="989569"/>
            <a:ext cx="6565636" cy="5420347"/>
          </a:xfrm>
          <a:prstGeom prst="rect">
            <a:avLst/>
          </a:prstGeom>
        </p:spPr>
        <p:txBody>
          <a:bodyPr/>
          <a:lstStyle>
            <a:lvl1pPr>
              <a:defRPr sz="2400">
                <a:latin typeface="Segoe UI" panose="020B0502040204020203" pitchFamily="34" charset="0"/>
                <a:cs typeface="Segoe UI" panose="020B0502040204020203" pitchFamily="34" charset="0"/>
              </a:defRPr>
            </a:lvl1pPr>
            <a:lvl2pPr>
              <a:defRPr>
                <a:latin typeface="Segoe UI" panose="020B0502040204020203" pitchFamily="34" charset="0"/>
                <a:cs typeface="Segoe UI" panose="020B0502040204020203" pitchFamily="34" charset="0"/>
              </a:defRPr>
            </a:lvl2pPr>
            <a:lvl3pPr>
              <a:defRPr>
                <a:latin typeface="Segoe UI" panose="020B0502040204020203" pitchFamily="34" charset="0"/>
                <a:cs typeface="Segoe UI" panose="020B0502040204020203" pitchFamily="34" charset="0"/>
              </a:defRPr>
            </a:lvl3pPr>
            <a:lvl4pPr>
              <a:defRPr>
                <a:latin typeface="Segoe UI" panose="020B0502040204020203" pitchFamily="34" charset="0"/>
                <a:cs typeface="Segoe UI" panose="020B0502040204020203" pitchFamily="34" charset="0"/>
              </a:defRPr>
            </a:lvl4pPr>
            <a:lvl5pPr>
              <a:defRPr>
                <a:latin typeface="Segoe UI" panose="020B0502040204020203" pitchFamily="34" charset="0"/>
                <a:cs typeface="Segoe UI" panose="020B0502040204020203" pitchFamily="34" charset="0"/>
              </a:defRPr>
            </a:lvl5pPr>
          </a:lstStyle>
          <a:p>
            <a:pPr lvl="0"/>
            <a:r>
              <a:rPr lang="en-US"/>
              <a:t>Click to edit text</a:t>
            </a:r>
          </a:p>
        </p:txBody>
      </p:sp>
      <p:sp>
        <p:nvSpPr>
          <p:cNvPr id="44" name="Freeform 43">
            <a:extLst>
              <a:ext uri="{FF2B5EF4-FFF2-40B4-BE49-F238E27FC236}">
                <a16:creationId xmlns:a16="http://schemas.microsoft.com/office/drawing/2014/main" id="{0A31CFBA-FDEC-A0C1-2F76-48360820F346}"/>
              </a:ext>
            </a:extLst>
          </p:cNvPr>
          <p:cNvSpPr/>
          <p:nvPr/>
        </p:nvSpPr>
        <p:spPr>
          <a:xfrm>
            <a:off x="0" y="5368138"/>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328B84"/>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grpSp>
        <p:nvGrpSpPr>
          <p:cNvPr id="2" name="Group 1">
            <a:extLst>
              <a:ext uri="{FF2B5EF4-FFF2-40B4-BE49-F238E27FC236}">
                <a16:creationId xmlns:a16="http://schemas.microsoft.com/office/drawing/2014/main" id="{C5B337DA-03F3-5641-CC10-06B24550A462}"/>
              </a:ext>
            </a:extLst>
          </p:cNvPr>
          <p:cNvGrpSpPr/>
          <p:nvPr userDrawn="1"/>
        </p:nvGrpSpPr>
        <p:grpSpPr>
          <a:xfrm>
            <a:off x="239357" y="6262458"/>
            <a:ext cx="1231126" cy="378552"/>
            <a:chOff x="10610584" y="331617"/>
            <a:chExt cx="1231126" cy="378552"/>
          </a:xfrm>
        </p:grpSpPr>
        <p:grpSp>
          <p:nvGrpSpPr>
            <p:cNvPr id="3" name="Graphic 1">
              <a:extLst>
                <a:ext uri="{FF2B5EF4-FFF2-40B4-BE49-F238E27FC236}">
                  <a16:creationId xmlns:a16="http://schemas.microsoft.com/office/drawing/2014/main" id="{E16DE46B-6909-3981-67B4-A2008A531723}"/>
                </a:ext>
              </a:extLst>
            </p:cNvPr>
            <p:cNvGrpSpPr/>
            <p:nvPr/>
          </p:nvGrpSpPr>
          <p:grpSpPr>
            <a:xfrm>
              <a:off x="10610584" y="331617"/>
              <a:ext cx="1231126" cy="292096"/>
              <a:chOff x="10610584" y="331617"/>
              <a:chExt cx="1231126" cy="292096"/>
            </a:xfrm>
            <a:solidFill>
              <a:schemeClr val="bg1"/>
            </a:solidFill>
          </p:grpSpPr>
          <p:grpSp>
            <p:nvGrpSpPr>
              <p:cNvPr id="29" name="Graphic 1">
                <a:extLst>
                  <a:ext uri="{FF2B5EF4-FFF2-40B4-BE49-F238E27FC236}">
                    <a16:creationId xmlns:a16="http://schemas.microsoft.com/office/drawing/2014/main" id="{E1F45A8F-318C-B516-91F8-3BE681907E9B}"/>
                  </a:ext>
                </a:extLst>
              </p:cNvPr>
              <p:cNvGrpSpPr/>
              <p:nvPr/>
            </p:nvGrpSpPr>
            <p:grpSpPr>
              <a:xfrm>
                <a:off x="10977232" y="373442"/>
                <a:ext cx="864478" cy="163814"/>
                <a:chOff x="10977232" y="373442"/>
                <a:chExt cx="864478" cy="163814"/>
              </a:xfrm>
              <a:grpFill/>
            </p:grpSpPr>
            <p:sp>
              <p:nvSpPr>
                <p:cNvPr id="33" name="Freeform 32">
                  <a:extLst>
                    <a:ext uri="{FF2B5EF4-FFF2-40B4-BE49-F238E27FC236}">
                      <a16:creationId xmlns:a16="http://schemas.microsoft.com/office/drawing/2014/main" id="{FCC45B47-9F6C-F454-C2AB-BD3B36BDB52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1C238C5C-3A3E-2017-A61F-916C06068784}"/>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DFEB70A8-CDB3-C92D-9F36-6601510B3BA1}"/>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47E8B7E-0E7F-B9B7-8E06-6F761F9BC06A}"/>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C93F4156-595A-F393-2AEA-FFD5B7F86FBE}"/>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69BFAB47-AA24-818A-202F-20923178CF1E}"/>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990F711D-2944-4D40-042D-DB2D4F6F9D2B}"/>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D1CE7470-F14C-255F-A15A-82EBDF0F831A}"/>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0" name="Graphic 1">
                <a:extLst>
                  <a:ext uri="{FF2B5EF4-FFF2-40B4-BE49-F238E27FC236}">
                    <a16:creationId xmlns:a16="http://schemas.microsoft.com/office/drawing/2014/main" id="{0D4BE4EA-D6E3-6604-3794-57251730FF2B}"/>
                  </a:ext>
                </a:extLst>
              </p:cNvPr>
              <p:cNvGrpSpPr/>
              <p:nvPr/>
            </p:nvGrpSpPr>
            <p:grpSpPr>
              <a:xfrm>
                <a:off x="10610584" y="331617"/>
                <a:ext cx="291422" cy="292096"/>
                <a:chOff x="10610584" y="331617"/>
                <a:chExt cx="291422" cy="292096"/>
              </a:xfrm>
              <a:grpFill/>
            </p:grpSpPr>
            <p:sp>
              <p:nvSpPr>
                <p:cNvPr id="31" name="Freeform 30">
                  <a:extLst>
                    <a:ext uri="{FF2B5EF4-FFF2-40B4-BE49-F238E27FC236}">
                      <a16:creationId xmlns:a16="http://schemas.microsoft.com/office/drawing/2014/main" id="{F41A9017-60B2-4CE6-ED37-75D049E3EA77}"/>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2" name="Freeform 31">
                  <a:extLst>
                    <a:ext uri="{FF2B5EF4-FFF2-40B4-BE49-F238E27FC236}">
                      <a16:creationId xmlns:a16="http://schemas.microsoft.com/office/drawing/2014/main" id="{FB39966E-0793-0EA0-EB86-FF75152CCCDD}"/>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4" name="Graphic 1">
              <a:extLst>
                <a:ext uri="{FF2B5EF4-FFF2-40B4-BE49-F238E27FC236}">
                  <a16:creationId xmlns:a16="http://schemas.microsoft.com/office/drawing/2014/main" id="{76E7DA61-5592-2C47-9AF7-80BA53651789}"/>
                </a:ext>
              </a:extLst>
            </p:cNvPr>
            <p:cNvGrpSpPr/>
            <p:nvPr/>
          </p:nvGrpSpPr>
          <p:grpSpPr>
            <a:xfrm>
              <a:off x="10977294" y="598174"/>
              <a:ext cx="847919" cy="111995"/>
              <a:chOff x="10977294" y="598174"/>
              <a:chExt cx="847919" cy="111995"/>
            </a:xfrm>
            <a:solidFill>
              <a:schemeClr val="bg1"/>
            </a:solidFill>
          </p:grpSpPr>
          <p:grpSp>
            <p:nvGrpSpPr>
              <p:cNvPr id="5" name="Graphic 1">
                <a:extLst>
                  <a:ext uri="{FF2B5EF4-FFF2-40B4-BE49-F238E27FC236}">
                    <a16:creationId xmlns:a16="http://schemas.microsoft.com/office/drawing/2014/main" id="{FE357AF4-9998-507C-776A-AC53ABED23E2}"/>
                  </a:ext>
                </a:extLst>
              </p:cNvPr>
              <p:cNvGrpSpPr/>
              <p:nvPr/>
            </p:nvGrpSpPr>
            <p:grpSpPr>
              <a:xfrm>
                <a:off x="10977294" y="623621"/>
                <a:ext cx="847919" cy="75291"/>
                <a:chOff x="10977294" y="623621"/>
                <a:chExt cx="847919" cy="75291"/>
              </a:xfrm>
              <a:grpFill/>
            </p:grpSpPr>
            <p:sp>
              <p:nvSpPr>
                <p:cNvPr id="15" name="Freeform 14">
                  <a:extLst>
                    <a:ext uri="{FF2B5EF4-FFF2-40B4-BE49-F238E27FC236}">
                      <a16:creationId xmlns:a16="http://schemas.microsoft.com/office/drawing/2014/main" id="{E4CBAF3A-B701-3653-73FB-10FB25F36D3B}"/>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07463F61-B500-2934-D9B6-050908FA437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F7362BBF-0937-1A72-C76C-613F18CA1A0F}"/>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93A9617B-0CC4-E42E-76BF-D0DF0CFB55D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2F74BCBE-F49D-4B91-B3D5-4D884B723C7F}"/>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CD3A19B9-804C-E8BA-4FA9-A8B9D1B5FD61}"/>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3" name="Graphic 1">
                  <a:extLst>
                    <a:ext uri="{FF2B5EF4-FFF2-40B4-BE49-F238E27FC236}">
                      <a16:creationId xmlns:a16="http://schemas.microsoft.com/office/drawing/2014/main" id="{E8907B3A-8008-0B18-AC2C-650A75F120FC}"/>
                    </a:ext>
                  </a:extLst>
                </p:cNvPr>
                <p:cNvGrpSpPr/>
                <p:nvPr/>
              </p:nvGrpSpPr>
              <p:grpSpPr>
                <a:xfrm>
                  <a:off x="10977294" y="623621"/>
                  <a:ext cx="97294" cy="54872"/>
                  <a:chOff x="10977294" y="623621"/>
                  <a:chExt cx="97294" cy="54872"/>
                </a:xfrm>
                <a:grpFill/>
              </p:grpSpPr>
              <p:sp>
                <p:nvSpPr>
                  <p:cNvPr id="27" name="Freeform 26">
                    <a:extLst>
                      <a:ext uri="{FF2B5EF4-FFF2-40B4-BE49-F238E27FC236}">
                        <a16:creationId xmlns:a16="http://schemas.microsoft.com/office/drawing/2014/main" id="{421558F7-7492-73F1-A9D5-2072B2843192}"/>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8" name="Freeform 27">
                    <a:extLst>
                      <a:ext uri="{FF2B5EF4-FFF2-40B4-BE49-F238E27FC236}">
                        <a16:creationId xmlns:a16="http://schemas.microsoft.com/office/drawing/2014/main" id="{1F7C1CFF-923B-E24A-9BE5-CD6D9710CDB9}"/>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6" name="Freeform 25">
                  <a:extLst>
                    <a:ext uri="{FF2B5EF4-FFF2-40B4-BE49-F238E27FC236}">
                      <a16:creationId xmlns:a16="http://schemas.microsoft.com/office/drawing/2014/main" id="{0C773BF0-3C9D-6F5D-6C37-65D1562F6DC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6" name="Graphic 1">
                <a:extLst>
                  <a:ext uri="{FF2B5EF4-FFF2-40B4-BE49-F238E27FC236}">
                    <a16:creationId xmlns:a16="http://schemas.microsoft.com/office/drawing/2014/main" id="{66DD539C-98B4-ED26-4A7C-9BF348EA5EA8}"/>
                  </a:ext>
                </a:extLst>
              </p:cNvPr>
              <p:cNvGrpSpPr/>
              <p:nvPr/>
            </p:nvGrpSpPr>
            <p:grpSpPr>
              <a:xfrm>
                <a:off x="11115341" y="598174"/>
                <a:ext cx="267660" cy="111995"/>
                <a:chOff x="11115341" y="598174"/>
                <a:chExt cx="267660" cy="111995"/>
              </a:xfrm>
              <a:grpFill/>
            </p:grpSpPr>
            <p:grpSp>
              <p:nvGrpSpPr>
                <p:cNvPr id="7" name="Graphic 1">
                  <a:extLst>
                    <a:ext uri="{FF2B5EF4-FFF2-40B4-BE49-F238E27FC236}">
                      <a16:creationId xmlns:a16="http://schemas.microsoft.com/office/drawing/2014/main" id="{8989512D-D294-7A6B-342B-A27EDCDC7B46}"/>
                    </a:ext>
                  </a:extLst>
                </p:cNvPr>
                <p:cNvGrpSpPr/>
                <p:nvPr/>
              </p:nvGrpSpPr>
              <p:grpSpPr>
                <a:xfrm>
                  <a:off x="11115341" y="598174"/>
                  <a:ext cx="267660" cy="111995"/>
                  <a:chOff x="11115341" y="598174"/>
                  <a:chExt cx="267660" cy="111995"/>
                </a:xfrm>
                <a:grpFill/>
              </p:grpSpPr>
              <p:sp>
                <p:nvSpPr>
                  <p:cNvPr id="10" name="Freeform 9">
                    <a:extLst>
                      <a:ext uri="{FF2B5EF4-FFF2-40B4-BE49-F238E27FC236}">
                        <a16:creationId xmlns:a16="http://schemas.microsoft.com/office/drawing/2014/main" id="{7D11BAA1-0A8E-92CD-4624-F31A19A477B3}"/>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1" name="Freeform 10">
                    <a:extLst>
                      <a:ext uri="{FF2B5EF4-FFF2-40B4-BE49-F238E27FC236}">
                        <a16:creationId xmlns:a16="http://schemas.microsoft.com/office/drawing/2014/main" id="{63EAF362-D546-B4AC-1573-0E68E5FE3969}"/>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2" name="Freeform 11">
                    <a:extLst>
                      <a:ext uri="{FF2B5EF4-FFF2-40B4-BE49-F238E27FC236}">
                        <a16:creationId xmlns:a16="http://schemas.microsoft.com/office/drawing/2014/main" id="{9699C473-4361-B860-21EF-494B367D1853}"/>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3" name="Freeform 12">
                    <a:extLst>
                      <a:ext uri="{FF2B5EF4-FFF2-40B4-BE49-F238E27FC236}">
                        <a16:creationId xmlns:a16="http://schemas.microsoft.com/office/drawing/2014/main" id="{D48B4612-1766-10BF-F46F-4552B6EBD39F}"/>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68DA99A6-7DCC-EDE6-6AE2-48C814BC8230}"/>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9" name="Freeform 8">
                  <a:extLst>
                    <a:ext uri="{FF2B5EF4-FFF2-40B4-BE49-F238E27FC236}">
                      <a16:creationId xmlns:a16="http://schemas.microsoft.com/office/drawing/2014/main" id="{F2098A53-0B2C-3732-75AE-EE9CE1907C16}"/>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spTree>
    <p:extLst>
      <p:ext uri="{BB962C8B-B14F-4D97-AF65-F5344CB8AC3E}">
        <p14:creationId xmlns:p14="http://schemas.microsoft.com/office/powerpoint/2010/main" val="38951647"/>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8B383420-9F84-4829-79AC-010F2B273FE8}"/>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 r="27772" b="22512"/>
          <a:stretch/>
        </p:blipFill>
        <p:spPr>
          <a:xfrm>
            <a:off x="6095999" y="833891"/>
            <a:ext cx="6096001" cy="6024110"/>
          </a:xfrm>
          <a:prstGeom prst="rect">
            <a:avLst/>
          </a:prstGeom>
        </p:spPr>
      </p:pic>
      <p:sp>
        <p:nvSpPr>
          <p:cNvPr id="9" name="Text Placeholder 8">
            <a:extLst>
              <a:ext uri="{FF2B5EF4-FFF2-40B4-BE49-F238E27FC236}">
                <a16:creationId xmlns:a16="http://schemas.microsoft.com/office/drawing/2014/main" id="{D653EB8C-1F16-6149-AC51-A20753742745}"/>
              </a:ext>
            </a:extLst>
          </p:cNvPr>
          <p:cNvSpPr>
            <a:spLocks noGrp="1"/>
          </p:cNvSpPr>
          <p:nvPr>
            <p:ph type="body" sz="quarter" idx="10" hasCustomPrompt="1"/>
          </p:nvPr>
        </p:nvSpPr>
        <p:spPr>
          <a:xfrm>
            <a:off x="340290" y="997527"/>
            <a:ext cx="5584521"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pic>
        <p:nvPicPr>
          <p:cNvPr id="2" name="Graphic 1">
            <a:extLst>
              <a:ext uri="{FF2B5EF4-FFF2-40B4-BE49-F238E27FC236}">
                <a16:creationId xmlns:a16="http://schemas.microsoft.com/office/drawing/2014/main" id="{BCDF9311-3FD9-B0EF-EB5A-3BA98D6BA625}"/>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chemeClr val="bg1"/>
          </a:solidFill>
          <a:ln w="12700" cap="flat">
            <a:solidFill>
              <a:srgbClr val="EEEBF2"/>
            </a:solid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Tree>
    <p:extLst>
      <p:ext uri="{BB962C8B-B14F-4D97-AF65-F5344CB8AC3E}">
        <p14:creationId xmlns:p14="http://schemas.microsoft.com/office/powerpoint/2010/main" val="1370351104"/>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chemeClr val="bg1"/>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hasCustomPrompt="1"/>
          </p:nvPr>
        </p:nvSpPr>
        <p:spPr>
          <a:xfrm>
            <a:off x="5213445" y="997528"/>
            <a:ext cx="6638262" cy="5622476"/>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5" name="Freeform 44">
            <a:extLst>
              <a:ext uri="{FF2B5EF4-FFF2-40B4-BE49-F238E27FC236}">
                <a16:creationId xmlns:a16="http://schemas.microsoft.com/office/drawing/2014/main" id="{8CF7E8DA-751E-2CDA-4C7A-2E2FF8C66561}"/>
              </a:ext>
            </a:extLst>
          </p:cNvPr>
          <p:cNvSpPr/>
          <p:nvPr/>
        </p:nvSpPr>
        <p:spPr>
          <a:xfrm rot="5400000">
            <a:off x="-350565" y="5295105"/>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361D5C"/>
          </a:solidFill>
          <a:ln w="0" cap="flat">
            <a:noFill/>
            <a:prstDash val="solid"/>
            <a:miter/>
          </a:ln>
        </p:spPr>
        <p:txBody>
          <a:bodyPr rtlCol="0" anchor="ctr"/>
          <a:lstStyle/>
          <a:p>
            <a:endParaRPr lang="en-IS"/>
          </a:p>
        </p:txBody>
      </p:sp>
      <p:sp>
        <p:nvSpPr>
          <p:cNvPr id="51" name="Freeform 50">
            <a:extLst>
              <a:ext uri="{FF2B5EF4-FFF2-40B4-BE49-F238E27FC236}">
                <a16:creationId xmlns:a16="http://schemas.microsoft.com/office/drawing/2014/main" id="{15D27767-99A3-E036-6283-1B2982352351}"/>
              </a:ext>
            </a:extLst>
          </p:cNvPr>
          <p:cNvSpPr/>
          <p:nvPr/>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057C1"/>
          </a:solidFill>
          <a:ln w="0" cap="flat">
            <a:noFill/>
            <a:prstDash val="solid"/>
            <a:miter/>
          </a:ln>
        </p:spPr>
        <p:txBody>
          <a:bodyPr rtlCol="0" anchor="ctr"/>
          <a:lstStyle/>
          <a:p>
            <a:endParaRPr lang="en-IS"/>
          </a:p>
        </p:txBody>
      </p:sp>
      <p:sp>
        <p:nvSpPr>
          <p:cNvPr id="55" name="Freeform 54">
            <a:extLst>
              <a:ext uri="{FF2B5EF4-FFF2-40B4-BE49-F238E27FC236}">
                <a16:creationId xmlns:a16="http://schemas.microsoft.com/office/drawing/2014/main" id="{8AA4C5B2-FC58-4EBB-0F29-D3ECDC7542B5}"/>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F1BE70"/>
          </a:solidFill>
          <a:ln w="0" cap="flat">
            <a:noFill/>
            <a:prstDash val="solid"/>
            <a:miter/>
          </a:ln>
        </p:spPr>
        <p:txBody>
          <a:bodyPr rtlCol="0" anchor="ctr"/>
          <a:lstStyle/>
          <a:p>
            <a:endParaRPr lang="en-IS"/>
          </a:p>
        </p:txBody>
      </p:sp>
      <p:grpSp>
        <p:nvGrpSpPr>
          <p:cNvPr id="3" name="Group 2">
            <a:extLst>
              <a:ext uri="{FF2B5EF4-FFF2-40B4-BE49-F238E27FC236}">
                <a16:creationId xmlns:a16="http://schemas.microsoft.com/office/drawing/2014/main" id="{B40BBE74-DC80-81B1-65A1-2D727ECFE54B}"/>
              </a:ext>
            </a:extLst>
          </p:cNvPr>
          <p:cNvGrpSpPr/>
          <p:nvPr userDrawn="1"/>
        </p:nvGrpSpPr>
        <p:grpSpPr>
          <a:xfrm>
            <a:off x="1080781" y="6253789"/>
            <a:ext cx="1231126" cy="378552"/>
            <a:chOff x="10610584" y="331617"/>
            <a:chExt cx="1231126" cy="378552"/>
          </a:xfrm>
        </p:grpSpPr>
        <p:grpSp>
          <p:nvGrpSpPr>
            <p:cNvPr id="5" name="Graphic 1">
              <a:extLst>
                <a:ext uri="{FF2B5EF4-FFF2-40B4-BE49-F238E27FC236}">
                  <a16:creationId xmlns:a16="http://schemas.microsoft.com/office/drawing/2014/main" id="{A381D1BC-BFE9-7F85-D9BB-58FEF39C89BB}"/>
                </a:ext>
              </a:extLst>
            </p:cNvPr>
            <p:cNvGrpSpPr/>
            <p:nvPr/>
          </p:nvGrpSpPr>
          <p:grpSpPr>
            <a:xfrm>
              <a:off x="10610584" y="331617"/>
              <a:ext cx="1231126" cy="292096"/>
              <a:chOff x="10610584" y="331617"/>
              <a:chExt cx="1231126" cy="292096"/>
            </a:xfrm>
            <a:solidFill>
              <a:schemeClr val="bg1"/>
            </a:solidFill>
          </p:grpSpPr>
          <p:grpSp>
            <p:nvGrpSpPr>
              <p:cNvPr id="28" name="Graphic 1">
                <a:extLst>
                  <a:ext uri="{FF2B5EF4-FFF2-40B4-BE49-F238E27FC236}">
                    <a16:creationId xmlns:a16="http://schemas.microsoft.com/office/drawing/2014/main" id="{C9F0E03F-E7D9-2B37-6487-CD8EA965E735}"/>
                  </a:ext>
                </a:extLst>
              </p:cNvPr>
              <p:cNvGrpSpPr/>
              <p:nvPr/>
            </p:nvGrpSpPr>
            <p:grpSpPr>
              <a:xfrm>
                <a:off x="10977232" y="373442"/>
                <a:ext cx="864478" cy="163814"/>
                <a:chOff x="10977232" y="373442"/>
                <a:chExt cx="864478" cy="163814"/>
              </a:xfrm>
              <a:grpFill/>
            </p:grpSpPr>
            <p:sp>
              <p:nvSpPr>
                <p:cNvPr id="32" name="Freeform 31">
                  <a:extLst>
                    <a:ext uri="{FF2B5EF4-FFF2-40B4-BE49-F238E27FC236}">
                      <a16:creationId xmlns:a16="http://schemas.microsoft.com/office/drawing/2014/main" id="{105486D4-5CFB-2E8C-2B8C-B5F5EDEBED34}"/>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D8FF3D1-BD1C-340C-E5DA-995627F627FE}"/>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5" name="Freeform 34">
                  <a:extLst>
                    <a:ext uri="{FF2B5EF4-FFF2-40B4-BE49-F238E27FC236}">
                      <a16:creationId xmlns:a16="http://schemas.microsoft.com/office/drawing/2014/main" id="{612D98B7-1A77-D08C-9673-0C3BFB8B8E7A}"/>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C0A06A53-4B39-5B0C-4882-54E6E314948D}"/>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8D258DD2-8F7A-A392-CC6D-E42579607271}"/>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35E524-F860-6962-3E49-A7D353C64073}"/>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D367600F-8592-FFA4-79E2-889A0EB0559F}"/>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03ECC3-9FF4-3421-CA4E-661BA5FA8D8B}"/>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29" name="Graphic 1">
                <a:extLst>
                  <a:ext uri="{FF2B5EF4-FFF2-40B4-BE49-F238E27FC236}">
                    <a16:creationId xmlns:a16="http://schemas.microsoft.com/office/drawing/2014/main" id="{A0DF4581-32D6-2B99-F8DF-3FFF49A91733}"/>
                  </a:ext>
                </a:extLst>
              </p:cNvPr>
              <p:cNvGrpSpPr/>
              <p:nvPr/>
            </p:nvGrpSpPr>
            <p:grpSpPr>
              <a:xfrm>
                <a:off x="10610584" y="331617"/>
                <a:ext cx="291422" cy="292096"/>
                <a:chOff x="10610584" y="331617"/>
                <a:chExt cx="291422" cy="292096"/>
              </a:xfrm>
              <a:grpFill/>
            </p:grpSpPr>
            <p:sp>
              <p:nvSpPr>
                <p:cNvPr id="30" name="Freeform 29">
                  <a:extLst>
                    <a:ext uri="{FF2B5EF4-FFF2-40B4-BE49-F238E27FC236}">
                      <a16:creationId xmlns:a16="http://schemas.microsoft.com/office/drawing/2014/main" id="{2AB16FD5-68F5-FF9A-C10D-3E82DFA7172B}"/>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1" name="Freeform 30">
                  <a:extLst>
                    <a:ext uri="{FF2B5EF4-FFF2-40B4-BE49-F238E27FC236}">
                      <a16:creationId xmlns:a16="http://schemas.microsoft.com/office/drawing/2014/main" id="{4B168DEA-7131-DF10-166A-3C7F0E471CCB}"/>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6" name="Graphic 1">
              <a:extLst>
                <a:ext uri="{FF2B5EF4-FFF2-40B4-BE49-F238E27FC236}">
                  <a16:creationId xmlns:a16="http://schemas.microsoft.com/office/drawing/2014/main" id="{7BAB3E18-B345-C6CA-99F5-698333C68E8D}"/>
                </a:ext>
              </a:extLst>
            </p:cNvPr>
            <p:cNvGrpSpPr/>
            <p:nvPr/>
          </p:nvGrpSpPr>
          <p:grpSpPr>
            <a:xfrm>
              <a:off x="10977294" y="598174"/>
              <a:ext cx="847919" cy="111995"/>
              <a:chOff x="10977294" y="598174"/>
              <a:chExt cx="847919" cy="111995"/>
            </a:xfrm>
            <a:solidFill>
              <a:schemeClr val="bg1"/>
            </a:solidFill>
          </p:grpSpPr>
          <p:grpSp>
            <p:nvGrpSpPr>
              <p:cNvPr id="7" name="Graphic 1">
                <a:extLst>
                  <a:ext uri="{FF2B5EF4-FFF2-40B4-BE49-F238E27FC236}">
                    <a16:creationId xmlns:a16="http://schemas.microsoft.com/office/drawing/2014/main" id="{9AE3CE2F-0D89-3BE2-CB43-2D3C599F0B48}"/>
                  </a:ext>
                </a:extLst>
              </p:cNvPr>
              <p:cNvGrpSpPr/>
              <p:nvPr/>
            </p:nvGrpSpPr>
            <p:grpSpPr>
              <a:xfrm>
                <a:off x="10977294" y="623621"/>
                <a:ext cx="847919" cy="75291"/>
                <a:chOff x="10977294" y="623621"/>
                <a:chExt cx="847919" cy="75291"/>
              </a:xfrm>
              <a:grpFill/>
            </p:grpSpPr>
            <p:sp>
              <p:nvSpPr>
                <p:cNvPr id="17" name="Freeform 16">
                  <a:extLst>
                    <a:ext uri="{FF2B5EF4-FFF2-40B4-BE49-F238E27FC236}">
                      <a16:creationId xmlns:a16="http://schemas.microsoft.com/office/drawing/2014/main" id="{376176A4-17F1-2BD0-F363-2C380CBF9B09}"/>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8" name="Freeform 17">
                  <a:extLst>
                    <a:ext uri="{FF2B5EF4-FFF2-40B4-BE49-F238E27FC236}">
                      <a16:creationId xmlns:a16="http://schemas.microsoft.com/office/drawing/2014/main" id="{B818EB0A-2EEB-80EA-A4FE-AF29211CD1A1}"/>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549EA18C-E3DC-82BF-9815-B38A7BE3B292}"/>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12D73A0C-6021-9CF4-F215-8FE777523DFE}"/>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8EF22232-8A22-5386-42ED-08F62960A136}"/>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AC1754B3-7834-B368-B738-F049B330160E}"/>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5C58D4AC-C424-475F-AAA4-1CCA882676E9}"/>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02D8A12A-5C29-5774-6D87-31DB9CEA8F3D}"/>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7" name="Freeform 26">
                    <a:extLst>
                      <a:ext uri="{FF2B5EF4-FFF2-40B4-BE49-F238E27FC236}">
                        <a16:creationId xmlns:a16="http://schemas.microsoft.com/office/drawing/2014/main" id="{3D81C4FD-CA75-2FDD-38FC-FA6C472E6F94}"/>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AC07CF9B-ED92-4282-F73A-BFA59B5275D0}"/>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8" name="Graphic 1">
                <a:extLst>
                  <a:ext uri="{FF2B5EF4-FFF2-40B4-BE49-F238E27FC236}">
                    <a16:creationId xmlns:a16="http://schemas.microsoft.com/office/drawing/2014/main" id="{D6022F2E-9AD7-6BA8-CDCA-2EE5015686F5}"/>
                  </a:ext>
                </a:extLst>
              </p:cNvPr>
              <p:cNvGrpSpPr/>
              <p:nvPr/>
            </p:nvGrpSpPr>
            <p:grpSpPr>
              <a:xfrm>
                <a:off x="11115341" y="598174"/>
                <a:ext cx="267660" cy="111995"/>
                <a:chOff x="11115341" y="598174"/>
                <a:chExt cx="267660" cy="111995"/>
              </a:xfrm>
              <a:grpFill/>
            </p:grpSpPr>
            <p:grpSp>
              <p:nvGrpSpPr>
                <p:cNvPr id="9" name="Graphic 1">
                  <a:extLst>
                    <a:ext uri="{FF2B5EF4-FFF2-40B4-BE49-F238E27FC236}">
                      <a16:creationId xmlns:a16="http://schemas.microsoft.com/office/drawing/2014/main" id="{FE195EB1-5CF7-8666-6356-B47382688870}"/>
                    </a:ext>
                  </a:extLst>
                </p:cNvPr>
                <p:cNvGrpSpPr/>
                <p:nvPr/>
              </p:nvGrpSpPr>
              <p:grpSpPr>
                <a:xfrm>
                  <a:off x="11115341" y="598174"/>
                  <a:ext cx="267660" cy="111995"/>
                  <a:chOff x="11115341" y="598174"/>
                  <a:chExt cx="267660" cy="111995"/>
                </a:xfrm>
                <a:grpFill/>
              </p:grpSpPr>
              <p:sp>
                <p:nvSpPr>
                  <p:cNvPr id="12" name="Freeform 11">
                    <a:extLst>
                      <a:ext uri="{FF2B5EF4-FFF2-40B4-BE49-F238E27FC236}">
                        <a16:creationId xmlns:a16="http://schemas.microsoft.com/office/drawing/2014/main" id="{2E66C858-8DCB-A32B-7920-647CD338AF82}"/>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3" name="Freeform 12">
                    <a:extLst>
                      <a:ext uri="{FF2B5EF4-FFF2-40B4-BE49-F238E27FC236}">
                        <a16:creationId xmlns:a16="http://schemas.microsoft.com/office/drawing/2014/main" id="{1237C0FE-2D99-5092-92D3-D69D1EE35D4D}"/>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98482E51-0BE8-4CCB-9C74-1BAA8F449C1A}"/>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E03DB6A4-DD02-563B-A775-FB30A8407991}"/>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A1FEEFE3-5153-BCDF-686D-D57B9F05BE21}"/>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0" name="Freeform 9">
                  <a:extLst>
                    <a:ext uri="{FF2B5EF4-FFF2-40B4-BE49-F238E27FC236}">
                      <a16:creationId xmlns:a16="http://schemas.microsoft.com/office/drawing/2014/main" id="{BB7D80A5-36D3-188A-FD49-AED6CCDD985F}"/>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spTree>
    <p:extLst>
      <p:ext uri="{BB962C8B-B14F-4D97-AF65-F5344CB8AC3E}">
        <p14:creationId xmlns:p14="http://schemas.microsoft.com/office/powerpoint/2010/main" val="4370709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pic>
        <p:nvPicPr>
          <p:cNvPr id="40" name="Graphic 39">
            <a:extLst>
              <a:ext uri="{FF2B5EF4-FFF2-40B4-BE49-F238E27FC236}">
                <a16:creationId xmlns:a16="http://schemas.microsoft.com/office/drawing/2014/main" id="{048582D1-CE7C-AAEC-F249-8A2FA8D0BFA5}"/>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8488" t="34110"/>
          <a:stretch/>
        </p:blipFill>
        <p:spPr>
          <a:xfrm rot="10800000">
            <a:off x="7893697" y="2566902"/>
            <a:ext cx="4298301" cy="4291098"/>
          </a:xfrm>
          <a:prstGeom prst="rect">
            <a:avLst/>
          </a:prstGeom>
        </p:spPr>
      </p:pic>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chemeClr val="bg1"/>
          </a:solidFill>
          <a:ln>
            <a:solidFill>
              <a:srgbClr val="EEEBF2"/>
            </a:solid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6" name="Text Placeholder 8">
            <a:extLst>
              <a:ext uri="{FF2B5EF4-FFF2-40B4-BE49-F238E27FC236}">
                <a16:creationId xmlns:a16="http://schemas.microsoft.com/office/drawing/2014/main" id="{293B3C0E-DC87-9169-E94B-401B135523CB}"/>
              </a:ext>
            </a:extLst>
          </p:cNvPr>
          <p:cNvSpPr>
            <a:spLocks noGrp="1"/>
          </p:cNvSpPr>
          <p:nvPr>
            <p:ph type="body" sz="quarter" idx="10" hasCustomPrompt="1"/>
          </p:nvPr>
        </p:nvSpPr>
        <p:spPr>
          <a:xfrm>
            <a:off x="340290" y="997527"/>
            <a:ext cx="5953978" cy="5515240"/>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37" name="Freeform 36">
            <a:extLst>
              <a:ext uri="{FF2B5EF4-FFF2-40B4-BE49-F238E27FC236}">
                <a16:creationId xmlns:a16="http://schemas.microsoft.com/office/drawing/2014/main" id="{4B03F97C-4BD0-5DB6-8636-85618848561E}"/>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grpSp>
        <p:nvGrpSpPr>
          <p:cNvPr id="92" name="Group 91">
            <a:extLst>
              <a:ext uri="{FF2B5EF4-FFF2-40B4-BE49-F238E27FC236}">
                <a16:creationId xmlns:a16="http://schemas.microsoft.com/office/drawing/2014/main" id="{B5197BA4-2BEA-8EC7-026E-7D29090EE21D}"/>
              </a:ext>
            </a:extLst>
          </p:cNvPr>
          <p:cNvGrpSpPr/>
          <p:nvPr userDrawn="1"/>
        </p:nvGrpSpPr>
        <p:grpSpPr>
          <a:xfrm>
            <a:off x="10144109" y="254510"/>
            <a:ext cx="1231126" cy="378552"/>
            <a:chOff x="12681211" y="254510"/>
            <a:chExt cx="1231126" cy="378552"/>
          </a:xfrm>
        </p:grpSpPr>
        <p:grpSp>
          <p:nvGrpSpPr>
            <p:cNvPr id="58" name="Graphic 55">
              <a:extLst>
                <a:ext uri="{FF2B5EF4-FFF2-40B4-BE49-F238E27FC236}">
                  <a16:creationId xmlns:a16="http://schemas.microsoft.com/office/drawing/2014/main" id="{4B04F517-6CEF-DD38-2CC8-2243C2A6E031}"/>
                </a:ext>
              </a:extLst>
            </p:cNvPr>
            <p:cNvGrpSpPr/>
            <p:nvPr/>
          </p:nvGrpSpPr>
          <p:grpSpPr>
            <a:xfrm>
              <a:off x="12681211" y="254510"/>
              <a:ext cx="1231126" cy="292096"/>
              <a:chOff x="12681211" y="254510"/>
              <a:chExt cx="1231126" cy="292096"/>
            </a:xfrm>
            <a:solidFill>
              <a:schemeClr val="bg1"/>
            </a:solidFill>
          </p:grpSpPr>
          <p:grpSp>
            <p:nvGrpSpPr>
              <p:cNvPr id="59" name="Graphic 55">
                <a:extLst>
                  <a:ext uri="{FF2B5EF4-FFF2-40B4-BE49-F238E27FC236}">
                    <a16:creationId xmlns:a16="http://schemas.microsoft.com/office/drawing/2014/main" id="{F810040F-0C0F-22D4-80BC-858EDCDB7A69}"/>
                  </a:ext>
                </a:extLst>
              </p:cNvPr>
              <p:cNvGrpSpPr/>
              <p:nvPr/>
            </p:nvGrpSpPr>
            <p:grpSpPr>
              <a:xfrm>
                <a:off x="13047859" y="296335"/>
                <a:ext cx="864478" cy="163814"/>
                <a:chOff x="13047859" y="296335"/>
                <a:chExt cx="864478" cy="163814"/>
              </a:xfrm>
              <a:solidFill>
                <a:schemeClr val="bg1"/>
              </a:solidFill>
            </p:grpSpPr>
            <p:sp>
              <p:nvSpPr>
                <p:cNvPr id="60" name="Freeform 59">
                  <a:extLst>
                    <a:ext uri="{FF2B5EF4-FFF2-40B4-BE49-F238E27FC236}">
                      <a16:creationId xmlns:a16="http://schemas.microsoft.com/office/drawing/2014/main" id="{FFE59655-C0EA-CEC0-F7AB-8FF0FC22E97D}"/>
                    </a:ext>
                  </a:extLst>
                </p:cNvPr>
                <p:cNvSpPr/>
                <p:nvPr/>
              </p:nvSpPr>
              <p:spPr>
                <a:xfrm>
                  <a:off x="13047859" y="303645"/>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solidFill>
                  <a:schemeClr val="bg1"/>
                </a:solidFill>
                <a:ln w="3075" cap="flat">
                  <a:noFill/>
                  <a:prstDash val="solid"/>
                  <a:miter/>
                </a:ln>
              </p:spPr>
              <p:txBody>
                <a:bodyPr rtlCol="0" anchor="ctr"/>
                <a:lstStyle/>
                <a:p>
                  <a:endParaRPr lang="en-IS"/>
                </a:p>
              </p:txBody>
            </p:sp>
            <p:sp>
              <p:nvSpPr>
                <p:cNvPr id="61" name="Freeform 60">
                  <a:extLst>
                    <a:ext uri="{FF2B5EF4-FFF2-40B4-BE49-F238E27FC236}">
                      <a16:creationId xmlns:a16="http://schemas.microsoft.com/office/drawing/2014/main" id="{20F8FF6A-CCBA-D6E9-F6C5-AA2A7EE33A56}"/>
                    </a:ext>
                  </a:extLst>
                </p:cNvPr>
                <p:cNvSpPr/>
                <p:nvPr/>
              </p:nvSpPr>
              <p:spPr>
                <a:xfrm>
                  <a:off x="13155250" y="301239"/>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solidFill>
                  <a:schemeClr val="bg1"/>
                </a:solidFill>
                <a:ln w="3075" cap="flat">
                  <a:noFill/>
                  <a:prstDash val="solid"/>
                  <a:miter/>
                </a:ln>
              </p:spPr>
              <p:txBody>
                <a:bodyPr rtlCol="0" anchor="ctr"/>
                <a:lstStyle/>
                <a:p>
                  <a:endParaRPr lang="en-IS"/>
                </a:p>
              </p:txBody>
            </p:sp>
            <p:sp>
              <p:nvSpPr>
                <p:cNvPr id="62" name="Freeform 61">
                  <a:extLst>
                    <a:ext uri="{FF2B5EF4-FFF2-40B4-BE49-F238E27FC236}">
                      <a16:creationId xmlns:a16="http://schemas.microsoft.com/office/drawing/2014/main" id="{F7B37495-A6BD-B0D9-29E0-1A46CE48704E}"/>
                    </a:ext>
                  </a:extLst>
                </p:cNvPr>
                <p:cNvSpPr/>
                <p:nvPr/>
              </p:nvSpPr>
              <p:spPr>
                <a:xfrm>
                  <a:off x="13334541" y="303645"/>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solidFill>
                  <a:schemeClr val="bg1"/>
                </a:solidFill>
                <a:ln w="3075" cap="flat">
                  <a:noFill/>
                  <a:prstDash val="solid"/>
                  <a:miter/>
                </a:ln>
              </p:spPr>
              <p:txBody>
                <a:bodyPr rtlCol="0" anchor="ctr"/>
                <a:lstStyle/>
                <a:p>
                  <a:endParaRPr lang="en-IS"/>
                </a:p>
              </p:txBody>
            </p:sp>
            <p:sp>
              <p:nvSpPr>
                <p:cNvPr id="63" name="Freeform 62">
                  <a:extLst>
                    <a:ext uri="{FF2B5EF4-FFF2-40B4-BE49-F238E27FC236}">
                      <a16:creationId xmlns:a16="http://schemas.microsoft.com/office/drawing/2014/main" id="{48315D40-434A-8167-8478-4C105819F1D5}"/>
                    </a:ext>
                  </a:extLst>
                </p:cNvPr>
                <p:cNvSpPr/>
                <p:nvPr/>
              </p:nvSpPr>
              <p:spPr>
                <a:xfrm>
                  <a:off x="13462862" y="344360"/>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solidFill>
                  <a:schemeClr val="bg1"/>
                </a:solidFill>
                <a:ln w="3075" cap="flat">
                  <a:noFill/>
                  <a:prstDash val="solid"/>
                  <a:miter/>
                </a:ln>
              </p:spPr>
              <p:txBody>
                <a:bodyPr rtlCol="0" anchor="ctr"/>
                <a:lstStyle/>
                <a:p>
                  <a:endParaRPr lang="en-IS"/>
                </a:p>
              </p:txBody>
            </p:sp>
            <p:sp>
              <p:nvSpPr>
                <p:cNvPr id="64" name="Freeform 63">
                  <a:extLst>
                    <a:ext uri="{FF2B5EF4-FFF2-40B4-BE49-F238E27FC236}">
                      <a16:creationId xmlns:a16="http://schemas.microsoft.com/office/drawing/2014/main" id="{9ECA0C98-BF44-3404-340F-CAEEF9B7D097}"/>
                    </a:ext>
                  </a:extLst>
                </p:cNvPr>
                <p:cNvSpPr/>
                <p:nvPr/>
              </p:nvSpPr>
              <p:spPr>
                <a:xfrm>
                  <a:off x="13582010" y="314841"/>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solidFill>
                  <a:schemeClr val="bg1"/>
                </a:solidFill>
                <a:ln w="3075" cap="flat">
                  <a:noFill/>
                  <a:prstDash val="solid"/>
                  <a:miter/>
                </a:ln>
              </p:spPr>
              <p:txBody>
                <a:bodyPr rtlCol="0" anchor="ctr"/>
                <a:lstStyle/>
                <a:p>
                  <a:endParaRPr lang="en-IS"/>
                </a:p>
              </p:txBody>
            </p:sp>
            <p:sp>
              <p:nvSpPr>
                <p:cNvPr id="65" name="Freeform 64">
                  <a:extLst>
                    <a:ext uri="{FF2B5EF4-FFF2-40B4-BE49-F238E27FC236}">
                      <a16:creationId xmlns:a16="http://schemas.microsoft.com/office/drawing/2014/main" id="{2492BCD4-5596-8AE0-C018-0E9CF135D842}"/>
                    </a:ext>
                  </a:extLst>
                </p:cNvPr>
                <p:cNvSpPr/>
                <p:nvPr/>
              </p:nvSpPr>
              <p:spPr>
                <a:xfrm>
                  <a:off x="13671641" y="344267"/>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solidFill>
                  <a:schemeClr val="bg1"/>
                </a:solidFill>
                <a:ln w="3075" cap="flat">
                  <a:noFill/>
                  <a:prstDash val="solid"/>
                  <a:miter/>
                </a:ln>
              </p:spPr>
              <p:txBody>
                <a:bodyPr rtlCol="0" anchor="ctr"/>
                <a:lstStyle/>
                <a:p>
                  <a:endParaRPr lang="en-IS"/>
                </a:p>
              </p:txBody>
            </p:sp>
            <p:sp>
              <p:nvSpPr>
                <p:cNvPr id="66" name="Freeform 65">
                  <a:extLst>
                    <a:ext uri="{FF2B5EF4-FFF2-40B4-BE49-F238E27FC236}">
                      <a16:creationId xmlns:a16="http://schemas.microsoft.com/office/drawing/2014/main" id="{B0509447-7DB9-E599-B098-9C7A8BF20E8E}"/>
                    </a:ext>
                  </a:extLst>
                </p:cNvPr>
                <p:cNvSpPr/>
                <p:nvPr/>
              </p:nvSpPr>
              <p:spPr>
                <a:xfrm>
                  <a:off x="13795098" y="296335"/>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solidFill>
                  <a:schemeClr val="bg1"/>
                </a:solidFill>
                <a:ln w="3075" cap="flat">
                  <a:noFill/>
                  <a:prstDash val="solid"/>
                  <a:miter/>
                </a:ln>
              </p:spPr>
              <p:txBody>
                <a:bodyPr rtlCol="0" anchor="ctr"/>
                <a:lstStyle/>
                <a:p>
                  <a:endParaRPr lang="en-IS"/>
                </a:p>
              </p:txBody>
            </p:sp>
            <p:sp>
              <p:nvSpPr>
                <p:cNvPr id="67" name="Freeform 66">
                  <a:extLst>
                    <a:ext uri="{FF2B5EF4-FFF2-40B4-BE49-F238E27FC236}">
                      <a16:creationId xmlns:a16="http://schemas.microsoft.com/office/drawing/2014/main" id="{EB77AA02-E62D-4D4A-7AE6-6CF18EC15497}"/>
                    </a:ext>
                  </a:extLst>
                </p:cNvPr>
                <p:cNvSpPr/>
                <p:nvPr/>
              </p:nvSpPr>
              <p:spPr>
                <a:xfrm>
                  <a:off x="13858443" y="303861"/>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solidFill>
                  <a:schemeClr val="bg1"/>
                </a:solidFill>
                <a:ln w="3075" cap="flat">
                  <a:noFill/>
                  <a:prstDash val="solid"/>
                  <a:miter/>
                </a:ln>
              </p:spPr>
              <p:txBody>
                <a:bodyPr rtlCol="0" anchor="ctr"/>
                <a:lstStyle/>
                <a:p>
                  <a:endParaRPr lang="en-IS"/>
                </a:p>
              </p:txBody>
            </p:sp>
          </p:grpSp>
          <p:grpSp>
            <p:nvGrpSpPr>
              <p:cNvPr id="68" name="Graphic 55">
                <a:extLst>
                  <a:ext uri="{FF2B5EF4-FFF2-40B4-BE49-F238E27FC236}">
                    <a16:creationId xmlns:a16="http://schemas.microsoft.com/office/drawing/2014/main" id="{AF18B0AD-3C28-64E2-5688-393F1CB5FD40}"/>
                  </a:ext>
                </a:extLst>
              </p:cNvPr>
              <p:cNvGrpSpPr/>
              <p:nvPr/>
            </p:nvGrpSpPr>
            <p:grpSpPr>
              <a:xfrm>
                <a:off x="12681211" y="254510"/>
                <a:ext cx="291422" cy="292096"/>
                <a:chOff x="12681211" y="254510"/>
                <a:chExt cx="291422" cy="292096"/>
              </a:xfrm>
              <a:solidFill>
                <a:schemeClr val="bg1"/>
              </a:solidFill>
            </p:grpSpPr>
            <p:sp>
              <p:nvSpPr>
                <p:cNvPr id="69" name="Freeform 68">
                  <a:extLst>
                    <a:ext uri="{FF2B5EF4-FFF2-40B4-BE49-F238E27FC236}">
                      <a16:creationId xmlns:a16="http://schemas.microsoft.com/office/drawing/2014/main" id="{90C54CF0-361D-8EC3-1D86-A86274F9841C}"/>
                    </a:ext>
                  </a:extLst>
                </p:cNvPr>
                <p:cNvSpPr/>
                <p:nvPr/>
              </p:nvSpPr>
              <p:spPr>
                <a:xfrm>
                  <a:off x="12681211" y="276193"/>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solidFill>
                  <a:schemeClr val="bg1"/>
                </a:solidFill>
                <a:ln w="3075" cap="flat">
                  <a:noFill/>
                  <a:prstDash val="solid"/>
                  <a:miter/>
                </a:ln>
              </p:spPr>
              <p:txBody>
                <a:bodyPr rtlCol="0" anchor="ctr"/>
                <a:lstStyle/>
                <a:p>
                  <a:endParaRPr lang="en-IS"/>
                </a:p>
              </p:txBody>
            </p:sp>
            <p:sp>
              <p:nvSpPr>
                <p:cNvPr id="70" name="Freeform 69">
                  <a:extLst>
                    <a:ext uri="{FF2B5EF4-FFF2-40B4-BE49-F238E27FC236}">
                      <a16:creationId xmlns:a16="http://schemas.microsoft.com/office/drawing/2014/main" id="{892B0CE0-C7CE-F7BB-9A16-1EAAC82F7444}"/>
                    </a:ext>
                  </a:extLst>
                </p:cNvPr>
                <p:cNvSpPr/>
                <p:nvPr/>
              </p:nvSpPr>
              <p:spPr>
                <a:xfrm>
                  <a:off x="12747591" y="254510"/>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solidFill>
                  <a:schemeClr val="bg1"/>
                </a:solidFill>
                <a:ln w="3075" cap="flat">
                  <a:noFill/>
                  <a:prstDash val="solid"/>
                  <a:miter/>
                </a:ln>
              </p:spPr>
              <p:txBody>
                <a:bodyPr rtlCol="0" anchor="ctr"/>
                <a:lstStyle/>
                <a:p>
                  <a:endParaRPr lang="en-IS"/>
                </a:p>
              </p:txBody>
            </p:sp>
          </p:grpSp>
        </p:grpSp>
        <p:grpSp>
          <p:nvGrpSpPr>
            <p:cNvPr id="71" name="Graphic 55">
              <a:extLst>
                <a:ext uri="{FF2B5EF4-FFF2-40B4-BE49-F238E27FC236}">
                  <a16:creationId xmlns:a16="http://schemas.microsoft.com/office/drawing/2014/main" id="{80FD29A7-3153-D83F-FDC2-C49DFFB3A413}"/>
                </a:ext>
              </a:extLst>
            </p:cNvPr>
            <p:cNvGrpSpPr/>
            <p:nvPr/>
          </p:nvGrpSpPr>
          <p:grpSpPr>
            <a:xfrm>
              <a:off x="13047921" y="521067"/>
              <a:ext cx="847919" cy="111995"/>
              <a:chOff x="13047921" y="521067"/>
              <a:chExt cx="847919" cy="111995"/>
            </a:xfrm>
            <a:solidFill>
              <a:schemeClr val="bg1"/>
            </a:solidFill>
          </p:grpSpPr>
          <p:grpSp>
            <p:nvGrpSpPr>
              <p:cNvPr id="72" name="Graphic 55">
                <a:extLst>
                  <a:ext uri="{FF2B5EF4-FFF2-40B4-BE49-F238E27FC236}">
                    <a16:creationId xmlns:a16="http://schemas.microsoft.com/office/drawing/2014/main" id="{FE1AEF2E-CE17-92B0-0357-E9303BFFF4EF}"/>
                  </a:ext>
                </a:extLst>
              </p:cNvPr>
              <p:cNvGrpSpPr/>
              <p:nvPr/>
            </p:nvGrpSpPr>
            <p:grpSpPr>
              <a:xfrm>
                <a:off x="13047921" y="546514"/>
                <a:ext cx="847919" cy="75291"/>
                <a:chOff x="13047921" y="546514"/>
                <a:chExt cx="847919" cy="75291"/>
              </a:xfrm>
              <a:solidFill>
                <a:schemeClr val="bg1"/>
              </a:solidFill>
            </p:grpSpPr>
            <p:sp>
              <p:nvSpPr>
                <p:cNvPr id="73" name="Freeform 72">
                  <a:extLst>
                    <a:ext uri="{FF2B5EF4-FFF2-40B4-BE49-F238E27FC236}">
                      <a16:creationId xmlns:a16="http://schemas.microsoft.com/office/drawing/2014/main" id="{2838C730-A20F-437B-533B-93488485A50C}"/>
                    </a:ext>
                  </a:extLst>
                </p:cNvPr>
                <p:cNvSpPr/>
                <p:nvPr/>
              </p:nvSpPr>
              <p:spPr>
                <a:xfrm>
                  <a:off x="13492103" y="546606"/>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solidFill>
                  <a:schemeClr val="bg1"/>
                </a:solidFill>
                <a:ln w="3075" cap="flat">
                  <a:noFill/>
                  <a:prstDash val="solid"/>
                  <a:miter/>
                </a:ln>
              </p:spPr>
              <p:txBody>
                <a:bodyPr rtlCol="0" anchor="ctr"/>
                <a:lstStyle/>
                <a:p>
                  <a:endParaRPr lang="en-IS"/>
                </a:p>
              </p:txBody>
            </p:sp>
            <p:sp>
              <p:nvSpPr>
                <p:cNvPr id="74" name="Freeform 73">
                  <a:extLst>
                    <a:ext uri="{FF2B5EF4-FFF2-40B4-BE49-F238E27FC236}">
                      <a16:creationId xmlns:a16="http://schemas.microsoft.com/office/drawing/2014/main" id="{24EE24A4-4CD0-CD68-3794-8C45B14AAEF0}"/>
                    </a:ext>
                  </a:extLst>
                </p:cNvPr>
                <p:cNvSpPr/>
                <p:nvPr/>
              </p:nvSpPr>
              <p:spPr>
                <a:xfrm>
                  <a:off x="13544274" y="546544"/>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solidFill>
                  <a:schemeClr val="bg1"/>
                </a:solidFill>
                <a:ln w="3075" cap="flat">
                  <a:noFill/>
                  <a:prstDash val="solid"/>
                  <a:miter/>
                </a:ln>
              </p:spPr>
              <p:txBody>
                <a:bodyPr rtlCol="0" anchor="ctr"/>
                <a:lstStyle/>
                <a:p>
                  <a:endParaRPr lang="en-IS"/>
                </a:p>
              </p:txBody>
            </p:sp>
            <p:sp>
              <p:nvSpPr>
                <p:cNvPr id="75" name="Freeform 74">
                  <a:extLst>
                    <a:ext uri="{FF2B5EF4-FFF2-40B4-BE49-F238E27FC236}">
                      <a16:creationId xmlns:a16="http://schemas.microsoft.com/office/drawing/2014/main" id="{A520889B-B1AD-32D3-9B40-749FF264ACA4}"/>
                    </a:ext>
                  </a:extLst>
                </p:cNvPr>
                <p:cNvSpPr/>
                <p:nvPr/>
              </p:nvSpPr>
              <p:spPr>
                <a:xfrm>
                  <a:off x="13603648" y="546544"/>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sp>
              <p:nvSpPr>
                <p:cNvPr id="76" name="Freeform 75">
                  <a:extLst>
                    <a:ext uri="{FF2B5EF4-FFF2-40B4-BE49-F238E27FC236}">
                      <a16:creationId xmlns:a16="http://schemas.microsoft.com/office/drawing/2014/main" id="{3F6448B4-7A64-B064-AAB8-380475727A25}"/>
                    </a:ext>
                  </a:extLst>
                </p:cNvPr>
                <p:cNvSpPr/>
                <p:nvPr/>
              </p:nvSpPr>
              <p:spPr>
                <a:xfrm>
                  <a:off x="13691217" y="546544"/>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solidFill>
                  <a:schemeClr val="bg1"/>
                </a:solidFill>
                <a:ln w="3075" cap="flat">
                  <a:noFill/>
                  <a:prstDash val="solid"/>
                  <a:miter/>
                </a:ln>
              </p:spPr>
              <p:txBody>
                <a:bodyPr rtlCol="0" anchor="ctr"/>
                <a:lstStyle/>
                <a:p>
                  <a:endParaRPr lang="en-IS"/>
                </a:p>
              </p:txBody>
            </p:sp>
            <p:sp>
              <p:nvSpPr>
                <p:cNvPr id="77" name="Freeform 76">
                  <a:extLst>
                    <a:ext uri="{FF2B5EF4-FFF2-40B4-BE49-F238E27FC236}">
                      <a16:creationId xmlns:a16="http://schemas.microsoft.com/office/drawing/2014/main" id="{A6058EB4-6E69-1123-796F-15B7CC516394}"/>
                    </a:ext>
                  </a:extLst>
                </p:cNvPr>
                <p:cNvSpPr/>
                <p:nvPr/>
              </p:nvSpPr>
              <p:spPr>
                <a:xfrm>
                  <a:off x="13745789" y="546514"/>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solidFill>
                  <a:schemeClr val="bg1"/>
                </a:solidFill>
                <a:ln w="3075" cap="flat">
                  <a:noFill/>
                  <a:prstDash val="solid"/>
                  <a:miter/>
                </a:ln>
              </p:spPr>
              <p:txBody>
                <a:bodyPr rtlCol="0" anchor="ctr"/>
                <a:lstStyle/>
                <a:p>
                  <a:endParaRPr lang="en-IS"/>
                </a:p>
              </p:txBody>
            </p:sp>
            <p:sp>
              <p:nvSpPr>
                <p:cNvPr id="78" name="Freeform 77">
                  <a:extLst>
                    <a:ext uri="{FF2B5EF4-FFF2-40B4-BE49-F238E27FC236}">
                      <a16:creationId xmlns:a16="http://schemas.microsoft.com/office/drawing/2014/main" id="{0115D809-2EE9-66DA-AC61-824E0130B054}"/>
                    </a:ext>
                  </a:extLst>
                </p:cNvPr>
                <p:cNvSpPr/>
                <p:nvPr/>
              </p:nvSpPr>
              <p:spPr>
                <a:xfrm>
                  <a:off x="13801562" y="546544"/>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grpSp>
              <p:nvGrpSpPr>
                <p:cNvPr id="79" name="Graphic 55">
                  <a:extLst>
                    <a:ext uri="{FF2B5EF4-FFF2-40B4-BE49-F238E27FC236}">
                      <a16:creationId xmlns:a16="http://schemas.microsoft.com/office/drawing/2014/main" id="{B4F95AA0-4157-1B74-6496-E6B6DAC65FDC}"/>
                    </a:ext>
                  </a:extLst>
                </p:cNvPr>
                <p:cNvGrpSpPr/>
                <p:nvPr/>
              </p:nvGrpSpPr>
              <p:grpSpPr>
                <a:xfrm>
                  <a:off x="13047921" y="546514"/>
                  <a:ext cx="97294" cy="54872"/>
                  <a:chOff x="13047921" y="546514"/>
                  <a:chExt cx="97294" cy="54872"/>
                </a:xfrm>
                <a:solidFill>
                  <a:schemeClr val="bg1"/>
                </a:solidFill>
              </p:grpSpPr>
              <p:sp>
                <p:nvSpPr>
                  <p:cNvPr id="80" name="Freeform 79">
                    <a:extLst>
                      <a:ext uri="{FF2B5EF4-FFF2-40B4-BE49-F238E27FC236}">
                        <a16:creationId xmlns:a16="http://schemas.microsoft.com/office/drawing/2014/main" id="{5D89E622-30BD-D77B-59FC-F09352368B23}"/>
                      </a:ext>
                    </a:extLst>
                  </p:cNvPr>
                  <p:cNvSpPr/>
                  <p:nvPr/>
                </p:nvSpPr>
                <p:spPr>
                  <a:xfrm>
                    <a:off x="13047921" y="546514"/>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solidFill>
                    <a:schemeClr val="bg1"/>
                  </a:solidFill>
                  <a:ln w="3075" cap="flat">
                    <a:noFill/>
                    <a:prstDash val="solid"/>
                    <a:miter/>
                  </a:ln>
                </p:spPr>
                <p:txBody>
                  <a:bodyPr rtlCol="0" anchor="ctr"/>
                  <a:lstStyle/>
                  <a:p>
                    <a:endParaRPr lang="en-IS"/>
                  </a:p>
                </p:txBody>
              </p:sp>
              <p:sp>
                <p:nvSpPr>
                  <p:cNvPr id="81" name="Freeform 80">
                    <a:extLst>
                      <a:ext uri="{FF2B5EF4-FFF2-40B4-BE49-F238E27FC236}">
                        <a16:creationId xmlns:a16="http://schemas.microsoft.com/office/drawing/2014/main" id="{41F0B312-5519-4BD4-F757-A860B3BEE1BD}"/>
                      </a:ext>
                    </a:extLst>
                  </p:cNvPr>
                  <p:cNvSpPr/>
                  <p:nvPr/>
                </p:nvSpPr>
                <p:spPr>
                  <a:xfrm>
                    <a:off x="13103724" y="546544"/>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solidFill>
                    <a:schemeClr val="bg1"/>
                  </a:solidFill>
                  <a:ln w="3075" cap="flat">
                    <a:noFill/>
                    <a:prstDash val="solid"/>
                    <a:miter/>
                  </a:ln>
                </p:spPr>
                <p:txBody>
                  <a:bodyPr rtlCol="0" anchor="ctr"/>
                  <a:lstStyle/>
                  <a:p>
                    <a:endParaRPr lang="en-IS"/>
                  </a:p>
                </p:txBody>
              </p:sp>
            </p:grpSp>
            <p:sp>
              <p:nvSpPr>
                <p:cNvPr id="82" name="Freeform 81">
                  <a:extLst>
                    <a:ext uri="{FF2B5EF4-FFF2-40B4-BE49-F238E27FC236}">
                      <a16:creationId xmlns:a16="http://schemas.microsoft.com/office/drawing/2014/main" id="{E7796B39-7631-ADBE-86A0-07CB57FBF071}"/>
                    </a:ext>
                  </a:extLst>
                </p:cNvPr>
                <p:cNvSpPr/>
                <p:nvPr/>
              </p:nvSpPr>
              <p:spPr>
                <a:xfrm>
                  <a:off x="13850840" y="547532"/>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solidFill>
                  <a:schemeClr val="bg1"/>
                </a:solidFill>
                <a:ln w="3075" cap="flat">
                  <a:noFill/>
                  <a:prstDash val="solid"/>
                  <a:miter/>
                </a:ln>
              </p:spPr>
              <p:txBody>
                <a:bodyPr rtlCol="0" anchor="ctr"/>
                <a:lstStyle/>
                <a:p>
                  <a:endParaRPr lang="en-IS"/>
                </a:p>
              </p:txBody>
            </p:sp>
          </p:grpSp>
          <p:grpSp>
            <p:nvGrpSpPr>
              <p:cNvPr id="83" name="Graphic 55">
                <a:extLst>
                  <a:ext uri="{FF2B5EF4-FFF2-40B4-BE49-F238E27FC236}">
                    <a16:creationId xmlns:a16="http://schemas.microsoft.com/office/drawing/2014/main" id="{2C4CFFF1-A7F3-5895-28FC-19A40D5FCC4E}"/>
                  </a:ext>
                </a:extLst>
              </p:cNvPr>
              <p:cNvGrpSpPr/>
              <p:nvPr/>
            </p:nvGrpSpPr>
            <p:grpSpPr>
              <a:xfrm>
                <a:off x="13185968" y="521067"/>
                <a:ext cx="267660" cy="111995"/>
                <a:chOff x="13185968" y="521067"/>
                <a:chExt cx="267660" cy="111995"/>
              </a:xfrm>
              <a:solidFill>
                <a:schemeClr val="bg1"/>
              </a:solidFill>
            </p:grpSpPr>
            <p:grpSp>
              <p:nvGrpSpPr>
                <p:cNvPr id="84" name="Graphic 55">
                  <a:extLst>
                    <a:ext uri="{FF2B5EF4-FFF2-40B4-BE49-F238E27FC236}">
                      <a16:creationId xmlns:a16="http://schemas.microsoft.com/office/drawing/2014/main" id="{587AA20A-29AF-912B-A5BF-A17DE6FA70E2}"/>
                    </a:ext>
                  </a:extLst>
                </p:cNvPr>
                <p:cNvGrpSpPr/>
                <p:nvPr/>
              </p:nvGrpSpPr>
              <p:grpSpPr>
                <a:xfrm>
                  <a:off x="13185968" y="521067"/>
                  <a:ext cx="267660" cy="111995"/>
                  <a:chOff x="13185968" y="521067"/>
                  <a:chExt cx="267660" cy="111995"/>
                </a:xfrm>
                <a:solidFill>
                  <a:schemeClr val="bg1"/>
                </a:solidFill>
              </p:grpSpPr>
              <p:sp>
                <p:nvSpPr>
                  <p:cNvPr id="85" name="Freeform 84">
                    <a:extLst>
                      <a:ext uri="{FF2B5EF4-FFF2-40B4-BE49-F238E27FC236}">
                        <a16:creationId xmlns:a16="http://schemas.microsoft.com/office/drawing/2014/main" id="{0FB05E69-ACBD-C35C-25A2-781D50EA0452}"/>
                      </a:ext>
                    </a:extLst>
                  </p:cNvPr>
                  <p:cNvSpPr/>
                  <p:nvPr/>
                </p:nvSpPr>
                <p:spPr>
                  <a:xfrm>
                    <a:off x="13185968" y="542350"/>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solidFill>
                    <a:schemeClr val="bg1"/>
                  </a:solidFill>
                  <a:ln w="3075" cap="flat">
                    <a:noFill/>
                    <a:prstDash val="solid"/>
                    <a:miter/>
                  </a:ln>
                </p:spPr>
                <p:txBody>
                  <a:bodyPr rtlCol="0" anchor="ctr"/>
                  <a:lstStyle/>
                  <a:p>
                    <a:endParaRPr lang="en-IS"/>
                  </a:p>
                </p:txBody>
              </p:sp>
              <p:sp>
                <p:nvSpPr>
                  <p:cNvPr id="86" name="Freeform 85">
                    <a:extLst>
                      <a:ext uri="{FF2B5EF4-FFF2-40B4-BE49-F238E27FC236}">
                        <a16:creationId xmlns:a16="http://schemas.microsoft.com/office/drawing/2014/main" id="{D943EC86-5F35-C2D0-ADCA-E96B2A913F50}"/>
                      </a:ext>
                    </a:extLst>
                  </p:cNvPr>
                  <p:cNvSpPr/>
                  <p:nvPr/>
                </p:nvSpPr>
                <p:spPr>
                  <a:xfrm>
                    <a:off x="13248389" y="542350"/>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solidFill>
                    <a:schemeClr val="bg1"/>
                  </a:solidFill>
                  <a:ln w="3075" cap="flat">
                    <a:noFill/>
                    <a:prstDash val="solid"/>
                    <a:miter/>
                  </a:ln>
                </p:spPr>
                <p:txBody>
                  <a:bodyPr rtlCol="0" anchor="ctr"/>
                  <a:lstStyle/>
                  <a:p>
                    <a:endParaRPr lang="en-IS"/>
                  </a:p>
                </p:txBody>
              </p:sp>
              <p:sp>
                <p:nvSpPr>
                  <p:cNvPr id="87" name="Freeform 86">
                    <a:extLst>
                      <a:ext uri="{FF2B5EF4-FFF2-40B4-BE49-F238E27FC236}">
                        <a16:creationId xmlns:a16="http://schemas.microsoft.com/office/drawing/2014/main" id="{041B1089-786E-AC11-21DE-B8B3B297A966}"/>
                      </a:ext>
                    </a:extLst>
                  </p:cNvPr>
                  <p:cNvSpPr/>
                  <p:nvPr/>
                </p:nvSpPr>
                <p:spPr>
                  <a:xfrm>
                    <a:off x="13304962" y="521067"/>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solidFill>
                    <a:schemeClr val="bg1"/>
                  </a:solidFill>
                  <a:ln w="3075" cap="flat">
                    <a:noFill/>
                    <a:prstDash val="solid"/>
                    <a:miter/>
                  </a:ln>
                </p:spPr>
                <p:txBody>
                  <a:bodyPr rtlCol="0" anchor="ctr"/>
                  <a:lstStyle/>
                  <a:p>
                    <a:endParaRPr lang="en-IS"/>
                  </a:p>
                </p:txBody>
              </p:sp>
              <p:sp>
                <p:nvSpPr>
                  <p:cNvPr id="88" name="Freeform 87">
                    <a:extLst>
                      <a:ext uri="{FF2B5EF4-FFF2-40B4-BE49-F238E27FC236}">
                        <a16:creationId xmlns:a16="http://schemas.microsoft.com/office/drawing/2014/main" id="{E3D4E7B7-5091-7DC9-1FF8-B5FBB5E34935}"/>
                      </a:ext>
                    </a:extLst>
                  </p:cNvPr>
                  <p:cNvSpPr/>
                  <p:nvPr/>
                </p:nvSpPr>
                <p:spPr>
                  <a:xfrm>
                    <a:off x="13408284" y="542350"/>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solidFill>
                    <a:schemeClr val="bg1"/>
                  </a:solidFill>
                  <a:ln w="3075" cap="flat">
                    <a:noFill/>
                    <a:prstDash val="solid"/>
                    <a:miter/>
                  </a:ln>
                </p:spPr>
                <p:txBody>
                  <a:bodyPr rtlCol="0" anchor="ctr"/>
                  <a:lstStyle/>
                  <a:p>
                    <a:endParaRPr lang="en-IS"/>
                  </a:p>
                </p:txBody>
              </p:sp>
              <p:sp>
                <p:nvSpPr>
                  <p:cNvPr id="89" name="Freeform 88">
                    <a:extLst>
                      <a:ext uri="{FF2B5EF4-FFF2-40B4-BE49-F238E27FC236}">
                        <a16:creationId xmlns:a16="http://schemas.microsoft.com/office/drawing/2014/main" id="{4108F03C-98F2-93EA-B4C8-1E48D49AECF7}"/>
                      </a:ext>
                    </a:extLst>
                  </p:cNvPr>
                  <p:cNvSpPr/>
                  <p:nvPr/>
                </p:nvSpPr>
                <p:spPr>
                  <a:xfrm>
                    <a:off x="13348300" y="542411"/>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solidFill>
                    <a:schemeClr val="bg1"/>
                  </a:solidFill>
                  <a:ln w="3075" cap="flat">
                    <a:noFill/>
                    <a:prstDash val="solid"/>
                    <a:miter/>
                  </a:ln>
                </p:spPr>
                <p:txBody>
                  <a:bodyPr rtlCol="0" anchor="ctr"/>
                  <a:lstStyle/>
                  <a:p>
                    <a:endParaRPr lang="en-IS"/>
                  </a:p>
                </p:txBody>
              </p:sp>
            </p:grpSp>
            <p:sp>
              <p:nvSpPr>
                <p:cNvPr id="90" name="Freeform 89">
                  <a:extLst>
                    <a:ext uri="{FF2B5EF4-FFF2-40B4-BE49-F238E27FC236}">
                      <a16:creationId xmlns:a16="http://schemas.microsoft.com/office/drawing/2014/main" id="{39788E7C-C780-3F40-3560-B8EF5B61C7E7}"/>
                    </a:ext>
                  </a:extLst>
                </p:cNvPr>
                <p:cNvSpPr/>
                <p:nvPr/>
              </p:nvSpPr>
              <p:spPr>
                <a:xfrm>
                  <a:off x="13362582" y="521252"/>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p>
              </p:txBody>
            </p:sp>
          </p:grpSp>
        </p:grpSp>
      </p:grpSp>
    </p:spTree>
    <p:extLst>
      <p:ext uri="{BB962C8B-B14F-4D97-AF65-F5344CB8AC3E}">
        <p14:creationId xmlns:p14="http://schemas.microsoft.com/office/powerpoint/2010/main" val="155770965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7ADFA0C8-0B94-50BB-B992-5A36A01CC6CC}"/>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2696" t="4858" r="8313" b="4370"/>
          <a:stretch/>
        </p:blipFill>
        <p:spPr>
          <a:xfrm>
            <a:off x="8323605" y="0"/>
            <a:ext cx="3868396" cy="6858000"/>
          </a:xfrm>
          <a:prstGeom prst="rect">
            <a:avLst/>
          </a:prstGeom>
        </p:spPr>
      </p:pic>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pic>
        <p:nvPicPr>
          <p:cNvPr id="29" name="Graphic 28">
            <a:extLst>
              <a:ext uri="{FF2B5EF4-FFF2-40B4-BE49-F238E27FC236}">
                <a16:creationId xmlns:a16="http://schemas.microsoft.com/office/drawing/2014/main" id="{BA7F97C1-1518-9F9C-C2EF-A2C819105533}"/>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483403" y="204230"/>
            <a:ext cx="1468192" cy="604550"/>
          </a:xfrm>
          <a:prstGeom prst="rect">
            <a:avLst/>
          </a:prstGeom>
        </p:spPr>
      </p:pic>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FFFFF"/>
          </a:solidFill>
          <a:ln w="12700" cap="flat">
            <a:solidFill>
              <a:srgbClr val="EEEBF2"/>
            </a:solid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65181" cy="588637"/>
          </a:xfrm>
          <a:prstGeom prst="rect">
            <a:avLst/>
          </a:prstGeom>
        </p:spPr>
        <p:txBody>
          <a:bodyPr vert="horz" lIns="91440" tIns="45720" rIns="91440" bIns="45720" rtlCol="0" anchor="t" anchorCtr="0">
            <a:noAutofit/>
          </a:bodyPr>
          <a:lstStyle>
            <a:lvl1pPr>
              <a:defRPr sz="4000" b="1">
                <a:solidFill>
                  <a:srgbClr val="361D5C"/>
                </a:solidFill>
                <a:latin typeface="Segoe UI" panose="020B0502040204020203" pitchFamily="34" charset="0"/>
                <a:cs typeface="Segoe UI" panose="020B0502040204020203" pitchFamily="34" charset="0"/>
              </a:defRPr>
            </a:lvl1pPr>
          </a:lstStyle>
          <a:p>
            <a:r>
              <a:rPr lang="en-GB"/>
              <a:t>Insert slide title</a:t>
            </a:r>
            <a:endParaRPr lang="en-IS"/>
          </a:p>
        </p:txBody>
      </p:sp>
      <p:sp>
        <p:nvSpPr>
          <p:cNvPr id="6" name="Text Placeholder 8">
            <a:extLst>
              <a:ext uri="{FF2B5EF4-FFF2-40B4-BE49-F238E27FC236}">
                <a16:creationId xmlns:a16="http://schemas.microsoft.com/office/drawing/2014/main" id="{FB951BFF-533F-B5EB-E72C-7DB7D4062F2A}"/>
              </a:ext>
            </a:extLst>
          </p:cNvPr>
          <p:cNvSpPr>
            <a:spLocks noGrp="1"/>
          </p:cNvSpPr>
          <p:nvPr>
            <p:ph type="body" sz="quarter" idx="11" hasCustomPrompt="1"/>
          </p:nvPr>
        </p:nvSpPr>
        <p:spPr>
          <a:xfrm>
            <a:off x="340290" y="997527"/>
            <a:ext cx="6999962" cy="5369482"/>
          </a:xfrm>
          <a:prstGeom prst="rect">
            <a:avLst/>
          </a:prstGeom>
        </p:spPr>
        <p:txBody>
          <a:bodyPr/>
          <a:lstStyle>
            <a:lvl1pPr>
              <a:defRPr sz="2400">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Tree>
    <p:extLst>
      <p:ext uri="{BB962C8B-B14F-4D97-AF65-F5344CB8AC3E}">
        <p14:creationId xmlns:p14="http://schemas.microsoft.com/office/powerpoint/2010/main" val="137266143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Quotes">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EC1E4D58-04F6-95A5-5990-DBD9C84FDB33}"/>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b="2519"/>
          <a:stretch/>
        </p:blipFill>
        <p:spPr>
          <a:xfrm rot="5400000">
            <a:off x="2220806" y="2393527"/>
            <a:ext cx="2243667" cy="6685282"/>
          </a:xfrm>
          <a:prstGeom prst="rect">
            <a:avLst/>
          </a:prstGeom>
        </p:spPr>
      </p:pic>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6"/>
            <a:ext cx="4111419" cy="4650800"/>
          </a:xfrm>
          <a:prstGeom prst="rect">
            <a:avLst/>
          </a:prstGeom>
        </p:spPr>
        <p:txBody>
          <a:bodyPr/>
          <a:lstStyle>
            <a:lvl1pPr>
              <a:defRPr sz="2000">
                <a:solidFill>
                  <a:schemeClr val="bg1"/>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a:solidFill>
                  <a:schemeClr val="bg1"/>
                </a:solidFill>
              </a:defRPr>
            </a:lvl1pPr>
          </a:lstStyle>
          <a:p>
            <a:r>
              <a:rPr lang="en-GB"/>
              <a:t>Insert slide title</a:t>
            </a:r>
            <a:endParaRPr lang="en-IS"/>
          </a:p>
        </p:txBody>
      </p:sp>
      <p:grpSp>
        <p:nvGrpSpPr>
          <p:cNvPr id="4" name="Group 3">
            <a:extLst>
              <a:ext uri="{FF2B5EF4-FFF2-40B4-BE49-F238E27FC236}">
                <a16:creationId xmlns:a16="http://schemas.microsoft.com/office/drawing/2014/main" id="{88412FD2-AF23-CE96-143A-6F461EE44507}"/>
              </a:ext>
            </a:extLst>
          </p:cNvPr>
          <p:cNvGrpSpPr/>
          <p:nvPr userDrawn="1"/>
        </p:nvGrpSpPr>
        <p:grpSpPr>
          <a:xfrm>
            <a:off x="1080781" y="6253789"/>
            <a:ext cx="1231126" cy="378552"/>
            <a:chOff x="10610584" y="331617"/>
            <a:chExt cx="1231126" cy="378552"/>
          </a:xfrm>
        </p:grpSpPr>
        <p:grpSp>
          <p:nvGrpSpPr>
            <p:cNvPr id="7" name="Graphic 1">
              <a:extLst>
                <a:ext uri="{FF2B5EF4-FFF2-40B4-BE49-F238E27FC236}">
                  <a16:creationId xmlns:a16="http://schemas.microsoft.com/office/drawing/2014/main" id="{E9E41508-11FA-C194-4674-C402BBB85E6C}"/>
                </a:ext>
              </a:extLst>
            </p:cNvPr>
            <p:cNvGrpSpPr/>
            <p:nvPr/>
          </p:nvGrpSpPr>
          <p:grpSpPr>
            <a:xfrm>
              <a:off x="10610584" y="331617"/>
              <a:ext cx="1231126" cy="292096"/>
              <a:chOff x="10610584" y="331617"/>
              <a:chExt cx="1231126" cy="292096"/>
            </a:xfrm>
            <a:solidFill>
              <a:schemeClr val="bg1"/>
            </a:solidFill>
          </p:grpSpPr>
          <p:grpSp>
            <p:nvGrpSpPr>
              <p:cNvPr id="30" name="Graphic 1">
                <a:extLst>
                  <a:ext uri="{FF2B5EF4-FFF2-40B4-BE49-F238E27FC236}">
                    <a16:creationId xmlns:a16="http://schemas.microsoft.com/office/drawing/2014/main" id="{6992B49A-05A1-2648-42C6-5FEB3215CE0A}"/>
                  </a:ext>
                </a:extLst>
              </p:cNvPr>
              <p:cNvGrpSpPr/>
              <p:nvPr/>
            </p:nvGrpSpPr>
            <p:grpSpPr>
              <a:xfrm>
                <a:off x="10977232" y="373442"/>
                <a:ext cx="864478" cy="163814"/>
                <a:chOff x="10977232" y="373442"/>
                <a:chExt cx="864478" cy="163814"/>
              </a:xfrm>
              <a:grpFill/>
            </p:grpSpPr>
            <p:sp>
              <p:nvSpPr>
                <p:cNvPr id="35" name="Freeform 34">
                  <a:extLst>
                    <a:ext uri="{FF2B5EF4-FFF2-40B4-BE49-F238E27FC236}">
                      <a16:creationId xmlns:a16="http://schemas.microsoft.com/office/drawing/2014/main" id="{152E8F99-6D98-AAD9-B712-C9739A2D6BED}"/>
                    </a:ext>
                  </a:extLst>
                </p:cNvPr>
                <p:cNvSpPr/>
                <p:nvPr/>
              </p:nvSpPr>
              <p:spPr>
                <a:xfrm>
                  <a:off x="10977232" y="380752"/>
                  <a:ext cx="95570" cy="153913"/>
                </a:xfrm>
                <a:custGeom>
                  <a:avLst/>
                  <a:gdLst>
                    <a:gd name="connsiteX0" fmla="*/ 0 w 95570"/>
                    <a:gd name="connsiteY0" fmla="*/ 0 h 153913"/>
                    <a:gd name="connsiteX1" fmla="*/ 37797 w 95570"/>
                    <a:gd name="connsiteY1" fmla="*/ 0 h 153913"/>
                    <a:gd name="connsiteX2" fmla="*/ 37797 w 95570"/>
                    <a:gd name="connsiteY2" fmla="*/ 120324 h 153913"/>
                    <a:gd name="connsiteX3" fmla="*/ 95571 w 95570"/>
                    <a:gd name="connsiteY3" fmla="*/ 120324 h 153913"/>
                    <a:gd name="connsiteX4" fmla="*/ 95571 w 95570"/>
                    <a:gd name="connsiteY4" fmla="*/ 153913 h 153913"/>
                    <a:gd name="connsiteX5" fmla="*/ 0 w 95570"/>
                    <a:gd name="connsiteY5" fmla="*/ 153913 h 153913"/>
                    <a:gd name="connsiteX6" fmla="*/ 0 w 95570"/>
                    <a:gd name="connsiteY6" fmla="*/ 0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570" h="153913">
                      <a:moveTo>
                        <a:pt x="0" y="0"/>
                      </a:moveTo>
                      <a:lnTo>
                        <a:pt x="37797" y="0"/>
                      </a:lnTo>
                      <a:lnTo>
                        <a:pt x="37797" y="120324"/>
                      </a:lnTo>
                      <a:lnTo>
                        <a:pt x="95571" y="120324"/>
                      </a:lnTo>
                      <a:lnTo>
                        <a:pt x="95571" y="153913"/>
                      </a:lnTo>
                      <a:lnTo>
                        <a:pt x="0" y="153913"/>
                      </a:lnTo>
                      <a:lnTo>
                        <a:pt x="0" y="0"/>
                      </a:lnTo>
                      <a:close/>
                    </a:path>
                  </a:pathLst>
                </a:custGeom>
                <a:grpFill/>
                <a:ln w="3075" cap="flat">
                  <a:noFill/>
                  <a:prstDash val="solid"/>
                  <a:miter/>
                </a:ln>
              </p:spPr>
              <p:txBody>
                <a:bodyPr rtlCol="0" anchor="ctr"/>
                <a:lstStyle/>
                <a:p>
                  <a:endParaRPr lang="en-IS">
                    <a:solidFill>
                      <a:schemeClr val="bg1"/>
                    </a:solidFill>
                  </a:endParaRPr>
                </a:p>
              </p:txBody>
            </p:sp>
            <p:sp>
              <p:nvSpPr>
                <p:cNvPr id="36" name="Freeform 35">
                  <a:extLst>
                    <a:ext uri="{FF2B5EF4-FFF2-40B4-BE49-F238E27FC236}">
                      <a16:creationId xmlns:a16="http://schemas.microsoft.com/office/drawing/2014/main" id="{856D1EFF-BDB3-0BFD-FA83-5E40F4D20516}"/>
                    </a:ext>
                  </a:extLst>
                </p:cNvPr>
                <p:cNvSpPr/>
                <p:nvPr/>
              </p:nvSpPr>
              <p:spPr>
                <a:xfrm>
                  <a:off x="11084623" y="378346"/>
                  <a:ext cx="107174" cy="158848"/>
                </a:xfrm>
                <a:custGeom>
                  <a:avLst/>
                  <a:gdLst>
                    <a:gd name="connsiteX0" fmla="*/ 97941 w 107174"/>
                    <a:gd name="connsiteY0" fmla="*/ 10364 h 158848"/>
                    <a:gd name="connsiteX1" fmla="*/ 97941 w 107174"/>
                    <a:gd name="connsiteY1" fmla="*/ 46513 h 158848"/>
                    <a:gd name="connsiteX2" fmla="*/ 58204 w 107174"/>
                    <a:gd name="connsiteY2" fmla="*/ 33590 h 158848"/>
                    <a:gd name="connsiteX3" fmla="*/ 38013 w 107174"/>
                    <a:gd name="connsiteY3" fmla="*/ 45434 h 158848"/>
                    <a:gd name="connsiteX4" fmla="*/ 60144 w 107174"/>
                    <a:gd name="connsiteY4" fmla="*/ 61781 h 158848"/>
                    <a:gd name="connsiteX5" fmla="*/ 107175 w 107174"/>
                    <a:gd name="connsiteY5" fmla="*/ 109991 h 158848"/>
                    <a:gd name="connsiteX6" fmla="*/ 48109 w 107174"/>
                    <a:gd name="connsiteY6" fmla="*/ 158849 h 158848"/>
                    <a:gd name="connsiteX7" fmla="*/ 646 w 107174"/>
                    <a:gd name="connsiteY7" fmla="*/ 145709 h 158848"/>
                    <a:gd name="connsiteX8" fmla="*/ 646 w 107174"/>
                    <a:gd name="connsiteY8" fmla="*/ 107184 h 158848"/>
                    <a:gd name="connsiteX9" fmla="*/ 45308 w 107174"/>
                    <a:gd name="connsiteY9" fmla="*/ 125043 h 158848"/>
                    <a:gd name="connsiteX10" fmla="*/ 67438 w 107174"/>
                    <a:gd name="connsiteY10" fmla="*/ 111040 h 158848"/>
                    <a:gd name="connsiteX11" fmla="*/ 41676 w 107174"/>
                    <a:gd name="connsiteY11" fmla="*/ 91885 h 158848"/>
                    <a:gd name="connsiteX12" fmla="*/ 0 w 107174"/>
                    <a:gd name="connsiteY12" fmla="*/ 46698 h 158848"/>
                    <a:gd name="connsiteX13" fmla="*/ 56912 w 107174"/>
                    <a:gd name="connsiteY13" fmla="*/ 0 h 158848"/>
                    <a:gd name="connsiteX14" fmla="*/ 97941 w 107174"/>
                    <a:gd name="connsiteY14" fmla="*/ 10333 h 15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74" h="158848">
                      <a:moveTo>
                        <a:pt x="97941" y="10364"/>
                      </a:moveTo>
                      <a:lnTo>
                        <a:pt x="97941" y="46513"/>
                      </a:lnTo>
                      <a:cubicBezTo>
                        <a:pt x="87845" y="38771"/>
                        <a:pt x="72394" y="33590"/>
                        <a:pt x="58204" y="33590"/>
                      </a:cubicBezTo>
                      <a:cubicBezTo>
                        <a:pt x="45739" y="33590"/>
                        <a:pt x="38013" y="37692"/>
                        <a:pt x="38013" y="45434"/>
                      </a:cubicBezTo>
                      <a:cubicBezTo>
                        <a:pt x="38013" y="53176"/>
                        <a:pt x="45523" y="56414"/>
                        <a:pt x="60144" y="61781"/>
                      </a:cubicBezTo>
                      <a:cubicBezTo>
                        <a:pt x="81412" y="69955"/>
                        <a:pt x="107175" y="79424"/>
                        <a:pt x="107175" y="109991"/>
                      </a:cubicBezTo>
                      <a:cubicBezTo>
                        <a:pt x="107175" y="138615"/>
                        <a:pt x="85260" y="158849"/>
                        <a:pt x="48109" y="158849"/>
                      </a:cubicBezTo>
                      <a:cubicBezTo>
                        <a:pt x="29210" y="158849"/>
                        <a:pt x="11604" y="153266"/>
                        <a:pt x="646" y="145709"/>
                      </a:cubicBezTo>
                      <a:lnTo>
                        <a:pt x="646" y="107184"/>
                      </a:lnTo>
                      <a:cubicBezTo>
                        <a:pt x="11819" y="117301"/>
                        <a:pt x="28348" y="125043"/>
                        <a:pt x="45308" y="125043"/>
                      </a:cubicBezTo>
                      <a:cubicBezTo>
                        <a:pt x="59282" y="125043"/>
                        <a:pt x="67438" y="119460"/>
                        <a:pt x="67438" y="111040"/>
                      </a:cubicBezTo>
                      <a:cubicBezTo>
                        <a:pt x="67438" y="101786"/>
                        <a:pt x="56912" y="97900"/>
                        <a:pt x="41676" y="91885"/>
                      </a:cubicBezTo>
                      <a:cubicBezTo>
                        <a:pt x="24070" y="85223"/>
                        <a:pt x="0" y="74890"/>
                        <a:pt x="0" y="46698"/>
                      </a:cubicBezTo>
                      <a:cubicBezTo>
                        <a:pt x="0" y="20018"/>
                        <a:pt x="21053" y="0"/>
                        <a:pt x="56912" y="0"/>
                      </a:cubicBezTo>
                      <a:cubicBezTo>
                        <a:pt x="72579" y="0"/>
                        <a:pt x="87199" y="3886"/>
                        <a:pt x="97941" y="10333"/>
                      </a:cubicBezTo>
                      <a:close/>
                    </a:path>
                  </a:pathLst>
                </a:custGeom>
                <a:grpFill/>
                <a:ln w="3075" cap="flat">
                  <a:noFill/>
                  <a:prstDash val="solid"/>
                  <a:miter/>
                </a:ln>
              </p:spPr>
              <p:txBody>
                <a:bodyPr rtlCol="0" anchor="ctr"/>
                <a:lstStyle/>
                <a:p>
                  <a:endParaRPr lang="en-IS">
                    <a:solidFill>
                      <a:schemeClr val="bg1"/>
                    </a:solidFill>
                  </a:endParaRPr>
                </a:p>
              </p:txBody>
            </p:sp>
            <p:sp>
              <p:nvSpPr>
                <p:cNvPr id="37" name="Freeform 36">
                  <a:extLst>
                    <a:ext uri="{FF2B5EF4-FFF2-40B4-BE49-F238E27FC236}">
                      <a16:creationId xmlns:a16="http://schemas.microsoft.com/office/drawing/2014/main" id="{2683DB5C-55ED-2501-72B4-D28B2E936740}"/>
                    </a:ext>
                  </a:extLst>
                </p:cNvPr>
                <p:cNvSpPr/>
                <p:nvPr/>
              </p:nvSpPr>
              <p:spPr>
                <a:xfrm>
                  <a:off x="11263914" y="380752"/>
                  <a:ext cx="127181" cy="153913"/>
                </a:xfrm>
                <a:custGeom>
                  <a:avLst/>
                  <a:gdLst>
                    <a:gd name="connsiteX0" fmla="*/ 62 w 127181"/>
                    <a:gd name="connsiteY0" fmla="*/ 0 h 153913"/>
                    <a:gd name="connsiteX1" fmla="*/ 63622 w 127181"/>
                    <a:gd name="connsiteY1" fmla="*/ 0 h 153913"/>
                    <a:gd name="connsiteX2" fmla="*/ 117948 w 127181"/>
                    <a:gd name="connsiteY2" fmla="*/ 50585 h 153913"/>
                    <a:gd name="connsiteX3" fmla="*/ 87445 w 127181"/>
                    <a:gd name="connsiteY3" fmla="*/ 93428 h 153913"/>
                    <a:gd name="connsiteX4" fmla="*/ 127182 w 127181"/>
                    <a:gd name="connsiteY4" fmla="*/ 153913 h 153913"/>
                    <a:gd name="connsiteX5" fmla="*/ 84860 w 127181"/>
                    <a:gd name="connsiteY5" fmla="*/ 153913 h 153913"/>
                    <a:gd name="connsiteX6" fmla="*/ 51771 w 127181"/>
                    <a:gd name="connsiteY6" fmla="*/ 100954 h 153913"/>
                    <a:gd name="connsiteX7" fmla="*/ 37797 w 127181"/>
                    <a:gd name="connsiteY7" fmla="*/ 100954 h 153913"/>
                    <a:gd name="connsiteX8" fmla="*/ 37797 w 127181"/>
                    <a:gd name="connsiteY8" fmla="*/ 153913 h 153913"/>
                    <a:gd name="connsiteX9" fmla="*/ 0 w 127181"/>
                    <a:gd name="connsiteY9" fmla="*/ 153913 h 153913"/>
                    <a:gd name="connsiteX10" fmla="*/ 0 w 127181"/>
                    <a:gd name="connsiteY10" fmla="*/ 0 h 153913"/>
                    <a:gd name="connsiteX11" fmla="*/ 59559 w 127181"/>
                    <a:gd name="connsiteY11" fmla="*/ 69739 h 153913"/>
                    <a:gd name="connsiteX12" fmla="*/ 79104 w 127181"/>
                    <a:gd name="connsiteY12" fmla="*/ 50801 h 153913"/>
                    <a:gd name="connsiteX13" fmla="*/ 59559 w 127181"/>
                    <a:gd name="connsiteY13" fmla="*/ 32078 h 153913"/>
                    <a:gd name="connsiteX14" fmla="*/ 37859 w 127181"/>
                    <a:gd name="connsiteY14" fmla="*/ 32078 h 153913"/>
                    <a:gd name="connsiteX15" fmla="*/ 37859 w 127181"/>
                    <a:gd name="connsiteY15" fmla="*/ 69739 h 153913"/>
                    <a:gd name="connsiteX16" fmla="*/ 59559 w 127181"/>
                    <a:gd name="connsiteY16" fmla="*/ 69739 h 1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181" h="153913">
                      <a:moveTo>
                        <a:pt x="62" y="0"/>
                      </a:moveTo>
                      <a:lnTo>
                        <a:pt x="63622" y="0"/>
                      </a:lnTo>
                      <a:cubicBezTo>
                        <a:pt x="96279" y="0"/>
                        <a:pt x="117948" y="21313"/>
                        <a:pt x="117948" y="50585"/>
                      </a:cubicBezTo>
                      <a:cubicBezTo>
                        <a:pt x="117948" y="69307"/>
                        <a:pt x="105913" y="86519"/>
                        <a:pt x="87445" y="93428"/>
                      </a:cubicBezTo>
                      <a:lnTo>
                        <a:pt x="127182" y="153913"/>
                      </a:lnTo>
                      <a:lnTo>
                        <a:pt x="84860" y="153913"/>
                      </a:lnTo>
                      <a:lnTo>
                        <a:pt x="51771" y="100954"/>
                      </a:lnTo>
                      <a:lnTo>
                        <a:pt x="37797" y="100954"/>
                      </a:lnTo>
                      <a:lnTo>
                        <a:pt x="37797" y="153913"/>
                      </a:lnTo>
                      <a:lnTo>
                        <a:pt x="0" y="153913"/>
                      </a:lnTo>
                      <a:lnTo>
                        <a:pt x="0" y="0"/>
                      </a:lnTo>
                      <a:close/>
                      <a:moveTo>
                        <a:pt x="59559" y="69739"/>
                      </a:moveTo>
                      <a:cubicBezTo>
                        <a:pt x="71378" y="69739"/>
                        <a:pt x="79104" y="61565"/>
                        <a:pt x="79104" y="50801"/>
                      </a:cubicBezTo>
                      <a:cubicBezTo>
                        <a:pt x="79104" y="40036"/>
                        <a:pt x="71378" y="32078"/>
                        <a:pt x="59559" y="32078"/>
                      </a:cubicBezTo>
                      <a:lnTo>
                        <a:pt x="37859" y="32078"/>
                      </a:lnTo>
                      <a:lnTo>
                        <a:pt x="37859" y="69739"/>
                      </a:lnTo>
                      <a:lnTo>
                        <a:pt x="59559" y="69739"/>
                      </a:lnTo>
                      <a:close/>
                    </a:path>
                  </a:pathLst>
                </a:custGeom>
                <a:grpFill/>
                <a:ln w="3075" cap="flat">
                  <a:noFill/>
                  <a:prstDash val="solid"/>
                  <a:miter/>
                </a:ln>
              </p:spPr>
              <p:txBody>
                <a:bodyPr rtlCol="0" anchor="ctr"/>
                <a:lstStyle/>
                <a:p>
                  <a:endParaRPr lang="en-IS">
                    <a:solidFill>
                      <a:schemeClr val="bg1"/>
                    </a:solidFill>
                  </a:endParaRPr>
                </a:p>
              </p:txBody>
            </p:sp>
            <p:sp>
              <p:nvSpPr>
                <p:cNvPr id="38" name="Freeform 37">
                  <a:extLst>
                    <a:ext uri="{FF2B5EF4-FFF2-40B4-BE49-F238E27FC236}">
                      <a16:creationId xmlns:a16="http://schemas.microsoft.com/office/drawing/2014/main" id="{691D7742-EF34-E4D6-53B9-CF1DADFC6534}"/>
                    </a:ext>
                  </a:extLst>
                </p:cNvPr>
                <p:cNvSpPr/>
                <p:nvPr/>
              </p:nvSpPr>
              <p:spPr>
                <a:xfrm>
                  <a:off x="11392235" y="421467"/>
                  <a:ext cx="109114" cy="115789"/>
                </a:xfrm>
                <a:custGeom>
                  <a:avLst/>
                  <a:gdLst>
                    <a:gd name="connsiteX0" fmla="*/ 109083 w 109114"/>
                    <a:gd name="connsiteY0" fmla="*/ 53145 h 115789"/>
                    <a:gd name="connsiteX1" fmla="*/ 108006 w 109114"/>
                    <a:gd name="connsiteY1" fmla="*/ 65853 h 115789"/>
                    <a:gd name="connsiteX2" fmla="*/ 38198 w 109114"/>
                    <a:gd name="connsiteY2" fmla="*/ 65853 h 115789"/>
                    <a:gd name="connsiteX3" fmla="*/ 67839 w 109114"/>
                    <a:gd name="connsiteY3" fmla="*/ 84791 h 115789"/>
                    <a:gd name="connsiteX4" fmla="*/ 101142 w 109114"/>
                    <a:gd name="connsiteY4" fmla="*/ 75754 h 115789"/>
                    <a:gd name="connsiteX5" fmla="*/ 101142 w 109114"/>
                    <a:gd name="connsiteY5" fmla="*/ 108480 h 115789"/>
                    <a:gd name="connsiteX6" fmla="*/ 63129 w 109114"/>
                    <a:gd name="connsiteY6" fmla="*/ 115790 h 115789"/>
                    <a:gd name="connsiteX7" fmla="*/ 0 w 109114"/>
                    <a:gd name="connsiteY7" fmla="*/ 57895 h 115789"/>
                    <a:gd name="connsiteX8" fmla="*/ 56481 w 109114"/>
                    <a:gd name="connsiteY8" fmla="*/ 0 h 115789"/>
                    <a:gd name="connsiteX9" fmla="*/ 109114 w 109114"/>
                    <a:gd name="connsiteY9" fmla="*/ 53176 h 115789"/>
                    <a:gd name="connsiteX10" fmla="*/ 37767 w 109114"/>
                    <a:gd name="connsiteY10" fmla="*/ 45835 h 115789"/>
                    <a:gd name="connsiteX11" fmla="*/ 74487 w 109114"/>
                    <a:gd name="connsiteY11" fmla="*/ 45835 h 115789"/>
                    <a:gd name="connsiteX12" fmla="*/ 56235 w 109114"/>
                    <a:gd name="connsiteY12" fmla="*/ 29703 h 115789"/>
                    <a:gd name="connsiteX13" fmla="*/ 37767 w 109114"/>
                    <a:gd name="connsiteY13" fmla="*/ 45835 h 11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114" h="115789">
                      <a:moveTo>
                        <a:pt x="109083" y="53145"/>
                      </a:moveTo>
                      <a:cubicBezTo>
                        <a:pt x="109083" y="57247"/>
                        <a:pt x="108652" y="63046"/>
                        <a:pt x="108006" y="65853"/>
                      </a:cubicBezTo>
                      <a:lnTo>
                        <a:pt x="38198" y="65853"/>
                      </a:lnTo>
                      <a:cubicBezTo>
                        <a:pt x="40352" y="79640"/>
                        <a:pt x="53434" y="84791"/>
                        <a:pt x="67839" y="84791"/>
                      </a:cubicBezTo>
                      <a:cubicBezTo>
                        <a:pt x="81166" y="84791"/>
                        <a:pt x="94894" y="80257"/>
                        <a:pt x="101142" y="75754"/>
                      </a:cubicBezTo>
                      <a:lnTo>
                        <a:pt x="101142" y="108480"/>
                      </a:lnTo>
                      <a:cubicBezTo>
                        <a:pt x="91693" y="113415"/>
                        <a:pt x="76857" y="115790"/>
                        <a:pt x="63129" y="115790"/>
                      </a:cubicBezTo>
                      <a:cubicBezTo>
                        <a:pt x="27055" y="115790"/>
                        <a:pt x="0" y="95556"/>
                        <a:pt x="0" y="57895"/>
                      </a:cubicBezTo>
                      <a:cubicBezTo>
                        <a:pt x="0" y="25169"/>
                        <a:pt x="23854" y="0"/>
                        <a:pt x="56481" y="0"/>
                      </a:cubicBezTo>
                      <a:cubicBezTo>
                        <a:pt x="89107" y="0"/>
                        <a:pt x="109114" y="24305"/>
                        <a:pt x="109114" y="53176"/>
                      </a:cubicBezTo>
                      <a:close/>
                      <a:moveTo>
                        <a:pt x="37767" y="45835"/>
                      </a:moveTo>
                      <a:lnTo>
                        <a:pt x="74487" y="45835"/>
                      </a:lnTo>
                      <a:cubicBezTo>
                        <a:pt x="73410" y="36366"/>
                        <a:pt x="66977" y="29703"/>
                        <a:pt x="56235" y="29703"/>
                      </a:cubicBezTo>
                      <a:cubicBezTo>
                        <a:pt x="45492" y="29703"/>
                        <a:pt x="39275" y="36366"/>
                        <a:pt x="37767" y="45835"/>
                      </a:cubicBezTo>
                      <a:close/>
                    </a:path>
                  </a:pathLst>
                </a:custGeom>
                <a:grpFill/>
                <a:ln w="3075" cap="flat">
                  <a:noFill/>
                  <a:prstDash val="solid"/>
                  <a:miter/>
                </a:ln>
              </p:spPr>
              <p:txBody>
                <a:bodyPr rtlCol="0" anchor="ctr"/>
                <a:lstStyle/>
                <a:p>
                  <a:endParaRPr lang="en-IS">
                    <a:solidFill>
                      <a:schemeClr val="bg1"/>
                    </a:solidFill>
                  </a:endParaRPr>
                </a:p>
              </p:txBody>
            </p:sp>
            <p:sp>
              <p:nvSpPr>
                <p:cNvPr id="39" name="Freeform 38">
                  <a:extLst>
                    <a:ext uri="{FF2B5EF4-FFF2-40B4-BE49-F238E27FC236}">
                      <a16:creationId xmlns:a16="http://schemas.microsoft.com/office/drawing/2014/main" id="{BC46B98D-D916-3C54-63AF-D2B4C2A503D0}"/>
                    </a:ext>
                  </a:extLst>
                </p:cNvPr>
                <p:cNvSpPr/>
                <p:nvPr/>
              </p:nvSpPr>
              <p:spPr>
                <a:xfrm>
                  <a:off x="11511383" y="391948"/>
                  <a:ext cx="78211" cy="145277"/>
                </a:xfrm>
                <a:custGeom>
                  <a:avLst/>
                  <a:gdLst>
                    <a:gd name="connsiteX0" fmla="*/ 78211 w 78211"/>
                    <a:gd name="connsiteY0" fmla="*/ 140342 h 145277"/>
                    <a:gd name="connsiteX1" fmla="*/ 53926 w 78211"/>
                    <a:gd name="connsiteY1" fmla="*/ 145277 h 145277"/>
                    <a:gd name="connsiteX2" fmla="*/ 13974 w 78211"/>
                    <a:gd name="connsiteY2" fmla="*/ 105025 h 145277"/>
                    <a:gd name="connsiteX3" fmla="*/ 13974 w 78211"/>
                    <a:gd name="connsiteY3" fmla="*/ 60918 h 145277"/>
                    <a:gd name="connsiteX4" fmla="*/ 0 w 78211"/>
                    <a:gd name="connsiteY4" fmla="*/ 60918 h 145277"/>
                    <a:gd name="connsiteX5" fmla="*/ 0 w 78211"/>
                    <a:gd name="connsiteY5" fmla="*/ 32078 h 145277"/>
                    <a:gd name="connsiteX6" fmla="*/ 15020 w 78211"/>
                    <a:gd name="connsiteY6" fmla="*/ 32078 h 145277"/>
                    <a:gd name="connsiteX7" fmla="*/ 15020 w 78211"/>
                    <a:gd name="connsiteY7" fmla="*/ 7958 h 145277"/>
                    <a:gd name="connsiteX8" fmla="*/ 51310 w 78211"/>
                    <a:gd name="connsiteY8" fmla="*/ 0 h 145277"/>
                    <a:gd name="connsiteX9" fmla="*/ 51310 w 78211"/>
                    <a:gd name="connsiteY9" fmla="*/ 32078 h 145277"/>
                    <a:gd name="connsiteX10" fmla="*/ 75564 w 78211"/>
                    <a:gd name="connsiteY10" fmla="*/ 32078 h 145277"/>
                    <a:gd name="connsiteX11" fmla="*/ 75564 w 78211"/>
                    <a:gd name="connsiteY11" fmla="*/ 60918 h 145277"/>
                    <a:gd name="connsiteX12" fmla="*/ 51310 w 78211"/>
                    <a:gd name="connsiteY12" fmla="*/ 60918 h 145277"/>
                    <a:gd name="connsiteX13" fmla="*/ 51310 w 78211"/>
                    <a:gd name="connsiteY13" fmla="*/ 99010 h 145277"/>
                    <a:gd name="connsiteX14" fmla="*/ 65499 w 78211"/>
                    <a:gd name="connsiteY14" fmla="*/ 112582 h 145277"/>
                    <a:gd name="connsiteX15" fmla="*/ 78180 w 78211"/>
                    <a:gd name="connsiteY15" fmla="*/ 108912 h 145277"/>
                    <a:gd name="connsiteX16" fmla="*/ 78180 w 78211"/>
                    <a:gd name="connsiteY16" fmla="*/ 140342 h 1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211" h="145277">
                      <a:moveTo>
                        <a:pt x="78211" y="140342"/>
                      </a:moveTo>
                      <a:cubicBezTo>
                        <a:pt x="73256" y="142933"/>
                        <a:pt x="64884" y="145277"/>
                        <a:pt x="53926" y="145277"/>
                      </a:cubicBezTo>
                      <a:cubicBezTo>
                        <a:pt x="29641" y="145277"/>
                        <a:pt x="13974" y="130842"/>
                        <a:pt x="13974" y="105025"/>
                      </a:cubicBezTo>
                      <a:lnTo>
                        <a:pt x="13974" y="60918"/>
                      </a:lnTo>
                      <a:lnTo>
                        <a:pt x="0" y="60918"/>
                      </a:lnTo>
                      <a:lnTo>
                        <a:pt x="0" y="32078"/>
                      </a:lnTo>
                      <a:lnTo>
                        <a:pt x="15020" y="32078"/>
                      </a:lnTo>
                      <a:lnTo>
                        <a:pt x="15020" y="7958"/>
                      </a:lnTo>
                      <a:lnTo>
                        <a:pt x="51310" y="0"/>
                      </a:lnTo>
                      <a:lnTo>
                        <a:pt x="51310" y="32078"/>
                      </a:lnTo>
                      <a:lnTo>
                        <a:pt x="75564" y="32078"/>
                      </a:lnTo>
                      <a:lnTo>
                        <a:pt x="75564" y="60918"/>
                      </a:lnTo>
                      <a:lnTo>
                        <a:pt x="51310" y="60918"/>
                      </a:lnTo>
                      <a:lnTo>
                        <a:pt x="51310" y="99010"/>
                      </a:lnTo>
                      <a:cubicBezTo>
                        <a:pt x="51310" y="108696"/>
                        <a:pt x="57312" y="112582"/>
                        <a:pt x="65499" y="112582"/>
                      </a:cubicBezTo>
                      <a:cubicBezTo>
                        <a:pt x="69593" y="112582"/>
                        <a:pt x="74518" y="111287"/>
                        <a:pt x="78180" y="108912"/>
                      </a:cubicBezTo>
                      <a:lnTo>
                        <a:pt x="78180" y="140342"/>
                      </a:lnTo>
                      <a:close/>
                    </a:path>
                  </a:pathLst>
                </a:custGeom>
                <a:grpFill/>
                <a:ln w="3075" cap="flat">
                  <a:noFill/>
                  <a:prstDash val="solid"/>
                  <a:miter/>
                </a:ln>
              </p:spPr>
              <p:txBody>
                <a:bodyPr rtlCol="0" anchor="ctr"/>
                <a:lstStyle/>
                <a:p>
                  <a:endParaRPr lang="en-IS">
                    <a:solidFill>
                      <a:schemeClr val="bg1"/>
                    </a:solidFill>
                  </a:endParaRPr>
                </a:p>
              </p:txBody>
            </p:sp>
            <p:sp>
              <p:nvSpPr>
                <p:cNvPr id="40" name="Freeform 39">
                  <a:extLst>
                    <a:ext uri="{FF2B5EF4-FFF2-40B4-BE49-F238E27FC236}">
                      <a16:creationId xmlns:a16="http://schemas.microsoft.com/office/drawing/2014/main" id="{D276FF8F-168B-6C04-ACFD-24D6B1353A4B}"/>
                    </a:ext>
                  </a:extLst>
                </p:cNvPr>
                <p:cNvSpPr/>
                <p:nvPr/>
              </p:nvSpPr>
              <p:spPr>
                <a:xfrm>
                  <a:off x="11601014" y="421374"/>
                  <a:ext cx="100711" cy="115820"/>
                </a:xfrm>
                <a:custGeom>
                  <a:avLst/>
                  <a:gdLst>
                    <a:gd name="connsiteX0" fmla="*/ 48078 w 100711"/>
                    <a:gd name="connsiteY0" fmla="*/ 62 h 115820"/>
                    <a:gd name="connsiteX1" fmla="*/ 100711 w 100711"/>
                    <a:gd name="connsiteY1" fmla="*/ 45249 h 115820"/>
                    <a:gd name="connsiteX2" fmla="*/ 100711 w 100711"/>
                    <a:gd name="connsiteY2" fmla="*/ 113261 h 115820"/>
                    <a:gd name="connsiteX3" fmla="*/ 65930 w 100711"/>
                    <a:gd name="connsiteY3" fmla="*/ 113261 h 115820"/>
                    <a:gd name="connsiteX4" fmla="*/ 65930 w 100711"/>
                    <a:gd name="connsiteY4" fmla="*/ 100121 h 115820"/>
                    <a:gd name="connsiteX5" fmla="*/ 35858 w 100711"/>
                    <a:gd name="connsiteY5" fmla="*/ 115821 h 115820"/>
                    <a:gd name="connsiteX6" fmla="*/ 0 w 100711"/>
                    <a:gd name="connsiteY6" fmla="*/ 84822 h 115820"/>
                    <a:gd name="connsiteX7" fmla="*/ 38013 w 100711"/>
                    <a:gd name="connsiteY7" fmla="*/ 50400 h 115820"/>
                    <a:gd name="connsiteX8" fmla="*/ 64637 w 100711"/>
                    <a:gd name="connsiteY8" fmla="*/ 46729 h 115820"/>
                    <a:gd name="connsiteX9" fmla="*/ 64637 w 100711"/>
                    <a:gd name="connsiteY9" fmla="*/ 45002 h 115820"/>
                    <a:gd name="connsiteX10" fmla="*/ 44877 w 100711"/>
                    <a:gd name="connsiteY10" fmla="*/ 31862 h 115820"/>
                    <a:gd name="connsiteX11" fmla="*/ 8157 w 100711"/>
                    <a:gd name="connsiteY11" fmla="*/ 43491 h 115820"/>
                    <a:gd name="connsiteX12" fmla="*/ 8157 w 100711"/>
                    <a:gd name="connsiteY12" fmla="*/ 9901 h 115820"/>
                    <a:gd name="connsiteX13" fmla="*/ 48109 w 100711"/>
                    <a:gd name="connsiteY13" fmla="*/ 0 h 115820"/>
                    <a:gd name="connsiteX14" fmla="*/ 64822 w 100711"/>
                    <a:gd name="connsiteY14" fmla="*/ 69369 h 115820"/>
                    <a:gd name="connsiteX15" fmla="*/ 64822 w 100711"/>
                    <a:gd name="connsiteY15" fmla="*/ 67210 h 115820"/>
                    <a:gd name="connsiteX16" fmla="*/ 47432 w 100711"/>
                    <a:gd name="connsiteY16" fmla="*/ 69585 h 115820"/>
                    <a:gd name="connsiteX17" fmla="*/ 34535 w 100711"/>
                    <a:gd name="connsiteY17" fmla="*/ 79918 h 115820"/>
                    <a:gd name="connsiteX18" fmla="*/ 45708 w 100711"/>
                    <a:gd name="connsiteY18" fmla="*/ 88955 h 115820"/>
                    <a:gd name="connsiteX19" fmla="*/ 64822 w 100711"/>
                    <a:gd name="connsiteY19" fmla="*/ 69369 h 11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711" h="115820">
                      <a:moveTo>
                        <a:pt x="48078" y="62"/>
                      </a:moveTo>
                      <a:cubicBezTo>
                        <a:pt x="76210" y="62"/>
                        <a:pt x="100711" y="13849"/>
                        <a:pt x="100711" y="45249"/>
                      </a:cubicBezTo>
                      <a:lnTo>
                        <a:pt x="100711" y="113261"/>
                      </a:lnTo>
                      <a:lnTo>
                        <a:pt x="65930" y="113261"/>
                      </a:lnTo>
                      <a:lnTo>
                        <a:pt x="65930" y="100121"/>
                      </a:lnTo>
                      <a:cubicBezTo>
                        <a:pt x="60359" y="108942"/>
                        <a:pt x="49617" y="115821"/>
                        <a:pt x="35858" y="115821"/>
                      </a:cubicBezTo>
                      <a:cubicBezTo>
                        <a:pt x="15021" y="115821"/>
                        <a:pt x="0" y="102681"/>
                        <a:pt x="0" y="84822"/>
                      </a:cubicBezTo>
                      <a:cubicBezTo>
                        <a:pt x="0" y="66963"/>
                        <a:pt x="13759" y="54039"/>
                        <a:pt x="38013" y="50400"/>
                      </a:cubicBezTo>
                      <a:lnTo>
                        <a:pt x="64637" y="46729"/>
                      </a:lnTo>
                      <a:lnTo>
                        <a:pt x="64637" y="45002"/>
                      </a:lnTo>
                      <a:cubicBezTo>
                        <a:pt x="64637" y="36612"/>
                        <a:pt x="56696" y="31862"/>
                        <a:pt x="44877" y="31862"/>
                      </a:cubicBezTo>
                      <a:cubicBezTo>
                        <a:pt x="30041" y="31862"/>
                        <a:pt x="16313" y="37661"/>
                        <a:pt x="8157" y="43491"/>
                      </a:cubicBezTo>
                      <a:lnTo>
                        <a:pt x="8157" y="9901"/>
                      </a:lnTo>
                      <a:cubicBezTo>
                        <a:pt x="18252" y="3886"/>
                        <a:pt x="33273" y="0"/>
                        <a:pt x="48109" y="0"/>
                      </a:cubicBezTo>
                      <a:close/>
                      <a:moveTo>
                        <a:pt x="64822" y="69369"/>
                      </a:moveTo>
                      <a:lnTo>
                        <a:pt x="64822" y="67210"/>
                      </a:lnTo>
                      <a:lnTo>
                        <a:pt x="47432" y="69585"/>
                      </a:lnTo>
                      <a:cubicBezTo>
                        <a:pt x="39275" y="70664"/>
                        <a:pt x="34535" y="74304"/>
                        <a:pt x="34535" y="79918"/>
                      </a:cubicBezTo>
                      <a:cubicBezTo>
                        <a:pt x="34535" y="85531"/>
                        <a:pt x="38844" y="88955"/>
                        <a:pt x="45708" y="88955"/>
                      </a:cubicBezTo>
                      <a:cubicBezTo>
                        <a:pt x="55373" y="88955"/>
                        <a:pt x="64822" y="80997"/>
                        <a:pt x="64822" y="69369"/>
                      </a:cubicBezTo>
                      <a:close/>
                    </a:path>
                  </a:pathLst>
                </a:custGeom>
                <a:grpFill/>
                <a:ln w="3075" cap="flat">
                  <a:noFill/>
                  <a:prstDash val="solid"/>
                  <a:miter/>
                </a:ln>
              </p:spPr>
              <p:txBody>
                <a:bodyPr rtlCol="0" anchor="ctr"/>
                <a:lstStyle/>
                <a:p>
                  <a:endParaRPr lang="en-IS">
                    <a:solidFill>
                      <a:schemeClr val="bg1"/>
                    </a:solidFill>
                  </a:endParaRPr>
                </a:p>
              </p:txBody>
            </p:sp>
            <p:sp>
              <p:nvSpPr>
                <p:cNvPr id="41" name="Freeform 40">
                  <a:extLst>
                    <a:ext uri="{FF2B5EF4-FFF2-40B4-BE49-F238E27FC236}">
                      <a16:creationId xmlns:a16="http://schemas.microsoft.com/office/drawing/2014/main" id="{2442139A-E246-D2B1-62BC-FA321AC7DC95}"/>
                    </a:ext>
                  </a:extLst>
                </p:cNvPr>
                <p:cNvSpPr/>
                <p:nvPr/>
              </p:nvSpPr>
              <p:spPr>
                <a:xfrm>
                  <a:off x="11724471" y="373442"/>
                  <a:ext cx="40167" cy="161223"/>
                </a:xfrm>
                <a:custGeom>
                  <a:avLst/>
                  <a:gdLst>
                    <a:gd name="connsiteX0" fmla="*/ 40168 w 40167"/>
                    <a:gd name="connsiteY0" fmla="*/ 19586 h 161223"/>
                    <a:gd name="connsiteX1" fmla="*/ 19976 w 40167"/>
                    <a:gd name="connsiteY1" fmla="*/ 38956 h 161223"/>
                    <a:gd name="connsiteX2" fmla="*/ 0 w 40167"/>
                    <a:gd name="connsiteY2" fmla="*/ 19586 h 161223"/>
                    <a:gd name="connsiteX3" fmla="*/ 19976 w 40167"/>
                    <a:gd name="connsiteY3" fmla="*/ 0 h 161223"/>
                    <a:gd name="connsiteX4" fmla="*/ 40168 w 40167"/>
                    <a:gd name="connsiteY4" fmla="*/ 19586 h 161223"/>
                    <a:gd name="connsiteX5" fmla="*/ 1293 w 40167"/>
                    <a:gd name="connsiteY5" fmla="*/ 50585 h 161223"/>
                    <a:gd name="connsiteX6" fmla="*/ 38659 w 40167"/>
                    <a:gd name="connsiteY6" fmla="*/ 50585 h 161223"/>
                    <a:gd name="connsiteX7" fmla="*/ 38659 w 40167"/>
                    <a:gd name="connsiteY7" fmla="*/ 161224 h 161223"/>
                    <a:gd name="connsiteX8" fmla="*/ 1293 w 40167"/>
                    <a:gd name="connsiteY8" fmla="*/ 161224 h 161223"/>
                    <a:gd name="connsiteX9" fmla="*/ 1293 w 40167"/>
                    <a:gd name="connsiteY9" fmla="*/ 50585 h 161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67" h="161223">
                      <a:moveTo>
                        <a:pt x="40168" y="19586"/>
                      </a:moveTo>
                      <a:cubicBezTo>
                        <a:pt x="40168" y="30783"/>
                        <a:pt x="31580" y="38956"/>
                        <a:pt x="19976" y="38956"/>
                      </a:cubicBezTo>
                      <a:cubicBezTo>
                        <a:pt x="8372" y="38956"/>
                        <a:pt x="0" y="30783"/>
                        <a:pt x="0" y="19586"/>
                      </a:cubicBezTo>
                      <a:cubicBezTo>
                        <a:pt x="0" y="8390"/>
                        <a:pt x="8588" y="0"/>
                        <a:pt x="19976" y="0"/>
                      </a:cubicBezTo>
                      <a:cubicBezTo>
                        <a:pt x="31365" y="0"/>
                        <a:pt x="40168" y="8390"/>
                        <a:pt x="40168" y="19586"/>
                      </a:cubicBezTo>
                      <a:close/>
                      <a:moveTo>
                        <a:pt x="1293" y="50585"/>
                      </a:moveTo>
                      <a:lnTo>
                        <a:pt x="38659" y="50585"/>
                      </a:lnTo>
                      <a:lnTo>
                        <a:pt x="38659" y="161224"/>
                      </a:lnTo>
                      <a:lnTo>
                        <a:pt x="1293" y="161224"/>
                      </a:lnTo>
                      <a:lnTo>
                        <a:pt x="1293" y="50585"/>
                      </a:lnTo>
                      <a:close/>
                    </a:path>
                  </a:pathLst>
                </a:custGeom>
                <a:grpFill/>
                <a:ln w="3075" cap="flat">
                  <a:noFill/>
                  <a:prstDash val="solid"/>
                  <a:miter/>
                </a:ln>
              </p:spPr>
              <p:txBody>
                <a:bodyPr rtlCol="0" anchor="ctr"/>
                <a:lstStyle/>
                <a:p>
                  <a:endParaRPr lang="en-IS">
                    <a:solidFill>
                      <a:schemeClr val="bg1"/>
                    </a:solidFill>
                  </a:endParaRPr>
                </a:p>
              </p:txBody>
            </p:sp>
            <p:sp>
              <p:nvSpPr>
                <p:cNvPr id="42" name="Freeform 41">
                  <a:extLst>
                    <a:ext uri="{FF2B5EF4-FFF2-40B4-BE49-F238E27FC236}">
                      <a16:creationId xmlns:a16="http://schemas.microsoft.com/office/drawing/2014/main" id="{15D4D365-72C4-8B9D-C4F7-818D5658DB0C}"/>
                    </a:ext>
                  </a:extLst>
                </p:cNvPr>
                <p:cNvSpPr/>
                <p:nvPr/>
              </p:nvSpPr>
              <p:spPr>
                <a:xfrm>
                  <a:off x="11787816" y="380968"/>
                  <a:ext cx="53895" cy="156257"/>
                </a:xfrm>
                <a:custGeom>
                  <a:avLst/>
                  <a:gdLst>
                    <a:gd name="connsiteX0" fmla="*/ 0 w 53895"/>
                    <a:gd name="connsiteY0" fmla="*/ 0 h 156257"/>
                    <a:gd name="connsiteX1" fmla="*/ 37367 w 53895"/>
                    <a:gd name="connsiteY1" fmla="*/ 0 h 156257"/>
                    <a:gd name="connsiteX2" fmla="*/ 37367 w 53895"/>
                    <a:gd name="connsiteY2" fmla="*/ 113631 h 156257"/>
                    <a:gd name="connsiteX3" fmla="*/ 46600 w 53895"/>
                    <a:gd name="connsiteY3" fmla="*/ 124180 h 156257"/>
                    <a:gd name="connsiteX4" fmla="*/ 53895 w 53895"/>
                    <a:gd name="connsiteY4" fmla="*/ 122884 h 156257"/>
                    <a:gd name="connsiteX5" fmla="*/ 53895 w 53895"/>
                    <a:gd name="connsiteY5" fmla="*/ 153451 h 156257"/>
                    <a:gd name="connsiteX6" fmla="*/ 36720 w 53895"/>
                    <a:gd name="connsiteY6" fmla="*/ 156258 h 156257"/>
                    <a:gd name="connsiteX7" fmla="*/ 0 w 53895"/>
                    <a:gd name="connsiteY7" fmla="*/ 120540 h 156257"/>
                    <a:gd name="connsiteX8" fmla="*/ 0 w 53895"/>
                    <a:gd name="connsiteY8" fmla="*/ 0 h 156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5" h="156257">
                      <a:moveTo>
                        <a:pt x="0" y="0"/>
                      </a:moveTo>
                      <a:lnTo>
                        <a:pt x="37367" y="0"/>
                      </a:lnTo>
                      <a:lnTo>
                        <a:pt x="37367" y="113631"/>
                      </a:lnTo>
                      <a:cubicBezTo>
                        <a:pt x="37367" y="120509"/>
                        <a:pt x="39737" y="124180"/>
                        <a:pt x="46600" y="124180"/>
                      </a:cubicBezTo>
                      <a:cubicBezTo>
                        <a:pt x="49186" y="124180"/>
                        <a:pt x="51741" y="123748"/>
                        <a:pt x="53895" y="122884"/>
                      </a:cubicBezTo>
                      <a:lnTo>
                        <a:pt x="53895" y="153451"/>
                      </a:lnTo>
                      <a:cubicBezTo>
                        <a:pt x="49802" y="155178"/>
                        <a:pt x="43799" y="156258"/>
                        <a:pt x="36720" y="156258"/>
                      </a:cubicBezTo>
                      <a:cubicBezTo>
                        <a:pt x="14374" y="156258"/>
                        <a:pt x="0" y="144413"/>
                        <a:pt x="0" y="120540"/>
                      </a:cubicBezTo>
                      <a:lnTo>
                        <a:pt x="0" y="0"/>
                      </a:lnTo>
                      <a:close/>
                    </a:path>
                  </a:pathLst>
                </a:custGeom>
                <a:grpFill/>
                <a:ln w="3075" cap="flat">
                  <a:noFill/>
                  <a:prstDash val="solid"/>
                  <a:miter/>
                </a:ln>
              </p:spPr>
              <p:txBody>
                <a:bodyPr rtlCol="0" anchor="ctr"/>
                <a:lstStyle/>
                <a:p>
                  <a:endParaRPr lang="en-IS">
                    <a:solidFill>
                      <a:schemeClr val="bg1"/>
                    </a:solidFill>
                  </a:endParaRPr>
                </a:p>
              </p:txBody>
            </p:sp>
          </p:grpSp>
          <p:grpSp>
            <p:nvGrpSpPr>
              <p:cNvPr id="31" name="Graphic 1">
                <a:extLst>
                  <a:ext uri="{FF2B5EF4-FFF2-40B4-BE49-F238E27FC236}">
                    <a16:creationId xmlns:a16="http://schemas.microsoft.com/office/drawing/2014/main" id="{12B6D933-517D-3217-2DB3-9B49C4FE5DC9}"/>
                  </a:ext>
                </a:extLst>
              </p:cNvPr>
              <p:cNvGrpSpPr/>
              <p:nvPr/>
            </p:nvGrpSpPr>
            <p:grpSpPr>
              <a:xfrm>
                <a:off x="10610584" y="331617"/>
                <a:ext cx="291422" cy="292096"/>
                <a:chOff x="10610584" y="331617"/>
                <a:chExt cx="291422" cy="292096"/>
              </a:xfrm>
              <a:grpFill/>
            </p:grpSpPr>
            <p:sp>
              <p:nvSpPr>
                <p:cNvPr id="32" name="Freeform 31">
                  <a:extLst>
                    <a:ext uri="{FF2B5EF4-FFF2-40B4-BE49-F238E27FC236}">
                      <a16:creationId xmlns:a16="http://schemas.microsoft.com/office/drawing/2014/main" id="{A0605D34-6B7D-0496-76F0-076D0C208E9F}"/>
                    </a:ext>
                  </a:extLst>
                </p:cNvPr>
                <p:cNvSpPr/>
                <p:nvPr/>
              </p:nvSpPr>
              <p:spPr>
                <a:xfrm>
                  <a:off x="10610584" y="353300"/>
                  <a:ext cx="291422" cy="270412"/>
                </a:xfrm>
                <a:custGeom>
                  <a:avLst/>
                  <a:gdLst>
                    <a:gd name="connsiteX0" fmla="*/ 192065 w 291422"/>
                    <a:gd name="connsiteY0" fmla="*/ 59468 h 270412"/>
                    <a:gd name="connsiteX1" fmla="*/ 160824 w 291422"/>
                    <a:gd name="connsiteY1" fmla="*/ 84791 h 270412"/>
                    <a:gd name="connsiteX2" fmla="*/ 192189 w 291422"/>
                    <a:gd name="connsiteY2" fmla="*/ 104408 h 270412"/>
                    <a:gd name="connsiteX3" fmla="*/ 231679 w 291422"/>
                    <a:gd name="connsiteY3" fmla="*/ 114772 h 270412"/>
                    <a:gd name="connsiteX4" fmla="*/ 250670 w 291422"/>
                    <a:gd name="connsiteY4" fmla="*/ 152741 h 270412"/>
                    <a:gd name="connsiteX5" fmla="*/ 210533 w 291422"/>
                    <a:gd name="connsiteY5" fmla="*/ 204622 h 270412"/>
                    <a:gd name="connsiteX6" fmla="*/ 149189 w 291422"/>
                    <a:gd name="connsiteY6" fmla="*/ 211346 h 270412"/>
                    <a:gd name="connsiteX7" fmla="*/ 141187 w 291422"/>
                    <a:gd name="connsiteY7" fmla="*/ 211130 h 270412"/>
                    <a:gd name="connsiteX8" fmla="*/ 104251 w 291422"/>
                    <a:gd name="connsiteY8" fmla="*/ 206966 h 270412"/>
                    <a:gd name="connsiteX9" fmla="*/ 57743 w 291422"/>
                    <a:gd name="connsiteY9" fmla="*/ 182044 h 270412"/>
                    <a:gd name="connsiteX10" fmla="*/ 38321 w 291422"/>
                    <a:gd name="connsiteY10" fmla="*/ 104717 h 270412"/>
                    <a:gd name="connsiteX11" fmla="*/ 39152 w 291422"/>
                    <a:gd name="connsiteY11" fmla="*/ 91762 h 270412"/>
                    <a:gd name="connsiteX12" fmla="*/ 69408 w 291422"/>
                    <a:gd name="connsiteY12" fmla="*/ 0 h 270412"/>
                    <a:gd name="connsiteX13" fmla="*/ 0 w 291422"/>
                    <a:gd name="connsiteY13" fmla="*/ 124395 h 270412"/>
                    <a:gd name="connsiteX14" fmla="*/ 145711 w 291422"/>
                    <a:gd name="connsiteY14" fmla="*/ 270413 h 270412"/>
                    <a:gd name="connsiteX15" fmla="*/ 291422 w 291422"/>
                    <a:gd name="connsiteY15" fmla="*/ 124395 h 270412"/>
                    <a:gd name="connsiteX16" fmla="*/ 288036 w 291422"/>
                    <a:gd name="connsiteY16" fmla="*/ 93027 h 270412"/>
                    <a:gd name="connsiteX17" fmla="*/ 192127 w 291422"/>
                    <a:gd name="connsiteY17" fmla="*/ 59499 h 27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1422" h="270412">
                      <a:moveTo>
                        <a:pt x="192065" y="59468"/>
                      </a:moveTo>
                      <a:cubicBezTo>
                        <a:pt x="173167" y="59468"/>
                        <a:pt x="160824" y="65421"/>
                        <a:pt x="160824" y="84791"/>
                      </a:cubicBezTo>
                      <a:cubicBezTo>
                        <a:pt x="160824" y="95433"/>
                        <a:pt x="166457" y="103360"/>
                        <a:pt x="192189" y="104408"/>
                      </a:cubicBezTo>
                      <a:cubicBezTo>
                        <a:pt x="207794" y="105056"/>
                        <a:pt x="220937" y="107400"/>
                        <a:pt x="231679" y="114772"/>
                      </a:cubicBezTo>
                      <a:cubicBezTo>
                        <a:pt x="244914" y="123840"/>
                        <a:pt x="250485" y="138769"/>
                        <a:pt x="250670" y="152741"/>
                      </a:cubicBezTo>
                      <a:cubicBezTo>
                        <a:pt x="250947" y="170816"/>
                        <a:pt x="242852" y="193641"/>
                        <a:pt x="210533" y="204622"/>
                      </a:cubicBezTo>
                      <a:cubicBezTo>
                        <a:pt x="192250" y="210821"/>
                        <a:pt x="171074" y="211346"/>
                        <a:pt x="149189" y="211346"/>
                      </a:cubicBezTo>
                      <a:cubicBezTo>
                        <a:pt x="146511" y="211346"/>
                        <a:pt x="143864" y="211130"/>
                        <a:pt x="141187" y="211130"/>
                      </a:cubicBezTo>
                      <a:cubicBezTo>
                        <a:pt x="119241" y="211037"/>
                        <a:pt x="104251" y="206966"/>
                        <a:pt x="104251" y="206966"/>
                      </a:cubicBezTo>
                      <a:cubicBezTo>
                        <a:pt x="89415" y="203974"/>
                        <a:pt x="69624" y="197373"/>
                        <a:pt x="57743" y="182044"/>
                      </a:cubicBezTo>
                      <a:cubicBezTo>
                        <a:pt x="38290" y="156936"/>
                        <a:pt x="37767" y="122915"/>
                        <a:pt x="38321" y="104717"/>
                      </a:cubicBezTo>
                      <a:cubicBezTo>
                        <a:pt x="38444" y="100522"/>
                        <a:pt x="38721" y="96204"/>
                        <a:pt x="39152" y="91762"/>
                      </a:cubicBezTo>
                      <a:cubicBezTo>
                        <a:pt x="42199" y="61442"/>
                        <a:pt x="53434" y="27143"/>
                        <a:pt x="69408" y="0"/>
                      </a:cubicBezTo>
                      <a:cubicBezTo>
                        <a:pt x="27763" y="25693"/>
                        <a:pt x="0" y="71806"/>
                        <a:pt x="0" y="124395"/>
                      </a:cubicBezTo>
                      <a:cubicBezTo>
                        <a:pt x="0" y="205023"/>
                        <a:pt x="65222" y="270413"/>
                        <a:pt x="145711" y="270413"/>
                      </a:cubicBezTo>
                      <a:cubicBezTo>
                        <a:pt x="226200" y="270413"/>
                        <a:pt x="291422" y="205053"/>
                        <a:pt x="291422" y="124395"/>
                      </a:cubicBezTo>
                      <a:cubicBezTo>
                        <a:pt x="291422" y="113631"/>
                        <a:pt x="290253" y="103144"/>
                        <a:pt x="288036" y="93027"/>
                      </a:cubicBezTo>
                      <a:cubicBezTo>
                        <a:pt x="286374" y="91947"/>
                        <a:pt x="239312" y="59499"/>
                        <a:pt x="192127" y="59499"/>
                      </a:cubicBezTo>
                      <a:close/>
                    </a:path>
                  </a:pathLst>
                </a:custGeom>
                <a:grpFill/>
                <a:ln w="3075" cap="flat">
                  <a:noFill/>
                  <a:prstDash val="solid"/>
                  <a:miter/>
                </a:ln>
              </p:spPr>
              <p:txBody>
                <a:bodyPr rtlCol="0" anchor="ctr"/>
                <a:lstStyle/>
                <a:p>
                  <a:endParaRPr lang="en-IS">
                    <a:solidFill>
                      <a:schemeClr val="bg1"/>
                    </a:solidFill>
                  </a:endParaRPr>
                </a:p>
              </p:txBody>
            </p:sp>
            <p:sp>
              <p:nvSpPr>
                <p:cNvPr id="34" name="Freeform 33">
                  <a:extLst>
                    <a:ext uri="{FF2B5EF4-FFF2-40B4-BE49-F238E27FC236}">
                      <a16:creationId xmlns:a16="http://schemas.microsoft.com/office/drawing/2014/main" id="{45CCAA40-CF79-E407-39FA-010B13A3AB4E}"/>
                    </a:ext>
                  </a:extLst>
                </p:cNvPr>
                <p:cNvSpPr/>
                <p:nvPr/>
              </p:nvSpPr>
              <p:spPr>
                <a:xfrm>
                  <a:off x="10676964" y="331617"/>
                  <a:ext cx="214146" cy="202061"/>
                </a:xfrm>
                <a:custGeom>
                  <a:avLst/>
                  <a:gdLst>
                    <a:gd name="connsiteX0" fmla="*/ 20388 w 214146"/>
                    <a:gd name="connsiteY0" fmla="*/ 35039 h 202061"/>
                    <a:gd name="connsiteX1" fmla="*/ 2043 w 214146"/>
                    <a:gd name="connsiteY1" fmla="*/ 102187 h 202061"/>
                    <a:gd name="connsiteX2" fmla="*/ 2474 w 214146"/>
                    <a:gd name="connsiteY2" fmla="*/ 154777 h 202061"/>
                    <a:gd name="connsiteX3" fmla="*/ 82840 w 214146"/>
                    <a:gd name="connsiteY3" fmla="*/ 202062 h 202061"/>
                    <a:gd name="connsiteX4" fmla="*/ 153480 w 214146"/>
                    <a:gd name="connsiteY4" fmla="*/ 173315 h 202061"/>
                    <a:gd name="connsiteX5" fmla="*/ 120022 w 214146"/>
                    <a:gd name="connsiteY5" fmla="*/ 154870 h 202061"/>
                    <a:gd name="connsiteX6" fmla="*/ 63634 w 214146"/>
                    <a:gd name="connsiteY6" fmla="*/ 102311 h 202061"/>
                    <a:gd name="connsiteX7" fmla="*/ 114543 w 214146"/>
                    <a:gd name="connsiteY7" fmla="*/ 55057 h 202061"/>
                    <a:gd name="connsiteX8" fmla="*/ 214146 w 214146"/>
                    <a:gd name="connsiteY8" fmla="*/ 90590 h 202061"/>
                    <a:gd name="connsiteX9" fmla="*/ 79331 w 214146"/>
                    <a:gd name="connsiteY9" fmla="*/ 0 h 202061"/>
                    <a:gd name="connsiteX10" fmla="*/ 34639 w 214146"/>
                    <a:gd name="connsiteY10" fmla="*/ 7002 h 202061"/>
                    <a:gd name="connsiteX11" fmla="*/ 20419 w 214146"/>
                    <a:gd name="connsiteY11" fmla="*/ 35008 h 20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46" h="202061">
                      <a:moveTo>
                        <a:pt x="20388" y="35039"/>
                      </a:moveTo>
                      <a:cubicBezTo>
                        <a:pt x="11431" y="57525"/>
                        <a:pt x="5337" y="78221"/>
                        <a:pt x="2043" y="102187"/>
                      </a:cubicBezTo>
                      <a:cubicBezTo>
                        <a:pt x="-1558" y="128374"/>
                        <a:pt x="258" y="146727"/>
                        <a:pt x="2474" y="154777"/>
                      </a:cubicBezTo>
                      <a:cubicBezTo>
                        <a:pt x="12755" y="192376"/>
                        <a:pt x="27252" y="202062"/>
                        <a:pt x="82840" y="202062"/>
                      </a:cubicBezTo>
                      <a:cubicBezTo>
                        <a:pt x="138428" y="202062"/>
                        <a:pt x="153480" y="195091"/>
                        <a:pt x="153480" y="173315"/>
                      </a:cubicBezTo>
                      <a:cubicBezTo>
                        <a:pt x="153480" y="167393"/>
                        <a:pt x="149232" y="155024"/>
                        <a:pt x="120022" y="154870"/>
                      </a:cubicBezTo>
                      <a:cubicBezTo>
                        <a:pt x="101523" y="154777"/>
                        <a:pt x="60925" y="149441"/>
                        <a:pt x="63634" y="102311"/>
                      </a:cubicBezTo>
                      <a:cubicBezTo>
                        <a:pt x="65265" y="73780"/>
                        <a:pt x="88042" y="54934"/>
                        <a:pt x="114543" y="55057"/>
                      </a:cubicBezTo>
                      <a:cubicBezTo>
                        <a:pt x="172409" y="55304"/>
                        <a:pt x="209837" y="87197"/>
                        <a:pt x="214146" y="90590"/>
                      </a:cubicBezTo>
                      <a:cubicBezTo>
                        <a:pt x="192354" y="37445"/>
                        <a:pt x="140213" y="0"/>
                        <a:pt x="79331" y="0"/>
                      </a:cubicBezTo>
                      <a:cubicBezTo>
                        <a:pt x="63757" y="0"/>
                        <a:pt x="48736" y="2468"/>
                        <a:pt x="34639" y="7002"/>
                      </a:cubicBezTo>
                      <a:cubicBezTo>
                        <a:pt x="33254" y="8976"/>
                        <a:pt x="27283" y="17705"/>
                        <a:pt x="20419" y="35008"/>
                      </a:cubicBezTo>
                      <a:close/>
                    </a:path>
                  </a:pathLst>
                </a:custGeom>
                <a:grpFill/>
                <a:ln w="3075" cap="flat">
                  <a:noFill/>
                  <a:prstDash val="solid"/>
                  <a:miter/>
                </a:ln>
              </p:spPr>
              <p:txBody>
                <a:bodyPr rtlCol="0" anchor="ctr"/>
                <a:lstStyle/>
                <a:p>
                  <a:endParaRPr lang="en-IS">
                    <a:solidFill>
                      <a:schemeClr val="bg1"/>
                    </a:solidFill>
                  </a:endParaRPr>
                </a:p>
              </p:txBody>
            </p:sp>
          </p:grpSp>
        </p:grpSp>
        <p:grpSp>
          <p:nvGrpSpPr>
            <p:cNvPr id="8" name="Graphic 1">
              <a:extLst>
                <a:ext uri="{FF2B5EF4-FFF2-40B4-BE49-F238E27FC236}">
                  <a16:creationId xmlns:a16="http://schemas.microsoft.com/office/drawing/2014/main" id="{281BA16C-FA01-AEFC-BC7D-1FC7C27C5E95}"/>
                </a:ext>
              </a:extLst>
            </p:cNvPr>
            <p:cNvGrpSpPr/>
            <p:nvPr/>
          </p:nvGrpSpPr>
          <p:grpSpPr>
            <a:xfrm>
              <a:off x="10977294" y="598174"/>
              <a:ext cx="847919" cy="111995"/>
              <a:chOff x="10977294" y="598174"/>
              <a:chExt cx="847919" cy="111995"/>
            </a:xfrm>
            <a:solidFill>
              <a:schemeClr val="bg1"/>
            </a:solidFill>
          </p:grpSpPr>
          <p:grpSp>
            <p:nvGrpSpPr>
              <p:cNvPr id="9" name="Graphic 1">
                <a:extLst>
                  <a:ext uri="{FF2B5EF4-FFF2-40B4-BE49-F238E27FC236}">
                    <a16:creationId xmlns:a16="http://schemas.microsoft.com/office/drawing/2014/main" id="{643974D0-C823-BE8F-F8F1-5199C73CBA65}"/>
                  </a:ext>
                </a:extLst>
              </p:cNvPr>
              <p:cNvGrpSpPr/>
              <p:nvPr/>
            </p:nvGrpSpPr>
            <p:grpSpPr>
              <a:xfrm>
                <a:off x="10977294" y="623621"/>
                <a:ext cx="847919" cy="75291"/>
                <a:chOff x="10977294" y="623621"/>
                <a:chExt cx="847919" cy="75291"/>
              </a:xfrm>
              <a:grpFill/>
            </p:grpSpPr>
            <p:sp>
              <p:nvSpPr>
                <p:cNvPr id="18" name="Freeform 17">
                  <a:extLst>
                    <a:ext uri="{FF2B5EF4-FFF2-40B4-BE49-F238E27FC236}">
                      <a16:creationId xmlns:a16="http://schemas.microsoft.com/office/drawing/2014/main" id="{C3C09514-9C43-FBC0-BA9A-B39651A6C870}"/>
                    </a:ext>
                  </a:extLst>
                </p:cNvPr>
                <p:cNvSpPr/>
                <p:nvPr/>
              </p:nvSpPr>
              <p:spPr>
                <a:xfrm>
                  <a:off x="11421476" y="623713"/>
                  <a:ext cx="44476" cy="54810"/>
                </a:xfrm>
                <a:custGeom>
                  <a:avLst/>
                  <a:gdLst>
                    <a:gd name="connsiteX0" fmla="*/ 23516 w 44476"/>
                    <a:gd name="connsiteY0" fmla="*/ 47408 h 54810"/>
                    <a:gd name="connsiteX1" fmla="*/ 28102 w 44476"/>
                    <a:gd name="connsiteY1" fmla="*/ 46637 h 54810"/>
                    <a:gd name="connsiteX2" fmla="*/ 31980 w 44476"/>
                    <a:gd name="connsiteY2" fmla="*/ 44478 h 54810"/>
                    <a:gd name="connsiteX3" fmla="*/ 34720 w 44476"/>
                    <a:gd name="connsiteY3" fmla="*/ 41239 h 54810"/>
                    <a:gd name="connsiteX4" fmla="*/ 35951 w 44476"/>
                    <a:gd name="connsiteY4" fmla="*/ 37167 h 54810"/>
                    <a:gd name="connsiteX5" fmla="*/ 44477 w 44476"/>
                    <a:gd name="connsiteY5" fmla="*/ 37167 h 54810"/>
                    <a:gd name="connsiteX6" fmla="*/ 42538 w 44476"/>
                    <a:gd name="connsiteY6" fmla="*/ 43892 h 54810"/>
                    <a:gd name="connsiteX7" fmla="*/ 37982 w 44476"/>
                    <a:gd name="connsiteY7" fmla="*/ 49505 h 54810"/>
                    <a:gd name="connsiteX8" fmla="*/ 31426 w 44476"/>
                    <a:gd name="connsiteY8" fmla="*/ 53361 h 54810"/>
                    <a:gd name="connsiteX9" fmla="*/ 23516 w 44476"/>
                    <a:gd name="connsiteY9" fmla="*/ 54810 h 54810"/>
                    <a:gd name="connsiteX10" fmla="*/ 13143 w 44476"/>
                    <a:gd name="connsiteY10" fmla="*/ 52682 h 54810"/>
                    <a:gd name="connsiteX11" fmla="*/ 5817 w 44476"/>
                    <a:gd name="connsiteY11" fmla="*/ 46945 h 54810"/>
                    <a:gd name="connsiteX12" fmla="*/ 1447 w 44476"/>
                    <a:gd name="connsiteY12" fmla="*/ 38555 h 54810"/>
                    <a:gd name="connsiteX13" fmla="*/ 0 w 44476"/>
                    <a:gd name="connsiteY13" fmla="*/ 28439 h 54810"/>
                    <a:gd name="connsiteX14" fmla="*/ 0 w 44476"/>
                    <a:gd name="connsiteY14" fmla="*/ 26372 h 54810"/>
                    <a:gd name="connsiteX15" fmla="*/ 1447 w 44476"/>
                    <a:gd name="connsiteY15" fmla="*/ 16255 h 54810"/>
                    <a:gd name="connsiteX16" fmla="*/ 5817 w 44476"/>
                    <a:gd name="connsiteY16" fmla="*/ 7865 h 54810"/>
                    <a:gd name="connsiteX17" fmla="*/ 13143 w 44476"/>
                    <a:gd name="connsiteY17" fmla="*/ 2128 h 54810"/>
                    <a:gd name="connsiteX18" fmla="*/ 23485 w 44476"/>
                    <a:gd name="connsiteY18" fmla="*/ 0 h 54810"/>
                    <a:gd name="connsiteX19" fmla="*/ 31888 w 44476"/>
                    <a:gd name="connsiteY19" fmla="*/ 1481 h 54810"/>
                    <a:gd name="connsiteX20" fmla="*/ 38413 w 44476"/>
                    <a:gd name="connsiteY20" fmla="*/ 5521 h 54810"/>
                    <a:gd name="connsiteX21" fmla="*/ 42722 w 44476"/>
                    <a:gd name="connsiteY21" fmla="*/ 11597 h 54810"/>
                    <a:gd name="connsiteX22" fmla="*/ 44477 w 44476"/>
                    <a:gd name="connsiteY22" fmla="*/ 19185 h 54810"/>
                    <a:gd name="connsiteX23" fmla="*/ 35951 w 44476"/>
                    <a:gd name="connsiteY23" fmla="*/ 19185 h 54810"/>
                    <a:gd name="connsiteX24" fmla="*/ 34812 w 44476"/>
                    <a:gd name="connsiteY24" fmla="*/ 14620 h 54810"/>
                    <a:gd name="connsiteX25" fmla="*/ 32257 w 44476"/>
                    <a:gd name="connsiteY25" fmla="*/ 10919 h 54810"/>
                    <a:gd name="connsiteX26" fmla="*/ 28441 w 44476"/>
                    <a:gd name="connsiteY26" fmla="*/ 8390 h 54810"/>
                    <a:gd name="connsiteX27" fmla="*/ 23485 w 44476"/>
                    <a:gd name="connsiteY27" fmla="*/ 7464 h 54810"/>
                    <a:gd name="connsiteX28" fmla="*/ 16529 w 44476"/>
                    <a:gd name="connsiteY28" fmla="*/ 9130 h 54810"/>
                    <a:gd name="connsiteX29" fmla="*/ 12096 w 44476"/>
                    <a:gd name="connsiteY29" fmla="*/ 13510 h 54810"/>
                    <a:gd name="connsiteX30" fmla="*/ 9726 w 44476"/>
                    <a:gd name="connsiteY30" fmla="*/ 19617 h 54810"/>
                    <a:gd name="connsiteX31" fmla="*/ 9049 w 44476"/>
                    <a:gd name="connsiteY31" fmla="*/ 26434 h 54810"/>
                    <a:gd name="connsiteX32" fmla="*/ 9049 w 44476"/>
                    <a:gd name="connsiteY32" fmla="*/ 28500 h 54810"/>
                    <a:gd name="connsiteX33" fmla="*/ 9726 w 44476"/>
                    <a:gd name="connsiteY33" fmla="*/ 35409 h 54810"/>
                    <a:gd name="connsiteX34" fmla="*/ 12066 w 44476"/>
                    <a:gd name="connsiteY34" fmla="*/ 41486 h 54810"/>
                    <a:gd name="connsiteX35" fmla="*/ 16498 w 44476"/>
                    <a:gd name="connsiteY35" fmla="*/ 45835 h 54810"/>
                    <a:gd name="connsiteX36" fmla="*/ 23516 w 44476"/>
                    <a:gd name="connsiteY36" fmla="*/ 47500 h 5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4476" h="54810">
                      <a:moveTo>
                        <a:pt x="23516" y="47408"/>
                      </a:moveTo>
                      <a:cubicBezTo>
                        <a:pt x="25116" y="47408"/>
                        <a:pt x="26625" y="47161"/>
                        <a:pt x="28102" y="46637"/>
                      </a:cubicBezTo>
                      <a:cubicBezTo>
                        <a:pt x="29579" y="46112"/>
                        <a:pt x="30872" y="45403"/>
                        <a:pt x="31980" y="44478"/>
                      </a:cubicBezTo>
                      <a:cubicBezTo>
                        <a:pt x="33088" y="43552"/>
                        <a:pt x="34012" y="42473"/>
                        <a:pt x="34720" y="41239"/>
                      </a:cubicBezTo>
                      <a:cubicBezTo>
                        <a:pt x="35427" y="39974"/>
                        <a:pt x="35828" y="38617"/>
                        <a:pt x="35951" y="37167"/>
                      </a:cubicBezTo>
                      <a:lnTo>
                        <a:pt x="44477" y="37167"/>
                      </a:lnTo>
                      <a:cubicBezTo>
                        <a:pt x="44354" y="39512"/>
                        <a:pt x="43707" y="41763"/>
                        <a:pt x="42538" y="43892"/>
                      </a:cubicBezTo>
                      <a:cubicBezTo>
                        <a:pt x="41368" y="46020"/>
                        <a:pt x="39860" y="47901"/>
                        <a:pt x="37982" y="49505"/>
                      </a:cubicBezTo>
                      <a:cubicBezTo>
                        <a:pt x="36105" y="51109"/>
                        <a:pt x="33919" y="52405"/>
                        <a:pt x="31426" y="53361"/>
                      </a:cubicBezTo>
                      <a:cubicBezTo>
                        <a:pt x="28933" y="54317"/>
                        <a:pt x="26286" y="54810"/>
                        <a:pt x="23516" y="54810"/>
                      </a:cubicBezTo>
                      <a:cubicBezTo>
                        <a:pt x="19545" y="54810"/>
                        <a:pt x="16098" y="54101"/>
                        <a:pt x="13143" y="52682"/>
                      </a:cubicBezTo>
                      <a:cubicBezTo>
                        <a:pt x="10188" y="51263"/>
                        <a:pt x="7757" y="49351"/>
                        <a:pt x="5817" y="46945"/>
                      </a:cubicBezTo>
                      <a:cubicBezTo>
                        <a:pt x="3878" y="44539"/>
                        <a:pt x="2401" y="41732"/>
                        <a:pt x="1447" y="38555"/>
                      </a:cubicBezTo>
                      <a:cubicBezTo>
                        <a:pt x="492" y="35348"/>
                        <a:pt x="0" y="31986"/>
                        <a:pt x="0" y="28439"/>
                      </a:cubicBezTo>
                      <a:lnTo>
                        <a:pt x="0" y="26372"/>
                      </a:lnTo>
                      <a:cubicBezTo>
                        <a:pt x="0" y="22825"/>
                        <a:pt x="492" y="19463"/>
                        <a:pt x="1447" y="16255"/>
                      </a:cubicBezTo>
                      <a:cubicBezTo>
                        <a:pt x="2401" y="13047"/>
                        <a:pt x="3847" y="10271"/>
                        <a:pt x="5817" y="7865"/>
                      </a:cubicBezTo>
                      <a:cubicBezTo>
                        <a:pt x="7787" y="5459"/>
                        <a:pt x="10219" y="3547"/>
                        <a:pt x="13143" y="2128"/>
                      </a:cubicBezTo>
                      <a:cubicBezTo>
                        <a:pt x="16067" y="709"/>
                        <a:pt x="19514" y="0"/>
                        <a:pt x="23485" y="0"/>
                      </a:cubicBezTo>
                      <a:cubicBezTo>
                        <a:pt x="26563" y="0"/>
                        <a:pt x="29364" y="494"/>
                        <a:pt x="31888" y="1481"/>
                      </a:cubicBezTo>
                      <a:cubicBezTo>
                        <a:pt x="34412" y="2468"/>
                        <a:pt x="36597" y="3794"/>
                        <a:pt x="38413" y="5521"/>
                      </a:cubicBezTo>
                      <a:cubicBezTo>
                        <a:pt x="40229" y="7248"/>
                        <a:pt x="41676" y="9253"/>
                        <a:pt x="42722" y="11597"/>
                      </a:cubicBezTo>
                      <a:cubicBezTo>
                        <a:pt x="43769" y="13942"/>
                        <a:pt x="44354" y="16471"/>
                        <a:pt x="44477" y="19185"/>
                      </a:cubicBezTo>
                      <a:lnTo>
                        <a:pt x="35951" y="19185"/>
                      </a:lnTo>
                      <a:cubicBezTo>
                        <a:pt x="35828" y="17550"/>
                        <a:pt x="35427" y="16039"/>
                        <a:pt x="34812" y="14620"/>
                      </a:cubicBezTo>
                      <a:cubicBezTo>
                        <a:pt x="34165" y="13201"/>
                        <a:pt x="33334" y="11968"/>
                        <a:pt x="32257" y="10919"/>
                      </a:cubicBezTo>
                      <a:cubicBezTo>
                        <a:pt x="31180" y="9870"/>
                        <a:pt x="29918" y="9007"/>
                        <a:pt x="28441" y="8390"/>
                      </a:cubicBezTo>
                      <a:cubicBezTo>
                        <a:pt x="26963" y="7773"/>
                        <a:pt x="25301" y="7464"/>
                        <a:pt x="23485" y="7464"/>
                      </a:cubicBezTo>
                      <a:cubicBezTo>
                        <a:pt x="20684" y="7464"/>
                        <a:pt x="18375" y="8020"/>
                        <a:pt x="16529" y="9130"/>
                      </a:cubicBezTo>
                      <a:cubicBezTo>
                        <a:pt x="14682" y="10240"/>
                        <a:pt x="13205" y="11690"/>
                        <a:pt x="12096" y="13510"/>
                      </a:cubicBezTo>
                      <a:cubicBezTo>
                        <a:pt x="10988" y="15330"/>
                        <a:pt x="10188" y="17365"/>
                        <a:pt x="9726" y="19617"/>
                      </a:cubicBezTo>
                      <a:cubicBezTo>
                        <a:pt x="9265" y="21869"/>
                        <a:pt x="9049" y="24151"/>
                        <a:pt x="9049" y="26434"/>
                      </a:cubicBezTo>
                      <a:lnTo>
                        <a:pt x="9049" y="28500"/>
                      </a:lnTo>
                      <a:cubicBezTo>
                        <a:pt x="9049" y="30844"/>
                        <a:pt x="9265" y="33158"/>
                        <a:pt x="9726" y="35409"/>
                      </a:cubicBezTo>
                      <a:cubicBezTo>
                        <a:pt x="10188" y="37661"/>
                        <a:pt x="10958" y="39697"/>
                        <a:pt x="12066" y="41486"/>
                      </a:cubicBezTo>
                      <a:cubicBezTo>
                        <a:pt x="13174" y="43275"/>
                        <a:pt x="14651" y="44724"/>
                        <a:pt x="16498" y="45835"/>
                      </a:cubicBezTo>
                      <a:cubicBezTo>
                        <a:pt x="18345" y="46945"/>
                        <a:pt x="20684" y="47500"/>
                        <a:pt x="23516" y="47500"/>
                      </a:cubicBezTo>
                      <a:close/>
                    </a:path>
                  </a:pathLst>
                </a:custGeom>
                <a:grpFill/>
                <a:ln w="3075" cap="flat">
                  <a:noFill/>
                  <a:prstDash val="solid"/>
                  <a:miter/>
                </a:ln>
              </p:spPr>
              <p:txBody>
                <a:bodyPr rtlCol="0" anchor="ctr"/>
                <a:lstStyle/>
                <a:p>
                  <a:endParaRPr lang="en-IS">
                    <a:solidFill>
                      <a:schemeClr val="bg1"/>
                    </a:solidFill>
                  </a:endParaRPr>
                </a:p>
              </p:txBody>
            </p:sp>
            <p:sp>
              <p:nvSpPr>
                <p:cNvPr id="19" name="Freeform 18">
                  <a:extLst>
                    <a:ext uri="{FF2B5EF4-FFF2-40B4-BE49-F238E27FC236}">
                      <a16:creationId xmlns:a16="http://schemas.microsoft.com/office/drawing/2014/main" id="{EA42E3B6-85F2-9FDA-C989-327F06410980}"/>
                    </a:ext>
                  </a:extLst>
                </p:cNvPr>
                <p:cNvSpPr/>
                <p:nvPr/>
              </p:nvSpPr>
              <p:spPr>
                <a:xfrm>
                  <a:off x="11473647" y="623651"/>
                  <a:ext cx="48077" cy="54841"/>
                </a:xfrm>
                <a:custGeom>
                  <a:avLst/>
                  <a:gdLst>
                    <a:gd name="connsiteX0" fmla="*/ 62 w 48077"/>
                    <a:gd name="connsiteY0" fmla="*/ 26927 h 54841"/>
                    <a:gd name="connsiteX1" fmla="*/ 1754 w 48077"/>
                    <a:gd name="connsiteY1" fmla="*/ 16255 h 54841"/>
                    <a:gd name="connsiteX2" fmla="*/ 6525 w 48077"/>
                    <a:gd name="connsiteY2" fmla="*/ 7742 h 54841"/>
                    <a:gd name="connsiteX3" fmla="*/ 14066 w 48077"/>
                    <a:gd name="connsiteY3" fmla="*/ 2067 h 54841"/>
                    <a:gd name="connsiteX4" fmla="*/ 24008 w 48077"/>
                    <a:gd name="connsiteY4" fmla="*/ 0 h 54841"/>
                    <a:gd name="connsiteX5" fmla="*/ 34073 w 48077"/>
                    <a:gd name="connsiteY5" fmla="*/ 2067 h 54841"/>
                    <a:gd name="connsiteX6" fmla="*/ 41645 w 48077"/>
                    <a:gd name="connsiteY6" fmla="*/ 7742 h 54841"/>
                    <a:gd name="connsiteX7" fmla="*/ 46416 w 48077"/>
                    <a:gd name="connsiteY7" fmla="*/ 16255 h 54841"/>
                    <a:gd name="connsiteX8" fmla="*/ 48078 w 48077"/>
                    <a:gd name="connsiteY8" fmla="*/ 26927 h 54841"/>
                    <a:gd name="connsiteX9" fmla="*/ 48078 w 48077"/>
                    <a:gd name="connsiteY9" fmla="*/ 28007 h 54841"/>
                    <a:gd name="connsiteX10" fmla="*/ 46416 w 48077"/>
                    <a:gd name="connsiteY10" fmla="*/ 38679 h 54841"/>
                    <a:gd name="connsiteX11" fmla="*/ 41645 w 48077"/>
                    <a:gd name="connsiteY11" fmla="*/ 47192 h 54841"/>
                    <a:gd name="connsiteX12" fmla="*/ 34073 w 48077"/>
                    <a:gd name="connsiteY12" fmla="*/ 52806 h 54841"/>
                    <a:gd name="connsiteX13" fmla="*/ 24070 w 48077"/>
                    <a:gd name="connsiteY13" fmla="*/ 54841 h 54841"/>
                    <a:gd name="connsiteX14" fmla="*/ 14066 w 48077"/>
                    <a:gd name="connsiteY14" fmla="*/ 52806 h 54841"/>
                    <a:gd name="connsiteX15" fmla="*/ 6494 w 48077"/>
                    <a:gd name="connsiteY15" fmla="*/ 47192 h 54841"/>
                    <a:gd name="connsiteX16" fmla="*/ 1693 w 48077"/>
                    <a:gd name="connsiteY16" fmla="*/ 38679 h 54841"/>
                    <a:gd name="connsiteX17" fmla="*/ 0 w 48077"/>
                    <a:gd name="connsiteY17" fmla="*/ 28007 h 54841"/>
                    <a:gd name="connsiteX18" fmla="*/ 0 w 48077"/>
                    <a:gd name="connsiteY18" fmla="*/ 26927 h 54841"/>
                    <a:gd name="connsiteX19" fmla="*/ 9142 w 48077"/>
                    <a:gd name="connsiteY19" fmla="*/ 28007 h 54841"/>
                    <a:gd name="connsiteX20" fmla="*/ 10065 w 48077"/>
                    <a:gd name="connsiteY20" fmla="*/ 35471 h 54841"/>
                    <a:gd name="connsiteX21" fmla="*/ 12866 w 48077"/>
                    <a:gd name="connsiteY21" fmla="*/ 41640 h 54841"/>
                    <a:gd name="connsiteX22" fmla="*/ 17544 w 48077"/>
                    <a:gd name="connsiteY22" fmla="*/ 45866 h 54841"/>
                    <a:gd name="connsiteX23" fmla="*/ 24100 w 48077"/>
                    <a:gd name="connsiteY23" fmla="*/ 47439 h 54841"/>
                    <a:gd name="connsiteX24" fmla="*/ 30626 w 48077"/>
                    <a:gd name="connsiteY24" fmla="*/ 45866 h 54841"/>
                    <a:gd name="connsiteX25" fmla="*/ 35304 w 48077"/>
                    <a:gd name="connsiteY25" fmla="*/ 41640 h 54841"/>
                    <a:gd name="connsiteX26" fmla="*/ 38105 w 48077"/>
                    <a:gd name="connsiteY26" fmla="*/ 35471 h 54841"/>
                    <a:gd name="connsiteX27" fmla="*/ 39059 w 48077"/>
                    <a:gd name="connsiteY27" fmla="*/ 28007 h 54841"/>
                    <a:gd name="connsiteX28" fmla="*/ 39059 w 48077"/>
                    <a:gd name="connsiteY28" fmla="*/ 26927 h 54841"/>
                    <a:gd name="connsiteX29" fmla="*/ 38105 w 48077"/>
                    <a:gd name="connsiteY29" fmla="*/ 19463 h 54841"/>
                    <a:gd name="connsiteX30" fmla="*/ 35274 w 48077"/>
                    <a:gd name="connsiteY30" fmla="*/ 13263 h 54841"/>
                    <a:gd name="connsiteX31" fmla="*/ 30564 w 48077"/>
                    <a:gd name="connsiteY31" fmla="*/ 9007 h 54841"/>
                    <a:gd name="connsiteX32" fmla="*/ 23977 w 48077"/>
                    <a:gd name="connsiteY32" fmla="*/ 7434 h 54841"/>
                    <a:gd name="connsiteX33" fmla="*/ 17483 w 48077"/>
                    <a:gd name="connsiteY33" fmla="*/ 9007 h 54841"/>
                    <a:gd name="connsiteX34" fmla="*/ 12835 w 48077"/>
                    <a:gd name="connsiteY34" fmla="*/ 13263 h 54841"/>
                    <a:gd name="connsiteX35" fmla="*/ 10034 w 48077"/>
                    <a:gd name="connsiteY35" fmla="*/ 19463 h 54841"/>
                    <a:gd name="connsiteX36" fmla="*/ 9111 w 48077"/>
                    <a:gd name="connsiteY36" fmla="*/ 26927 h 54841"/>
                    <a:gd name="connsiteX37" fmla="*/ 9111 w 48077"/>
                    <a:gd name="connsiteY37" fmla="*/ 28007 h 5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8077" h="54841">
                      <a:moveTo>
                        <a:pt x="62" y="26927"/>
                      </a:moveTo>
                      <a:cubicBezTo>
                        <a:pt x="62" y="23072"/>
                        <a:pt x="616" y="19525"/>
                        <a:pt x="1754" y="16255"/>
                      </a:cubicBezTo>
                      <a:cubicBezTo>
                        <a:pt x="2862" y="12986"/>
                        <a:pt x="4463" y="10148"/>
                        <a:pt x="6525" y="7742"/>
                      </a:cubicBezTo>
                      <a:cubicBezTo>
                        <a:pt x="8588" y="5336"/>
                        <a:pt x="11111" y="3455"/>
                        <a:pt x="14066" y="2067"/>
                      </a:cubicBezTo>
                      <a:cubicBezTo>
                        <a:pt x="17021" y="679"/>
                        <a:pt x="20345" y="0"/>
                        <a:pt x="24008" y="0"/>
                      </a:cubicBezTo>
                      <a:cubicBezTo>
                        <a:pt x="27671" y="0"/>
                        <a:pt x="31088" y="679"/>
                        <a:pt x="34073" y="2067"/>
                      </a:cubicBezTo>
                      <a:cubicBezTo>
                        <a:pt x="37059" y="3455"/>
                        <a:pt x="39583" y="5336"/>
                        <a:pt x="41645" y="7742"/>
                      </a:cubicBezTo>
                      <a:cubicBezTo>
                        <a:pt x="43738" y="10148"/>
                        <a:pt x="45308" y="12986"/>
                        <a:pt x="46416" y="16255"/>
                      </a:cubicBezTo>
                      <a:cubicBezTo>
                        <a:pt x="47524" y="19525"/>
                        <a:pt x="48078" y="23102"/>
                        <a:pt x="48078" y="26927"/>
                      </a:cubicBezTo>
                      <a:lnTo>
                        <a:pt x="48078" y="28007"/>
                      </a:lnTo>
                      <a:cubicBezTo>
                        <a:pt x="48078" y="31862"/>
                        <a:pt x="47524" y="35409"/>
                        <a:pt x="46416" y="38679"/>
                      </a:cubicBezTo>
                      <a:cubicBezTo>
                        <a:pt x="45308" y="41948"/>
                        <a:pt x="43707" y="44786"/>
                        <a:pt x="41645" y="47192"/>
                      </a:cubicBezTo>
                      <a:cubicBezTo>
                        <a:pt x="39552" y="49598"/>
                        <a:pt x="37059" y="51448"/>
                        <a:pt x="34073" y="52806"/>
                      </a:cubicBezTo>
                      <a:cubicBezTo>
                        <a:pt x="31088" y="54163"/>
                        <a:pt x="27794" y="54841"/>
                        <a:pt x="24070" y="54841"/>
                      </a:cubicBezTo>
                      <a:cubicBezTo>
                        <a:pt x="20345" y="54841"/>
                        <a:pt x="17021" y="54163"/>
                        <a:pt x="14066" y="52806"/>
                      </a:cubicBezTo>
                      <a:cubicBezTo>
                        <a:pt x="11111" y="51448"/>
                        <a:pt x="8588" y="49567"/>
                        <a:pt x="6494" y="47192"/>
                      </a:cubicBezTo>
                      <a:cubicBezTo>
                        <a:pt x="4401" y="44786"/>
                        <a:pt x="2801" y="41979"/>
                        <a:pt x="1693" y="38679"/>
                      </a:cubicBezTo>
                      <a:cubicBezTo>
                        <a:pt x="585" y="35409"/>
                        <a:pt x="0" y="31831"/>
                        <a:pt x="0" y="28007"/>
                      </a:cubicBezTo>
                      <a:lnTo>
                        <a:pt x="0" y="26927"/>
                      </a:lnTo>
                      <a:close/>
                      <a:moveTo>
                        <a:pt x="9142" y="28007"/>
                      </a:moveTo>
                      <a:cubicBezTo>
                        <a:pt x="9142" y="30659"/>
                        <a:pt x="9449" y="33127"/>
                        <a:pt x="10065" y="35471"/>
                      </a:cubicBezTo>
                      <a:cubicBezTo>
                        <a:pt x="10681" y="37815"/>
                        <a:pt x="11604" y="39882"/>
                        <a:pt x="12866" y="41640"/>
                      </a:cubicBezTo>
                      <a:cubicBezTo>
                        <a:pt x="14128" y="43429"/>
                        <a:pt x="15667" y="44817"/>
                        <a:pt x="17544" y="45866"/>
                      </a:cubicBezTo>
                      <a:cubicBezTo>
                        <a:pt x="19422" y="46914"/>
                        <a:pt x="21607" y="47439"/>
                        <a:pt x="24100" y="47439"/>
                      </a:cubicBezTo>
                      <a:cubicBezTo>
                        <a:pt x="26594" y="47439"/>
                        <a:pt x="28748" y="46914"/>
                        <a:pt x="30626" y="45866"/>
                      </a:cubicBezTo>
                      <a:cubicBezTo>
                        <a:pt x="32503" y="44817"/>
                        <a:pt x="34073" y="43429"/>
                        <a:pt x="35304" y="41640"/>
                      </a:cubicBezTo>
                      <a:cubicBezTo>
                        <a:pt x="36535" y="39851"/>
                        <a:pt x="37459" y="37815"/>
                        <a:pt x="38105" y="35471"/>
                      </a:cubicBezTo>
                      <a:cubicBezTo>
                        <a:pt x="38752" y="33127"/>
                        <a:pt x="39059" y="30629"/>
                        <a:pt x="39059" y="28007"/>
                      </a:cubicBezTo>
                      <a:lnTo>
                        <a:pt x="39059" y="26927"/>
                      </a:lnTo>
                      <a:cubicBezTo>
                        <a:pt x="39059" y="24305"/>
                        <a:pt x="38752" y="21838"/>
                        <a:pt x="38105" y="19463"/>
                      </a:cubicBezTo>
                      <a:cubicBezTo>
                        <a:pt x="37459" y="17088"/>
                        <a:pt x="36535" y="15021"/>
                        <a:pt x="35274" y="13263"/>
                      </a:cubicBezTo>
                      <a:cubicBezTo>
                        <a:pt x="34012" y="11505"/>
                        <a:pt x="32442" y="10055"/>
                        <a:pt x="30564" y="9007"/>
                      </a:cubicBezTo>
                      <a:cubicBezTo>
                        <a:pt x="28687" y="7958"/>
                        <a:pt x="26471" y="7434"/>
                        <a:pt x="23977" y="7434"/>
                      </a:cubicBezTo>
                      <a:cubicBezTo>
                        <a:pt x="21484" y="7434"/>
                        <a:pt x="19360" y="7958"/>
                        <a:pt x="17483" y="9007"/>
                      </a:cubicBezTo>
                      <a:cubicBezTo>
                        <a:pt x="15605" y="10055"/>
                        <a:pt x="14066" y="11474"/>
                        <a:pt x="12835" y="13263"/>
                      </a:cubicBezTo>
                      <a:cubicBezTo>
                        <a:pt x="11604" y="15052"/>
                        <a:pt x="10650" y="17119"/>
                        <a:pt x="10034" y="19463"/>
                      </a:cubicBezTo>
                      <a:cubicBezTo>
                        <a:pt x="9419" y="21838"/>
                        <a:pt x="9111" y="24305"/>
                        <a:pt x="9111" y="26927"/>
                      </a:cubicBezTo>
                      <a:lnTo>
                        <a:pt x="9111" y="28007"/>
                      </a:lnTo>
                      <a:close/>
                    </a:path>
                  </a:pathLst>
                </a:custGeom>
                <a:grpFill/>
                <a:ln w="3075" cap="flat">
                  <a:noFill/>
                  <a:prstDash val="solid"/>
                  <a:miter/>
                </a:ln>
              </p:spPr>
              <p:txBody>
                <a:bodyPr rtlCol="0" anchor="ctr"/>
                <a:lstStyle/>
                <a:p>
                  <a:endParaRPr lang="en-IS">
                    <a:solidFill>
                      <a:schemeClr val="bg1"/>
                    </a:solidFill>
                  </a:endParaRPr>
                </a:p>
              </p:txBody>
            </p:sp>
            <p:sp>
              <p:nvSpPr>
                <p:cNvPr id="20" name="Freeform 19">
                  <a:extLst>
                    <a:ext uri="{FF2B5EF4-FFF2-40B4-BE49-F238E27FC236}">
                      <a16:creationId xmlns:a16="http://schemas.microsoft.com/office/drawing/2014/main" id="{11818688-399C-B32E-3CBA-825F94F7C228}"/>
                    </a:ext>
                  </a:extLst>
                </p:cNvPr>
                <p:cNvSpPr/>
                <p:nvPr/>
              </p:nvSpPr>
              <p:spPr>
                <a:xfrm>
                  <a:off x="11533021" y="623651"/>
                  <a:ext cx="73994" cy="53854"/>
                </a:xfrm>
                <a:custGeom>
                  <a:avLst/>
                  <a:gdLst>
                    <a:gd name="connsiteX0" fmla="*/ 8495 w 73994"/>
                    <a:gd name="connsiteY0" fmla="*/ 987 h 53854"/>
                    <a:gd name="connsiteX1" fmla="*/ 8741 w 73994"/>
                    <a:gd name="connsiteY1" fmla="*/ 6847 h 53854"/>
                    <a:gd name="connsiteX2" fmla="*/ 15359 w 73994"/>
                    <a:gd name="connsiteY2" fmla="*/ 1820 h 53854"/>
                    <a:gd name="connsiteX3" fmla="*/ 24408 w 73994"/>
                    <a:gd name="connsiteY3" fmla="*/ 0 h 53854"/>
                    <a:gd name="connsiteX4" fmla="*/ 33458 w 73994"/>
                    <a:gd name="connsiteY4" fmla="*/ 2036 h 53854"/>
                    <a:gd name="connsiteX5" fmla="*/ 39490 w 73994"/>
                    <a:gd name="connsiteY5" fmla="*/ 8513 h 53854"/>
                    <a:gd name="connsiteX6" fmla="*/ 46354 w 73994"/>
                    <a:gd name="connsiteY6" fmla="*/ 2344 h 53854"/>
                    <a:gd name="connsiteX7" fmla="*/ 56327 w 73994"/>
                    <a:gd name="connsiteY7" fmla="*/ 0 h 53854"/>
                    <a:gd name="connsiteX8" fmla="*/ 63837 w 73994"/>
                    <a:gd name="connsiteY8" fmla="*/ 1110 h 53854"/>
                    <a:gd name="connsiteX9" fmla="*/ 69377 w 73994"/>
                    <a:gd name="connsiteY9" fmla="*/ 4565 h 53854"/>
                    <a:gd name="connsiteX10" fmla="*/ 72825 w 73994"/>
                    <a:gd name="connsiteY10" fmla="*/ 10518 h 53854"/>
                    <a:gd name="connsiteX11" fmla="*/ 73994 w 73994"/>
                    <a:gd name="connsiteY11" fmla="*/ 19124 h 53854"/>
                    <a:gd name="connsiteX12" fmla="*/ 73994 w 73994"/>
                    <a:gd name="connsiteY12" fmla="*/ 53854 h 53854"/>
                    <a:gd name="connsiteX13" fmla="*/ 64976 w 73994"/>
                    <a:gd name="connsiteY13" fmla="*/ 53854 h 53854"/>
                    <a:gd name="connsiteX14" fmla="*/ 64976 w 73994"/>
                    <a:gd name="connsiteY14" fmla="*/ 19062 h 53854"/>
                    <a:gd name="connsiteX15" fmla="*/ 64176 w 73994"/>
                    <a:gd name="connsiteY15" fmla="*/ 13541 h 53854"/>
                    <a:gd name="connsiteX16" fmla="*/ 61898 w 73994"/>
                    <a:gd name="connsiteY16" fmla="*/ 10024 h 53854"/>
                    <a:gd name="connsiteX17" fmla="*/ 58327 w 73994"/>
                    <a:gd name="connsiteY17" fmla="*/ 8205 h 53854"/>
                    <a:gd name="connsiteX18" fmla="*/ 53711 w 73994"/>
                    <a:gd name="connsiteY18" fmla="*/ 7680 h 53854"/>
                    <a:gd name="connsiteX19" fmla="*/ 48786 w 73994"/>
                    <a:gd name="connsiteY19" fmla="*/ 8575 h 53854"/>
                    <a:gd name="connsiteX20" fmla="*/ 45092 w 73994"/>
                    <a:gd name="connsiteY20" fmla="*/ 10950 h 53854"/>
                    <a:gd name="connsiteX21" fmla="*/ 42661 w 73994"/>
                    <a:gd name="connsiteY21" fmla="*/ 14466 h 53854"/>
                    <a:gd name="connsiteX22" fmla="*/ 41522 w 73994"/>
                    <a:gd name="connsiteY22" fmla="*/ 18784 h 53854"/>
                    <a:gd name="connsiteX23" fmla="*/ 41522 w 73994"/>
                    <a:gd name="connsiteY23" fmla="*/ 53854 h 53854"/>
                    <a:gd name="connsiteX24" fmla="*/ 32442 w 73994"/>
                    <a:gd name="connsiteY24" fmla="*/ 53854 h 53854"/>
                    <a:gd name="connsiteX25" fmla="*/ 32442 w 73994"/>
                    <a:gd name="connsiteY25" fmla="*/ 19124 h 53854"/>
                    <a:gd name="connsiteX26" fmla="*/ 31642 w 73994"/>
                    <a:gd name="connsiteY26" fmla="*/ 13880 h 53854"/>
                    <a:gd name="connsiteX27" fmla="*/ 29364 w 73994"/>
                    <a:gd name="connsiteY27" fmla="*/ 10333 h 53854"/>
                    <a:gd name="connsiteX28" fmla="*/ 25824 w 73994"/>
                    <a:gd name="connsiteY28" fmla="*/ 8328 h 53854"/>
                    <a:gd name="connsiteX29" fmla="*/ 21176 w 73994"/>
                    <a:gd name="connsiteY29" fmla="*/ 7680 h 53854"/>
                    <a:gd name="connsiteX30" fmla="*/ 13420 w 73994"/>
                    <a:gd name="connsiteY30" fmla="*/ 9778 h 53854"/>
                    <a:gd name="connsiteX31" fmla="*/ 9018 w 73994"/>
                    <a:gd name="connsiteY31" fmla="*/ 15237 h 53854"/>
                    <a:gd name="connsiteX32" fmla="*/ 9018 w 73994"/>
                    <a:gd name="connsiteY32" fmla="*/ 53823 h 53854"/>
                    <a:gd name="connsiteX33" fmla="*/ 0 w 73994"/>
                    <a:gd name="connsiteY33" fmla="*/ 53823 h 53854"/>
                    <a:gd name="connsiteX34" fmla="*/ 0 w 73994"/>
                    <a:gd name="connsiteY34" fmla="*/ 956 h 53854"/>
                    <a:gd name="connsiteX35" fmla="*/ 8526 w 73994"/>
                    <a:gd name="connsiteY35" fmla="*/ 956 h 5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994" h="53854">
                      <a:moveTo>
                        <a:pt x="8495" y="987"/>
                      </a:moveTo>
                      <a:lnTo>
                        <a:pt x="8741" y="6847"/>
                      </a:lnTo>
                      <a:cubicBezTo>
                        <a:pt x="10557" y="4688"/>
                        <a:pt x="12774" y="3023"/>
                        <a:pt x="15359" y="1820"/>
                      </a:cubicBezTo>
                      <a:cubicBezTo>
                        <a:pt x="17945" y="617"/>
                        <a:pt x="20961" y="0"/>
                        <a:pt x="24408" y="0"/>
                      </a:cubicBezTo>
                      <a:cubicBezTo>
                        <a:pt x="27856" y="0"/>
                        <a:pt x="30841" y="679"/>
                        <a:pt x="33458" y="2036"/>
                      </a:cubicBezTo>
                      <a:cubicBezTo>
                        <a:pt x="36074" y="3393"/>
                        <a:pt x="38074" y="5552"/>
                        <a:pt x="39490" y="8513"/>
                      </a:cubicBezTo>
                      <a:cubicBezTo>
                        <a:pt x="41245" y="5984"/>
                        <a:pt x="43522" y="3917"/>
                        <a:pt x="46354" y="2344"/>
                      </a:cubicBezTo>
                      <a:cubicBezTo>
                        <a:pt x="49186" y="771"/>
                        <a:pt x="52479" y="0"/>
                        <a:pt x="56327" y="0"/>
                      </a:cubicBezTo>
                      <a:cubicBezTo>
                        <a:pt x="59159" y="0"/>
                        <a:pt x="61652" y="370"/>
                        <a:pt x="63837" y="1110"/>
                      </a:cubicBezTo>
                      <a:cubicBezTo>
                        <a:pt x="66022" y="1851"/>
                        <a:pt x="67869" y="2992"/>
                        <a:pt x="69377" y="4565"/>
                      </a:cubicBezTo>
                      <a:cubicBezTo>
                        <a:pt x="70886" y="6138"/>
                        <a:pt x="72024" y="8112"/>
                        <a:pt x="72825" y="10518"/>
                      </a:cubicBezTo>
                      <a:cubicBezTo>
                        <a:pt x="73625" y="12924"/>
                        <a:pt x="73994" y="15792"/>
                        <a:pt x="73994" y="19124"/>
                      </a:cubicBezTo>
                      <a:lnTo>
                        <a:pt x="73994" y="53854"/>
                      </a:lnTo>
                      <a:lnTo>
                        <a:pt x="64976" y="53854"/>
                      </a:lnTo>
                      <a:lnTo>
                        <a:pt x="64976" y="19062"/>
                      </a:lnTo>
                      <a:cubicBezTo>
                        <a:pt x="64976" y="16841"/>
                        <a:pt x="64699" y="15021"/>
                        <a:pt x="64176" y="13541"/>
                      </a:cubicBezTo>
                      <a:cubicBezTo>
                        <a:pt x="63652" y="12060"/>
                        <a:pt x="62883" y="10888"/>
                        <a:pt x="61898" y="10024"/>
                      </a:cubicBezTo>
                      <a:cubicBezTo>
                        <a:pt x="60913" y="9130"/>
                        <a:pt x="59743" y="8544"/>
                        <a:pt x="58327" y="8205"/>
                      </a:cubicBezTo>
                      <a:cubicBezTo>
                        <a:pt x="56912" y="7865"/>
                        <a:pt x="55373" y="7680"/>
                        <a:pt x="53711" y="7680"/>
                      </a:cubicBezTo>
                      <a:cubicBezTo>
                        <a:pt x="51864" y="7680"/>
                        <a:pt x="50202" y="7989"/>
                        <a:pt x="48786" y="8575"/>
                      </a:cubicBezTo>
                      <a:cubicBezTo>
                        <a:pt x="47370" y="9161"/>
                        <a:pt x="46139" y="9963"/>
                        <a:pt x="45092" y="10950"/>
                      </a:cubicBezTo>
                      <a:cubicBezTo>
                        <a:pt x="44076" y="11937"/>
                        <a:pt x="43245" y="13109"/>
                        <a:pt x="42661" y="14466"/>
                      </a:cubicBezTo>
                      <a:cubicBezTo>
                        <a:pt x="42076" y="15823"/>
                        <a:pt x="41676" y="17273"/>
                        <a:pt x="41522" y="18784"/>
                      </a:cubicBezTo>
                      <a:lnTo>
                        <a:pt x="41522" y="53854"/>
                      </a:lnTo>
                      <a:lnTo>
                        <a:pt x="32442" y="53854"/>
                      </a:lnTo>
                      <a:lnTo>
                        <a:pt x="32442" y="19124"/>
                      </a:lnTo>
                      <a:cubicBezTo>
                        <a:pt x="32442" y="17057"/>
                        <a:pt x="32165" y="15330"/>
                        <a:pt x="31642" y="13880"/>
                      </a:cubicBezTo>
                      <a:cubicBezTo>
                        <a:pt x="31118" y="12430"/>
                        <a:pt x="30349" y="11258"/>
                        <a:pt x="29364" y="10333"/>
                      </a:cubicBezTo>
                      <a:cubicBezTo>
                        <a:pt x="28379" y="9408"/>
                        <a:pt x="27209" y="8760"/>
                        <a:pt x="25824" y="8328"/>
                      </a:cubicBezTo>
                      <a:cubicBezTo>
                        <a:pt x="24439" y="7896"/>
                        <a:pt x="22900" y="7680"/>
                        <a:pt x="21176" y="7680"/>
                      </a:cubicBezTo>
                      <a:cubicBezTo>
                        <a:pt x="17945" y="7680"/>
                        <a:pt x="15359" y="8390"/>
                        <a:pt x="13420" y="9778"/>
                      </a:cubicBezTo>
                      <a:cubicBezTo>
                        <a:pt x="11481" y="11166"/>
                        <a:pt x="10003" y="13016"/>
                        <a:pt x="9018" y="15237"/>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sp>
              <p:nvSpPr>
                <p:cNvPr id="21" name="Freeform 20">
                  <a:extLst>
                    <a:ext uri="{FF2B5EF4-FFF2-40B4-BE49-F238E27FC236}">
                      <a16:creationId xmlns:a16="http://schemas.microsoft.com/office/drawing/2014/main" id="{6D18B461-2D94-7A81-9026-4B3A78EAB655}"/>
                    </a:ext>
                  </a:extLst>
                </p:cNvPr>
                <p:cNvSpPr/>
                <p:nvPr/>
              </p:nvSpPr>
              <p:spPr>
                <a:xfrm>
                  <a:off x="11620590" y="623651"/>
                  <a:ext cx="44599" cy="74180"/>
                </a:xfrm>
                <a:custGeom>
                  <a:avLst/>
                  <a:gdLst>
                    <a:gd name="connsiteX0" fmla="*/ 44538 w 44599"/>
                    <a:gd name="connsiteY0" fmla="*/ 28007 h 74180"/>
                    <a:gd name="connsiteX1" fmla="*/ 43184 w 44599"/>
                    <a:gd name="connsiteY1" fmla="*/ 38741 h 74180"/>
                    <a:gd name="connsiteX2" fmla="*/ 39213 w 44599"/>
                    <a:gd name="connsiteY2" fmla="*/ 47254 h 74180"/>
                    <a:gd name="connsiteX3" fmla="*/ 32811 w 44599"/>
                    <a:gd name="connsiteY3" fmla="*/ 52836 h 74180"/>
                    <a:gd name="connsiteX4" fmla="*/ 24131 w 44599"/>
                    <a:gd name="connsiteY4" fmla="*/ 54841 h 74180"/>
                    <a:gd name="connsiteX5" fmla="*/ 15421 w 44599"/>
                    <a:gd name="connsiteY5" fmla="*/ 53268 h 74180"/>
                    <a:gd name="connsiteX6" fmla="*/ 9019 w 44599"/>
                    <a:gd name="connsiteY6" fmla="*/ 48734 h 74180"/>
                    <a:gd name="connsiteX7" fmla="*/ 9019 w 44599"/>
                    <a:gd name="connsiteY7" fmla="*/ 74181 h 74180"/>
                    <a:gd name="connsiteX8" fmla="*/ 0 w 44599"/>
                    <a:gd name="connsiteY8" fmla="*/ 74181 h 74180"/>
                    <a:gd name="connsiteX9" fmla="*/ 0 w 44599"/>
                    <a:gd name="connsiteY9" fmla="*/ 987 h 74180"/>
                    <a:gd name="connsiteX10" fmla="*/ 8249 w 44599"/>
                    <a:gd name="connsiteY10" fmla="*/ 987 h 74180"/>
                    <a:gd name="connsiteX11" fmla="*/ 8680 w 44599"/>
                    <a:gd name="connsiteY11" fmla="*/ 6847 h 74180"/>
                    <a:gd name="connsiteX12" fmla="*/ 15174 w 44599"/>
                    <a:gd name="connsiteY12" fmla="*/ 1758 h 74180"/>
                    <a:gd name="connsiteX13" fmla="*/ 24008 w 44599"/>
                    <a:gd name="connsiteY13" fmla="*/ 0 h 74180"/>
                    <a:gd name="connsiteX14" fmla="*/ 32811 w 44599"/>
                    <a:gd name="connsiteY14" fmla="*/ 1943 h 74180"/>
                    <a:gd name="connsiteX15" fmla="*/ 39275 w 44599"/>
                    <a:gd name="connsiteY15" fmla="*/ 7434 h 74180"/>
                    <a:gd name="connsiteX16" fmla="*/ 43246 w 44599"/>
                    <a:gd name="connsiteY16" fmla="*/ 15947 h 74180"/>
                    <a:gd name="connsiteX17" fmla="*/ 44600 w 44599"/>
                    <a:gd name="connsiteY17" fmla="*/ 26958 h 74180"/>
                    <a:gd name="connsiteX18" fmla="*/ 44600 w 44599"/>
                    <a:gd name="connsiteY18" fmla="*/ 27976 h 74180"/>
                    <a:gd name="connsiteX19" fmla="*/ 35520 w 44599"/>
                    <a:gd name="connsiteY19" fmla="*/ 26989 h 74180"/>
                    <a:gd name="connsiteX20" fmla="*/ 34689 w 44599"/>
                    <a:gd name="connsiteY20" fmla="*/ 19525 h 74180"/>
                    <a:gd name="connsiteX21" fmla="*/ 32103 w 44599"/>
                    <a:gd name="connsiteY21" fmla="*/ 13387 h 74180"/>
                    <a:gd name="connsiteX22" fmla="*/ 27671 w 44599"/>
                    <a:gd name="connsiteY22" fmla="*/ 9222 h 74180"/>
                    <a:gd name="connsiteX23" fmla="*/ 21269 w 44599"/>
                    <a:gd name="connsiteY23" fmla="*/ 7680 h 74180"/>
                    <a:gd name="connsiteX24" fmla="*/ 17114 w 44599"/>
                    <a:gd name="connsiteY24" fmla="*/ 8205 h 74180"/>
                    <a:gd name="connsiteX25" fmla="*/ 13728 w 44599"/>
                    <a:gd name="connsiteY25" fmla="*/ 9716 h 74180"/>
                    <a:gd name="connsiteX26" fmla="*/ 11050 w 44599"/>
                    <a:gd name="connsiteY26" fmla="*/ 12029 h 74180"/>
                    <a:gd name="connsiteX27" fmla="*/ 8988 w 44599"/>
                    <a:gd name="connsiteY27" fmla="*/ 14929 h 74180"/>
                    <a:gd name="connsiteX28" fmla="*/ 8988 w 44599"/>
                    <a:gd name="connsiteY28" fmla="*/ 40190 h 74180"/>
                    <a:gd name="connsiteX29" fmla="*/ 11050 w 44599"/>
                    <a:gd name="connsiteY29" fmla="*/ 43090 h 74180"/>
                    <a:gd name="connsiteX30" fmla="*/ 13728 w 44599"/>
                    <a:gd name="connsiteY30" fmla="*/ 45372 h 74180"/>
                    <a:gd name="connsiteX31" fmla="*/ 17144 w 44599"/>
                    <a:gd name="connsiteY31" fmla="*/ 46853 h 74180"/>
                    <a:gd name="connsiteX32" fmla="*/ 21392 w 44599"/>
                    <a:gd name="connsiteY32" fmla="*/ 47377 h 74180"/>
                    <a:gd name="connsiteX33" fmla="*/ 27702 w 44599"/>
                    <a:gd name="connsiteY33" fmla="*/ 45804 h 74180"/>
                    <a:gd name="connsiteX34" fmla="*/ 32103 w 44599"/>
                    <a:gd name="connsiteY34" fmla="*/ 41609 h 74180"/>
                    <a:gd name="connsiteX35" fmla="*/ 34689 w 44599"/>
                    <a:gd name="connsiteY35" fmla="*/ 35440 h 74180"/>
                    <a:gd name="connsiteX36" fmla="*/ 35520 w 44599"/>
                    <a:gd name="connsiteY36" fmla="*/ 27945 h 74180"/>
                    <a:gd name="connsiteX37" fmla="*/ 35520 w 44599"/>
                    <a:gd name="connsiteY37" fmla="*/ 26927 h 7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599" h="74180">
                      <a:moveTo>
                        <a:pt x="44538" y="28007"/>
                      </a:moveTo>
                      <a:cubicBezTo>
                        <a:pt x="44538" y="31893"/>
                        <a:pt x="44077" y="35471"/>
                        <a:pt x="43184" y="38741"/>
                      </a:cubicBezTo>
                      <a:cubicBezTo>
                        <a:pt x="42261" y="42010"/>
                        <a:pt x="40937" y="44848"/>
                        <a:pt x="39213" y="47254"/>
                      </a:cubicBezTo>
                      <a:cubicBezTo>
                        <a:pt x="37490" y="49659"/>
                        <a:pt x="35335" y="51510"/>
                        <a:pt x="32811" y="52836"/>
                      </a:cubicBezTo>
                      <a:cubicBezTo>
                        <a:pt x="30287" y="54163"/>
                        <a:pt x="27394" y="54841"/>
                        <a:pt x="24131" y="54841"/>
                      </a:cubicBezTo>
                      <a:cubicBezTo>
                        <a:pt x="20869" y="54841"/>
                        <a:pt x="17914" y="54317"/>
                        <a:pt x="15421" y="53268"/>
                      </a:cubicBezTo>
                      <a:cubicBezTo>
                        <a:pt x="12928" y="52220"/>
                        <a:pt x="10804" y="50708"/>
                        <a:pt x="9019" y="48734"/>
                      </a:cubicBezTo>
                      <a:lnTo>
                        <a:pt x="9019" y="74181"/>
                      </a:lnTo>
                      <a:lnTo>
                        <a:pt x="0" y="74181"/>
                      </a:lnTo>
                      <a:lnTo>
                        <a:pt x="0" y="987"/>
                      </a:lnTo>
                      <a:lnTo>
                        <a:pt x="8249" y="987"/>
                      </a:lnTo>
                      <a:lnTo>
                        <a:pt x="8680" y="6847"/>
                      </a:lnTo>
                      <a:cubicBezTo>
                        <a:pt x="10465" y="4627"/>
                        <a:pt x="12620" y="2930"/>
                        <a:pt x="15174" y="1758"/>
                      </a:cubicBezTo>
                      <a:cubicBezTo>
                        <a:pt x="17729" y="586"/>
                        <a:pt x="20653" y="0"/>
                        <a:pt x="24008" y="0"/>
                      </a:cubicBezTo>
                      <a:cubicBezTo>
                        <a:pt x="27363" y="0"/>
                        <a:pt x="30257" y="648"/>
                        <a:pt x="32811" y="1943"/>
                      </a:cubicBezTo>
                      <a:cubicBezTo>
                        <a:pt x="35366" y="3239"/>
                        <a:pt x="37520" y="5089"/>
                        <a:pt x="39275" y="7434"/>
                      </a:cubicBezTo>
                      <a:cubicBezTo>
                        <a:pt x="41029" y="9778"/>
                        <a:pt x="42353" y="12615"/>
                        <a:pt x="43246" y="15947"/>
                      </a:cubicBezTo>
                      <a:cubicBezTo>
                        <a:pt x="44138" y="19247"/>
                        <a:pt x="44600" y="22917"/>
                        <a:pt x="44600" y="26958"/>
                      </a:cubicBezTo>
                      <a:lnTo>
                        <a:pt x="44600" y="27976"/>
                      </a:lnTo>
                      <a:close/>
                      <a:moveTo>
                        <a:pt x="35520" y="26989"/>
                      </a:moveTo>
                      <a:cubicBezTo>
                        <a:pt x="35520" y="24336"/>
                        <a:pt x="35243" y="21869"/>
                        <a:pt x="34689" y="19525"/>
                      </a:cubicBezTo>
                      <a:cubicBezTo>
                        <a:pt x="34135" y="17211"/>
                        <a:pt x="33273" y="15145"/>
                        <a:pt x="32103" y="13387"/>
                      </a:cubicBezTo>
                      <a:cubicBezTo>
                        <a:pt x="30934" y="11628"/>
                        <a:pt x="29456" y="10240"/>
                        <a:pt x="27671" y="9222"/>
                      </a:cubicBezTo>
                      <a:cubicBezTo>
                        <a:pt x="25886" y="8205"/>
                        <a:pt x="23762" y="7680"/>
                        <a:pt x="21269" y="7680"/>
                      </a:cubicBezTo>
                      <a:cubicBezTo>
                        <a:pt x="19730" y="7680"/>
                        <a:pt x="18345" y="7865"/>
                        <a:pt x="17114" y="8205"/>
                      </a:cubicBezTo>
                      <a:cubicBezTo>
                        <a:pt x="15882" y="8544"/>
                        <a:pt x="14744" y="9068"/>
                        <a:pt x="13728" y="9716"/>
                      </a:cubicBezTo>
                      <a:cubicBezTo>
                        <a:pt x="12712" y="10364"/>
                        <a:pt x="11819" y="11135"/>
                        <a:pt x="11050" y="12029"/>
                      </a:cubicBezTo>
                      <a:cubicBezTo>
                        <a:pt x="10280" y="12924"/>
                        <a:pt x="9573" y="13880"/>
                        <a:pt x="8988" y="14929"/>
                      </a:cubicBezTo>
                      <a:lnTo>
                        <a:pt x="8988" y="40190"/>
                      </a:lnTo>
                      <a:cubicBezTo>
                        <a:pt x="9573" y="41239"/>
                        <a:pt x="10250" y="42195"/>
                        <a:pt x="11050" y="43090"/>
                      </a:cubicBezTo>
                      <a:cubicBezTo>
                        <a:pt x="11850" y="43984"/>
                        <a:pt x="12712" y="44755"/>
                        <a:pt x="13728" y="45372"/>
                      </a:cubicBezTo>
                      <a:cubicBezTo>
                        <a:pt x="14744" y="46020"/>
                        <a:pt x="15882" y="46513"/>
                        <a:pt x="17144" y="46853"/>
                      </a:cubicBezTo>
                      <a:cubicBezTo>
                        <a:pt x="18406" y="47192"/>
                        <a:pt x="19822" y="47377"/>
                        <a:pt x="21392" y="47377"/>
                      </a:cubicBezTo>
                      <a:cubicBezTo>
                        <a:pt x="23824" y="47377"/>
                        <a:pt x="25947" y="46853"/>
                        <a:pt x="27702" y="45804"/>
                      </a:cubicBezTo>
                      <a:cubicBezTo>
                        <a:pt x="29487" y="44755"/>
                        <a:pt x="30934" y="43367"/>
                        <a:pt x="32103" y="41609"/>
                      </a:cubicBezTo>
                      <a:cubicBezTo>
                        <a:pt x="33273" y="39851"/>
                        <a:pt x="34135" y="37784"/>
                        <a:pt x="34689" y="35440"/>
                      </a:cubicBezTo>
                      <a:cubicBezTo>
                        <a:pt x="35243" y="33065"/>
                        <a:pt x="35520" y="30567"/>
                        <a:pt x="35520" y="27945"/>
                      </a:cubicBezTo>
                      <a:lnTo>
                        <a:pt x="35520" y="26927"/>
                      </a:lnTo>
                      <a:close/>
                    </a:path>
                  </a:pathLst>
                </a:custGeom>
                <a:grpFill/>
                <a:ln w="3075" cap="flat">
                  <a:noFill/>
                  <a:prstDash val="solid"/>
                  <a:miter/>
                </a:ln>
              </p:spPr>
              <p:txBody>
                <a:bodyPr rtlCol="0" anchor="ctr"/>
                <a:lstStyle/>
                <a:p>
                  <a:endParaRPr lang="en-IS">
                    <a:solidFill>
                      <a:schemeClr val="bg1"/>
                    </a:solidFill>
                  </a:endParaRPr>
                </a:p>
              </p:txBody>
            </p:sp>
            <p:sp>
              <p:nvSpPr>
                <p:cNvPr id="22" name="Freeform 21">
                  <a:extLst>
                    <a:ext uri="{FF2B5EF4-FFF2-40B4-BE49-F238E27FC236}">
                      <a16:creationId xmlns:a16="http://schemas.microsoft.com/office/drawing/2014/main" id="{438508B0-948F-E0DA-4449-10493D69D899}"/>
                    </a:ext>
                  </a:extLst>
                </p:cNvPr>
                <p:cNvSpPr/>
                <p:nvPr/>
              </p:nvSpPr>
              <p:spPr>
                <a:xfrm>
                  <a:off x="11675162"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7 w 43491"/>
                    <a:gd name="connsiteY15" fmla="*/ 21807 h 54872"/>
                    <a:gd name="connsiteX16" fmla="*/ 32627 w 43491"/>
                    <a:gd name="connsiteY16" fmla="*/ 17643 h 54872"/>
                    <a:gd name="connsiteX17" fmla="*/ 29795 w 43491"/>
                    <a:gd name="connsiteY17" fmla="*/ 10086 h 54872"/>
                    <a:gd name="connsiteX18" fmla="*/ 21453 w 43491"/>
                    <a:gd name="connsiteY18" fmla="*/ 7279 h 54872"/>
                    <a:gd name="connsiteX19" fmla="*/ 16837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7 w 43491"/>
                    <a:gd name="connsiteY41" fmla="*/ 39080 h 54872"/>
                    <a:gd name="connsiteX42" fmla="*/ 32627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4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7" y="21807"/>
                      </a:lnTo>
                      <a:lnTo>
                        <a:pt x="32627" y="17643"/>
                      </a:lnTo>
                      <a:cubicBezTo>
                        <a:pt x="32627" y="14497"/>
                        <a:pt x="31672" y="11968"/>
                        <a:pt x="29795" y="10086"/>
                      </a:cubicBezTo>
                      <a:cubicBezTo>
                        <a:pt x="27917" y="8205"/>
                        <a:pt x="25116" y="7279"/>
                        <a:pt x="21453" y="7279"/>
                      </a:cubicBezTo>
                      <a:cubicBezTo>
                        <a:pt x="19761" y="7279"/>
                        <a:pt x="18222" y="7495"/>
                        <a:pt x="16837"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50" y="1851"/>
                        <a:pt x="34412" y="2961"/>
                        <a:pt x="36135" y="4442"/>
                      </a:cubicBezTo>
                      <a:cubicBezTo>
                        <a:pt x="37859" y="5922"/>
                        <a:pt x="39213" y="7773"/>
                        <a:pt x="40167" y="9994"/>
                      </a:cubicBezTo>
                      <a:cubicBezTo>
                        <a:pt x="4112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7" y="39080"/>
                      </a:cubicBezTo>
                      <a:lnTo>
                        <a:pt x="32627"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2" y="45804"/>
                        <a:pt x="14744"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3" name="Freeform 22">
                  <a:extLst>
                    <a:ext uri="{FF2B5EF4-FFF2-40B4-BE49-F238E27FC236}">
                      <a16:creationId xmlns:a16="http://schemas.microsoft.com/office/drawing/2014/main" id="{9CF26FED-41F7-CE0C-E453-899BC7A32357}"/>
                    </a:ext>
                  </a:extLst>
                </p:cNvPr>
                <p:cNvSpPr/>
                <p:nvPr/>
              </p:nvSpPr>
              <p:spPr>
                <a:xfrm>
                  <a:off x="11730935"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77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2004"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nvGrpSpPr>
                <p:cNvPr id="24" name="Graphic 1">
                  <a:extLst>
                    <a:ext uri="{FF2B5EF4-FFF2-40B4-BE49-F238E27FC236}">
                      <a16:creationId xmlns:a16="http://schemas.microsoft.com/office/drawing/2014/main" id="{45590FB2-BBAB-E34B-6571-AE1828E1361C}"/>
                    </a:ext>
                  </a:extLst>
                </p:cNvPr>
                <p:cNvGrpSpPr/>
                <p:nvPr/>
              </p:nvGrpSpPr>
              <p:grpSpPr>
                <a:xfrm>
                  <a:off x="10977294" y="623621"/>
                  <a:ext cx="97294" cy="54872"/>
                  <a:chOff x="10977294" y="623621"/>
                  <a:chExt cx="97294" cy="54872"/>
                </a:xfrm>
                <a:grpFill/>
              </p:grpSpPr>
              <p:sp>
                <p:nvSpPr>
                  <p:cNvPr id="26" name="Freeform 25">
                    <a:extLst>
                      <a:ext uri="{FF2B5EF4-FFF2-40B4-BE49-F238E27FC236}">
                        <a16:creationId xmlns:a16="http://schemas.microsoft.com/office/drawing/2014/main" id="{CA2F70A4-2CA3-2560-70E6-8274A42E5130}"/>
                      </a:ext>
                    </a:extLst>
                  </p:cNvPr>
                  <p:cNvSpPr/>
                  <p:nvPr/>
                </p:nvSpPr>
                <p:spPr>
                  <a:xfrm>
                    <a:off x="10977294" y="623621"/>
                    <a:ext cx="43491" cy="54872"/>
                  </a:xfrm>
                  <a:custGeom>
                    <a:avLst/>
                    <a:gdLst>
                      <a:gd name="connsiteX0" fmla="*/ 34012 w 43491"/>
                      <a:gd name="connsiteY0" fmla="*/ 53885 h 54872"/>
                      <a:gd name="connsiteX1" fmla="*/ 33242 w 43491"/>
                      <a:gd name="connsiteY1" fmla="*/ 51418 h 54872"/>
                      <a:gd name="connsiteX2" fmla="*/ 32750 w 43491"/>
                      <a:gd name="connsiteY2" fmla="*/ 48302 h 54872"/>
                      <a:gd name="connsiteX3" fmla="*/ 29887 w 43491"/>
                      <a:gd name="connsiteY3" fmla="*/ 50832 h 54872"/>
                      <a:gd name="connsiteX4" fmla="*/ 26440 w 43491"/>
                      <a:gd name="connsiteY4" fmla="*/ 52929 h 54872"/>
                      <a:gd name="connsiteX5" fmla="*/ 22377 w 43491"/>
                      <a:gd name="connsiteY5" fmla="*/ 54348 h 54872"/>
                      <a:gd name="connsiteX6" fmla="*/ 17760 w 43491"/>
                      <a:gd name="connsiteY6" fmla="*/ 54872 h 54872"/>
                      <a:gd name="connsiteX7" fmla="*/ 10434 w 43491"/>
                      <a:gd name="connsiteY7" fmla="*/ 53638 h 54872"/>
                      <a:gd name="connsiteX8" fmla="*/ 4832 w 43491"/>
                      <a:gd name="connsiteY8" fmla="*/ 50307 h 54872"/>
                      <a:gd name="connsiteX9" fmla="*/ 1262 w 43491"/>
                      <a:gd name="connsiteY9" fmla="*/ 45341 h 54872"/>
                      <a:gd name="connsiteX10" fmla="*/ 0 w 43491"/>
                      <a:gd name="connsiteY10" fmla="*/ 39203 h 54872"/>
                      <a:gd name="connsiteX11" fmla="*/ 1662 w 43491"/>
                      <a:gd name="connsiteY11" fmla="*/ 31708 h 54872"/>
                      <a:gd name="connsiteX12" fmla="*/ 6402 w 43491"/>
                      <a:gd name="connsiteY12" fmla="*/ 26249 h 54872"/>
                      <a:gd name="connsiteX13" fmla="*/ 13882 w 43491"/>
                      <a:gd name="connsiteY13" fmla="*/ 22917 h 54872"/>
                      <a:gd name="connsiteX14" fmla="*/ 23670 w 43491"/>
                      <a:gd name="connsiteY14" fmla="*/ 21807 h 54872"/>
                      <a:gd name="connsiteX15" fmla="*/ 32626 w 43491"/>
                      <a:gd name="connsiteY15" fmla="*/ 21807 h 54872"/>
                      <a:gd name="connsiteX16" fmla="*/ 32626 w 43491"/>
                      <a:gd name="connsiteY16" fmla="*/ 17643 h 54872"/>
                      <a:gd name="connsiteX17" fmla="*/ 29795 w 43491"/>
                      <a:gd name="connsiteY17" fmla="*/ 10086 h 54872"/>
                      <a:gd name="connsiteX18" fmla="*/ 21453 w 43491"/>
                      <a:gd name="connsiteY18" fmla="*/ 7279 h 54872"/>
                      <a:gd name="connsiteX19" fmla="*/ 16836 w 43491"/>
                      <a:gd name="connsiteY19" fmla="*/ 7958 h 54872"/>
                      <a:gd name="connsiteX20" fmla="*/ 13266 w 43491"/>
                      <a:gd name="connsiteY20" fmla="*/ 9778 h 54872"/>
                      <a:gd name="connsiteX21" fmla="*/ 10958 w 43491"/>
                      <a:gd name="connsiteY21" fmla="*/ 12430 h 54872"/>
                      <a:gd name="connsiteX22" fmla="*/ 10127 w 43491"/>
                      <a:gd name="connsiteY22" fmla="*/ 15607 h 54872"/>
                      <a:gd name="connsiteX23" fmla="*/ 1046 w 43491"/>
                      <a:gd name="connsiteY23" fmla="*/ 15607 h 54872"/>
                      <a:gd name="connsiteX24" fmla="*/ 2524 w 43491"/>
                      <a:gd name="connsiteY24" fmla="*/ 9994 h 54872"/>
                      <a:gd name="connsiteX25" fmla="*/ 6741 w 43491"/>
                      <a:gd name="connsiteY25" fmla="*/ 4997 h 54872"/>
                      <a:gd name="connsiteX26" fmla="*/ 13358 w 43491"/>
                      <a:gd name="connsiteY26" fmla="*/ 1388 h 54872"/>
                      <a:gd name="connsiteX27" fmla="*/ 22007 w 43491"/>
                      <a:gd name="connsiteY27" fmla="*/ 0 h 54872"/>
                      <a:gd name="connsiteX28" fmla="*/ 29918 w 43491"/>
                      <a:gd name="connsiteY28" fmla="*/ 1110 h 54872"/>
                      <a:gd name="connsiteX29" fmla="*/ 36135 w 43491"/>
                      <a:gd name="connsiteY29" fmla="*/ 4442 h 54872"/>
                      <a:gd name="connsiteX30" fmla="*/ 40167 w 43491"/>
                      <a:gd name="connsiteY30" fmla="*/ 9994 h 54872"/>
                      <a:gd name="connsiteX31" fmla="*/ 41645 w 43491"/>
                      <a:gd name="connsiteY31" fmla="*/ 17766 h 54872"/>
                      <a:gd name="connsiteX32" fmla="*/ 41645 w 43491"/>
                      <a:gd name="connsiteY32" fmla="*/ 42349 h 54872"/>
                      <a:gd name="connsiteX33" fmla="*/ 42107 w 43491"/>
                      <a:gd name="connsiteY33" fmla="*/ 47994 h 54872"/>
                      <a:gd name="connsiteX34" fmla="*/ 43492 w 43491"/>
                      <a:gd name="connsiteY34" fmla="*/ 53114 h 54872"/>
                      <a:gd name="connsiteX35" fmla="*/ 43492 w 43491"/>
                      <a:gd name="connsiteY35" fmla="*/ 53885 h 54872"/>
                      <a:gd name="connsiteX36" fmla="*/ 34042 w 43491"/>
                      <a:gd name="connsiteY36" fmla="*/ 53885 h 54872"/>
                      <a:gd name="connsiteX37" fmla="*/ 19053 w 43491"/>
                      <a:gd name="connsiteY37" fmla="*/ 47007 h 54872"/>
                      <a:gd name="connsiteX38" fmla="*/ 23639 w 43491"/>
                      <a:gd name="connsiteY38" fmla="*/ 46328 h 54872"/>
                      <a:gd name="connsiteX39" fmla="*/ 27548 w 43491"/>
                      <a:gd name="connsiteY39" fmla="*/ 44539 h 54872"/>
                      <a:gd name="connsiteX40" fmla="*/ 30595 w 43491"/>
                      <a:gd name="connsiteY40" fmla="*/ 42010 h 54872"/>
                      <a:gd name="connsiteX41" fmla="*/ 32626 w 43491"/>
                      <a:gd name="connsiteY41" fmla="*/ 39080 h 54872"/>
                      <a:gd name="connsiteX42" fmla="*/ 32626 w 43491"/>
                      <a:gd name="connsiteY42" fmla="*/ 28223 h 54872"/>
                      <a:gd name="connsiteX43" fmla="*/ 25116 w 43491"/>
                      <a:gd name="connsiteY43" fmla="*/ 28223 h 54872"/>
                      <a:gd name="connsiteX44" fmla="*/ 13174 w 43491"/>
                      <a:gd name="connsiteY44" fmla="*/ 30628 h 54872"/>
                      <a:gd name="connsiteX45" fmla="*/ 8988 w 43491"/>
                      <a:gd name="connsiteY45" fmla="*/ 37939 h 54872"/>
                      <a:gd name="connsiteX46" fmla="*/ 9634 w 43491"/>
                      <a:gd name="connsiteY46" fmla="*/ 41517 h 54872"/>
                      <a:gd name="connsiteX47" fmla="*/ 11573 w 43491"/>
                      <a:gd name="connsiteY47" fmla="*/ 44385 h 54872"/>
                      <a:gd name="connsiteX48" fmla="*/ 14743 w 43491"/>
                      <a:gd name="connsiteY48" fmla="*/ 46297 h 54872"/>
                      <a:gd name="connsiteX49" fmla="*/ 19114 w 43491"/>
                      <a:gd name="connsiteY49" fmla="*/ 47007 h 5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43491" h="54872">
                        <a:moveTo>
                          <a:pt x="34012" y="53885"/>
                        </a:moveTo>
                        <a:cubicBezTo>
                          <a:pt x="33673" y="53237"/>
                          <a:pt x="33427" y="52405"/>
                          <a:pt x="33242" y="51418"/>
                        </a:cubicBezTo>
                        <a:cubicBezTo>
                          <a:pt x="33057" y="50431"/>
                          <a:pt x="32873" y="49382"/>
                          <a:pt x="32750" y="48302"/>
                        </a:cubicBezTo>
                        <a:cubicBezTo>
                          <a:pt x="31919" y="49197"/>
                          <a:pt x="30964" y="50030"/>
                          <a:pt x="29887" y="50832"/>
                        </a:cubicBezTo>
                        <a:cubicBezTo>
                          <a:pt x="28810" y="51634"/>
                          <a:pt x="27671" y="52343"/>
                          <a:pt x="26440" y="52929"/>
                        </a:cubicBezTo>
                        <a:cubicBezTo>
                          <a:pt x="25209" y="53515"/>
                          <a:pt x="23823" y="54009"/>
                          <a:pt x="22377" y="54348"/>
                        </a:cubicBezTo>
                        <a:cubicBezTo>
                          <a:pt x="20899" y="54687"/>
                          <a:pt x="19360" y="54872"/>
                          <a:pt x="17760" y="54872"/>
                        </a:cubicBezTo>
                        <a:cubicBezTo>
                          <a:pt x="15051" y="54872"/>
                          <a:pt x="12620" y="54471"/>
                          <a:pt x="10434" y="53638"/>
                        </a:cubicBezTo>
                        <a:cubicBezTo>
                          <a:pt x="8249" y="52806"/>
                          <a:pt x="6371" y="51726"/>
                          <a:pt x="4832" y="50307"/>
                        </a:cubicBezTo>
                        <a:cubicBezTo>
                          <a:pt x="3293" y="48888"/>
                          <a:pt x="2093" y="47254"/>
                          <a:pt x="1262" y="45341"/>
                        </a:cubicBezTo>
                        <a:cubicBezTo>
                          <a:pt x="431" y="43429"/>
                          <a:pt x="0" y="41393"/>
                          <a:pt x="0" y="39203"/>
                        </a:cubicBezTo>
                        <a:cubicBezTo>
                          <a:pt x="0" y="36366"/>
                          <a:pt x="554" y="33867"/>
                          <a:pt x="1662" y="31708"/>
                        </a:cubicBezTo>
                        <a:cubicBezTo>
                          <a:pt x="2770" y="29549"/>
                          <a:pt x="4340" y="27729"/>
                          <a:pt x="6402" y="26249"/>
                        </a:cubicBezTo>
                        <a:cubicBezTo>
                          <a:pt x="8464" y="24768"/>
                          <a:pt x="10958" y="23688"/>
                          <a:pt x="13882" y="22917"/>
                        </a:cubicBezTo>
                        <a:cubicBezTo>
                          <a:pt x="16806" y="22146"/>
                          <a:pt x="20068" y="21807"/>
                          <a:pt x="23670" y="21807"/>
                        </a:cubicBezTo>
                        <a:lnTo>
                          <a:pt x="32626" y="21807"/>
                        </a:lnTo>
                        <a:lnTo>
                          <a:pt x="32626" y="17643"/>
                        </a:lnTo>
                        <a:cubicBezTo>
                          <a:pt x="32626" y="14497"/>
                          <a:pt x="31672" y="11968"/>
                          <a:pt x="29795" y="10086"/>
                        </a:cubicBezTo>
                        <a:cubicBezTo>
                          <a:pt x="27917" y="8205"/>
                          <a:pt x="25116" y="7279"/>
                          <a:pt x="21453" y="7279"/>
                        </a:cubicBezTo>
                        <a:cubicBezTo>
                          <a:pt x="19761" y="7279"/>
                          <a:pt x="18222" y="7495"/>
                          <a:pt x="16836" y="7958"/>
                        </a:cubicBezTo>
                        <a:cubicBezTo>
                          <a:pt x="15451" y="8421"/>
                          <a:pt x="14251" y="9037"/>
                          <a:pt x="13266" y="9778"/>
                        </a:cubicBezTo>
                        <a:cubicBezTo>
                          <a:pt x="12281" y="10518"/>
                          <a:pt x="11512" y="11443"/>
                          <a:pt x="10958" y="12430"/>
                        </a:cubicBezTo>
                        <a:cubicBezTo>
                          <a:pt x="10404" y="13417"/>
                          <a:pt x="10127" y="14497"/>
                          <a:pt x="10127" y="15607"/>
                        </a:cubicBezTo>
                        <a:lnTo>
                          <a:pt x="1046" y="15607"/>
                        </a:lnTo>
                        <a:cubicBezTo>
                          <a:pt x="1046" y="13726"/>
                          <a:pt x="1539" y="11844"/>
                          <a:pt x="2524" y="9994"/>
                        </a:cubicBezTo>
                        <a:cubicBezTo>
                          <a:pt x="3509" y="8143"/>
                          <a:pt x="4925" y="6477"/>
                          <a:pt x="6741" y="4997"/>
                        </a:cubicBezTo>
                        <a:cubicBezTo>
                          <a:pt x="8557" y="3516"/>
                          <a:pt x="10773" y="2313"/>
                          <a:pt x="13358" y="1388"/>
                        </a:cubicBezTo>
                        <a:cubicBezTo>
                          <a:pt x="15944" y="463"/>
                          <a:pt x="18837" y="0"/>
                          <a:pt x="22007" y="0"/>
                        </a:cubicBezTo>
                        <a:cubicBezTo>
                          <a:pt x="24870" y="0"/>
                          <a:pt x="27517" y="370"/>
                          <a:pt x="29918" y="1110"/>
                        </a:cubicBezTo>
                        <a:cubicBezTo>
                          <a:pt x="32319" y="1851"/>
                          <a:pt x="34412" y="2961"/>
                          <a:pt x="36135" y="4442"/>
                        </a:cubicBezTo>
                        <a:cubicBezTo>
                          <a:pt x="37859" y="5922"/>
                          <a:pt x="39213" y="7773"/>
                          <a:pt x="40167" y="9994"/>
                        </a:cubicBezTo>
                        <a:cubicBezTo>
                          <a:pt x="41152" y="12214"/>
                          <a:pt x="41645" y="14805"/>
                          <a:pt x="41645" y="17766"/>
                        </a:cubicBezTo>
                        <a:lnTo>
                          <a:pt x="41645" y="42349"/>
                        </a:lnTo>
                        <a:cubicBezTo>
                          <a:pt x="41645" y="44138"/>
                          <a:pt x="41799" y="46020"/>
                          <a:pt x="42107" y="47994"/>
                        </a:cubicBezTo>
                        <a:cubicBezTo>
                          <a:pt x="42414" y="49968"/>
                          <a:pt x="42876" y="51664"/>
                          <a:pt x="43492" y="53114"/>
                        </a:cubicBezTo>
                        <a:lnTo>
                          <a:pt x="43492" y="53885"/>
                        </a:lnTo>
                        <a:lnTo>
                          <a:pt x="34042" y="53885"/>
                        </a:lnTo>
                        <a:close/>
                        <a:moveTo>
                          <a:pt x="19053" y="47007"/>
                        </a:moveTo>
                        <a:cubicBezTo>
                          <a:pt x="20684" y="47007"/>
                          <a:pt x="22192" y="46791"/>
                          <a:pt x="23639" y="46328"/>
                        </a:cubicBezTo>
                        <a:cubicBezTo>
                          <a:pt x="25055" y="45866"/>
                          <a:pt x="26378" y="45280"/>
                          <a:pt x="27548" y="44539"/>
                        </a:cubicBezTo>
                        <a:cubicBezTo>
                          <a:pt x="28717" y="43799"/>
                          <a:pt x="29733" y="42966"/>
                          <a:pt x="30595" y="42010"/>
                        </a:cubicBezTo>
                        <a:cubicBezTo>
                          <a:pt x="31457" y="41054"/>
                          <a:pt x="32134" y="40098"/>
                          <a:pt x="32626" y="39080"/>
                        </a:cubicBezTo>
                        <a:lnTo>
                          <a:pt x="32626" y="28223"/>
                        </a:lnTo>
                        <a:lnTo>
                          <a:pt x="25116" y="28223"/>
                        </a:lnTo>
                        <a:cubicBezTo>
                          <a:pt x="19945" y="28223"/>
                          <a:pt x="15975" y="29025"/>
                          <a:pt x="13174" y="30628"/>
                        </a:cubicBezTo>
                        <a:cubicBezTo>
                          <a:pt x="10373" y="32232"/>
                          <a:pt x="8988" y="34669"/>
                          <a:pt x="8988" y="37939"/>
                        </a:cubicBezTo>
                        <a:cubicBezTo>
                          <a:pt x="8988" y="39203"/>
                          <a:pt x="9203" y="40406"/>
                          <a:pt x="9634" y="41517"/>
                        </a:cubicBezTo>
                        <a:cubicBezTo>
                          <a:pt x="10065" y="42627"/>
                          <a:pt x="10711" y="43583"/>
                          <a:pt x="11573" y="44385"/>
                        </a:cubicBezTo>
                        <a:cubicBezTo>
                          <a:pt x="12435" y="45187"/>
                          <a:pt x="13481" y="45804"/>
                          <a:pt x="14743" y="46297"/>
                        </a:cubicBezTo>
                        <a:cubicBezTo>
                          <a:pt x="16005" y="46791"/>
                          <a:pt x="17452" y="47007"/>
                          <a:pt x="19114" y="47007"/>
                        </a:cubicBezTo>
                        <a:close/>
                      </a:path>
                    </a:pathLst>
                  </a:custGeom>
                  <a:grpFill/>
                  <a:ln w="3075" cap="flat">
                    <a:noFill/>
                    <a:prstDash val="solid"/>
                    <a:miter/>
                  </a:ln>
                </p:spPr>
                <p:txBody>
                  <a:bodyPr rtlCol="0" anchor="ctr"/>
                  <a:lstStyle/>
                  <a:p>
                    <a:endParaRPr lang="en-IS">
                      <a:solidFill>
                        <a:schemeClr val="bg1"/>
                      </a:solidFill>
                    </a:endParaRPr>
                  </a:p>
                </p:txBody>
              </p:sp>
              <p:sp>
                <p:nvSpPr>
                  <p:cNvPr id="29" name="Freeform 28">
                    <a:extLst>
                      <a:ext uri="{FF2B5EF4-FFF2-40B4-BE49-F238E27FC236}">
                        <a16:creationId xmlns:a16="http://schemas.microsoft.com/office/drawing/2014/main" id="{42C78574-6756-E0C8-BA30-35E84B091460}"/>
                      </a:ext>
                    </a:extLst>
                  </p:cNvPr>
                  <p:cNvSpPr/>
                  <p:nvPr/>
                </p:nvSpPr>
                <p:spPr>
                  <a:xfrm>
                    <a:off x="11033097" y="623651"/>
                    <a:ext cx="41491" cy="53823"/>
                  </a:xfrm>
                  <a:custGeom>
                    <a:avLst/>
                    <a:gdLst>
                      <a:gd name="connsiteX0" fmla="*/ 8495 w 41491"/>
                      <a:gd name="connsiteY0" fmla="*/ 987 h 53823"/>
                      <a:gd name="connsiteX1" fmla="*/ 8803 w 41491"/>
                      <a:gd name="connsiteY1" fmla="*/ 7619 h 53823"/>
                      <a:gd name="connsiteX2" fmla="*/ 15636 w 41491"/>
                      <a:gd name="connsiteY2" fmla="*/ 2036 h 53823"/>
                      <a:gd name="connsiteX3" fmla="*/ 24593 w 41491"/>
                      <a:gd name="connsiteY3" fmla="*/ 0 h 53823"/>
                      <a:gd name="connsiteX4" fmla="*/ 31580 w 41491"/>
                      <a:gd name="connsiteY4" fmla="*/ 1049 h 53823"/>
                      <a:gd name="connsiteX5" fmla="*/ 36905 w 41491"/>
                      <a:gd name="connsiteY5" fmla="*/ 4411 h 53823"/>
                      <a:gd name="connsiteX6" fmla="*/ 40291 w 41491"/>
                      <a:gd name="connsiteY6" fmla="*/ 10364 h 53823"/>
                      <a:gd name="connsiteX7" fmla="*/ 41491 w 41491"/>
                      <a:gd name="connsiteY7" fmla="*/ 19185 h 53823"/>
                      <a:gd name="connsiteX8" fmla="*/ 41491 w 41491"/>
                      <a:gd name="connsiteY8" fmla="*/ 53823 h 53823"/>
                      <a:gd name="connsiteX9" fmla="*/ 32473 w 41491"/>
                      <a:gd name="connsiteY9" fmla="*/ 53823 h 53823"/>
                      <a:gd name="connsiteX10" fmla="*/ 32473 w 41491"/>
                      <a:gd name="connsiteY10" fmla="*/ 19093 h 53823"/>
                      <a:gd name="connsiteX11" fmla="*/ 31795 w 41491"/>
                      <a:gd name="connsiteY11" fmla="*/ 13849 h 53823"/>
                      <a:gd name="connsiteX12" fmla="*/ 29764 w 41491"/>
                      <a:gd name="connsiteY12" fmla="*/ 10302 h 53823"/>
                      <a:gd name="connsiteX13" fmla="*/ 26440 w 41491"/>
                      <a:gd name="connsiteY13" fmla="*/ 8297 h 53823"/>
                      <a:gd name="connsiteX14" fmla="*/ 21884 w 41491"/>
                      <a:gd name="connsiteY14" fmla="*/ 7649 h 53823"/>
                      <a:gd name="connsiteX15" fmla="*/ 14189 w 41491"/>
                      <a:gd name="connsiteY15" fmla="*/ 9994 h 53823"/>
                      <a:gd name="connsiteX16" fmla="*/ 9018 w 41491"/>
                      <a:gd name="connsiteY16" fmla="*/ 16162 h 53823"/>
                      <a:gd name="connsiteX17" fmla="*/ 9018 w 41491"/>
                      <a:gd name="connsiteY17" fmla="*/ 53823 h 53823"/>
                      <a:gd name="connsiteX18" fmla="*/ 0 w 41491"/>
                      <a:gd name="connsiteY18" fmla="*/ 53823 h 53823"/>
                      <a:gd name="connsiteX19" fmla="*/ 0 w 41491"/>
                      <a:gd name="connsiteY19" fmla="*/ 956 h 53823"/>
                      <a:gd name="connsiteX20" fmla="*/ 8526 w 41491"/>
                      <a:gd name="connsiteY20" fmla="*/ 956 h 5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491" h="53823">
                        <a:moveTo>
                          <a:pt x="8495" y="987"/>
                        </a:moveTo>
                        <a:lnTo>
                          <a:pt x="8803" y="7619"/>
                        </a:lnTo>
                        <a:cubicBezTo>
                          <a:pt x="10681" y="5244"/>
                          <a:pt x="12958" y="3362"/>
                          <a:pt x="15636" y="2036"/>
                        </a:cubicBezTo>
                        <a:cubicBezTo>
                          <a:pt x="18314" y="679"/>
                          <a:pt x="21300" y="0"/>
                          <a:pt x="24593" y="0"/>
                        </a:cubicBezTo>
                        <a:cubicBezTo>
                          <a:pt x="27148" y="0"/>
                          <a:pt x="29487" y="339"/>
                          <a:pt x="31580" y="1049"/>
                        </a:cubicBezTo>
                        <a:cubicBezTo>
                          <a:pt x="33673" y="1758"/>
                          <a:pt x="35427" y="2869"/>
                          <a:pt x="36905" y="4411"/>
                        </a:cubicBezTo>
                        <a:cubicBezTo>
                          <a:pt x="38382" y="5953"/>
                          <a:pt x="39490" y="7958"/>
                          <a:pt x="40291" y="10364"/>
                        </a:cubicBezTo>
                        <a:cubicBezTo>
                          <a:pt x="41091" y="12800"/>
                          <a:pt x="41491" y="15731"/>
                          <a:pt x="41491" y="19185"/>
                        </a:cubicBezTo>
                        <a:lnTo>
                          <a:pt x="41491" y="53823"/>
                        </a:lnTo>
                        <a:lnTo>
                          <a:pt x="32473" y="53823"/>
                        </a:lnTo>
                        <a:lnTo>
                          <a:pt x="32473" y="19093"/>
                        </a:lnTo>
                        <a:cubicBezTo>
                          <a:pt x="32473" y="17026"/>
                          <a:pt x="32257" y="15299"/>
                          <a:pt x="31795" y="13849"/>
                        </a:cubicBezTo>
                        <a:cubicBezTo>
                          <a:pt x="31334" y="12399"/>
                          <a:pt x="30657" y="11227"/>
                          <a:pt x="29764" y="10302"/>
                        </a:cubicBezTo>
                        <a:cubicBezTo>
                          <a:pt x="28871" y="9377"/>
                          <a:pt x="27763" y="8729"/>
                          <a:pt x="26440" y="8297"/>
                        </a:cubicBezTo>
                        <a:cubicBezTo>
                          <a:pt x="25116" y="7865"/>
                          <a:pt x="23608" y="7649"/>
                          <a:pt x="21884" y="7649"/>
                        </a:cubicBezTo>
                        <a:cubicBezTo>
                          <a:pt x="18960" y="7649"/>
                          <a:pt x="16375" y="8421"/>
                          <a:pt x="14189" y="9994"/>
                        </a:cubicBezTo>
                        <a:cubicBezTo>
                          <a:pt x="11973" y="11567"/>
                          <a:pt x="10250" y="13602"/>
                          <a:pt x="9018" y="16162"/>
                        </a:cubicBezTo>
                        <a:lnTo>
                          <a:pt x="9018" y="53823"/>
                        </a:lnTo>
                        <a:lnTo>
                          <a:pt x="0" y="53823"/>
                        </a:lnTo>
                        <a:lnTo>
                          <a:pt x="0" y="956"/>
                        </a:lnTo>
                        <a:lnTo>
                          <a:pt x="8526" y="956"/>
                        </a:lnTo>
                        <a:close/>
                      </a:path>
                    </a:pathLst>
                  </a:custGeom>
                  <a:grpFill/>
                  <a:ln w="3075" cap="flat">
                    <a:noFill/>
                    <a:prstDash val="solid"/>
                    <a:miter/>
                  </a:ln>
                </p:spPr>
                <p:txBody>
                  <a:bodyPr rtlCol="0" anchor="ctr"/>
                  <a:lstStyle/>
                  <a:p>
                    <a:endParaRPr lang="en-IS">
                      <a:solidFill>
                        <a:schemeClr val="bg1"/>
                      </a:solidFill>
                    </a:endParaRPr>
                  </a:p>
                </p:txBody>
              </p:sp>
            </p:grpSp>
            <p:sp>
              <p:nvSpPr>
                <p:cNvPr id="25" name="Freeform 24">
                  <a:extLst>
                    <a:ext uri="{FF2B5EF4-FFF2-40B4-BE49-F238E27FC236}">
                      <a16:creationId xmlns:a16="http://schemas.microsoft.com/office/drawing/2014/main" id="{E305A71D-4379-D54B-92E6-CA279B386EA2}"/>
                    </a:ext>
                  </a:extLst>
                </p:cNvPr>
                <p:cNvSpPr/>
                <p:nvPr/>
              </p:nvSpPr>
              <p:spPr>
                <a:xfrm>
                  <a:off x="11780213" y="624639"/>
                  <a:ext cx="44999" cy="74273"/>
                </a:xfrm>
                <a:custGeom>
                  <a:avLst/>
                  <a:gdLst>
                    <a:gd name="connsiteX0" fmla="*/ 23054 w 44999"/>
                    <a:gd name="connsiteY0" fmla="*/ 39635 h 74273"/>
                    <a:gd name="connsiteX1" fmla="*/ 35335 w 44999"/>
                    <a:gd name="connsiteY1" fmla="*/ 0 h 74273"/>
                    <a:gd name="connsiteX2" fmla="*/ 45000 w 44999"/>
                    <a:gd name="connsiteY2" fmla="*/ 0 h 74273"/>
                    <a:gd name="connsiteX3" fmla="*/ 23793 w 44999"/>
                    <a:gd name="connsiteY3" fmla="*/ 61041 h 74273"/>
                    <a:gd name="connsiteX4" fmla="*/ 21884 w 44999"/>
                    <a:gd name="connsiteY4" fmla="*/ 65298 h 74273"/>
                    <a:gd name="connsiteX5" fmla="*/ 18837 w 44999"/>
                    <a:gd name="connsiteY5" fmla="*/ 69585 h 74273"/>
                    <a:gd name="connsiteX6" fmla="*/ 14313 w 44999"/>
                    <a:gd name="connsiteY6" fmla="*/ 72916 h 74273"/>
                    <a:gd name="connsiteX7" fmla="*/ 8126 w 44999"/>
                    <a:gd name="connsiteY7" fmla="*/ 74273 h 74273"/>
                    <a:gd name="connsiteX8" fmla="*/ 6864 w 44999"/>
                    <a:gd name="connsiteY8" fmla="*/ 74181 h 74273"/>
                    <a:gd name="connsiteX9" fmla="*/ 5386 w 44999"/>
                    <a:gd name="connsiteY9" fmla="*/ 73965 h 74273"/>
                    <a:gd name="connsiteX10" fmla="*/ 4032 w 44999"/>
                    <a:gd name="connsiteY10" fmla="*/ 73718 h 74273"/>
                    <a:gd name="connsiteX11" fmla="*/ 3047 w 44999"/>
                    <a:gd name="connsiteY11" fmla="*/ 73502 h 74273"/>
                    <a:gd name="connsiteX12" fmla="*/ 3047 w 44999"/>
                    <a:gd name="connsiteY12" fmla="*/ 66161 h 74273"/>
                    <a:gd name="connsiteX13" fmla="*/ 3570 w 44999"/>
                    <a:gd name="connsiteY13" fmla="*/ 66223 h 74273"/>
                    <a:gd name="connsiteX14" fmla="*/ 4278 w 44999"/>
                    <a:gd name="connsiteY14" fmla="*/ 66285 h 74273"/>
                    <a:gd name="connsiteX15" fmla="*/ 4955 w 44999"/>
                    <a:gd name="connsiteY15" fmla="*/ 66346 h 74273"/>
                    <a:gd name="connsiteX16" fmla="*/ 5479 w 44999"/>
                    <a:gd name="connsiteY16" fmla="*/ 66346 h 74273"/>
                    <a:gd name="connsiteX17" fmla="*/ 9511 w 44999"/>
                    <a:gd name="connsiteY17" fmla="*/ 65914 h 74273"/>
                    <a:gd name="connsiteX18" fmla="*/ 12620 w 44999"/>
                    <a:gd name="connsiteY18" fmla="*/ 64465 h 74273"/>
                    <a:gd name="connsiteX19" fmla="*/ 14990 w 44999"/>
                    <a:gd name="connsiteY19" fmla="*/ 61812 h 74273"/>
                    <a:gd name="connsiteX20" fmla="*/ 16806 w 44999"/>
                    <a:gd name="connsiteY20" fmla="*/ 57710 h 74273"/>
                    <a:gd name="connsiteX21" fmla="*/ 18806 w 44999"/>
                    <a:gd name="connsiteY21" fmla="*/ 52343 h 74273"/>
                    <a:gd name="connsiteX22" fmla="*/ 0 w 44999"/>
                    <a:gd name="connsiteY22" fmla="*/ 62 h 74273"/>
                    <a:gd name="connsiteX23" fmla="*/ 9849 w 44999"/>
                    <a:gd name="connsiteY23" fmla="*/ 62 h 74273"/>
                    <a:gd name="connsiteX24" fmla="*/ 23023 w 44999"/>
                    <a:gd name="connsiteY24" fmla="*/ 39697 h 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99" h="74273">
                      <a:moveTo>
                        <a:pt x="23054" y="39635"/>
                      </a:moveTo>
                      <a:lnTo>
                        <a:pt x="35335" y="0"/>
                      </a:lnTo>
                      <a:lnTo>
                        <a:pt x="45000" y="0"/>
                      </a:lnTo>
                      <a:lnTo>
                        <a:pt x="23793" y="61041"/>
                      </a:lnTo>
                      <a:cubicBezTo>
                        <a:pt x="23300" y="62336"/>
                        <a:pt x="22685" y="63755"/>
                        <a:pt x="21884" y="65298"/>
                      </a:cubicBezTo>
                      <a:cubicBezTo>
                        <a:pt x="21115" y="66840"/>
                        <a:pt x="20099" y="68259"/>
                        <a:pt x="18837" y="69585"/>
                      </a:cubicBezTo>
                      <a:cubicBezTo>
                        <a:pt x="17575" y="70911"/>
                        <a:pt x="16067" y="72022"/>
                        <a:pt x="14313" y="72916"/>
                      </a:cubicBezTo>
                      <a:cubicBezTo>
                        <a:pt x="12558" y="73811"/>
                        <a:pt x="10496" y="74273"/>
                        <a:pt x="8126" y="74273"/>
                      </a:cubicBezTo>
                      <a:cubicBezTo>
                        <a:pt x="7756" y="74273"/>
                        <a:pt x="7356" y="74242"/>
                        <a:pt x="6864" y="74181"/>
                      </a:cubicBezTo>
                      <a:cubicBezTo>
                        <a:pt x="6371" y="74119"/>
                        <a:pt x="5879" y="74027"/>
                        <a:pt x="5386" y="73965"/>
                      </a:cubicBezTo>
                      <a:cubicBezTo>
                        <a:pt x="4894" y="73903"/>
                        <a:pt x="4432" y="73811"/>
                        <a:pt x="4032" y="73718"/>
                      </a:cubicBezTo>
                      <a:cubicBezTo>
                        <a:pt x="3632" y="73626"/>
                        <a:pt x="3293" y="73564"/>
                        <a:pt x="3047" y="73502"/>
                      </a:cubicBezTo>
                      <a:lnTo>
                        <a:pt x="3047" y="66161"/>
                      </a:lnTo>
                      <a:cubicBezTo>
                        <a:pt x="3047" y="66161"/>
                        <a:pt x="3355" y="66223"/>
                        <a:pt x="3570" y="66223"/>
                      </a:cubicBezTo>
                      <a:cubicBezTo>
                        <a:pt x="3786" y="66223"/>
                        <a:pt x="4032" y="66254"/>
                        <a:pt x="4278" y="66285"/>
                      </a:cubicBezTo>
                      <a:cubicBezTo>
                        <a:pt x="4525" y="66315"/>
                        <a:pt x="4740" y="66315"/>
                        <a:pt x="4955" y="66346"/>
                      </a:cubicBezTo>
                      <a:cubicBezTo>
                        <a:pt x="5171" y="66377"/>
                        <a:pt x="5325" y="66346"/>
                        <a:pt x="5479" y="66346"/>
                      </a:cubicBezTo>
                      <a:cubicBezTo>
                        <a:pt x="7018" y="66346"/>
                        <a:pt x="8341" y="66192"/>
                        <a:pt x="9511" y="65914"/>
                      </a:cubicBezTo>
                      <a:cubicBezTo>
                        <a:pt x="10681" y="65637"/>
                        <a:pt x="11727" y="65143"/>
                        <a:pt x="12620" y="64465"/>
                      </a:cubicBezTo>
                      <a:cubicBezTo>
                        <a:pt x="13512" y="63786"/>
                        <a:pt x="14313" y="62923"/>
                        <a:pt x="14990" y="61812"/>
                      </a:cubicBezTo>
                      <a:cubicBezTo>
                        <a:pt x="15667" y="60702"/>
                        <a:pt x="16282" y="59345"/>
                        <a:pt x="16806" y="57710"/>
                      </a:cubicBezTo>
                      <a:lnTo>
                        <a:pt x="18806" y="52343"/>
                      </a:lnTo>
                      <a:lnTo>
                        <a:pt x="0" y="62"/>
                      </a:lnTo>
                      <a:lnTo>
                        <a:pt x="9849" y="62"/>
                      </a:lnTo>
                      <a:lnTo>
                        <a:pt x="23023" y="39697"/>
                      </a:lnTo>
                      <a:close/>
                    </a:path>
                  </a:pathLst>
                </a:custGeom>
                <a:grpFill/>
                <a:ln w="3075" cap="flat">
                  <a:noFill/>
                  <a:prstDash val="solid"/>
                  <a:miter/>
                </a:ln>
              </p:spPr>
              <p:txBody>
                <a:bodyPr rtlCol="0" anchor="ctr"/>
                <a:lstStyle/>
                <a:p>
                  <a:endParaRPr lang="en-IS">
                    <a:solidFill>
                      <a:schemeClr val="bg1"/>
                    </a:solidFill>
                  </a:endParaRPr>
                </a:p>
              </p:txBody>
            </p:sp>
          </p:grpSp>
          <p:grpSp>
            <p:nvGrpSpPr>
              <p:cNvPr id="10" name="Graphic 1">
                <a:extLst>
                  <a:ext uri="{FF2B5EF4-FFF2-40B4-BE49-F238E27FC236}">
                    <a16:creationId xmlns:a16="http://schemas.microsoft.com/office/drawing/2014/main" id="{54F1E7AA-4095-CECD-CA04-14D4F22F4988}"/>
                  </a:ext>
                </a:extLst>
              </p:cNvPr>
              <p:cNvGrpSpPr/>
              <p:nvPr/>
            </p:nvGrpSpPr>
            <p:grpSpPr>
              <a:xfrm>
                <a:off x="11115341" y="598174"/>
                <a:ext cx="267660" cy="111995"/>
                <a:chOff x="11115341" y="598174"/>
                <a:chExt cx="267660" cy="111995"/>
              </a:xfrm>
              <a:grpFill/>
            </p:grpSpPr>
            <p:grpSp>
              <p:nvGrpSpPr>
                <p:cNvPr id="11" name="Graphic 1">
                  <a:extLst>
                    <a:ext uri="{FF2B5EF4-FFF2-40B4-BE49-F238E27FC236}">
                      <a16:creationId xmlns:a16="http://schemas.microsoft.com/office/drawing/2014/main" id="{525EA327-04D8-98EC-9334-54B1EFD9E067}"/>
                    </a:ext>
                  </a:extLst>
                </p:cNvPr>
                <p:cNvGrpSpPr/>
                <p:nvPr/>
              </p:nvGrpSpPr>
              <p:grpSpPr>
                <a:xfrm>
                  <a:off x="11115341" y="598174"/>
                  <a:ext cx="267660" cy="111995"/>
                  <a:chOff x="11115341" y="598174"/>
                  <a:chExt cx="267660" cy="111995"/>
                </a:xfrm>
                <a:grpFill/>
              </p:grpSpPr>
              <p:sp>
                <p:nvSpPr>
                  <p:cNvPr id="13" name="Freeform 12">
                    <a:extLst>
                      <a:ext uri="{FF2B5EF4-FFF2-40B4-BE49-F238E27FC236}">
                        <a16:creationId xmlns:a16="http://schemas.microsoft.com/office/drawing/2014/main" id="{D354A361-C8D6-E429-7F3E-967309691577}"/>
                      </a:ext>
                    </a:extLst>
                  </p:cNvPr>
                  <p:cNvSpPr/>
                  <p:nvPr/>
                </p:nvSpPr>
                <p:spPr>
                  <a:xfrm>
                    <a:off x="11115341" y="619457"/>
                    <a:ext cx="48508" cy="62182"/>
                  </a:xfrm>
                  <a:custGeom>
                    <a:avLst/>
                    <a:gdLst>
                      <a:gd name="connsiteX0" fmla="*/ 35674 w 48508"/>
                      <a:gd name="connsiteY0" fmla="*/ 43336 h 62182"/>
                      <a:gd name="connsiteX1" fmla="*/ 30472 w 48508"/>
                      <a:gd name="connsiteY1" fmla="*/ 47932 h 62182"/>
                      <a:gd name="connsiteX2" fmla="*/ 22685 w 48508"/>
                      <a:gd name="connsiteY2" fmla="*/ 50122 h 62182"/>
                      <a:gd name="connsiteX3" fmla="*/ 14990 w 48508"/>
                      <a:gd name="connsiteY3" fmla="*/ 47716 h 62182"/>
                      <a:gd name="connsiteX4" fmla="*/ 12527 w 48508"/>
                      <a:gd name="connsiteY4" fmla="*/ 41424 h 62182"/>
                      <a:gd name="connsiteX5" fmla="*/ 15328 w 48508"/>
                      <a:gd name="connsiteY5" fmla="*/ 35872 h 62182"/>
                      <a:gd name="connsiteX6" fmla="*/ 23454 w 48508"/>
                      <a:gd name="connsiteY6" fmla="*/ 33713 h 62182"/>
                      <a:gd name="connsiteX7" fmla="*/ 30995 w 48508"/>
                      <a:gd name="connsiteY7" fmla="*/ 34361 h 62182"/>
                      <a:gd name="connsiteX8" fmla="*/ 35704 w 48508"/>
                      <a:gd name="connsiteY8" fmla="*/ 35903 h 62182"/>
                      <a:gd name="connsiteX9" fmla="*/ 35704 w 48508"/>
                      <a:gd name="connsiteY9" fmla="*/ 43306 h 62182"/>
                      <a:gd name="connsiteX10" fmla="*/ 42230 w 48508"/>
                      <a:gd name="connsiteY10" fmla="*/ 4997 h 62182"/>
                      <a:gd name="connsiteX11" fmla="*/ 26070 w 48508"/>
                      <a:gd name="connsiteY11" fmla="*/ 0 h 62182"/>
                      <a:gd name="connsiteX12" fmla="*/ 14990 w 48508"/>
                      <a:gd name="connsiteY12" fmla="*/ 1357 h 62182"/>
                      <a:gd name="connsiteX13" fmla="*/ 5910 w 48508"/>
                      <a:gd name="connsiteY13" fmla="*/ 5305 h 62182"/>
                      <a:gd name="connsiteX14" fmla="*/ 5571 w 48508"/>
                      <a:gd name="connsiteY14" fmla="*/ 6508 h 62182"/>
                      <a:gd name="connsiteX15" fmla="*/ 9942 w 48508"/>
                      <a:gd name="connsiteY15" fmla="*/ 15114 h 62182"/>
                      <a:gd name="connsiteX16" fmla="*/ 10496 w 48508"/>
                      <a:gd name="connsiteY16" fmla="*/ 15576 h 62182"/>
                      <a:gd name="connsiteX17" fmla="*/ 10773 w 48508"/>
                      <a:gd name="connsiteY17" fmla="*/ 15607 h 62182"/>
                      <a:gd name="connsiteX18" fmla="*/ 11204 w 48508"/>
                      <a:gd name="connsiteY18" fmla="*/ 15484 h 62182"/>
                      <a:gd name="connsiteX19" fmla="*/ 17945 w 48508"/>
                      <a:gd name="connsiteY19" fmla="*/ 12800 h 62182"/>
                      <a:gd name="connsiteX20" fmla="*/ 25763 w 48508"/>
                      <a:gd name="connsiteY20" fmla="*/ 11937 h 62182"/>
                      <a:gd name="connsiteX21" fmla="*/ 33211 w 48508"/>
                      <a:gd name="connsiteY21" fmla="*/ 14250 h 62182"/>
                      <a:gd name="connsiteX22" fmla="*/ 35704 w 48508"/>
                      <a:gd name="connsiteY22" fmla="*/ 20851 h 62182"/>
                      <a:gd name="connsiteX23" fmla="*/ 35704 w 48508"/>
                      <a:gd name="connsiteY23" fmla="*/ 23812 h 62182"/>
                      <a:gd name="connsiteX24" fmla="*/ 23793 w 48508"/>
                      <a:gd name="connsiteY24" fmla="*/ 22054 h 62182"/>
                      <a:gd name="connsiteX25" fmla="*/ 14466 w 48508"/>
                      <a:gd name="connsiteY25" fmla="*/ 23195 h 62182"/>
                      <a:gd name="connsiteX26" fmla="*/ 6925 w 48508"/>
                      <a:gd name="connsiteY26" fmla="*/ 26773 h 62182"/>
                      <a:gd name="connsiteX27" fmla="*/ 1847 w 48508"/>
                      <a:gd name="connsiteY27" fmla="*/ 32942 h 62182"/>
                      <a:gd name="connsiteX28" fmla="*/ 0 w 48508"/>
                      <a:gd name="connsiteY28" fmla="*/ 41732 h 62182"/>
                      <a:gd name="connsiteX29" fmla="*/ 1908 w 48508"/>
                      <a:gd name="connsiteY29" fmla="*/ 51171 h 62182"/>
                      <a:gd name="connsiteX30" fmla="*/ 6802 w 48508"/>
                      <a:gd name="connsiteY30" fmla="*/ 57556 h 62182"/>
                      <a:gd name="connsiteX31" fmla="*/ 13512 w 48508"/>
                      <a:gd name="connsiteY31" fmla="*/ 61103 h 62182"/>
                      <a:gd name="connsiteX32" fmla="*/ 20838 w 48508"/>
                      <a:gd name="connsiteY32" fmla="*/ 62182 h 62182"/>
                      <a:gd name="connsiteX33" fmla="*/ 29979 w 48508"/>
                      <a:gd name="connsiteY33" fmla="*/ 60116 h 62182"/>
                      <a:gd name="connsiteX34" fmla="*/ 35674 w 48508"/>
                      <a:gd name="connsiteY34" fmla="*/ 56414 h 62182"/>
                      <a:gd name="connsiteX35" fmla="*/ 35674 w 48508"/>
                      <a:gd name="connsiteY35" fmla="*/ 60085 h 62182"/>
                      <a:gd name="connsiteX36" fmla="*/ 36566 w 48508"/>
                      <a:gd name="connsiteY36" fmla="*/ 61010 h 62182"/>
                      <a:gd name="connsiteX37" fmla="*/ 47616 w 48508"/>
                      <a:gd name="connsiteY37" fmla="*/ 61010 h 62182"/>
                      <a:gd name="connsiteX38" fmla="*/ 48509 w 48508"/>
                      <a:gd name="connsiteY38" fmla="*/ 60085 h 62182"/>
                      <a:gd name="connsiteX39" fmla="*/ 48509 w 48508"/>
                      <a:gd name="connsiteY39" fmla="*/ 20326 h 62182"/>
                      <a:gd name="connsiteX40" fmla="*/ 42199 w 48508"/>
                      <a:gd name="connsiteY40" fmla="*/ 4997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8508" h="62182">
                        <a:moveTo>
                          <a:pt x="35674" y="43336"/>
                        </a:moveTo>
                        <a:cubicBezTo>
                          <a:pt x="34443" y="44971"/>
                          <a:pt x="32688" y="46544"/>
                          <a:pt x="30472" y="47932"/>
                        </a:cubicBezTo>
                        <a:cubicBezTo>
                          <a:pt x="28194" y="49382"/>
                          <a:pt x="25578" y="50122"/>
                          <a:pt x="22685" y="50122"/>
                        </a:cubicBezTo>
                        <a:cubicBezTo>
                          <a:pt x="19207" y="50122"/>
                          <a:pt x="16621" y="49320"/>
                          <a:pt x="14990" y="47716"/>
                        </a:cubicBezTo>
                        <a:cubicBezTo>
                          <a:pt x="13328" y="46112"/>
                          <a:pt x="12527" y="44046"/>
                          <a:pt x="12527" y="41424"/>
                        </a:cubicBezTo>
                        <a:cubicBezTo>
                          <a:pt x="12527" y="39049"/>
                          <a:pt x="13451" y="37260"/>
                          <a:pt x="15328" y="35872"/>
                        </a:cubicBezTo>
                        <a:cubicBezTo>
                          <a:pt x="17267" y="34453"/>
                          <a:pt x="20007" y="33713"/>
                          <a:pt x="23454" y="33713"/>
                        </a:cubicBezTo>
                        <a:cubicBezTo>
                          <a:pt x="26440" y="33713"/>
                          <a:pt x="28964" y="33929"/>
                          <a:pt x="30995" y="34361"/>
                        </a:cubicBezTo>
                        <a:cubicBezTo>
                          <a:pt x="32780" y="34731"/>
                          <a:pt x="34350" y="35255"/>
                          <a:pt x="35704" y="35903"/>
                        </a:cubicBezTo>
                        <a:lnTo>
                          <a:pt x="35704" y="43306"/>
                        </a:lnTo>
                        <a:close/>
                        <a:moveTo>
                          <a:pt x="42230" y="4997"/>
                        </a:moveTo>
                        <a:cubicBezTo>
                          <a:pt x="38105" y="1666"/>
                          <a:pt x="32657" y="0"/>
                          <a:pt x="26070" y="0"/>
                        </a:cubicBezTo>
                        <a:cubicBezTo>
                          <a:pt x="21915" y="0"/>
                          <a:pt x="18191" y="463"/>
                          <a:pt x="14990" y="1357"/>
                        </a:cubicBezTo>
                        <a:cubicBezTo>
                          <a:pt x="11789" y="2252"/>
                          <a:pt x="8741" y="3578"/>
                          <a:pt x="5910" y="5305"/>
                        </a:cubicBezTo>
                        <a:cubicBezTo>
                          <a:pt x="5510" y="5552"/>
                          <a:pt x="5356" y="6076"/>
                          <a:pt x="5571" y="6508"/>
                        </a:cubicBezTo>
                        <a:lnTo>
                          <a:pt x="9942" y="15114"/>
                        </a:lnTo>
                        <a:cubicBezTo>
                          <a:pt x="10065" y="15330"/>
                          <a:pt x="10250" y="15484"/>
                          <a:pt x="10496" y="15576"/>
                        </a:cubicBezTo>
                        <a:cubicBezTo>
                          <a:pt x="10588" y="15576"/>
                          <a:pt x="10681" y="15607"/>
                          <a:pt x="10773" y="15607"/>
                        </a:cubicBezTo>
                        <a:cubicBezTo>
                          <a:pt x="10927" y="15607"/>
                          <a:pt x="11081" y="15576"/>
                          <a:pt x="11204" y="15484"/>
                        </a:cubicBezTo>
                        <a:cubicBezTo>
                          <a:pt x="13389" y="14281"/>
                          <a:pt x="15636" y="13387"/>
                          <a:pt x="17945" y="12800"/>
                        </a:cubicBezTo>
                        <a:cubicBezTo>
                          <a:pt x="20222" y="12245"/>
                          <a:pt x="22869" y="11937"/>
                          <a:pt x="25763" y="11937"/>
                        </a:cubicBezTo>
                        <a:cubicBezTo>
                          <a:pt x="29025" y="11937"/>
                          <a:pt x="31518" y="12708"/>
                          <a:pt x="33211" y="14250"/>
                        </a:cubicBezTo>
                        <a:cubicBezTo>
                          <a:pt x="34873" y="15761"/>
                          <a:pt x="35704" y="17951"/>
                          <a:pt x="35704" y="20851"/>
                        </a:cubicBezTo>
                        <a:lnTo>
                          <a:pt x="35704" y="23812"/>
                        </a:lnTo>
                        <a:cubicBezTo>
                          <a:pt x="32503" y="22640"/>
                          <a:pt x="28502" y="22054"/>
                          <a:pt x="23793" y="22054"/>
                        </a:cubicBezTo>
                        <a:cubicBezTo>
                          <a:pt x="20438" y="22054"/>
                          <a:pt x="17329" y="22424"/>
                          <a:pt x="14466" y="23195"/>
                        </a:cubicBezTo>
                        <a:cubicBezTo>
                          <a:pt x="11604" y="23966"/>
                          <a:pt x="9049" y="25169"/>
                          <a:pt x="6925" y="26773"/>
                        </a:cubicBezTo>
                        <a:cubicBezTo>
                          <a:pt x="4771" y="28408"/>
                          <a:pt x="3078" y="30474"/>
                          <a:pt x="1847" y="32942"/>
                        </a:cubicBezTo>
                        <a:cubicBezTo>
                          <a:pt x="616" y="35409"/>
                          <a:pt x="0" y="38370"/>
                          <a:pt x="0" y="41732"/>
                        </a:cubicBezTo>
                        <a:cubicBezTo>
                          <a:pt x="0" y="45372"/>
                          <a:pt x="646" y="48580"/>
                          <a:pt x="1908" y="51171"/>
                        </a:cubicBezTo>
                        <a:cubicBezTo>
                          <a:pt x="3170" y="53793"/>
                          <a:pt x="4832" y="55921"/>
                          <a:pt x="6802" y="57556"/>
                        </a:cubicBezTo>
                        <a:cubicBezTo>
                          <a:pt x="8803" y="59160"/>
                          <a:pt x="11050" y="60362"/>
                          <a:pt x="13512" y="61103"/>
                        </a:cubicBezTo>
                        <a:cubicBezTo>
                          <a:pt x="15944" y="61812"/>
                          <a:pt x="18406" y="62182"/>
                          <a:pt x="20838" y="62182"/>
                        </a:cubicBezTo>
                        <a:cubicBezTo>
                          <a:pt x="24101" y="62182"/>
                          <a:pt x="27178" y="61473"/>
                          <a:pt x="29979" y="60116"/>
                        </a:cubicBezTo>
                        <a:cubicBezTo>
                          <a:pt x="32072" y="59098"/>
                          <a:pt x="34012" y="57833"/>
                          <a:pt x="35674" y="56414"/>
                        </a:cubicBezTo>
                        <a:lnTo>
                          <a:pt x="35674" y="60085"/>
                        </a:lnTo>
                        <a:cubicBezTo>
                          <a:pt x="35674" y="60578"/>
                          <a:pt x="36074" y="61010"/>
                          <a:pt x="36566" y="61010"/>
                        </a:cubicBezTo>
                        <a:lnTo>
                          <a:pt x="47616" y="61010"/>
                        </a:lnTo>
                        <a:cubicBezTo>
                          <a:pt x="48109" y="61010"/>
                          <a:pt x="48509" y="60609"/>
                          <a:pt x="48509" y="60085"/>
                        </a:cubicBezTo>
                        <a:lnTo>
                          <a:pt x="48509" y="20326"/>
                        </a:lnTo>
                        <a:cubicBezTo>
                          <a:pt x="48509" y="13510"/>
                          <a:pt x="46385" y="8359"/>
                          <a:pt x="42199" y="4997"/>
                        </a:cubicBezTo>
                      </a:path>
                    </a:pathLst>
                  </a:custGeom>
                  <a:grpFill/>
                  <a:ln w="3075" cap="flat">
                    <a:noFill/>
                    <a:prstDash val="solid"/>
                    <a:miter/>
                  </a:ln>
                </p:spPr>
                <p:txBody>
                  <a:bodyPr rtlCol="0" anchor="ctr"/>
                  <a:lstStyle/>
                  <a:p>
                    <a:endParaRPr lang="en-IS">
                      <a:solidFill>
                        <a:schemeClr val="bg1"/>
                      </a:solidFill>
                    </a:endParaRPr>
                  </a:p>
                </p:txBody>
              </p:sp>
              <p:sp>
                <p:nvSpPr>
                  <p:cNvPr id="14" name="Freeform 13">
                    <a:extLst>
                      <a:ext uri="{FF2B5EF4-FFF2-40B4-BE49-F238E27FC236}">
                        <a16:creationId xmlns:a16="http://schemas.microsoft.com/office/drawing/2014/main" id="{55521698-86E4-D9A3-89D9-04C938B9F953}"/>
                      </a:ext>
                    </a:extLst>
                  </p:cNvPr>
                  <p:cNvSpPr/>
                  <p:nvPr/>
                </p:nvSpPr>
                <p:spPr>
                  <a:xfrm>
                    <a:off x="11177762" y="619457"/>
                    <a:ext cx="50078" cy="90713"/>
                  </a:xfrm>
                  <a:custGeom>
                    <a:avLst/>
                    <a:gdLst>
                      <a:gd name="connsiteX0" fmla="*/ 33858 w 50078"/>
                      <a:gd name="connsiteY0" fmla="*/ 45650 h 90713"/>
                      <a:gd name="connsiteX1" fmla="*/ 25332 w 50078"/>
                      <a:gd name="connsiteY1" fmla="*/ 49814 h 90713"/>
                      <a:gd name="connsiteX2" fmla="*/ 21515 w 50078"/>
                      <a:gd name="connsiteY2" fmla="*/ 49166 h 90713"/>
                      <a:gd name="connsiteX3" fmla="*/ 17975 w 50078"/>
                      <a:gd name="connsiteY3" fmla="*/ 47439 h 90713"/>
                      <a:gd name="connsiteX4" fmla="*/ 14959 w 50078"/>
                      <a:gd name="connsiteY4" fmla="*/ 45125 h 90713"/>
                      <a:gd name="connsiteX5" fmla="*/ 12866 w 50078"/>
                      <a:gd name="connsiteY5" fmla="*/ 42843 h 90713"/>
                      <a:gd name="connsiteX6" fmla="*/ 12866 w 50078"/>
                      <a:gd name="connsiteY6" fmla="*/ 19216 h 90713"/>
                      <a:gd name="connsiteX7" fmla="*/ 18006 w 50078"/>
                      <a:gd name="connsiteY7" fmla="*/ 14559 h 90713"/>
                      <a:gd name="connsiteX8" fmla="*/ 24932 w 50078"/>
                      <a:gd name="connsiteY8" fmla="*/ 12461 h 90713"/>
                      <a:gd name="connsiteX9" fmla="*/ 33704 w 50078"/>
                      <a:gd name="connsiteY9" fmla="*/ 16995 h 90713"/>
                      <a:gd name="connsiteX10" fmla="*/ 36874 w 50078"/>
                      <a:gd name="connsiteY10" fmla="*/ 32387 h 90713"/>
                      <a:gd name="connsiteX11" fmla="*/ 33888 w 50078"/>
                      <a:gd name="connsiteY11" fmla="*/ 45650 h 90713"/>
                      <a:gd name="connsiteX12" fmla="*/ 43492 w 50078"/>
                      <a:gd name="connsiteY12" fmla="*/ 7649 h 90713"/>
                      <a:gd name="connsiteX13" fmla="*/ 36074 w 50078"/>
                      <a:gd name="connsiteY13" fmla="*/ 1851 h 90713"/>
                      <a:gd name="connsiteX14" fmla="*/ 27055 w 50078"/>
                      <a:gd name="connsiteY14" fmla="*/ 0 h 90713"/>
                      <a:gd name="connsiteX15" fmla="*/ 18406 w 50078"/>
                      <a:gd name="connsiteY15" fmla="*/ 2067 h 90713"/>
                      <a:gd name="connsiteX16" fmla="*/ 12958 w 50078"/>
                      <a:gd name="connsiteY16" fmla="*/ 5737 h 90713"/>
                      <a:gd name="connsiteX17" fmla="*/ 12958 w 50078"/>
                      <a:gd name="connsiteY17" fmla="*/ 2128 h 90713"/>
                      <a:gd name="connsiteX18" fmla="*/ 12066 w 50078"/>
                      <a:gd name="connsiteY18" fmla="*/ 1203 h 90713"/>
                      <a:gd name="connsiteX19" fmla="*/ 893 w 50078"/>
                      <a:gd name="connsiteY19" fmla="*/ 1203 h 90713"/>
                      <a:gd name="connsiteX20" fmla="*/ 0 w 50078"/>
                      <a:gd name="connsiteY20" fmla="*/ 2128 h 90713"/>
                      <a:gd name="connsiteX21" fmla="*/ 0 w 50078"/>
                      <a:gd name="connsiteY21" fmla="*/ 89819 h 90713"/>
                      <a:gd name="connsiteX22" fmla="*/ 431 w 50078"/>
                      <a:gd name="connsiteY22" fmla="*/ 90590 h 90713"/>
                      <a:gd name="connsiteX23" fmla="*/ 893 w 50078"/>
                      <a:gd name="connsiteY23" fmla="*/ 90713 h 90713"/>
                      <a:gd name="connsiteX24" fmla="*/ 1324 w 50078"/>
                      <a:gd name="connsiteY24" fmla="*/ 90621 h 90713"/>
                      <a:gd name="connsiteX25" fmla="*/ 12497 w 50078"/>
                      <a:gd name="connsiteY25" fmla="*/ 84760 h 90713"/>
                      <a:gd name="connsiteX26" fmla="*/ 12989 w 50078"/>
                      <a:gd name="connsiteY26" fmla="*/ 83958 h 90713"/>
                      <a:gd name="connsiteX27" fmla="*/ 12989 w 50078"/>
                      <a:gd name="connsiteY27" fmla="*/ 56785 h 90713"/>
                      <a:gd name="connsiteX28" fmla="*/ 17914 w 50078"/>
                      <a:gd name="connsiteY28" fmla="*/ 60116 h 90713"/>
                      <a:gd name="connsiteX29" fmla="*/ 26532 w 50078"/>
                      <a:gd name="connsiteY29" fmla="*/ 62213 h 90713"/>
                      <a:gd name="connsiteX30" fmla="*/ 35489 w 50078"/>
                      <a:gd name="connsiteY30" fmla="*/ 60362 h 90713"/>
                      <a:gd name="connsiteX31" fmla="*/ 43030 w 50078"/>
                      <a:gd name="connsiteY31" fmla="*/ 54718 h 90713"/>
                      <a:gd name="connsiteX32" fmla="*/ 48170 w 50078"/>
                      <a:gd name="connsiteY32" fmla="*/ 45310 h 90713"/>
                      <a:gd name="connsiteX33" fmla="*/ 50079 w 50078"/>
                      <a:gd name="connsiteY33" fmla="*/ 32047 h 90713"/>
                      <a:gd name="connsiteX34" fmla="*/ 48355 w 50078"/>
                      <a:gd name="connsiteY34" fmla="*/ 17612 h 90713"/>
                      <a:gd name="connsiteX35" fmla="*/ 43492 w 50078"/>
                      <a:gd name="connsiteY35" fmla="*/ 7619 h 9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78" h="90713">
                        <a:moveTo>
                          <a:pt x="33858" y="45650"/>
                        </a:moveTo>
                        <a:cubicBezTo>
                          <a:pt x="31919" y="48457"/>
                          <a:pt x="29118" y="49814"/>
                          <a:pt x="25332" y="49814"/>
                        </a:cubicBezTo>
                        <a:cubicBezTo>
                          <a:pt x="23977" y="49814"/>
                          <a:pt x="22685" y="49598"/>
                          <a:pt x="21515" y="49166"/>
                        </a:cubicBezTo>
                        <a:cubicBezTo>
                          <a:pt x="20284" y="48703"/>
                          <a:pt x="19083" y="48117"/>
                          <a:pt x="17975" y="47439"/>
                        </a:cubicBezTo>
                        <a:cubicBezTo>
                          <a:pt x="16867" y="46729"/>
                          <a:pt x="15852" y="45958"/>
                          <a:pt x="14959" y="45125"/>
                        </a:cubicBezTo>
                        <a:cubicBezTo>
                          <a:pt x="14128" y="44354"/>
                          <a:pt x="13420" y="43614"/>
                          <a:pt x="12866" y="42843"/>
                        </a:cubicBezTo>
                        <a:lnTo>
                          <a:pt x="12866" y="19216"/>
                        </a:lnTo>
                        <a:cubicBezTo>
                          <a:pt x="14220" y="17489"/>
                          <a:pt x="15975" y="15916"/>
                          <a:pt x="18006" y="14559"/>
                        </a:cubicBezTo>
                        <a:cubicBezTo>
                          <a:pt x="20099" y="13171"/>
                          <a:pt x="22408" y="12461"/>
                          <a:pt x="24932" y="12461"/>
                        </a:cubicBezTo>
                        <a:cubicBezTo>
                          <a:pt x="28779" y="12461"/>
                          <a:pt x="31672" y="13942"/>
                          <a:pt x="33704" y="16995"/>
                        </a:cubicBezTo>
                        <a:cubicBezTo>
                          <a:pt x="35797" y="20111"/>
                          <a:pt x="36874" y="25292"/>
                          <a:pt x="36874" y="32387"/>
                        </a:cubicBezTo>
                        <a:cubicBezTo>
                          <a:pt x="36874" y="38309"/>
                          <a:pt x="35858" y="42781"/>
                          <a:pt x="33888" y="45650"/>
                        </a:cubicBezTo>
                        <a:moveTo>
                          <a:pt x="43492" y="7649"/>
                        </a:moveTo>
                        <a:cubicBezTo>
                          <a:pt x="41399" y="5058"/>
                          <a:pt x="38906" y="3084"/>
                          <a:pt x="36074" y="1851"/>
                        </a:cubicBezTo>
                        <a:cubicBezTo>
                          <a:pt x="33273" y="617"/>
                          <a:pt x="30226" y="0"/>
                          <a:pt x="27055" y="0"/>
                        </a:cubicBezTo>
                        <a:cubicBezTo>
                          <a:pt x="23885" y="0"/>
                          <a:pt x="20961" y="679"/>
                          <a:pt x="18406" y="2067"/>
                        </a:cubicBezTo>
                        <a:cubicBezTo>
                          <a:pt x="16498" y="3084"/>
                          <a:pt x="14682" y="4318"/>
                          <a:pt x="12958" y="5737"/>
                        </a:cubicBezTo>
                        <a:lnTo>
                          <a:pt x="12958" y="2128"/>
                        </a:lnTo>
                        <a:cubicBezTo>
                          <a:pt x="12958" y="1635"/>
                          <a:pt x="12558" y="1203"/>
                          <a:pt x="12066" y="1203"/>
                        </a:cubicBezTo>
                        <a:lnTo>
                          <a:pt x="893" y="1203"/>
                        </a:lnTo>
                        <a:cubicBezTo>
                          <a:pt x="400" y="1203"/>
                          <a:pt x="0" y="1604"/>
                          <a:pt x="0" y="2128"/>
                        </a:cubicBezTo>
                        <a:lnTo>
                          <a:pt x="0" y="89819"/>
                        </a:lnTo>
                        <a:cubicBezTo>
                          <a:pt x="0" y="90127"/>
                          <a:pt x="154" y="90436"/>
                          <a:pt x="431" y="90590"/>
                        </a:cubicBezTo>
                        <a:cubicBezTo>
                          <a:pt x="585" y="90683"/>
                          <a:pt x="739" y="90713"/>
                          <a:pt x="893" y="90713"/>
                        </a:cubicBezTo>
                        <a:cubicBezTo>
                          <a:pt x="1046" y="90713"/>
                          <a:pt x="1170" y="90683"/>
                          <a:pt x="1324" y="90621"/>
                        </a:cubicBezTo>
                        <a:lnTo>
                          <a:pt x="12497" y="84760"/>
                        </a:lnTo>
                        <a:cubicBezTo>
                          <a:pt x="12804" y="84606"/>
                          <a:pt x="12989" y="84298"/>
                          <a:pt x="12989" y="83958"/>
                        </a:cubicBezTo>
                        <a:lnTo>
                          <a:pt x="12989" y="56785"/>
                        </a:lnTo>
                        <a:cubicBezTo>
                          <a:pt x="14374" y="58018"/>
                          <a:pt x="16036" y="59129"/>
                          <a:pt x="17914" y="60116"/>
                        </a:cubicBezTo>
                        <a:cubicBezTo>
                          <a:pt x="20592" y="61504"/>
                          <a:pt x="23485" y="62213"/>
                          <a:pt x="26532" y="62213"/>
                        </a:cubicBezTo>
                        <a:cubicBezTo>
                          <a:pt x="29579" y="62213"/>
                          <a:pt x="32627" y="61596"/>
                          <a:pt x="35489" y="60362"/>
                        </a:cubicBezTo>
                        <a:cubicBezTo>
                          <a:pt x="38352" y="59129"/>
                          <a:pt x="40875" y="57247"/>
                          <a:pt x="43030" y="54718"/>
                        </a:cubicBezTo>
                        <a:cubicBezTo>
                          <a:pt x="45185" y="52220"/>
                          <a:pt x="46908" y="49043"/>
                          <a:pt x="48170" y="45310"/>
                        </a:cubicBezTo>
                        <a:cubicBezTo>
                          <a:pt x="49432" y="41578"/>
                          <a:pt x="50079" y="37137"/>
                          <a:pt x="50079" y="32047"/>
                        </a:cubicBezTo>
                        <a:cubicBezTo>
                          <a:pt x="50079" y="26464"/>
                          <a:pt x="49494" y="21622"/>
                          <a:pt x="48355" y="17612"/>
                        </a:cubicBezTo>
                        <a:cubicBezTo>
                          <a:pt x="47185" y="13572"/>
                          <a:pt x="45554" y="10209"/>
                          <a:pt x="43492" y="7619"/>
                        </a:cubicBezTo>
                      </a:path>
                    </a:pathLst>
                  </a:custGeom>
                  <a:grpFill/>
                  <a:ln w="3075" cap="flat">
                    <a:noFill/>
                    <a:prstDash val="solid"/>
                    <a:miter/>
                  </a:ln>
                </p:spPr>
                <p:txBody>
                  <a:bodyPr rtlCol="0" anchor="ctr"/>
                  <a:lstStyle/>
                  <a:p>
                    <a:endParaRPr lang="en-IS">
                      <a:solidFill>
                        <a:schemeClr val="bg1"/>
                      </a:solidFill>
                    </a:endParaRPr>
                  </a:p>
                </p:txBody>
              </p:sp>
              <p:sp>
                <p:nvSpPr>
                  <p:cNvPr id="15" name="Freeform 14">
                    <a:extLst>
                      <a:ext uri="{FF2B5EF4-FFF2-40B4-BE49-F238E27FC236}">
                        <a16:creationId xmlns:a16="http://schemas.microsoft.com/office/drawing/2014/main" id="{C4392EEA-E5AE-7D50-9CD0-CDA0AEE71EDD}"/>
                      </a:ext>
                    </a:extLst>
                  </p:cNvPr>
                  <p:cNvSpPr/>
                  <p:nvPr/>
                </p:nvSpPr>
                <p:spPr>
                  <a:xfrm>
                    <a:off x="11234335" y="598174"/>
                    <a:ext cx="35304" cy="83495"/>
                  </a:xfrm>
                  <a:custGeom>
                    <a:avLst/>
                    <a:gdLst>
                      <a:gd name="connsiteX0" fmla="*/ 34381 w 35304"/>
                      <a:gd name="connsiteY0" fmla="*/ 22516 h 83495"/>
                      <a:gd name="connsiteX1" fmla="*/ 21053 w 35304"/>
                      <a:gd name="connsiteY1" fmla="*/ 22516 h 83495"/>
                      <a:gd name="connsiteX2" fmla="*/ 21053 w 35304"/>
                      <a:gd name="connsiteY2" fmla="*/ 894 h 83495"/>
                      <a:gd name="connsiteX3" fmla="*/ 20622 w 35304"/>
                      <a:gd name="connsiteY3" fmla="*/ 123 h 83495"/>
                      <a:gd name="connsiteX4" fmla="*/ 20161 w 35304"/>
                      <a:gd name="connsiteY4" fmla="*/ 0 h 83495"/>
                      <a:gd name="connsiteX5" fmla="*/ 19730 w 35304"/>
                      <a:gd name="connsiteY5" fmla="*/ 93 h 83495"/>
                      <a:gd name="connsiteX6" fmla="*/ 8680 w 35304"/>
                      <a:gd name="connsiteY6" fmla="*/ 6045 h 83495"/>
                      <a:gd name="connsiteX7" fmla="*/ 8187 w 35304"/>
                      <a:gd name="connsiteY7" fmla="*/ 6847 h 83495"/>
                      <a:gd name="connsiteX8" fmla="*/ 8187 w 35304"/>
                      <a:gd name="connsiteY8" fmla="*/ 22486 h 83495"/>
                      <a:gd name="connsiteX9" fmla="*/ 893 w 35304"/>
                      <a:gd name="connsiteY9" fmla="*/ 22486 h 83495"/>
                      <a:gd name="connsiteX10" fmla="*/ 0 w 35304"/>
                      <a:gd name="connsiteY10" fmla="*/ 23411 h 83495"/>
                      <a:gd name="connsiteX11" fmla="*/ 0 w 35304"/>
                      <a:gd name="connsiteY11" fmla="*/ 33775 h 83495"/>
                      <a:gd name="connsiteX12" fmla="*/ 893 w 35304"/>
                      <a:gd name="connsiteY12" fmla="*/ 34700 h 83495"/>
                      <a:gd name="connsiteX13" fmla="*/ 8187 w 35304"/>
                      <a:gd name="connsiteY13" fmla="*/ 34700 h 83495"/>
                      <a:gd name="connsiteX14" fmla="*/ 8187 w 35304"/>
                      <a:gd name="connsiteY14" fmla="*/ 67241 h 83495"/>
                      <a:gd name="connsiteX15" fmla="*/ 11881 w 35304"/>
                      <a:gd name="connsiteY15" fmla="*/ 79455 h 83495"/>
                      <a:gd name="connsiteX16" fmla="*/ 22007 w 35304"/>
                      <a:gd name="connsiteY16" fmla="*/ 83496 h 83495"/>
                      <a:gd name="connsiteX17" fmla="*/ 28410 w 35304"/>
                      <a:gd name="connsiteY17" fmla="*/ 82756 h 83495"/>
                      <a:gd name="connsiteX18" fmla="*/ 33519 w 35304"/>
                      <a:gd name="connsiteY18" fmla="*/ 80720 h 83495"/>
                      <a:gd name="connsiteX19" fmla="*/ 33950 w 35304"/>
                      <a:gd name="connsiteY19" fmla="*/ 80041 h 83495"/>
                      <a:gd name="connsiteX20" fmla="*/ 35274 w 35304"/>
                      <a:gd name="connsiteY20" fmla="*/ 69986 h 83495"/>
                      <a:gd name="connsiteX21" fmla="*/ 34873 w 35304"/>
                      <a:gd name="connsiteY21" fmla="*/ 69091 h 83495"/>
                      <a:gd name="connsiteX22" fmla="*/ 34381 w 35304"/>
                      <a:gd name="connsiteY22" fmla="*/ 68937 h 83495"/>
                      <a:gd name="connsiteX23" fmla="*/ 33919 w 35304"/>
                      <a:gd name="connsiteY23" fmla="*/ 69061 h 83495"/>
                      <a:gd name="connsiteX24" fmla="*/ 30287 w 35304"/>
                      <a:gd name="connsiteY24" fmla="*/ 70572 h 83495"/>
                      <a:gd name="connsiteX25" fmla="*/ 26070 w 35304"/>
                      <a:gd name="connsiteY25" fmla="*/ 71251 h 83495"/>
                      <a:gd name="connsiteX26" fmla="*/ 22192 w 35304"/>
                      <a:gd name="connsiteY26" fmla="*/ 70078 h 83495"/>
                      <a:gd name="connsiteX27" fmla="*/ 21084 w 35304"/>
                      <a:gd name="connsiteY27" fmla="*/ 65205 h 83495"/>
                      <a:gd name="connsiteX28" fmla="*/ 21084 w 35304"/>
                      <a:gd name="connsiteY28" fmla="*/ 34669 h 83495"/>
                      <a:gd name="connsiteX29" fmla="*/ 34412 w 35304"/>
                      <a:gd name="connsiteY29" fmla="*/ 34669 h 83495"/>
                      <a:gd name="connsiteX30" fmla="*/ 35304 w 35304"/>
                      <a:gd name="connsiteY30" fmla="*/ 33744 h 83495"/>
                      <a:gd name="connsiteX31" fmla="*/ 35304 w 35304"/>
                      <a:gd name="connsiteY31" fmla="*/ 23380 h 83495"/>
                      <a:gd name="connsiteX32" fmla="*/ 34412 w 35304"/>
                      <a:gd name="connsiteY32" fmla="*/ 22455 h 8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304" h="83495">
                        <a:moveTo>
                          <a:pt x="34381" y="22516"/>
                        </a:moveTo>
                        <a:lnTo>
                          <a:pt x="21053" y="22516"/>
                        </a:lnTo>
                        <a:lnTo>
                          <a:pt x="21053" y="894"/>
                        </a:lnTo>
                        <a:cubicBezTo>
                          <a:pt x="21053" y="586"/>
                          <a:pt x="20899" y="278"/>
                          <a:pt x="20622" y="123"/>
                        </a:cubicBezTo>
                        <a:cubicBezTo>
                          <a:pt x="20468" y="31"/>
                          <a:pt x="20315" y="0"/>
                          <a:pt x="20161" y="0"/>
                        </a:cubicBezTo>
                        <a:cubicBezTo>
                          <a:pt x="20007" y="0"/>
                          <a:pt x="19853" y="31"/>
                          <a:pt x="19730" y="93"/>
                        </a:cubicBezTo>
                        <a:lnTo>
                          <a:pt x="8680" y="6045"/>
                        </a:lnTo>
                        <a:cubicBezTo>
                          <a:pt x="8372" y="6200"/>
                          <a:pt x="8187" y="6508"/>
                          <a:pt x="8187" y="6847"/>
                        </a:cubicBezTo>
                        <a:lnTo>
                          <a:pt x="8187" y="22486"/>
                        </a:lnTo>
                        <a:lnTo>
                          <a:pt x="893" y="22486"/>
                        </a:lnTo>
                        <a:cubicBezTo>
                          <a:pt x="400" y="22486"/>
                          <a:pt x="0" y="22887"/>
                          <a:pt x="0" y="23411"/>
                        </a:cubicBezTo>
                        <a:lnTo>
                          <a:pt x="0" y="33775"/>
                        </a:lnTo>
                        <a:cubicBezTo>
                          <a:pt x="0" y="34268"/>
                          <a:pt x="400" y="34700"/>
                          <a:pt x="893" y="34700"/>
                        </a:cubicBezTo>
                        <a:lnTo>
                          <a:pt x="8187" y="34700"/>
                        </a:lnTo>
                        <a:lnTo>
                          <a:pt x="8187" y="67241"/>
                        </a:lnTo>
                        <a:cubicBezTo>
                          <a:pt x="8187" y="72669"/>
                          <a:pt x="9419" y="76803"/>
                          <a:pt x="11881" y="79455"/>
                        </a:cubicBezTo>
                        <a:cubicBezTo>
                          <a:pt x="14343" y="82139"/>
                          <a:pt x="17760" y="83496"/>
                          <a:pt x="22007" y="83496"/>
                        </a:cubicBezTo>
                        <a:cubicBezTo>
                          <a:pt x="24347" y="83496"/>
                          <a:pt x="26501" y="83249"/>
                          <a:pt x="28410" y="82756"/>
                        </a:cubicBezTo>
                        <a:cubicBezTo>
                          <a:pt x="30349" y="82262"/>
                          <a:pt x="32072" y="81583"/>
                          <a:pt x="33519" y="80720"/>
                        </a:cubicBezTo>
                        <a:cubicBezTo>
                          <a:pt x="33765" y="80566"/>
                          <a:pt x="33919" y="80319"/>
                          <a:pt x="33950" y="80041"/>
                        </a:cubicBezTo>
                        <a:lnTo>
                          <a:pt x="35274" y="69986"/>
                        </a:lnTo>
                        <a:cubicBezTo>
                          <a:pt x="35304" y="69647"/>
                          <a:pt x="35181" y="69307"/>
                          <a:pt x="34873" y="69091"/>
                        </a:cubicBezTo>
                        <a:cubicBezTo>
                          <a:pt x="34720" y="68999"/>
                          <a:pt x="34535" y="68937"/>
                          <a:pt x="34381" y="68937"/>
                        </a:cubicBezTo>
                        <a:cubicBezTo>
                          <a:pt x="34227" y="68937"/>
                          <a:pt x="34073" y="68968"/>
                          <a:pt x="33919" y="69061"/>
                        </a:cubicBezTo>
                        <a:cubicBezTo>
                          <a:pt x="32965" y="69616"/>
                          <a:pt x="31734" y="70109"/>
                          <a:pt x="30287" y="70572"/>
                        </a:cubicBezTo>
                        <a:cubicBezTo>
                          <a:pt x="28841" y="71035"/>
                          <a:pt x="27425" y="71251"/>
                          <a:pt x="26070" y="71251"/>
                        </a:cubicBezTo>
                        <a:cubicBezTo>
                          <a:pt x="24224" y="71251"/>
                          <a:pt x="22900" y="70850"/>
                          <a:pt x="22192" y="70078"/>
                        </a:cubicBezTo>
                        <a:cubicBezTo>
                          <a:pt x="21669" y="69554"/>
                          <a:pt x="21084" y="68259"/>
                          <a:pt x="21084" y="65205"/>
                        </a:cubicBezTo>
                        <a:lnTo>
                          <a:pt x="21084" y="34669"/>
                        </a:lnTo>
                        <a:lnTo>
                          <a:pt x="34412" y="34669"/>
                        </a:lnTo>
                        <a:cubicBezTo>
                          <a:pt x="34904" y="34669"/>
                          <a:pt x="35304" y="34268"/>
                          <a:pt x="35304" y="33744"/>
                        </a:cubicBezTo>
                        <a:lnTo>
                          <a:pt x="35304" y="23380"/>
                        </a:lnTo>
                        <a:cubicBezTo>
                          <a:pt x="35304" y="22887"/>
                          <a:pt x="34904" y="22455"/>
                          <a:pt x="34412" y="22455"/>
                        </a:cubicBezTo>
                      </a:path>
                    </a:pathLst>
                  </a:custGeom>
                  <a:grpFill/>
                  <a:ln w="3075" cap="flat">
                    <a:noFill/>
                    <a:prstDash val="solid"/>
                    <a:miter/>
                  </a:ln>
                </p:spPr>
                <p:txBody>
                  <a:bodyPr rtlCol="0" anchor="ctr"/>
                  <a:lstStyle/>
                  <a:p>
                    <a:endParaRPr lang="en-IS">
                      <a:solidFill>
                        <a:schemeClr val="bg1"/>
                      </a:solidFill>
                    </a:endParaRPr>
                  </a:p>
                </p:txBody>
              </p:sp>
              <p:sp>
                <p:nvSpPr>
                  <p:cNvPr id="16" name="Freeform 15">
                    <a:extLst>
                      <a:ext uri="{FF2B5EF4-FFF2-40B4-BE49-F238E27FC236}">
                        <a16:creationId xmlns:a16="http://schemas.microsoft.com/office/drawing/2014/main" id="{213A1C6A-AFC7-2D60-3050-AB0FB496DED8}"/>
                      </a:ext>
                    </a:extLst>
                  </p:cNvPr>
                  <p:cNvSpPr/>
                  <p:nvPr/>
                </p:nvSpPr>
                <p:spPr>
                  <a:xfrm>
                    <a:off x="11337657" y="619457"/>
                    <a:ext cx="45343" cy="62182"/>
                  </a:xfrm>
                  <a:custGeom>
                    <a:avLst/>
                    <a:gdLst>
                      <a:gd name="connsiteX0" fmla="*/ 44174 w 45343"/>
                      <a:gd name="connsiteY0" fmla="*/ 36890 h 62182"/>
                      <a:gd name="connsiteX1" fmla="*/ 40265 w 45343"/>
                      <a:gd name="connsiteY1" fmla="*/ 31523 h 62182"/>
                      <a:gd name="connsiteX2" fmla="*/ 33986 w 45343"/>
                      <a:gd name="connsiteY2" fmla="*/ 27513 h 62182"/>
                      <a:gd name="connsiteX3" fmla="*/ 25491 w 45343"/>
                      <a:gd name="connsiteY3" fmla="*/ 23904 h 62182"/>
                      <a:gd name="connsiteX4" fmla="*/ 20258 w 45343"/>
                      <a:gd name="connsiteY4" fmla="*/ 21560 h 62182"/>
                      <a:gd name="connsiteX5" fmla="*/ 17180 w 45343"/>
                      <a:gd name="connsiteY5" fmla="*/ 19617 h 62182"/>
                      <a:gd name="connsiteX6" fmla="*/ 15795 w 45343"/>
                      <a:gd name="connsiteY6" fmla="*/ 18013 h 62182"/>
                      <a:gd name="connsiteX7" fmla="*/ 15456 w 45343"/>
                      <a:gd name="connsiteY7" fmla="*/ 16348 h 62182"/>
                      <a:gd name="connsiteX8" fmla="*/ 16965 w 45343"/>
                      <a:gd name="connsiteY8" fmla="*/ 13263 h 62182"/>
                      <a:gd name="connsiteX9" fmla="*/ 22413 w 45343"/>
                      <a:gd name="connsiteY9" fmla="*/ 11968 h 62182"/>
                      <a:gd name="connsiteX10" fmla="*/ 29892 w 45343"/>
                      <a:gd name="connsiteY10" fmla="*/ 13140 h 62182"/>
                      <a:gd name="connsiteX11" fmla="*/ 36756 w 45343"/>
                      <a:gd name="connsiteY11" fmla="*/ 16779 h 62182"/>
                      <a:gd name="connsiteX12" fmla="*/ 37464 w 45343"/>
                      <a:gd name="connsiteY12" fmla="*/ 16934 h 62182"/>
                      <a:gd name="connsiteX13" fmla="*/ 38049 w 45343"/>
                      <a:gd name="connsiteY13" fmla="*/ 16502 h 62182"/>
                      <a:gd name="connsiteX14" fmla="*/ 42973 w 45343"/>
                      <a:gd name="connsiteY14" fmla="*/ 7773 h 62182"/>
                      <a:gd name="connsiteX15" fmla="*/ 42727 w 45343"/>
                      <a:gd name="connsiteY15" fmla="*/ 6601 h 62182"/>
                      <a:gd name="connsiteX16" fmla="*/ 33555 w 45343"/>
                      <a:gd name="connsiteY16" fmla="*/ 1820 h 62182"/>
                      <a:gd name="connsiteX17" fmla="*/ 22690 w 45343"/>
                      <a:gd name="connsiteY17" fmla="*/ 0 h 62182"/>
                      <a:gd name="connsiteX18" fmla="*/ 14564 w 45343"/>
                      <a:gd name="connsiteY18" fmla="*/ 1018 h 62182"/>
                      <a:gd name="connsiteX19" fmla="*/ 8008 w 45343"/>
                      <a:gd name="connsiteY19" fmla="*/ 4133 h 62182"/>
                      <a:gd name="connsiteX20" fmla="*/ 3699 w 45343"/>
                      <a:gd name="connsiteY20" fmla="*/ 9438 h 62182"/>
                      <a:gd name="connsiteX21" fmla="*/ 2190 w 45343"/>
                      <a:gd name="connsiteY21" fmla="*/ 16687 h 62182"/>
                      <a:gd name="connsiteX22" fmla="*/ 3114 w 45343"/>
                      <a:gd name="connsiteY22" fmla="*/ 23010 h 62182"/>
                      <a:gd name="connsiteX23" fmla="*/ 6222 w 45343"/>
                      <a:gd name="connsiteY23" fmla="*/ 28038 h 62182"/>
                      <a:gd name="connsiteX24" fmla="*/ 11670 w 45343"/>
                      <a:gd name="connsiteY24" fmla="*/ 32109 h 62182"/>
                      <a:gd name="connsiteX25" fmla="*/ 19612 w 45343"/>
                      <a:gd name="connsiteY25" fmla="*/ 35749 h 62182"/>
                      <a:gd name="connsiteX26" fmla="*/ 29307 w 45343"/>
                      <a:gd name="connsiteY26" fmla="*/ 40098 h 62182"/>
                      <a:gd name="connsiteX27" fmla="*/ 32385 w 45343"/>
                      <a:gd name="connsiteY27" fmla="*/ 44601 h 62182"/>
                      <a:gd name="connsiteX28" fmla="*/ 22782 w 45343"/>
                      <a:gd name="connsiteY28" fmla="*/ 50091 h 62182"/>
                      <a:gd name="connsiteX29" fmla="*/ 14687 w 45343"/>
                      <a:gd name="connsiteY29" fmla="*/ 48703 h 62182"/>
                      <a:gd name="connsiteX30" fmla="*/ 6561 w 45343"/>
                      <a:gd name="connsiteY30" fmla="*/ 44508 h 62182"/>
                      <a:gd name="connsiteX31" fmla="*/ 5853 w 45343"/>
                      <a:gd name="connsiteY31" fmla="*/ 44354 h 62182"/>
                      <a:gd name="connsiteX32" fmla="*/ 5268 w 45343"/>
                      <a:gd name="connsiteY32" fmla="*/ 44786 h 62182"/>
                      <a:gd name="connsiteX33" fmla="*/ 128 w 45343"/>
                      <a:gd name="connsiteY33" fmla="*/ 53392 h 62182"/>
                      <a:gd name="connsiteX34" fmla="*/ 374 w 45343"/>
                      <a:gd name="connsiteY34" fmla="*/ 54595 h 62182"/>
                      <a:gd name="connsiteX35" fmla="*/ 10839 w 45343"/>
                      <a:gd name="connsiteY35" fmla="*/ 60023 h 62182"/>
                      <a:gd name="connsiteX36" fmla="*/ 22905 w 45343"/>
                      <a:gd name="connsiteY36" fmla="*/ 62182 h 62182"/>
                      <a:gd name="connsiteX37" fmla="*/ 31246 w 45343"/>
                      <a:gd name="connsiteY37" fmla="*/ 61288 h 62182"/>
                      <a:gd name="connsiteX38" fmla="*/ 38387 w 45343"/>
                      <a:gd name="connsiteY38" fmla="*/ 58296 h 62182"/>
                      <a:gd name="connsiteX39" fmla="*/ 43435 w 45343"/>
                      <a:gd name="connsiteY39" fmla="*/ 52744 h 62182"/>
                      <a:gd name="connsiteX40" fmla="*/ 45343 w 45343"/>
                      <a:gd name="connsiteY40" fmla="*/ 44200 h 62182"/>
                      <a:gd name="connsiteX41" fmla="*/ 44081 w 45343"/>
                      <a:gd name="connsiteY41" fmla="*/ 36890 h 6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5343" h="62182">
                        <a:moveTo>
                          <a:pt x="44174" y="36890"/>
                        </a:moveTo>
                        <a:cubicBezTo>
                          <a:pt x="43312" y="34854"/>
                          <a:pt x="41988" y="33065"/>
                          <a:pt x="40265" y="31523"/>
                        </a:cubicBezTo>
                        <a:cubicBezTo>
                          <a:pt x="38572" y="30042"/>
                          <a:pt x="36448" y="28685"/>
                          <a:pt x="33986" y="27513"/>
                        </a:cubicBezTo>
                        <a:cubicBezTo>
                          <a:pt x="31554" y="26372"/>
                          <a:pt x="28692" y="25138"/>
                          <a:pt x="25491" y="23904"/>
                        </a:cubicBezTo>
                        <a:cubicBezTo>
                          <a:pt x="23336" y="23041"/>
                          <a:pt x="21551" y="22239"/>
                          <a:pt x="20258" y="21560"/>
                        </a:cubicBezTo>
                        <a:cubicBezTo>
                          <a:pt x="18965" y="20882"/>
                          <a:pt x="17950" y="20234"/>
                          <a:pt x="17180" y="19617"/>
                        </a:cubicBezTo>
                        <a:cubicBezTo>
                          <a:pt x="16472" y="19062"/>
                          <a:pt x="16010" y="18507"/>
                          <a:pt x="15795" y="18013"/>
                        </a:cubicBezTo>
                        <a:cubicBezTo>
                          <a:pt x="15549" y="17520"/>
                          <a:pt x="15456" y="16964"/>
                          <a:pt x="15456" y="16348"/>
                        </a:cubicBezTo>
                        <a:cubicBezTo>
                          <a:pt x="15456" y="15083"/>
                          <a:pt x="15949" y="14065"/>
                          <a:pt x="16965" y="13263"/>
                        </a:cubicBezTo>
                        <a:cubicBezTo>
                          <a:pt x="18042" y="12399"/>
                          <a:pt x="19889" y="11968"/>
                          <a:pt x="22413" y="11968"/>
                        </a:cubicBezTo>
                        <a:cubicBezTo>
                          <a:pt x="24937" y="11968"/>
                          <a:pt x="27584" y="12369"/>
                          <a:pt x="29892" y="13140"/>
                        </a:cubicBezTo>
                        <a:cubicBezTo>
                          <a:pt x="32201" y="13911"/>
                          <a:pt x="34509" y="15145"/>
                          <a:pt x="36756" y="16779"/>
                        </a:cubicBezTo>
                        <a:cubicBezTo>
                          <a:pt x="36971" y="16934"/>
                          <a:pt x="37218" y="16995"/>
                          <a:pt x="37464" y="16934"/>
                        </a:cubicBezTo>
                        <a:cubicBezTo>
                          <a:pt x="37710" y="16872"/>
                          <a:pt x="37926" y="16718"/>
                          <a:pt x="38049" y="16502"/>
                        </a:cubicBezTo>
                        <a:lnTo>
                          <a:pt x="42973" y="7773"/>
                        </a:lnTo>
                        <a:cubicBezTo>
                          <a:pt x="43189" y="7372"/>
                          <a:pt x="43097" y="6878"/>
                          <a:pt x="42727" y="6601"/>
                        </a:cubicBezTo>
                        <a:cubicBezTo>
                          <a:pt x="40111" y="4627"/>
                          <a:pt x="37033" y="3023"/>
                          <a:pt x="33555" y="1820"/>
                        </a:cubicBezTo>
                        <a:cubicBezTo>
                          <a:pt x="30077" y="617"/>
                          <a:pt x="26414" y="0"/>
                          <a:pt x="22690" y="0"/>
                        </a:cubicBezTo>
                        <a:cubicBezTo>
                          <a:pt x="19766" y="0"/>
                          <a:pt x="17057" y="339"/>
                          <a:pt x="14564" y="1018"/>
                        </a:cubicBezTo>
                        <a:cubicBezTo>
                          <a:pt x="12071" y="1696"/>
                          <a:pt x="9854" y="2776"/>
                          <a:pt x="8008" y="4133"/>
                        </a:cubicBezTo>
                        <a:cubicBezTo>
                          <a:pt x="6161" y="5552"/>
                          <a:pt x="4684" y="7341"/>
                          <a:pt x="3699" y="9438"/>
                        </a:cubicBezTo>
                        <a:cubicBezTo>
                          <a:pt x="2683" y="11536"/>
                          <a:pt x="2190" y="13973"/>
                          <a:pt x="2190" y="16687"/>
                        </a:cubicBezTo>
                        <a:cubicBezTo>
                          <a:pt x="2190" y="19062"/>
                          <a:pt x="2498" y="21190"/>
                          <a:pt x="3114" y="23010"/>
                        </a:cubicBezTo>
                        <a:cubicBezTo>
                          <a:pt x="3729" y="24861"/>
                          <a:pt x="4776" y="26557"/>
                          <a:pt x="6222" y="28038"/>
                        </a:cubicBezTo>
                        <a:cubicBezTo>
                          <a:pt x="7638" y="29487"/>
                          <a:pt x="9454" y="30875"/>
                          <a:pt x="11670" y="32109"/>
                        </a:cubicBezTo>
                        <a:cubicBezTo>
                          <a:pt x="13856" y="33343"/>
                          <a:pt x="16534" y="34577"/>
                          <a:pt x="19612" y="35749"/>
                        </a:cubicBezTo>
                        <a:cubicBezTo>
                          <a:pt x="23705" y="37353"/>
                          <a:pt x="26968" y="38802"/>
                          <a:pt x="29307" y="40098"/>
                        </a:cubicBezTo>
                        <a:cubicBezTo>
                          <a:pt x="31400" y="41270"/>
                          <a:pt x="32385" y="42719"/>
                          <a:pt x="32385" y="44601"/>
                        </a:cubicBezTo>
                        <a:cubicBezTo>
                          <a:pt x="32385" y="45958"/>
                          <a:pt x="32385" y="50091"/>
                          <a:pt x="22782" y="50091"/>
                        </a:cubicBezTo>
                        <a:cubicBezTo>
                          <a:pt x="20197" y="50091"/>
                          <a:pt x="17457" y="49629"/>
                          <a:pt x="14687" y="48703"/>
                        </a:cubicBezTo>
                        <a:cubicBezTo>
                          <a:pt x="11886" y="47778"/>
                          <a:pt x="9147" y="46359"/>
                          <a:pt x="6561" y="44508"/>
                        </a:cubicBezTo>
                        <a:cubicBezTo>
                          <a:pt x="6346" y="44354"/>
                          <a:pt x="6099" y="44293"/>
                          <a:pt x="5853" y="44354"/>
                        </a:cubicBezTo>
                        <a:cubicBezTo>
                          <a:pt x="5607" y="44416"/>
                          <a:pt x="5391" y="44570"/>
                          <a:pt x="5268" y="44786"/>
                        </a:cubicBezTo>
                        <a:lnTo>
                          <a:pt x="128" y="53392"/>
                        </a:lnTo>
                        <a:cubicBezTo>
                          <a:pt x="-118" y="53793"/>
                          <a:pt x="5" y="54317"/>
                          <a:pt x="374" y="54595"/>
                        </a:cubicBezTo>
                        <a:cubicBezTo>
                          <a:pt x="3360" y="56785"/>
                          <a:pt x="6869" y="58604"/>
                          <a:pt x="10839" y="60023"/>
                        </a:cubicBezTo>
                        <a:cubicBezTo>
                          <a:pt x="14810" y="61442"/>
                          <a:pt x="18873" y="62182"/>
                          <a:pt x="22905" y="62182"/>
                        </a:cubicBezTo>
                        <a:cubicBezTo>
                          <a:pt x="25798" y="62182"/>
                          <a:pt x="28599" y="61874"/>
                          <a:pt x="31246" y="61288"/>
                        </a:cubicBezTo>
                        <a:cubicBezTo>
                          <a:pt x="33924" y="60671"/>
                          <a:pt x="36325" y="59684"/>
                          <a:pt x="38387" y="58296"/>
                        </a:cubicBezTo>
                        <a:cubicBezTo>
                          <a:pt x="40480" y="56908"/>
                          <a:pt x="42173" y="55026"/>
                          <a:pt x="43435" y="52744"/>
                        </a:cubicBezTo>
                        <a:cubicBezTo>
                          <a:pt x="44697" y="50461"/>
                          <a:pt x="45343" y="47562"/>
                          <a:pt x="45343" y="44200"/>
                        </a:cubicBezTo>
                        <a:cubicBezTo>
                          <a:pt x="45343" y="41362"/>
                          <a:pt x="44913" y="38926"/>
                          <a:pt x="44081" y="36890"/>
                        </a:cubicBezTo>
                      </a:path>
                    </a:pathLst>
                  </a:custGeom>
                  <a:grpFill/>
                  <a:ln w="3075" cap="flat">
                    <a:noFill/>
                    <a:prstDash val="solid"/>
                    <a:miter/>
                  </a:ln>
                </p:spPr>
                <p:txBody>
                  <a:bodyPr rtlCol="0" anchor="ctr"/>
                  <a:lstStyle/>
                  <a:p>
                    <a:endParaRPr lang="en-IS">
                      <a:solidFill>
                        <a:schemeClr val="bg1"/>
                      </a:solidFill>
                    </a:endParaRPr>
                  </a:p>
                </p:txBody>
              </p:sp>
              <p:sp>
                <p:nvSpPr>
                  <p:cNvPr id="17" name="Freeform 16">
                    <a:extLst>
                      <a:ext uri="{FF2B5EF4-FFF2-40B4-BE49-F238E27FC236}">
                        <a16:creationId xmlns:a16="http://schemas.microsoft.com/office/drawing/2014/main" id="{B8DA4CBC-FE78-C8A1-9471-C5A75B0E183E}"/>
                      </a:ext>
                    </a:extLst>
                  </p:cNvPr>
                  <p:cNvSpPr/>
                  <p:nvPr/>
                </p:nvSpPr>
                <p:spPr>
                  <a:xfrm>
                    <a:off x="11277673" y="619518"/>
                    <a:ext cx="53033" cy="62243"/>
                  </a:xfrm>
                  <a:custGeom>
                    <a:avLst/>
                    <a:gdLst>
                      <a:gd name="connsiteX0" fmla="*/ 37090 w 53033"/>
                      <a:gd name="connsiteY0" fmla="*/ 43429 h 62243"/>
                      <a:gd name="connsiteX1" fmla="*/ 26501 w 53033"/>
                      <a:gd name="connsiteY1" fmla="*/ 49598 h 62243"/>
                      <a:gd name="connsiteX2" fmla="*/ 17052 w 53033"/>
                      <a:gd name="connsiteY2" fmla="*/ 45033 h 62243"/>
                      <a:gd name="connsiteX3" fmla="*/ 12804 w 53033"/>
                      <a:gd name="connsiteY3" fmla="*/ 31091 h 62243"/>
                      <a:gd name="connsiteX4" fmla="*/ 16744 w 53033"/>
                      <a:gd name="connsiteY4" fmla="*/ 17520 h 62243"/>
                      <a:gd name="connsiteX5" fmla="*/ 26501 w 53033"/>
                      <a:gd name="connsiteY5" fmla="*/ 12585 h 62243"/>
                      <a:gd name="connsiteX6" fmla="*/ 36628 w 53033"/>
                      <a:gd name="connsiteY6" fmla="*/ 18044 h 62243"/>
                      <a:gd name="connsiteX7" fmla="*/ 40198 w 53033"/>
                      <a:gd name="connsiteY7" fmla="*/ 31091 h 62243"/>
                      <a:gd name="connsiteX8" fmla="*/ 37090 w 53033"/>
                      <a:gd name="connsiteY8" fmla="*/ 43460 h 62243"/>
                      <a:gd name="connsiteX9" fmla="*/ 26501 w 53033"/>
                      <a:gd name="connsiteY9" fmla="*/ 0 h 62243"/>
                      <a:gd name="connsiteX10" fmla="*/ 7603 w 53033"/>
                      <a:gd name="connsiteY10" fmla="*/ 8328 h 62243"/>
                      <a:gd name="connsiteX11" fmla="*/ 0 w 53033"/>
                      <a:gd name="connsiteY11" fmla="*/ 31122 h 62243"/>
                      <a:gd name="connsiteX12" fmla="*/ 8218 w 53033"/>
                      <a:gd name="connsiteY12" fmla="*/ 54564 h 62243"/>
                      <a:gd name="connsiteX13" fmla="*/ 26532 w 53033"/>
                      <a:gd name="connsiteY13" fmla="*/ 62244 h 62243"/>
                      <a:gd name="connsiteX14" fmla="*/ 47031 w 53033"/>
                      <a:gd name="connsiteY14" fmla="*/ 51911 h 62243"/>
                      <a:gd name="connsiteX15" fmla="*/ 53033 w 53033"/>
                      <a:gd name="connsiteY15" fmla="*/ 31153 h 62243"/>
                      <a:gd name="connsiteX16" fmla="*/ 46139 w 53033"/>
                      <a:gd name="connsiteY16" fmla="*/ 9222 h 62243"/>
                      <a:gd name="connsiteX17" fmla="*/ 26501 w 53033"/>
                      <a:gd name="connsiteY17" fmla="*/ 31 h 6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033" h="62243">
                        <a:moveTo>
                          <a:pt x="37090" y="43429"/>
                        </a:moveTo>
                        <a:cubicBezTo>
                          <a:pt x="34566" y="47315"/>
                          <a:pt x="30626" y="49598"/>
                          <a:pt x="26501" y="49598"/>
                        </a:cubicBezTo>
                        <a:cubicBezTo>
                          <a:pt x="22931" y="49598"/>
                          <a:pt x="19484" y="48056"/>
                          <a:pt x="17052" y="45033"/>
                        </a:cubicBezTo>
                        <a:cubicBezTo>
                          <a:pt x="14313" y="41640"/>
                          <a:pt x="12804" y="36489"/>
                          <a:pt x="12804" y="31091"/>
                        </a:cubicBezTo>
                        <a:cubicBezTo>
                          <a:pt x="12804" y="25693"/>
                          <a:pt x="14128" y="20882"/>
                          <a:pt x="16744" y="17520"/>
                        </a:cubicBezTo>
                        <a:cubicBezTo>
                          <a:pt x="19207" y="14312"/>
                          <a:pt x="22839" y="12585"/>
                          <a:pt x="26501" y="12585"/>
                        </a:cubicBezTo>
                        <a:cubicBezTo>
                          <a:pt x="30410" y="12585"/>
                          <a:pt x="34135" y="14528"/>
                          <a:pt x="36628" y="18044"/>
                        </a:cubicBezTo>
                        <a:cubicBezTo>
                          <a:pt x="38967" y="21375"/>
                          <a:pt x="40198" y="26156"/>
                          <a:pt x="40198" y="31091"/>
                        </a:cubicBezTo>
                        <a:cubicBezTo>
                          <a:pt x="40198" y="35749"/>
                          <a:pt x="39183" y="40190"/>
                          <a:pt x="37090" y="43460"/>
                        </a:cubicBezTo>
                        <a:moveTo>
                          <a:pt x="26501" y="0"/>
                        </a:moveTo>
                        <a:cubicBezTo>
                          <a:pt x="19360" y="0"/>
                          <a:pt x="12374" y="2961"/>
                          <a:pt x="7603" y="8328"/>
                        </a:cubicBezTo>
                        <a:cubicBezTo>
                          <a:pt x="2586" y="14003"/>
                          <a:pt x="0" y="22300"/>
                          <a:pt x="0" y="31122"/>
                        </a:cubicBezTo>
                        <a:cubicBezTo>
                          <a:pt x="0" y="39943"/>
                          <a:pt x="2924" y="48858"/>
                          <a:pt x="8218" y="54564"/>
                        </a:cubicBezTo>
                        <a:cubicBezTo>
                          <a:pt x="12928" y="59653"/>
                          <a:pt x="19607" y="62244"/>
                          <a:pt x="26532" y="62244"/>
                        </a:cubicBezTo>
                        <a:cubicBezTo>
                          <a:pt x="34504" y="62244"/>
                          <a:pt x="42168" y="58450"/>
                          <a:pt x="47031" y="51911"/>
                        </a:cubicBezTo>
                        <a:cubicBezTo>
                          <a:pt x="51094" y="46452"/>
                          <a:pt x="53033" y="38956"/>
                          <a:pt x="53033" y="31153"/>
                        </a:cubicBezTo>
                        <a:cubicBezTo>
                          <a:pt x="53033" y="22825"/>
                          <a:pt x="50694" y="14805"/>
                          <a:pt x="46139" y="9222"/>
                        </a:cubicBezTo>
                        <a:cubicBezTo>
                          <a:pt x="41306" y="3269"/>
                          <a:pt x="34073" y="31"/>
                          <a:pt x="26501" y="31"/>
                        </a:cubicBezTo>
                      </a:path>
                    </a:pathLst>
                  </a:custGeom>
                  <a:grpFill/>
                  <a:ln w="3075" cap="flat">
                    <a:noFill/>
                    <a:prstDash val="solid"/>
                    <a:miter/>
                  </a:ln>
                </p:spPr>
                <p:txBody>
                  <a:bodyPr rtlCol="0" anchor="ctr"/>
                  <a:lstStyle/>
                  <a:p>
                    <a:endParaRPr lang="en-IS">
                      <a:solidFill>
                        <a:schemeClr val="bg1"/>
                      </a:solidFill>
                    </a:endParaRPr>
                  </a:p>
                </p:txBody>
              </p:sp>
            </p:grpSp>
            <p:sp>
              <p:nvSpPr>
                <p:cNvPr id="12" name="Freeform 11">
                  <a:extLst>
                    <a:ext uri="{FF2B5EF4-FFF2-40B4-BE49-F238E27FC236}">
                      <a16:creationId xmlns:a16="http://schemas.microsoft.com/office/drawing/2014/main" id="{46F0BAD4-69F6-25CD-1CC9-75CD4A9E6B49}"/>
                    </a:ext>
                  </a:extLst>
                </p:cNvPr>
                <p:cNvSpPr/>
                <p:nvPr/>
              </p:nvSpPr>
              <p:spPr>
                <a:xfrm>
                  <a:off x="11291955" y="598359"/>
                  <a:ext cx="24439" cy="12337"/>
                </a:xfrm>
                <a:custGeom>
                  <a:avLst/>
                  <a:gdLst>
                    <a:gd name="connsiteX0" fmla="*/ 12220 w 24439"/>
                    <a:gd name="connsiteY0" fmla="*/ 0 h 12337"/>
                    <a:gd name="connsiteX1" fmla="*/ 0 w 24439"/>
                    <a:gd name="connsiteY1" fmla="*/ 12338 h 12337"/>
                    <a:gd name="connsiteX2" fmla="*/ 24439 w 24439"/>
                    <a:gd name="connsiteY2" fmla="*/ 12338 h 12337"/>
                    <a:gd name="connsiteX3" fmla="*/ 12220 w 24439"/>
                    <a:gd name="connsiteY3" fmla="*/ 0 h 12337"/>
                  </a:gdLst>
                  <a:ahLst/>
                  <a:cxnLst>
                    <a:cxn ang="0">
                      <a:pos x="connsiteX0" y="connsiteY0"/>
                    </a:cxn>
                    <a:cxn ang="0">
                      <a:pos x="connsiteX1" y="connsiteY1"/>
                    </a:cxn>
                    <a:cxn ang="0">
                      <a:pos x="connsiteX2" y="connsiteY2"/>
                    </a:cxn>
                    <a:cxn ang="0">
                      <a:pos x="connsiteX3" y="connsiteY3"/>
                    </a:cxn>
                  </a:cxnLst>
                  <a:rect l="l" t="t" r="r" b="b"/>
                  <a:pathLst>
                    <a:path w="24439" h="12337">
                      <a:moveTo>
                        <a:pt x="12220" y="0"/>
                      </a:moveTo>
                      <a:lnTo>
                        <a:pt x="0" y="12338"/>
                      </a:lnTo>
                      <a:lnTo>
                        <a:pt x="24439" y="12338"/>
                      </a:lnTo>
                      <a:lnTo>
                        <a:pt x="12220" y="0"/>
                      </a:lnTo>
                      <a:close/>
                    </a:path>
                  </a:pathLst>
                </a:custGeom>
                <a:solidFill>
                  <a:srgbClr val="BED900"/>
                </a:solidFill>
                <a:ln w="3075" cap="flat">
                  <a:noFill/>
                  <a:prstDash val="solid"/>
                  <a:miter/>
                </a:ln>
              </p:spPr>
              <p:txBody>
                <a:bodyPr rtlCol="0" anchor="ctr"/>
                <a:lstStyle/>
                <a:p>
                  <a:endParaRPr lang="en-IS">
                    <a:solidFill>
                      <a:schemeClr val="bg1"/>
                    </a:solidFill>
                  </a:endParaRPr>
                </a:p>
              </p:txBody>
            </p:sp>
          </p:grpSp>
        </p:grpSp>
      </p:grpSp>
      <p:sp>
        <p:nvSpPr>
          <p:cNvPr id="43" name="Text Placeholder 8">
            <a:extLst>
              <a:ext uri="{FF2B5EF4-FFF2-40B4-BE49-F238E27FC236}">
                <a16:creationId xmlns:a16="http://schemas.microsoft.com/office/drawing/2014/main" id="{349A906B-7F77-0857-416B-728E6E607D79}"/>
              </a:ext>
            </a:extLst>
          </p:cNvPr>
          <p:cNvSpPr>
            <a:spLocks noGrp="1"/>
          </p:cNvSpPr>
          <p:nvPr>
            <p:ph type="body" sz="quarter" idx="10" hasCustomPrompt="1"/>
          </p:nvPr>
        </p:nvSpPr>
        <p:spPr>
          <a:xfrm>
            <a:off x="5287159" y="997527"/>
            <a:ext cx="6570434" cy="5544102"/>
          </a:xfrm>
          <a:prstGeom prst="rect">
            <a:avLst/>
          </a:prstGeom>
        </p:spPr>
        <p:txBody>
          <a:bodyPr/>
          <a:lstStyle>
            <a:lvl1pPr>
              <a:defRPr sz="2400">
                <a:solidFill>
                  <a:schemeClr val="bg1"/>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Tree>
    <p:extLst>
      <p:ext uri="{BB962C8B-B14F-4D97-AF65-F5344CB8AC3E}">
        <p14:creationId xmlns:p14="http://schemas.microsoft.com/office/powerpoint/2010/main" val="107716931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userDrawn="1">
  <p:cSld name="4">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70168AD-C0C4-9641-8C02-1ACFE8EA8DFD}"/>
              </a:ext>
            </a:extLst>
          </p:cNvPr>
          <p:cNvSpPr>
            <a:spLocks noGrp="1"/>
          </p:cNvSpPr>
          <p:nvPr>
            <p:ph type="pic" sz="quarter" idx="11" hasCustomPrompt="1"/>
          </p:nvPr>
        </p:nvSpPr>
        <p:spPr>
          <a:xfrm>
            <a:off x="7609114" y="555177"/>
            <a:ext cx="4582886" cy="6208705"/>
          </a:xfrm>
          <a:prstGeom prst="rect">
            <a:avLst/>
          </a:prstGeom>
        </p:spPr>
        <p:txBody>
          <a:bodyPr/>
          <a:lstStyle>
            <a:lvl1pPr marL="0" indent="0" algn="ctr">
              <a:buNone/>
              <a:defRPr>
                <a:solidFill>
                  <a:srgbClr val="323133"/>
                </a:solidFill>
                <a:latin typeface="Segoe UI" panose="020B0502040204020203" pitchFamily="34" charset="0"/>
                <a:cs typeface="Segoe UI" panose="020B0502040204020203" pitchFamily="34" charset="0"/>
              </a:defRPr>
            </a:lvl1pPr>
          </a:lstStyle>
          <a:p>
            <a:r>
              <a:rPr lang="en-IS"/>
              <a:t>Insert picture</a:t>
            </a:r>
          </a:p>
        </p:txBody>
      </p:sp>
      <p:cxnSp>
        <p:nvCxnSpPr>
          <p:cNvPr id="8" name="Straight Connector 7">
            <a:extLst>
              <a:ext uri="{FF2B5EF4-FFF2-40B4-BE49-F238E27FC236}">
                <a16:creationId xmlns:a16="http://schemas.microsoft.com/office/drawing/2014/main" id="{0C5F1984-C73F-134F-9911-E66EE857E453}"/>
              </a:ext>
            </a:extLst>
          </p:cNvPr>
          <p:cNvCxnSpPr>
            <a:cxnSpLocks/>
          </p:cNvCxnSpPr>
          <p:nvPr userDrawn="1"/>
        </p:nvCxnSpPr>
        <p:spPr>
          <a:xfrm flipH="1">
            <a:off x="340290" y="275659"/>
            <a:ext cx="8894170"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EB5A95B-1B14-7F43-8414-E39B53C56D5A}"/>
              </a:ext>
            </a:extLst>
          </p:cNvPr>
          <p:cNvCxnSpPr>
            <a:cxnSpLocks/>
          </p:cNvCxnSpPr>
          <p:nvPr userDrawn="1"/>
        </p:nvCxnSpPr>
        <p:spPr>
          <a:xfrm flipH="1">
            <a:off x="10549692" y="275659"/>
            <a:ext cx="1642308"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p:nvPr>
        </p:nvSpPr>
        <p:spPr>
          <a:xfrm>
            <a:off x="340290" y="1352550"/>
            <a:ext cx="6816054" cy="5073650"/>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sp>
        <p:nvSpPr>
          <p:cNvPr id="12" name="Title Placeholder 12">
            <a:extLst>
              <a:ext uri="{FF2B5EF4-FFF2-40B4-BE49-F238E27FC236}">
                <a16:creationId xmlns:a16="http://schemas.microsoft.com/office/drawing/2014/main" id="{B481A195-D889-E642-93F2-1B3B1F9DA05E}"/>
              </a:ext>
            </a:extLst>
          </p:cNvPr>
          <p:cNvSpPr>
            <a:spLocks noGrp="1"/>
          </p:cNvSpPr>
          <p:nvPr>
            <p:ph type="title" hasCustomPrompt="1"/>
          </p:nvPr>
        </p:nvSpPr>
        <p:spPr>
          <a:xfrm>
            <a:off x="340290" y="488601"/>
            <a:ext cx="6816055" cy="588637"/>
          </a:xfrm>
          <a:prstGeom prst="rect">
            <a:avLst/>
          </a:prstGeom>
        </p:spPr>
        <p:txBody>
          <a:bodyPr vert="horz" lIns="91440" tIns="45720" rIns="91440" bIns="45720" rtlCol="0" anchor="t" anchorCtr="0">
            <a:normAutofit/>
          </a:bodyPr>
          <a:lstStyle>
            <a:lvl1pPr>
              <a:defRPr sz="3600">
                <a:solidFill>
                  <a:srgbClr val="361D5C"/>
                </a:solidFill>
              </a:defRPr>
            </a:lvl1pPr>
          </a:lstStyle>
          <a:p>
            <a:r>
              <a:rPr lang="en-GB"/>
              <a:t>Insert slide title</a:t>
            </a:r>
            <a:endParaRPr lang="en-IS"/>
          </a:p>
        </p:txBody>
      </p:sp>
      <p:pic>
        <p:nvPicPr>
          <p:cNvPr id="13" name="Graphic 12">
            <a:extLst>
              <a:ext uri="{FF2B5EF4-FFF2-40B4-BE49-F238E27FC236}">
                <a16:creationId xmlns:a16="http://schemas.microsoft.com/office/drawing/2014/main" id="{D24DECEA-C020-205E-B14B-1A6A0C7E64FA}"/>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9388075" y="94118"/>
            <a:ext cx="1008000" cy="372708"/>
          </a:xfrm>
          <a:prstGeom prst="rect">
            <a:avLst/>
          </a:prstGeom>
        </p:spPr>
      </p:pic>
      <p:sp>
        <p:nvSpPr>
          <p:cNvPr id="14" name="Rectangle 13">
            <a:extLst>
              <a:ext uri="{FF2B5EF4-FFF2-40B4-BE49-F238E27FC236}">
                <a16:creationId xmlns:a16="http://schemas.microsoft.com/office/drawing/2014/main" id="{66D90B3E-3A7F-3711-CF80-812FE43D1EF3}"/>
              </a:ext>
            </a:extLst>
          </p:cNvPr>
          <p:cNvSpPr/>
          <p:nvPr userDrawn="1"/>
        </p:nvSpPr>
        <p:spPr>
          <a:xfrm>
            <a:off x="0" y="6763882"/>
            <a:ext cx="12191999" cy="94118"/>
          </a:xfrm>
          <a:prstGeom prst="rect">
            <a:avLst/>
          </a:prstGeom>
          <a:solidFill>
            <a:srgbClr val="361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spTree>
    <p:extLst>
      <p:ext uri="{BB962C8B-B14F-4D97-AF65-F5344CB8AC3E}">
        <p14:creationId xmlns:p14="http://schemas.microsoft.com/office/powerpoint/2010/main" val="367844631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userDrawn="1">
  <p:cSld name="3">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70168AD-C0C4-9641-8C02-1ACFE8EA8DFD}"/>
              </a:ext>
            </a:extLst>
          </p:cNvPr>
          <p:cNvSpPr>
            <a:spLocks noGrp="1"/>
          </p:cNvSpPr>
          <p:nvPr>
            <p:ph type="pic" sz="quarter" idx="11" hasCustomPrompt="1"/>
          </p:nvPr>
        </p:nvSpPr>
        <p:spPr>
          <a:xfrm>
            <a:off x="0" y="10"/>
            <a:ext cx="4874400" cy="6763872"/>
          </a:xfrm>
          <a:prstGeom prst="rect">
            <a:avLst/>
          </a:prstGeom>
        </p:spPr>
        <p:txBody>
          <a:bodyPr/>
          <a:lstStyle>
            <a:lvl1pPr marL="0" indent="0" algn="ctr">
              <a:buNone/>
              <a:defRPr>
                <a:solidFill>
                  <a:srgbClr val="323133"/>
                </a:solidFill>
                <a:latin typeface="Segoe UI" panose="020B0502040204020203" pitchFamily="34" charset="0"/>
                <a:cs typeface="Segoe UI" panose="020B0502040204020203" pitchFamily="34" charset="0"/>
              </a:defRPr>
            </a:lvl1pPr>
          </a:lstStyle>
          <a:p>
            <a:r>
              <a:rPr lang="en-IS"/>
              <a:t>Insert picture</a:t>
            </a:r>
          </a:p>
        </p:txBody>
      </p:sp>
      <p:sp>
        <p:nvSpPr>
          <p:cNvPr id="7" name="Title Placeholder 12">
            <a:extLst>
              <a:ext uri="{FF2B5EF4-FFF2-40B4-BE49-F238E27FC236}">
                <a16:creationId xmlns:a16="http://schemas.microsoft.com/office/drawing/2014/main" id="{1DA0E6A1-66AF-A644-9030-3203CC82577A}"/>
              </a:ext>
            </a:extLst>
          </p:cNvPr>
          <p:cNvSpPr>
            <a:spLocks noGrp="1"/>
          </p:cNvSpPr>
          <p:nvPr>
            <p:ph type="title" hasCustomPrompt="1"/>
          </p:nvPr>
        </p:nvSpPr>
        <p:spPr>
          <a:xfrm>
            <a:off x="5213445" y="488601"/>
            <a:ext cx="6638262" cy="588637"/>
          </a:xfrm>
          <a:prstGeom prst="rect">
            <a:avLst/>
          </a:prstGeom>
        </p:spPr>
        <p:txBody>
          <a:bodyPr vert="horz" lIns="91440" tIns="45720" rIns="91440" bIns="45720" rtlCol="0" anchor="t" anchorCtr="0">
            <a:normAutofit/>
          </a:bodyPr>
          <a:lstStyle>
            <a:lvl1pPr>
              <a:defRPr sz="3600">
                <a:solidFill>
                  <a:srgbClr val="361D5C"/>
                </a:solidFill>
              </a:defRPr>
            </a:lvl1pPr>
          </a:lstStyle>
          <a:p>
            <a:r>
              <a:rPr lang="en-GB"/>
              <a:t>Insert slide title</a:t>
            </a:r>
            <a:endParaRPr lang="en-IS"/>
          </a:p>
        </p:txBody>
      </p:sp>
      <p:cxnSp>
        <p:nvCxnSpPr>
          <p:cNvPr id="8" name="Straight Connector 7">
            <a:extLst>
              <a:ext uri="{FF2B5EF4-FFF2-40B4-BE49-F238E27FC236}">
                <a16:creationId xmlns:a16="http://schemas.microsoft.com/office/drawing/2014/main" id="{0C5F1984-C73F-134F-9911-E66EE857E453}"/>
              </a:ext>
            </a:extLst>
          </p:cNvPr>
          <p:cNvCxnSpPr>
            <a:cxnSpLocks/>
          </p:cNvCxnSpPr>
          <p:nvPr userDrawn="1"/>
        </p:nvCxnSpPr>
        <p:spPr>
          <a:xfrm flipH="1">
            <a:off x="5213445" y="275659"/>
            <a:ext cx="2661514"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EB5A95B-1B14-7F43-8414-E39B53C56D5A}"/>
              </a:ext>
            </a:extLst>
          </p:cNvPr>
          <p:cNvCxnSpPr>
            <a:cxnSpLocks/>
          </p:cNvCxnSpPr>
          <p:nvPr userDrawn="1"/>
        </p:nvCxnSpPr>
        <p:spPr>
          <a:xfrm flipH="1">
            <a:off x="9190191" y="275659"/>
            <a:ext cx="2661516" cy="0"/>
          </a:xfrm>
          <a:prstGeom prst="line">
            <a:avLst/>
          </a:prstGeom>
          <a:ln>
            <a:solidFill>
              <a:srgbClr val="943267"/>
            </a:solidFill>
          </a:ln>
        </p:spPr>
        <p:style>
          <a:lnRef idx="1">
            <a:schemeClr val="accent1"/>
          </a:lnRef>
          <a:fillRef idx="0">
            <a:schemeClr val="accent1"/>
          </a:fillRef>
          <a:effectRef idx="0">
            <a:schemeClr val="accent1"/>
          </a:effectRef>
          <a:fontRef idx="minor">
            <a:schemeClr val="tx1"/>
          </a:fontRef>
        </p:style>
      </p:cxnSp>
      <p:sp>
        <p:nvSpPr>
          <p:cNvPr id="11" name="Text Placeholder 8">
            <a:extLst>
              <a:ext uri="{FF2B5EF4-FFF2-40B4-BE49-F238E27FC236}">
                <a16:creationId xmlns:a16="http://schemas.microsoft.com/office/drawing/2014/main" id="{93172F69-851E-354C-9F9C-79583502B72A}"/>
              </a:ext>
            </a:extLst>
          </p:cNvPr>
          <p:cNvSpPr>
            <a:spLocks noGrp="1"/>
          </p:cNvSpPr>
          <p:nvPr>
            <p:ph type="body" sz="quarter" idx="10"/>
          </p:nvPr>
        </p:nvSpPr>
        <p:spPr>
          <a:xfrm>
            <a:off x="5213445" y="1352550"/>
            <a:ext cx="6638262" cy="5073650"/>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pic>
        <p:nvPicPr>
          <p:cNvPr id="12" name="Graphic 11">
            <a:extLst>
              <a:ext uri="{FF2B5EF4-FFF2-40B4-BE49-F238E27FC236}">
                <a16:creationId xmlns:a16="http://schemas.microsoft.com/office/drawing/2014/main" id="{B2ED9295-5878-6ABD-0EEE-2B92532E4E95}"/>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8028574" y="94118"/>
            <a:ext cx="1008000" cy="372708"/>
          </a:xfrm>
          <a:prstGeom prst="rect">
            <a:avLst/>
          </a:prstGeom>
        </p:spPr>
      </p:pic>
      <p:sp>
        <p:nvSpPr>
          <p:cNvPr id="9" name="Rectangle 8">
            <a:extLst>
              <a:ext uri="{FF2B5EF4-FFF2-40B4-BE49-F238E27FC236}">
                <a16:creationId xmlns:a16="http://schemas.microsoft.com/office/drawing/2014/main" id="{C927A073-0059-2A4C-42E1-31A5AE78F844}"/>
              </a:ext>
            </a:extLst>
          </p:cNvPr>
          <p:cNvSpPr/>
          <p:nvPr userDrawn="1"/>
        </p:nvSpPr>
        <p:spPr>
          <a:xfrm>
            <a:off x="0" y="6763882"/>
            <a:ext cx="12191999" cy="94118"/>
          </a:xfrm>
          <a:prstGeom prst="rect">
            <a:avLst/>
          </a:prstGeom>
          <a:solidFill>
            <a:srgbClr val="361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spTree>
    <p:extLst>
      <p:ext uri="{BB962C8B-B14F-4D97-AF65-F5344CB8AC3E}">
        <p14:creationId xmlns:p14="http://schemas.microsoft.com/office/powerpoint/2010/main" val="320398701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userDrawn="1">
  <p:cSld name="LS Central 4">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8582AF3E-986C-FB4E-81F7-E29E877A7736}"/>
              </a:ext>
            </a:extLst>
          </p:cNvPr>
          <p:cNvSpPr>
            <a:spLocks noGrp="1"/>
          </p:cNvSpPr>
          <p:nvPr>
            <p:ph type="pic" sz="quarter" idx="11" hasCustomPrompt="1"/>
          </p:nvPr>
        </p:nvSpPr>
        <p:spPr>
          <a:xfrm>
            <a:off x="7609114" y="544289"/>
            <a:ext cx="4582886" cy="5769423"/>
          </a:xfrm>
          <a:prstGeom prst="rect">
            <a:avLst/>
          </a:prstGeom>
        </p:spPr>
        <p:txBody>
          <a:bodyPr/>
          <a:lstStyle>
            <a:lvl1pPr marL="0" indent="0" algn="ctr">
              <a:buNone/>
              <a:defRPr>
                <a:solidFill>
                  <a:srgbClr val="323133"/>
                </a:solidFill>
                <a:latin typeface="Segoe UI" panose="020B0502040204020203" pitchFamily="34" charset="0"/>
                <a:cs typeface="Segoe UI" panose="020B0502040204020203" pitchFamily="34" charset="0"/>
              </a:defRPr>
            </a:lvl1pPr>
          </a:lstStyle>
          <a:p>
            <a:r>
              <a:rPr lang="en-IS"/>
              <a:t>Insert picture</a:t>
            </a:r>
          </a:p>
        </p:txBody>
      </p:sp>
      <p:sp>
        <p:nvSpPr>
          <p:cNvPr id="6" name="Text Placeholder 8">
            <a:extLst>
              <a:ext uri="{FF2B5EF4-FFF2-40B4-BE49-F238E27FC236}">
                <a16:creationId xmlns:a16="http://schemas.microsoft.com/office/drawing/2014/main" id="{922FECE6-2948-0E42-889E-AB3276D7C136}"/>
              </a:ext>
            </a:extLst>
          </p:cNvPr>
          <p:cNvSpPr>
            <a:spLocks noGrp="1"/>
          </p:cNvSpPr>
          <p:nvPr>
            <p:ph type="body" sz="quarter" idx="10"/>
          </p:nvPr>
        </p:nvSpPr>
        <p:spPr>
          <a:xfrm>
            <a:off x="340290" y="1352550"/>
            <a:ext cx="6816054" cy="4961162"/>
          </a:xfrm>
          <a:prstGeom prst="rect">
            <a:avLst/>
          </a:prstGeom>
        </p:spPr>
        <p:txBody>
          <a:bodyPr/>
          <a:lstStyle>
            <a:lvl1pPr>
              <a:defRPr>
                <a:solidFill>
                  <a:srgbClr val="323133"/>
                </a:solidFill>
                <a:latin typeface="Segoe UI" panose="020B0502040204020203"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S"/>
          </a:p>
        </p:txBody>
      </p:sp>
      <p:sp>
        <p:nvSpPr>
          <p:cNvPr id="7" name="Title Placeholder 12">
            <a:extLst>
              <a:ext uri="{FF2B5EF4-FFF2-40B4-BE49-F238E27FC236}">
                <a16:creationId xmlns:a16="http://schemas.microsoft.com/office/drawing/2014/main" id="{6C5E7629-C9F0-B04B-98AB-B647A4074F63}"/>
              </a:ext>
            </a:extLst>
          </p:cNvPr>
          <p:cNvSpPr>
            <a:spLocks noGrp="1"/>
          </p:cNvSpPr>
          <p:nvPr>
            <p:ph type="title" hasCustomPrompt="1"/>
          </p:nvPr>
        </p:nvSpPr>
        <p:spPr>
          <a:xfrm>
            <a:off x="340290" y="488601"/>
            <a:ext cx="6816055" cy="588637"/>
          </a:xfrm>
          <a:prstGeom prst="rect">
            <a:avLst/>
          </a:prstGeom>
        </p:spPr>
        <p:txBody>
          <a:bodyPr vert="horz" lIns="91440" tIns="45720" rIns="91440" bIns="45720" rtlCol="0" anchor="t" anchorCtr="0">
            <a:normAutofit/>
          </a:bodyPr>
          <a:lstStyle>
            <a:lvl1pPr>
              <a:defRPr sz="3600">
                <a:solidFill>
                  <a:srgbClr val="361D5C"/>
                </a:solidFill>
              </a:defRPr>
            </a:lvl1pPr>
          </a:lstStyle>
          <a:p>
            <a:r>
              <a:rPr lang="en-GB"/>
              <a:t>Insert slide title</a:t>
            </a:r>
            <a:endParaRPr lang="en-IS"/>
          </a:p>
        </p:txBody>
      </p:sp>
      <p:sp>
        <p:nvSpPr>
          <p:cNvPr id="14" name="Rectangle 13">
            <a:extLst>
              <a:ext uri="{FF2B5EF4-FFF2-40B4-BE49-F238E27FC236}">
                <a16:creationId xmlns:a16="http://schemas.microsoft.com/office/drawing/2014/main" id="{65DD32FD-66BF-7E44-B1A7-D341AC08E35A}"/>
              </a:ext>
            </a:extLst>
          </p:cNvPr>
          <p:cNvSpPr/>
          <p:nvPr userDrawn="1"/>
        </p:nvSpPr>
        <p:spPr>
          <a:xfrm>
            <a:off x="0" y="0"/>
            <a:ext cx="111760" cy="6858000"/>
          </a:xfrm>
          <a:prstGeom prst="rect">
            <a:avLst/>
          </a:prstGeom>
          <a:solidFill>
            <a:srgbClr val="1388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cxnSp>
        <p:nvCxnSpPr>
          <p:cNvPr id="15" name="Straight Connector 14">
            <a:extLst>
              <a:ext uri="{FF2B5EF4-FFF2-40B4-BE49-F238E27FC236}">
                <a16:creationId xmlns:a16="http://schemas.microsoft.com/office/drawing/2014/main" id="{91D85F05-6996-704B-9AEC-863B0CCCFC23}"/>
              </a:ext>
            </a:extLst>
          </p:cNvPr>
          <p:cNvCxnSpPr>
            <a:cxnSpLocks/>
          </p:cNvCxnSpPr>
          <p:nvPr userDrawn="1"/>
        </p:nvCxnSpPr>
        <p:spPr>
          <a:xfrm>
            <a:off x="173812" y="0"/>
            <a:ext cx="0" cy="6858000"/>
          </a:xfrm>
          <a:prstGeom prst="line">
            <a:avLst/>
          </a:prstGeom>
          <a:ln>
            <a:solidFill>
              <a:srgbClr val="8ED6E7"/>
            </a:solidFill>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1BF65061-E009-2280-21BA-6A751A6CBF08}"/>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10778151" y="182167"/>
            <a:ext cx="1192319" cy="214446"/>
          </a:xfrm>
          <a:prstGeom prst="rect">
            <a:avLst/>
          </a:prstGeom>
        </p:spPr>
      </p:pic>
    </p:spTree>
    <p:extLst>
      <p:ext uri="{BB962C8B-B14F-4D97-AF65-F5344CB8AC3E}">
        <p14:creationId xmlns:p14="http://schemas.microsoft.com/office/powerpoint/2010/main" val="259676335"/>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3515218"/>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Emtpy with logo">
    <p:spTree>
      <p:nvGrpSpPr>
        <p:cNvPr id="1" name=""/>
        <p:cNvGrpSpPr/>
        <p:nvPr/>
      </p:nvGrpSpPr>
      <p:grpSpPr>
        <a:xfrm>
          <a:off x="0" y="0"/>
          <a:ext cx="0" cy="0"/>
          <a:chOff x="0" y="0"/>
          <a:chExt cx="0" cy="0"/>
        </a:xfrm>
      </p:grpSpPr>
      <p:pic>
        <p:nvPicPr>
          <p:cNvPr id="3" name="Picture 1">
            <a:extLst>
              <a:ext uri="{FF2B5EF4-FFF2-40B4-BE49-F238E27FC236}">
                <a16:creationId xmlns:a16="http://schemas.microsoft.com/office/drawing/2014/main" id="{B1ECC48A-A0D5-D623-3BF2-C8DDB6B164F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426522774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3546790099"/>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6" name="Group 5">
            <a:extLst>
              <a:ext uri="{FF2B5EF4-FFF2-40B4-BE49-F238E27FC236}">
                <a16:creationId xmlns:a16="http://schemas.microsoft.com/office/drawing/2014/main" id="{641C3EF6-4EB6-0621-1F71-CD8A930DEB08}"/>
              </a:ext>
            </a:extLst>
          </p:cNvPr>
          <p:cNvGrpSpPr/>
          <p:nvPr userDrawn="1"/>
        </p:nvGrpSpPr>
        <p:grpSpPr>
          <a:xfrm>
            <a:off x="10223653" y="3709107"/>
            <a:ext cx="1968347" cy="3148894"/>
            <a:chOff x="10223653" y="3709107"/>
            <a:chExt cx="1968347" cy="3148894"/>
          </a:xfrm>
        </p:grpSpPr>
        <p:sp>
          <p:nvSpPr>
            <p:cNvPr id="7" name="Freeform 6">
              <a:extLst>
                <a:ext uri="{FF2B5EF4-FFF2-40B4-BE49-F238E27FC236}">
                  <a16:creationId xmlns:a16="http://schemas.microsoft.com/office/drawing/2014/main" id="{08594F84-DD18-116A-EBF6-7B4564D4F7FA}"/>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8C38A67-D69D-4C87-820E-BD5745EBDD25}"/>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C05A447B-E050-1210-7BA4-E131DA569322}"/>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E61E3D16-3E1A-3939-A205-B63D6E1310E9}"/>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ECD72B58-CB78-74AA-AD3A-F63459F0024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1542291290"/>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sp>
        <p:nvSpPr>
          <p:cNvPr id="42" name="Text Placeholder 41">
            <a:extLst>
              <a:ext uri="{FF2B5EF4-FFF2-40B4-BE49-F238E27FC236}">
                <a16:creationId xmlns:a16="http://schemas.microsoft.com/office/drawing/2014/main" id="{1D9041B6-6DB5-2FDF-C9CB-8D083C2FD493}"/>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reeform 4">
            <a:extLst>
              <a:ext uri="{FF2B5EF4-FFF2-40B4-BE49-F238E27FC236}">
                <a16:creationId xmlns:a16="http://schemas.microsoft.com/office/drawing/2014/main" id="{212AF0F1-4ACD-6081-2C35-E882471E6B0E}"/>
              </a:ext>
            </a:extLst>
          </p:cNvPr>
          <p:cNvSpPr/>
          <p:nvPr userDrawn="1"/>
        </p:nvSpPr>
        <p:spPr>
          <a:xfrm rot="18900000">
            <a:off x="9949464" y="5817782"/>
            <a:ext cx="2188813" cy="1818785"/>
          </a:xfrm>
          <a:custGeom>
            <a:avLst/>
            <a:gdLst>
              <a:gd name="csX0" fmla="*/ 1796177 w 2188813"/>
              <a:gd name="csY0" fmla="*/ 931824 h 1818785"/>
              <a:gd name="csX1" fmla="*/ 1973543 w 2188813"/>
              <a:gd name="csY1" fmla="*/ 1122464 h 1818785"/>
              <a:gd name="csX2" fmla="*/ 2156219 w 2188813"/>
              <a:gd name="csY2" fmla="*/ 1385618 h 1818785"/>
              <a:gd name="csX3" fmla="*/ 2188813 w 2188813"/>
              <a:gd name="csY3" fmla="*/ 1448758 h 1818785"/>
              <a:gd name="csX4" fmla="*/ 1818786 w 2188813"/>
              <a:gd name="csY4" fmla="*/ 1818785 h 1818785"/>
              <a:gd name="csX5" fmla="*/ 0 w 2188813"/>
              <a:gd name="csY5" fmla="*/ 0 h 1818785"/>
              <a:gd name="csX6" fmla="*/ 26934 w 2188813"/>
              <a:gd name="csY6" fmla="*/ 10322 h 1818785"/>
              <a:gd name="csX7" fmla="*/ 177678 w 2188813"/>
              <a:gd name="csY7" fmla="*/ 65885 h 1818785"/>
              <a:gd name="csX8" fmla="*/ 1796177 w 2188813"/>
              <a:gd name="csY8" fmla="*/ 931824 h 18187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88813" h="1818785">
                <a:moveTo>
                  <a:pt x="1796177" y="931824"/>
                </a:moveTo>
                <a:cubicBezTo>
                  <a:pt x="1859076" y="991628"/>
                  <a:pt x="1918417" y="1055038"/>
                  <a:pt x="1973543" y="1122464"/>
                </a:cubicBezTo>
                <a:cubicBezTo>
                  <a:pt x="2040961" y="1204166"/>
                  <a:pt x="2102233" y="1291620"/>
                  <a:pt x="2156219" y="1385618"/>
                </a:cubicBezTo>
                <a:lnTo>
                  <a:pt x="2188813" y="1448758"/>
                </a:lnTo>
                <a:lnTo>
                  <a:pt x="1818786" y="1818785"/>
                </a:lnTo>
                <a:lnTo>
                  <a:pt x="0" y="0"/>
                </a:lnTo>
                <a:lnTo>
                  <a:pt x="26934" y="10322"/>
                </a:lnTo>
                <a:cubicBezTo>
                  <a:pt x="76133" y="27770"/>
                  <a:pt x="126906" y="46793"/>
                  <a:pt x="177678" y="65885"/>
                </a:cubicBezTo>
                <a:cubicBezTo>
                  <a:pt x="741269" y="271311"/>
                  <a:pt x="1355885" y="513200"/>
                  <a:pt x="1796177" y="931824"/>
                </a:cubicBezTo>
                <a:close/>
              </a:path>
            </a:pathLst>
          </a:custGeom>
          <a:solidFill>
            <a:srgbClr val="6E63D6"/>
          </a:solidFill>
          <a:ln w="6350" cap="flat">
            <a:noFill/>
            <a:prstDash val="solid"/>
            <a:miter/>
          </a:ln>
        </p:spPr>
        <p:txBody>
          <a:bodyPr wrap="square">
            <a:noAutofit/>
          </a:bodyPr>
          <a:lstStyle/>
          <a:p>
            <a:endParaRPr lang="en-US"/>
          </a:p>
        </p:txBody>
      </p:sp>
      <p:pic>
        <p:nvPicPr>
          <p:cNvPr id="6" name="Picture 1">
            <a:extLst>
              <a:ext uri="{FF2B5EF4-FFF2-40B4-BE49-F238E27FC236}">
                <a16:creationId xmlns:a16="http://schemas.microsoft.com/office/drawing/2014/main" id="{38A2E99C-9028-BC04-DC87-2A349720718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635348" y="6339061"/>
            <a:ext cx="1453018" cy="537250"/>
          </a:xfrm>
          <a:prstGeom prst="rect">
            <a:avLst/>
          </a:prstGeom>
        </p:spPr>
      </p:pic>
    </p:spTree>
    <p:extLst>
      <p:ext uri="{BB962C8B-B14F-4D97-AF65-F5344CB8AC3E}">
        <p14:creationId xmlns:p14="http://schemas.microsoft.com/office/powerpoint/2010/main" val="3670783785"/>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46" name="Group 45">
            <a:extLst>
              <a:ext uri="{FF2B5EF4-FFF2-40B4-BE49-F238E27FC236}">
                <a16:creationId xmlns:a16="http://schemas.microsoft.com/office/drawing/2014/main" id="{25CE8B88-3E4A-A2E8-3DB6-EC6CDB89B838}"/>
              </a:ext>
            </a:extLst>
          </p:cNvPr>
          <p:cNvGrpSpPr/>
          <p:nvPr userDrawn="1"/>
        </p:nvGrpSpPr>
        <p:grpSpPr>
          <a:xfrm>
            <a:off x="0" y="4956384"/>
            <a:ext cx="2921093" cy="1901616"/>
            <a:chOff x="0" y="4956384"/>
            <a:chExt cx="2921093" cy="1901616"/>
          </a:xfrm>
        </p:grpSpPr>
        <p:sp>
          <p:nvSpPr>
            <p:cNvPr id="47" name="Freeform 46">
              <a:extLst>
                <a:ext uri="{FF2B5EF4-FFF2-40B4-BE49-F238E27FC236}">
                  <a16:creationId xmlns:a16="http://schemas.microsoft.com/office/drawing/2014/main" id="{045CBE23-0FF9-523A-ECBF-29F604BF49BF}"/>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AC3F6D9D-8B55-B2A7-A1A0-1DD8DF51B9E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2B9A63DE-9175-549C-4787-D0770C8518BE}"/>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1" name="Text Placeholder 41">
            <a:extLst>
              <a:ext uri="{FF2B5EF4-FFF2-40B4-BE49-F238E27FC236}">
                <a16:creationId xmlns:a16="http://schemas.microsoft.com/office/drawing/2014/main" id="{2600FB66-D871-E823-6D90-531C53B0C6C8}"/>
              </a:ext>
            </a:extLst>
          </p:cNvPr>
          <p:cNvSpPr>
            <a:spLocks noGrp="1"/>
          </p:cNvSpPr>
          <p:nvPr>
            <p:ph type="body" sz="quarter" idx="12"/>
          </p:nvPr>
        </p:nvSpPr>
        <p:spPr>
          <a:xfrm>
            <a:off x="340291" y="962526"/>
            <a:ext cx="666690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099CE7C-6AED-E5E6-7F35-4EF5EA6F144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1489075667"/>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5"/>
            <a:ext cx="4111419" cy="4666605"/>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grpSp>
        <p:nvGrpSpPr>
          <p:cNvPr id="2" name="Group 1">
            <a:extLst>
              <a:ext uri="{FF2B5EF4-FFF2-40B4-BE49-F238E27FC236}">
                <a16:creationId xmlns:a16="http://schemas.microsoft.com/office/drawing/2014/main" id="{9B3B2A36-80B9-98E6-2E03-92709A86C2A6}"/>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C4DA5E53-F3F4-F9FE-AC70-5EAB6F94AC64}"/>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56928E09-DA37-36ED-FB7F-68A3DAEF3222}"/>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4A380193-CF73-D18E-42A6-E2AF2F711B32}"/>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Text Placeholder 41">
            <a:extLst>
              <a:ext uri="{FF2B5EF4-FFF2-40B4-BE49-F238E27FC236}">
                <a16:creationId xmlns:a16="http://schemas.microsoft.com/office/drawing/2014/main" id="{3703A33C-8CD0-79C0-9A24-6ABA5B7E67D9}"/>
              </a:ext>
            </a:extLst>
          </p:cNvPr>
          <p:cNvSpPr>
            <a:spLocks noGrp="1"/>
          </p:cNvSpPr>
          <p:nvPr>
            <p:ph type="body" sz="quarter" idx="12"/>
          </p:nvPr>
        </p:nvSpPr>
        <p:spPr>
          <a:xfrm>
            <a:off x="5268930" y="962526"/>
            <a:ext cx="658243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2E60319E-33F8-0FB8-DB3D-F0681D0BC31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4139737417"/>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D0D04FE-931A-B604-B7EA-1C42ABB1BF6B}"/>
              </a:ext>
            </a:extLst>
          </p:cNvPr>
          <p:cNvGrpSpPr/>
          <p:nvPr userDrawn="1"/>
        </p:nvGrpSpPr>
        <p:grpSpPr>
          <a:xfrm>
            <a:off x="7268997" y="850264"/>
            <a:ext cx="4923003" cy="6007737"/>
            <a:chOff x="7268997" y="850264"/>
            <a:chExt cx="4923003" cy="6007737"/>
          </a:xfrm>
        </p:grpSpPr>
        <p:sp>
          <p:nvSpPr>
            <p:cNvPr id="14" name="Freeform 13">
              <a:extLst>
                <a:ext uri="{FF2B5EF4-FFF2-40B4-BE49-F238E27FC236}">
                  <a16:creationId xmlns:a16="http://schemas.microsoft.com/office/drawing/2014/main" id="{77CAA790-9905-3750-D869-2315D158CFD6}"/>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15" name="Freeform 14">
              <a:extLst>
                <a:ext uri="{FF2B5EF4-FFF2-40B4-BE49-F238E27FC236}">
                  <a16:creationId xmlns:a16="http://schemas.microsoft.com/office/drawing/2014/main" id="{EB03772C-91A9-DE02-A9C4-5C2FFB0091A3}"/>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C2A35E04-5244-883F-170A-2F0DBBE9ACFE}"/>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DD0FA878-50BD-CBC4-74DE-44C7BE431B8E}"/>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D4B01342-25B4-9479-0278-000EE5722FC0}"/>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1" name="Text Placeholder 41">
            <a:extLst>
              <a:ext uri="{FF2B5EF4-FFF2-40B4-BE49-F238E27FC236}">
                <a16:creationId xmlns:a16="http://schemas.microsoft.com/office/drawing/2014/main" id="{95DDFB11-2E95-6B56-7120-B611A6DB17F8}"/>
              </a:ext>
            </a:extLst>
          </p:cNvPr>
          <p:cNvSpPr>
            <a:spLocks noGrp="1"/>
          </p:cNvSpPr>
          <p:nvPr>
            <p:ph type="body" sz="quarter" idx="12"/>
          </p:nvPr>
        </p:nvSpPr>
        <p:spPr>
          <a:xfrm>
            <a:off x="340291" y="962526"/>
            <a:ext cx="488501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58F7C2D8-8929-E967-0B68-3D93ADAF587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00993" y="5820875"/>
            <a:ext cx="1453018" cy="537250"/>
          </a:xfrm>
          <a:prstGeom prst="rect">
            <a:avLst/>
          </a:prstGeom>
        </p:spPr>
      </p:pic>
    </p:spTree>
    <p:extLst>
      <p:ext uri="{BB962C8B-B14F-4D97-AF65-F5344CB8AC3E}">
        <p14:creationId xmlns:p14="http://schemas.microsoft.com/office/powerpoint/2010/main" val="778242160"/>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AAEB6BF-3187-C157-0243-D4E23A93D468}"/>
              </a:ext>
            </a:extLst>
          </p:cNvPr>
          <p:cNvGrpSpPr/>
          <p:nvPr userDrawn="1"/>
        </p:nvGrpSpPr>
        <p:grpSpPr>
          <a:xfrm>
            <a:off x="-1" y="1413959"/>
            <a:ext cx="6805878" cy="5439867"/>
            <a:chOff x="-1" y="1413959"/>
            <a:chExt cx="6805878" cy="5439867"/>
          </a:xfrm>
        </p:grpSpPr>
        <p:sp>
          <p:nvSpPr>
            <p:cNvPr id="26" name="Freeform 25">
              <a:extLst>
                <a:ext uri="{FF2B5EF4-FFF2-40B4-BE49-F238E27FC236}">
                  <a16:creationId xmlns:a16="http://schemas.microsoft.com/office/drawing/2014/main" id="{DDAB9F50-6A5E-F5B3-2D9D-BBA51010A28E}"/>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D9E805E0-0286-37C9-6D12-3BBF89D4E312}"/>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01859D52-E387-DD28-9530-A82EFB60B23D}"/>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8C9A0A31-4412-4BA9-AFF1-B411D4DF5113}"/>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6A604A0B-E692-6512-5A9D-8F3D54F46938}"/>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49" name="Text Placeholder 41">
            <a:extLst>
              <a:ext uri="{FF2B5EF4-FFF2-40B4-BE49-F238E27FC236}">
                <a16:creationId xmlns:a16="http://schemas.microsoft.com/office/drawing/2014/main" id="{D34592E3-FE4E-DB54-A853-189EC054C237}"/>
              </a:ext>
            </a:extLst>
          </p:cNvPr>
          <p:cNvSpPr>
            <a:spLocks noGrp="1"/>
          </p:cNvSpPr>
          <p:nvPr>
            <p:ph type="body" sz="quarter" idx="12"/>
          </p:nvPr>
        </p:nvSpPr>
        <p:spPr>
          <a:xfrm>
            <a:off x="6873950" y="962526"/>
            <a:ext cx="497741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78DDA17-46E9-1DA6-CAB8-CE56C6C11ECD}"/>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3845568" y="6042598"/>
            <a:ext cx="1453018" cy="537250"/>
          </a:xfrm>
          <a:prstGeom prst="rect">
            <a:avLst/>
          </a:prstGeom>
        </p:spPr>
      </p:pic>
    </p:spTree>
    <p:extLst>
      <p:ext uri="{BB962C8B-B14F-4D97-AF65-F5344CB8AC3E}">
        <p14:creationId xmlns:p14="http://schemas.microsoft.com/office/powerpoint/2010/main" val="2506241120"/>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F204C80-0646-8906-828E-FB392B276AAA}"/>
              </a:ext>
            </a:extLst>
          </p:cNvPr>
          <p:cNvGrpSpPr/>
          <p:nvPr userDrawn="1"/>
        </p:nvGrpSpPr>
        <p:grpSpPr>
          <a:xfrm>
            <a:off x="0" y="1079818"/>
            <a:ext cx="8037079" cy="5778183"/>
            <a:chOff x="0" y="1079818"/>
            <a:chExt cx="8037079" cy="5778183"/>
          </a:xfrm>
        </p:grpSpPr>
        <p:sp>
          <p:nvSpPr>
            <p:cNvPr id="7" name="Freeform 6">
              <a:extLst>
                <a:ext uri="{FF2B5EF4-FFF2-40B4-BE49-F238E27FC236}">
                  <a16:creationId xmlns:a16="http://schemas.microsoft.com/office/drawing/2014/main" id="{68D1BB9A-1981-24A4-E7F8-776EA3F11F6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26637AE7-81B5-3B3D-F978-C97DA52AA918}"/>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E00EAA4B-F966-E88D-3F8C-2267237BCECB}"/>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11142510-ED16-FFC9-C0CA-5D4625F0172E}"/>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89781672-3E04-42DB-BB55-95D6A1EFB51E}"/>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31055699-435E-27FC-49B2-EBF8AE3BAE03}"/>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pic>
        <p:nvPicPr>
          <p:cNvPr id="13" name="Picture 1">
            <a:extLst>
              <a:ext uri="{FF2B5EF4-FFF2-40B4-BE49-F238E27FC236}">
                <a16:creationId xmlns:a16="http://schemas.microsoft.com/office/drawing/2014/main" id="{8987E07A-2DC0-C486-D3CD-9F7D7CE4150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91668" y="6258093"/>
            <a:ext cx="1453018" cy="537250"/>
          </a:xfrm>
          <a:prstGeom prst="rect">
            <a:avLst/>
          </a:prstGeom>
        </p:spPr>
      </p:pic>
    </p:spTree>
    <p:extLst>
      <p:ext uri="{BB962C8B-B14F-4D97-AF65-F5344CB8AC3E}">
        <p14:creationId xmlns:p14="http://schemas.microsoft.com/office/powerpoint/2010/main" val="100829543"/>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980A37BB-C05A-1640-F078-DDBCA112169C}"/>
              </a:ext>
            </a:extLst>
          </p:cNvPr>
          <p:cNvGrpSpPr/>
          <p:nvPr userDrawn="1"/>
        </p:nvGrpSpPr>
        <p:grpSpPr>
          <a:xfrm>
            <a:off x="0" y="144961"/>
            <a:ext cx="5075397" cy="6735610"/>
            <a:chOff x="0" y="144961"/>
            <a:chExt cx="5075397" cy="6735610"/>
          </a:xfrm>
        </p:grpSpPr>
        <p:sp>
          <p:nvSpPr>
            <p:cNvPr id="43" name="Freeform 42">
              <a:extLst>
                <a:ext uri="{FF2B5EF4-FFF2-40B4-BE49-F238E27FC236}">
                  <a16:creationId xmlns:a16="http://schemas.microsoft.com/office/drawing/2014/main" id="{FD70EBA2-41CA-0B77-1C4B-F812A3B947C4}"/>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45" name="Freeform 44">
              <a:extLst>
                <a:ext uri="{FF2B5EF4-FFF2-40B4-BE49-F238E27FC236}">
                  <a16:creationId xmlns:a16="http://schemas.microsoft.com/office/drawing/2014/main" id="{7429C929-9E0A-0183-FA6A-803CE7C0D6D1}"/>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2181C43B-BD17-D043-7E46-2371DCD1EF5D}"/>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2EFB04BB-74E0-0870-63DF-BF9CB4CBF142}"/>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0" i="0">
                <a:solidFill>
                  <a:srgbClr val="361D5C"/>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8" name="Freeform 47">
            <a:extLst>
              <a:ext uri="{FF2B5EF4-FFF2-40B4-BE49-F238E27FC236}">
                <a16:creationId xmlns:a16="http://schemas.microsoft.com/office/drawing/2014/main" id="{6C6B662B-62E0-DB9F-DDD5-A7658543E5CA}"/>
              </a:ext>
            </a:extLst>
          </p:cNvPr>
          <p:cNvSpPr/>
          <p:nvPr userDrawn="1"/>
        </p:nvSpPr>
        <p:spPr>
          <a:xfrm>
            <a:off x="0" y="5377095"/>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0" name="Text Placeholder 41">
            <a:extLst>
              <a:ext uri="{FF2B5EF4-FFF2-40B4-BE49-F238E27FC236}">
                <a16:creationId xmlns:a16="http://schemas.microsoft.com/office/drawing/2014/main" id="{FC0CC716-9354-7166-4E6C-173DDE4DFA99}"/>
              </a:ext>
            </a:extLst>
          </p:cNvPr>
          <p:cNvSpPr>
            <a:spLocks noGrp="1"/>
          </p:cNvSpPr>
          <p:nvPr>
            <p:ph type="body" sz="quarter" idx="13"/>
          </p:nvPr>
        </p:nvSpPr>
        <p:spPr>
          <a:xfrm>
            <a:off x="5285729" y="962526"/>
            <a:ext cx="656563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1">
            <a:extLst>
              <a:ext uri="{FF2B5EF4-FFF2-40B4-BE49-F238E27FC236}">
                <a16:creationId xmlns:a16="http://schemas.microsoft.com/office/drawing/2014/main" id="{CE8837B3-341B-1A9E-97FE-2AEC90950C58}"/>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9084" y="6159031"/>
            <a:ext cx="1453018" cy="537250"/>
          </a:xfrm>
          <a:prstGeom prst="rect">
            <a:avLst/>
          </a:prstGeom>
        </p:spPr>
      </p:pic>
    </p:spTree>
    <p:extLst>
      <p:ext uri="{BB962C8B-B14F-4D97-AF65-F5344CB8AC3E}">
        <p14:creationId xmlns:p14="http://schemas.microsoft.com/office/powerpoint/2010/main" val="1152191534"/>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808308B-963A-375F-C686-640832C3DE09}"/>
              </a:ext>
            </a:extLst>
          </p:cNvPr>
          <p:cNvGrpSpPr/>
          <p:nvPr userDrawn="1"/>
        </p:nvGrpSpPr>
        <p:grpSpPr>
          <a:xfrm>
            <a:off x="6096026" y="1132900"/>
            <a:ext cx="6095975" cy="5725100"/>
            <a:chOff x="6096026" y="1132900"/>
            <a:chExt cx="6095975" cy="5725100"/>
          </a:xfrm>
        </p:grpSpPr>
        <p:sp>
          <p:nvSpPr>
            <p:cNvPr id="5" name="Freeform 4">
              <a:extLst>
                <a:ext uri="{FF2B5EF4-FFF2-40B4-BE49-F238E27FC236}">
                  <a16:creationId xmlns:a16="http://schemas.microsoft.com/office/drawing/2014/main" id="{A7904B37-1448-62CE-8E2E-287AD179F7F1}"/>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CFCA2823-6F2E-7F19-8DC0-0D72494EA391}"/>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E351E24B-0528-5D43-F9EA-3365E12A93CB}"/>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0EC06E33-6434-C809-2469-48C9978509BE}"/>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3" name="Text Placeholder 41">
            <a:extLst>
              <a:ext uri="{FF2B5EF4-FFF2-40B4-BE49-F238E27FC236}">
                <a16:creationId xmlns:a16="http://schemas.microsoft.com/office/drawing/2014/main" id="{907965EC-2C90-EDAC-66EE-1B0275CA5944}"/>
              </a:ext>
            </a:extLst>
          </p:cNvPr>
          <p:cNvSpPr>
            <a:spLocks noGrp="1"/>
          </p:cNvSpPr>
          <p:nvPr>
            <p:ph type="body" sz="quarter" idx="12"/>
          </p:nvPr>
        </p:nvSpPr>
        <p:spPr>
          <a:xfrm>
            <a:off x="340291" y="962526"/>
            <a:ext cx="56138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061C652C-A0C1-5243-198D-562BA26BBE1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3950859247"/>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2" name="Freeform 1">
            <a:extLst>
              <a:ext uri="{FF2B5EF4-FFF2-40B4-BE49-F238E27FC236}">
                <a16:creationId xmlns:a16="http://schemas.microsoft.com/office/drawing/2014/main" id="{F5D48DAD-A5A3-B20F-57E3-F25D4A943315}"/>
              </a:ext>
            </a:extLst>
          </p:cNvPr>
          <p:cNvSpPr/>
          <p:nvPr userDrawn="1"/>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9B037FAD-560E-F7A8-6960-1A0E0938E1DB}"/>
              </a:ext>
            </a:extLst>
          </p:cNvPr>
          <p:cNvSpPr/>
          <p:nvPr userDrawn="1"/>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962456D8-CC1E-A8B0-98F9-B4A5C1AC9ECA}"/>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41">
            <a:extLst>
              <a:ext uri="{FF2B5EF4-FFF2-40B4-BE49-F238E27FC236}">
                <a16:creationId xmlns:a16="http://schemas.microsoft.com/office/drawing/2014/main" id="{80753CB6-0FA6-4AC8-BCE2-F2B3186D4FEB}"/>
              </a:ext>
            </a:extLst>
          </p:cNvPr>
          <p:cNvSpPr>
            <a:spLocks noGrp="1"/>
          </p:cNvSpPr>
          <p:nvPr>
            <p:ph type="body" sz="quarter" idx="12"/>
          </p:nvPr>
        </p:nvSpPr>
        <p:spPr>
          <a:xfrm>
            <a:off x="5213444" y="962526"/>
            <a:ext cx="663826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F76742C5-2AA6-4B5C-DF96-97EAC280087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86118" y="6153001"/>
            <a:ext cx="1453018" cy="537250"/>
          </a:xfrm>
          <a:prstGeom prst="rect">
            <a:avLst/>
          </a:prstGeom>
        </p:spPr>
      </p:pic>
    </p:spTree>
    <p:extLst>
      <p:ext uri="{BB962C8B-B14F-4D97-AF65-F5344CB8AC3E}">
        <p14:creationId xmlns:p14="http://schemas.microsoft.com/office/powerpoint/2010/main" val="3078994491"/>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85E65BE-DEB6-64D7-E6DF-6C8968403857}"/>
              </a:ext>
            </a:extLst>
          </p:cNvPr>
          <p:cNvGrpSpPr/>
          <p:nvPr userDrawn="1"/>
        </p:nvGrpSpPr>
        <p:grpSpPr>
          <a:xfrm>
            <a:off x="7901642" y="3045085"/>
            <a:ext cx="4334953" cy="3822854"/>
            <a:chOff x="7901642" y="3045085"/>
            <a:chExt cx="4334953" cy="3822854"/>
          </a:xfrm>
        </p:grpSpPr>
        <p:sp>
          <p:nvSpPr>
            <p:cNvPr id="3" name="Freeform 2">
              <a:extLst>
                <a:ext uri="{FF2B5EF4-FFF2-40B4-BE49-F238E27FC236}">
                  <a16:creationId xmlns:a16="http://schemas.microsoft.com/office/drawing/2014/main" id="{90D88FC9-2394-D3A8-8B18-8A6756FEEB48}"/>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4" name="Freeform 3">
              <a:extLst>
                <a:ext uri="{FF2B5EF4-FFF2-40B4-BE49-F238E27FC236}">
                  <a16:creationId xmlns:a16="http://schemas.microsoft.com/office/drawing/2014/main" id="{51530F2C-3F82-A640-4765-0A7D44FAFCA1}"/>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5" name="Freeform 4">
              <a:extLst>
                <a:ext uri="{FF2B5EF4-FFF2-40B4-BE49-F238E27FC236}">
                  <a16:creationId xmlns:a16="http://schemas.microsoft.com/office/drawing/2014/main" id="{1780C055-8907-A363-A184-0D4E8325682D}"/>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38DA6BD-83AB-D6AE-D31D-4CF8FDF7AB57}"/>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9" name="Freeform 8">
            <a:extLst>
              <a:ext uri="{FF2B5EF4-FFF2-40B4-BE49-F238E27FC236}">
                <a16:creationId xmlns:a16="http://schemas.microsoft.com/office/drawing/2014/main" id="{C68D938C-D658-FAF3-3E64-8926731BD1D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11" name="Text Placeholder 41">
            <a:extLst>
              <a:ext uri="{FF2B5EF4-FFF2-40B4-BE49-F238E27FC236}">
                <a16:creationId xmlns:a16="http://schemas.microsoft.com/office/drawing/2014/main" id="{4414CE10-1C07-39DE-45CE-9F663993BF77}"/>
              </a:ext>
            </a:extLst>
          </p:cNvPr>
          <p:cNvSpPr>
            <a:spLocks noGrp="1"/>
          </p:cNvSpPr>
          <p:nvPr>
            <p:ph type="body" sz="quarter" idx="11"/>
          </p:nvPr>
        </p:nvSpPr>
        <p:spPr>
          <a:xfrm>
            <a:off x="340290" y="962526"/>
            <a:ext cx="595397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2" name="Picture 1">
            <a:extLst>
              <a:ext uri="{FF2B5EF4-FFF2-40B4-BE49-F238E27FC236}">
                <a16:creationId xmlns:a16="http://schemas.microsoft.com/office/drawing/2014/main" id="{900BA02A-4A53-9CDA-0118-6D843878687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034770" y="126228"/>
            <a:ext cx="1453018" cy="537250"/>
          </a:xfrm>
          <a:prstGeom prst="rect">
            <a:avLst/>
          </a:prstGeom>
        </p:spPr>
      </p:pic>
    </p:spTree>
    <p:extLst>
      <p:ext uri="{BB962C8B-B14F-4D97-AF65-F5344CB8AC3E}">
        <p14:creationId xmlns:p14="http://schemas.microsoft.com/office/powerpoint/2010/main" val="333404534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DC538E4-1E3D-5770-10C2-7C3C2846029D}"/>
              </a:ext>
            </a:extLst>
          </p:cNvPr>
          <p:cNvGrpSpPr/>
          <p:nvPr userDrawn="1"/>
        </p:nvGrpSpPr>
        <p:grpSpPr>
          <a:xfrm>
            <a:off x="8431331" y="0"/>
            <a:ext cx="3770001" cy="6858000"/>
            <a:chOff x="8422000" y="0"/>
            <a:chExt cx="3770001" cy="6858000"/>
          </a:xfrm>
        </p:grpSpPr>
        <p:sp>
          <p:nvSpPr>
            <p:cNvPr id="9" name="Freeform 8">
              <a:extLst>
                <a:ext uri="{FF2B5EF4-FFF2-40B4-BE49-F238E27FC236}">
                  <a16:creationId xmlns:a16="http://schemas.microsoft.com/office/drawing/2014/main" id="{2055432D-AB0F-7A9F-2390-A01DC0660C55}"/>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A949EE2A-C021-9F03-1C48-3690FD4C8D7F}"/>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EEEB01E3-AFE3-5100-4E54-E1831C64EAD1}"/>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9" name="Text Placeholder 41">
            <a:extLst>
              <a:ext uri="{FF2B5EF4-FFF2-40B4-BE49-F238E27FC236}">
                <a16:creationId xmlns:a16="http://schemas.microsoft.com/office/drawing/2014/main" id="{C31654F3-EBEB-55B9-F0C7-326DC9B7BEB7}"/>
              </a:ext>
            </a:extLst>
          </p:cNvPr>
          <p:cNvSpPr>
            <a:spLocks noGrp="1"/>
          </p:cNvSpPr>
          <p:nvPr>
            <p:ph type="body" sz="quarter" idx="14"/>
          </p:nvPr>
        </p:nvSpPr>
        <p:spPr>
          <a:xfrm>
            <a:off x="340291" y="962526"/>
            <a:ext cx="711601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2710F482-4AC5-27D8-3AF4-6D049380747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270056309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userDrawn="1">
  <p:cSld name="Grey agenda">
    <p:bg>
      <p:bgPr>
        <a:solidFill>
          <a:srgbClr val="F7F5F9"/>
        </a:solidFill>
        <a:effectLst/>
      </p:bgPr>
    </p:bg>
    <p:spTree>
      <p:nvGrpSpPr>
        <p:cNvPr id="1" name=""/>
        <p:cNvGrpSpPr/>
        <p:nvPr/>
      </p:nvGrpSpPr>
      <p:grpSpPr>
        <a:xfrm>
          <a:off x="0" y="0"/>
          <a:ext cx="0" cy="0"/>
          <a:chOff x="0" y="0"/>
          <a:chExt cx="0" cy="0"/>
        </a:xfrm>
      </p:grpSpPr>
      <p:sp>
        <p:nvSpPr>
          <p:cNvPr id="18" name="Freeform 17">
            <a:extLst>
              <a:ext uri="{FF2B5EF4-FFF2-40B4-BE49-F238E27FC236}">
                <a16:creationId xmlns:a16="http://schemas.microsoft.com/office/drawing/2014/main" id="{D797C627-D169-6D8B-FBA0-31787E875914}"/>
              </a:ext>
            </a:extLst>
          </p:cNvPr>
          <p:cNvSpPr/>
          <p:nvPr userDrawn="1"/>
        </p:nvSpPr>
        <p:spPr>
          <a:xfrm>
            <a:off x="7760776" y="2744641"/>
            <a:ext cx="4112273" cy="2798670"/>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00706E"/>
          </a:solidFill>
          <a:ln w="10914" cap="rnd">
            <a:noFill/>
            <a:prstDash val="solid"/>
            <a:round/>
          </a:ln>
        </p:spPr>
        <p:txBody>
          <a:bodyPr rtlCol="0" anchor="ctr"/>
          <a:lstStyle/>
          <a:p>
            <a:endParaRPr lang="en-US"/>
          </a:p>
        </p:txBody>
      </p:sp>
      <p:sp>
        <p:nvSpPr>
          <p:cNvPr id="19" name="Freeform 18">
            <a:extLst>
              <a:ext uri="{FF2B5EF4-FFF2-40B4-BE49-F238E27FC236}">
                <a16:creationId xmlns:a16="http://schemas.microsoft.com/office/drawing/2014/main" id="{AEBEC9A8-83B0-9491-6D71-0F9C030B7C42}"/>
              </a:ext>
            </a:extLst>
          </p:cNvPr>
          <p:cNvSpPr/>
          <p:nvPr userDrawn="1"/>
        </p:nvSpPr>
        <p:spPr>
          <a:xfrm>
            <a:off x="4624863" y="-1"/>
            <a:ext cx="6211694" cy="3778143"/>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9E04579-6B6A-DEED-4F94-434E36457A19}"/>
              </a:ext>
            </a:extLst>
          </p:cNvPr>
          <p:cNvSpPr/>
          <p:nvPr userDrawn="1"/>
        </p:nvSpPr>
        <p:spPr>
          <a:xfrm>
            <a:off x="8006032" y="1"/>
            <a:ext cx="4185969" cy="1608795"/>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403F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40B20BB0-6F9D-0461-E261-AEBEFE7F61EA}"/>
              </a:ext>
            </a:extLst>
          </p:cNvPr>
          <p:cNvSpPr/>
          <p:nvPr userDrawn="1"/>
        </p:nvSpPr>
        <p:spPr>
          <a:xfrm>
            <a:off x="11201968" y="648202"/>
            <a:ext cx="990032" cy="3699714"/>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0D9441F9-98C9-809B-BB3E-95F0E0847F23}"/>
              </a:ext>
            </a:extLst>
          </p:cNvPr>
          <p:cNvSpPr>
            <a:spLocks noGrp="1"/>
          </p:cNvSpPr>
          <p:nvPr>
            <p:ph type="body" sz="quarter" idx="10" hasCustomPrompt="1"/>
          </p:nvPr>
        </p:nvSpPr>
        <p:spPr>
          <a:xfrm>
            <a:off x="419289" y="3196189"/>
            <a:ext cx="4424608" cy="549565"/>
          </a:xfrm>
          <a:prstGeom prst="rect">
            <a:avLst/>
          </a:prstGeom>
        </p:spPr>
        <p:txBody>
          <a:bodyPr/>
          <a:lstStyle>
            <a:lvl1pPr marL="0" indent="0">
              <a:buNone/>
              <a:defRPr sz="4000" b="1" i="0">
                <a:solidFill>
                  <a:srgbClr val="351C5C"/>
                </a:solidFill>
                <a:latin typeface="Aptos ExtraBold" panose="020B0004020202020204" pitchFamily="34" charset="0"/>
              </a:defRPr>
            </a:lvl1pPr>
          </a:lstStyle>
          <a:p>
            <a:pPr lvl="0"/>
            <a:r>
              <a:rPr lang="en-US"/>
              <a:t>Agenda (or title)</a:t>
            </a:r>
          </a:p>
        </p:txBody>
      </p:sp>
      <p:sp>
        <p:nvSpPr>
          <p:cNvPr id="25" name="Text Placeholder 23">
            <a:extLst>
              <a:ext uri="{FF2B5EF4-FFF2-40B4-BE49-F238E27FC236}">
                <a16:creationId xmlns:a16="http://schemas.microsoft.com/office/drawing/2014/main" id="{6280C189-03D6-CDDE-940F-39785ADB599C}"/>
              </a:ext>
            </a:extLst>
          </p:cNvPr>
          <p:cNvSpPr>
            <a:spLocks noGrp="1"/>
          </p:cNvSpPr>
          <p:nvPr>
            <p:ph type="body" sz="quarter" idx="11" hasCustomPrompt="1"/>
          </p:nvPr>
        </p:nvSpPr>
        <p:spPr>
          <a:xfrm>
            <a:off x="419289" y="3778142"/>
            <a:ext cx="4424608" cy="549565"/>
          </a:xfrm>
          <a:prstGeom prst="rect">
            <a:avLst/>
          </a:prstGeom>
        </p:spPr>
        <p:txBody>
          <a:bodyPr/>
          <a:lstStyle>
            <a:lvl1pPr marL="0" indent="0">
              <a:buNone/>
              <a:defRPr sz="2400" b="0" i="0">
                <a:solidFill>
                  <a:srgbClr val="D24A74"/>
                </a:solidFill>
                <a:latin typeface="Aptos Light" panose="020B0004020202020204" pitchFamily="34" charset="0"/>
              </a:defRPr>
            </a:lvl1pPr>
          </a:lstStyle>
          <a:p>
            <a:pPr lvl="0"/>
            <a:r>
              <a:rPr lang="en-US"/>
              <a:t>Subtitle if needed</a:t>
            </a:r>
          </a:p>
        </p:txBody>
      </p:sp>
      <p:sp>
        <p:nvSpPr>
          <p:cNvPr id="27" name="Text Placeholder 26">
            <a:extLst>
              <a:ext uri="{FF2B5EF4-FFF2-40B4-BE49-F238E27FC236}">
                <a16:creationId xmlns:a16="http://schemas.microsoft.com/office/drawing/2014/main" id="{672FAA08-4430-2E52-1F34-6AC9BAA9CFBA}"/>
              </a:ext>
            </a:extLst>
          </p:cNvPr>
          <p:cNvSpPr>
            <a:spLocks noGrp="1"/>
          </p:cNvSpPr>
          <p:nvPr>
            <p:ph type="body" sz="quarter" idx="12" hasCustomPrompt="1"/>
          </p:nvPr>
        </p:nvSpPr>
        <p:spPr>
          <a:xfrm>
            <a:off x="5209307" y="502201"/>
            <a:ext cx="6563404" cy="553487"/>
          </a:xfrm>
          <a:prstGeom prst="roundRect">
            <a:avLst/>
          </a:prstGeom>
          <a:solidFill>
            <a:srgbClr val="5B3D8C"/>
          </a:solidFill>
          <a:effectLst>
            <a:outerShdw blurRad="165100" dist="127000" dir="5400000" algn="ctr" rotWithShape="0">
              <a:srgbClr val="000000">
                <a:alpha val="15000"/>
              </a:srgbClr>
            </a:outerShdw>
          </a:effectLst>
        </p:spPr>
        <p:txBody>
          <a:bodyPr lIns="274320" anchor="ctr" anchorCtr="0"/>
          <a:lstStyle>
            <a:lvl1pPr marL="0" indent="0">
              <a:buNone/>
              <a:defRPr sz="2000" b="1">
                <a:solidFill>
                  <a:schemeClr val="bg1"/>
                </a:solidFill>
              </a:defRPr>
            </a:lvl1pPr>
          </a:lstStyle>
          <a:p>
            <a:pPr lvl="0"/>
            <a:r>
              <a:rPr lang="en-US"/>
              <a:t>Agenda item number 1 (Next topic)</a:t>
            </a:r>
          </a:p>
        </p:txBody>
      </p:sp>
      <p:sp>
        <p:nvSpPr>
          <p:cNvPr id="28" name="Text Placeholder 26">
            <a:extLst>
              <a:ext uri="{FF2B5EF4-FFF2-40B4-BE49-F238E27FC236}">
                <a16:creationId xmlns:a16="http://schemas.microsoft.com/office/drawing/2014/main" id="{506A3B99-58D0-D405-433F-52270DA21648}"/>
              </a:ext>
            </a:extLst>
          </p:cNvPr>
          <p:cNvSpPr>
            <a:spLocks noGrp="1"/>
          </p:cNvSpPr>
          <p:nvPr>
            <p:ph type="body" sz="quarter" idx="13" hasCustomPrompt="1"/>
          </p:nvPr>
        </p:nvSpPr>
        <p:spPr>
          <a:xfrm>
            <a:off x="5209307" y="116520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2</a:t>
            </a:r>
          </a:p>
        </p:txBody>
      </p:sp>
      <p:sp>
        <p:nvSpPr>
          <p:cNvPr id="29" name="Text Placeholder 26">
            <a:extLst>
              <a:ext uri="{FF2B5EF4-FFF2-40B4-BE49-F238E27FC236}">
                <a16:creationId xmlns:a16="http://schemas.microsoft.com/office/drawing/2014/main" id="{710714F3-D105-42CD-E1EF-F3182E489BEC}"/>
              </a:ext>
            </a:extLst>
          </p:cNvPr>
          <p:cNvSpPr>
            <a:spLocks noGrp="1"/>
          </p:cNvSpPr>
          <p:nvPr>
            <p:ph type="body" sz="quarter" idx="14" hasCustomPrompt="1"/>
          </p:nvPr>
        </p:nvSpPr>
        <p:spPr>
          <a:xfrm>
            <a:off x="5209307" y="182820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3</a:t>
            </a:r>
          </a:p>
        </p:txBody>
      </p:sp>
      <p:sp>
        <p:nvSpPr>
          <p:cNvPr id="30" name="Text Placeholder 26">
            <a:extLst>
              <a:ext uri="{FF2B5EF4-FFF2-40B4-BE49-F238E27FC236}">
                <a16:creationId xmlns:a16="http://schemas.microsoft.com/office/drawing/2014/main" id="{9A82291B-4C63-F566-1381-265D2B5F6171}"/>
              </a:ext>
            </a:extLst>
          </p:cNvPr>
          <p:cNvSpPr>
            <a:spLocks noGrp="1"/>
          </p:cNvSpPr>
          <p:nvPr>
            <p:ph type="body" sz="quarter" idx="15" hasCustomPrompt="1"/>
          </p:nvPr>
        </p:nvSpPr>
        <p:spPr>
          <a:xfrm>
            <a:off x="5209307" y="2491213"/>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4</a:t>
            </a:r>
          </a:p>
        </p:txBody>
      </p:sp>
      <p:sp>
        <p:nvSpPr>
          <p:cNvPr id="31" name="Text Placeholder 26">
            <a:extLst>
              <a:ext uri="{FF2B5EF4-FFF2-40B4-BE49-F238E27FC236}">
                <a16:creationId xmlns:a16="http://schemas.microsoft.com/office/drawing/2014/main" id="{B0EACB44-E100-78D0-0753-E6D8B8E01B5A}"/>
              </a:ext>
            </a:extLst>
          </p:cNvPr>
          <p:cNvSpPr>
            <a:spLocks noGrp="1"/>
          </p:cNvSpPr>
          <p:nvPr>
            <p:ph type="body" sz="quarter" idx="16" hasCustomPrompt="1"/>
          </p:nvPr>
        </p:nvSpPr>
        <p:spPr>
          <a:xfrm>
            <a:off x="5209307" y="3154217"/>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5</a:t>
            </a:r>
          </a:p>
        </p:txBody>
      </p:sp>
      <p:sp>
        <p:nvSpPr>
          <p:cNvPr id="32" name="Text Placeholder 26">
            <a:extLst>
              <a:ext uri="{FF2B5EF4-FFF2-40B4-BE49-F238E27FC236}">
                <a16:creationId xmlns:a16="http://schemas.microsoft.com/office/drawing/2014/main" id="{E08C1C39-E26A-A4C6-66C9-915E862CD979}"/>
              </a:ext>
            </a:extLst>
          </p:cNvPr>
          <p:cNvSpPr>
            <a:spLocks noGrp="1"/>
          </p:cNvSpPr>
          <p:nvPr>
            <p:ph type="body" sz="quarter" idx="17" hasCustomPrompt="1"/>
          </p:nvPr>
        </p:nvSpPr>
        <p:spPr>
          <a:xfrm>
            <a:off x="5209307" y="381722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6</a:t>
            </a:r>
          </a:p>
        </p:txBody>
      </p:sp>
      <p:sp>
        <p:nvSpPr>
          <p:cNvPr id="33" name="Text Placeholder 26">
            <a:extLst>
              <a:ext uri="{FF2B5EF4-FFF2-40B4-BE49-F238E27FC236}">
                <a16:creationId xmlns:a16="http://schemas.microsoft.com/office/drawing/2014/main" id="{E552F456-3DEE-2368-2A01-AF3397F657DE}"/>
              </a:ext>
            </a:extLst>
          </p:cNvPr>
          <p:cNvSpPr>
            <a:spLocks noGrp="1"/>
          </p:cNvSpPr>
          <p:nvPr>
            <p:ph type="body" sz="quarter" idx="18" hasCustomPrompt="1"/>
          </p:nvPr>
        </p:nvSpPr>
        <p:spPr>
          <a:xfrm>
            <a:off x="5209307" y="4480225"/>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7</a:t>
            </a:r>
          </a:p>
        </p:txBody>
      </p:sp>
      <p:sp>
        <p:nvSpPr>
          <p:cNvPr id="34" name="Text Placeholder 26">
            <a:extLst>
              <a:ext uri="{FF2B5EF4-FFF2-40B4-BE49-F238E27FC236}">
                <a16:creationId xmlns:a16="http://schemas.microsoft.com/office/drawing/2014/main" id="{2B2306AA-D842-F920-275B-FD548F2DEC16}"/>
              </a:ext>
            </a:extLst>
          </p:cNvPr>
          <p:cNvSpPr>
            <a:spLocks noGrp="1"/>
          </p:cNvSpPr>
          <p:nvPr>
            <p:ph type="body" sz="quarter" idx="19" hasCustomPrompt="1"/>
          </p:nvPr>
        </p:nvSpPr>
        <p:spPr>
          <a:xfrm>
            <a:off x="5209307" y="5143229"/>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8</a:t>
            </a:r>
          </a:p>
        </p:txBody>
      </p:sp>
      <p:sp>
        <p:nvSpPr>
          <p:cNvPr id="35" name="Text Placeholder 26">
            <a:extLst>
              <a:ext uri="{FF2B5EF4-FFF2-40B4-BE49-F238E27FC236}">
                <a16:creationId xmlns:a16="http://schemas.microsoft.com/office/drawing/2014/main" id="{AC8D817E-A58C-8707-D6A0-DCCEFB9E55A6}"/>
              </a:ext>
            </a:extLst>
          </p:cNvPr>
          <p:cNvSpPr>
            <a:spLocks noGrp="1"/>
          </p:cNvSpPr>
          <p:nvPr>
            <p:ph type="body" sz="quarter" idx="20" hasCustomPrompt="1"/>
          </p:nvPr>
        </p:nvSpPr>
        <p:spPr>
          <a:xfrm>
            <a:off x="5209307" y="5806231"/>
            <a:ext cx="6563404"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buNone/>
              <a:defRPr sz="2000">
                <a:solidFill>
                  <a:srgbClr val="351C5C"/>
                </a:solidFill>
              </a:defRPr>
            </a:lvl1pPr>
          </a:lstStyle>
          <a:p>
            <a:pPr lvl="0"/>
            <a:r>
              <a:rPr lang="en-US"/>
              <a:t>Agenda item number 10</a:t>
            </a:r>
          </a:p>
        </p:txBody>
      </p:sp>
      <p:pic>
        <p:nvPicPr>
          <p:cNvPr id="2" name="Picture 1">
            <a:extLst>
              <a:ext uri="{FF2B5EF4-FFF2-40B4-BE49-F238E27FC236}">
                <a16:creationId xmlns:a16="http://schemas.microsoft.com/office/drawing/2014/main" id="{A6CF397E-C2B7-D4C2-86C0-6AD47E852F5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97538" y="921066"/>
            <a:ext cx="3720006" cy="1375460"/>
          </a:xfrm>
          <a:prstGeom prst="rect">
            <a:avLst/>
          </a:prstGeom>
        </p:spPr>
      </p:pic>
    </p:spTree>
    <p:extLst>
      <p:ext uri="{BB962C8B-B14F-4D97-AF65-F5344CB8AC3E}">
        <p14:creationId xmlns:p14="http://schemas.microsoft.com/office/powerpoint/2010/main" val="94859657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844554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Emtpy with logo">
    <p:spTree>
      <p:nvGrpSpPr>
        <p:cNvPr id="1" name=""/>
        <p:cNvGrpSpPr/>
        <p:nvPr/>
      </p:nvGrpSpPr>
      <p:grpSpPr>
        <a:xfrm>
          <a:off x="0" y="0"/>
          <a:ext cx="0" cy="0"/>
          <a:chOff x="0" y="0"/>
          <a:chExt cx="0" cy="0"/>
        </a:xfrm>
      </p:grpSpPr>
      <p:pic>
        <p:nvPicPr>
          <p:cNvPr id="3" name="Picture 1">
            <a:extLst>
              <a:ext uri="{FF2B5EF4-FFF2-40B4-BE49-F238E27FC236}">
                <a16:creationId xmlns:a16="http://schemas.microsoft.com/office/drawing/2014/main" id="{B1ECC48A-A0D5-D623-3BF2-C8DDB6B164F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73737452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Fullscreen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23276AE-4F18-3ADD-D988-CC207B4C67F7}"/>
              </a:ext>
            </a:extLst>
          </p:cNvPr>
          <p:cNvSpPr>
            <a:spLocks noGrp="1"/>
          </p:cNvSpPr>
          <p:nvPr>
            <p:ph type="pic" sz="quarter" idx="10" hasCustomPrompt="1"/>
          </p:nvPr>
        </p:nvSpPr>
        <p:spPr>
          <a:xfrm>
            <a:off x="0" y="0"/>
            <a:ext cx="12192000" cy="6858000"/>
          </a:xfrm>
          <a:prstGeom prst="rect">
            <a:avLst/>
          </a:prstGeom>
        </p:spPr>
        <p:txBody>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a:p>
            <a:endParaRPr lang="en-IS"/>
          </a:p>
        </p:txBody>
      </p:sp>
    </p:spTree>
    <p:extLst>
      <p:ext uri="{BB962C8B-B14F-4D97-AF65-F5344CB8AC3E}">
        <p14:creationId xmlns:p14="http://schemas.microsoft.com/office/powerpoint/2010/main" val="3541980722"/>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Text 1">
    <p:spTree>
      <p:nvGrpSpPr>
        <p:cNvPr id="1" name=""/>
        <p:cNvGrpSpPr/>
        <p:nvPr/>
      </p:nvGrpSpPr>
      <p:grpSpPr>
        <a:xfrm>
          <a:off x="0" y="0"/>
          <a:ext cx="0" cy="0"/>
          <a:chOff x="0" y="0"/>
          <a:chExt cx="0" cy="0"/>
        </a:xfrm>
      </p:grpSpPr>
      <p:sp>
        <p:nvSpPr>
          <p:cNvPr id="3" name="Title Placeholder 12">
            <a:extLst>
              <a:ext uri="{FF2B5EF4-FFF2-40B4-BE49-F238E27FC236}">
                <a16:creationId xmlns:a16="http://schemas.microsoft.com/office/drawing/2014/main" id="{4DDED34D-8DEE-FD5B-E396-0B78DEF059A3}"/>
              </a:ext>
            </a:extLst>
          </p:cNvPr>
          <p:cNvSpPr>
            <a:spLocks noGrp="1"/>
          </p:cNvSpPr>
          <p:nvPr>
            <p:ph type="title" hasCustomPrompt="1"/>
          </p:nvPr>
        </p:nvSpPr>
        <p:spPr>
          <a:xfrm>
            <a:off x="340291" y="212186"/>
            <a:ext cx="998302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6" name="Group 5">
            <a:extLst>
              <a:ext uri="{FF2B5EF4-FFF2-40B4-BE49-F238E27FC236}">
                <a16:creationId xmlns:a16="http://schemas.microsoft.com/office/drawing/2014/main" id="{641C3EF6-4EB6-0621-1F71-CD8A930DEB08}"/>
              </a:ext>
            </a:extLst>
          </p:cNvPr>
          <p:cNvGrpSpPr/>
          <p:nvPr userDrawn="1"/>
        </p:nvGrpSpPr>
        <p:grpSpPr>
          <a:xfrm>
            <a:off x="10223653" y="3709107"/>
            <a:ext cx="1968347" cy="3148894"/>
            <a:chOff x="10223653" y="3709107"/>
            <a:chExt cx="1968347" cy="3148894"/>
          </a:xfrm>
        </p:grpSpPr>
        <p:sp>
          <p:nvSpPr>
            <p:cNvPr id="7" name="Freeform 6">
              <a:extLst>
                <a:ext uri="{FF2B5EF4-FFF2-40B4-BE49-F238E27FC236}">
                  <a16:creationId xmlns:a16="http://schemas.microsoft.com/office/drawing/2014/main" id="{08594F84-DD18-116A-EBF6-7B4564D4F7FA}"/>
                </a:ext>
              </a:extLst>
            </p:cNvPr>
            <p:cNvSpPr/>
            <p:nvPr/>
          </p:nvSpPr>
          <p:spPr>
            <a:xfrm>
              <a:off x="10223653" y="6366827"/>
              <a:ext cx="1125139" cy="491173"/>
            </a:xfrm>
            <a:custGeom>
              <a:avLst/>
              <a:gdLst>
                <a:gd name="connsiteX0" fmla="*/ 562569 w 1125139"/>
                <a:gd name="connsiteY0" fmla="*/ 0 h 491173"/>
                <a:gd name="connsiteX1" fmla="*/ 1121653 w 1125139"/>
                <a:gd name="connsiteY1" fmla="*/ 456526 h 491173"/>
                <a:gd name="connsiteX2" fmla="*/ 1125139 w 1125139"/>
                <a:gd name="connsiteY2" fmla="*/ 491173 h 491173"/>
                <a:gd name="connsiteX3" fmla="*/ 0 w 1125139"/>
                <a:gd name="connsiteY3" fmla="*/ 491173 h 491173"/>
                <a:gd name="connsiteX4" fmla="*/ 3486 w 1125139"/>
                <a:gd name="connsiteY4" fmla="*/ 456526 h 491173"/>
                <a:gd name="connsiteX5" fmla="*/ 562569 w 1125139"/>
                <a:gd name="connsiteY5" fmla="*/ 0 h 4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5139" h="491173">
                  <a:moveTo>
                    <a:pt x="562569" y="0"/>
                  </a:moveTo>
                  <a:cubicBezTo>
                    <a:pt x="838349" y="0"/>
                    <a:pt x="1068439" y="195987"/>
                    <a:pt x="1121653" y="456526"/>
                  </a:cubicBezTo>
                  <a:lnTo>
                    <a:pt x="1125139" y="491173"/>
                  </a:lnTo>
                  <a:lnTo>
                    <a:pt x="0" y="491173"/>
                  </a:lnTo>
                  <a:lnTo>
                    <a:pt x="3486" y="456526"/>
                  </a:lnTo>
                  <a:cubicBezTo>
                    <a:pt x="56700" y="195987"/>
                    <a:pt x="286790" y="0"/>
                    <a:pt x="562569" y="0"/>
                  </a:cubicBezTo>
                  <a:close/>
                </a:path>
              </a:pathLst>
            </a:custGeom>
            <a:solidFill>
              <a:srgbClr val="351C5C"/>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8C38A67-D69D-4C87-820E-BD5745EBDD25}"/>
                </a:ext>
              </a:extLst>
            </p:cNvPr>
            <p:cNvSpPr/>
            <p:nvPr/>
          </p:nvSpPr>
          <p:spPr>
            <a:xfrm>
              <a:off x="11283150" y="3709107"/>
              <a:ext cx="908850" cy="2882384"/>
            </a:xfrm>
            <a:custGeom>
              <a:avLst/>
              <a:gdLst>
                <a:gd name="connsiteX0" fmla="*/ 908850 w 908850"/>
                <a:gd name="connsiteY0" fmla="*/ 0 h 2882384"/>
                <a:gd name="connsiteX1" fmla="*/ 908850 w 908850"/>
                <a:gd name="connsiteY1" fmla="*/ 2005800 h 2882384"/>
                <a:gd name="connsiteX2" fmla="*/ 843657 w 908850"/>
                <a:gd name="connsiteY2" fmla="*/ 2076911 h 2882384"/>
                <a:gd name="connsiteX3" fmla="*/ 536616 w 908850"/>
                <a:gd name="connsiteY3" fmla="*/ 2882384 h 2882384"/>
                <a:gd name="connsiteX4" fmla="*/ 337158 w 908850"/>
                <a:gd name="connsiteY4" fmla="*/ 2318567 h 2882384"/>
                <a:gd name="connsiteX5" fmla="*/ 358961 w 908850"/>
                <a:gd name="connsiteY5" fmla="*/ 346511 h 2882384"/>
                <a:gd name="connsiteX6" fmla="*/ 692849 w 908850"/>
                <a:gd name="connsiteY6" fmla="*/ 94035 h 2882384"/>
                <a:gd name="connsiteX7" fmla="*/ 799464 w 908850"/>
                <a:gd name="connsiteY7" fmla="*/ 41878 h 288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8850" h="2882384">
                  <a:moveTo>
                    <a:pt x="908850" y="0"/>
                  </a:moveTo>
                  <a:lnTo>
                    <a:pt x="908850" y="2005800"/>
                  </a:lnTo>
                  <a:lnTo>
                    <a:pt x="843657" y="2076911"/>
                  </a:lnTo>
                  <a:cubicBezTo>
                    <a:pt x="628281" y="2333746"/>
                    <a:pt x="535064" y="2608405"/>
                    <a:pt x="536616" y="2882384"/>
                  </a:cubicBezTo>
                  <a:cubicBezTo>
                    <a:pt x="525905" y="2744081"/>
                    <a:pt x="450673" y="2564376"/>
                    <a:pt x="337158" y="2318567"/>
                  </a:cubicBezTo>
                  <a:cubicBezTo>
                    <a:pt x="65953" y="1708777"/>
                    <a:pt x="-271928" y="978590"/>
                    <a:pt x="358961" y="346511"/>
                  </a:cubicBezTo>
                  <a:cubicBezTo>
                    <a:pt x="462271" y="243006"/>
                    <a:pt x="574454" y="158297"/>
                    <a:pt x="692849" y="94035"/>
                  </a:cubicBezTo>
                  <a:cubicBezTo>
                    <a:pt x="727768" y="74997"/>
                    <a:pt x="763327" y="57604"/>
                    <a:pt x="799464" y="41878"/>
                  </a:cubicBezTo>
                  <a:close/>
                </a:path>
              </a:pathLst>
            </a:custGeom>
            <a:solidFill>
              <a:srgbClr val="351C5C"/>
            </a:solidFill>
            <a:ln w="0" cap="flat">
              <a:noFill/>
              <a:prstDash val="solid"/>
              <a:miter/>
            </a:ln>
          </p:spPr>
          <p:txBody>
            <a:bodyPr rtlCol="0" anchor="ctr"/>
            <a:lstStyle/>
            <a:p>
              <a:endParaRPr lang="en-IS"/>
            </a:p>
          </p:txBody>
        </p:sp>
        <p:sp>
          <p:nvSpPr>
            <p:cNvPr id="10" name="Freeform 9">
              <a:extLst>
                <a:ext uri="{FF2B5EF4-FFF2-40B4-BE49-F238E27FC236}">
                  <a16:creationId xmlns:a16="http://schemas.microsoft.com/office/drawing/2014/main" id="{C05A447B-E050-1210-7BA4-E131DA569322}"/>
                </a:ext>
              </a:extLst>
            </p:cNvPr>
            <p:cNvSpPr/>
            <p:nvPr/>
          </p:nvSpPr>
          <p:spPr>
            <a:xfrm>
              <a:off x="11819684" y="5714767"/>
              <a:ext cx="372316" cy="1143234"/>
            </a:xfrm>
            <a:custGeom>
              <a:avLst/>
              <a:gdLst>
                <a:gd name="connsiteX0" fmla="*/ 372316 w 372316"/>
                <a:gd name="connsiteY0" fmla="*/ 0 h 1143234"/>
                <a:gd name="connsiteX1" fmla="*/ 372316 w 372316"/>
                <a:gd name="connsiteY1" fmla="*/ 1143234 h 1143234"/>
                <a:gd name="connsiteX2" fmla="*/ 32474 w 372316"/>
                <a:gd name="connsiteY2" fmla="*/ 1143234 h 1143234"/>
                <a:gd name="connsiteX3" fmla="*/ 23170 w 372316"/>
                <a:gd name="connsiteY3" fmla="*/ 1108671 h 1143234"/>
                <a:gd name="connsiteX4" fmla="*/ 906 w 372316"/>
                <a:gd name="connsiteY4" fmla="*/ 918634 h 1143234"/>
                <a:gd name="connsiteX5" fmla="*/ 906 w 372316"/>
                <a:gd name="connsiteY5" fmla="*/ 916856 h 1143234"/>
                <a:gd name="connsiteX6" fmla="*/ 19 w 372316"/>
                <a:gd name="connsiteY6" fmla="*/ 879391 h 1143234"/>
                <a:gd name="connsiteX7" fmla="*/ 19 w 372316"/>
                <a:gd name="connsiteY7" fmla="*/ 876724 h 1143234"/>
                <a:gd name="connsiteX8" fmla="*/ 19 w 372316"/>
                <a:gd name="connsiteY8" fmla="*/ 876661 h 1143234"/>
                <a:gd name="connsiteX9" fmla="*/ 307040 w 372316"/>
                <a:gd name="connsiteY9" fmla="*/ 71188 h 114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316" h="1143234">
                  <a:moveTo>
                    <a:pt x="372316" y="0"/>
                  </a:moveTo>
                  <a:lnTo>
                    <a:pt x="372316" y="1143234"/>
                  </a:lnTo>
                  <a:lnTo>
                    <a:pt x="32474" y="1143234"/>
                  </a:lnTo>
                  <a:lnTo>
                    <a:pt x="23170" y="1108671"/>
                  </a:lnTo>
                  <a:cubicBezTo>
                    <a:pt x="10908" y="1045622"/>
                    <a:pt x="3362" y="982198"/>
                    <a:pt x="906" y="918634"/>
                  </a:cubicBezTo>
                  <a:cubicBezTo>
                    <a:pt x="463" y="918190"/>
                    <a:pt x="906" y="917745"/>
                    <a:pt x="906" y="916856"/>
                  </a:cubicBezTo>
                  <a:cubicBezTo>
                    <a:pt x="19" y="904347"/>
                    <a:pt x="19" y="891901"/>
                    <a:pt x="19" y="879391"/>
                  </a:cubicBezTo>
                  <a:lnTo>
                    <a:pt x="19" y="876724"/>
                  </a:lnTo>
                  <a:lnTo>
                    <a:pt x="19" y="876661"/>
                  </a:lnTo>
                  <a:cubicBezTo>
                    <a:pt x="-1534" y="602682"/>
                    <a:pt x="91635" y="328023"/>
                    <a:pt x="307040" y="71188"/>
                  </a:cubicBezTo>
                  <a:close/>
                </a:path>
              </a:pathLst>
            </a:custGeom>
            <a:solidFill>
              <a:srgbClr val="00BCB5"/>
            </a:solidFill>
            <a:ln w="0" cap="flat">
              <a:noFill/>
              <a:prstDash val="solid"/>
              <a:miter/>
            </a:ln>
          </p:spPr>
          <p:txBody>
            <a:bodyPr rtlCol="0" anchor="ctr"/>
            <a:lstStyle/>
            <a:p>
              <a:endParaRPr lang="en-IS"/>
            </a:p>
          </p:txBody>
        </p:sp>
      </p:grpSp>
      <p:sp>
        <p:nvSpPr>
          <p:cNvPr id="11" name="Text Placeholder 41">
            <a:extLst>
              <a:ext uri="{FF2B5EF4-FFF2-40B4-BE49-F238E27FC236}">
                <a16:creationId xmlns:a16="http://schemas.microsoft.com/office/drawing/2014/main" id="{E61E3D16-3E1A-3939-A205-B63D6E1310E9}"/>
              </a:ext>
            </a:extLst>
          </p:cNvPr>
          <p:cNvSpPr>
            <a:spLocks noGrp="1"/>
          </p:cNvSpPr>
          <p:nvPr>
            <p:ph type="body" sz="quarter" idx="11"/>
          </p:nvPr>
        </p:nvSpPr>
        <p:spPr>
          <a:xfrm>
            <a:off x="340291" y="962526"/>
            <a:ext cx="10680134"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ECD72B58-CB78-74AA-AD3A-F63459F0024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3955113944"/>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Text 2">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632CA56E-BCE7-AE05-394E-05960998A24F}"/>
              </a:ext>
            </a:extLst>
          </p:cNvPr>
          <p:cNvSpPr/>
          <p:nvPr userDrawn="1"/>
        </p:nvSpPr>
        <p:spPr>
          <a:xfrm>
            <a:off x="11023366" y="6080647"/>
            <a:ext cx="1168634" cy="777352"/>
          </a:xfrm>
          <a:custGeom>
            <a:avLst/>
            <a:gdLst>
              <a:gd name="connsiteX0" fmla="*/ 1168634 w 1168634"/>
              <a:gd name="connsiteY0" fmla="*/ 0 h 777352"/>
              <a:gd name="connsiteX1" fmla="*/ 1168634 w 1168634"/>
              <a:gd name="connsiteY1" fmla="*/ 777352 h 777352"/>
              <a:gd name="connsiteX2" fmla="*/ 0 w 1168634"/>
              <a:gd name="connsiteY2" fmla="*/ 777352 h 777352"/>
              <a:gd name="connsiteX3" fmla="*/ 433726 w 1168634"/>
              <a:gd name="connsiteY3" fmla="*/ 343517 h 777352"/>
              <a:gd name="connsiteX4" fmla="*/ 1160851 w 1168634"/>
              <a:gd name="connsiteY4" fmla="*/ 374 h 777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634" h="777352">
                <a:moveTo>
                  <a:pt x="1168634" y="0"/>
                </a:moveTo>
                <a:lnTo>
                  <a:pt x="1168634" y="777352"/>
                </a:lnTo>
                <a:lnTo>
                  <a:pt x="0" y="777352"/>
                </a:lnTo>
                <a:lnTo>
                  <a:pt x="433726" y="343517"/>
                </a:lnTo>
                <a:cubicBezTo>
                  <a:pt x="637009" y="140184"/>
                  <a:pt x="895481" y="25845"/>
                  <a:pt x="1160851" y="374"/>
                </a:cubicBezTo>
                <a:close/>
              </a:path>
            </a:pathLst>
          </a:custGeom>
          <a:solidFill>
            <a:srgbClr val="EFBC6E"/>
          </a:solidFill>
          <a:ln w="0" cap="flat">
            <a:noFill/>
            <a:prstDash val="solid"/>
            <a:miter/>
          </a:ln>
        </p:spPr>
        <p:txBody>
          <a:bodyPr rtlCol="0" anchor="ctr"/>
          <a:lstStyle/>
          <a:p>
            <a:endParaRPr lang="en-IS"/>
          </a:p>
        </p:txBody>
      </p:sp>
      <p:sp>
        <p:nvSpPr>
          <p:cNvPr id="40" name="Freeform 39">
            <a:extLst>
              <a:ext uri="{FF2B5EF4-FFF2-40B4-BE49-F238E27FC236}">
                <a16:creationId xmlns:a16="http://schemas.microsoft.com/office/drawing/2014/main" id="{F57A464F-D78D-E65D-9AEC-9D6A574E9ED2}"/>
              </a:ext>
            </a:extLst>
          </p:cNvPr>
          <p:cNvSpPr/>
          <p:nvPr userDrawn="1"/>
        </p:nvSpPr>
        <p:spPr>
          <a:xfrm>
            <a:off x="8688223" y="5993583"/>
            <a:ext cx="2686611" cy="864416"/>
          </a:xfrm>
          <a:custGeom>
            <a:avLst/>
            <a:gdLst>
              <a:gd name="connsiteX0" fmla="*/ 1397388 w 2686611"/>
              <a:gd name="connsiteY0" fmla="*/ 4 h 864416"/>
              <a:gd name="connsiteX1" fmla="*/ 2686611 w 2686611"/>
              <a:gd name="connsiteY1" fmla="*/ 513052 h 864416"/>
              <a:gd name="connsiteX2" fmla="*/ 2335335 w 2686611"/>
              <a:gd name="connsiteY2" fmla="*/ 864416 h 864416"/>
              <a:gd name="connsiteX3" fmla="*/ 0 w 2686611"/>
              <a:gd name="connsiteY3" fmla="*/ 864416 h 864416"/>
              <a:gd name="connsiteX4" fmla="*/ 18749 w 2686611"/>
              <a:gd name="connsiteY4" fmla="*/ 822676 h 864416"/>
              <a:gd name="connsiteX5" fmla="*/ 283120 w 2686611"/>
              <a:gd name="connsiteY5" fmla="*/ 473291 h 864416"/>
              <a:gd name="connsiteX6" fmla="*/ 283120 w 2686611"/>
              <a:gd name="connsiteY6" fmla="*/ 473386 h 864416"/>
              <a:gd name="connsiteX7" fmla="*/ 1397388 w 2686611"/>
              <a:gd name="connsiteY7" fmla="*/ 4 h 86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6611" h="864416">
                <a:moveTo>
                  <a:pt x="1397388" y="4"/>
                </a:moveTo>
                <a:cubicBezTo>
                  <a:pt x="1813736" y="896"/>
                  <a:pt x="2259243" y="166193"/>
                  <a:pt x="2686611" y="513052"/>
                </a:cubicBezTo>
                <a:lnTo>
                  <a:pt x="2335335" y="864416"/>
                </a:lnTo>
                <a:lnTo>
                  <a:pt x="0" y="864416"/>
                </a:lnTo>
                <a:lnTo>
                  <a:pt x="18749" y="822676"/>
                </a:lnTo>
                <a:cubicBezTo>
                  <a:pt x="83422" y="703366"/>
                  <a:pt x="170073" y="586367"/>
                  <a:pt x="283120" y="473291"/>
                </a:cubicBezTo>
                <a:lnTo>
                  <a:pt x="283120" y="473386"/>
                </a:lnTo>
                <a:cubicBezTo>
                  <a:pt x="593851" y="162625"/>
                  <a:pt x="981039" y="-888"/>
                  <a:pt x="1397388" y="4"/>
                </a:cubicBezTo>
                <a:close/>
              </a:path>
            </a:pathLst>
          </a:custGeom>
          <a:solidFill>
            <a:srgbClr val="351C5C"/>
          </a:solidFill>
          <a:ln w="0" cap="flat">
            <a:noFill/>
            <a:prstDash val="solid"/>
            <a:miter/>
          </a:ln>
        </p:spPr>
        <p:txBody>
          <a:bodyPr rtlCol="0" anchor="ctr"/>
          <a:lstStyle/>
          <a:p>
            <a:endParaRPr lang="en-IS"/>
          </a:p>
        </p:txBody>
      </p:sp>
      <p:sp>
        <p:nvSpPr>
          <p:cNvPr id="3" name="Title Placeholder 12">
            <a:extLst>
              <a:ext uri="{FF2B5EF4-FFF2-40B4-BE49-F238E27FC236}">
                <a16:creationId xmlns:a16="http://schemas.microsoft.com/office/drawing/2014/main" id="{9A4B56D3-D4AF-29EA-5DD2-9D8E7F6433AD}"/>
              </a:ext>
            </a:extLst>
          </p:cNvPr>
          <p:cNvSpPr>
            <a:spLocks noGrp="1"/>
          </p:cNvSpPr>
          <p:nvPr>
            <p:ph type="title" hasCustomPrompt="1"/>
          </p:nvPr>
        </p:nvSpPr>
        <p:spPr>
          <a:xfrm>
            <a:off x="340291" y="212186"/>
            <a:ext cx="11484279"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sp>
        <p:nvSpPr>
          <p:cNvPr id="42" name="Text Placeholder 41">
            <a:extLst>
              <a:ext uri="{FF2B5EF4-FFF2-40B4-BE49-F238E27FC236}">
                <a16:creationId xmlns:a16="http://schemas.microsoft.com/office/drawing/2014/main" id="{1D9041B6-6DB5-2FDF-C9CB-8D083C2FD493}"/>
              </a:ext>
            </a:extLst>
          </p:cNvPr>
          <p:cNvSpPr>
            <a:spLocks noGrp="1"/>
          </p:cNvSpPr>
          <p:nvPr>
            <p:ph type="body" sz="quarter" idx="11"/>
          </p:nvPr>
        </p:nvSpPr>
        <p:spPr>
          <a:xfrm>
            <a:off x="340291" y="962526"/>
            <a:ext cx="1148427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1">
            <a:extLst>
              <a:ext uri="{FF2B5EF4-FFF2-40B4-BE49-F238E27FC236}">
                <a16:creationId xmlns:a16="http://schemas.microsoft.com/office/drawing/2014/main" id="{07A2232D-01A1-7596-21F2-B6D957733179}"/>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345810" y="6165969"/>
            <a:ext cx="1453018" cy="537250"/>
          </a:xfrm>
          <a:prstGeom prst="rect">
            <a:avLst/>
          </a:prstGeom>
        </p:spPr>
      </p:pic>
    </p:spTree>
    <p:extLst>
      <p:ext uri="{BB962C8B-B14F-4D97-AF65-F5344CB8AC3E}">
        <p14:creationId xmlns:p14="http://schemas.microsoft.com/office/powerpoint/2010/main" val="4087489203"/>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Text 3">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6641945" y="1648581"/>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7526399" y="1201824"/>
            <a:ext cx="4111419" cy="5323667"/>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0" i="0">
                <a:solidFill>
                  <a:srgbClr val="361D5C"/>
                </a:solidFill>
                <a:latin typeface="Aptos ExtraBold" panose="020B0004020202020204" pitchFamily="34" charset="0"/>
              </a:defRPr>
            </a:lvl1pPr>
          </a:lstStyle>
          <a:p>
            <a:r>
              <a:rPr lang="en-GB"/>
              <a:t>Insert slide title</a:t>
            </a:r>
            <a:endParaRPr lang="en-IS"/>
          </a:p>
        </p:txBody>
      </p:sp>
      <p:grpSp>
        <p:nvGrpSpPr>
          <p:cNvPr id="46" name="Group 45">
            <a:extLst>
              <a:ext uri="{FF2B5EF4-FFF2-40B4-BE49-F238E27FC236}">
                <a16:creationId xmlns:a16="http://schemas.microsoft.com/office/drawing/2014/main" id="{25CE8B88-3E4A-A2E8-3DB6-EC6CDB89B838}"/>
              </a:ext>
            </a:extLst>
          </p:cNvPr>
          <p:cNvGrpSpPr/>
          <p:nvPr userDrawn="1"/>
        </p:nvGrpSpPr>
        <p:grpSpPr>
          <a:xfrm>
            <a:off x="0" y="4956384"/>
            <a:ext cx="2921093" cy="1901616"/>
            <a:chOff x="0" y="4956384"/>
            <a:chExt cx="2921093" cy="1901616"/>
          </a:xfrm>
        </p:grpSpPr>
        <p:sp>
          <p:nvSpPr>
            <p:cNvPr id="47" name="Freeform 46">
              <a:extLst>
                <a:ext uri="{FF2B5EF4-FFF2-40B4-BE49-F238E27FC236}">
                  <a16:creationId xmlns:a16="http://schemas.microsoft.com/office/drawing/2014/main" id="{045CBE23-0FF9-523A-ECBF-29F604BF49BF}"/>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AC3F6D9D-8B55-B2A7-A1A0-1DD8DF51B9EC}"/>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2B9A63DE-9175-549C-4787-D0770C8518BE}"/>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1" name="Text Placeholder 41">
            <a:extLst>
              <a:ext uri="{FF2B5EF4-FFF2-40B4-BE49-F238E27FC236}">
                <a16:creationId xmlns:a16="http://schemas.microsoft.com/office/drawing/2014/main" id="{2600FB66-D871-E823-6D90-531C53B0C6C8}"/>
              </a:ext>
            </a:extLst>
          </p:cNvPr>
          <p:cNvSpPr>
            <a:spLocks noGrp="1"/>
          </p:cNvSpPr>
          <p:nvPr>
            <p:ph type="body" sz="quarter" idx="12"/>
          </p:nvPr>
        </p:nvSpPr>
        <p:spPr>
          <a:xfrm>
            <a:off x="340291" y="962526"/>
            <a:ext cx="666690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099CE7C-6AED-E5E6-7F35-4EF5EA6F144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3192761868"/>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Text 4">
    <p:spTree>
      <p:nvGrpSpPr>
        <p:cNvPr id="1" name=""/>
        <p:cNvGrpSpPr/>
        <p:nvPr/>
      </p:nvGrpSpPr>
      <p:grpSpPr>
        <a:xfrm>
          <a:off x="0" y="0"/>
          <a:ext cx="0" cy="0"/>
          <a:chOff x="0" y="0"/>
          <a:chExt cx="0" cy="0"/>
        </a:xfrm>
      </p:grpSpPr>
      <p:sp>
        <p:nvSpPr>
          <p:cNvPr id="33" name="Freeform 32">
            <a:extLst>
              <a:ext uri="{FF2B5EF4-FFF2-40B4-BE49-F238E27FC236}">
                <a16:creationId xmlns:a16="http://schemas.microsoft.com/office/drawing/2014/main" id="{415E5872-73FA-15FE-4080-43F2E0AD6385}"/>
              </a:ext>
            </a:extLst>
          </p:cNvPr>
          <p:cNvSpPr/>
          <p:nvPr userDrawn="1"/>
        </p:nvSpPr>
        <p:spPr>
          <a:xfrm rot="5400000">
            <a:off x="-318722" y="1648582"/>
            <a:ext cx="5868430" cy="4550407"/>
          </a:xfrm>
          <a:custGeom>
            <a:avLst/>
            <a:gdLst>
              <a:gd name="connsiteX0" fmla="*/ 0 w 5868430"/>
              <a:gd name="connsiteY0" fmla="*/ 4343372 h 4550407"/>
              <a:gd name="connsiteX1" fmla="*/ 0 w 5868430"/>
              <a:gd name="connsiteY1" fmla="*/ 207034 h 4550407"/>
              <a:gd name="connsiteX2" fmla="*/ 206925 w 5868430"/>
              <a:gd name="connsiteY2" fmla="*/ 0 h 4550407"/>
              <a:gd name="connsiteX3" fmla="*/ 572802 w 5868430"/>
              <a:gd name="connsiteY3" fmla="*/ 0 h 4550407"/>
              <a:gd name="connsiteX4" fmla="*/ 5502553 w 5868430"/>
              <a:gd name="connsiteY4" fmla="*/ 0 h 4550407"/>
              <a:gd name="connsiteX5" fmla="*/ 5868430 w 5868430"/>
              <a:gd name="connsiteY5" fmla="*/ 0 h 4550407"/>
              <a:gd name="connsiteX6" fmla="*/ 5868429 w 5868430"/>
              <a:gd name="connsiteY6" fmla="*/ 4550407 h 4550407"/>
              <a:gd name="connsiteX7" fmla="*/ 5502552 w 5868430"/>
              <a:gd name="connsiteY7" fmla="*/ 4550407 h 4550407"/>
              <a:gd name="connsiteX8" fmla="*/ 572802 w 5868430"/>
              <a:gd name="connsiteY8" fmla="*/ 4550407 h 4550407"/>
              <a:gd name="connsiteX9" fmla="*/ 206925 w 5868430"/>
              <a:gd name="connsiteY9" fmla="*/ 4550407 h 4550407"/>
              <a:gd name="connsiteX10" fmla="*/ 0 w 5868430"/>
              <a:gd name="connsiteY10" fmla="*/ 4343372 h 455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68430" h="4550407">
                <a:moveTo>
                  <a:pt x="0" y="4343372"/>
                </a:moveTo>
                <a:lnTo>
                  <a:pt x="0" y="207034"/>
                </a:lnTo>
                <a:cubicBezTo>
                  <a:pt x="0" y="92692"/>
                  <a:pt x="92643" y="0"/>
                  <a:pt x="206925" y="0"/>
                </a:cubicBezTo>
                <a:lnTo>
                  <a:pt x="572802" y="0"/>
                </a:lnTo>
                <a:lnTo>
                  <a:pt x="5502553" y="0"/>
                </a:lnTo>
                <a:lnTo>
                  <a:pt x="5868430" y="0"/>
                </a:lnTo>
                <a:lnTo>
                  <a:pt x="5868429" y="4550407"/>
                </a:lnTo>
                <a:lnTo>
                  <a:pt x="5502552" y="4550407"/>
                </a:lnTo>
                <a:lnTo>
                  <a:pt x="572802" y="4550407"/>
                </a:lnTo>
                <a:lnTo>
                  <a:pt x="206925" y="4550407"/>
                </a:lnTo>
                <a:cubicBezTo>
                  <a:pt x="92643" y="4550407"/>
                  <a:pt x="0" y="4457714"/>
                  <a:pt x="0" y="4343372"/>
                </a:cubicBezTo>
                <a:close/>
              </a:path>
            </a:pathLst>
          </a:custGeom>
          <a:solidFill>
            <a:srgbClr val="F5F6F8"/>
          </a:solidFill>
          <a:ln w="12700" cap="flat">
            <a:noFill/>
            <a:prstDash val="solid"/>
            <a:miter/>
          </a:ln>
          <a:effectLst>
            <a:outerShdw blurRad="165100" dist="165100" dir="5400000" algn="ctr" rotWithShape="0">
              <a:srgbClr val="000000">
                <a:alpha val="14720"/>
              </a:srgbClr>
            </a:outerShdw>
          </a:effectLst>
        </p:spPr>
        <p:txBody>
          <a:bodyPr rtlCol="0" anchor="ctr"/>
          <a:lstStyle/>
          <a:p>
            <a:endParaRPr lang="en-IS"/>
          </a:p>
        </p:txBody>
      </p:sp>
      <p:sp>
        <p:nvSpPr>
          <p:cNvPr id="27" name="Text Placeholder 8">
            <a:extLst>
              <a:ext uri="{FF2B5EF4-FFF2-40B4-BE49-F238E27FC236}">
                <a16:creationId xmlns:a16="http://schemas.microsoft.com/office/drawing/2014/main" id="{A83F39A0-32C9-BA62-1FE4-8D3886A53051}"/>
              </a:ext>
            </a:extLst>
          </p:cNvPr>
          <p:cNvSpPr>
            <a:spLocks noGrp="1"/>
          </p:cNvSpPr>
          <p:nvPr>
            <p:ph type="body" sz="quarter" idx="11" hasCustomPrompt="1"/>
          </p:nvPr>
        </p:nvSpPr>
        <p:spPr>
          <a:xfrm>
            <a:off x="565732" y="1201825"/>
            <a:ext cx="4111419" cy="4666605"/>
          </a:xfrm>
          <a:prstGeom prst="rect">
            <a:avLst/>
          </a:prstGeom>
        </p:spPr>
        <p:txBody>
          <a:bodyPr/>
          <a:lstStyle>
            <a:lvl1pPr>
              <a:defRPr sz="2000">
                <a:solidFill>
                  <a:srgbClr val="351C5C"/>
                </a:solidFill>
                <a:latin typeface="Aptos" panose="020B0004020202020204" pitchFamily="34" charset="0"/>
                <a:cs typeface="Segoe UI" panose="020B0502040204020203" pitchFamily="34" charset="0"/>
              </a:defRPr>
            </a:lvl1pPr>
            <a:lvl2pPr>
              <a:defRPr>
                <a:solidFill>
                  <a:srgbClr val="323133"/>
                </a:solidFill>
                <a:latin typeface="Segoe UI" panose="020B0502040204020203" pitchFamily="34" charset="0"/>
                <a:cs typeface="Segoe UI" panose="020B0502040204020203" pitchFamily="34" charset="0"/>
              </a:defRPr>
            </a:lvl2pPr>
            <a:lvl3pPr>
              <a:defRPr>
                <a:solidFill>
                  <a:srgbClr val="323133"/>
                </a:solidFill>
                <a:latin typeface="Segoe UI" panose="020B0502040204020203" pitchFamily="34" charset="0"/>
                <a:cs typeface="Segoe UI" panose="020B0502040204020203" pitchFamily="34" charset="0"/>
              </a:defRPr>
            </a:lvl3pPr>
            <a:lvl4pPr>
              <a:defRPr>
                <a:solidFill>
                  <a:srgbClr val="323133"/>
                </a:solidFill>
                <a:latin typeface="Segoe UI" panose="020B0502040204020203" pitchFamily="34" charset="0"/>
                <a:cs typeface="Segoe UI" panose="020B0502040204020203" pitchFamily="34" charset="0"/>
              </a:defRPr>
            </a:lvl4pPr>
            <a:lvl5pPr>
              <a:defRPr>
                <a:solidFill>
                  <a:srgbClr val="323133"/>
                </a:solidFill>
                <a:latin typeface="Segoe UI" panose="020B0502040204020203" pitchFamily="34" charset="0"/>
                <a:cs typeface="Segoe UI" panose="020B0502040204020203" pitchFamily="34" charset="0"/>
              </a:defRPr>
            </a:lvl5pPr>
          </a:lstStyle>
          <a:p>
            <a:pPr lvl="0"/>
            <a:r>
              <a:rPr lang="en-GB"/>
              <a:t>Click to edit text</a:t>
            </a:r>
          </a:p>
        </p:txBody>
      </p:sp>
      <p:sp>
        <p:nvSpPr>
          <p:cNvPr id="28" name="Title Placeholder 12">
            <a:extLst>
              <a:ext uri="{FF2B5EF4-FFF2-40B4-BE49-F238E27FC236}">
                <a16:creationId xmlns:a16="http://schemas.microsoft.com/office/drawing/2014/main" id="{EA64A310-8E4A-0B0F-5EEE-90ED080B24E2}"/>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grpSp>
        <p:nvGrpSpPr>
          <p:cNvPr id="2" name="Group 1">
            <a:extLst>
              <a:ext uri="{FF2B5EF4-FFF2-40B4-BE49-F238E27FC236}">
                <a16:creationId xmlns:a16="http://schemas.microsoft.com/office/drawing/2014/main" id="{9B3B2A36-80B9-98E6-2E03-92709A86C2A6}"/>
              </a:ext>
            </a:extLst>
          </p:cNvPr>
          <p:cNvGrpSpPr/>
          <p:nvPr userDrawn="1"/>
        </p:nvGrpSpPr>
        <p:grpSpPr>
          <a:xfrm>
            <a:off x="0" y="4956384"/>
            <a:ext cx="2921093" cy="1901616"/>
            <a:chOff x="0" y="4956384"/>
            <a:chExt cx="2921093" cy="1901616"/>
          </a:xfrm>
        </p:grpSpPr>
        <p:sp>
          <p:nvSpPr>
            <p:cNvPr id="3" name="Freeform 2">
              <a:extLst>
                <a:ext uri="{FF2B5EF4-FFF2-40B4-BE49-F238E27FC236}">
                  <a16:creationId xmlns:a16="http://schemas.microsoft.com/office/drawing/2014/main" id="{C4DA5E53-F3F4-F9FE-AC70-5EAB6F94AC64}"/>
                </a:ext>
              </a:extLst>
            </p:cNvPr>
            <p:cNvSpPr/>
            <p:nvPr userDrawn="1"/>
          </p:nvSpPr>
          <p:spPr>
            <a:xfrm>
              <a:off x="33101" y="5929605"/>
              <a:ext cx="2887992" cy="928395"/>
            </a:xfrm>
            <a:custGeom>
              <a:avLst/>
              <a:gdLst>
                <a:gd name="connsiteX0" fmla="*/ 1668240 w 2887992"/>
                <a:gd name="connsiteY0" fmla="*/ 497 h 928395"/>
                <a:gd name="connsiteX1" fmla="*/ 2535886 w 2887992"/>
                <a:gd name="connsiteY1" fmla="*/ 358962 h 928395"/>
                <a:gd name="connsiteX2" fmla="*/ 2788363 w 2887992"/>
                <a:gd name="connsiteY2" fmla="*/ 692850 h 928395"/>
                <a:gd name="connsiteX3" fmla="*/ 2882666 w 2887992"/>
                <a:gd name="connsiteY3" fmla="*/ 909552 h 928395"/>
                <a:gd name="connsiteX4" fmla="*/ 2887992 w 2887992"/>
                <a:gd name="connsiteY4" fmla="*/ 928395 h 928395"/>
                <a:gd name="connsiteX5" fmla="*/ 897907 w 2887992"/>
                <a:gd name="connsiteY5" fmla="*/ 928395 h 928395"/>
                <a:gd name="connsiteX6" fmla="*/ 805477 w 2887992"/>
                <a:gd name="connsiteY6" fmla="*/ 843657 h 928395"/>
                <a:gd name="connsiteX7" fmla="*/ 0 w 2887992"/>
                <a:gd name="connsiteY7" fmla="*/ 536617 h 928395"/>
                <a:gd name="connsiteX8" fmla="*/ 563820 w 2887992"/>
                <a:gd name="connsiteY8" fmla="*/ 337159 h 928395"/>
                <a:gd name="connsiteX9" fmla="*/ 1668240 w 2887992"/>
                <a:gd name="connsiteY9" fmla="*/ 497 h 928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7992" h="928395">
                  <a:moveTo>
                    <a:pt x="1668240" y="497"/>
                  </a:moveTo>
                  <a:cubicBezTo>
                    <a:pt x="1964035" y="-7637"/>
                    <a:pt x="2259350" y="82948"/>
                    <a:pt x="2535886" y="358962"/>
                  </a:cubicBezTo>
                  <a:cubicBezTo>
                    <a:pt x="2639391" y="462272"/>
                    <a:pt x="2724101" y="574455"/>
                    <a:pt x="2788363" y="692850"/>
                  </a:cubicBezTo>
                  <a:cubicBezTo>
                    <a:pt x="2826439" y="762687"/>
                    <a:pt x="2857937" y="835085"/>
                    <a:pt x="2882666" y="909552"/>
                  </a:cubicBezTo>
                  <a:lnTo>
                    <a:pt x="2887992" y="928395"/>
                  </a:lnTo>
                  <a:lnTo>
                    <a:pt x="897907" y="928395"/>
                  </a:lnTo>
                  <a:lnTo>
                    <a:pt x="805477" y="843657"/>
                  </a:lnTo>
                  <a:cubicBezTo>
                    <a:pt x="548640" y="628282"/>
                    <a:pt x="273980" y="535065"/>
                    <a:pt x="0" y="536617"/>
                  </a:cubicBezTo>
                  <a:cubicBezTo>
                    <a:pt x="138304" y="525906"/>
                    <a:pt x="318010" y="450674"/>
                    <a:pt x="563820" y="337159"/>
                  </a:cubicBezTo>
                  <a:cubicBezTo>
                    <a:pt x="906828" y="184606"/>
                    <a:pt x="1287931" y="10956"/>
                    <a:pt x="1668240" y="497"/>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56928E09-DA37-36ED-FB7F-68A3DAEF3222}"/>
                </a:ext>
              </a:extLst>
            </p:cNvPr>
            <p:cNvSpPr/>
            <p:nvPr userDrawn="1"/>
          </p:nvSpPr>
          <p:spPr>
            <a:xfrm>
              <a:off x="0" y="6466140"/>
              <a:ext cx="931144" cy="391860"/>
            </a:xfrm>
            <a:custGeom>
              <a:avLst/>
              <a:gdLst>
                <a:gd name="connsiteX0" fmla="*/ 30435 w 931144"/>
                <a:gd name="connsiteY0" fmla="*/ 20 h 391860"/>
                <a:gd name="connsiteX1" fmla="*/ 33101 w 931144"/>
                <a:gd name="connsiteY1" fmla="*/ 20 h 391860"/>
                <a:gd name="connsiteX2" fmla="*/ 33165 w 931144"/>
                <a:gd name="connsiteY2" fmla="*/ 20 h 391860"/>
                <a:gd name="connsiteX3" fmla="*/ 838642 w 931144"/>
                <a:gd name="connsiteY3" fmla="*/ 307041 h 391860"/>
                <a:gd name="connsiteX4" fmla="*/ 931144 w 931144"/>
                <a:gd name="connsiteY4" fmla="*/ 391860 h 391860"/>
                <a:gd name="connsiteX5" fmla="*/ 0 w 931144"/>
                <a:gd name="connsiteY5" fmla="*/ 391860 h 391860"/>
                <a:gd name="connsiteX6" fmla="*/ 0 w 931144"/>
                <a:gd name="connsiteY6" fmla="*/ 740 h 391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144" h="391860">
                  <a:moveTo>
                    <a:pt x="30435" y="20"/>
                  </a:moveTo>
                  <a:lnTo>
                    <a:pt x="33101" y="20"/>
                  </a:lnTo>
                  <a:lnTo>
                    <a:pt x="33165" y="20"/>
                  </a:lnTo>
                  <a:cubicBezTo>
                    <a:pt x="307145" y="-1533"/>
                    <a:pt x="581805" y="91636"/>
                    <a:pt x="838642" y="307041"/>
                  </a:cubicBezTo>
                  <a:lnTo>
                    <a:pt x="931144" y="391860"/>
                  </a:lnTo>
                  <a:lnTo>
                    <a:pt x="0" y="391860"/>
                  </a:lnTo>
                  <a:lnTo>
                    <a:pt x="0" y="740"/>
                  </a:ln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4A380193-CF73-D18E-42A6-E2AF2F711B32}"/>
                </a:ext>
              </a:extLst>
            </p:cNvPr>
            <p:cNvSpPr/>
            <p:nvPr userDrawn="1"/>
          </p:nvSpPr>
          <p:spPr>
            <a:xfrm>
              <a:off x="0" y="4956384"/>
              <a:ext cx="257766" cy="952588"/>
            </a:xfrm>
            <a:custGeom>
              <a:avLst/>
              <a:gdLst>
                <a:gd name="connsiteX0" fmla="*/ 0 w 257766"/>
                <a:gd name="connsiteY0" fmla="*/ 0 h 952588"/>
                <a:gd name="connsiteX1" fmla="*/ 5683 w 257766"/>
                <a:gd name="connsiteY1" fmla="*/ 3079 h 952588"/>
                <a:gd name="connsiteX2" fmla="*/ 257766 w 257766"/>
                <a:gd name="connsiteY2" fmla="*/ 476294 h 952588"/>
                <a:gd name="connsiteX3" fmla="*/ 5683 w 257766"/>
                <a:gd name="connsiteY3" fmla="*/ 949509 h 952588"/>
                <a:gd name="connsiteX4" fmla="*/ 0 w 257766"/>
                <a:gd name="connsiteY4" fmla="*/ 952588 h 95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766" h="952588">
                  <a:moveTo>
                    <a:pt x="0" y="0"/>
                  </a:moveTo>
                  <a:lnTo>
                    <a:pt x="5683" y="3079"/>
                  </a:lnTo>
                  <a:cubicBezTo>
                    <a:pt x="157772" y="105634"/>
                    <a:pt x="257766" y="279309"/>
                    <a:pt x="257766" y="476294"/>
                  </a:cubicBezTo>
                  <a:cubicBezTo>
                    <a:pt x="257766" y="673279"/>
                    <a:pt x="157772" y="846954"/>
                    <a:pt x="5683" y="949509"/>
                  </a:cubicBezTo>
                  <a:lnTo>
                    <a:pt x="0" y="952588"/>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Text Placeholder 41">
            <a:extLst>
              <a:ext uri="{FF2B5EF4-FFF2-40B4-BE49-F238E27FC236}">
                <a16:creationId xmlns:a16="http://schemas.microsoft.com/office/drawing/2014/main" id="{3703A33C-8CD0-79C0-9A24-6ABA5B7E67D9}"/>
              </a:ext>
            </a:extLst>
          </p:cNvPr>
          <p:cNvSpPr>
            <a:spLocks noGrp="1"/>
          </p:cNvSpPr>
          <p:nvPr>
            <p:ph type="body" sz="quarter" idx="12"/>
          </p:nvPr>
        </p:nvSpPr>
        <p:spPr>
          <a:xfrm>
            <a:off x="5268930" y="962526"/>
            <a:ext cx="658243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2E60319E-33F8-0FB8-DB3D-F0681D0BC31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41548" y="6128121"/>
            <a:ext cx="1453018" cy="537250"/>
          </a:xfrm>
          <a:prstGeom prst="rect">
            <a:avLst/>
          </a:prstGeom>
        </p:spPr>
      </p:pic>
    </p:spTree>
    <p:extLst>
      <p:ext uri="{BB962C8B-B14F-4D97-AF65-F5344CB8AC3E}">
        <p14:creationId xmlns:p14="http://schemas.microsoft.com/office/powerpoint/2010/main" val="333300693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Text image 1">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D0D04FE-931A-B604-B7EA-1C42ABB1BF6B}"/>
              </a:ext>
            </a:extLst>
          </p:cNvPr>
          <p:cNvGrpSpPr/>
          <p:nvPr userDrawn="1"/>
        </p:nvGrpSpPr>
        <p:grpSpPr>
          <a:xfrm>
            <a:off x="7268997" y="850264"/>
            <a:ext cx="4923003" cy="6007737"/>
            <a:chOff x="7268997" y="850264"/>
            <a:chExt cx="4923003" cy="6007737"/>
          </a:xfrm>
        </p:grpSpPr>
        <p:sp>
          <p:nvSpPr>
            <p:cNvPr id="14" name="Freeform 13">
              <a:extLst>
                <a:ext uri="{FF2B5EF4-FFF2-40B4-BE49-F238E27FC236}">
                  <a16:creationId xmlns:a16="http://schemas.microsoft.com/office/drawing/2014/main" id="{77CAA790-9905-3750-D869-2315D158CFD6}"/>
                </a:ext>
              </a:extLst>
            </p:cNvPr>
            <p:cNvSpPr/>
            <p:nvPr/>
          </p:nvSpPr>
          <p:spPr>
            <a:xfrm>
              <a:off x="7743168" y="1402588"/>
              <a:ext cx="4448832" cy="5455413"/>
            </a:xfrm>
            <a:custGeom>
              <a:avLst/>
              <a:gdLst>
                <a:gd name="connsiteX0" fmla="*/ 3898184 w 4448832"/>
                <a:gd name="connsiteY0" fmla="*/ 0 h 5455413"/>
                <a:gd name="connsiteX1" fmla="*/ 4197367 w 4448832"/>
                <a:gd name="connsiteY1" fmla="*/ 299402 h 5455413"/>
                <a:gd name="connsiteX2" fmla="*/ 4390374 w 4448832"/>
                <a:gd name="connsiteY2" fmla="*/ 535858 h 5455413"/>
                <a:gd name="connsiteX3" fmla="*/ 4448832 w 4448832"/>
                <a:gd name="connsiteY3" fmla="*/ 634855 h 5455413"/>
                <a:gd name="connsiteX4" fmla="*/ 4448832 w 4448832"/>
                <a:gd name="connsiteY4" fmla="*/ 2095582 h 5455413"/>
                <a:gd name="connsiteX5" fmla="*/ 4390374 w 4448832"/>
                <a:gd name="connsiteY5" fmla="*/ 2194579 h 5455413"/>
                <a:gd name="connsiteX6" fmla="*/ 4197367 w 4448832"/>
                <a:gd name="connsiteY6" fmla="*/ 2431034 h 5455413"/>
                <a:gd name="connsiteX7" fmla="*/ 3807827 w 4448832"/>
                <a:gd name="connsiteY7" fmla="*/ 2820861 h 5455413"/>
                <a:gd name="connsiteX8" fmla="*/ 2234884 w 4448832"/>
                <a:gd name="connsiteY8" fmla="*/ 4394962 h 5455413"/>
                <a:gd name="connsiteX9" fmla="*/ 2234884 w 4448832"/>
                <a:gd name="connsiteY9" fmla="*/ 4394899 h 5455413"/>
                <a:gd name="connsiteX10" fmla="*/ 1175151 w 4448832"/>
                <a:gd name="connsiteY10" fmla="*/ 5455413 h 5455413"/>
                <a:gd name="connsiteX11" fmla="*/ 267298 w 4448832"/>
                <a:gd name="connsiteY11" fmla="*/ 5455413 h 5455413"/>
                <a:gd name="connsiteX12" fmla="*/ 180947 w 4448832"/>
                <a:gd name="connsiteY12" fmla="*/ 5302084 h 5455413"/>
                <a:gd name="connsiteX13" fmla="*/ 616698 w 4448832"/>
                <a:gd name="connsiteY13" fmla="*/ 3283903 h 5455413"/>
                <a:gd name="connsiteX14" fmla="*/ 1869773 w 4448832"/>
                <a:gd name="connsiteY14" fmla="*/ 2029904 h 5455413"/>
                <a:gd name="connsiteX15" fmla="*/ 2641111 w 4448832"/>
                <a:gd name="connsiteY15" fmla="*/ 1257998 h 545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8832" h="5455413">
                  <a:moveTo>
                    <a:pt x="3898184" y="0"/>
                  </a:moveTo>
                  <a:lnTo>
                    <a:pt x="4197367" y="299402"/>
                  </a:lnTo>
                  <a:cubicBezTo>
                    <a:pt x="4270893" y="372983"/>
                    <a:pt x="4335229" y="452278"/>
                    <a:pt x="4390374" y="535858"/>
                  </a:cubicBezTo>
                  <a:lnTo>
                    <a:pt x="4448832" y="634855"/>
                  </a:lnTo>
                  <a:lnTo>
                    <a:pt x="4448832" y="2095582"/>
                  </a:lnTo>
                  <a:lnTo>
                    <a:pt x="4390374" y="2194579"/>
                  </a:lnTo>
                  <a:cubicBezTo>
                    <a:pt x="4335229" y="2278159"/>
                    <a:pt x="4270893" y="2357454"/>
                    <a:pt x="4197367" y="2431034"/>
                  </a:cubicBezTo>
                  <a:lnTo>
                    <a:pt x="3807827" y="2820861"/>
                  </a:lnTo>
                  <a:lnTo>
                    <a:pt x="2234884" y="4394962"/>
                  </a:lnTo>
                  <a:lnTo>
                    <a:pt x="2234884" y="4394899"/>
                  </a:lnTo>
                  <a:lnTo>
                    <a:pt x="1175151" y="5455413"/>
                  </a:lnTo>
                  <a:lnTo>
                    <a:pt x="267298" y="5455413"/>
                  </a:lnTo>
                  <a:lnTo>
                    <a:pt x="180947" y="5302084"/>
                  </a:lnTo>
                  <a:cubicBezTo>
                    <a:pt x="-150226" y="4644859"/>
                    <a:pt x="-39187" y="3940270"/>
                    <a:pt x="616698" y="3283903"/>
                  </a:cubicBezTo>
                  <a:lnTo>
                    <a:pt x="1869773" y="2029904"/>
                  </a:lnTo>
                  <a:lnTo>
                    <a:pt x="2641111" y="1257998"/>
                  </a:lnTo>
                  <a:close/>
                </a:path>
              </a:pathLst>
            </a:custGeom>
            <a:solidFill>
              <a:srgbClr val="403FA4"/>
            </a:solidFill>
            <a:ln w="0" cap="flat">
              <a:noFill/>
              <a:prstDash val="solid"/>
              <a:miter/>
            </a:ln>
          </p:spPr>
          <p:txBody>
            <a:bodyPr rtlCol="0" anchor="ctr"/>
            <a:lstStyle/>
            <a:p>
              <a:endParaRPr lang="en-IS"/>
            </a:p>
          </p:txBody>
        </p:sp>
        <p:sp>
          <p:nvSpPr>
            <p:cNvPr id="15" name="Freeform 14">
              <a:extLst>
                <a:ext uri="{FF2B5EF4-FFF2-40B4-BE49-F238E27FC236}">
                  <a16:creationId xmlns:a16="http://schemas.microsoft.com/office/drawing/2014/main" id="{EB03772C-91A9-DE02-A9C4-5C2FFB0091A3}"/>
                </a:ext>
              </a:extLst>
            </p:cNvPr>
            <p:cNvSpPr/>
            <p:nvPr/>
          </p:nvSpPr>
          <p:spPr>
            <a:xfrm>
              <a:off x="9076359" y="850264"/>
              <a:ext cx="2022796" cy="859726"/>
            </a:xfrm>
            <a:custGeom>
              <a:avLst/>
              <a:gdLst>
                <a:gd name="connsiteX0" fmla="*/ 1866626 w 2022796"/>
                <a:gd name="connsiteY0" fmla="*/ 859727 h 859726"/>
                <a:gd name="connsiteX1" fmla="*/ 1786485 w 2022796"/>
                <a:gd name="connsiteY1" fmla="*/ 837438 h 859726"/>
                <a:gd name="connsiteX2" fmla="*/ 153451 w 2022796"/>
                <a:gd name="connsiteY2" fmla="*/ 312166 h 859726"/>
                <a:gd name="connsiteX3" fmla="*/ 21 w 2022796"/>
                <a:gd name="connsiteY3" fmla="*/ 153607 h 859726"/>
                <a:gd name="connsiteX4" fmla="*/ 155926 w 2022796"/>
                <a:gd name="connsiteY4" fmla="*/ 0 h 859726"/>
                <a:gd name="connsiteX5" fmla="*/ 158464 w 2022796"/>
                <a:gd name="connsiteY5" fmla="*/ 0 h 859726"/>
                <a:gd name="connsiteX6" fmla="*/ 1947085 w 2022796"/>
                <a:gd name="connsiteY6" fmla="*/ 569786 h 859726"/>
                <a:gd name="connsiteX7" fmla="*/ 2000513 w 2022796"/>
                <a:gd name="connsiteY7" fmla="*/ 783971 h 859726"/>
                <a:gd name="connsiteX8" fmla="*/ 1866626 w 2022796"/>
                <a:gd name="connsiteY8" fmla="*/ 859727 h 85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2796" h="859726">
                  <a:moveTo>
                    <a:pt x="1866626" y="859727"/>
                  </a:moveTo>
                  <a:cubicBezTo>
                    <a:pt x="1839278" y="859727"/>
                    <a:pt x="1811612" y="852551"/>
                    <a:pt x="1786485" y="837438"/>
                  </a:cubicBezTo>
                  <a:cubicBezTo>
                    <a:pt x="1220291" y="497205"/>
                    <a:pt x="670849" y="320485"/>
                    <a:pt x="153451" y="312166"/>
                  </a:cubicBezTo>
                  <a:cubicBezTo>
                    <a:pt x="67345" y="310769"/>
                    <a:pt x="-1375" y="239776"/>
                    <a:pt x="21" y="153607"/>
                  </a:cubicBezTo>
                  <a:cubicBezTo>
                    <a:pt x="1354" y="68263"/>
                    <a:pt x="70962" y="0"/>
                    <a:pt x="155926" y="0"/>
                  </a:cubicBezTo>
                  <a:cubicBezTo>
                    <a:pt x="156751" y="0"/>
                    <a:pt x="157639" y="0"/>
                    <a:pt x="158464" y="0"/>
                  </a:cubicBezTo>
                  <a:cubicBezTo>
                    <a:pt x="731447" y="9208"/>
                    <a:pt x="1333238" y="200914"/>
                    <a:pt x="1947085" y="569786"/>
                  </a:cubicBezTo>
                  <a:cubicBezTo>
                    <a:pt x="2020944" y="614172"/>
                    <a:pt x="2044866" y="710057"/>
                    <a:pt x="2000513" y="783971"/>
                  </a:cubicBezTo>
                  <a:cubicBezTo>
                    <a:pt x="1971261" y="832739"/>
                    <a:pt x="1919610" y="859727"/>
                    <a:pt x="1866626" y="859727"/>
                  </a:cubicBezTo>
                  <a:close/>
                </a:path>
              </a:pathLst>
            </a:custGeom>
            <a:solidFill>
              <a:srgbClr val="BABAE6"/>
            </a:solidFill>
            <a:ln w="0" cap="flat">
              <a:noFill/>
              <a:prstDash val="solid"/>
              <a:miter/>
            </a:ln>
          </p:spPr>
          <p:txBody>
            <a:bodyPr rtlCol="0" anchor="ctr"/>
            <a:lstStyle/>
            <a:p>
              <a:endParaRPr lang="en-IS"/>
            </a:p>
          </p:txBody>
        </p:sp>
        <p:sp>
          <p:nvSpPr>
            <p:cNvPr id="17" name="Freeform 16">
              <a:extLst>
                <a:ext uri="{FF2B5EF4-FFF2-40B4-BE49-F238E27FC236}">
                  <a16:creationId xmlns:a16="http://schemas.microsoft.com/office/drawing/2014/main" id="{C2A35E04-5244-883F-170A-2F0DBBE9ACFE}"/>
                </a:ext>
              </a:extLst>
            </p:cNvPr>
            <p:cNvSpPr/>
            <p:nvPr/>
          </p:nvSpPr>
          <p:spPr>
            <a:xfrm>
              <a:off x="7268997" y="1496606"/>
              <a:ext cx="4058578" cy="4324269"/>
            </a:xfrm>
            <a:custGeom>
              <a:avLst/>
              <a:gdLst>
                <a:gd name="connsiteX0" fmla="*/ 4058579 w 4058578"/>
                <a:gd name="connsiteY0" fmla="*/ 2950426 h 4324269"/>
                <a:gd name="connsiteX1" fmla="*/ 2708166 w 4058578"/>
                <a:gd name="connsiteY1" fmla="*/ 4301833 h 4324269"/>
                <a:gd name="connsiteX2" fmla="*/ 774744 w 4058578"/>
                <a:gd name="connsiteY2" fmla="*/ 3622700 h 4324269"/>
                <a:gd name="connsiteX3" fmla="*/ 717383 w 4058578"/>
                <a:gd name="connsiteY3" fmla="*/ 3563709 h 4324269"/>
                <a:gd name="connsiteX4" fmla="*/ 550564 w 4058578"/>
                <a:gd name="connsiteY4" fmla="*/ 589813 h 4324269"/>
                <a:gd name="connsiteX5" fmla="*/ 3653049 w 4058578"/>
                <a:gd name="connsiteY5" fmla="*/ 625817 h 4324269"/>
                <a:gd name="connsiteX6" fmla="*/ 2343944 w 4058578"/>
                <a:gd name="connsiteY6" fmla="*/ 1935886 h 4324269"/>
                <a:gd name="connsiteX7" fmla="*/ 2441155 w 4058578"/>
                <a:gd name="connsiteY7" fmla="*/ 2852382 h 4324269"/>
                <a:gd name="connsiteX8" fmla="*/ 4058579 w 4058578"/>
                <a:gd name="connsiteY8" fmla="*/ 2950426 h 43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58578" h="4324269">
                  <a:moveTo>
                    <a:pt x="4058579" y="2950426"/>
                  </a:moveTo>
                  <a:lnTo>
                    <a:pt x="2708166" y="4301833"/>
                  </a:lnTo>
                  <a:cubicBezTo>
                    <a:pt x="2083849" y="4395241"/>
                    <a:pt x="1353882" y="4202328"/>
                    <a:pt x="774744" y="3622700"/>
                  </a:cubicBezTo>
                  <a:cubicBezTo>
                    <a:pt x="754820" y="3602761"/>
                    <a:pt x="735721" y="3583647"/>
                    <a:pt x="717383" y="3563709"/>
                  </a:cubicBezTo>
                  <a:cubicBezTo>
                    <a:pt x="-173184" y="2624988"/>
                    <a:pt x="-241269" y="1382293"/>
                    <a:pt x="550564" y="589813"/>
                  </a:cubicBezTo>
                  <a:cubicBezTo>
                    <a:pt x="1357753" y="-217971"/>
                    <a:pt x="2455685" y="-186538"/>
                    <a:pt x="3653049" y="625817"/>
                  </a:cubicBezTo>
                  <a:lnTo>
                    <a:pt x="2343944" y="1935886"/>
                  </a:lnTo>
                  <a:cubicBezTo>
                    <a:pt x="2090702" y="2189315"/>
                    <a:pt x="2129726" y="2540724"/>
                    <a:pt x="2441155" y="2852382"/>
                  </a:cubicBezTo>
                  <a:cubicBezTo>
                    <a:pt x="2843575" y="3255099"/>
                    <a:pt x="3539848" y="3343935"/>
                    <a:pt x="4058579" y="2950426"/>
                  </a:cubicBezTo>
                  <a:close/>
                </a:path>
              </a:pathLst>
            </a:custGeom>
            <a:solidFill>
              <a:srgbClr val="6E63D6"/>
            </a:solidFill>
            <a:ln w="0" cap="flat">
              <a:noFill/>
              <a:prstDash val="solid"/>
              <a:miter/>
            </a:ln>
          </p:spPr>
          <p:txBody>
            <a:bodyPr rtlCol="0" anchor="ctr"/>
            <a:lstStyle/>
            <a:p>
              <a:endParaRPr lang="en-IS"/>
            </a:p>
          </p:txBody>
        </p:sp>
        <p:sp>
          <p:nvSpPr>
            <p:cNvPr id="18" name="Freeform 17">
              <a:extLst>
                <a:ext uri="{FF2B5EF4-FFF2-40B4-BE49-F238E27FC236}">
                  <a16:creationId xmlns:a16="http://schemas.microsoft.com/office/drawing/2014/main" id="{DD0FA878-50BD-CBC4-74DE-44C7BE431B8E}"/>
                </a:ext>
              </a:extLst>
            </p:cNvPr>
            <p:cNvSpPr/>
            <p:nvPr/>
          </p:nvSpPr>
          <p:spPr>
            <a:xfrm>
              <a:off x="9977988" y="3526867"/>
              <a:ext cx="2214011" cy="2270683"/>
            </a:xfrm>
            <a:custGeom>
              <a:avLst/>
              <a:gdLst>
                <a:gd name="connsiteX0" fmla="*/ 2214011 w 2214011"/>
                <a:gd name="connsiteY0" fmla="*/ 0 h 2270683"/>
                <a:gd name="connsiteX1" fmla="*/ 2214011 w 2214011"/>
                <a:gd name="connsiteY1" fmla="*/ 1562160 h 2270683"/>
                <a:gd name="connsiteX2" fmla="*/ 2181382 w 2214011"/>
                <a:gd name="connsiteY2" fmla="*/ 1549823 h 2270683"/>
                <a:gd name="connsiteX3" fmla="*/ 1230169 w 2214011"/>
                <a:gd name="connsiteY3" fmla="*/ 1827644 h 2270683"/>
                <a:gd name="connsiteX4" fmla="*/ 0 w 2214011"/>
                <a:gd name="connsiteY4" fmla="*/ 2270683 h 2270683"/>
                <a:gd name="connsiteX5" fmla="*/ 1572943 w 2214011"/>
                <a:gd name="connsiteY5" fmla="*/ 696582 h 2270683"/>
                <a:gd name="connsiteX6" fmla="*/ 1962483 w 2214011"/>
                <a:gd name="connsiteY6" fmla="*/ 306755 h 2270683"/>
                <a:gd name="connsiteX7" fmla="*/ 2196879 w 2214011"/>
                <a:gd name="connsiteY7" fmla="*/ 177 h 227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4011" h="2270683">
                  <a:moveTo>
                    <a:pt x="2214011" y="0"/>
                  </a:moveTo>
                  <a:lnTo>
                    <a:pt x="2214011" y="1562160"/>
                  </a:lnTo>
                  <a:lnTo>
                    <a:pt x="2181382" y="1549823"/>
                  </a:lnTo>
                  <a:cubicBezTo>
                    <a:pt x="1968194" y="1502591"/>
                    <a:pt x="1674421" y="1622095"/>
                    <a:pt x="1230169" y="1827644"/>
                  </a:cubicBezTo>
                  <a:cubicBezTo>
                    <a:pt x="844690" y="1999411"/>
                    <a:pt x="425644" y="2189657"/>
                    <a:pt x="0" y="2270683"/>
                  </a:cubicBezTo>
                  <a:lnTo>
                    <a:pt x="1572943" y="696582"/>
                  </a:lnTo>
                  <a:lnTo>
                    <a:pt x="1962483" y="306755"/>
                  </a:lnTo>
                  <a:cubicBezTo>
                    <a:pt x="2056076" y="213029"/>
                    <a:pt x="2133045" y="109397"/>
                    <a:pt x="2196879" y="177"/>
                  </a:cubicBezTo>
                  <a:close/>
                </a:path>
              </a:pathLst>
            </a:custGeom>
            <a:solidFill>
              <a:srgbClr val="BABAE6"/>
            </a:solidFill>
            <a:ln w="0" cap="flat">
              <a:noFill/>
              <a:prstDash val="solid"/>
              <a:miter/>
            </a:ln>
          </p:spPr>
          <p:txBody>
            <a:bodyPr rtlCol="0" anchor="ctr"/>
            <a:lstStyle/>
            <a:p>
              <a:endParaRPr lang="en-IS"/>
            </a:p>
          </p:txBody>
        </p:sp>
        <p:sp>
          <p:nvSpPr>
            <p:cNvPr id="19" name="Freeform 18">
              <a:extLst>
                <a:ext uri="{FF2B5EF4-FFF2-40B4-BE49-F238E27FC236}">
                  <a16:creationId xmlns:a16="http://schemas.microsoft.com/office/drawing/2014/main" id="{D4B01342-25B4-9479-0278-000EE5722FC0}"/>
                </a:ext>
              </a:extLst>
            </p:cNvPr>
            <p:cNvSpPr/>
            <p:nvPr/>
          </p:nvSpPr>
          <p:spPr>
            <a:xfrm>
              <a:off x="9492619" y="6406446"/>
              <a:ext cx="1210748" cy="451555"/>
            </a:xfrm>
            <a:custGeom>
              <a:avLst/>
              <a:gdLst>
                <a:gd name="connsiteX0" fmla="*/ 628757 w 1210748"/>
                <a:gd name="connsiteY0" fmla="*/ 3015 h 451555"/>
                <a:gd name="connsiteX1" fmla="*/ 1062032 w 1210748"/>
                <a:gd name="connsiteY1" fmla="*/ 165550 h 451555"/>
                <a:gd name="connsiteX2" fmla="*/ 1195103 w 1210748"/>
                <a:gd name="connsiteY2" fmla="*/ 376635 h 451555"/>
                <a:gd name="connsiteX3" fmla="*/ 1210748 w 1210748"/>
                <a:gd name="connsiteY3" fmla="*/ 451555 h 451555"/>
                <a:gd name="connsiteX4" fmla="*/ 0 w 1210748"/>
                <a:gd name="connsiteY4" fmla="*/ 451555 h 451555"/>
                <a:gd name="connsiteX5" fmla="*/ 6778 w 1210748"/>
                <a:gd name="connsiteY5" fmla="*/ 440165 h 451555"/>
                <a:gd name="connsiteX6" fmla="*/ 152556 w 1210748"/>
                <a:gd name="connsiteY6" fmla="*/ 261436 h 451555"/>
                <a:gd name="connsiteX7" fmla="*/ 628757 w 1210748"/>
                <a:gd name="connsiteY7" fmla="*/ 3015 h 45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748" h="451555">
                  <a:moveTo>
                    <a:pt x="628757" y="3015"/>
                  </a:moveTo>
                  <a:cubicBezTo>
                    <a:pt x="786010" y="-13789"/>
                    <a:pt x="936109" y="39567"/>
                    <a:pt x="1062032" y="165550"/>
                  </a:cubicBezTo>
                  <a:cubicBezTo>
                    <a:pt x="1124978" y="228543"/>
                    <a:pt x="1169193" y="299349"/>
                    <a:pt x="1195103" y="376635"/>
                  </a:cubicBezTo>
                  <a:lnTo>
                    <a:pt x="1210748" y="451555"/>
                  </a:lnTo>
                  <a:lnTo>
                    <a:pt x="0" y="451555"/>
                  </a:lnTo>
                  <a:lnTo>
                    <a:pt x="6778" y="440165"/>
                  </a:lnTo>
                  <a:cubicBezTo>
                    <a:pt x="49328" y="375948"/>
                    <a:pt x="98066" y="315975"/>
                    <a:pt x="152556" y="261436"/>
                  </a:cubicBezTo>
                  <a:cubicBezTo>
                    <a:pt x="307097" y="106782"/>
                    <a:pt x="471504" y="19819"/>
                    <a:pt x="628757" y="3015"/>
                  </a:cubicBezTo>
                  <a:close/>
                </a:path>
              </a:pathLst>
            </a:custGeom>
            <a:solidFill>
              <a:srgbClr val="6E63D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5453729" y="1108290"/>
            <a:ext cx="6390497" cy="437097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5523980" y="1172845"/>
            <a:ext cx="6244017" cy="4236371"/>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 name="Title Placeholder 12">
            <a:extLst>
              <a:ext uri="{FF2B5EF4-FFF2-40B4-BE49-F238E27FC236}">
                <a16:creationId xmlns:a16="http://schemas.microsoft.com/office/drawing/2014/main" id="{81B7E3C5-9392-EDC5-6E1F-1AAB8D3007AA}"/>
              </a:ext>
            </a:extLst>
          </p:cNvPr>
          <p:cNvSpPr>
            <a:spLocks noGrp="1"/>
          </p:cNvSpPr>
          <p:nvPr>
            <p:ph type="title" hasCustomPrompt="1"/>
          </p:nvPr>
        </p:nvSpPr>
        <p:spPr>
          <a:xfrm>
            <a:off x="340291" y="212186"/>
            <a:ext cx="1150393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21" name="Text Placeholder 41">
            <a:extLst>
              <a:ext uri="{FF2B5EF4-FFF2-40B4-BE49-F238E27FC236}">
                <a16:creationId xmlns:a16="http://schemas.microsoft.com/office/drawing/2014/main" id="{95DDFB11-2E95-6B56-7120-B611A6DB17F8}"/>
              </a:ext>
            </a:extLst>
          </p:cNvPr>
          <p:cNvSpPr>
            <a:spLocks noGrp="1"/>
          </p:cNvSpPr>
          <p:nvPr>
            <p:ph type="body" sz="quarter" idx="12"/>
          </p:nvPr>
        </p:nvSpPr>
        <p:spPr>
          <a:xfrm>
            <a:off x="340291" y="962526"/>
            <a:ext cx="4885018"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58F7C2D8-8929-E967-0B68-3D93ADAF587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300993" y="5820875"/>
            <a:ext cx="1453018" cy="537250"/>
          </a:xfrm>
          <a:prstGeom prst="rect">
            <a:avLst/>
          </a:prstGeom>
        </p:spPr>
      </p:pic>
    </p:spTree>
    <p:extLst>
      <p:ext uri="{BB962C8B-B14F-4D97-AF65-F5344CB8AC3E}">
        <p14:creationId xmlns:p14="http://schemas.microsoft.com/office/powerpoint/2010/main" val="4193404413"/>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Text image 2">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AAEB6BF-3187-C157-0243-D4E23A93D468}"/>
              </a:ext>
            </a:extLst>
          </p:cNvPr>
          <p:cNvGrpSpPr/>
          <p:nvPr userDrawn="1"/>
        </p:nvGrpSpPr>
        <p:grpSpPr>
          <a:xfrm>
            <a:off x="-1" y="1413959"/>
            <a:ext cx="6805878" cy="5439867"/>
            <a:chOff x="-1" y="1413959"/>
            <a:chExt cx="6805878" cy="5439867"/>
          </a:xfrm>
        </p:grpSpPr>
        <p:sp>
          <p:nvSpPr>
            <p:cNvPr id="26" name="Freeform 25">
              <a:extLst>
                <a:ext uri="{FF2B5EF4-FFF2-40B4-BE49-F238E27FC236}">
                  <a16:creationId xmlns:a16="http://schemas.microsoft.com/office/drawing/2014/main" id="{DDAB9F50-6A5E-F5B3-2D9D-BBA51010A28E}"/>
                </a:ext>
              </a:extLst>
            </p:cNvPr>
            <p:cNvSpPr/>
            <p:nvPr/>
          </p:nvSpPr>
          <p:spPr>
            <a:xfrm rot="5400000">
              <a:off x="639359" y="1304190"/>
              <a:ext cx="4910276" cy="6188996"/>
            </a:xfrm>
            <a:custGeom>
              <a:avLst/>
              <a:gdLst>
                <a:gd name="connsiteX0" fmla="*/ 1093 w 4910276"/>
                <a:gd name="connsiteY0" fmla="*/ 5174086 h 6188996"/>
                <a:gd name="connsiteX1" fmla="*/ 688776 w 4910276"/>
                <a:gd name="connsiteY1" fmla="*/ 3667736 h 6188996"/>
                <a:gd name="connsiteX2" fmla="*/ 2088309 w 4910276"/>
                <a:gd name="connsiteY2" fmla="*/ 2267167 h 6188996"/>
                <a:gd name="connsiteX3" fmla="*/ 2949800 w 4910276"/>
                <a:gd name="connsiteY3" fmla="*/ 1405038 h 6188996"/>
                <a:gd name="connsiteX4" fmla="*/ 4353797 w 4910276"/>
                <a:gd name="connsiteY4" fmla="*/ 0 h 6188996"/>
                <a:gd name="connsiteX5" fmla="*/ 4687947 w 4910276"/>
                <a:gd name="connsiteY5" fmla="*/ 334398 h 6188996"/>
                <a:gd name="connsiteX6" fmla="*/ 4903513 w 4910276"/>
                <a:gd name="connsiteY6" fmla="*/ 598491 h 6188996"/>
                <a:gd name="connsiteX7" fmla="*/ 4910276 w 4910276"/>
                <a:gd name="connsiteY7" fmla="*/ 609945 h 6188996"/>
                <a:gd name="connsiteX8" fmla="*/ 4910276 w 4910276"/>
                <a:gd name="connsiteY8" fmla="*/ 2439635 h 6188996"/>
                <a:gd name="connsiteX9" fmla="*/ 4903513 w 4910276"/>
                <a:gd name="connsiteY9" fmla="*/ 2451088 h 6188996"/>
                <a:gd name="connsiteX10" fmla="*/ 4687947 w 4910276"/>
                <a:gd name="connsiteY10" fmla="*/ 2715181 h 6188996"/>
                <a:gd name="connsiteX11" fmla="*/ 4252879 w 4910276"/>
                <a:gd name="connsiteY11" fmla="*/ 3150572 h 6188996"/>
                <a:gd name="connsiteX12" fmla="*/ 2496093 w 4910276"/>
                <a:gd name="connsiteY12" fmla="*/ 4908660 h 6188996"/>
                <a:gd name="connsiteX13" fmla="*/ 2496093 w 4910276"/>
                <a:gd name="connsiteY13" fmla="*/ 4908589 h 6188996"/>
                <a:gd name="connsiteX14" fmla="*/ 1216635 w 4910276"/>
                <a:gd name="connsiteY14" fmla="*/ 6188996 h 6188996"/>
                <a:gd name="connsiteX15" fmla="*/ 362776 w 4910276"/>
                <a:gd name="connsiteY15" fmla="*/ 6188996 h 6188996"/>
                <a:gd name="connsiteX16" fmla="*/ 304788 w 4910276"/>
                <a:gd name="connsiteY16" fmla="*/ 6104156 h 6188996"/>
                <a:gd name="connsiteX17" fmla="*/ 1093 w 4910276"/>
                <a:gd name="connsiteY17" fmla="*/ 5174086 h 618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10276" h="6188996">
                  <a:moveTo>
                    <a:pt x="1093" y="5174086"/>
                  </a:moveTo>
                  <a:cubicBezTo>
                    <a:pt x="-17492" y="4669120"/>
                    <a:pt x="200414" y="4156460"/>
                    <a:pt x="688776" y="3667736"/>
                  </a:cubicBezTo>
                  <a:lnTo>
                    <a:pt x="2088309" y="2267167"/>
                  </a:lnTo>
                  <a:lnTo>
                    <a:pt x="2949800" y="1405038"/>
                  </a:lnTo>
                  <a:lnTo>
                    <a:pt x="4353797" y="0"/>
                  </a:lnTo>
                  <a:lnTo>
                    <a:pt x="4687947" y="334398"/>
                  </a:lnTo>
                  <a:cubicBezTo>
                    <a:pt x="4770067" y="416579"/>
                    <a:pt x="4841922" y="505142"/>
                    <a:pt x="4903513" y="598491"/>
                  </a:cubicBezTo>
                  <a:lnTo>
                    <a:pt x="4910276" y="609945"/>
                  </a:lnTo>
                  <a:lnTo>
                    <a:pt x="4910276" y="2439635"/>
                  </a:lnTo>
                  <a:lnTo>
                    <a:pt x="4903513" y="2451088"/>
                  </a:lnTo>
                  <a:cubicBezTo>
                    <a:pt x="4841922" y="2544437"/>
                    <a:pt x="4770067" y="2633000"/>
                    <a:pt x="4687947" y="2715181"/>
                  </a:cubicBezTo>
                  <a:lnTo>
                    <a:pt x="4252879" y="3150572"/>
                  </a:lnTo>
                  <a:lnTo>
                    <a:pt x="2496093" y="4908660"/>
                  </a:lnTo>
                  <a:lnTo>
                    <a:pt x="2496093" y="4908589"/>
                  </a:lnTo>
                  <a:lnTo>
                    <a:pt x="1216635" y="6188996"/>
                  </a:lnTo>
                  <a:lnTo>
                    <a:pt x="362776" y="6188996"/>
                  </a:lnTo>
                  <a:lnTo>
                    <a:pt x="304788" y="6104156"/>
                  </a:lnTo>
                  <a:cubicBezTo>
                    <a:pt x="116705" y="5802287"/>
                    <a:pt x="12709" y="5489689"/>
                    <a:pt x="1093" y="5174086"/>
                  </a:cubicBezTo>
                  <a:close/>
                </a:path>
              </a:pathLst>
            </a:custGeom>
            <a:solidFill>
              <a:srgbClr val="403FA4"/>
            </a:solidFill>
            <a:ln w="0" cap="flat">
              <a:noFill/>
              <a:prstDash val="solid"/>
              <a:miter/>
            </a:ln>
          </p:spPr>
          <p:txBody>
            <a:bodyPr rtlCol="0" anchor="ctr"/>
            <a:lstStyle/>
            <a:p>
              <a:endParaRPr lang="en-IS"/>
            </a:p>
          </p:txBody>
        </p:sp>
        <p:sp>
          <p:nvSpPr>
            <p:cNvPr id="29" name="Freeform 28">
              <a:extLst>
                <a:ext uri="{FF2B5EF4-FFF2-40B4-BE49-F238E27FC236}">
                  <a16:creationId xmlns:a16="http://schemas.microsoft.com/office/drawing/2014/main" id="{D9E805E0-0286-37C9-6D12-3BBF89D4E312}"/>
                </a:ext>
              </a:extLst>
            </p:cNvPr>
            <p:cNvSpPr/>
            <p:nvPr/>
          </p:nvSpPr>
          <p:spPr>
            <a:xfrm rot="5400000">
              <a:off x="5196162" y="4082063"/>
              <a:ext cx="2259216" cy="960214"/>
            </a:xfrm>
            <a:custGeom>
              <a:avLst/>
              <a:gdLst>
                <a:gd name="connsiteX0" fmla="*/ 2084794 w 2259216"/>
                <a:gd name="connsiteY0" fmla="*/ 960214 h 960214"/>
                <a:gd name="connsiteX1" fmla="*/ 1995286 w 2259216"/>
                <a:gd name="connsiteY1" fmla="*/ 935321 h 960214"/>
                <a:gd name="connsiteX2" fmla="*/ 171386 w 2259216"/>
                <a:gd name="connsiteY2" fmla="*/ 348653 h 960214"/>
                <a:gd name="connsiteX3" fmla="*/ 23 w 2259216"/>
                <a:gd name="connsiteY3" fmla="*/ 171561 h 960214"/>
                <a:gd name="connsiteX4" fmla="*/ 174150 w 2259216"/>
                <a:gd name="connsiteY4" fmla="*/ 0 h 960214"/>
                <a:gd name="connsiteX5" fmla="*/ 176985 w 2259216"/>
                <a:gd name="connsiteY5" fmla="*/ 0 h 960214"/>
                <a:gd name="connsiteX6" fmla="*/ 2174657 w 2259216"/>
                <a:gd name="connsiteY6" fmla="*/ 636384 h 960214"/>
                <a:gd name="connsiteX7" fmla="*/ 2234329 w 2259216"/>
                <a:gd name="connsiteY7" fmla="*/ 875604 h 960214"/>
                <a:gd name="connsiteX8" fmla="*/ 2084794 w 2259216"/>
                <a:gd name="connsiteY8" fmla="*/ 960214 h 96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9216" h="960214">
                  <a:moveTo>
                    <a:pt x="2084794" y="960214"/>
                  </a:moveTo>
                  <a:cubicBezTo>
                    <a:pt x="2054249" y="960214"/>
                    <a:pt x="2023350" y="952200"/>
                    <a:pt x="1995286" y="935321"/>
                  </a:cubicBezTo>
                  <a:cubicBezTo>
                    <a:pt x="1362916" y="555320"/>
                    <a:pt x="749257" y="357944"/>
                    <a:pt x="171386" y="348653"/>
                  </a:cubicBezTo>
                  <a:cubicBezTo>
                    <a:pt x="75216" y="347093"/>
                    <a:pt x="-1536" y="267802"/>
                    <a:pt x="23" y="171561"/>
                  </a:cubicBezTo>
                  <a:cubicBezTo>
                    <a:pt x="1512" y="76241"/>
                    <a:pt x="79256" y="0"/>
                    <a:pt x="174150" y="0"/>
                  </a:cubicBezTo>
                  <a:cubicBezTo>
                    <a:pt x="175071" y="0"/>
                    <a:pt x="176063" y="0"/>
                    <a:pt x="176985" y="0"/>
                  </a:cubicBezTo>
                  <a:cubicBezTo>
                    <a:pt x="816937" y="10284"/>
                    <a:pt x="1489064" y="224398"/>
                    <a:pt x="2174657" y="636384"/>
                  </a:cubicBezTo>
                  <a:cubicBezTo>
                    <a:pt x="2257149" y="685959"/>
                    <a:pt x="2283867" y="793051"/>
                    <a:pt x="2234329" y="875604"/>
                  </a:cubicBezTo>
                  <a:cubicBezTo>
                    <a:pt x="2201658" y="930072"/>
                    <a:pt x="2143970" y="960214"/>
                    <a:pt x="2084794" y="960214"/>
                  </a:cubicBezTo>
                  <a:close/>
                </a:path>
              </a:pathLst>
            </a:custGeom>
            <a:solidFill>
              <a:srgbClr val="BABAE6"/>
            </a:solidFill>
            <a:ln w="0" cap="flat">
              <a:noFill/>
              <a:prstDash val="solid"/>
              <a:miter/>
            </a:ln>
          </p:spPr>
          <p:txBody>
            <a:bodyPr rtlCol="0" anchor="ctr"/>
            <a:lstStyle/>
            <a:p>
              <a:endParaRPr lang="en-IS"/>
            </a:p>
          </p:txBody>
        </p:sp>
        <p:sp>
          <p:nvSpPr>
            <p:cNvPr id="45" name="Freeform 44">
              <a:extLst>
                <a:ext uri="{FF2B5EF4-FFF2-40B4-BE49-F238E27FC236}">
                  <a16:creationId xmlns:a16="http://schemas.microsoft.com/office/drawing/2014/main" id="{01859D52-E387-DD28-9530-A82EFB60B23D}"/>
                </a:ext>
              </a:extLst>
            </p:cNvPr>
            <p:cNvSpPr/>
            <p:nvPr/>
          </p:nvSpPr>
          <p:spPr>
            <a:xfrm rot="5400000">
              <a:off x="1402668" y="1265576"/>
              <a:ext cx="4532938" cy="4829704"/>
            </a:xfrm>
            <a:custGeom>
              <a:avLst/>
              <a:gdLst>
                <a:gd name="connsiteX0" fmla="*/ 4532938 w 4532938"/>
                <a:gd name="connsiteY0" fmla="*/ 3295281 h 4829704"/>
                <a:gd name="connsiteX1" fmla="*/ 3024692 w 4532938"/>
                <a:gd name="connsiteY1" fmla="*/ 4804645 h 4829704"/>
                <a:gd name="connsiteX2" fmla="*/ 865295 w 4532938"/>
                <a:gd name="connsiteY2" fmla="*/ 4046133 h 4829704"/>
                <a:gd name="connsiteX3" fmla="*/ 801229 w 4532938"/>
                <a:gd name="connsiteY3" fmla="*/ 3980247 h 4829704"/>
                <a:gd name="connsiteX4" fmla="*/ 614913 w 4532938"/>
                <a:gd name="connsiteY4" fmla="*/ 658752 h 4829704"/>
                <a:gd name="connsiteX5" fmla="*/ 4080010 w 4532938"/>
                <a:gd name="connsiteY5" fmla="*/ 698965 h 4829704"/>
                <a:gd name="connsiteX6" fmla="*/ 2617900 w 4532938"/>
                <a:gd name="connsiteY6" fmla="*/ 2162159 h 4829704"/>
                <a:gd name="connsiteX7" fmla="*/ 2726472 w 4532938"/>
                <a:gd name="connsiteY7" fmla="*/ 3185778 h 4829704"/>
                <a:gd name="connsiteX8" fmla="*/ 4532938 w 4532938"/>
                <a:gd name="connsiteY8" fmla="*/ 3295281 h 482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938" h="4829704">
                  <a:moveTo>
                    <a:pt x="4532938" y="3295281"/>
                  </a:moveTo>
                  <a:lnTo>
                    <a:pt x="3024692" y="4804645"/>
                  </a:lnTo>
                  <a:cubicBezTo>
                    <a:pt x="2327406" y="4908972"/>
                    <a:pt x="1512122" y="4693510"/>
                    <a:pt x="865295" y="4046133"/>
                  </a:cubicBezTo>
                  <a:cubicBezTo>
                    <a:pt x="843042" y="4023864"/>
                    <a:pt x="821710" y="4002516"/>
                    <a:pt x="801229" y="3980247"/>
                  </a:cubicBezTo>
                  <a:cubicBezTo>
                    <a:pt x="-193426" y="2931806"/>
                    <a:pt x="-269469" y="1543860"/>
                    <a:pt x="614913" y="658752"/>
                  </a:cubicBezTo>
                  <a:cubicBezTo>
                    <a:pt x="1516445" y="-243448"/>
                    <a:pt x="2742701" y="-208341"/>
                    <a:pt x="4080010" y="698965"/>
                  </a:cubicBezTo>
                  <a:lnTo>
                    <a:pt x="2617900" y="2162159"/>
                  </a:lnTo>
                  <a:cubicBezTo>
                    <a:pt x="2335060" y="2445209"/>
                    <a:pt x="2378645" y="2837692"/>
                    <a:pt x="2726472" y="3185778"/>
                  </a:cubicBezTo>
                  <a:cubicBezTo>
                    <a:pt x="3175927" y="3635565"/>
                    <a:pt x="3953579" y="3734785"/>
                    <a:pt x="4532938" y="3295281"/>
                  </a:cubicBezTo>
                  <a:close/>
                </a:path>
              </a:pathLst>
            </a:custGeom>
            <a:solidFill>
              <a:srgbClr val="6E63D6"/>
            </a:solidFill>
            <a:ln w="0" cap="flat">
              <a:noFill/>
              <a:prstDash val="solid"/>
              <a:miter/>
            </a:ln>
          </p:spPr>
          <p:txBody>
            <a:bodyPr rtlCol="0" anchor="ctr"/>
            <a:lstStyle/>
            <a:p>
              <a:endParaRPr lang="en-IS"/>
            </a:p>
          </p:txBody>
        </p:sp>
        <p:sp>
          <p:nvSpPr>
            <p:cNvPr id="46" name="Freeform 45">
              <a:extLst>
                <a:ext uri="{FF2B5EF4-FFF2-40B4-BE49-F238E27FC236}">
                  <a16:creationId xmlns:a16="http://schemas.microsoft.com/office/drawing/2014/main" id="{8C9A0A31-4412-4BA9-AFF1-B411D4DF5113}"/>
                </a:ext>
              </a:extLst>
            </p:cNvPr>
            <p:cNvSpPr/>
            <p:nvPr/>
          </p:nvSpPr>
          <p:spPr>
            <a:xfrm rot="5400000">
              <a:off x="1311602" y="4408305"/>
              <a:ext cx="2414254" cy="2476786"/>
            </a:xfrm>
            <a:custGeom>
              <a:avLst/>
              <a:gdLst>
                <a:gd name="connsiteX0" fmla="*/ 0 w 2414254"/>
                <a:gd name="connsiteY0" fmla="*/ 2476786 h 2476786"/>
                <a:gd name="connsiteX1" fmla="*/ 1756786 w 2414254"/>
                <a:gd name="connsiteY1" fmla="*/ 718698 h 2476786"/>
                <a:gd name="connsiteX2" fmla="*/ 2191854 w 2414254"/>
                <a:gd name="connsiteY2" fmla="*/ 283307 h 2476786"/>
                <a:gd name="connsiteX3" fmla="*/ 2335215 w 2414254"/>
                <a:gd name="connsiteY3" fmla="*/ 118590 h 2476786"/>
                <a:gd name="connsiteX4" fmla="*/ 2414254 w 2414254"/>
                <a:gd name="connsiteY4" fmla="*/ 0 h 2476786"/>
                <a:gd name="connsiteX5" fmla="*/ 2414254 w 2414254"/>
                <a:gd name="connsiteY5" fmla="*/ 1669707 h 2476786"/>
                <a:gd name="connsiteX6" fmla="*/ 2309424 w 2414254"/>
                <a:gd name="connsiteY6" fmla="*/ 1660394 h 2476786"/>
                <a:gd name="connsiteX7" fmla="*/ 1373949 w 2414254"/>
                <a:gd name="connsiteY7" fmla="*/ 1981962 h 2476786"/>
                <a:gd name="connsiteX8" fmla="*/ 0 w 2414254"/>
                <a:gd name="connsiteY8" fmla="*/ 2476786 h 247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4254" h="2476786">
                  <a:moveTo>
                    <a:pt x="0" y="2476786"/>
                  </a:moveTo>
                  <a:lnTo>
                    <a:pt x="1756786" y="718698"/>
                  </a:lnTo>
                  <a:lnTo>
                    <a:pt x="2191854" y="283307"/>
                  </a:lnTo>
                  <a:cubicBezTo>
                    <a:pt x="2244121" y="230967"/>
                    <a:pt x="2291745" y="175860"/>
                    <a:pt x="2335215" y="118590"/>
                  </a:cubicBezTo>
                  <a:lnTo>
                    <a:pt x="2414254" y="0"/>
                  </a:lnTo>
                  <a:lnTo>
                    <a:pt x="2414254" y="1669707"/>
                  </a:lnTo>
                  <a:lnTo>
                    <a:pt x="2309424" y="1660394"/>
                  </a:lnTo>
                  <a:cubicBezTo>
                    <a:pt x="2084195" y="1666076"/>
                    <a:pt x="1787429" y="1790649"/>
                    <a:pt x="1373949" y="1981962"/>
                  </a:cubicBezTo>
                  <a:cubicBezTo>
                    <a:pt x="943416" y="2173807"/>
                    <a:pt x="475393" y="2386289"/>
                    <a:pt x="0" y="2476786"/>
                  </a:cubicBezTo>
                  <a:close/>
                </a:path>
              </a:pathLst>
            </a:custGeom>
            <a:solidFill>
              <a:srgbClr val="BABAE6"/>
            </a:solidFill>
            <a:ln w="0" cap="flat">
              <a:noFill/>
              <a:prstDash val="solid"/>
              <a:miter/>
            </a:ln>
          </p:spPr>
          <p:txBody>
            <a:bodyPr rtlCol="0" anchor="ctr"/>
            <a:lstStyle/>
            <a:p>
              <a:endParaRPr lang="en-I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372125" y="1645481"/>
            <a:ext cx="6129700" cy="4192597"/>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4" name="Picture Placeholder 13">
            <a:extLst>
              <a:ext uri="{FF2B5EF4-FFF2-40B4-BE49-F238E27FC236}">
                <a16:creationId xmlns:a16="http://schemas.microsoft.com/office/drawing/2014/main" id="{CF62C60D-C835-AFC6-3A32-8E8968494DCA}"/>
              </a:ext>
            </a:extLst>
          </p:cNvPr>
          <p:cNvSpPr>
            <a:spLocks noGrp="1"/>
          </p:cNvSpPr>
          <p:nvPr>
            <p:ph type="pic" sz="quarter" idx="10" hasCustomPrompt="1"/>
          </p:nvPr>
        </p:nvSpPr>
        <p:spPr>
          <a:xfrm>
            <a:off x="442376" y="1710037"/>
            <a:ext cx="5989198" cy="4063484"/>
          </a:xfrm>
          <a:custGeom>
            <a:avLst/>
            <a:gdLst>
              <a:gd name="connsiteX0" fmla="*/ 127031 w 5989198"/>
              <a:gd name="connsiteY0" fmla="*/ 0 h 4063484"/>
              <a:gd name="connsiteX1" fmla="*/ 5862167 w 5989198"/>
              <a:gd name="connsiteY1" fmla="*/ 0 h 4063484"/>
              <a:gd name="connsiteX2" fmla="*/ 5989198 w 5989198"/>
              <a:gd name="connsiteY2" fmla="*/ 127218 h 4063484"/>
              <a:gd name="connsiteX3" fmla="*/ 5989198 w 5989198"/>
              <a:gd name="connsiteY3" fmla="*/ 3936266 h 4063484"/>
              <a:gd name="connsiteX4" fmla="*/ 5862167 w 5989198"/>
              <a:gd name="connsiteY4" fmla="*/ 4063484 h 4063484"/>
              <a:gd name="connsiteX5" fmla="*/ 127031 w 5989198"/>
              <a:gd name="connsiteY5" fmla="*/ 4063484 h 4063484"/>
              <a:gd name="connsiteX6" fmla="*/ 0 w 5989198"/>
              <a:gd name="connsiteY6" fmla="*/ 3936266 h 4063484"/>
              <a:gd name="connsiteX7" fmla="*/ 0 w 5989198"/>
              <a:gd name="connsiteY7" fmla="*/ 3328791 h 4063484"/>
              <a:gd name="connsiteX8" fmla="*/ 45948 w 5989198"/>
              <a:gd name="connsiteY8" fmla="*/ 3272636 h 4063484"/>
              <a:gd name="connsiteX9" fmla="*/ 50690 w 5989198"/>
              <a:gd name="connsiteY9" fmla="*/ 2609620 h 4063484"/>
              <a:gd name="connsiteX10" fmla="*/ 0 w 5989198"/>
              <a:gd name="connsiteY10" fmla="*/ 2531407 h 4063484"/>
              <a:gd name="connsiteX11" fmla="*/ 0 w 5989198"/>
              <a:gd name="connsiteY11" fmla="*/ 127218 h 4063484"/>
              <a:gd name="connsiteX12" fmla="*/ 127031 w 5989198"/>
              <a:gd name="connsiteY12" fmla="*/ 0 h 4063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89198" h="4063484">
                <a:moveTo>
                  <a:pt x="127031" y="0"/>
                </a:moveTo>
                <a:lnTo>
                  <a:pt x="5862167" y="0"/>
                </a:lnTo>
                <a:cubicBezTo>
                  <a:pt x="5932325" y="0"/>
                  <a:pt x="5989198" y="56958"/>
                  <a:pt x="5989198" y="127218"/>
                </a:cubicBezTo>
                <a:lnTo>
                  <a:pt x="5989198" y="3936266"/>
                </a:lnTo>
                <a:cubicBezTo>
                  <a:pt x="5989198" y="4006527"/>
                  <a:pt x="5932325" y="4063484"/>
                  <a:pt x="5862167" y="4063484"/>
                </a:cubicBezTo>
                <a:lnTo>
                  <a:pt x="127031" y="4063484"/>
                </a:lnTo>
                <a:cubicBezTo>
                  <a:pt x="56874" y="4063484"/>
                  <a:pt x="0" y="4006527"/>
                  <a:pt x="0" y="3936266"/>
                </a:cubicBezTo>
                <a:lnTo>
                  <a:pt x="0" y="3328791"/>
                </a:lnTo>
                <a:lnTo>
                  <a:pt x="45948" y="3272636"/>
                </a:lnTo>
                <a:cubicBezTo>
                  <a:pt x="175486" y="3074796"/>
                  <a:pt x="175212" y="2840983"/>
                  <a:pt x="50690" y="2609620"/>
                </a:cubicBezTo>
                <a:lnTo>
                  <a:pt x="0" y="2531407"/>
                </a:lnTo>
                <a:lnTo>
                  <a:pt x="0" y="127218"/>
                </a:lnTo>
                <a:cubicBezTo>
                  <a:pt x="0" y="56958"/>
                  <a:pt x="56874" y="0"/>
                  <a:pt x="127031"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56AAF1F-4A3A-FC44-448A-94BB90C7B0A3}"/>
              </a:ext>
            </a:extLst>
          </p:cNvPr>
          <p:cNvSpPr>
            <a:spLocks noGrp="1"/>
          </p:cNvSpPr>
          <p:nvPr>
            <p:ph type="title" hasCustomPrompt="1"/>
          </p:nvPr>
        </p:nvSpPr>
        <p:spPr>
          <a:xfrm>
            <a:off x="340291" y="212186"/>
            <a:ext cx="11511073"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8" name="Freeform 47">
            <a:extLst>
              <a:ext uri="{FF2B5EF4-FFF2-40B4-BE49-F238E27FC236}">
                <a16:creationId xmlns:a16="http://schemas.microsoft.com/office/drawing/2014/main" id="{6A604A0B-E692-6512-5A9D-8F3D54F46938}"/>
              </a:ext>
            </a:extLst>
          </p:cNvPr>
          <p:cNvSpPr/>
          <p:nvPr userDrawn="1"/>
        </p:nvSpPr>
        <p:spPr>
          <a:xfrm rot="5400000">
            <a:off x="-427708" y="4250622"/>
            <a:ext cx="1447269" cy="591854"/>
          </a:xfrm>
          <a:custGeom>
            <a:avLst/>
            <a:gdLst>
              <a:gd name="connsiteX0" fmla="*/ 0 w 1447269"/>
              <a:gd name="connsiteY0" fmla="*/ 591854 h 591854"/>
              <a:gd name="connsiteX1" fmla="*/ 44792 w 1447269"/>
              <a:gd name="connsiteY1" fmla="*/ 507819 h 591854"/>
              <a:gd name="connsiteX2" fmla="*/ 213267 w 1447269"/>
              <a:gd name="connsiteY2" fmla="*/ 301619 h 591854"/>
              <a:gd name="connsiteX3" fmla="*/ 1264365 w 1447269"/>
              <a:gd name="connsiteY3" fmla="*/ 190996 h 591854"/>
              <a:gd name="connsiteX4" fmla="*/ 1447269 w 1447269"/>
              <a:gd name="connsiteY4" fmla="*/ 573685 h 591854"/>
              <a:gd name="connsiteX5" fmla="*/ 1446995 w 1447269"/>
              <a:gd name="connsiteY5" fmla="*/ 591854 h 59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269" h="591854">
                <a:moveTo>
                  <a:pt x="0" y="591854"/>
                </a:moveTo>
                <a:lnTo>
                  <a:pt x="44792" y="507819"/>
                </a:lnTo>
                <a:cubicBezTo>
                  <a:pt x="93966" y="433731"/>
                  <a:pt x="150292" y="364540"/>
                  <a:pt x="213267" y="301619"/>
                </a:cubicBezTo>
                <a:cubicBezTo>
                  <a:pt x="570478" y="-55231"/>
                  <a:pt x="973302" y="-99700"/>
                  <a:pt x="1264365" y="190996"/>
                </a:cubicBezTo>
                <a:cubicBezTo>
                  <a:pt x="1373487" y="300007"/>
                  <a:pt x="1433901" y="429304"/>
                  <a:pt x="1447269" y="573685"/>
                </a:cubicBezTo>
                <a:lnTo>
                  <a:pt x="1446995" y="591854"/>
                </a:lnTo>
                <a:close/>
              </a:path>
            </a:pathLst>
          </a:custGeom>
          <a:solidFill>
            <a:srgbClr val="6E63D6"/>
          </a:solidFill>
          <a:ln w="0" cap="flat">
            <a:noFill/>
            <a:prstDash val="solid"/>
            <a:miter/>
          </a:ln>
        </p:spPr>
        <p:txBody>
          <a:bodyPr wrap="square" rtlCol="0" anchor="ctr">
            <a:noAutofit/>
          </a:bodyPr>
          <a:lstStyle/>
          <a:p>
            <a:endParaRPr lang="en-IS"/>
          </a:p>
        </p:txBody>
      </p:sp>
      <p:sp>
        <p:nvSpPr>
          <p:cNvPr id="49" name="Text Placeholder 41">
            <a:extLst>
              <a:ext uri="{FF2B5EF4-FFF2-40B4-BE49-F238E27FC236}">
                <a16:creationId xmlns:a16="http://schemas.microsoft.com/office/drawing/2014/main" id="{D34592E3-FE4E-DB54-A853-189EC054C237}"/>
              </a:ext>
            </a:extLst>
          </p:cNvPr>
          <p:cNvSpPr>
            <a:spLocks noGrp="1"/>
          </p:cNvSpPr>
          <p:nvPr>
            <p:ph type="body" sz="quarter" idx="12"/>
          </p:nvPr>
        </p:nvSpPr>
        <p:spPr>
          <a:xfrm>
            <a:off x="6873950" y="962526"/>
            <a:ext cx="4977413"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1">
            <a:extLst>
              <a:ext uri="{FF2B5EF4-FFF2-40B4-BE49-F238E27FC236}">
                <a16:creationId xmlns:a16="http://schemas.microsoft.com/office/drawing/2014/main" id="{D78DDA17-46E9-1DA6-CAB8-CE56C6C11ECD}"/>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3845568" y="6042598"/>
            <a:ext cx="1453018" cy="537250"/>
          </a:xfrm>
          <a:prstGeom prst="rect">
            <a:avLst/>
          </a:prstGeom>
        </p:spPr>
      </p:pic>
    </p:spTree>
    <p:extLst>
      <p:ext uri="{BB962C8B-B14F-4D97-AF65-F5344CB8AC3E}">
        <p14:creationId xmlns:p14="http://schemas.microsoft.com/office/powerpoint/2010/main" val="720552353"/>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Text image 3">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F204C80-0646-8906-828E-FB392B276AAA}"/>
              </a:ext>
            </a:extLst>
          </p:cNvPr>
          <p:cNvGrpSpPr/>
          <p:nvPr userDrawn="1"/>
        </p:nvGrpSpPr>
        <p:grpSpPr>
          <a:xfrm>
            <a:off x="0" y="1079818"/>
            <a:ext cx="8037079" cy="5778183"/>
            <a:chOff x="0" y="1079818"/>
            <a:chExt cx="8037079" cy="5778183"/>
          </a:xfrm>
        </p:grpSpPr>
        <p:sp>
          <p:nvSpPr>
            <p:cNvPr id="7" name="Freeform 6">
              <a:extLst>
                <a:ext uri="{FF2B5EF4-FFF2-40B4-BE49-F238E27FC236}">
                  <a16:creationId xmlns:a16="http://schemas.microsoft.com/office/drawing/2014/main" id="{68D1BB9A-1981-24A4-E7F8-776EA3F11F63}"/>
                </a:ext>
              </a:extLst>
            </p:cNvPr>
            <p:cNvSpPr/>
            <p:nvPr/>
          </p:nvSpPr>
          <p:spPr>
            <a:xfrm rot="5400000">
              <a:off x="3981436" y="2925661"/>
              <a:ext cx="436541" cy="436851"/>
            </a:xfrm>
            <a:custGeom>
              <a:avLst/>
              <a:gdLst>
                <a:gd name="connsiteX0" fmla="*/ 436542 w 436541"/>
                <a:gd name="connsiteY0" fmla="*/ 218426 h 436851"/>
                <a:gd name="connsiteX1" fmla="*/ 218271 w 436541"/>
                <a:gd name="connsiteY1" fmla="*/ 436851 h 436851"/>
                <a:gd name="connsiteX2" fmla="*/ 0 w 436541"/>
                <a:gd name="connsiteY2" fmla="*/ 218426 h 436851"/>
                <a:gd name="connsiteX3" fmla="*/ 218271 w 436541"/>
                <a:gd name="connsiteY3" fmla="*/ 0 h 436851"/>
                <a:gd name="connsiteX4" fmla="*/ 436542 w 436541"/>
                <a:gd name="connsiteY4" fmla="*/ 218426 h 436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41" h="436851">
                  <a:moveTo>
                    <a:pt x="436542" y="218426"/>
                  </a:moveTo>
                  <a:cubicBezTo>
                    <a:pt x="436542" y="339059"/>
                    <a:pt x="338818" y="436851"/>
                    <a:pt x="218271" y="436851"/>
                  </a:cubicBezTo>
                  <a:cubicBezTo>
                    <a:pt x="97723" y="436851"/>
                    <a:pt x="0" y="339059"/>
                    <a:pt x="0" y="218426"/>
                  </a:cubicBezTo>
                  <a:cubicBezTo>
                    <a:pt x="0" y="97793"/>
                    <a:pt x="97723" y="0"/>
                    <a:pt x="218271" y="0"/>
                  </a:cubicBezTo>
                  <a:cubicBezTo>
                    <a:pt x="338818" y="0"/>
                    <a:pt x="436542" y="97793"/>
                    <a:pt x="436542" y="218426"/>
                  </a:cubicBezTo>
                  <a:close/>
                </a:path>
              </a:pathLst>
            </a:custGeom>
            <a:solidFill>
              <a:srgbClr val="912B47"/>
            </a:solidFill>
            <a:ln w="0"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26637AE7-81B5-3B3D-F978-C97DA52AA918}"/>
                </a:ext>
              </a:extLst>
            </p:cNvPr>
            <p:cNvSpPr/>
            <p:nvPr/>
          </p:nvSpPr>
          <p:spPr>
            <a:xfrm rot="5400000">
              <a:off x="5702913" y="4286944"/>
              <a:ext cx="1882772" cy="2785561"/>
            </a:xfrm>
            <a:custGeom>
              <a:avLst/>
              <a:gdLst>
                <a:gd name="connsiteX0" fmla="*/ 1265421 w 1882772"/>
                <a:gd name="connsiteY0" fmla="*/ 0 h 2785561"/>
                <a:gd name="connsiteX1" fmla="*/ 1393607 w 1882772"/>
                <a:gd name="connsiteY1" fmla="*/ 128277 h 2785561"/>
                <a:gd name="connsiteX2" fmla="*/ 1418565 w 1882772"/>
                <a:gd name="connsiteY2" fmla="*/ 2439036 h 2785561"/>
                <a:gd name="connsiteX3" fmla="*/ 213054 w 1882772"/>
                <a:gd name="connsiteY3" fmla="*/ 2566131 h 2785561"/>
                <a:gd name="connsiteX4" fmla="*/ 367528 w 1882772"/>
                <a:gd name="connsiteY4" fmla="*/ 1180207 h 2785561"/>
                <a:gd name="connsiteX5" fmla="*/ 1265421 w 1882772"/>
                <a:gd name="connsiteY5" fmla="*/ 0 h 2785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2772" h="2785561">
                  <a:moveTo>
                    <a:pt x="1265421" y="0"/>
                  </a:moveTo>
                  <a:lnTo>
                    <a:pt x="1393607" y="128277"/>
                  </a:lnTo>
                  <a:cubicBezTo>
                    <a:pt x="2086078" y="821239"/>
                    <a:pt x="1996436" y="1860755"/>
                    <a:pt x="1418565" y="2439036"/>
                  </a:cubicBezTo>
                  <a:cubicBezTo>
                    <a:pt x="1008901" y="2848991"/>
                    <a:pt x="546811" y="2900124"/>
                    <a:pt x="213054" y="2566131"/>
                  </a:cubicBezTo>
                  <a:cubicBezTo>
                    <a:pt x="-120702" y="2232138"/>
                    <a:pt x="-57200" y="1732331"/>
                    <a:pt x="367528" y="1180207"/>
                  </a:cubicBezTo>
                  <a:lnTo>
                    <a:pt x="1265421" y="0"/>
                  </a:lnTo>
                  <a:close/>
                </a:path>
              </a:pathLst>
            </a:custGeom>
            <a:solidFill>
              <a:srgbClr val="912B47"/>
            </a:solidFill>
            <a:ln w="0"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E00EAA4B-F966-E88D-3F8C-2267237BCECB}"/>
                </a:ext>
              </a:extLst>
            </p:cNvPr>
            <p:cNvSpPr/>
            <p:nvPr userDrawn="1"/>
          </p:nvSpPr>
          <p:spPr>
            <a:xfrm>
              <a:off x="0" y="2529444"/>
              <a:ext cx="2990286" cy="3890577"/>
            </a:xfrm>
            <a:custGeom>
              <a:avLst/>
              <a:gdLst>
                <a:gd name="connsiteX0" fmla="*/ 428097 w 2990286"/>
                <a:gd name="connsiteY0" fmla="*/ 0 h 3890577"/>
                <a:gd name="connsiteX1" fmla="*/ 1840918 w 2990286"/>
                <a:gd name="connsiteY1" fmla="*/ 584812 h 3890577"/>
                <a:gd name="connsiteX2" fmla="*/ 2357721 w 2990286"/>
                <a:gd name="connsiteY2" fmla="*/ 1101249 h 3890577"/>
                <a:gd name="connsiteX3" fmla="*/ 2654029 w 2990286"/>
                <a:gd name="connsiteY3" fmla="*/ 1397347 h 3890577"/>
                <a:gd name="connsiteX4" fmla="*/ 2524126 w 2990286"/>
                <a:gd name="connsiteY4" fmla="*/ 3541363 h 3890577"/>
                <a:gd name="connsiteX5" fmla="*/ 2524274 w 2990286"/>
                <a:gd name="connsiteY5" fmla="*/ 3541363 h 3890577"/>
                <a:gd name="connsiteX6" fmla="*/ 1309337 w 2990286"/>
                <a:gd name="connsiteY6" fmla="*/ 3670288 h 3890577"/>
                <a:gd name="connsiteX7" fmla="*/ 286077 w 2990286"/>
                <a:gd name="connsiteY7" fmla="*/ 2647752 h 3890577"/>
                <a:gd name="connsiteX8" fmla="*/ 0 w 2990286"/>
                <a:gd name="connsiteY8" fmla="*/ 2361878 h 3890577"/>
                <a:gd name="connsiteX9" fmla="*/ 0 w 2990286"/>
                <a:gd name="connsiteY9" fmla="*/ 47894 h 3890577"/>
                <a:gd name="connsiteX10" fmla="*/ 46490 w 2990286"/>
                <a:gd name="connsiteY10" fmla="*/ 36551 h 3890577"/>
                <a:gd name="connsiteX11" fmla="*/ 428097 w 2990286"/>
                <a:gd name="connsiteY11" fmla="*/ 0 h 389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0286" h="3890577">
                  <a:moveTo>
                    <a:pt x="428097" y="0"/>
                  </a:moveTo>
                  <a:cubicBezTo>
                    <a:pt x="939432" y="0"/>
                    <a:pt x="1450766" y="194937"/>
                    <a:pt x="1840918" y="584812"/>
                  </a:cubicBezTo>
                  <a:lnTo>
                    <a:pt x="2357721" y="1101249"/>
                  </a:lnTo>
                  <a:lnTo>
                    <a:pt x="2654029" y="1397347"/>
                  </a:lnTo>
                  <a:cubicBezTo>
                    <a:pt x="3175708" y="2084944"/>
                    <a:pt x="3057924" y="3007944"/>
                    <a:pt x="2524126" y="3541363"/>
                  </a:cubicBezTo>
                  <a:lnTo>
                    <a:pt x="2524274" y="3541363"/>
                  </a:lnTo>
                  <a:cubicBezTo>
                    <a:pt x="2111068" y="3954128"/>
                    <a:pt x="1645251" y="4005964"/>
                    <a:pt x="1309337" y="3670288"/>
                  </a:cubicBezTo>
                  <a:lnTo>
                    <a:pt x="286077" y="2647752"/>
                  </a:lnTo>
                  <a:lnTo>
                    <a:pt x="0" y="2361878"/>
                  </a:lnTo>
                  <a:lnTo>
                    <a:pt x="0" y="47894"/>
                  </a:lnTo>
                  <a:lnTo>
                    <a:pt x="46490" y="36551"/>
                  </a:lnTo>
                  <a:cubicBezTo>
                    <a:pt x="172430" y="12184"/>
                    <a:pt x="300264" y="0"/>
                    <a:pt x="428097"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11142510-ED16-FFC9-C0CA-5D4625F0172E}"/>
                </a:ext>
              </a:extLst>
            </p:cNvPr>
            <p:cNvSpPr/>
            <p:nvPr userDrawn="1"/>
          </p:nvSpPr>
          <p:spPr>
            <a:xfrm>
              <a:off x="1" y="3926792"/>
              <a:ext cx="4475217" cy="2931209"/>
            </a:xfrm>
            <a:custGeom>
              <a:avLst/>
              <a:gdLst>
                <a:gd name="connsiteX0" fmla="*/ 2654029 w 4475217"/>
                <a:gd name="connsiteY0" fmla="*/ 0 h 2931209"/>
                <a:gd name="connsiteX1" fmla="*/ 4445473 w 4475217"/>
                <a:gd name="connsiteY1" fmla="*/ 1790176 h 2931209"/>
                <a:gd name="connsiteX2" fmla="*/ 4378885 w 4475217"/>
                <a:gd name="connsiteY2" fmla="*/ 2928333 h 2931209"/>
                <a:gd name="connsiteX3" fmla="*/ 4378034 w 4475217"/>
                <a:gd name="connsiteY3" fmla="*/ 2931209 h 2931209"/>
                <a:gd name="connsiteX4" fmla="*/ 0 w 4475217"/>
                <a:gd name="connsiteY4" fmla="*/ 2931209 h 2931209"/>
                <a:gd name="connsiteX5" fmla="*/ 0 w 4475217"/>
                <a:gd name="connsiteY5" fmla="*/ 964680 h 2931209"/>
                <a:gd name="connsiteX6" fmla="*/ 1309189 w 4475217"/>
                <a:gd name="connsiteY6" fmla="*/ 2272941 h 2931209"/>
                <a:gd name="connsiteX7" fmla="*/ 2524126 w 4475217"/>
                <a:gd name="connsiteY7" fmla="*/ 2144017 h 2931209"/>
                <a:gd name="connsiteX8" fmla="*/ 2654029 w 4475217"/>
                <a:gd name="connsiteY8" fmla="*/ 0 h 293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5217" h="2931209">
                  <a:moveTo>
                    <a:pt x="2654029" y="0"/>
                  </a:moveTo>
                  <a:lnTo>
                    <a:pt x="4445473" y="1790176"/>
                  </a:lnTo>
                  <a:cubicBezTo>
                    <a:pt x="4499654" y="2152249"/>
                    <a:pt x="4481167" y="2541120"/>
                    <a:pt x="4378885" y="2928333"/>
                  </a:cubicBezTo>
                  <a:lnTo>
                    <a:pt x="4378034" y="2931209"/>
                  </a:lnTo>
                  <a:lnTo>
                    <a:pt x="0" y="2931209"/>
                  </a:lnTo>
                  <a:lnTo>
                    <a:pt x="0" y="964680"/>
                  </a:lnTo>
                  <a:lnTo>
                    <a:pt x="1309189" y="2272941"/>
                  </a:lnTo>
                  <a:cubicBezTo>
                    <a:pt x="1645104" y="2608617"/>
                    <a:pt x="2110920" y="2556929"/>
                    <a:pt x="2524126" y="2144017"/>
                  </a:cubicBezTo>
                  <a:cubicBezTo>
                    <a:pt x="3057924" y="1610597"/>
                    <a:pt x="3175708" y="687597"/>
                    <a:pt x="2654029" y="0"/>
                  </a:cubicBezTo>
                  <a:close/>
                </a:path>
              </a:pathLst>
            </a:custGeom>
            <a:solidFill>
              <a:srgbClr val="912B4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89781672-3E04-42DB-BB55-95D6A1EFB51E}"/>
                </a:ext>
              </a:extLst>
            </p:cNvPr>
            <p:cNvSpPr/>
            <p:nvPr/>
          </p:nvSpPr>
          <p:spPr>
            <a:xfrm rot="5400000">
              <a:off x="619658" y="1891152"/>
              <a:ext cx="4635966" cy="3013297"/>
            </a:xfrm>
            <a:custGeom>
              <a:avLst/>
              <a:gdLst>
                <a:gd name="connsiteX0" fmla="*/ 1493782 w 4635966"/>
                <a:gd name="connsiteY0" fmla="*/ 815475 h 3013297"/>
                <a:gd name="connsiteX1" fmla="*/ 0 w 4635966"/>
                <a:gd name="connsiteY1" fmla="*/ 2310316 h 3013297"/>
                <a:gd name="connsiteX2" fmla="*/ 50063 w 4635966"/>
                <a:gd name="connsiteY2" fmla="*/ 2361745 h 3013297"/>
                <a:gd name="connsiteX3" fmla="*/ 1723719 w 4635966"/>
                <a:gd name="connsiteY3" fmla="*/ 3009780 h 3013297"/>
                <a:gd name="connsiteX4" fmla="*/ 2034438 w 4635966"/>
                <a:gd name="connsiteY4" fmla="*/ 2603373 h 3013297"/>
                <a:gd name="connsiteX5" fmla="*/ 2550874 w 4635966"/>
                <a:gd name="connsiteY5" fmla="*/ 2086570 h 3013297"/>
                <a:gd name="connsiteX6" fmla="*/ 4635967 w 4635966"/>
                <a:gd name="connsiteY6" fmla="*/ 0 h 3013297"/>
                <a:gd name="connsiteX7" fmla="*/ 3005285 w 4635966"/>
                <a:gd name="connsiteY7" fmla="*/ 587296 h 3013297"/>
                <a:gd name="connsiteX8" fmla="*/ 1493930 w 4635966"/>
                <a:gd name="connsiteY8" fmla="*/ 815327 h 3013297"/>
                <a:gd name="connsiteX9" fmla="*/ 1493930 w 4635966"/>
                <a:gd name="connsiteY9" fmla="*/ 815327 h 30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5966" h="3013297">
                  <a:moveTo>
                    <a:pt x="1493782" y="815475"/>
                  </a:moveTo>
                  <a:lnTo>
                    <a:pt x="0" y="2310316"/>
                  </a:lnTo>
                  <a:cubicBezTo>
                    <a:pt x="16392" y="2327607"/>
                    <a:pt x="33080" y="2344750"/>
                    <a:pt x="50063" y="2361745"/>
                  </a:cubicBezTo>
                  <a:cubicBezTo>
                    <a:pt x="575656" y="2887710"/>
                    <a:pt x="1156481" y="3039337"/>
                    <a:pt x="1723719" y="3009780"/>
                  </a:cubicBezTo>
                  <a:cubicBezTo>
                    <a:pt x="1808340" y="2864951"/>
                    <a:pt x="1910387" y="2727659"/>
                    <a:pt x="2034438" y="2603373"/>
                  </a:cubicBezTo>
                  <a:lnTo>
                    <a:pt x="2550874" y="2086570"/>
                  </a:lnTo>
                  <a:lnTo>
                    <a:pt x="4635967" y="0"/>
                  </a:lnTo>
                  <a:cubicBezTo>
                    <a:pt x="4071682" y="107439"/>
                    <a:pt x="3516258" y="359560"/>
                    <a:pt x="3005285" y="587296"/>
                  </a:cubicBezTo>
                  <a:cubicBezTo>
                    <a:pt x="2220072" y="950550"/>
                    <a:pt x="1789437" y="1111044"/>
                    <a:pt x="1493930" y="815327"/>
                  </a:cubicBezTo>
                  <a:lnTo>
                    <a:pt x="1493930" y="815327"/>
                  </a:lnTo>
                  <a:close/>
                </a:path>
              </a:pathLst>
            </a:custGeom>
            <a:solidFill>
              <a:srgbClr val="EFBC6E"/>
            </a:solidFill>
            <a:ln w="8825" cap="flat">
              <a:noFill/>
              <a:prstDash val="solid"/>
              <a:miter/>
            </a:ln>
          </p:spPr>
          <p:txBody>
            <a:bodyPr rtlCol="0" anchor="ctr"/>
            <a:lstStyle/>
            <a:p>
              <a:endParaRPr lang="en-US"/>
            </a:p>
          </p:txBody>
        </p:sp>
        <p:sp>
          <p:nvSpPr>
            <p:cNvPr id="12" name="Freeform 11">
              <a:extLst>
                <a:ext uri="{FF2B5EF4-FFF2-40B4-BE49-F238E27FC236}">
                  <a16:creationId xmlns:a16="http://schemas.microsoft.com/office/drawing/2014/main" id="{31055699-435E-27FC-49B2-EBF8AE3BAE03}"/>
                </a:ext>
              </a:extLst>
            </p:cNvPr>
            <p:cNvSpPr/>
            <p:nvPr userDrawn="1"/>
          </p:nvSpPr>
          <p:spPr>
            <a:xfrm>
              <a:off x="4377843" y="5716818"/>
              <a:ext cx="1209474" cy="1141182"/>
            </a:xfrm>
            <a:custGeom>
              <a:avLst/>
              <a:gdLst>
                <a:gd name="connsiteX0" fmla="*/ 67482 w 1209474"/>
                <a:gd name="connsiteY0" fmla="*/ 0 h 1141182"/>
                <a:gd name="connsiteX1" fmla="*/ 1209474 w 1209474"/>
                <a:gd name="connsiteY1" fmla="*/ 1141182 h 1141182"/>
                <a:gd name="connsiteX2" fmla="*/ 0 w 1209474"/>
                <a:gd name="connsiteY2" fmla="*/ 1141182 h 1141182"/>
                <a:gd name="connsiteX3" fmla="*/ 894 w 1209474"/>
                <a:gd name="connsiteY3" fmla="*/ 1138158 h 1141182"/>
                <a:gd name="connsiteX4" fmla="*/ 67482 w 1209474"/>
                <a:gd name="connsiteY4" fmla="*/ 0 h 114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9474" h="1141182">
                  <a:moveTo>
                    <a:pt x="67482" y="0"/>
                  </a:moveTo>
                  <a:lnTo>
                    <a:pt x="1209474" y="1141182"/>
                  </a:lnTo>
                  <a:lnTo>
                    <a:pt x="0" y="1141182"/>
                  </a:lnTo>
                  <a:lnTo>
                    <a:pt x="894" y="1138158"/>
                  </a:lnTo>
                  <a:cubicBezTo>
                    <a:pt x="103176" y="750946"/>
                    <a:pt x="121664" y="362074"/>
                    <a:pt x="67482" y="0"/>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Graphic 7">
            <a:extLst>
              <a:ext uri="{FF2B5EF4-FFF2-40B4-BE49-F238E27FC236}">
                <a16:creationId xmlns:a16="http://schemas.microsoft.com/office/drawing/2014/main" id="{FFD46AD4-9D5C-55C1-888A-845C1C4ED0A2}"/>
              </a:ext>
            </a:extLst>
          </p:cNvPr>
          <p:cNvSpPr/>
          <p:nvPr userDrawn="1"/>
        </p:nvSpPr>
        <p:spPr>
          <a:xfrm>
            <a:off x="4530291" y="1178153"/>
            <a:ext cx="7314396" cy="500290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0EF9255F-11A6-8028-02ED-BD922B6D3D2E}"/>
              </a:ext>
            </a:extLst>
          </p:cNvPr>
          <p:cNvSpPr>
            <a:spLocks noGrp="1"/>
          </p:cNvSpPr>
          <p:nvPr>
            <p:ph type="pic" sz="quarter" idx="10" hasCustomPrompt="1"/>
          </p:nvPr>
        </p:nvSpPr>
        <p:spPr>
          <a:xfrm>
            <a:off x="4614120" y="1255187"/>
            <a:ext cx="7146738" cy="4848839"/>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7" name="Freeform 16">
            <a:extLst>
              <a:ext uri="{FF2B5EF4-FFF2-40B4-BE49-F238E27FC236}">
                <a16:creationId xmlns:a16="http://schemas.microsoft.com/office/drawing/2014/main" id="{F6E867C4-41D9-129D-B8A6-A0ED20758A98}"/>
              </a:ext>
            </a:extLst>
          </p:cNvPr>
          <p:cNvSpPr/>
          <p:nvPr userDrawn="1"/>
        </p:nvSpPr>
        <p:spPr>
          <a:xfrm>
            <a:off x="-6641" y="1178154"/>
            <a:ext cx="4140056" cy="2302847"/>
          </a:xfrm>
          <a:custGeom>
            <a:avLst/>
            <a:gdLst>
              <a:gd name="connsiteX0" fmla="*/ 0 w 4140056"/>
              <a:gd name="connsiteY0" fmla="*/ 0 h 2302847"/>
              <a:gd name="connsiteX1" fmla="*/ 877945 w 4140056"/>
              <a:gd name="connsiteY1" fmla="*/ 0 h 2302847"/>
              <a:gd name="connsiteX2" fmla="*/ 3008202 w 4140056"/>
              <a:gd name="connsiteY2" fmla="*/ 0 h 2302847"/>
              <a:gd name="connsiteX3" fmla="*/ 4035336 w 4140056"/>
              <a:gd name="connsiteY3" fmla="*/ 0 h 2302847"/>
              <a:gd name="connsiteX4" fmla="*/ 4140056 w 4140056"/>
              <a:gd name="connsiteY4" fmla="*/ 104775 h 2302847"/>
              <a:gd name="connsiteX5" fmla="*/ 4140056 w 4140056"/>
              <a:gd name="connsiteY5" fmla="*/ 2198072 h 2302847"/>
              <a:gd name="connsiteX6" fmla="*/ 4035336 w 4140056"/>
              <a:gd name="connsiteY6" fmla="*/ 2302847 h 2302847"/>
              <a:gd name="connsiteX7" fmla="*/ 3008202 w 4140056"/>
              <a:gd name="connsiteY7" fmla="*/ 2302847 h 2302847"/>
              <a:gd name="connsiteX8" fmla="*/ 877945 w 4140056"/>
              <a:gd name="connsiteY8" fmla="*/ 2302847 h 2302847"/>
              <a:gd name="connsiteX9" fmla="*/ 0 w 414005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40056" h="2302847">
                <a:moveTo>
                  <a:pt x="0" y="0"/>
                </a:moveTo>
                <a:lnTo>
                  <a:pt x="877945" y="0"/>
                </a:lnTo>
                <a:lnTo>
                  <a:pt x="3008202" y="0"/>
                </a:lnTo>
                <a:lnTo>
                  <a:pt x="4035336" y="0"/>
                </a:lnTo>
                <a:cubicBezTo>
                  <a:pt x="4093171" y="0"/>
                  <a:pt x="4140056" y="46909"/>
                  <a:pt x="4140056" y="104775"/>
                </a:cubicBezTo>
                <a:lnTo>
                  <a:pt x="4140056" y="2198072"/>
                </a:lnTo>
                <a:cubicBezTo>
                  <a:pt x="4140056" y="2255937"/>
                  <a:pt x="4093171" y="2302847"/>
                  <a:pt x="4035336" y="2302847"/>
                </a:cubicBezTo>
                <a:lnTo>
                  <a:pt x="3008202" y="2302847"/>
                </a:lnTo>
                <a:lnTo>
                  <a:pt x="877945" y="2302847"/>
                </a:lnTo>
                <a:lnTo>
                  <a:pt x="0" y="2302847"/>
                </a:lnTo>
                <a:close/>
              </a:path>
            </a:pathLst>
          </a:custGeom>
          <a:solidFill>
            <a:srgbClr val="F5F6F8"/>
          </a:solidFill>
          <a:ln w="1270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6" name="Text Placeholder 5">
            <a:extLst>
              <a:ext uri="{FF2B5EF4-FFF2-40B4-BE49-F238E27FC236}">
                <a16:creationId xmlns:a16="http://schemas.microsoft.com/office/drawing/2014/main" id="{AACE79D8-92ED-6BFA-92D7-F5F3AFD2FF51}"/>
              </a:ext>
            </a:extLst>
          </p:cNvPr>
          <p:cNvSpPr>
            <a:spLocks noGrp="1"/>
          </p:cNvSpPr>
          <p:nvPr>
            <p:ph type="body" sz="quarter" idx="12" hasCustomPrompt="1"/>
          </p:nvPr>
        </p:nvSpPr>
        <p:spPr>
          <a:xfrm>
            <a:off x="430815" y="1372902"/>
            <a:ext cx="3514123" cy="1913351"/>
          </a:xfrm>
          <a:prstGeom prst="rect">
            <a:avLst/>
          </a:prstGeom>
        </p:spPr>
        <p:txBody>
          <a:bodyPr/>
          <a:lstStyle>
            <a:lvl1pPr>
              <a:defRPr sz="2000" b="0" i="0">
                <a:solidFill>
                  <a:srgbClr val="351C5C"/>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16" name="Freeform 15">
            <a:extLst>
              <a:ext uri="{FF2B5EF4-FFF2-40B4-BE49-F238E27FC236}">
                <a16:creationId xmlns:a16="http://schemas.microsoft.com/office/drawing/2014/main" id="{26C62B2D-6BBA-14CD-2D55-2DA905E8F99D}"/>
              </a:ext>
            </a:extLst>
          </p:cNvPr>
          <p:cNvSpPr/>
          <p:nvPr userDrawn="1"/>
        </p:nvSpPr>
        <p:spPr>
          <a:xfrm>
            <a:off x="0" y="3878213"/>
            <a:ext cx="4133416" cy="2302847"/>
          </a:xfrm>
          <a:custGeom>
            <a:avLst/>
            <a:gdLst>
              <a:gd name="connsiteX0" fmla="*/ 0 w 4133416"/>
              <a:gd name="connsiteY0" fmla="*/ 0 h 2302847"/>
              <a:gd name="connsiteX1" fmla="*/ 871305 w 4133416"/>
              <a:gd name="connsiteY1" fmla="*/ 0 h 2302847"/>
              <a:gd name="connsiteX2" fmla="*/ 3001562 w 4133416"/>
              <a:gd name="connsiteY2" fmla="*/ 0 h 2302847"/>
              <a:gd name="connsiteX3" fmla="*/ 4028696 w 4133416"/>
              <a:gd name="connsiteY3" fmla="*/ 0 h 2302847"/>
              <a:gd name="connsiteX4" fmla="*/ 4133416 w 4133416"/>
              <a:gd name="connsiteY4" fmla="*/ 104775 h 2302847"/>
              <a:gd name="connsiteX5" fmla="*/ 4133416 w 4133416"/>
              <a:gd name="connsiteY5" fmla="*/ 2198072 h 2302847"/>
              <a:gd name="connsiteX6" fmla="*/ 4028696 w 4133416"/>
              <a:gd name="connsiteY6" fmla="*/ 2302847 h 2302847"/>
              <a:gd name="connsiteX7" fmla="*/ 3001562 w 4133416"/>
              <a:gd name="connsiteY7" fmla="*/ 2302847 h 2302847"/>
              <a:gd name="connsiteX8" fmla="*/ 871305 w 4133416"/>
              <a:gd name="connsiteY8" fmla="*/ 2302847 h 2302847"/>
              <a:gd name="connsiteX9" fmla="*/ 0 w 4133416"/>
              <a:gd name="connsiteY9" fmla="*/ 2302847 h 230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33416" h="2302847">
                <a:moveTo>
                  <a:pt x="0" y="0"/>
                </a:moveTo>
                <a:lnTo>
                  <a:pt x="871305" y="0"/>
                </a:lnTo>
                <a:lnTo>
                  <a:pt x="3001562" y="0"/>
                </a:lnTo>
                <a:lnTo>
                  <a:pt x="4028696" y="0"/>
                </a:lnTo>
                <a:cubicBezTo>
                  <a:pt x="4086531" y="0"/>
                  <a:pt x="4133416" y="46909"/>
                  <a:pt x="4133416" y="104775"/>
                </a:cubicBezTo>
                <a:lnTo>
                  <a:pt x="4133416" y="2198072"/>
                </a:lnTo>
                <a:cubicBezTo>
                  <a:pt x="4133416" y="2255937"/>
                  <a:pt x="4086531" y="2302847"/>
                  <a:pt x="4028696" y="2302847"/>
                </a:cubicBezTo>
                <a:lnTo>
                  <a:pt x="3001562" y="2302847"/>
                </a:lnTo>
                <a:lnTo>
                  <a:pt x="871305" y="2302847"/>
                </a:lnTo>
                <a:lnTo>
                  <a:pt x="0" y="2302847"/>
                </a:lnTo>
                <a:close/>
              </a:path>
            </a:pathLst>
          </a:custGeom>
          <a:solidFill>
            <a:srgbClr val="351C5C"/>
          </a:solidFill>
          <a:ln w="0" cap="flat">
            <a:noFill/>
            <a:prstDash val="solid"/>
            <a:miter/>
          </a:ln>
          <a:effectLst>
            <a:outerShdw blurRad="165100" dist="127000" dir="5400000" algn="ctr" rotWithShape="0">
              <a:srgbClr val="000000">
                <a:alpha val="15000"/>
              </a:srgbClr>
            </a:outerShdw>
          </a:effectLst>
        </p:spPr>
        <p:txBody>
          <a:bodyPr wrap="square" rtlCol="0" anchor="ctr">
            <a:noAutofit/>
          </a:bodyPr>
          <a:lstStyle/>
          <a:p>
            <a:endParaRPr lang="en-IS"/>
          </a:p>
        </p:txBody>
      </p:sp>
      <p:sp>
        <p:nvSpPr>
          <p:cNvPr id="19" name="Text Placeholder 5">
            <a:extLst>
              <a:ext uri="{FF2B5EF4-FFF2-40B4-BE49-F238E27FC236}">
                <a16:creationId xmlns:a16="http://schemas.microsoft.com/office/drawing/2014/main" id="{A1936782-4F52-E9AD-C276-E13F4BA184C1}"/>
              </a:ext>
            </a:extLst>
          </p:cNvPr>
          <p:cNvSpPr>
            <a:spLocks noGrp="1"/>
          </p:cNvSpPr>
          <p:nvPr>
            <p:ph type="body" sz="quarter" idx="14" hasCustomPrompt="1"/>
          </p:nvPr>
        </p:nvSpPr>
        <p:spPr>
          <a:xfrm>
            <a:off x="430815" y="4072960"/>
            <a:ext cx="3514123" cy="1913351"/>
          </a:xfrm>
          <a:prstGeom prst="rect">
            <a:avLst/>
          </a:prstGeom>
        </p:spPr>
        <p:txBody>
          <a:bodyPr/>
          <a:lstStyle>
            <a:lvl1pPr>
              <a:defRPr sz="2000" b="0" i="0">
                <a:solidFill>
                  <a:schemeClr val="bg1"/>
                </a:solidFill>
                <a:latin typeface="Aptos Light" panose="020B0004020202020204" pitchFamily="34" charset="0"/>
                <a:cs typeface="Segoe UI" panose="020B0502040204020203" pitchFamily="34" charset="0"/>
              </a:defRPr>
            </a:lvl1pPr>
          </a:lstStyle>
          <a:p>
            <a:pPr lvl="0"/>
            <a:r>
              <a:rPr lang="en-US"/>
              <a:t>Click to edit text</a:t>
            </a:r>
            <a:endParaRPr lang="en-IS"/>
          </a:p>
        </p:txBody>
      </p:sp>
      <p:sp>
        <p:nvSpPr>
          <p:cNvPr id="5" name="Title Placeholder 12">
            <a:extLst>
              <a:ext uri="{FF2B5EF4-FFF2-40B4-BE49-F238E27FC236}">
                <a16:creationId xmlns:a16="http://schemas.microsoft.com/office/drawing/2014/main" id="{32363DFE-F7A7-5903-6A28-9F0E5F86917A}"/>
              </a:ext>
            </a:extLst>
          </p:cNvPr>
          <p:cNvSpPr>
            <a:spLocks noGrp="1"/>
          </p:cNvSpPr>
          <p:nvPr>
            <p:ph type="title" hasCustomPrompt="1"/>
          </p:nvPr>
        </p:nvSpPr>
        <p:spPr>
          <a:xfrm>
            <a:off x="340291" y="212186"/>
            <a:ext cx="11504395" cy="588637"/>
          </a:xfrm>
          <a:prstGeom prst="rect">
            <a:avLst/>
          </a:prstGeom>
        </p:spPr>
        <p:txBody>
          <a:bodyPr vert="horz" lIns="91440" tIns="45720" rIns="91440" bIns="45720" rtlCol="0" anchor="t" anchorCtr="0">
            <a:noAutofit/>
          </a:bodyPr>
          <a:lstStyle>
            <a:lvl1pPr>
              <a:defRPr sz="4000" b="0"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Tree>
    <p:extLst>
      <p:ext uri="{BB962C8B-B14F-4D97-AF65-F5344CB8AC3E}">
        <p14:creationId xmlns:p14="http://schemas.microsoft.com/office/powerpoint/2010/main" val="920042330"/>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ext image 4">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980A37BB-C05A-1640-F078-DDBCA112169C}"/>
              </a:ext>
            </a:extLst>
          </p:cNvPr>
          <p:cNvGrpSpPr/>
          <p:nvPr userDrawn="1"/>
        </p:nvGrpSpPr>
        <p:grpSpPr>
          <a:xfrm>
            <a:off x="0" y="144961"/>
            <a:ext cx="5075397" cy="6735610"/>
            <a:chOff x="0" y="144961"/>
            <a:chExt cx="5075397" cy="6735610"/>
          </a:xfrm>
        </p:grpSpPr>
        <p:sp>
          <p:nvSpPr>
            <p:cNvPr id="43" name="Freeform 42">
              <a:extLst>
                <a:ext uri="{FF2B5EF4-FFF2-40B4-BE49-F238E27FC236}">
                  <a16:creationId xmlns:a16="http://schemas.microsoft.com/office/drawing/2014/main" id="{FD70EBA2-41CA-0B77-1C4B-F812A3B947C4}"/>
                </a:ext>
              </a:extLst>
            </p:cNvPr>
            <p:cNvSpPr/>
            <p:nvPr/>
          </p:nvSpPr>
          <p:spPr>
            <a:xfrm>
              <a:off x="3468844" y="2521575"/>
              <a:ext cx="1606553" cy="1606550"/>
            </a:xfrm>
            <a:custGeom>
              <a:avLst/>
              <a:gdLst>
                <a:gd name="connsiteX0" fmla="*/ 1606553 w 1606553"/>
                <a:gd name="connsiteY0" fmla="*/ 803275 h 1606550"/>
                <a:gd name="connsiteX1" fmla="*/ 803277 w 1606553"/>
                <a:gd name="connsiteY1" fmla="*/ 1606550 h 1606550"/>
                <a:gd name="connsiteX2" fmla="*/ 0 w 1606553"/>
                <a:gd name="connsiteY2" fmla="*/ 803275 h 1606550"/>
                <a:gd name="connsiteX3" fmla="*/ 803277 w 1606553"/>
                <a:gd name="connsiteY3" fmla="*/ 0 h 1606550"/>
                <a:gd name="connsiteX4" fmla="*/ 1606553 w 1606553"/>
                <a:gd name="connsiteY4" fmla="*/ 803275 h 1606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6553" h="1606550">
                  <a:moveTo>
                    <a:pt x="1606553" y="803275"/>
                  </a:moveTo>
                  <a:cubicBezTo>
                    <a:pt x="1606553" y="1246912"/>
                    <a:pt x="1246914" y="1606550"/>
                    <a:pt x="803277" y="1606550"/>
                  </a:cubicBezTo>
                  <a:cubicBezTo>
                    <a:pt x="359639" y="1606550"/>
                    <a:pt x="0" y="1246912"/>
                    <a:pt x="0" y="803275"/>
                  </a:cubicBezTo>
                  <a:cubicBezTo>
                    <a:pt x="0" y="359639"/>
                    <a:pt x="359639" y="0"/>
                    <a:pt x="803277" y="0"/>
                  </a:cubicBezTo>
                  <a:cubicBezTo>
                    <a:pt x="1246914" y="0"/>
                    <a:pt x="1606553" y="359639"/>
                    <a:pt x="1606553" y="803275"/>
                  </a:cubicBezTo>
                  <a:close/>
                </a:path>
              </a:pathLst>
            </a:custGeom>
            <a:solidFill>
              <a:srgbClr val="00706E"/>
            </a:solidFill>
            <a:ln w="0" cap="flat">
              <a:noFill/>
              <a:prstDash val="solid"/>
              <a:miter/>
            </a:ln>
          </p:spPr>
          <p:txBody>
            <a:bodyPr rtlCol="0" anchor="ctr"/>
            <a:lstStyle/>
            <a:p>
              <a:endParaRPr lang="en-US"/>
            </a:p>
          </p:txBody>
        </p:sp>
        <p:sp>
          <p:nvSpPr>
            <p:cNvPr id="45" name="Freeform 44">
              <a:extLst>
                <a:ext uri="{FF2B5EF4-FFF2-40B4-BE49-F238E27FC236}">
                  <a16:creationId xmlns:a16="http://schemas.microsoft.com/office/drawing/2014/main" id="{7429C929-9E0A-0183-FA6A-803CE7C0D6D1}"/>
                </a:ext>
              </a:extLst>
            </p:cNvPr>
            <p:cNvSpPr/>
            <p:nvPr userDrawn="1"/>
          </p:nvSpPr>
          <p:spPr>
            <a:xfrm>
              <a:off x="0" y="3683625"/>
              <a:ext cx="4695794" cy="3196946"/>
            </a:xfrm>
            <a:custGeom>
              <a:avLst/>
              <a:gdLst>
                <a:gd name="connsiteX0" fmla="*/ 274026 w 4695794"/>
                <a:gd name="connsiteY0" fmla="*/ 2521521 h 3196946"/>
                <a:gd name="connsiteX1" fmla="*/ 949452 w 4695794"/>
                <a:gd name="connsiteY1" fmla="*/ 3196946 h 3196946"/>
                <a:gd name="connsiteX2" fmla="*/ 0 w 4695794"/>
                <a:gd name="connsiteY2" fmla="*/ 3196946 h 3196946"/>
                <a:gd name="connsiteX3" fmla="*/ 0 w 4695794"/>
                <a:gd name="connsiteY3" fmla="*/ 2878139 h 3196946"/>
                <a:gd name="connsiteX4" fmla="*/ 1924458 w 4695794"/>
                <a:gd name="connsiteY4" fmla="*/ 690880 h 3196946"/>
                <a:gd name="connsiteX5" fmla="*/ 1924490 w 4695794"/>
                <a:gd name="connsiteY5" fmla="*/ 690912 h 3196946"/>
                <a:gd name="connsiteX6" fmla="*/ 1924458 w 4695794"/>
                <a:gd name="connsiteY6" fmla="*/ 690944 h 3196946"/>
                <a:gd name="connsiteX7" fmla="*/ 2615403 w 4695794"/>
                <a:gd name="connsiteY7" fmla="*/ 0 h 3196946"/>
                <a:gd name="connsiteX8" fmla="*/ 4695794 w 4695794"/>
                <a:gd name="connsiteY8" fmla="*/ 2080387 h 3196946"/>
                <a:gd name="connsiteX9" fmla="*/ 3980307 w 4695794"/>
                <a:gd name="connsiteY9" fmla="*/ 3196946 h 3196946"/>
                <a:gd name="connsiteX10" fmla="*/ 1137462 w 4695794"/>
                <a:gd name="connsiteY10" fmla="*/ 3196946 h 3196946"/>
                <a:gd name="connsiteX11" fmla="*/ 2783995 w 4695794"/>
                <a:gd name="connsiteY11" fmla="*/ 1550416 h 3196946"/>
                <a:gd name="connsiteX12" fmla="*/ 1924490 w 4695794"/>
                <a:gd name="connsiteY12" fmla="*/ 690912 h 319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5794" h="3196946">
                  <a:moveTo>
                    <a:pt x="274026" y="2521521"/>
                  </a:moveTo>
                  <a:lnTo>
                    <a:pt x="949452" y="3196946"/>
                  </a:lnTo>
                  <a:lnTo>
                    <a:pt x="0" y="3196946"/>
                  </a:lnTo>
                  <a:lnTo>
                    <a:pt x="0" y="2878139"/>
                  </a:lnTo>
                  <a:close/>
                  <a:moveTo>
                    <a:pt x="1924458" y="690880"/>
                  </a:moveTo>
                  <a:lnTo>
                    <a:pt x="1924490" y="690912"/>
                  </a:lnTo>
                  <a:lnTo>
                    <a:pt x="1924458" y="690944"/>
                  </a:lnTo>
                  <a:close/>
                  <a:moveTo>
                    <a:pt x="2615403" y="0"/>
                  </a:moveTo>
                  <a:lnTo>
                    <a:pt x="4695794" y="2080387"/>
                  </a:lnTo>
                  <a:lnTo>
                    <a:pt x="3980307" y="3196946"/>
                  </a:lnTo>
                  <a:lnTo>
                    <a:pt x="1137462" y="3196946"/>
                  </a:lnTo>
                  <a:lnTo>
                    <a:pt x="2783995" y="1550416"/>
                  </a:lnTo>
                  <a:lnTo>
                    <a:pt x="1924490" y="690912"/>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2181C43B-BD17-D043-7E46-2371DCD1EF5D}"/>
                </a:ext>
              </a:extLst>
            </p:cNvPr>
            <p:cNvSpPr/>
            <p:nvPr userDrawn="1"/>
          </p:nvSpPr>
          <p:spPr>
            <a:xfrm>
              <a:off x="1" y="1720714"/>
              <a:ext cx="3423373" cy="5137287"/>
            </a:xfrm>
            <a:custGeom>
              <a:avLst/>
              <a:gdLst>
                <a:gd name="connsiteX0" fmla="*/ 652487 w 3423373"/>
                <a:gd name="connsiteY0" fmla="*/ 0 h 5137287"/>
                <a:gd name="connsiteX1" fmla="*/ 2637756 w 3423373"/>
                <a:gd name="connsiteY1" fmla="*/ 1985264 h 5137287"/>
                <a:gd name="connsiteX2" fmla="*/ 2637692 w 3423373"/>
                <a:gd name="connsiteY2" fmla="*/ 1985264 h 5137287"/>
                <a:gd name="connsiteX3" fmla="*/ 2919008 w 3423373"/>
                <a:gd name="connsiteY3" fmla="*/ 5081858 h 5137287"/>
                <a:gd name="connsiteX4" fmla="*/ 2868533 w 3423373"/>
                <a:gd name="connsiteY4" fmla="*/ 5137287 h 5137287"/>
                <a:gd name="connsiteX5" fmla="*/ 0 w 3423373"/>
                <a:gd name="connsiteY5" fmla="*/ 5137287 h 5137287"/>
                <a:gd name="connsiteX6" fmla="*/ 0 w 3423373"/>
                <a:gd name="connsiteY6" fmla="*/ 3693010 h 5137287"/>
                <a:gd name="connsiteX7" fmla="*/ 337400 w 3423373"/>
                <a:gd name="connsiteY7" fmla="*/ 4030409 h 5137287"/>
                <a:gd name="connsiteX8" fmla="*/ 1356386 w 3423373"/>
                <a:gd name="connsiteY8" fmla="*/ 4192588 h 5137287"/>
                <a:gd name="connsiteX9" fmla="*/ 1538060 w 3423373"/>
                <a:gd name="connsiteY9" fmla="*/ 4051300 h 5137287"/>
                <a:gd name="connsiteX10" fmla="*/ 1511327 w 3423373"/>
                <a:gd name="connsiteY10" fmla="*/ 2856484 h 5137287"/>
                <a:gd name="connsiteX11" fmla="*/ 834161 w 3423373"/>
                <a:gd name="connsiteY11" fmla="*/ 2179320 h 5137287"/>
                <a:gd name="connsiteX12" fmla="*/ 0 w 3423373"/>
                <a:gd name="connsiteY12" fmla="*/ 3013480 h 5137287"/>
                <a:gd name="connsiteX13" fmla="*/ 0 w 3423373"/>
                <a:gd name="connsiteY13" fmla="*/ 652486 h 513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3373" h="5137287">
                  <a:moveTo>
                    <a:pt x="652487" y="0"/>
                  </a:moveTo>
                  <a:lnTo>
                    <a:pt x="2637756" y="1985264"/>
                  </a:lnTo>
                  <a:lnTo>
                    <a:pt x="2637692" y="1985264"/>
                  </a:lnTo>
                  <a:cubicBezTo>
                    <a:pt x="3593051" y="2940563"/>
                    <a:pt x="3665319" y="4179155"/>
                    <a:pt x="2919008" y="5081858"/>
                  </a:cubicBezTo>
                  <a:lnTo>
                    <a:pt x="2868533" y="5137287"/>
                  </a:lnTo>
                  <a:lnTo>
                    <a:pt x="0" y="5137287"/>
                  </a:lnTo>
                  <a:lnTo>
                    <a:pt x="0" y="3693010"/>
                  </a:lnTo>
                  <a:lnTo>
                    <a:pt x="337400" y="4030409"/>
                  </a:lnTo>
                  <a:cubicBezTo>
                    <a:pt x="644740" y="4337749"/>
                    <a:pt x="1039267" y="4380738"/>
                    <a:pt x="1356386" y="4192588"/>
                  </a:cubicBezTo>
                  <a:cubicBezTo>
                    <a:pt x="1420204" y="4154805"/>
                    <a:pt x="1481418" y="4107942"/>
                    <a:pt x="1538060" y="4051300"/>
                  </a:cubicBezTo>
                  <a:cubicBezTo>
                    <a:pt x="1873405" y="3715957"/>
                    <a:pt x="1880516" y="3225673"/>
                    <a:pt x="1511327" y="2856484"/>
                  </a:cubicBezTo>
                  <a:lnTo>
                    <a:pt x="834161" y="2179320"/>
                  </a:lnTo>
                  <a:lnTo>
                    <a:pt x="0" y="3013480"/>
                  </a:lnTo>
                  <a:lnTo>
                    <a:pt x="0" y="65248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2EFB04BB-74E0-0870-63DF-BF9CB4CBF142}"/>
                </a:ext>
              </a:extLst>
            </p:cNvPr>
            <p:cNvSpPr/>
            <p:nvPr userDrawn="1"/>
          </p:nvSpPr>
          <p:spPr>
            <a:xfrm>
              <a:off x="1" y="144961"/>
              <a:ext cx="2717211" cy="4589225"/>
            </a:xfrm>
            <a:custGeom>
              <a:avLst/>
              <a:gdLst>
                <a:gd name="connsiteX0" fmla="*/ 2228244 w 2717211"/>
                <a:gd name="connsiteY0" fmla="*/ 0 h 4589225"/>
                <a:gd name="connsiteX1" fmla="*/ 2228244 w 2717211"/>
                <a:gd name="connsiteY1" fmla="*/ 2360930 h 4589225"/>
                <a:gd name="connsiteX2" fmla="*/ 0 w 2717211"/>
                <a:gd name="connsiteY2" fmla="*/ 4589225 h 4589225"/>
                <a:gd name="connsiteX3" fmla="*/ 0 w 2717211"/>
                <a:gd name="connsiteY3" fmla="*/ 2228294 h 4589225"/>
              </a:gdLst>
              <a:ahLst/>
              <a:cxnLst>
                <a:cxn ang="0">
                  <a:pos x="connsiteX0" y="connsiteY0"/>
                </a:cxn>
                <a:cxn ang="0">
                  <a:pos x="connsiteX1" y="connsiteY1"/>
                </a:cxn>
                <a:cxn ang="0">
                  <a:pos x="connsiteX2" y="connsiteY2"/>
                </a:cxn>
                <a:cxn ang="0">
                  <a:pos x="connsiteX3" y="connsiteY3"/>
                </a:cxn>
              </a:cxnLst>
              <a:rect l="l" t="t" r="r" b="b"/>
              <a:pathLst>
                <a:path w="2717211" h="4589225">
                  <a:moveTo>
                    <a:pt x="2228244" y="0"/>
                  </a:moveTo>
                  <a:cubicBezTo>
                    <a:pt x="2880200" y="651955"/>
                    <a:pt x="2880200" y="1708976"/>
                    <a:pt x="2228244" y="2360930"/>
                  </a:cubicBezTo>
                  <a:lnTo>
                    <a:pt x="0" y="4589225"/>
                  </a:lnTo>
                  <a:lnTo>
                    <a:pt x="0" y="2228294"/>
                  </a:lnTo>
                  <a:close/>
                </a:path>
              </a:pathLst>
            </a:custGeom>
            <a:solidFill>
              <a:srgbClr val="5C3E8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Graphic 7">
            <a:extLst>
              <a:ext uri="{FF2B5EF4-FFF2-40B4-BE49-F238E27FC236}">
                <a16:creationId xmlns:a16="http://schemas.microsoft.com/office/drawing/2014/main" id="{C4636D1C-8DE4-F38F-1180-F7AC99A51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532072" y="1330897"/>
            <a:ext cx="6034726" cy="4123312"/>
          </a:xfrm>
          <a:prstGeom prst="rect">
            <a:avLst/>
          </a:prstGeom>
          <a:effectLst>
            <a:outerShdw blurRad="165100" dist="127000" dir="5400000" algn="ctr" rotWithShape="0">
              <a:srgbClr val="000000">
                <a:alpha val="15230"/>
              </a:srgbClr>
            </a:outerShdw>
          </a:effectLst>
        </p:spPr>
      </p:pic>
      <p:sp>
        <p:nvSpPr>
          <p:cNvPr id="24" name="Text Placeholder 23">
            <a:extLst>
              <a:ext uri="{FF2B5EF4-FFF2-40B4-BE49-F238E27FC236}">
                <a16:creationId xmlns:a16="http://schemas.microsoft.com/office/drawing/2014/main" id="{B2CAD4F5-CA31-11D1-C9C3-39B5588E7589}"/>
              </a:ext>
            </a:extLst>
          </p:cNvPr>
          <p:cNvSpPr>
            <a:spLocks noGrp="1"/>
          </p:cNvSpPr>
          <p:nvPr>
            <p:ph type="body" sz="quarter" idx="11" hasCustomPrompt="1"/>
          </p:nvPr>
        </p:nvSpPr>
        <p:spPr>
          <a:xfrm>
            <a:off x="5285729" y="200026"/>
            <a:ext cx="6565636" cy="600798"/>
          </a:xfrm>
          <a:prstGeom prst="rect">
            <a:avLst/>
          </a:prstGeom>
        </p:spPr>
        <p:txBody>
          <a:bodyPr/>
          <a:lstStyle>
            <a:lvl1pPr marL="0" indent="0">
              <a:buNone/>
              <a:defRPr sz="4000" b="0" i="0">
                <a:solidFill>
                  <a:srgbClr val="361D5C"/>
                </a:solidFill>
                <a:latin typeface="Aptos ExtraBold" panose="020B0004020202020204" pitchFamily="34" charset="0"/>
                <a:cs typeface="Segoe UI" panose="020B0502040204020203" pitchFamily="34" charset="0"/>
              </a:defRPr>
            </a:lvl1pPr>
          </a:lstStyle>
          <a:p>
            <a:pPr lvl="0"/>
            <a:r>
              <a:rPr lang="en-US"/>
              <a:t>Insert title here</a:t>
            </a:r>
            <a:endParaRPr lang="en-IS"/>
          </a:p>
        </p:txBody>
      </p:sp>
      <p:sp>
        <p:nvSpPr>
          <p:cNvPr id="48" name="Freeform 47">
            <a:extLst>
              <a:ext uri="{FF2B5EF4-FFF2-40B4-BE49-F238E27FC236}">
                <a16:creationId xmlns:a16="http://schemas.microsoft.com/office/drawing/2014/main" id="{6C6B662B-62E0-DB9F-DDD5-A7658543E5CA}"/>
              </a:ext>
            </a:extLst>
          </p:cNvPr>
          <p:cNvSpPr/>
          <p:nvPr userDrawn="1"/>
        </p:nvSpPr>
        <p:spPr>
          <a:xfrm>
            <a:off x="0" y="5377095"/>
            <a:ext cx="2300420" cy="1489862"/>
          </a:xfrm>
          <a:custGeom>
            <a:avLst/>
            <a:gdLst>
              <a:gd name="connsiteX0" fmla="*/ 82814 w 2300420"/>
              <a:gd name="connsiteY0" fmla="*/ 11 h 1489862"/>
              <a:gd name="connsiteX1" fmla="*/ 1400162 w 2300420"/>
              <a:gd name="connsiteY1" fmla="*/ 592141 h 1489862"/>
              <a:gd name="connsiteX2" fmla="*/ 1446716 w 2300420"/>
              <a:gd name="connsiteY2" fmla="*/ 637196 h 1489862"/>
              <a:gd name="connsiteX3" fmla="*/ 2300420 w 2300420"/>
              <a:gd name="connsiteY3" fmla="*/ 1489862 h 1489862"/>
              <a:gd name="connsiteX4" fmla="*/ 0 w 2300420"/>
              <a:gd name="connsiteY4" fmla="*/ 1489862 h 1489862"/>
              <a:gd name="connsiteX5" fmla="*/ 0 w 2300420"/>
              <a:gd name="connsiteY5" fmla="*/ 5445 h 148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0420" h="1489862">
                <a:moveTo>
                  <a:pt x="82814" y="11"/>
                </a:moveTo>
                <a:cubicBezTo>
                  <a:pt x="529182" y="-1658"/>
                  <a:pt x="980598" y="190336"/>
                  <a:pt x="1400162" y="592141"/>
                </a:cubicBezTo>
                <a:cubicBezTo>
                  <a:pt x="1415702" y="606221"/>
                  <a:pt x="1431175" y="621674"/>
                  <a:pt x="1446716" y="637196"/>
                </a:cubicBezTo>
                <a:lnTo>
                  <a:pt x="2300420" y="1489862"/>
                </a:lnTo>
                <a:lnTo>
                  <a:pt x="0" y="1489862"/>
                </a:lnTo>
                <a:lnTo>
                  <a:pt x="0" y="5445"/>
                </a:lnTo>
                <a:close/>
              </a:path>
            </a:pathLst>
          </a:custGeom>
          <a:solidFill>
            <a:srgbClr val="00706E"/>
          </a:solidFill>
          <a:ln w="0" cap="flat">
            <a:noFill/>
            <a:prstDash val="solid"/>
            <a:miter/>
          </a:ln>
        </p:spPr>
        <p:txBody>
          <a:bodyPr rtlCol="0" anchor="ctr"/>
          <a:lstStyle/>
          <a:p>
            <a:endParaRPr lang="en-IS"/>
          </a:p>
        </p:txBody>
      </p:sp>
      <p:sp>
        <p:nvSpPr>
          <p:cNvPr id="40" name="Picture Placeholder 39">
            <a:extLst>
              <a:ext uri="{FF2B5EF4-FFF2-40B4-BE49-F238E27FC236}">
                <a16:creationId xmlns:a16="http://schemas.microsoft.com/office/drawing/2014/main" id="{EA5D42FA-5BDD-C47F-A1DE-B54AE61AD963}"/>
              </a:ext>
            </a:extLst>
          </p:cNvPr>
          <p:cNvSpPr>
            <a:spLocks noGrp="1"/>
          </p:cNvSpPr>
          <p:nvPr>
            <p:ph type="pic" sz="quarter" idx="10" hasCustomPrompt="1"/>
          </p:nvPr>
        </p:nvSpPr>
        <p:spPr>
          <a:xfrm>
            <a:off x="489297" y="445249"/>
            <a:ext cx="3991987" cy="5893486"/>
          </a:xfrm>
          <a:custGeom>
            <a:avLst/>
            <a:gdLst>
              <a:gd name="connsiteX0" fmla="*/ 124980 w 3991987"/>
              <a:gd name="connsiteY0" fmla="*/ 0 h 5893486"/>
              <a:gd name="connsiteX1" fmla="*/ 3867007 w 3991987"/>
              <a:gd name="connsiteY1" fmla="*/ 0 h 5893486"/>
              <a:gd name="connsiteX2" fmla="*/ 3991987 w 3991987"/>
              <a:gd name="connsiteY2" fmla="*/ 125001 h 5893486"/>
              <a:gd name="connsiteX3" fmla="*/ 3991987 w 3991987"/>
              <a:gd name="connsiteY3" fmla="*/ 5768485 h 5893486"/>
              <a:gd name="connsiteX4" fmla="*/ 3867007 w 3991987"/>
              <a:gd name="connsiteY4" fmla="*/ 5893486 h 5893486"/>
              <a:gd name="connsiteX5" fmla="*/ 1291226 w 3991987"/>
              <a:gd name="connsiteY5" fmla="*/ 5893486 h 5893486"/>
              <a:gd name="connsiteX6" fmla="*/ 957419 w 3991987"/>
              <a:gd name="connsiteY6" fmla="*/ 5560085 h 5893486"/>
              <a:gd name="connsiteX7" fmla="*/ 910865 w 3991987"/>
              <a:gd name="connsiteY7" fmla="*/ 5515030 h 5893486"/>
              <a:gd name="connsiteX8" fmla="*/ 167296 w 3991987"/>
              <a:gd name="connsiteY8" fmla="*/ 5028738 h 5893486"/>
              <a:gd name="connsiteX9" fmla="*/ 0 w 3991987"/>
              <a:gd name="connsiteY9" fmla="*/ 4976600 h 5893486"/>
              <a:gd name="connsiteX10" fmla="*/ 0 w 3991987"/>
              <a:gd name="connsiteY10" fmla="*/ 125001 h 5893486"/>
              <a:gd name="connsiteX11" fmla="*/ 124980 w 3991987"/>
              <a:gd name="connsiteY11" fmla="*/ 0 h 58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1987" h="5893486">
                <a:moveTo>
                  <a:pt x="124980" y="0"/>
                </a:moveTo>
                <a:lnTo>
                  <a:pt x="3867007" y="0"/>
                </a:lnTo>
                <a:cubicBezTo>
                  <a:pt x="3936031" y="0"/>
                  <a:pt x="3991987" y="55965"/>
                  <a:pt x="3991987" y="125001"/>
                </a:cubicBezTo>
                <a:lnTo>
                  <a:pt x="3991987" y="5768485"/>
                </a:lnTo>
                <a:cubicBezTo>
                  <a:pt x="3991987" y="5837521"/>
                  <a:pt x="3936032" y="5893486"/>
                  <a:pt x="3867007" y="5893486"/>
                </a:cubicBezTo>
                <a:lnTo>
                  <a:pt x="1291226" y="5893486"/>
                </a:lnTo>
                <a:lnTo>
                  <a:pt x="957419" y="5560085"/>
                </a:lnTo>
                <a:cubicBezTo>
                  <a:pt x="941878" y="5544563"/>
                  <a:pt x="926405" y="5529110"/>
                  <a:pt x="910865" y="5515030"/>
                </a:cubicBezTo>
                <a:cubicBezTo>
                  <a:pt x="671114" y="5285427"/>
                  <a:pt x="420963" y="5124334"/>
                  <a:pt x="167296" y="5028738"/>
                </a:cubicBezTo>
                <a:lnTo>
                  <a:pt x="0" y="4976600"/>
                </a:lnTo>
                <a:lnTo>
                  <a:pt x="0" y="125001"/>
                </a:lnTo>
                <a:cubicBezTo>
                  <a:pt x="0" y="55965"/>
                  <a:pt x="55955" y="0"/>
                  <a:pt x="124980" y="0"/>
                </a:cubicBezTo>
                <a:close/>
              </a:path>
            </a:pathLst>
          </a:custGeom>
        </p:spPr>
        <p:txBody>
          <a:bodyPr wrap="square">
            <a:noAutofit/>
          </a:bodyPr>
          <a:lstStyle>
            <a:lvl1pPr>
              <a:defRPr>
                <a:latin typeface="Aptos" panose="020B0004020202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50" name="Text Placeholder 41">
            <a:extLst>
              <a:ext uri="{FF2B5EF4-FFF2-40B4-BE49-F238E27FC236}">
                <a16:creationId xmlns:a16="http://schemas.microsoft.com/office/drawing/2014/main" id="{FC0CC716-9354-7166-4E6C-173DDE4DFA99}"/>
              </a:ext>
            </a:extLst>
          </p:cNvPr>
          <p:cNvSpPr>
            <a:spLocks noGrp="1"/>
          </p:cNvSpPr>
          <p:nvPr>
            <p:ph type="body" sz="quarter" idx="13"/>
          </p:nvPr>
        </p:nvSpPr>
        <p:spPr>
          <a:xfrm>
            <a:off x="5285729" y="962526"/>
            <a:ext cx="6565636"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1">
            <a:extLst>
              <a:ext uri="{FF2B5EF4-FFF2-40B4-BE49-F238E27FC236}">
                <a16:creationId xmlns:a16="http://schemas.microsoft.com/office/drawing/2014/main" id="{CE8837B3-341B-1A9E-97FE-2AEC90950C58}"/>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9084" y="6159031"/>
            <a:ext cx="1453018" cy="537250"/>
          </a:xfrm>
          <a:prstGeom prst="rect">
            <a:avLst/>
          </a:prstGeom>
        </p:spPr>
      </p:pic>
    </p:spTree>
    <p:extLst>
      <p:ext uri="{BB962C8B-B14F-4D97-AF65-F5344CB8AC3E}">
        <p14:creationId xmlns:p14="http://schemas.microsoft.com/office/powerpoint/2010/main" val="710838720"/>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Text image 5">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808308B-963A-375F-C686-640832C3DE09}"/>
              </a:ext>
            </a:extLst>
          </p:cNvPr>
          <p:cNvGrpSpPr/>
          <p:nvPr userDrawn="1"/>
        </p:nvGrpSpPr>
        <p:grpSpPr>
          <a:xfrm>
            <a:off x="6096026" y="1132900"/>
            <a:ext cx="6095975" cy="5725100"/>
            <a:chOff x="6096026" y="1132900"/>
            <a:chExt cx="6095975" cy="5725100"/>
          </a:xfrm>
        </p:grpSpPr>
        <p:sp>
          <p:nvSpPr>
            <p:cNvPr id="5" name="Freeform 4">
              <a:extLst>
                <a:ext uri="{FF2B5EF4-FFF2-40B4-BE49-F238E27FC236}">
                  <a16:creationId xmlns:a16="http://schemas.microsoft.com/office/drawing/2014/main" id="{A7904B37-1448-62CE-8E2E-287AD179F7F1}"/>
                </a:ext>
              </a:extLst>
            </p:cNvPr>
            <p:cNvSpPr/>
            <p:nvPr/>
          </p:nvSpPr>
          <p:spPr>
            <a:xfrm>
              <a:off x="6096026" y="1132900"/>
              <a:ext cx="1855998" cy="1857962"/>
            </a:xfrm>
            <a:custGeom>
              <a:avLst/>
              <a:gdLst>
                <a:gd name="connsiteX0" fmla="*/ 1589562 w 1855998"/>
                <a:gd name="connsiteY0" fmla="*/ 270157 h 1857962"/>
                <a:gd name="connsiteX1" fmla="*/ 1561383 w 1855998"/>
                <a:gd name="connsiteY1" fmla="*/ 1569239 h 1857962"/>
                <a:gd name="connsiteX2" fmla="*/ 270701 w 1855998"/>
                <a:gd name="connsiteY2" fmla="*/ 1590430 h 1857962"/>
                <a:gd name="connsiteX3" fmla="*/ 284858 w 1855998"/>
                <a:gd name="connsiteY3" fmla="*/ 291347 h 1857962"/>
                <a:gd name="connsiteX4" fmla="*/ 1589562 w 1855998"/>
                <a:gd name="connsiteY4" fmla="*/ 270157 h 18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998" h="1857962">
                  <a:moveTo>
                    <a:pt x="1589562" y="270157"/>
                  </a:moveTo>
                  <a:cubicBezTo>
                    <a:pt x="1956286" y="637274"/>
                    <a:pt x="1942130" y="1187950"/>
                    <a:pt x="1561383" y="1569239"/>
                  </a:cubicBezTo>
                  <a:cubicBezTo>
                    <a:pt x="1187648" y="1943375"/>
                    <a:pt x="637561" y="1957547"/>
                    <a:pt x="270701" y="1590430"/>
                  </a:cubicBezTo>
                  <a:cubicBezTo>
                    <a:pt x="-96023" y="1223312"/>
                    <a:pt x="-89012" y="665618"/>
                    <a:pt x="284858" y="291347"/>
                  </a:cubicBezTo>
                  <a:cubicBezTo>
                    <a:pt x="665739" y="-89942"/>
                    <a:pt x="1222837" y="-96960"/>
                    <a:pt x="1589562" y="270157"/>
                  </a:cubicBezTo>
                  <a:close/>
                </a:path>
              </a:pathLst>
            </a:custGeom>
            <a:solidFill>
              <a:srgbClr val="BABAE6"/>
            </a:solidFill>
            <a:ln w="0" cap="flat">
              <a:noFill/>
              <a:prstDash val="solid"/>
              <a:miter/>
            </a:ln>
          </p:spPr>
          <p:txBody>
            <a:bodyPr rtlCol="0" anchor="ctr"/>
            <a:lstStyle/>
            <a:p>
              <a:endParaRPr lang="en-US"/>
            </a:p>
          </p:txBody>
        </p:sp>
        <p:sp>
          <p:nvSpPr>
            <p:cNvPr id="6" name="Freeform 5">
              <a:extLst>
                <a:ext uri="{FF2B5EF4-FFF2-40B4-BE49-F238E27FC236}">
                  <a16:creationId xmlns:a16="http://schemas.microsoft.com/office/drawing/2014/main" id="{CFCA2823-6F2E-7F19-8DC0-0D72494EA391}"/>
                </a:ext>
              </a:extLst>
            </p:cNvPr>
            <p:cNvSpPr/>
            <p:nvPr userDrawn="1"/>
          </p:nvSpPr>
          <p:spPr>
            <a:xfrm>
              <a:off x="9306514" y="1766243"/>
              <a:ext cx="2885486" cy="4304873"/>
            </a:xfrm>
            <a:custGeom>
              <a:avLst/>
              <a:gdLst>
                <a:gd name="connsiteX0" fmla="*/ 2776135 w 2885486"/>
                <a:gd name="connsiteY0" fmla="*/ 564 h 4304873"/>
                <a:gd name="connsiteX1" fmla="*/ 2885486 w 2885486"/>
                <a:gd name="connsiteY1" fmla="*/ 8006 h 4304873"/>
                <a:gd name="connsiteX2" fmla="*/ 2885486 w 2885486"/>
                <a:gd name="connsiteY2" fmla="*/ 1684685 h 4304873"/>
                <a:gd name="connsiteX3" fmla="*/ 2848591 w 2885486"/>
                <a:gd name="connsiteY3" fmla="*/ 1668112 h 4304873"/>
                <a:gd name="connsiteX4" fmla="*/ 1911629 w 2885486"/>
                <a:gd name="connsiteY4" fmla="*/ 1913751 h 4304873"/>
                <a:gd name="connsiteX5" fmla="*/ 1911494 w 2885486"/>
                <a:gd name="connsiteY5" fmla="*/ 1913751 h 4304873"/>
                <a:gd name="connsiteX6" fmla="*/ 1723144 w 2885486"/>
                <a:gd name="connsiteY6" fmla="*/ 2984600 h 4304873"/>
                <a:gd name="connsiteX7" fmla="*/ 404283 w 2885486"/>
                <a:gd name="connsiteY7" fmla="*/ 4304873 h 4304873"/>
                <a:gd name="connsiteX8" fmla="*/ 855409 w 2885486"/>
                <a:gd name="connsiteY8" fmla="*/ 841687 h 4304873"/>
                <a:gd name="connsiteX9" fmla="*/ 2776135 w 2885486"/>
                <a:gd name="connsiteY9" fmla="*/ 564 h 4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85486" h="4304873">
                  <a:moveTo>
                    <a:pt x="2776135" y="564"/>
                  </a:moveTo>
                  <a:lnTo>
                    <a:pt x="2885486" y="8006"/>
                  </a:lnTo>
                  <a:lnTo>
                    <a:pt x="2885486" y="1684685"/>
                  </a:lnTo>
                  <a:lnTo>
                    <a:pt x="2848591" y="1668112"/>
                  </a:lnTo>
                  <a:cubicBezTo>
                    <a:pt x="2538533" y="1556194"/>
                    <a:pt x="2201133" y="1623938"/>
                    <a:pt x="1911629" y="1913751"/>
                  </a:cubicBezTo>
                  <a:lnTo>
                    <a:pt x="1911494" y="1913751"/>
                  </a:lnTo>
                  <a:cubicBezTo>
                    <a:pt x="1593711" y="2231874"/>
                    <a:pt x="1548680" y="2629765"/>
                    <a:pt x="1723144" y="2984600"/>
                  </a:cubicBezTo>
                  <a:lnTo>
                    <a:pt x="404283" y="4304873"/>
                  </a:lnTo>
                  <a:cubicBezTo>
                    <a:pt x="-250158" y="3193803"/>
                    <a:pt x="-117221" y="1815358"/>
                    <a:pt x="855409" y="841687"/>
                  </a:cubicBezTo>
                  <a:cubicBezTo>
                    <a:pt x="1453477" y="243055"/>
                    <a:pt x="2125217" y="-13722"/>
                    <a:pt x="2776135" y="564"/>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a:extLst>
                <a:ext uri="{FF2B5EF4-FFF2-40B4-BE49-F238E27FC236}">
                  <a16:creationId xmlns:a16="http://schemas.microsoft.com/office/drawing/2014/main" id="{E351E24B-0528-5D43-F9EA-3365E12A93CB}"/>
                </a:ext>
              </a:extLst>
            </p:cNvPr>
            <p:cNvSpPr/>
            <p:nvPr userDrawn="1"/>
          </p:nvSpPr>
          <p:spPr>
            <a:xfrm>
              <a:off x="7427937" y="3238846"/>
              <a:ext cx="4764064" cy="3619154"/>
            </a:xfrm>
            <a:custGeom>
              <a:avLst/>
              <a:gdLst>
                <a:gd name="connsiteX0" fmla="*/ 1318911 w 4764064"/>
                <a:gd name="connsiteY0" fmla="*/ 0 h 3619154"/>
                <a:gd name="connsiteX1" fmla="*/ 2637721 w 4764064"/>
                <a:gd name="connsiteY1" fmla="*/ 546829 h 3619154"/>
                <a:gd name="connsiteX2" fmla="*/ 4608407 w 4764064"/>
                <a:gd name="connsiteY2" fmla="*/ 2519626 h 3619154"/>
                <a:gd name="connsiteX3" fmla="*/ 4764064 w 4764064"/>
                <a:gd name="connsiteY3" fmla="*/ 2675450 h 3619154"/>
                <a:gd name="connsiteX4" fmla="*/ 4764064 w 4764064"/>
                <a:gd name="connsiteY4" fmla="*/ 3619154 h 3619154"/>
                <a:gd name="connsiteX5" fmla="*/ 3103615 w 4764064"/>
                <a:gd name="connsiteY5" fmla="*/ 3619154 h 3619154"/>
                <a:gd name="connsiteX6" fmla="*/ 3024477 w 4764064"/>
                <a:gd name="connsiteY6" fmla="*/ 3560912 h 3619154"/>
                <a:gd name="connsiteX7" fmla="*/ 2882833 w 4764064"/>
                <a:gd name="connsiteY7" fmla="*/ 3432749 h 3619154"/>
                <a:gd name="connsiteX8" fmla="*/ 0 w 4764064"/>
                <a:gd name="connsiteY8" fmla="*/ 546829 h 3619154"/>
                <a:gd name="connsiteX9" fmla="*/ 1318911 w 4764064"/>
                <a:gd name="connsiteY9" fmla="*/ 0 h 3619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64064" h="3619154">
                  <a:moveTo>
                    <a:pt x="1318911" y="0"/>
                  </a:moveTo>
                  <a:cubicBezTo>
                    <a:pt x="1796243" y="0"/>
                    <a:pt x="2273558" y="182277"/>
                    <a:pt x="2637721" y="546829"/>
                  </a:cubicBezTo>
                  <a:cubicBezTo>
                    <a:pt x="2637721" y="546829"/>
                    <a:pt x="3763827" y="1674142"/>
                    <a:pt x="4608407" y="2519626"/>
                  </a:cubicBezTo>
                  <a:lnTo>
                    <a:pt x="4764064" y="2675450"/>
                  </a:lnTo>
                  <a:lnTo>
                    <a:pt x="4764064" y="3619154"/>
                  </a:lnTo>
                  <a:lnTo>
                    <a:pt x="3103615" y="3619154"/>
                  </a:lnTo>
                  <a:lnTo>
                    <a:pt x="3024477" y="3560912"/>
                  </a:lnTo>
                  <a:cubicBezTo>
                    <a:pt x="2975642" y="3521039"/>
                    <a:pt x="2928353" y="3478318"/>
                    <a:pt x="2882833" y="3432749"/>
                  </a:cubicBezTo>
                  <a:lnTo>
                    <a:pt x="0" y="546829"/>
                  </a:lnTo>
                  <a:cubicBezTo>
                    <a:pt x="364231" y="182277"/>
                    <a:pt x="841580" y="0"/>
                    <a:pt x="1318911" y="0"/>
                  </a:cubicBezTo>
                  <a:close/>
                </a:path>
              </a:pathLst>
            </a:custGeom>
            <a:solidFill>
              <a:srgbClr val="6E63D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0EC06E33-6434-C809-2469-48C9978509BE}"/>
                </a:ext>
              </a:extLst>
            </p:cNvPr>
            <p:cNvSpPr/>
            <p:nvPr userDrawn="1"/>
          </p:nvSpPr>
          <p:spPr>
            <a:xfrm>
              <a:off x="9027791" y="3587392"/>
              <a:ext cx="3164209" cy="3270608"/>
            </a:xfrm>
            <a:custGeom>
              <a:avLst/>
              <a:gdLst>
                <a:gd name="connsiteX0" fmla="*/ 3164209 w 3164209"/>
                <a:gd name="connsiteY0" fmla="*/ 0 h 3270608"/>
                <a:gd name="connsiteX1" fmla="*/ 3164209 w 3164209"/>
                <a:gd name="connsiteY1" fmla="*/ 2129280 h 3270608"/>
                <a:gd name="connsiteX2" fmla="*/ 2981911 w 3164209"/>
                <a:gd name="connsiteY2" fmla="*/ 2311773 h 3270608"/>
                <a:gd name="connsiteX3" fmla="*/ 2024101 w 3164209"/>
                <a:gd name="connsiteY3" fmla="*/ 3270608 h 3270608"/>
                <a:gd name="connsiteX4" fmla="*/ 0 w 3164209"/>
                <a:gd name="connsiteY4" fmla="*/ 3270608 h 3270608"/>
                <a:gd name="connsiteX5" fmla="*/ 6292 w 3164209"/>
                <a:gd name="connsiteY5" fmla="*/ 3257037 h 3270608"/>
                <a:gd name="connsiteX6" fmla="*/ 274756 w 3164209"/>
                <a:gd name="connsiteY6" fmla="*/ 2892548 h 3270608"/>
                <a:gd name="connsiteX7" fmla="*/ 911535 w 3164209"/>
                <a:gd name="connsiteY7" fmla="*/ 2255086 h 3270608"/>
                <a:gd name="connsiteX8" fmla="*/ 1918410 w 3164209"/>
                <a:gd name="connsiteY8" fmla="*/ 1247133 h 327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4209" h="3270608">
                  <a:moveTo>
                    <a:pt x="3164209" y="0"/>
                  </a:moveTo>
                  <a:lnTo>
                    <a:pt x="3164209" y="2129280"/>
                  </a:lnTo>
                  <a:lnTo>
                    <a:pt x="2981911" y="2311773"/>
                  </a:lnTo>
                  <a:lnTo>
                    <a:pt x="2024101" y="3270608"/>
                  </a:lnTo>
                  <a:lnTo>
                    <a:pt x="0" y="3270608"/>
                  </a:lnTo>
                  <a:lnTo>
                    <a:pt x="6292" y="3257037"/>
                  </a:lnTo>
                  <a:cubicBezTo>
                    <a:pt x="75125" y="3125912"/>
                    <a:pt x="164612" y="3002810"/>
                    <a:pt x="274756" y="2892548"/>
                  </a:cubicBezTo>
                  <a:lnTo>
                    <a:pt x="911535" y="2255086"/>
                  </a:lnTo>
                  <a:lnTo>
                    <a:pt x="1918410" y="1247133"/>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Placeholder 12">
            <a:extLst>
              <a:ext uri="{FF2B5EF4-FFF2-40B4-BE49-F238E27FC236}">
                <a16:creationId xmlns:a16="http://schemas.microsoft.com/office/drawing/2014/main" id="{F6C3888F-A0B8-C507-03DE-BA1CE4BCE507}"/>
              </a:ext>
            </a:extLst>
          </p:cNvPr>
          <p:cNvSpPr>
            <a:spLocks noGrp="1"/>
          </p:cNvSpPr>
          <p:nvPr>
            <p:ph type="title" hasCustomPrompt="1"/>
          </p:nvPr>
        </p:nvSpPr>
        <p:spPr>
          <a:xfrm>
            <a:off x="340291" y="212186"/>
            <a:ext cx="9911149" cy="588637"/>
          </a:xfrm>
          <a:prstGeom prst="rect">
            <a:avLst/>
          </a:prstGeom>
        </p:spPr>
        <p:txBody>
          <a:bodyPr vert="horz" lIns="91440" tIns="45720" rIns="91440" bIns="45720" rtlCol="0" anchor="t" anchorCtr="0">
            <a:normAutofit/>
          </a:bodyPr>
          <a:lstStyle>
            <a:lvl1pPr>
              <a:defRPr>
                <a:solidFill>
                  <a:srgbClr val="361D5C"/>
                </a:solidFill>
              </a:defRPr>
            </a:lvl1pPr>
          </a:lstStyle>
          <a:p>
            <a:r>
              <a:rPr lang="en-GB"/>
              <a:t>Insert slide title</a:t>
            </a:r>
            <a:endParaRPr lang="en-IS"/>
          </a:p>
        </p:txBody>
      </p:sp>
      <p:sp>
        <p:nvSpPr>
          <p:cNvPr id="20" name="Freeform 19">
            <a:extLst>
              <a:ext uri="{FF2B5EF4-FFF2-40B4-BE49-F238E27FC236}">
                <a16:creationId xmlns:a16="http://schemas.microsoft.com/office/drawing/2014/main" id="{8FA3E15F-A38F-6E11-2161-604D7B076A3F}"/>
              </a:ext>
            </a:extLst>
          </p:cNvPr>
          <p:cNvSpPr/>
          <p:nvPr userDrawn="1"/>
        </p:nvSpPr>
        <p:spPr>
          <a:xfrm>
            <a:off x="6294401" y="1133139"/>
            <a:ext cx="5557308" cy="5233870"/>
          </a:xfrm>
          <a:custGeom>
            <a:avLst/>
            <a:gdLst>
              <a:gd name="connsiteX0" fmla="*/ 172850 w 5557308"/>
              <a:gd name="connsiteY0" fmla="*/ 0 h 5233870"/>
              <a:gd name="connsiteX1" fmla="*/ 5384458 w 5557308"/>
              <a:gd name="connsiteY1" fmla="*/ 0 h 5233870"/>
              <a:gd name="connsiteX2" fmla="*/ 5557308 w 5557308"/>
              <a:gd name="connsiteY2" fmla="*/ 172942 h 5233870"/>
              <a:gd name="connsiteX3" fmla="*/ 5557308 w 5557308"/>
              <a:gd name="connsiteY3" fmla="*/ 1605720 h 5233870"/>
              <a:gd name="connsiteX4" fmla="*/ 5557308 w 5557308"/>
              <a:gd name="connsiteY4" fmla="*/ 3628150 h 5233870"/>
              <a:gd name="connsiteX5" fmla="*/ 5557308 w 5557308"/>
              <a:gd name="connsiteY5" fmla="*/ 5060928 h 5233870"/>
              <a:gd name="connsiteX6" fmla="*/ 5384458 w 5557308"/>
              <a:gd name="connsiteY6" fmla="*/ 5233870 h 5233870"/>
              <a:gd name="connsiteX7" fmla="*/ 172850 w 5557308"/>
              <a:gd name="connsiteY7" fmla="*/ 5233870 h 5233870"/>
              <a:gd name="connsiteX8" fmla="*/ 0 w 5557308"/>
              <a:gd name="connsiteY8" fmla="*/ 5060928 h 5233870"/>
              <a:gd name="connsiteX9" fmla="*/ 0 w 5557308"/>
              <a:gd name="connsiteY9" fmla="*/ 3628150 h 5233870"/>
              <a:gd name="connsiteX10" fmla="*/ 0 w 5557308"/>
              <a:gd name="connsiteY10" fmla="*/ 1605720 h 5233870"/>
              <a:gd name="connsiteX11" fmla="*/ 0 w 5557308"/>
              <a:gd name="connsiteY11" fmla="*/ 172942 h 5233870"/>
              <a:gd name="connsiteX12" fmla="*/ 172850 w 5557308"/>
              <a:gd name="connsiteY12" fmla="*/ 0 h 523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57308" h="5233870">
                <a:moveTo>
                  <a:pt x="172850" y="0"/>
                </a:moveTo>
                <a:lnTo>
                  <a:pt x="5384458" y="0"/>
                </a:lnTo>
                <a:cubicBezTo>
                  <a:pt x="5479920" y="0"/>
                  <a:pt x="5557308" y="77429"/>
                  <a:pt x="5557308" y="172942"/>
                </a:cubicBezTo>
                <a:lnTo>
                  <a:pt x="5557308" y="1605720"/>
                </a:lnTo>
                <a:lnTo>
                  <a:pt x="5557308" y="3628150"/>
                </a:lnTo>
                <a:lnTo>
                  <a:pt x="5557308" y="5060928"/>
                </a:lnTo>
                <a:cubicBezTo>
                  <a:pt x="5557308" y="5156441"/>
                  <a:pt x="5479920" y="5233870"/>
                  <a:pt x="5384458" y="5233870"/>
                </a:cubicBezTo>
                <a:lnTo>
                  <a:pt x="172850" y="5233870"/>
                </a:lnTo>
                <a:cubicBezTo>
                  <a:pt x="77388" y="5233870"/>
                  <a:pt x="0" y="5156441"/>
                  <a:pt x="0" y="5060928"/>
                </a:cubicBezTo>
                <a:lnTo>
                  <a:pt x="0" y="3628150"/>
                </a:lnTo>
                <a:lnTo>
                  <a:pt x="0" y="1605720"/>
                </a:lnTo>
                <a:lnTo>
                  <a:pt x="0" y="172942"/>
                </a:lnTo>
                <a:cubicBezTo>
                  <a:pt x="0" y="77429"/>
                  <a:pt x="77388" y="0"/>
                  <a:pt x="172850"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wrap="square" rtlCol="0" anchor="ctr">
            <a:noAutofit/>
          </a:bodyPr>
          <a:lstStyle/>
          <a:p>
            <a:endParaRPr lang="en-IS"/>
          </a:p>
        </p:txBody>
      </p:sp>
      <p:sp>
        <p:nvSpPr>
          <p:cNvPr id="29" name="Picture Placeholder 28">
            <a:extLst>
              <a:ext uri="{FF2B5EF4-FFF2-40B4-BE49-F238E27FC236}">
                <a16:creationId xmlns:a16="http://schemas.microsoft.com/office/drawing/2014/main" id="{2FA384D4-E2E7-C499-0C39-D30CCC968092}"/>
              </a:ext>
            </a:extLst>
          </p:cNvPr>
          <p:cNvSpPr>
            <a:spLocks noGrp="1"/>
          </p:cNvSpPr>
          <p:nvPr>
            <p:ph type="pic" sz="quarter" idx="11" hasCustomPrompt="1"/>
          </p:nvPr>
        </p:nvSpPr>
        <p:spPr>
          <a:xfrm>
            <a:off x="6358534" y="1197696"/>
            <a:ext cx="5428158" cy="5106617"/>
          </a:xfrm>
          <a:custGeom>
            <a:avLst/>
            <a:gdLst>
              <a:gd name="connsiteX0" fmla="*/ 83687 w 5428158"/>
              <a:gd name="connsiteY0" fmla="*/ 0 h 5106617"/>
              <a:gd name="connsiteX1" fmla="*/ 5345070 w 5428158"/>
              <a:gd name="connsiteY1" fmla="*/ 0 h 5106617"/>
              <a:gd name="connsiteX2" fmla="*/ 5358432 w 5428158"/>
              <a:gd name="connsiteY2" fmla="*/ 2697 h 5106617"/>
              <a:gd name="connsiteX3" fmla="*/ 5419708 w 5428158"/>
              <a:gd name="connsiteY3" fmla="*/ 63963 h 5106617"/>
              <a:gd name="connsiteX4" fmla="*/ 5428158 w 5428158"/>
              <a:gd name="connsiteY4" fmla="*/ 105813 h 5106617"/>
              <a:gd name="connsiteX5" fmla="*/ 5428158 w 5428158"/>
              <a:gd name="connsiteY5" fmla="*/ 4994454 h 5106617"/>
              <a:gd name="connsiteX6" fmla="*/ 5419708 w 5428158"/>
              <a:gd name="connsiteY6" fmla="*/ 5036304 h 5106617"/>
              <a:gd name="connsiteX7" fmla="*/ 5313612 w 5428158"/>
              <a:gd name="connsiteY7" fmla="*/ 5106617 h 5106617"/>
              <a:gd name="connsiteX8" fmla="*/ 115144 w 5428158"/>
              <a:gd name="connsiteY8" fmla="*/ 5106617 h 5106617"/>
              <a:gd name="connsiteX9" fmla="*/ 0 w 5428158"/>
              <a:gd name="connsiteY9" fmla="*/ 4991492 h 5106617"/>
              <a:gd name="connsiteX10" fmla="*/ 0 w 5428158"/>
              <a:gd name="connsiteY10" fmla="*/ 3555723 h 5106617"/>
              <a:gd name="connsiteX11" fmla="*/ 0 w 5428158"/>
              <a:gd name="connsiteY11" fmla="*/ 1544544 h 5106617"/>
              <a:gd name="connsiteX12" fmla="*/ 0 w 5428158"/>
              <a:gd name="connsiteY12" fmla="*/ 108775 h 5106617"/>
              <a:gd name="connsiteX13" fmla="*/ 70325 w 5428158"/>
              <a:gd name="connsiteY13" fmla="*/ 2697 h 5106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28158" h="5106617">
                <a:moveTo>
                  <a:pt x="83687" y="0"/>
                </a:moveTo>
                <a:lnTo>
                  <a:pt x="5345070" y="0"/>
                </a:lnTo>
                <a:lnTo>
                  <a:pt x="5358432" y="2697"/>
                </a:lnTo>
                <a:cubicBezTo>
                  <a:pt x="5385983" y="14348"/>
                  <a:pt x="5408054" y="36416"/>
                  <a:pt x="5419708" y="63963"/>
                </a:cubicBezTo>
                <a:lnTo>
                  <a:pt x="5428158" y="105813"/>
                </a:lnTo>
                <a:lnTo>
                  <a:pt x="5428158" y="4994454"/>
                </a:lnTo>
                <a:lnTo>
                  <a:pt x="5419708" y="5036304"/>
                </a:lnTo>
                <a:cubicBezTo>
                  <a:pt x="5402228" y="5077624"/>
                  <a:pt x="5361307" y="5106617"/>
                  <a:pt x="5313612" y="5106617"/>
                </a:cubicBezTo>
                <a:lnTo>
                  <a:pt x="115144" y="5106617"/>
                </a:lnTo>
                <a:cubicBezTo>
                  <a:pt x="51552" y="5106617"/>
                  <a:pt x="0" y="5055074"/>
                  <a:pt x="0" y="4991492"/>
                </a:cubicBezTo>
                <a:lnTo>
                  <a:pt x="0" y="3555723"/>
                </a:lnTo>
                <a:lnTo>
                  <a:pt x="0" y="1544544"/>
                </a:lnTo>
                <a:lnTo>
                  <a:pt x="0" y="108775"/>
                </a:lnTo>
                <a:cubicBezTo>
                  <a:pt x="0" y="61089"/>
                  <a:pt x="28998" y="20174"/>
                  <a:pt x="70325" y="2697"/>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13" name="Text Placeholder 41">
            <a:extLst>
              <a:ext uri="{FF2B5EF4-FFF2-40B4-BE49-F238E27FC236}">
                <a16:creationId xmlns:a16="http://schemas.microsoft.com/office/drawing/2014/main" id="{907965EC-2C90-EDAC-66EE-1B0275CA5944}"/>
              </a:ext>
            </a:extLst>
          </p:cNvPr>
          <p:cNvSpPr>
            <a:spLocks noGrp="1"/>
          </p:cNvSpPr>
          <p:nvPr>
            <p:ph type="body" sz="quarter" idx="12"/>
          </p:nvPr>
        </p:nvSpPr>
        <p:spPr>
          <a:xfrm>
            <a:off x="340291" y="962526"/>
            <a:ext cx="5613819"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061C652C-A0C1-5243-198D-562BA26BBE1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928003555"/>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Text image 6">
    <p:spTree>
      <p:nvGrpSpPr>
        <p:cNvPr id="1" name=""/>
        <p:cNvGrpSpPr/>
        <p:nvPr/>
      </p:nvGrpSpPr>
      <p:grpSpPr>
        <a:xfrm>
          <a:off x="0" y="0"/>
          <a:ext cx="0" cy="0"/>
          <a:chOff x="0" y="0"/>
          <a:chExt cx="0" cy="0"/>
        </a:xfrm>
      </p:grpSpPr>
      <p:sp>
        <p:nvSpPr>
          <p:cNvPr id="20" name="Round Single Corner Rectangle 19">
            <a:extLst>
              <a:ext uri="{FF2B5EF4-FFF2-40B4-BE49-F238E27FC236}">
                <a16:creationId xmlns:a16="http://schemas.microsoft.com/office/drawing/2014/main" id="{0AB6023A-8741-7AA6-D37C-3BAE9A9304E1}"/>
              </a:ext>
            </a:extLst>
          </p:cNvPr>
          <p:cNvSpPr/>
          <p:nvPr userDrawn="1"/>
        </p:nvSpPr>
        <p:spPr>
          <a:xfrm>
            <a:off x="0" y="99202"/>
            <a:ext cx="4990381" cy="6758798"/>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4" name="Title Placeholder 12">
            <a:extLst>
              <a:ext uri="{FF2B5EF4-FFF2-40B4-BE49-F238E27FC236}">
                <a16:creationId xmlns:a16="http://schemas.microsoft.com/office/drawing/2014/main" id="{131FEF91-1FE3-8E28-2764-76018A39BBE9}"/>
              </a:ext>
            </a:extLst>
          </p:cNvPr>
          <p:cNvSpPr>
            <a:spLocks noGrp="1"/>
          </p:cNvSpPr>
          <p:nvPr>
            <p:ph type="title" hasCustomPrompt="1"/>
          </p:nvPr>
        </p:nvSpPr>
        <p:spPr>
          <a:xfrm>
            <a:off x="5213445" y="212186"/>
            <a:ext cx="6638262"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2" name="Freeform 1">
            <a:extLst>
              <a:ext uri="{FF2B5EF4-FFF2-40B4-BE49-F238E27FC236}">
                <a16:creationId xmlns:a16="http://schemas.microsoft.com/office/drawing/2014/main" id="{F5D48DAD-A5A3-B20F-57E3-F25D4A943315}"/>
              </a:ext>
            </a:extLst>
          </p:cNvPr>
          <p:cNvSpPr/>
          <p:nvPr userDrawn="1"/>
        </p:nvSpPr>
        <p:spPr>
          <a:xfrm rot="5400000">
            <a:off x="-359896" y="5285774"/>
            <a:ext cx="1034425" cy="333296"/>
          </a:xfrm>
          <a:custGeom>
            <a:avLst/>
            <a:gdLst>
              <a:gd name="connsiteX0" fmla="*/ 0 w 1034425"/>
              <a:gd name="connsiteY0" fmla="*/ 333296 h 333296"/>
              <a:gd name="connsiteX1" fmla="*/ 43998 w 1034425"/>
              <a:gd name="connsiteY1" fmla="*/ 252082 h 333296"/>
              <a:gd name="connsiteX2" fmla="*/ 517212 w 1034425"/>
              <a:gd name="connsiteY2" fmla="*/ 0 h 333296"/>
              <a:gd name="connsiteX3" fmla="*/ 990427 w 1034425"/>
              <a:gd name="connsiteY3" fmla="*/ 252082 h 333296"/>
              <a:gd name="connsiteX4" fmla="*/ 1034425 w 1034425"/>
              <a:gd name="connsiteY4" fmla="*/ 333296 h 333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425" h="333296">
                <a:moveTo>
                  <a:pt x="0" y="333296"/>
                </a:moveTo>
                <a:lnTo>
                  <a:pt x="43998" y="252082"/>
                </a:lnTo>
                <a:cubicBezTo>
                  <a:pt x="146553" y="99994"/>
                  <a:pt x="320227" y="0"/>
                  <a:pt x="517212" y="0"/>
                </a:cubicBezTo>
                <a:cubicBezTo>
                  <a:pt x="714198" y="0"/>
                  <a:pt x="887873" y="99994"/>
                  <a:pt x="990427" y="252082"/>
                </a:cubicBezTo>
                <a:lnTo>
                  <a:pt x="1034425" y="333296"/>
                </a:lnTo>
                <a:close/>
              </a:path>
            </a:pathLst>
          </a:custGeom>
          <a:solidFill>
            <a:srgbClr val="403FA4"/>
          </a:solidFill>
          <a:ln w="0" cap="flat">
            <a:noFill/>
            <a:prstDash val="solid"/>
            <a:miter/>
          </a:ln>
        </p:spPr>
        <p:txBody>
          <a:bodyPr rtlCol="0" anchor="ctr"/>
          <a:lstStyle/>
          <a:p>
            <a:endParaRPr lang="en-IS"/>
          </a:p>
        </p:txBody>
      </p:sp>
      <p:sp>
        <p:nvSpPr>
          <p:cNvPr id="41" name="Freeform 40">
            <a:extLst>
              <a:ext uri="{FF2B5EF4-FFF2-40B4-BE49-F238E27FC236}">
                <a16:creationId xmlns:a16="http://schemas.microsoft.com/office/drawing/2014/main" id="{9B037FAD-560E-F7A8-6960-1A0E0938E1DB}"/>
              </a:ext>
            </a:extLst>
          </p:cNvPr>
          <p:cNvSpPr/>
          <p:nvPr userDrawn="1"/>
        </p:nvSpPr>
        <p:spPr>
          <a:xfrm rot="5400000">
            <a:off x="-94810" y="6127554"/>
            <a:ext cx="3256905" cy="2884347"/>
          </a:xfrm>
          <a:custGeom>
            <a:avLst/>
            <a:gdLst>
              <a:gd name="connsiteX0" fmla="*/ 3256841 w 3256905"/>
              <a:gd name="connsiteY0" fmla="*/ 1192835 h 2884347"/>
              <a:gd name="connsiteX1" fmla="*/ 3256841 w 3256905"/>
              <a:gd name="connsiteY1" fmla="*/ 1192824 h 2884347"/>
              <a:gd name="connsiteX2" fmla="*/ 3256905 w 3256905"/>
              <a:gd name="connsiteY2" fmla="*/ 1192888 h 2884347"/>
              <a:gd name="connsiteX3" fmla="*/ 497 w 3256905"/>
              <a:gd name="connsiteY3" fmla="*/ 1216107 h 2884347"/>
              <a:gd name="connsiteX4" fmla="*/ 358961 w 3256905"/>
              <a:gd name="connsiteY4" fmla="*/ 348461 h 2884347"/>
              <a:gd name="connsiteX5" fmla="*/ 692849 w 3256905"/>
              <a:gd name="connsiteY5" fmla="*/ 95984 h 2884347"/>
              <a:gd name="connsiteX6" fmla="*/ 909551 w 3256905"/>
              <a:gd name="connsiteY6" fmla="*/ 1681 h 2884347"/>
              <a:gd name="connsiteX7" fmla="*/ 916725 w 3256905"/>
              <a:gd name="connsiteY7" fmla="*/ 0 h 2884347"/>
              <a:gd name="connsiteX8" fmla="*/ 916725 w 3256905"/>
              <a:gd name="connsiteY8" fmla="*/ 1999169 h 2884347"/>
              <a:gd name="connsiteX9" fmla="*/ 843657 w 3256905"/>
              <a:gd name="connsiteY9" fmla="*/ 2078870 h 2884347"/>
              <a:gd name="connsiteX10" fmla="*/ 536616 w 3256905"/>
              <a:gd name="connsiteY10" fmla="*/ 2884347 h 2884347"/>
              <a:gd name="connsiteX11" fmla="*/ 337158 w 3256905"/>
              <a:gd name="connsiteY11" fmla="*/ 2320527 h 2884347"/>
              <a:gd name="connsiteX12" fmla="*/ 497 w 3256905"/>
              <a:gd name="connsiteY12" fmla="*/ 1216107 h 288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905" h="2884347">
                <a:moveTo>
                  <a:pt x="3256841" y="1192835"/>
                </a:moveTo>
                <a:lnTo>
                  <a:pt x="3256841" y="1192824"/>
                </a:lnTo>
                <a:lnTo>
                  <a:pt x="3256905" y="1192888"/>
                </a:lnTo>
                <a:close/>
                <a:moveTo>
                  <a:pt x="497" y="1216107"/>
                </a:moveTo>
                <a:cubicBezTo>
                  <a:pt x="-7638" y="920311"/>
                  <a:pt x="82947" y="624997"/>
                  <a:pt x="358961" y="348461"/>
                </a:cubicBezTo>
                <a:cubicBezTo>
                  <a:pt x="462271" y="244956"/>
                  <a:pt x="574454" y="160246"/>
                  <a:pt x="692849" y="95984"/>
                </a:cubicBezTo>
                <a:cubicBezTo>
                  <a:pt x="762687" y="57908"/>
                  <a:pt x="835085" y="26410"/>
                  <a:pt x="909551" y="1681"/>
                </a:cubicBezTo>
                <a:lnTo>
                  <a:pt x="916725" y="0"/>
                </a:lnTo>
                <a:lnTo>
                  <a:pt x="916725" y="1999169"/>
                </a:lnTo>
                <a:lnTo>
                  <a:pt x="843657" y="2078870"/>
                </a:lnTo>
                <a:cubicBezTo>
                  <a:pt x="628282" y="2335706"/>
                  <a:pt x="535064" y="2610367"/>
                  <a:pt x="536616" y="2884347"/>
                </a:cubicBezTo>
                <a:cubicBezTo>
                  <a:pt x="525905" y="2746043"/>
                  <a:pt x="450673" y="2566337"/>
                  <a:pt x="337158" y="2320527"/>
                </a:cubicBezTo>
                <a:cubicBezTo>
                  <a:pt x="184605" y="1977518"/>
                  <a:pt x="10956" y="1596415"/>
                  <a:pt x="497" y="1216107"/>
                </a:cubicBezTo>
                <a:close/>
              </a:path>
            </a:pathLst>
          </a:custGeom>
          <a:solidFill>
            <a:srgbClr val="6E63D6"/>
          </a:solidFill>
          <a:ln w="0" cap="flat">
            <a:noFill/>
            <a:prstDash val="solid"/>
            <a:miter/>
          </a:ln>
        </p:spPr>
        <p:txBody>
          <a:bodyPr rtlCol="0" anchor="ctr"/>
          <a:lstStyle/>
          <a:p>
            <a:endParaRPr lang="en-IS"/>
          </a:p>
        </p:txBody>
      </p:sp>
      <p:sp>
        <p:nvSpPr>
          <p:cNvPr id="42" name="Freeform 41">
            <a:extLst>
              <a:ext uri="{FF2B5EF4-FFF2-40B4-BE49-F238E27FC236}">
                <a16:creationId xmlns:a16="http://schemas.microsoft.com/office/drawing/2014/main" id="{962456D8-CC1E-A8B0-98F9-B4A5C1AC9ECA}"/>
              </a:ext>
            </a:extLst>
          </p:cNvPr>
          <p:cNvSpPr/>
          <p:nvPr userDrawn="1"/>
        </p:nvSpPr>
        <p:spPr>
          <a:xfrm rot="5400000">
            <a:off x="298296" y="6179511"/>
            <a:ext cx="380191" cy="976788"/>
          </a:xfrm>
          <a:custGeom>
            <a:avLst/>
            <a:gdLst>
              <a:gd name="connsiteX0" fmla="*/ 19 w 380191"/>
              <a:gd name="connsiteY0" fmla="*/ 887983 h 976788"/>
              <a:gd name="connsiteX1" fmla="*/ 19 w 380191"/>
              <a:gd name="connsiteY1" fmla="*/ 885317 h 976788"/>
              <a:gd name="connsiteX2" fmla="*/ 19 w 380191"/>
              <a:gd name="connsiteY2" fmla="*/ 885253 h 976788"/>
              <a:gd name="connsiteX3" fmla="*/ 307041 w 380191"/>
              <a:gd name="connsiteY3" fmla="*/ 79776 h 976788"/>
              <a:gd name="connsiteX4" fmla="*/ 380191 w 380191"/>
              <a:gd name="connsiteY4" fmla="*/ 0 h 976788"/>
              <a:gd name="connsiteX5" fmla="*/ 380191 w 380191"/>
              <a:gd name="connsiteY5" fmla="*/ 976788 h 976788"/>
              <a:gd name="connsiteX6" fmla="*/ 6712 w 380191"/>
              <a:gd name="connsiteY6" fmla="*/ 976788 h 976788"/>
              <a:gd name="connsiteX7" fmla="*/ 906 w 380191"/>
              <a:gd name="connsiteY7" fmla="*/ 927227 h 976788"/>
              <a:gd name="connsiteX8" fmla="*/ 906 w 380191"/>
              <a:gd name="connsiteY8" fmla="*/ 925449 h 976788"/>
              <a:gd name="connsiteX9" fmla="*/ 19 w 380191"/>
              <a:gd name="connsiteY9" fmla="*/ 887983 h 9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0191" h="976788">
                <a:moveTo>
                  <a:pt x="19" y="887983"/>
                </a:moveTo>
                <a:lnTo>
                  <a:pt x="19" y="885317"/>
                </a:lnTo>
                <a:lnTo>
                  <a:pt x="19" y="885253"/>
                </a:lnTo>
                <a:cubicBezTo>
                  <a:pt x="-1534" y="611273"/>
                  <a:pt x="91635" y="336612"/>
                  <a:pt x="307041" y="79776"/>
                </a:cubicBezTo>
                <a:lnTo>
                  <a:pt x="380191" y="0"/>
                </a:lnTo>
                <a:lnTo>
                  <a:pt x="380191" y="976788"/>
                </a:lnTo>
                <a:lnTo>
                  <a:pt x="6712" y="976788"/>
                </a:lnTo>
                <a:lnTo>
                  <a:pt x="906" y="927227"/>
                </a:lnTo>
                <a:cubicBezTo>
                  <a:pt x="463" y="926783"/>
                  <a:pt x="906" y="926338"/>
                  <a:pt x="906" y="925449"/>
                </a:cubicBezTo>
                <a:cubicBezTo>
                  <a:pt x="19" y="912939"/>
                  <a:pt x="19" y="900494"/>
                  <a:pt x="19" y="887983"/>
                </a:cubicBezTo>
                <a:close/>
              </a:path>
            </a:pathLst>
          </a:custGeom>
          <a:solidFill>
            <a:srgbClr val="EFBC6E"/>
          </a:solidFill>
          <a:ln w="0" cap="flat">
            <a:noFill/>
            <a:prstDash val="solid"/>
            <a:miter/>
          </a:ln>
        </p:spPr>
        <p:txBody>
          <a:bodyPr rtlCol="0" anchor="ctr"/>
          <a:lstStyle/>
          <a:p>
            <a:endParaRPr lang="en-IS"/>
          </a:p>
        </p:txBody>
      </p:sp>
      <p:sp>
        <p:nvSpPr>
          <p:cNvPr id="33" name="Picture Placeholder 32">
            <a:extLst>
              <a:ext uri="{FF2B5EF4-FFF2-40B4-BE49-F238E27FC236}">
                <a16:creationId xmlns:a16="http://schemas.microsoft.com/office/drawing/2014/main" id="{1478219C-D55C-D710-3833-42907EF40FCB}"/>
              </a:ext>
            </a:extLst>
          </p:cNvPr>
          <p:cNvSpPr>
            <a:spLocks noGrp="1"/>
          </p:cNvSpPr>
          <p:nvPr>
            <p:ph type="pic" sz="quarter" idx="11" hasCustomPrompt="1"/>
          </p:nvPr>
        </p:nvSpPr>
        <p:spPr>
          <a:xfrm>
            <a:off x="0" y="154546"/>
            <a:ext cx="4935828" cy="6703454"/>
          </a:xfrm>
          <a:custGeom>
            <a:avLst/>
            <a:gdLst>
              <a:gd name="connsiteX0" fmla="*/ 0 w 4935828"/>
              <a:gd name="connsiteY0" fmla="*/ 0 h 6703454"/>
              <a:gd name="connsiteX1" fmla="*/ 4113173 w 4935828"/>
              <a:gd name="connsiteY1" fmla="*/ 0 h 6703454"/>
              <a:gd name="connsiteX2" fmla="*/ 4935828 w 4935828"/>
              <a:gd name="connsiteY2" fmla="*/ 822655 h 6703454"/>
              <a:gd name="connsiteX3" fmla="*/ 4935828 w 4935828"/>
              <a:gd name="connsiteY3" fmla="*/ 6703454 h 6703454"/>
              <a:gd name="connsiteX4" fmla="*/ 2973249 w 4935828"/>
              <a:gd name="connsiteY4" fmla="*/ 6703454 h 6703454"/>
              <a:gd name="connsiteX5" fmla="*/ 2932837 w 4935828"/>
              <a:gd name="connsiteY5" fmla="*/ 6597898 h 6703454"/>
              <a:gd name="connsiteX6" fmla="*/ 2880680 w 4935828"/>
              <a:gd name="connsiteY6" fmla="*/ 6491283 h 6703454"/>
              <a:gd name="connsiteX7" fmla="*/ 2628203 w 4935828"/>
              <a:gd name="connsiteY7" fmla="*/ 6157395 h 6703454"/>
              <a:gd name="connsiteX8" fmla="*/ 1760557 w 4935828"/>
              <a:gd name="connsiteY8" fmla="*/ 5798930 h 6703454"/>
              <a:gd name="connsiteX9" fmla="*/ 656137 w 4935828"/>
              <a:gd name="connsiteY9" fmla="*/ 6135592 h 6703454"/>
              <a:gd name="connsiteX10" fmla="*/ 92317 w 4935828"/>
              <a:gd name="connsiteY10" fmla="*/ 6335050 h 6703454"/>
              <a:gd name="connsiteX11" fmla="*/ 92699 w 4935828"/>
              <a:gd name="connsiteY11" fmla="*/ 6335067 h 6703454"/>
              <a:gd name="connsiteX12" fmla="*/ 55908 w 4935828"/>
              <a:gd name="connsiteY12" fmla="*/ 6335938 h 6703454"/>
              <a:gd name="connsiteX13" fmla="*/ 54130 w 4935828"/>
              <a:gd name="connsiteY13" fmla="*/ 6335938 h 6703454"/>
              <a:gd name="connsiteX14" fmla="*/ 0 w 4935828"/>
              <a:gd name="connsiteY14" fmla="*/ 6342279 h 6703454"/>
              <a:gd name="connsiteX15" fmla="*/ 0 w 4935828"/>
              <a:gd name="connsiteY15" fmla="*/ 5804985 h 6703454"/>
              <a:gd name="connsiteX16" fmla="*/ 61725 w 4935828"/>
              <a:gd name="connsiteY16" fmla="*/ 5771545 h 6703454"/>
              <a:gd name="connsiteX17" fmla="*/ 313807 w 4935828"/>
              <a:gd name="connsiteY17" fmla="*/ 5298330 h 6703454"/>
              <a:gd name="connsiteX18" fmla="*/ 61725 w 4935828"/>
              <a:gd name="connsiteY18" fmla="*/ 4825115 h 6703454"/>
              <a:gd name="connsiteX19" fmla="*/ 0 w 4935828"/>
              <a:gd name="connsiteY19" fmla="*/ 4791676 h 67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35828" h="6703454">
                <a:moveTo>
                  <a:pt x="0" y="0"/>
                </a:moveTo>
                <a:lnTo>
                  <a:pt x="4113173" y="0"/>
                </a:lnTo>
                <a:cubicBezTo>
                  <a:pt x="4567513" y="0"/>
                  <a:pt x="4935828" y="368315"/>
                  <a:pt x="4935828" y="822655"/>
                </a:cubicBezTo>
                <a:lnTo>
                  <a:pt x="4935828" y="6703454"/>
                </a:lnTo>
                <a:lnTo>
                  <a:pt x="2973249" y="6703454"/>
                </a:lnTo>
                <a:lnTo>
                  <a:pt x="2932837" y="6597898"/>
                </a:lnTo>
                <a:cubicBezTo>
                  <a:pt x="2917111" y="6561760"/>
                  <a:pt x="2899718" y="6526201"/>
                  <a:pt x="2880680" y="6491283"/>
                </a:cubicBezTo>
                <a:cubicBezTo>
                  <a:pt x="2816418" y="6372888"/>
                  <a:pt x="2731708" y="6260705"/>
                  <a:pt x="2628203" y="6157395"/>
                </a:cubicBezTo>
                <a:cubicBezTo>
                  <a:pt x="2351667" y="5881381"/>
                  <a:pt x="2056353" y="5790796"/>
                  <a:pt x="1760557" y="5798930"/>
                </a:cubicBezTo>
                <a:cubicBezTo>
                  <a:pt x="1380249" y="5809389"/>
                  <a:pt x="999146" y="5983039"/>
                  <a:pt x="656137" y="6135592"/>
                </a:cubicBezTo>
                <a:cubicBezTo>
                  <a:pt x="410327" y="6249107"/>
                  <a:pt x="230621" y="6324339"/>
                  <a:pt x="92317" y="6335050"/>
                </a:cubicBezTo>
                <a:lnTo>
                  <a:pt x="92699" y="6335067"/>
                </a:lnTo>
                <a:lnTo>
                  <a:pt x="55908" y="6335938"/>
                </a:lnTo>
                <a:cubicBezTo>
                  <a:pt x="55019" y="6335938"/>
                  <a:pt x="54574" y="6335495"/>
                  <a:pt x="54130" y="6335938"/>
                </a:cubicBezTo>
                <a:lnTo>
                  <a:pt x="0" y="6342279"/>
                </a:lnTo>
                <a:lnTo>
                  <a:pt x="0" y="5804985"/>
                </a:lnTo>
                <a:lnTo>
                  <a:pt x="61725" y="5771545"/>
                </a:lnTo>
                <a:cubicBezTo>
                  <a:pt x="213813" y="5668990"/>
                  <a:pt x="313807" y="5495315"/>
                  <a:pt x="313807" y="5298330"/>
                </a:cubicBezTo>
                <a:cubicBezTo>
                  <a:pt x="313807" y="5101345"/>
                  <a:pt x="213813" y="4927670"/>
                  <a:pt x="61725" y="4825115"/>
                </a:cubicBezTo>
                <a:lnTo>
                  <a:pt x="0" y="4791676"/>
                </a:ln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4" name="Text Placeholder 41">
            <a:extLst>
              <a:ext uri="{FF2B5EF4-FFF2-40B4-BE49-F238E27FC236}">
                <a16:creationId xmlns:a16="http://schemas.microsoft.com/office/drawing/2014/main" id="{80753CB6-0FA6-4AC8-BCE2-F2B3186D4FEB}"/>
              </a:ext>
            </a:extLst>
          </p:cNvPr>
          <p:cNvSpPr>
            <a:spLocks noGrp="1"/>
          </p:cNvSpPr>
          <p:nvPr>
            <p:ph type="body" sz="quarter" idx="12"/>
          </p:nvPr>
        </p:nvSpPr>
        <p:spPr>
          <a:xfrm>
            <a:off x="5213444" y="962526"/>
            <a:ext cx="6638261"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1">
            <a:extLst>
              <a:ext uri="{FF2B5EF4-FFF2-40B4-BE49-F238E27FC236}">
                <a16:creationId xmlns:a16="http://schemas.microsoft.com/office/drawing/2014/main" id="{F76742C5-2AA6-4B5C-DF96-97EAC280087A}"/>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86118" y="6153001"/>
            <a:ext cx="1453018" cy="537250"/>
          </a:xfrm>
          <a:prstGeom prst="rect">
            <a:avLst/>
          </a:prstGeom>
        </p:spPr>
      </p:pic>
    </p:spTree>
    <p:extLst>
      <p:ext uri="{BB962C8B-B14F-4D97-AF65-F5344CB8AC3E}">
        <p14:creationId xmlns:p14="http://schemas.microsoft.com/office/powerpoint/2010/main" val="3027515227"/>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ext image 7">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85E65BE-DEB6-64D7-E6DF-6C8968403857}"/>
              </a:ext>
            </a:extLst>
          </p:cNvPr>
          <p:cNvGrpSpPr/>
          <p:nvPr userDrawn="1"/>
        </p:nvGrpSpPr>
        <p:grpSpPr>
          <a:xfrm>
            <a:off x="7901642" y="3045085"/>
            <a:ext cx="4334953" cy="3822854"/>
            <a:chOff x="7901642" y="3045085"/>
            <a:chExt cx="4334953" cy="3822854"/>
          </a:xfrm>
        </p:grpSpPr>
        <p:sp>
          <p:nvSpPr>
            <p:cNvPr id="3" name="Freeform 2">
              <a:extLst>
                <a:ext uri="{FF2B5EF4-FFF2-40B4-BE49-F238E27FC236}">
                  <a16:creationId xmlns:a16="http://schemas.microsoft.com/office/drawing/2014/main" id="{90D88FC9-2394-D3A8-8B18-8A6756FEEB48}"/>
                </a:ext>
              </a:extLst>
            </p:cNvPr>
            <p:cNvSpPr/>
            <p:nvPr/>
          </p:nvSpPr>
          <p:spPr>
            <a:xfrm rot="10800000">
              <a:off x="8298177" y="3045085"/>
              <a:ext cx="3938418" cy="3822854"/>
            </a:xfrm>
            <a:custGeom>
              <a:avLst/>
              <a:gdLst>
                <a:gd name="connsiteX0" fmla="*/ 629093 w 3938418"/>
                <a:gd name="connsiteY0" fmla="*/ 3822854 h 3822854"/>
                <a:gd name="connsiteX1" fmla="*/ 374900 w 3938418"/>
                <a:gd name="connsiteY1" fmla="*/ 3568325 h 3822854"/>
                <a:gd name="connsiteX2" fmla="*/ 374900 w 3938418"/>
                <a:gd name="connsiteY2" fmla="*/ 1755816 h 3822854"/>
                <a:gd name="connsiteX3" fmla="*/ 705967 w 3938418"/>
                <a:gd name="connsiteY3" fmla="*/ 1424313 h 3822854"/>
                <a:gd name="connsiteX4" fmla="*/ 2042636 w 3938418"/>
                <a:gd name="connsiteY4" fmla="*/ 85882 h 3822854"/>
                <a:gd name="connsiteX5" fmla="*/ 2042636 w 3938418"/>
                <a:gd name="connsiteY5" fmla="*/ 85976 h 3822854"/>
                <a:gd name="connsiteX6" fmla="*/ 2128499 w 3938418"/>
                <a:gd name="connsiteY6" fmla="*/ 0 h 3822854"/>
                <a:gd name="connsiteX7" fmla="*/ 3938418 w 3938418"/>
                <a:gd name="connsiteY7" fmla="*/ 0 h 3822854"/>
                <a:gd name="connsiteX8" fmla="*/ 3937799 w 3938418"/>
                <a:gd name="connsiteY8" fmla="*/ 28107 h 3822854"/>
                <a:gd name="connsiteX9" fmla="*/ 3417742 w 3938418"/>
                <a:gd name="connsiteY9" fmla="*/ 1030528 h 3822854"/>
                <a:gd name="connsiteX10" fmla="*/ 2352875 w 3938418"/>
                <a:gd name="connsiteY10" fmla="*/ 2096799 h 3822854"/>
                <a:gd name="connsiteX11" fmla="*/ 1697369 w 3938418"/>
                <a:gd name="connsiteY11" fmla="*/ 2753170 h 382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8418" h="3822854">
                  <a:moveTo>
                    <a:pt x="629093" y="3822854"/>
                  </a:moveTo>
                  <a:lnTo>
                    <a:pt x="374900" y="3568325"/>
                  </a:lnTo>
                  <a:cubicBezTo>
                    <a:pt x="-124967" y="3067800"/>
                    <a:pt x="-124967" y="2256342"/>
                    <a:pt x="374900" y="1755816"/>
                  </a:cubicBezTo>
                  <a:lnTo>
                    <a:pt x="705967" y="1424313"/>
                  </a:lnTo>
                  <a:lnTo>
                    <a:pt x="2042636" y="85882"/>
                  </a:lnTo>
                  <a:lnTo>
                    <a:pt x="2042636" y="85976"/>
                  </a:lnTo>
                  <a:lnTo>
                    <a:pt x="2128499" y="0"/>
                  </a:lnTo>
                  <a:lnTo>
                    <a:pt x="3938418" y="0"/>
                  </a:lnTo>
                  <a:lnTo>
                    <a:pt x="3937799" y="28107"/>
                  </a:lnTo>
                  <a:cubicBezTo>
                    <a:pt x="3910458" y="365442"/>
                    <a:pt x="3742880" y="704962"/>
                    <a:pt x="3417742" y="1030528"/>
                  </a:cubicBezTo>
                  <a:lnTo>
                    <a:pt x="2352875" y="2096799"/>
                  </a:lnTo>
                  <a:lnTo>
                    <a:pt x="1697369" y="2753170"/>
                  </a:lnTo>
                  <a:close/>
                </a:path>
              </a:pathLst>
            </a:custGeom>
            <a:solidFill>
              <a:srgbClr val="D14B74"/>
            </a:solidFill>
            <a:ln w="12700" cap="flat">
              <a:noFill/>
              <a:prstDash val="solid"/>
              <a:miter/>
            </a:ln>
          </p:spPr>
          <p:txBody>
            <a:bodyPr rtlCol="0" anchor="ctr"/>
            <a:lstStyle/>
            <a:p>
              <a:endParaRPr lang="en-IS"/>
            </a:p>
          </p:txBody>
        </p:sp>
        <p:sp>
          <p:nvSpPr>
            <p:cNvPr id="4" name="Freeform 3">
              <a:extLst>
                <a:ext uri="{FF2B5EF4-FFF2-40B4-BE49-F238E27FC236}">
                  <a16:creationId xmlns:a16="http://schemas.microsoft.com/office/drawing/2014/main" id="{51530F2C-3F82-A640-4765-0A7D44FAFCA1}"/>
                </a:ext>
              </a:extLst>
            </p:cNvPr>
            <p:cNvSpPr/>
            <p:nvPr/>
          </p:nvSpPr>
          <p:spPr>
            <a:xfrm rot="10800000">
              <a:off x="7901642" y="3115122"/>
              <a:ext cx="3449014" cy="3676930"/>
            </a:xfrm>
            <a:custGeom>
              <a:avLst/>
              <a:gdLst>
                <a:gd name="connsiteX0" fmla="*/ 0 w 3449014"/>
                <a:gd name="connsiteY0" fmla="*/ 1168203 h 3676930"/>
                <a:gd name="connsiteX1" fmla="*/ 1147610 w 3449014"/>
                <a:gd name="connsiteY1" fmla="*/ 19080 h 3676930"/>
                <a:gd name="connsiteX2" fmla="*/ 2790637 w 3449014"/>
                <a:gd name="connsiteY2" fmla="*/ 596580 h 3676930"/>
                <a:gd name="connsiteX3" fmla="*/ 2839393 w 3449014"/>
                <a:gd name="connsiteY3" fmla="*/ 646727 h 3676930"/>
                <a:gd name="connsiteX4" fmla="*/ 2981117 w 3449014"/>
                <a:gd name="connsiteY4" fmla="*/ 3175423 h 3676930"/>
                <a:gd name="connsiteX5" fmla="*/ 344605 w 3449014"/>
                <a:gd name="connsiteY5" fmla="*/ 3144804 h 3676930"/>
                <a:gd name="connsiteX6" fmla="*/ 1457092 w 3449014"/>
                <a:gd name="connsiteY6" fmla="*/ 2030851 h 3676930"/>
                <a:gd name="connsiteX7" fmla="*/ 1374443 w 3449014"/>
                <a:gd name="connsiteY7" fmla="*/ 1251529 h 3676930"/>
                <a:gd name="connsiteX8" fmla="*/ 0 w 3449014"/>
                <a:gd name="connsiteY8" fmla="*/ 1168203 h 367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9014" h="3676930">
                  <a:moveTo>
                    <a:pt x="0" y="1168203"/>
                  </a:moveTo>
                  <a:lnTo>
                    <a:pt x="1147610" y="19080"/>
                  </a:lnTo>
                  <a:cubicBezTo>
                    <a:pt x="1678150" y="-60360"/>
                    <a:pt x="2298439" y="103733"/>
                    <a:pt x="2790637" y="596580"/>
                  </a:cubicBezTo>
                  <a:cubicBezTo>
                    <a:pt x="2807583" y="613549"/>
                    <a:pt x="2823772" y="629759"/>
                    <a:pt x="2839393" y="646727"/>
                  </a:cubicBezTo>
                  <a:cubicBezTo>
                    <a:pt x="3596199" y="1444914"/>
                    <a:pt x="3654043" y="2501515"/>
                    <a:pt x="2981117" y="3175423"/>
                  </a:cubicBezTo>
                  <a:cubicBezTo>
                    <a:pt x="2295220" y="3862224"/>
                    <a:pt x="1362136" y="3835586"/>
                    <a:pt x="344605" y="3144804"/>
                  </a:cubicBezTo>
                  <a:lnTo>
                    <a:pt x="1457092" y="2030851"/>
                  </a:lnTo>
                  <a:cubicBezTo>
                    <a:pt x="1672281" y="1815378"/>
                    <a:pt x="1639146" y="1516580"/>
                    <a:pt x="1374443" y="1251529"/>
                  </a:cubicBezTo>
                  <a:cubicBezTo>
                    <a:pt x="1032489" y="909124"/>
                    <a:pt x="440791" y="833571"/>
                    <a:pt x="0" y="1168203"/>
                  </a:cubicBezTo>
                  <a:close/>
                </a:path>
              </a:pathLst>
            </a:custGeom>
            <a:solidFill>
              <a:srgbClr val="912B47"/>
            </a:solidFill>
            <a:ln w="0" cap="flat">
              <a:noFill/>
              <a:prstDash val="solid"/>
              <a:miter/>
            </a:ln>
          </p:spPr>
          <p:txBody>
            <a:bodyPr rtlCol="0" anchor="ctr"/>
            <a:lstStyle/>
            <a:p>
              <a:endParaRPr lang="en-IS"/>
            </a:p>
          </p:txBody>
        </p:sp>
        <p:sp>
          <p:nvSpPr>
            <p:cNvPr id="5" name="Freeform 4">
              <a:extLst>
                <a:ext uri="{FF2B5EF4-FFF2-40B4-BE49-F238E27FC236}">
                  <a16:creationId xmlns:a16="http://schemas.microsoft.com/office/drawing/2014/main" id="{1780C055-8907-A363-A184-0D4E8325682D}"/>
                </a:ext>
              </a:extLst>
            </p:cNvPr>
            <p:cNvSpPr/>
            <p:nvPr/>
          </p:nvSpPr>
          <p:spPr>
            <a:xfrm rot="10800000">
              <a:off x="10203801" y="4840230"/>
              <a:ext cx="1997528" cy="1931982"/>
            </a:xfrm>
            <a:custGeom>
              <a:avLst/>
              <a:gdLst>
                <a:gd name="connsiteX0" fmla="*/ 0 w 1997528"/>
                <a:gd name="connsiteY0" fmla="*/ 1931982 h 1931982"/>
                <a:gd name="connsiteX1" fmla="*/ 0 w 1997528"/>
                <a:gd name="connsiteY1" fmla="*/ 535789 h 1931982"/>
                <a:gd name="connsiteX2" fmla="*/ 58667 w 1997528"/>
                <a:gd name="connsiteY2" fmla="*/ 580725 h 1931982"/>
                <a:gd name="connsiteX3" fmla="*/ 952163 w 1997528"/>
                <a:gd name="connsiteY3" fmla="*/ 376721 h 1931982"/>
                <a:gd name="connsiteX4" fmla="*/ 1997528 w 1997528"/>
                <a:gd name="connsiteY4" fmla="*/ 0 h 1931982"/>
                <a:gd name="connsiteX5" fmla="*/ 660858 w 1997528"/>
                <a:gd name="connsiteY5" fmla="*/ 1338431 h 1931982"/>
                <a:gd name="connsiteX6" fmla="*/ 329791 w 1997528"/>
                <a:gd name="connsiteY6" fmla="*/ 1669935 h 1931982"/>
                <a:gd name="connsiteX7" fmla="*/ 130602 w 1997528"/>
                <a:gd name="connsiteY7" fmla="*/ 1930625 h 193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7528" h="1931982">
                  <a:moveTo>
                    <a:pt x="0" y="1931982"/>
                  </a:moveTo>
                  <a:lnTo>
                    <a:pt x="0" y="535789"/>
                  </a:lnTo>
                  <a:lnTo>
                    <a:pt x="58667" y="580725"/>
                  </a:lnTo>
                  <a:cubicBezTo>
                    <a:pt x="245298" y="684911"/>
                    <a:pt x="511714" y="580605"/>
                    <a:pt x="952163" y="376721"/>
                  </a:cubicBezTo>
                  <a:cubicBezTo>
                    <a:pt x="1279727" y="230640"/>
                    <a:pt x="1635787" y="68917"/>
                    <a:pt x="1997528" y="0"/>
                  </a:cubicBezTo>
                  <a:lnTo>
                    <a:pt x="660858" y="1338431"/>
                  </a:lnTo>
                  <a:lnTo>
                    <a:pt x="329791" y="1669935"/>
                  </a:lnTo>
                  <a:cubicBezTo>
                    <a:pt x="250267" y="1749659"/>
                    <a:pt x="184849" y="1837725"/>
                    <a:pt x="130602" y="1930625"/>
                  </a:cubicBezTo>
                  <a:close/>
                </a:path>
              </a:pathLst>
            </a:custGeom>
            <a:solidFill>
              <a:srgbClr val="EFBC6E"/>
            </a:solidFill>
            <a:ln w="0" cap="flat">
              <a:noFill/>
              <a:prstDash val="solid"/>
              <a:miter/>
            </a:ln>
          </p:spPr>
          <p:txBody>
            <a:bodyPr rtlCol="0" anchor="ctr"/>
            <a:lstStyle/>
            <a:p>
              <a:endParaRPr lang="en-IS"/>
            </a:p>
          </p:txBody>
        </p:sp>
        <p:sp>
          <p:nvSpPr>
            <p:cNvPr id="8" name="Freeform 7">
              <a:extLst>
                <a:ext uri="{FF2B5EF4-FFF2-40B4-BE49-F238E27FC236}">
                  <a16:creationId xmlns:a16="http://schemas.microsoft.com/office/drawing/2014/main" id="{A38DA6BD-83AB-D6AE-D31D-4CF8FDF7AB57}"/>
                </a:ext>
              </a:extLst>
            </p:cNvPr>
            <p:cNvSpPr/>
            <p:nvPr/>
          </p:nvSpPr>
          <p:spPr>
            <a:xfrm rot="10800000">
              <a:off x="11712492" y="6475216"/>
              <a:ext cx="279849" cy="280218"/>
            </a:xfrm>
            <a:custGeom>
              <a:avLst/>
              <a:gdLst>
                <a:gd name="connsiteX0" fmla="*/ 279849 w 279849"/>
                <a:gd name="connsiteY0" fmla="*/ 140109 h 280218"/>
                <a:gd name="connsiteX1" fmla="*/ 139925 w 279849"/>
                <a:gd name="connsiteY1" fmla="*/ 280218 h 280218"/>
                <a:gd name="connsiteX2" fmla="*/ 0 w 279849"/>
                <a:gd name="connsiteY2" fmla="*/ 140109 h 280218"/>
                <a:gd name="connsiteX3" fmla="*/ 139925 w 279849"/>
                <a:gd name="connsiteY3" fmla="*/ 0 h 280218"/>
                <a:gd name="connsiteX4" fmla="*/ 279849 w 279849"/>
                <a:gd name="connsiteY4" fmla="*/ 140109 h 280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849" h="280218">
                  <a:moveTo>
                    <a:pt x="279849" y="140109"/>
                  </a:moveTo>
                  <a:cubicBezTo>
                    <a:pt x="279849" y="217490"/>
                    <a:pt x="217203" y="280218"/>
                    <a:pt x="139925" y="280218"/>
                  </a:cubicBezTo>
                  <a:cubicBezTo>
                    <a:pt x="62646" y="280218"/>
                    <a:pt x="0" y="217490"/>
                    <a:pt x="0" y="140109"/>
                  </a:cubicBezTo>
                  <a:cubicBezTo>
                    <a:pt x="0" y="62729"/>
                    <a:pt x="62646" y="0"/>
                    <a:pt x="139925" y="0"/>
                  </a:cubicBezTo>
                  <a:cubicBezTo>
                    <a:pt x="217203" y="0"/>
                    <a:pt x="279849" y="62729"/>
                    <a:pt x="279849" y="140109"/>
                  </a:cubicBezTo>
                  <a:close/>
                </a:path>
              </a:pathLst>
            </a:custGeom>
            <a:solidFill>
              <a:srgbClr val="EFBC6E"/>
            </a:solidFill>
            <a:ln w="0" cap="flat">
              <a:noFill/>
              <a:prstDash val="solid"/>
              <a:miter/>
            </a:ln>
          </p:spPr>
          <p:txBody>
            <a:bodyPr rtlCol="0" anchor="ctr"/>
            <a:lstStyle/>
            <a:p>
              <a:endParaRPr lang="en-IS"/>
            </a:p>
          </p:txBody>
        </p:sp>
      </p:grpSp>
      <p:sp>
        <p:nvSpPr>
          <p:cNvPr id="20" name="Round Single Corner Rectangle 19">
            <a:extLst>
              <a:ext uri="{FF2B5EF4-FFF2-40B4-BE49-F238E27FC236}">
                <a16:creationId xmlns:a16="http://schemas.microsoft.com/office/drawing/2014/main" id="{0AB6023A-8741-7AA6-D37C-3BAE9A9304E1}"/>
              </a:ext>
            </a:extLst>
          </p:cNvPr>
          <p:cNvSpPr/>
          <p:nvPr userDrawn="1"/>
        </p:nvSpPr>
        <p:spPr>
          <a:xfrm rot="10800000">
            <a:off x="6631618" y="-3"/>
            <a:ext cx="5560381" cy="5987909"/>
          </a:xfrm>
          <a:prstGeom prst="round1Rect">
            <a:avLst/>
          </a:prstGeom>
          <a:solidFill>
            <a:srgbClr val="F5F6F8"/>
          </a:solidFill>
          <a:ln>
            <a:noFill/>
          </a:ln>
          <a:effectLst>
            <a:outerShdw blurRad="165100" dist="127000" dir="5400000" algn="ctr" rotWithShape="0">
              <a:srgbClr val="000000">
                <a:alpha val="1535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7" name="Title Placeholder 12">
            <a:extLst>
              <a:ext uri="{FF2B5EF4-FFF2-40B4-BE49-F238E27FC236}">
                <a16:creationId xmlns:a16="http://schemas.microsoft.com/office/drawing/2014/main" id="{D416D5DF-3828-DA86-FEF5-77737EB002A5}"/>
              </a:ext>
            </a:extLst>
          </p:cNvPr>
          <p:cNvSpPr>
            <a:spLocks noGrp="1"/>
          </p:cNvSpPr>
          <p:nvPr>
            <p:ph type="title" hasCustomPrompt="1"/>
          </p:nvPr>
        </p:nvSpPr>
        <p:spPr>
          <a:xfrm>
            <a:off x="340291" y="212186"/>
            <a:ext cx="5953977" cy="588637"/>
          </a:xfrm>
          <a:prstGeom prst="rect">
            <a:avLst/>
          </a:prstGeom>
        </p:spPr>
        <p:txBody>
          <a:bodyPr vert="horz" lIns="91440" tIns="45720" rIns="91440" bIns="45720" rtlCol="0" anchor="t" anchorCtr="0">
            <a:normAutofit/>
          </a:bodyPr>
          <a:lstStyle>
            <a:lvl1pPr>
              <a:defRPr b="1" i="0">
                <a:solidFill>
                  <a:srgbClr val="361D5C"/>
                </a:solidFill>
                <a:latin typeface="Aptos ExtraBold" panose="020B0004020202020204" pitchFamily="34" charset="0"/>
              </a:defRPr>
            </a:lvl1pPr>
          </a:lstStyle>
          <a:p>
            <a:r>
              <a:rPr lang="en-GB"/>
              <a:t>Insert slide title</a:t>
            </a:r>
            <a:endParaRPr lang="en-IS"/>
          </a:p>
        </p:txBody>
      </p:sp>
      <p:sp>
        <p:nvSpPr>
          <p:cNvPr id="35" name="Picture Placeholder 34">
            <a:extLst>
              <a:ext uri="{FF2B5EF4-FFF2-40B4-BE49-F238E27FC236}">
                <a16:creationId xmlns:a16="http://schemas.microsoft.com/office/drawing/2014/main" id="{CA298231-52FE-1251-D73D-5B214E2BB935}"/>
              </a:ext>
            </a:extLst>
          </p:cNvPr>
          <p:cNvSpPr>
            <a:spLocks noGrp="1"/>
          </p:cNvSpPr>
          <p:nvPr>
            <p:ph type="pic" sz="quarter" idx="12" hasCustomPrompt="1"/>
          </p:nvPr>
        </p:nvSpPr>
        <p:spPr>
          <a:xfrm>
            <a:off x="6696076" y="1"/>
            <a:ext cx="5495923" cy="5934076"/>
          </a:xfrm>
          <a:custGeom>
            <a:avLst/>
            <a:gdLst>
              <a:gd name="connsiteX0" fmla="*/ 5495922 w 5495923"/>
              <a:gd name="connsiteY0" fmla="*/ 0 h 5934076"/>
              <a:gd name="connsiteX1" fmla="*/ 5495923 w 5495923"/>
              <a:gd name="connsiteY1" fmla="*/ 0 h 5934076"/>
              <a:gd name="connsiteX2" fmla="*/ 5495923 w 5495923"/>
              <a:gd name="connsiteY2" fmla="*/ 111 h 5934076"/>
              <a:gd name="connsiteX3" fmla="*/ 5495922 w 5495923"/>
              <a:gd name="connsiteY3" fmla="*/ 111 h 5934076"/>
              <a:gd name="connsiteX4" fmla="*/ 0 w 5495923"/>
              <a:gd name="connsiteY4" fmla="*/ 0 h 5934076"/>
              <a:gd name="connsiteX5" fmla="*/ 2699849 w 5495923"/>
              <a:gd name="connsiteY5" fmla="*/ 0 h 5934076"/>
              <a:gd name="connsiteX6" fmla="*/ 2699849 w 5495923"/>
              <a:gd name="connsiteY6" fmla="*/ 111 h 5934076"/>
              <a:gd name="connsiteX7" fmla="*/ 2623494 w 5495923"/>
              <a:gd name="connsiteY7" fmla="*/ 111 h 5934076"/>
              <a:gd name="connsiteX8" fmla="*/ 2637615 w 5495923"/>
              <a:gd name="connsiteY8" fmla="*/ 38777 h 5934076"/>
              <a:gd name="connsiteX9" fmla="*/ 3003852 w 5495923"/>
              <a:gd name="connsiteY9" fmla="*/ 575215 h 5934076"/>
              <a:gd name="connsiteX10" fmla="*/ 4498517 w 5495923"/>
              <a:gd name="connsiteY10" fmla="*/ 960253 h 5934076"/>
              <a:gd name="connsiteX11" fmla="*/ 4498517 w 5495923"/>
              <a:gd name="connsiteY11" fmla="*/ 960114 h 5934076"/>
              <a:gd name="connsiteX12" fmla="*/ 4923127 w 5495923"/>
              <a:gd name="connsiteY12" fmla="*/ 827748 h 5934076"/>
              <a:gd name="connsiteX13" fmla="*/ 4933137 w 5495923"/>
              <a:gd name="connsiteY13" fmla="*/ 823692 h 5934076"/>
              <a:gd name="connsiteX14" fmla="*/ 4933151 w 5495923"/>
              <a:gd name="connsiteY14" fmla="*/ 823687 h 5934076"/>
              <a:gd name="connsiteX15" fmla="*/ 5305000 w 5495923"/>
              <a:gd name="connsiteY15" fmla="*/ 666590 h 5934076"/>
              <a:gd name="connsiteX16" fmla="*/ 5487401 w 5495923"/>
              <a:gd name="connsiteY16" fmla="*/ 587431 h 5934076"/>
              <a:gd name="connsiteX17" fmla="*/ 5495923 w 5495923"/>
              <a:gd name="connsiteY17" fmla="*/ 583860 h 5934076"/>
              <a:gd name="connsiteX18" fmla="*/ 5495923 w 5495923"/>
              <a:gd name="connsiteY18" fmla="*/ 5934076 h 5934076"/>
              <a:gd name="connsiteX19" fmla="*/ 916006 w 5495923"/>
              <a:gd name="connsiteY19" fmla="*/ 5934076 h 5934076"/>
              <a:gd name="connsiteX20" fmla="*/ 0 w 5495923"/>
              <a:gd name="connsiteY20" fmla="*/ 5018070 h 593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95923" h="5934076">
                <a:moveTo>
                  <a:pt x="5495922" y="0"/>
                </a:moveTo>
                <a:lnTo>
                  <a:pt x="5495923" y="0"/>
                </a:lnTo>
                <a:lnTo>
                  <a:pt x="5495923" y="111"/>
                </a:lnTo>
                <a:lnTo>
                  <a:pt x="5495922" y="111"/>
                </a:lnTo>
                <a:close/>
                <a:moveTo>
                  <a:pt x="0" y="0"/>
                </a:moveTo>
                <a:lnTo>
                  <a:pt x="2699849" y="0"/>
                </a:lnTo>
                <a:lnTo>
                  <a:pt x="2699849" y="111"/>
                </a:lnTo>
                <a:lnTo>
                  <a:pt x="2623494" y="111"/>
                </a:lnTo>
                <a:lnTo>
                  <a:pt x="2637615" y="38777"/>
                </a:lnTo>
                <a:cubicBezTo>
                  <a:pt x="2720026" y="233351"/>
                  <a:pt x="2842843" y="414206"/>
                  <a:pt x="3003852" y="575215"/>
                </a:cubicBezTo>
                <a:cubicBezTo>
                  <a:pt x="3472419" y="1043782"/>
                  <a:pt x="4006409" y="1074385"/>
                  <a:pt x="4498517" y="960253"/>
                </a:cubicBezTo>
                <a:lnTo>
                  <a:pt x="4498517" y="960114"/>
                </a:lnTo>
                <a:cubicBezTo>
                  <a:pt x="4644664" y="926231"/>
                  <a:pt x="4787141" y="879537"/>
                  <a:pt x="4923127" y="827748"/>
                </a:cubicBezTo>
                <a:lnTo>
                  <a:pt x="4933137" y="823692"/>
                </a:lnTo>
                <a:lnTo>
                  <a:pt x="4933151" y="823687"/>
                </a:lnTo>
                <a:cubicBezTo>
                  <a:pt x="5064266" y="773754"/>
                  <a:pt x="5189122" y="718908"/>
                  <a:pt x="5305000" y="666590"/>
                </a:cubicBezTo>
                <a:cubicBezTo>
                  <a:pt x="5368142" y="639141"/>
                  <a:pt x="5428920" y="612577"/>
                  <a:pt x="5487401" y="587431"/>
                </a:cubicBezTo>
                <a:lnTo>
                  <a:pt x="5495923" y="583860"/>
                </a:lnTo>
                <a:lnTo>
                  <a:pt x="5495923" y="5934076"/>
                </a:lnTo>
                <a:lnTo>
                  <a:pt x="916006" y="5934076"/>
                </a:lnTo>
                <a:cubicBezTo>
                  <a:pt x="410110" y="5934076"/>
                  <a:pt x="0" y="5523966"/>
                  <a:pt x="0" y="5018070"/>
                </a:cubicBezTo>
                <a:close/>
              </a:path>
            </a:pathLst>
          </a:custGeom>
        </p:spPr>
        <p:txBody>
          <a:bodyPr wrap="square" anchor="ctr" anchorCtr="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9" name="Freeform 8">
            <a:extLst>
              <a:ext uri="{FF2B5EF4-FFF2-40B4-BE49-F238E27FC236}">
                <a16:creationId xmlns:a16="http://schemas.microsoft.com/office/drawing/2014/main" id="{C68D938C-D658-FAF3-3E64-8926731BD1D5}"/>
              </a:ext>
            </a:extLst>
          </p:cNvPr>
          <p:cNvSpPr/>
          <p:nvPr userDrawn="1"/>
        </p:nvSpPr>
        <p:spPr>
          <a:xfrm>
            <a:off x="9318013" y="-3"/>
            <a:ext cx="2883318" cy="1015982"/>
          </a:xfrm>
          <a:custGeom>
            <a:avLst/>
            <a:gdLst>
              <a:gd name="connsiteX0" fmla="*/ 76355 w 2883318"/>
              <a:gd name="connsiteY0" fmla="*/ 0 h 1015982"/>
              <a:gd name="connsiteX1" fmla="*/ 2872428 w 2883318"/>
              <a:gd name="connsiteY1" fmla="*/ 0 h 1015982"/>
              <a:gd name="connsiteX2" fmla="*/ 2872428 w 2883318"/>
              <a:gd name="connsiteY2" fmla="*/ 115 h 1015982"/>
              <a:gd name="connsiteX3" fmla="*/ 2883318 w 2883318"/>
              <a:gd name="connsiteY3" fmla="*/ 115 h 1015982"/>
              <a:gd name="connsiteX4" fmla="*/ 2883318 w 2883318"/>
              <a:gd name="connsiteY4" fmla="*/ 579012 h 1015982"/>
              <a:gd name="connsiteX5" fmla="*/ 2874479 w 2883318"/>
              <a:gd name="connsiteY5" fmla="*/ 582717 h 1015982"/>
              <a:gd name="connsiteX6" fmla="*/ 2685300 w 2883318"/>
              <a:gd name="connsiteY6" fmla="*/ 664817 h 1015982"/>
              <a:gd name="connsiteX7" fmla="*/ 1875023 w 2883318"/>
              <a:gd name="connsiteY7" fmla="*/ 960118 h 1015982"/>
              <a:gd name="connsiteX8" fmla="*/ 1875023 w 2883318"/>
              <a:gd name="connsiteY8" fmla="*/ 960257 h 1015982"/>
              <a:gd name="connsiteX9" fmla="*/ 380358 w 2883318"/>
              <a:gd name="connsiteY9" fmla="*/ 575219 h 1015982"/>
              <a:gd name="connsiteX10" fmla="*/ 14121 w 2883318"/>
              <a:gd name="connsiteY10" fmla="*/ 38781 h 1015982"/>
              <a:gd name="connsiteX11" fmla="*/ 0 w 2883318"/>
              <a:gd name="connsiteY11" fmla="*/ 115 h 1015982"/>
              <a:gd name="connsiteX12" fmla="*/ 76355 w 2883318"/>
              <a:gd name="connsiteY12" fmla="*/ 115 h 101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83318" h="1015982">
                <a:moveTo>
                  <a:pt x="76355" y="0"/>
                </a:moveTo>
                <a:lnTo>
                  <a:pt x="2872428" y="0"/>
                </a:lnTo>
                <a:lnTo>
                  <a:pt x="2872428" y="115"/>
                </a:lnTo>
                <a:lnTo>
                  <a:pt x="2883318" y="115"/>
                </a:lnTo>
                <a:lnTo>
                  <a:pt x="2883318" y="579012"/>
                </a:lnTo>
                <a:lnTo>
                  <a:pt x="2874479" y="582717"/>
                </a:lnTo>
                <a:cubicBezTo>
                  <a:pt x="2813825" y="608797"/>
                  <a:pt x="2750789" y="636348"/>
                  <a:pt x="2685300" y="664817"/>
                </a:cubicBezTo>
                <a:cubicBezTo>
                  <a:pt x="2444931" y="773342"/>
                  <a:pt x="2167316" y="892352"/>
                  <a:pt x="1875023" y="960118"/>
                </a:cubicBezTo>
                <a:lnTo>
                  <a:pt x="1875023" y="960257"/>
                </a:lnTo>
                <a:cubicBezTo>
                  <a:pt x="1382915" y="1074389"/>
                  <a:pt x="848925" y="1043786"/>
                  <a:pt x="380358" y="575219"/>
                </a:cubicBezTo>
                <a:cubicBezTo>
                  <a:pt x="219349" y="414210"/>
                  <a:pt x="96532" y="233355"/>
                  <a:pt x="14121" y="38781"/>
                </a:cubicBezTo>
                <a:lnTo>
                  <a:pt x="0" y="115"/>
                </a:lnTo>
                <a:lnTo>
                  <a:pt x="76355" y="115"/>
                </a:lnTo>
                <a:close/>
              </a:path>
            </a:pathLst>
          </a:custGeom>
          <a:solidFill>
            <a:srgbClr val="361D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S"/>
          </a:p>
        </p:txBody>
      </p:sp>
      <p:sp>
        <p:nvSpPr>
          <p:cNvPr id="11" name="Text Placeholder 41">
            <a:extLst>
              <a:ext uri="{FF2B5EF4-FFF2-40B4-BE49-F238E27FC236}">
                <a16:creationId xmlns:a16="http://schemas.microsoft.com/office/drawing/2014/main" id="{4414CE10-1C07-39DE-45CE-9F663993BF77}"/>
              </a:ext>
            </a:extLst>
          </p:cNvPr>
          <p:cNvSpPr>
            <a:spLocks noGrp="1"/>
          </p:cNvSpPr>
          <p:nvPr>
            <p:ph type="body" sz="quarter" idx="11"/>
          </p:nvPr>
        </p:nvSpPr>
        <p:spPr>
          <a:xfrm>
            <a:off x="340290" y="962526"/>
            <a:ext cx="595397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2" name="Picture 1">
            <a:extLst>
              <a:ext uri="{FF2B5EF4-FFF2-40B4-BE49-F238E27FC236}">
                <a16:creationId xmlns:a16="http://schemas.microsoft.com/office/drawing/2014/main" id="{900BA02A-4A53-9CDA-0118-6D843878687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034770" y="126228"/>
            <a:ext cx="1453018" cy="537250"/>
          </a:xfrm>
          <a:prstGeom prst="rect">
            <a:avLst/>
          </a:prstGeom>
        </p:spPr>
      </p:pic>
    </p:spTree>
    <p:extLst>
      <p:ext uri="{BB962C8B-B14F-4D97-AF65-F5344CB8AC3E}">
        <p14:creationId xmlns:p14="http://schemas.microsoft.com/office/powerpoint/2010/main" val="130024845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Text 2 image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DC538E4-1E3D-5770-10C2-7C3C2846029D}"/>
              </a:ext>
            </a:extLst>
          </p:cNvPr>
          <p:cNvGrpSpPr/>
          <p:nvPr userDrawn="1"/>
        </p:nvGrpSpPr>
        <p:grpSpPr>
          <a:xfrm>
            <a:off x="8431331" y="0"/>
            <a:ext cx="3770001" cy="6858000"/>
            <a:chOff x="8422000" y="0"/>
            <a:chExt cx="3770001" cy="6858000"/>
          </a:xfrm>
        </p:grpSpPr>
        <p:sp>
          <p:nvSpPr>
            <p:cNvPr id="9" name="Freeform 8">
              <a:extLst>
                <a:ext uri="{FF2B5EF4-FFF2-40B4-BE49-F238E27FC236}">
                  <a16:creationId xmlns:a16="http://schemas.microsoft.com/office/drawing/2014/main" id="{2055432D-AB0F-7A9F-2390-A01DC0660C55}"/>
                </a:ext>
              </a:extLst>
            </p:cNvPr>
            <p:cNvSpPr/>
            <p:nvPr userDrawn="1"/>
          </p:nvSpPr>
          <p:spPr>
            <a:xfrm>
              <a:off x="9143568" y="0"/>
              <a:ext cx="2602364" cy="6858000"/>
            </a:xfrm>
            <a:custGeom>
              <a:avLst/>
              <a:gdLst>
                <a:gd name="connsiteX0" fmla="*/ 0 w 2602364"/>
                <a:gd name="connsiteY0" fmla="*/ 0 h 6858000"/>
                <a:gd name="connsiteX1" fmla="*/ 824121 w 2602364"/>
                <a:gd name="connsiteY1" fmla="*/ 0 h 6858000"/>
                <a:gd name="connsiteX2" fmla="*/ 869182 w 2602364"/>
                <a:gd name="connsiteY2" fmla="*/ 37248 h 6858000"/>
                <a:gd name="connsiteX3" fmla="*/ 1171916 w 2602364"/>
                <a:gd name="connsiteY3" fmla="*/ 768025 h 6858000"/>
                <a:gd name="connsiteX4" fmla="*/ 1171916 w 2602364"/>
                <a:gd name="connsiteY4" fmla="*/ 4915986 h 6858000"/>
                <a:gd name="connsiteX5" fmla="*/ 2598811 w 2602364"/>
                <a:gd name="connsiteY5" fmla="*/ 6857083 h 6858000"/>
                <a:gd name="connsiteX6" fmla="*/ 2602364 w 2602364"/>
                <a:gd name="connsiteY6" fmla="*/ 6858000 h 6858000"/>
                <a:gd name="connsiteX7" fmla="*/ 1839188 w 2602364"/>
                <a:gd name="connsiteY7" fmla="*/ 6858000 h 6858000"/>
                <a:gd name="connsiteX8" fmla="*/ 1693445 w 2602364"/>
                <a:gd name="connsiteY8" fmla="*/ 6748802 h 6858000"/>
                <a:gd name="connsiteX9" fmla="*/ 829134 w 2602364"/>
                <a:gd name="connsiteY9" fmla="*/ 4916110 h 6858000"/>
                <a:gd name="connsiteX10" fmla="*/ 829134 w 2602364"/>
                <a:gd name="connsiteY10" fmla="*/ 768025 h 6858000"/>
                <a:gd name="connsiteX11" fmla="*/ 139509 w 2602364"/>
                <a:gd name="connsiteY11" fmla="*/ 77458 h 6858000"/>
                <a:gd name="connsiteX12" fmla="*/ 18289 w 2602364"/>
                <a:gd name="connsiteY12" fmla="*/ 2715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02364" h="6858000">
                  <a:moveTo>
                    <a:pt x="0" y="0"/>
                  </a:moveTo>
                  <a:lnTo>
                    <a:pt x="824121" y="0"/>
                  </a:lnTo>
                  <a:lnTo>
                    <a:pt x="869182" y="37248"/>
                  </a:lnTo>
                  <a:cubicBezTo>
                    <a:pt x="1056127" y="224464"/>
                    <a:pt x="1171916" y="482949"/>
                    <a:pt x="1171916" y="768025"/>
                  </a:cubicBezTo>
                  <a:lnTo>
                    <a:pt x="1171916" y="4915986"/>
                  </a:lnTo>
                  <a:cubicBezTo>
                    <a:pt x="1171916" y="5826661"/>
                    <a:pt x="1773027" y="6599343"/>
                    <a:pt x="2598811" y="6857083"/>
                  </a:cubicBezTo>
                  <a:lnTo>
                    <a:pt x="2602364" y="6858000"/>
                  </a:lnTo>
                  <a:lnTo>
                    <a:pt x="1839188" y="6858000"/>
                  </a:lnTo>
                  <a:lnTo>
                    <a:pt x="1693445" y="6748802"/>
                  </a:lnTo>
                  <a:cubicBezTo>
                    <a:pt x="1165920" y="6312689"/>
                    <a:pt x="829134" y="5653065"/>
                    <a:pt x="829134" y="4916110"/>
                  </a:cubicBezTo>
                  <a:lnTo>
                    <a:pt x="829134" y="768025"/>
                  </a:lnTo>
                  <a:cubicBezTo>
                    <a:pt x="829134" y="387184"/>
                    <a:pt x="519707" y="77458"/>
                    <a:pt x="139509" y="77458"/>
                  </a:cubicBezTo>
                  <a:cubicBezTo>
                    <a:pt x="92184" y="77458"/>
                    <a:pt x="49321" y="58231"/>
                    <a:pt x="18289" y="27157"/>
                  </a:cubicBezTo>
                  <a:close/>
                </a:path>
              </a:pathLst>
            </a:custGeom>
            <a:solidFill>
              <a:srgbClr val="D14B7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A949EE2A-C021-9F03-1C48-3690FD4C8D7F}"/>
                </a:ext>
              </a:extLst>
            </p:cNvPr>
            <p:cNvSpPr/>
            <p:nvPr userDrawn="1"/>
          </p:nvSpPr>
          <p:spPr>
            <a:xfrm>
              <a:off x="11085852" y="1213571"/>
              <a:ext cx="1106148" cy="4988400"/>
            </a:xfrm>
            <a:custGeom>
              <a:avLst/>
              <a:gdLst>
                <a:gd name="connsiteX0" fmla="*/ 0 w 1106148"/>
                <a:gd name="connsiteY0" fmla="*/ 0 h 4988400"/>
                <a:gd name="connsiteX1" fmla="*/ 329982 w 1106148"/>
                <a:gd name="connsiteY1" fmla="*/ 0 h 4988400"/>
                <a:gd name="connsiteX2" fmla="*/ 1100655 w 1106148"/>
                <a:gd name="connsiteY2" fmla="*/ 410527 h 4988400"/>
                <a:gd name="connsiteX3" fmla="*/ 1106148 w 1106148"/>
                <a:gd name="connsiteY3" fmla="*/ 419577 h 4988400"/>
                <a:gd name="connsiteX4" fmla="*/ 1106148 w 1106148"/>
                <a:gd name="connsiteY4" fmla="*/ 4988400 h 4988400"/>
                <a:gd name="connsiteX5" fmla="*/ 929512 w 1106148"/>
                <a:gd name="connsiteY5" fmla="*/ 4988400 h 4988400"/>
                <a:gd name="connsiteX6" fmla="*/ 0 w 1106148"/>
                <a:gd name="connsiteY6" fmla="*/ 4057620 h 498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148" h="4988400">
                  <a:moveTo>
                    <a:pt x="0" y="0"/>
                  </a:moveTo>
                  <a:lnTo>
                    <a:pt x="329982" y="0"/>
                  </a:lnTo>
                  <a:cubicBezTo>
                    <a:pt x="650610" y="0"/>
                    <a:pt x="933543" y="162921"/>
                    <a:pt x="1100655" y="410527"/>
                  </a:cubicBezTo>
                  <a:lnTo>
                    <a:pt x="1106148" y="419577"/>
                  </a:lnTo>
                  <a:lnTo>
                    <a:pt x="1106148" y="4988400"/>
                  </a:lnTo>
                  <a:lnTo>
                    <a:pt x="929512" y="4988400"/>
                  </a:lnTo>
                  <a:cubicBezTo>
                    <a:pt x="416508" y="4988400"/>
                    <a:pt x="0" y="4571324"/>
                    <a:pt x="0" y="4057620"/>
                  </a:cubicBezTo>
                  <a:close/>
                </a:path>
              </a:pathLst>
            </a:custGeom>
            <a:solidFill>
              <a:srgbClr val="00BCB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EEEB01E3-AFE3-5100-4E54-E1831C64EAD1}"/>
                </a:ext>
              </a:extLst>
            </p:cNvPr>
            <p:cNvSpPr/>
            <p:nvPr userDrawn="1"/>
          </p:nvSpPr>
          <p:spPr>
            <a:xfrm>
              <a:off x="8422000" y="1213572"/>
              <a:ext cx="3770001" cy="3158515"/>
            </a:xfrm>
            <a:custGeom>
              <a:avLst/>
              <a:gdLst>
                <a:gd name="connsiteX0" fmla="*/ 2663853 w 3770001"/>
                <a:gd name="connsiteY0" fmla="*/ 0 h 3158515"/>
                <a:gd name="connsiteX1" fmla="*/ 2663853 w 3770001"/>
                <a:gd name="connsiteY1" fmla="*/ 1662882 h 3158515"/>
                <a:gd name="connsiteX2" fmla="*/ 3770001 w 3770001"/>
                <a:gd name="connsiteY2" fmla="*/ 1662882 h 3158515"/>
                <a:gd name="connsiteX3" fmla="*/ 3770001 w 3770001"/>
                <a:gd name="connsiteY3" fmla="*/ 3158515 h 3158515"/>
                <a:gd name="connsiteX4" fmla="*/ 2663853 w 3770001"/>
                <a:gd name="connsiteY4" fmla="*/ 3158515 h 3158515"/>
                <a:gd name="connsiteX5" fmla="*/ 2663853 w 3770001"/>
                <a:gd name="connsiteY5" fmla="*/ 3158391 h 3158515"/>
                <a:gd name="connsiteX6" fmla="*/ 724458 w 3770001"/>
                <a:gd name="connsiteY6" fmla="*/ 3158391 h 3158515"/>
                <a:gd name="connsiteX7" fmla="*/ 0 w 3770001"/>
                <a:gd name="connsiteY7" fmla="*/ 2432945 h 3158515"/>
                <a:gd name="connsiteX8" fmla="*/ 0 w 3770001"/>
                <a:gd name="connsiteY8" fmla="*/ 1662882 h 3158515"/>
                <a:gd name="connsiteX9" fmla="*/ 780214 w 3770001"/>
                <a:gd name="connsiteY9" fmla="*/ 1662882 h 3158515"/>
                <a:gd name="connsiteX10" fmla="*/ 780214 w 3770001"/>
                <a:gd name="connsiteY10" fmla="*/ 412886 h 315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70001" h="3158515">
                  <a:moveTo>
                    <a:pt x="2663853" y="0"/>
                  </a:moveTo>
                  <a:lnTo>
                    <a:pt x="2663853" y="1662882"/>
                  </a:lnTo>
                  <a:lnTo>
                    <a:pt x="3770001" y="1662882"/>
                  </a:lnTo>
                  <a:lnTo>
                    <a:pt x="3770001" y="3158515"/>
                  </a:lnTo>
                  <a:lnTo>
                    <a:pt x="2663853" y="3158515"/>
                  </a:lnTo>
                  <a:lnTo>
                    <a:pt x="2663853" y="3158391"/>
                  </a:lnTo>
                  <a:lnTo>
                    <a:pt x="724458" y="3158391"/>
                  </a:lnTo>
                  <a:cubicBezTo>
                    <a:pt x="324320" y="3158391"/>
                    <a:pt x="0" y="2833629"/>
                    <a:pt x="0" y="2432945"/>
                  </a:cubicBezTo>
                  <a:lnTo>
                    <a:pt x="0" y="1662882"/>
                  </a:lnTo>
                  <a:lnTo>
                    <a:pt x="780214" y="1662882"/>
                  </a:lnTo>
                  <a:lnTo>
                    <a:pt x="780214" y="412886"/>
                  </a:lnTo>
                  <a:close/>
                </a:path>
              </a:pathLst>
            </a:custGeom>
            <a:solidFill>
              <a:srgbClr val="0070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Graphic 7">
            <a:extLst>
              <a:ext uri="{FF2B5EF4-FFF2-40B4-BE49-F238E27FC236}">
                <a16:creationId xmlns:a16="http://schemas.microsoft.com/office/drawing/2014/main" id="{BFBF9D6C-A74D-25E9-81DD-F27E7B5C85C8}"/>
              </a:ext>
            </a:extLst>
          </p:cNvPr>
          <p:cNvSpPr/>
          <p:nvPr userDrawn="1"/>
        </p:nvSpPr>
        <p:spPr>
          <a:xfrm>
            <a:off x="7669379" y="851327"/>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16" name="Picture Placeholder 15">
            <a:extLst>
              <a:ext uri="{FF2B5EF4-FFF2-40B4-BE49-F238E27FC236}">
                <a16:creationId xmlns:a16="http://schemas.microsoft.com/office/drawing/2014/main" id="{15A3BAAC-C17F-4E41-553B-78E0ED1FE0BD}"/>
              </a:ext>
            </a:extLst>
          </p:cNvPr>
          <p:cNvSpPr>
            <a:spLocks noGrp="1"/>
          </p:cNvSpPr>
          <p:nvPr>
            <p:ph type="pic" sz="quarter" idx="10" hasCustomPrompt="1"/>
          </p:nvPr>
        </p:nvSpPr>
        <p:spPr>
          <a:xfrm>
            <a:off x="7716274" y="894421"/>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2" name="Graphic 7">
            <a:extLst>
              <a:ext uri="{FF2B5EF4-FFF2-40B4-BE49-F238E27FC236}">
                <a16:creationId xmlns:a16="http://schemas.microsoft.com/office/drawing/2014/main" id="{C3D85307-B89F-AC8A-7A39-88E45BF52DFF}"/>
              </a:ext>
            </a:extLst>
          </p:cNvPr>
          <p:cNvSpPr/>
          <p:nvPr userDrawn="1"/>
        </p:nvSpPr>
        <p:spPr>
          <a:xfrm>
            <a:off x="7669379" y="3854663"/>
            <a:ext cx="4091805" cy="2798716"/>
          </a:xfrm>
          <a:custGeom>
            <a:avLst/>
            <a:gdLst>
              <a:gd name="connsiteX0" fmla="*/ 7526986 w 7768614"/>
              <a:gd name="connsiteY0" fmla="*/ 0 h 5313583"/>
              <a:gd name="connsiteX1" fmla="*/ 7768615 w 7768614"/>
              <a:gd name="connsiteY1" fmla="*/ 241757 h 5313583"/>
              <a:gd name="connsiteX2" fmla="*/ 7768615 w 7768614"/>
              <a:gd name="connsiteY2" fmla="*/ 5071827 h 5313583"/>
              <a:gd name="connsiteX3" fmla="*/ 7526986 w 7768614"/>
              <a:gd name="connsiteY3" fmla="*/ 5313584 h 5313583"/>
              <a:gd name="connsiteX4" fmla="*/ 241629 w 7768614"/>
              <a:gd name="connsiteY4" fmla="*/ 5313584 h 5313583"/>
              <a:gd name="connsiteX5" fmla="*/ 0 w 7768614"/>
              <a:gd name="connsiteY5" fmla="*/ 5071827 h 5313583"/>
              <a:gd name="connsiteX6" fmla="*/ 0 w 7768614"/>
              <a:gd name="connsiteY6" fmla="*/ 241757 h 5313583"/>
              <a:gd name="connsiteX7" fmla="*/ 241629 w 7768614"/>
              <a:gd name="connsiteY7" fmla="*/ 0 h 53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68614" h="5313583">
                <a:moveTo>
                  <a:pt x="7526986" y="0"/>
                </a:moveTo>
                <a:cubicBezTo>
                  <a:pt x="7660434" y="0"/>
                  <a:pt x="7768615" y="108238"/>
                  <a:pt x="7768615" y="241757"/>
                </a:cubicBezTo>
                <a:lnTo>
                  <a:pt x="7768615" y="5071827"/>
                </a:lnTo>
                <a:cubicBezTo>
                  <a:pt x="7768615" y="5205345"/>
                  <a:pt x="7660434" y="5313584"/>
                  <a:pt x="7526986" y="5313584"/>
                </a:cubicBezTo>
                <a:lnTo>
                  <a:pt x="241629" y="5313584"/>
                </a:lnTo>
                <a:cubicBezTo>
                  <a:pt x="108181" y="5313584"/>
                  <a:pt x="0" y="5205345"/>
                  <a:pt x="0" y="5071827"/>
                </a:cubicBezTo>
                <a:lnTo>
                  <a:pt x="0" y="241757"/>
                </a:lnTo>
                <a:cubicBezTo>
                  <a:pt x="0" y="108238"/>
                  <a:pt x="108181" y="0"/>
                  <a:pt x="241629" y="0"/>
                </a:cubicBezTo>
                <a:close/>
              </a:path>
            </a:pathLst>
          </a:custGeom>
          <a:solidFill>
            <a:srgbClr val="F5F6F8"/>
          </a:solidFill>
          <a:ln w="12700" cap="flat">
            <a:noFill/>
            <a:prstDash val="solid"/>
            <a:miter/>
          </a:ln>
          <a:effectLst>
            <a:outerShdw blurRad="165100" dist="127000" dir="5400000" algn="ctr" rotWithShape="0">
              <a:srgbClr val="000000">
                <a:alpha val="14509"/>
              </a:srgbClr>
            </a:outerShdw>
          </a:effectLst>
        </p:spPr>
        <p:txBody>
          <a:bodyPr rtlCol="0" anchor="ctr"/>
          <a:lstStyle/>
          <a:p>
            <a:endParaRPr lang="en-IS"/>
          </a:p>
        </p:txBody>
      </p:sp>
      <p:sp>
        <p:nvSpPr>
          <p:cNvPr id="3" name="Picture Placeholder 15">
            <a:extLst>
              <a:ext uri="{FF2B5EF4-FFF2-40B4-BE49-F238E27FC236}">
                <a16:creationId xmlns:a16="http://schemas.microsoft.com/office/drawing/2014/main" id="{50CED50D-83F2-8E2F-E182-75032A832203}"/>
              </a:ext>
            </a:extLst>
          </p:cNvPr>
          <p:cNvSpPr>
            <a:spLocks noGrp="1"/>
          </p:cNvSpPr>
          <p:nvPr>
            <p:ph type="pic" sz="quarter" idx="13" hasCustomPrompt="1"/>
          </p:nvPr>
        </p:nvSpPr>
        <p:spPr>
          <a:xfrm>
            <a:off x="7716869" y="3897210"/>
            <a:ext cx="3998015" cy="2712528"/>
          </a:xfrm>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txBody>
          <a:bodyPr wrap="square">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IS"/>
              <a:t>Click icon or drag and drop picture</a:t>
            </a:r>
          </a:p>
          <a:p>
            <a:endParaRPr lang="en-IS"/>
          </a:p>
        </p:txBody>
      </p:sp>
      <p:sp>
        <p:nvSpPr>
          <p:cNvPr id="4" name="Title Placeholder 12">
            <a:extLst>
              <a:ext uri="{FF2B5EF4-FFF2-40B4-BE49-F238E27FC236}">
                <a16:creationId xmlns:a16="http://schemas.microsoft.com/office/drawing/2014/main" id="{2ABB175A-7B59-DD0C-5DD5-D0263A726498}"/>
              </a:ext>
            </a:extLst>
          </p:cNvPr>
          <p:cNvSpPr>
            <a:spLocks noGrp="1"/>
          </p:cNvSpPr>
          <p:nvPr>
            <p:ph type="title" hasCustomPrompt="1"/>
          </p:nvPr>
        </p:nvSpPr>
        <p:spPr>
          <a:xfrm>
            <a:off x="340292" y="212186"/>
            <a:ext cx="9299364" cy="588637"/>
          </a:xfrm>
          <a:prstGeom prst="rect">
            <a:avLst/>
          </a:prstGeom>
        </p:spPr>
        <p:txBody>
          <a:bodyPr vert="horz" lIns="91440" tIns="45720" rIns="91440" bIns="45720" rtlCol="0" anchor="t" anchorCtr="0">
            <a:noAutofit/>
          </a:bodyPr>
          <a:lstStyle>
            <a:lvl1pPr>
              <a:defRPr sz="4000" b="1" i="0">
                <a:solidFill>
                  <a:srgbClr val="361D5C"/>
                </a:solidFill>
                <a:latin typeface="Aptos ExtraBold" panose="020B0004020202020204" pitchFamily="34" charset="0"/>
                <a:cs typeface="Segoe UI" panose="020B0502040204020203" pitchFamily="34" charset="0"/>
              </a:defRPr>
            </a:lvl1pPr>
          </a:lstStyle>
          <a:p>
            <a:r>
              <a:rPr lang="en-GB"/>
              <a:t>Insert slide title</a:t>
            </a:r>
            <a:endParaRPr lang="en-IS"/>
          </a:p>
        </p:txBody>
      </p:sp>
      <p:sp>
        <p:nvSpPr>
          <p:cNvPr id="49" name="Text Placeholder 41">
            <a:extLst>
              <a:ext uri="{FF2B5EF4-FFF2-40B4-BE49-F238E27FC236}">
                <a16:creationId xmlns:a16="http://schemas.microsoft.com/office/drawing/2014/main" id="{C31654F3-EBEB-55B9-F0C7-326DC9B7BEB7}"/>
              </a:ext>
            </a:extLst>
          </p:cNvPr>
          <p:cNvSpPr>
            <a:spLocks noGrp="1"/>
          </p:cNvSpPr>
          <p:nvPr>
            <p:ph type="body" sz="quarter" idx="14"/>
          </p:nvPr>
        </p:nvSpPr>
        <p:spPr>
          <a:xfrm>
            <a:off x="340291" y="962526"/>
            <a:ext cx="7116017" cy="5544152"/>
          </a:xfrm>
          <a:prstGeom prst="rect">
            <a:avLst/>
          </a:prstGeom>
        </p:spPr>
        <p:txBody>
          <a:bodyPr/>
          <a:lstStyle>
            <a:lvl1pPr>
              <a:defRPr b="0" i="0">
                <a:solidFill>
                  <a:srgbClr val="19181A"/>
                </a:solidFill>
                <a:latin typeface="Aptos Light" panose="020B0004020202020204" pitchFamily="34" charset="0"/>
              </a:defRPr>
            </a:lvl1pPr>
            <a:lvl2pPr>
              <a:defRPr b="0" i="0">
                <a:solidFill>
                  <a:srgbClr val="19181A"/>
                </a:solidFill>
                <a:latin typeface="Aptos Light" panose="020B0004020202020204" pitchFamily="34" charset="0"/>
              </a:defRPr>
            </a:lvl2pPr>
            <a:lvl3pPr>
              <a:defRPr b="0" i="0">
                <a:solidFill>
                  <a:srgbClr val="19181A"/>
                </a:solidFill>
                <a:latin typeface="Aptos Light" panose="020B0004020202020204" pitchFamily="34" charset="0"/>
              </a:defRPr>
            </a:lvl3pPr>
            <a:lvl4pPr>
              <a:defRPr b="0" i="0">
                <a:solidFill>
                  <a:srgbClr val="19181A"/>
                </a:solidFill>
                <a:latin typeface="Aptos Light" panose="020B0004020202020204" pitchFamily="34" charset="0"/>
              </a:defRPr>
            </a:lvl4pPr>
            <a:lvl5pPr>
              <a:defRPr b="0" i="0">
                <a:solidFill>
                  <a:srgbClr val="19181A"/>
                </a:solidFill>
                <a:latin typeface="Aptos Light"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1">
            <a:extLst>
              <a:ext uri="{FF2B5EF4-FFF2-40B4-BE49-F238E27FC236}">
                <a16:creationId xmlns:a16="http://schemas.microsoft.com/office/drawing/2014/main" id="{2710F482-4AC5-27D8-3AF4-6D049380747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6292" y="215251"/>
            <a:ext cx="1453018" cy="537250"/>
          </a:xfrm>
          <a:prstGeom prst="rect">
            <a:avLst/>
          </a:prstGeom>
        </p:spPr>
      </p:pic>
    </p:spTree>
    <p:extLst>
      <p:ext uri="{BB962C8B-B14F-4D97-AF65-F5344CB8AC3E}">
        <p14:creationId xmlns:p14="http://schemas.microsoft.com/office/powerpoint/2010/main" val="2033641477"/>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userDrawn="1">
  <p:cSld name="Empty with logo">
    <p:bg>
      <p:bgPr>
        <a:solidFill>
          <a:srgbClr val="351C5C"/>
        </a:solidFill>
        <a:effectLst/>
      </p:bgPr>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F423D980-88EF-E10D-6515-B48EBDBE00C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467710" y="198055"/>
            <a:ext cx="1492110" cy="551704"/>
          </a:xfrm>
          <a:prstGeom prst="rect">
            <a:avLst/>
          </a:prstGeom>
        </p:spPr>
      </p:pic>
    </p:spTree>
    <p:extLst>
      <p:ext uri="{BB962C8B-B14F-4D97-AF65-F5344CB8AC3E}">
        <p14:creationId xmlns:p14="http://schemas.microsoft.com/office/powerpoint/2010/main" val="1366816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image" Target="../media/image2.emf"/><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image" Target="../media/image1.emf"/><Relationship Id="rId2" Type="http://schemas.openxmlformats.org/officeDocument/2006/relationships/slideLayout" Target="../slideLayouts/slideLayout18.xml"/><Relationship Id="rId16" Type="http://schemas.openxmlformats.org/officeDocument/2006/relationships/theme" Target="../theme/theme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theme" Target="../theme/theme3.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slideLayout" Target="../slideLayouts/slideLayout48.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20" Type="http://schemas.openxmlformats.org/officeDocument/2006/relationships/image" Target="../media/image2.emf"/><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19" Type="http://schemas.openxmlformats.org/officeDocument/2006/relationships/image" Target="../media/image1.emf"/><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6.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image" Target="../media/image2.emf"/><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image" Target="../media/image1.emf"/><Relationship Id="rId5" Type="http://schemas.openxmlformats.org/officeDocument/2006/relationships/slideLayout" Target="../slideLayouts/slideLayout53.xml"/><Relationship Id="rId10" Type="http://schemas.openxmlformats.org/officeDocument/2006/relationships/theme" Target="../theme/theme4.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image" Target="../media/image2.emf"/><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image" Target="../media/image1.emf"/><Relationship Id="rId5" Type="http://schemas.openxmlformats.org/officeDocument/2006/relationships/slideLayout" Target="../slideLayouts/slideLayout62.xml"/><Relationship Id="rId10" Type="http://schemas.openxmlformats.org/officeDocument/2006/relationships/theme" Target="../theme/theme5.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theme" Target="../theme/theme6.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image" Target="../media/image2.emf"/><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image" Target="../media/image1.emf"/></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81.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image" Target="../media/image2.emf"/><Relationship Id="rId5" Type="http://schemas.openxmlformats.org/officeDocument/2006/relationships/image" Target="../media/image1.emf"/><Relationship Id="rId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9.xml"/><Relationship Id="rId3" Type="http://schemas.openxmlformats.org/officeDocument/2006/relationships/slideLayout" Target="../slideLayouts/slideLayout84.xml"/><Relationship Id="rId7" Type="http://schemas.openxmlformats.org/officeDocument/2006/relationships/slideLayout" Target="../slideLayouts/slideLayout88.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5" Type="http://schemas.openxmlformats.org/officeDocument/2006/relationships/slideLayout" Target="../slideLayouts/slideLayout86.xml"/><Relationship Id="rId10" Type="http://schemas.openxmlformats.org/officeDocument/2006/relationships/theme" Target="../theme/theme8.xml"/><Relationship Id="rId4" Type="http://schemas.openxmlformats.org/officeDocument/2006/relationships/slideLayout" Target="../slideLayouts/slideLayout85.xml"/><Relationship Id="rId9" Type="http://schemas.openxmlformats.org/officeDocument/2006/relationships/slideLayout" Target="../slideLayouts/slideLayout90.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slideLayout" Target="../slideLayouts/slideLayout103.xml"/><Relationship Id="rId18" Type="http://schemas.openxmlformats.org/officeDocument/2006/relationships/image" Target="../media/image1.emf"/><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slideLayout" Target="../slideLayouts/slideLayout102.xml"/><Relationship Id="rId17" Type="http://schemas.openxmlformats.org/officeDocument/2006/relationships/theme" Target="../theme/theme9.xml"/><Relationship Id="rId2" Type="http://schemas.openxmlformats.org/officeDocument/2006/relationships/slideLayout" Target="../slideLayouts/slideLayout92.xml"/><Relationship Id="rId16" Type="http://schemas.openxmlformats.org/officeDocument/2006/relationships/slideLayout" Target="../slideLayouts/slideLayout106.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5" Type="http://schemas.openxmlformats.org/officeDocument/2006/relationships/slideLayout" Target="../slideLayouts/slideLayout105.xml"/><Relationship Id="rId10" Type="http://schemas.openxmlformats.org/officeDocument/2006/relationships/slideLayout" Target="../slideLayouts/slideLayout100.xml"/><Relationship Id="rId19" Type="http://schemas.openxmlformats.org/officeDocument/2006/relationships/image" Target="../media/image2.emf"/><Relationship Id="rId4" Type="http://schemas.openxmlformats.org/officeDocument/2006/relationships/slideLayout" Target="../slideLayouts/slideLayout94.xml"/><Relationship Id="rId9" Type="http://schemas.openxmlformats.org/officeDocument/2006/relationships/slideLayout" Target="../slideLayouts/slideLayout99.xml"/><Relationship Id="rId14" Type="http://schemas.openxmlformats.org/officeDocument/2006/relationships/slideLayout" Target="../slideLayouts/slideLayout10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4.xml"/><Relationship Id="rId13" Type="http://schemas.openxmlformats.org/officeDocument/2006/relationships/slideLayout" Target="../slideLayouts/slideLayout119.xml"/><Relationship Id="rId18" Type="http://schemas.openxmlformats.org/officeDocument/2006/relationships/image" Target="../media/image1.emf"/><Relationship Id="rId3" Type="http://schemas.openxmlformats.org/officeDocument/2006/relationships/slideLayout" Target="../slideLayouts/slideLayout109.xml"/><Relationship Id="rId7" Type="http://schemas.openxmlformats.org/officeDocument/2006/relationships/slideLayout" Target="../slideLayouts/slideLayout113.xml"/><Relationship Id="rId12" Type="http://schemas.openxmlformats.org/officeDocument/2006/relationships/slideLayout" Target="../slideLayouts/slideLayout118.xml"/><Relationship Id="rId17" Type="http://schemas.openxmlformats.org/officeDocument/2006/relationships/theme" Target="../theme/theme10.xml"/><Relationship Id="rId2" Type="http://schemas.openxmlformats.org/officeDocument/2006/relationships/slideLayout" Target="../slideLayouts/slideLayout108.xml"/><Relationship Id="rId16" Type="http://schemas.openxmlformats.org/officeDocument/2006/relationships/slideLayout" Target="../slideLayouts/slideLayout122.xml"/><Relationship Id="rId1" Type="http://schemas.openxmlformats.org/officeDocument/2006/relationships/slideLayout" Target="../slideLayouts/slideLayout107.xml"/><Relationship Id="rId6" Type="http://schemas.openxmlformats.org/officeDocument/2006/relationships/slideLayout" Target="../slideLayouts/slideLayout112.xml"/><Relationship Id="rId11" Type="http://schemas.openxmlformats.org/officeDocument/2006/relationships/slideLayout" Target="../slideLayouts/slideLayout117.xml"/><Relationship Id="rId5" Type="http://schemas.openxmlformats.org/officeDocument/2006/relationships/slideLayout" Target="../slideLayouts/slideLayout111.xml"/><Relationship Id="rId15" Type="http://schemas.openxmlformats.org/officeDocument/2006/relationships/slideLayout" Target="../slideLayouts/slideLayout121.xml"/><Relationship Id="rId10" Type="http://schemas.openxmlformats.org/officeDocument/2006/relationships/slideLayout" Target="../slideLayouts/slideLayout116.xml"/><Relationship Id="rId19" Type="http://schemas.openxmlformats.org/officeDocument/2006/relationships/image" Target="../media/image2.emf"/><Relationship Id="rId4" Type="http://schemas.openxmlformats.org/officeDocument/2006/relationships/slideLayout" Target="../slideLayouts/slideLayout110.xml"/><Relationship Id="rId9" Type="http://schemas.openxmlformats.org/officeDocument/2006/relationships/slideLayout" Target="../slideLayouts/slideLayout115.xml"/><Relationship Id="rId14" Type="http://schemas.openxmlformats.org/officeDocument/2006/relationships/slideLayout" Target="../slideLayouts/slideLayout120.xml"/></Relationships>
</file>

<file path=ppt/slideMasters/_rels/slideMaster1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125.xml"/><Relationship Id="rId7" Type="http://schemas.openxmlformats.org/officeDocument/2006/relationships/theme" Target="../theme/theme11.xml"/><Relationship Id="rId2" Type="http://schemas.openxmlformats.org/officeDocument/2006/relationships/slideLayout" Target="../slideLayouts/slideLayout124.xml"/><Relationship Id="rId1" Type="http://schemas.openxmlformats.org/officeDocument/2006/relationships/slideLayout" Target="../slideLayouts/slideLayout123.xml"/><Relationship Id="rId6" Type="http://schemas.openxmlformats.org/officeDocument/2006/relationships/slideLayout" Target="../slideLayouts/slideLayout128.xml"/><Relationship Id="rId5" Type="http://schemas.openxmlformats.org/officeDocument/2006/relationships/slideLayout" Target="../slideLayouts/slideLayout127.xml"/><Relationship Id="rId4" Type="http://schemas.openxmlformats.org/officeDocument/2006/relationships/slideLayout" Target="../slideLayouts/slideLayout126.xml"/><Relationship Id="rId9" Type="http://schemas.openxmlformats.org/officeDocument/2006/relationships/image" Target="../media/image30.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6.xml"/><Relationship Id="rId13" Type="http://schemas.openxmlformats.org/officeDocument/2006/relationships/slideLayout" Target="../slideLayouts/slideLayout141.xml"/><Relationship Id="rId18" Type="http://schemas.openxmlformats.org/officeDocument/2006/relationships/slideLayout" Target="../slideLayouts/slideLayout146.xml"/><Relationship Id="rId26" Type="http://schemas.openxmlformats.org/officeDocument/2006/relationships/image" Target="../media/image32.svg"/><Relationship Id="rId3" Type="http://schemas.openxmlformats.org/officeDocument/2006/relationships/slideLayout" Target="../slideLayouts/slideLayout131.xml"/><Relationship Id="rId21" Type="http://schemas.openxmlformats.org/officeDocument/2006/relationships/slideLayout" Target="../slideLayouts/slideLayout149.xml"/><Relationship Id="rId7" Type="http://schemas.openxmlformats.org/officeDocument/2006/relationships/slideLayout" Target="../slideLayouts/slideLayout135.xml"/><Relationship Id="rId12" Type="http://schemas.openxmlformats.org/officeDocument/2006/relationships/slideLayout" Target="../slideLayouts/slideLayout140.xml"/><Relationship Id="rId17" Type="http://schemas.openxmlformats.org/officeDocument/2006/relationships/slideLayout" Target="../slideLayouts/slideLayout145.xml"/><Relationship Id="rId25" Type="http://schemas.openxmlformats.org/officeDocument/2006/relationships/image" Target="../media/image31.svg"/><Relationship Id="rId2" Type="http://schemas.openxmlformats.org/officeDocument/2006/relationships/slideLayout" Target="../slideLayouts/slideLayout130.xml"/><Relationship Id="rId16" Type="http://schemas.openxmlformats.org/officeDocument/2006/relationships/slideLayout" Target="../slideLayouts/slideLayout144.xml"/><Relationship Id="rId20" Type="http://schemas.openxmlformats.org/officeDocument/2006/relationships/slideLayout" Target="../slideLayouts/slideLayout148.xml"/><Relationship Id="rId1" Type="http://schemas.openxmlformats.org/officeDocument/2006/relationships/slideLayout" Target="../slideLayouts/slideLayout129.xml"/><Relationship Id="rId6" Type="http://schemas.openxmlformats.org/officeDocument/2006/relationships/slideLayout" Target="../slideLayouts/slideLayout134.xml"/><Relationship Id="rId11" Type="http://schemas.openxmlformats.org/officeDocument/2006/relationships/slideLayout" Target="../slideLayouts/slideLayout139.xml"/><Relationship Id="rId24" Type="http://schemas.openxmlformats.org/officeDocument/2006/relationships/theme" Target="../theme/theme12.xml"/><Relationship Id="rId5" Type="http://schemas.openxmlformats.org/officeDocument/2006/relationships/slideLayout" Target="../slideLayouts/slideLayout133.xml"/><Relationship Id="rId15" Type="http://schemas.openxmlformats.org/officeDocument/2006/relationships/slideLayout" Target="../slideLayouts/slideLayout143.xml"/><Relationship Id="rId23" Type="http://schemas.openxmlformats.org/officeDocument/2006/relationships/slideLayout" Target="../slideLayouts/slideLayout151.xml"/><Relationship Id="rId10" Type="http://schemas.openxmlformats.org/officeDocument/2006/relationships/slideLayout" Target="../slideLayouts/slideLayout138.xml"/><Relationship Id="rId19" Type="http://schemas.openxmlformats.org/officeDocument/2006/relationships/slideLayout" Target="../slideLayouts/slideLayout147.xml"/><Relationship Id="rId4" Type="http://schemas.openxmlformats.org/officeDocument/2006/relationships/slideLayout" Target="../slideLayouts/slideLayout132.xml"/><Relationship Id="rId9" Type="http://schemas.openxmlformats.org/officeDocument/2006/relationships/slideLayout" Target="../slideLayouts/slideLayout137.xml"/><Relationship Id="rId14" Type="http://schemas.openxmlformats.org/officeDocument/2006/relationships/slideLayout" Target="../slideLayouts/slideLayout142.xml"/><Relationship Id="rId22" Type="http://schemas.openxmlformats.org/officeDocument/2006/relationships/slideLayout" Target="../slideLayouts/slideLayout15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9.xml"/><Relationship Id="rId13" Type="http://schemas.openxmlformats.org/officeDocument/2006/relationships/slideLayout" Target="../slideLayouts/slideLayout164.xml"/><Relationship Id="rId18" Type="http://schemas.openxmlformats.org/officeDocument/2006/relationships/image" Target="../media/image1.emf"/><Relationship Id="rId3" Type="http://schemas.openxmlformats.org/officeDocument/2006/relationships/slideLayout" Target="../slideLayouts/slideLayout154.xml"/><Relationship Id="rId7" Type="http://schemas.openxmlformats.org/officeDocument/2006/relationships/slideLayout" Target="../slideLayouts/slideLayout158.xml"/><Relationship Id="rId12" Type="http://schemas.openxmlformats.org/officeDocument/2006/relationships/slideLayout" Target="../slideLayouts/slideLayout163.xml"/><Relationship Id="rId17" Type="http://schemas.openxmlformats.org/officeDocument/2006/relationships/theme" Target="../theme/theme13.xml"/><Relationship Id="rId2" Type="http://schemas.openxmlformats.org/officeDocument/2006/relationships/slideLayout" Target="../slideLayouts/slideLayout153.xml"/><Relationship Id="rId16" Type="http://schemas.openxmlformats.org/officeDocument/2006/relationships/slideLayout" Target="../slideLayouts/slideLayout167.xml"/><Relationship Id="rId1" Type="http://schemas.openxmlformats.org/officeDocument/2006/relationships/slideLayout" Target="../slideLayouts/slideLayout152.xml"/><Relationship Id="rId6" Type="http://schemas.openxmlformats.org/officeDocument/2006/relationships/slideLayout" Target="../slideLayouts/slideLayout157.xml"/><Relationship Id="rId11" Type="http://schemas.openxmlformats.org/officeDocument/2006/relationships/slideLayout" Target="../slideLayouts/slideLayout162.xml"/><Relationship Id="rId5" Type="http://schemas.openxmlformats.org/officeDocument/2006/relationships/slideLayout" Target="../slideLayouts/slideLayout156.xml"/><Relationship Id="rId15" Type="http://schemas.openxmlformats.org/officeDocument/2006/relationships/slideLayout" Target="../slideLayouts/slideLayout166.xml"/><Relationship Id="rId10" Type="http://schemas.openxmlformats.org/officeDocument/2006/relationships/slideLayout" Target="../slideLayouts/slideLayout161.xml"/><Relationship Id="rId19" Type="http://schemas.openxmlformats.org/officeDocument/2006/relationships/image" Target="../media/image2.emf"/><Relationship Id="rId4" Type="http://schemas.openxmlformats.org/officeDocument/2006/relationships/slideLayout" Target="../slideLayouts/slideLayout155.xml"/><Relationship Id="rId9" Type="http://schemas.openxmlformats.org/officeDocument/2006/relationships/slideLayout" Target="../slideLayouts/slideLayout160.xml"/><Relationship Id="rId14" Type="http://schemas.openxmlformats.org/officeDocument/2006/relationships/slideLayout" Target="../slideLayouts/slideLayout165.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slideLayout" Target="../slideLayouts/slideLayout180.xml"/><Relationship Id="rId18" Type="http://schemas.openxmlformats.org/officeDocument/2006/relationships/image" Target="../media/image1.emf"/><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slideLayout" Target="../slideLayouts/slideLayout179.xml"/><Relationship Id="rId17" Type="http://schemas.openxmlformats.org/officeDocument/2006/relationships/theme" Target="../theme/theme14.xml"/><Relationship Id="rId2" Type="http://schemas.openxmlformats.org/officeDocument/2006/relationships/slideLayout" Target="../slideLayouts/slideLayout169.xml"/><Relationship Id="rId16" Type="http://schemas.openxmlformats.org/officeDocument/2006/relationships/slideLayout" Target="../slideLayouts/slideLayout183.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5" Type="http://schemas.openxmlformats.org/officeDocument/2006/relationships/slideLayout" Target="../slideLayouts/slideLayout182.xml"/><Relationship Id="rId10" Type="http://schemas.openxmlformats.org/officeDocument/2006/relationships/slideLayout" Target="../slideLayouts/slideLayout177.xml"/><Relationship Id="rId19" Type="http://schemas.openxmlformats.org/officeDocument/2006/relationships/image" Target="../media/image2.emf"/><Relationship Id="rId4" Type="http://schemas.openxmlformats.org/officeDocument/2006/relationships/slideLayout" Target="../slideLayouts/slideLayout171.xml"/><Relationship Id="rId9" Type="http://schemas.openxmlformats.org/officeDocument/2006/relationships/slideLayout" Target="../slideLayouts/slideLayout176.xml"/><Relationship Id="rId14" Type="http://schemas.openxmlformats.org/officeDocument/2006/relationships/slideLayout" Target="../slideLayouts/slideLayout18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351C5C"/>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1AE113-00DD-E652-9DD5-26177D55AF58}"/>
              </a:ext>
            </a:extLst>
          </p:cNvPr>
          <p:cNvPicPr>
            <a:picLocks noChangeAspect="1"/>
          </p:cNvPicPr>
          <p:nvPr userDrawn="1"/>
        </p:nvPicPr>
        <p:blipFill>
          <a:blip r:embed="rId18"/>
          <a:stretch>
            <a:fillRect/>
          </a:stretch>
        </p:blipFill>
        <p:spPr>
          <a:xfrm>
            <a:off x="-128240" y="0"/>
            <a:ext cx="78871" cy="6858000"/>
          </a:xfrm>
          <a:prstGeom prst="rect">
            <a:avLst/>
          </a:prstGeom>
        </p:spPr>
      </p:pic>
      <p:pic>
        <p:nvPicPr>
          <p:cNvPr id="6" name="Picture 5">
            <a:extLst>
              <a:ext uri="{FF2B5EF4-FFF2-40B4-BE49-F238E27FC236}">
                <a16:creationId xmlns:a16="http://schemas.microsoft.com/office/drawing/2014/main" id="{F6E4E17D-B7E4-AE4B-6FD5-67203E1E8181}"/>
              </a:ext>
            </a:extLst>
          </p:cNvPr>
          <p:cNvPicPr>
            <a:picLocks noChangeAspect="1"/>
          </p:cNvPicPr>
          <p:nvPr userDrawn="1"/>
        </p:nvPicPr>
        <p:blipFill>
          <a:blip r:embed="rId19"/>
          <a:stretch>
            <a:fillRect/>
          </a:stretch>
        </p:blipFill>
        <p:spPr>
          <a:xfrm>
            <a:off x="12237762" y="0"/>
            <a:ext cx="78871" cy="6858000"/>
          </a:xfrm>
          <a:prstGeom prst="rect">
            <a:avLst/>
          </a:prstGeom>
        </p:spPr>
      </p:pic>
    </p:spTree>
    <p:extLst>
      <p:ext uri="{BB962C8B-B14F-4D97-AF65-F5344CB8AC3E}">
        <p14:creationId xmlns:p14="http://schemas.microsoft.com/office/powerpoint/2010/main" val="69739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43427F-39F8-4BA2-4A21-8D1497C742CE}"/>
              </a:ext>
            </a:extLst>
          </p:cNvPr>
          <p:cNvPicPr>
            <a:picLocks noChangeAspect="1"/>
          </p:cNvPicPr>
          <p:nvPr userDrawn="1"/>
        </p:nvPicPr>
        <p:blipFill>
          <a:blip r:embed="rId17"/>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2913B626-159C-FCE5-134B-9949D76ADABD}"/>
              </a:ext>
            </a:extLst>
          </p:cNvPr>
          <p:cNvPicPr>
            <a:picLocks noChangeAspect="1"/>
          </p:cNvPicPr>
          <p:nvPr userDrawn="1"/>
        </p:nvPicPr>
        <p:blipFill>
          <a:blip r:embed="rId18"/>
          <a:stretch>
            <a:fillRect/>
          </a:stretch>
        </p:blipFill>
        <p:spPr>
          <a:xfrm>
            <a:off x="12237762" y="0"/>
            <a:ext cx="78871" cy="6858000"/>
          </a:xfrm>
          <a:prstGeom prst="rect">
            <a:avLst/>
          </a:prstGeom>
        </p:spPr>
      </p:pic>
    </p:spTree>
    <p:extLst>
      <p:ext uri="{BB962C8B-B14F-4D97-AF65-F5344CB8AC3E}">
        <p14:creationId xmlns:p14="http://schemas.microsoft.com/office/powerpoint/2010/main" val="395129840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795" r:id="rId4"/>
    <p:sldLayoutId id="2147483682" r:id="rId5"/>
    <p:sldLayoutId id="2147483683" r:id="rId6"/>
    <p:sldLayoutId id="2147483684" r:id="rId7"/>
    <p:sldLayoutId id="2147483796" r:id="rId8"/>
    <p:sldLayoutId id="2147483799" r:id="rId9"/>
    <p:sldLayoutId id="2147483798" r:id="rId10"/>
    <p:sldLayoutId id="2147483862" r:id="rId11"/>
    <p:sldLayoutId id="2147483863" r:id="rId12"/>
    <p:sldLayoutId id="2147483811" r:id="rId13"/>
    <p:sldLayoutId id="2147483691" r:id="rId14"/>
    <p:sldLayoutId id="2147483692" r:id="rId15"/>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6F5F8"/>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5EED7E-27A0-39F9-FE14-F1CACACC19D3}"/>
              </a:ext>
            </a:extLst>
          </p:cNvPr>
          <p:cNvPicPr>
            <a:picLocks noChangeAspect="1"/>
          </p:cNvPicPr>
          <p:nvPr userDrawn="1"/>
        </p:nvPicPr>
        <p:blipFill>
          <a:blip r:embed="rId19"/>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763C383A-D38F-54B9-36F7-413F0237A982}"/>
              </a:ext>
            </a:extLst>
          </p:cNvPr>
          <p:cNvPicPr>
            <a:picLocks noChangeAspect="1"/>
          </p:cNvPicPr>
          <p:nvPr userDrawn="1"/>
        </p:nvPicPr>
        <p:blipFill>
          <a:blip r:embed="rId20"/>
          <a:stretch>
            <a:fillRect/>
          </a:stretch>
        </p:blipFill>
        <p:spPr>
          <a:xfrm>
            <a:off x="12237762" y="0"/>
            <a:ext cx="78871" cy="6858000"/>
          </a:xfrm>
          <a:prstGeom prst="rect">
            <a:avLst/>
          </a:prstGeom>
        </p:spPr>
      </p:pic>
    </p:spTree>
    <p:extLst>
      <p:ext uri="{BB962C8B-B14F-4D97-AF65-F5344CB8AC3E}">
        <p14:creationId xmlns:p14="http://schemas.microsoft.com/office/powerpoint/2010/main" val="82053014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866" r:id="rId12"/>
    <p:sldLayoutId id="2147483794" r:id="rId13"/>
    <p:sldLayoutId id="2147483707" r:id="rId14"/>
    <p:sldLayoutId id="2147483708" r:id="rId15"/>
    <p:sldLayoutId id="2147483865" r:id="rId16"/>
    <p:sldLayoutId id="214748390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6F238C-5F24-BE0D-082D-015C5F1C5F74}"/>
              </a:ext>
            </a:extLst>
          </p:cNvPr>
          <p:cNvPicPr>
            <a:picLocks noChangeAspect="1"/>
          </p:cNvPicPr>
          <p:nvPr userDrawn="1"/>
        </p:nvPicPr>
        <p:blipFill>
          <a:blip r:embed="rId11"/>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FBBC54DB-4505-5783-8CCB-37A66B1B99D7}"/>
              </a:ext>
            </a:extLst>
          </p:cNvPr>
          <p:cNvPicPr>
            <a:picLocks noChangeAspect="1"/>
          </p:cNvPicPr>
          <p:nvPr userDrawn="1"/>
        </p:nvPicPr>
        <p:blipFill>
          <a:blip r:embed="rId12"/>
          <a:stretch>
            <a:fillRect/>
          </a:stretch>
        </p:blipFill>
        <p:spPr>
          <a:xfrm>
            <a:off x="12237762" y="0"/>
            <a:ext cx="78871" cy="6858000"/>
          </a:xfrm>
          <a:prstGeom prst="rect">
            <a:avLst/>
          </a:prstGeom>
        </p:spPr>
      </p:pic>
    </p:spTree>
    <p:extLst>
      <p:ext uri="{BB962C8B-B14F-4D97-AF65-F5344CB8AC3E}">
        <p14:creationId xmlns:p14="http://schemas.microsoft.com/office/powerpoint/2010/main" val="3100071840"/>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B45A07-F8ED-D6A3-B297-0A87E7D86374}"/>
              </a:ext>
            </a:extLst>
          </p:cNvPr>
          <p:cNvPicPr>
            <a:picLocks noChangeAspect="1"/>
          </p:cNvPicPr>
          <p:nvPr userDrawn="1"/>
        </p:nvPicPr>
        <p:blipFill>
          <a:blip r:embed="rId11"/>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6A3A0917-A520-43E0-7C47-4F62C8A41486}"/>
              </a:ext>
            </a:extLst>
          </p:cNvPr>
          <p:cNvPicPr>
            <a:picLocks noChangeAspect="1"/>
          </p:cNvPicPr>
          <p:nvPr userDrawn="1"/>
        </p:nvPicPr>
        <p:blipFill>
          <a:blip r:embed="rId12"/>
          <a:stretch>
            <a:fillRect/>
          </a:stretch>
        </p:blipFill>
        <p:spPr>
          <a:xfrm>
            <a:off x="12237762" y="0"/>
            <a:ext cx="78871" cy="6858000"/>
          </a:xfrm>
          <a:prstGeom prst="rect">
            <a:avLst/>
          </a:prstGeom>
        </p:spPr>
      </p:pic>
    </p:spTree>
    <p:extLst>
      <p:ext uri="{BB962C8B-B14F-4D97-AF65-F5344CB8AC3E}">
        <p14:creationId xmlns:p14="http://schemas.microsoft.com/office/powerpoint/2010/main" val="217506209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861" r:id="rId4"/>
    <p:sldLayoutId id="2147483867" r:id="rId5"/>
    <p:sldLayoutId id="2147483870" r:id="rId6"/>
    <p:sldLayoutId id="2147483726" r:id="rId7"/>
    <p:sldLayoutId id="2147483871" r:id="rId8"/>
    <p:sldLayoutId id="214748386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C24034A-3ADF-276D-7403-3781E8192DF2}"/>
              </a:ext>
            </a:extLst>
          </p:cNvPr>
          <p:cNvPicPr>
            <a:picLocks noChangeAspect="1"/>
          </p:cNvPicPr>
          <p:nvPr userDrawn="1"/>
        </p:nvPicPr>
        <p:blipFill>
          <a:blip r:embed="rId14"/>
          <a:stretch>
            <a:fillRect/>
          </a:stretch>
        </p:blipFill>
        <p:spPr>
          <a:xfrm>
            <a:off x="-128240" y="0"/>
            <a:ext cx="78871" cy="6858000"/>
          </a:xfrm>
          <a:prstGeom prst="rect">
            <a:avLst/>
          </a:prstGeom>
        </p:spPr>
      </p:pic>
      <p:pic>
        <p:nvPicPr>
          <p:cNvPr id="9" name="Picture 8">
            <a:extLst>
              <a:ext uri="{FF2B5EF4-FFF2-40B4-BE49-F238E27FC236}">
                <a16:creationId xmlns:a16="http://schemas.microsoft.com/office/drawing/2014/main" id="{4C3F22CA-3D41-85E7-A7CA-C9A223BFDA0C}"/>
              </a:ext>
            </a:extLst>
          </p:cNvPr>
          <p:cNvPicPr>
            <a:picLocks noChangeAspect="1"/>
          </p:cNvPicPr>
          <p:nvPr userDrawn="1"/>
        </p:nvPicPr>
        <p:blipFill>
          <a:blip r:embed="rId15"/>
          <a:stretch>
            <a:fillRect/>
          </a:stretch>
        </p:blipFill>
        <p:spPr>
          <a:xfrm>
            <a:off x="12237762" y="0"/>
            <a:ext cx="78871" cy="6858000"/>
          </a:xfrm>
          <a:prstGeom prst="rect">
            <a:avLst/>
          </a:prstGeom>
        </p:spPr>
      </p:pic>
    </p:spTree>
    <p:extLst>
      <p:ext uri="{BB962C8B-B14F-4D97-AF65-F5344CB8AC3E}">
        <p14:creationId xmlns:p14="http://schemas.microsoft.com/office/powerpoint/2010/main" val="680397355"/>
      </p:ext>
    </p:extLst>
  </p:cSld>
  <p:clrMap bg1="lt1" tx1="dk1" bg2="lt2" tx2="dk2" accent1="accent1" accent2="accent2" accent3="accent3" accent4="accent4" accent5="accent5" accent6="accent6" hlink="hlink" folHlink="folHlink"/>
  <p:sldLayoutIdLst>
    <p:sldLayoutId id="2147483797" r:id="rId1"/>
    <p:sldLayoutId id="2147483864"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0F644BF-E583-0E9C-A713-13741CF020FB}"/>
              </a:ext>
            </a:extLst>
          </p:cNvPr>
          <p:cNvPicPr>
            <a:picLocks noChangeAspect="1"/>
          </p:cNvPicPr>
          <p:nvPr userDrawn="1"/>
        </p:nvPicPr>
        <p:blipFill>
          <a:blip r:embed="rId5"/>
          <a:stretch>
            <a:fillRect/>
          </a:stretch>
        </p:blipFill>
        <p:spPr>
          <a:xfrm>
            <a:off x="-128240" y="0"/>
            <a:ext cx="78871" cy="6858000"/>
          </a:xfrm>
          <a:prstGeom prst="rect">
            <a:avLst/>
          </a:prstGeom>
        </p:spPr>
      </p:pic>
      <p:pic>
        <p:nvPicPr>
          <p:cNvPr id="8" name="Picture 7">
            <a:extLst>
              <a:ext uri="{FF2B5EF4-FFF2-40B4-BE49-F238E27FC236}">
                <a16:creationId xmlns:a16="http://schemas.microsoft.com/office/drawing/2014/main" id="{77DED08B-D81C-75DE-4C14-0F12E7E41256}"/>
              </a:ext>
            </a:extLst>
          </p:cNvPr>
          <p:cNvPicPr>
            <a:picLocks noChangeAspect="1"/>
          </p:cNvPicPr>
          <p:nvPr userDrawn="1"/>
        </p:nvPicPr>
        <p:blipFill>
          <a:blip r:embed="rId6"/>
          <a:stretch>
            <a:fillRect/>
          </a:stretch>
        </p:blipFill>
        <p:spPr>
          <a:xfrm>
            <a:off x="12237762" y="0"/>
            <a:ext cx="78871" cy="6858000"/>
          </a:xfrm>
          <a:prstGeom prst="rect">
            <a:avLst/>
          </a:prstGeom>
        </p:spPr>
      </p:pic>
    </p:spTree>
    <p:extLst>
      <p:ext uri="{BB962C8B-B14F-4D97-AF65-F5344CB8AC3E}">
        <p14:creationId xmlns:p14="http://schemas.microsoft.com/office/powerpoint/2010/main" val="3423529793"/>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452115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4" r:id="rId5"/>
    <p:sldLayoutId id="2147483755" r:id="rId6"/>
    <p:sldLayoutId id="2147483751" r:id="rId7"/>
    <p:sldLayoutId id="2147483752" r:id="rId8"/>
    <p:sldLayoutId id="214748375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351C5C"/>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1AE113-00DD-E652-9DD5-26177D55AF58}"/>
              </a:ext>
            </a:extLst>
          </p:cNvPr>
          <p:cNvPicPr>
            <a:picLocks noChangeAspect="1"/>
          </p:cNvPicPr>
          <p:nvPr userDrawn="1"/>
        </p:nvPicPr>
        <p:blipFill>
          <a:blip r:embed="rId18"/>
          <a:stretch>
            <a:fillRect/>
          </a:stretch>
        </p:blipFill>
        <p:spPr>
          <a:xfrm>
            <a:off x="-128240" y="0"/>
            <a:ext cx="78871" cy="6858000"/>
          </a:xfrm>
          <a:prstGeom prst="rect">
            <a:avLst/>
          </a:prstGeom>
        </p:spPr>
      </p:pic>
      <p:pic>
        <p:nvPicPr>
          <p:cNvPr id="6" name="Picture 5">
            <a:extLst>
              <a:ext uri="{FF2B5EF4-FFF2-40B4-BE49-F238E27FC236}">
                <a16:creationId xmlns:a16="http://schemas.microsoft.com/office/drawing/2014/main" id="{F6E4E17D-B7E4-AE4B-6FD5-67203E1E8181}"/>
              </a:ext>
            </a:extLst>
          </p:cNvPr>
          <p:cNvPicPr>
            <a:picLocks noChangeAspect="1"/>
          </p:cNvPicPr>
          <p:nvPr userDrawn="1"/>
        </p:nvPicPr>
        <p:blipFill>
          <a:blip r:embed="rId19"/>
          <a:stretch>
            <a:fillRect/>
          </a:stretch>
        </p:blipFill>
        <p:spPr>
          <a:xfrm>
            <a:off x="12237762" y="0"/>
            <a:ext cx="78871" cy="6858000"/>
          </a:xfrm>
          <a:prstGeom prst="rect">
            <a:avLst/>
          </a:prstGeom>
        </p:spPr>
      </p:pic>
    </p:spTree>
    <p:extLst>
      <p:ext uri="{BB962C8B-B14F-4D97-AF65-F5344CB8AC3E}">
        <p14:creationId xmlns:p14="http://schemas.microsoft.com/office/powerpoint/2010/main" val="3283444625"/>
      </p:ext>
    </p:extLst>
  </p:cSld>
  <p:clrMap bg1="lt1" tx1="dk1" bg2="lt2" tx2="dk2" accent1="accent1" accent2="accent2" accent3="accent3" accent4="accent4" accent5="accent5" accent6="accent6" hlink="hlink" folHlink="folHlink"/>
  <p:sldLayoutIdLst>
    <p:sldLayoutId id="2147483778" r:id="rId1"/>
    <p:sldLayoutId id="2147483705" r:id="rId2"/>
    <p:sldLayoutId id="2147483649" r:id="rId3"/>
    <p:sldLayoutId id="2147483779" r:id="rId4"/>
    <p:sldLayoutId id="2147483780" r:id="rId5"/>
    <p:sldLayoutId id="2147483781" r:id="rId6"/>
    <p:sldLayoutId id="2147483787" r:id="rId7"/>
    <p:sldLayoutId id="2147483792" r:id="rId8"/>
    <p:sldLayoutId id="2147483782" r:id="rId9"/>
    <p:sldLayoutId id="2147483783" r:id="rId10"/>
    <p:sldLayoutId id="2147483784" r:id="rId11"/>
    <p:sldLayoutId id="2147483786" r:id="rId12"/>
    <p:sldLayoutId id="2147483788" r:id="rId13"/>
    <p:sldLayoutId id="2147483763" r:id="rId14"/>
    <p:sldLayoutId id="2147483706" r:id="rId15"/>
    <p:sldLayoutId id="2147483785" r:id="rId1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43427F-39F8-4BA2-4A21-8D1497C742CE}"/>
              </a:ext>
            </a:extLst>
          </p:cNvPr>
          <p:cNvPicPr>
            <a:picLocks noChangeAspect="1"/>
          </p:cNvPicPr>
          <p:nvPr userDrawn="1"/>
        </p:nvPicPr>
        <p:blipFill>
          <a:blip r:embed="rId18"/>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2913B626-159C-FCE5-134B-9949D76ADABD}"/>
              </a:ext>
            </a:extLst>
          </p:cNvPr>
          <p:cNvPicPr>
            <a:picLocks noChangeAspect="1"/>
          </p:cNvPicPr>
          <p:nvPr userDrawn="1"/>
        </p:nvPicPr>
        <p:blipFill>
          <a:blip r:embed="rId19"/>
          <a:stretch>
            <a:fillRect/>
          </a:stretch>
        </p:blipFill>
        <p:spPr>
          <a:xfrm>
            <a:off x="12237762" y="0"/>
            <a:ext cx="78871" cy="6858000"/>
          </a:xfrm>
          <a:prstGeom prst="rect">
            <a:avLst/>
          </a:prstGeom>
        </p:spPr>
      </p:pic>
    </p:spTree>
    <p:extLst>
      <p:ext uri="{BB962C8B-B14F-4D97-AF65-F5344CB8AC3E}">
        <p14:creationId xmlns:p14="http://schemas.microsoft.com/office/powerpoint/2010/main" val="517126417"/>
      </p:ext>
    </p:extLst>
  </p:cSld>
  <p:clrMap bg1="lt1" tx1="dk1" bg2="lt2" tx2="dk2" accent1="accent1" accent2="accent2" accent3="accent3" accent4="accent4" accent5="accent5" accent6="accent6" hlink="hlink" folHlink="folHlink"/>
  <p:sldLayoutIdLst>
    <p:sldLayoutId id="2147483685" r:id="rId1"/>
    <p:sldLayoutId id="2147483789" r:id="rId2"/>
    <p:sldLayoutId id="2147483730" r:id="rId3"/>
    <p:sldLayoutId id="2147483767" r:id="rId4"/>
    <p:sldLayoutId id="2147483687" r:id="rId5"/>
    <p:sldLayoutId id="2147483686" r:id="rId6"/>
    <p:sldLayoutId id="2147483791" r:id="rId7"/>
    <p:sldLayoutId id="2147483764" r:id="rId8"/>
    <p:sldLayoutId id="2147483773" r:id="rId9"/>
    <p:sldLayoutId id="2147483765" r:id="rId10"/>
    <p:sldLayoutId id="2147483768" r:id="rId11"/>
    <p:sldLayoutId id="2147483688" r:id="rId12"/>
    <p:sldLayoutId id="2147483689" r:id="rId13"/>
    <p:sldLayoutId id="2147483731" r:id="rId14"/>
    <p:sldLayoutId id="2147483766" r:id="rId15"/>
    <p:sldLayoutId id="2147483804" r:id="rId1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106A422-490E-68ED-166D-62606FAA1BF3}"/>
              </a:ext>
            </a:extLst>
          </p:cNvPr>
          <p:cNvPicPr>
            <a:picLocks noChangeAspect="1"/>
          </p:cNvPicPr>
          <p:nvPr userDrawn="1"/>
        </p:nvPicPr>
        <p:blipFill>
          <a:blip r:embed="rId8"/>
          <a:stretch>
            <a:fillRect/>
          </a:stretch>
        </p:blipFill>
        <p:spPr>
          <a:xfrm>
            <a:off x="-132372" y="0"/>
            <a:ext cx="88900" cy="6858000"/>
          </a:xfrm>
          <a:prstGeom prst="rect">
            <a:avLst/>
          </a:prstGeom>
        </p:spPr>
      </p:pic>
      <p:pic>
        <p:nvPicPr>
          <p:cNvPr id="4" name="Picture 3">
            <a:extLst>
              <a:ext uri="{FF2B5EF4-FFF2-40B4-BE49-F238E27FC236}">
                <a16:creationId xmlns:a16="http://schemas.microsoft.com/office/drawing/2014/main" id="{A6F2C9FD-5195-CC65-B7E7-C6E13A0379EF}"/>
              </a:ext>
            </a:extLst>
          </p:cNvPr>
          <p:cNvPicPr>
            <a:picLocks noChangeAspect="1"/>
          </p:cNvPicPr>
          <p:nvPr userDrawn="1"/>
        </p:nvPicPr>
        <p:blipFill>
          <a:blip r:embed="rId9"/>
          <a:srcRect/>
          <a:stretch/>
        </p:blipFill>
        <p:spPr>
          <a:xfrm>
            <a:off x="12235472" y="0"/>
            <a:ext cx="88900" cy="6858000"/>
          </a:xfrm>
          <a:prstGeom prst="rect">
            <a:avLst/>
          </a:prstGeom>
        </p:spPr>
      </p:pic>
    </p:spTree>
    <p:extLst>
      <p:ext uri="{BB962C8B-B14F-4D97-AF65-F5344CB8AC3E}">
        <p14:creationId xmlns:p14="http://schemas.microsoft.com/office/powerpoint/2010/main" val="517126417"/>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690" r:id="rId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rgbClr val="F3F2F5"/>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006858-59DF-C952-1AB2-DCF11F8732E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5"/>
              </a:ext>
            </a:extLst>
          </a:blip>
          <a:srcRect/>
          <a:stretch/>
        </p:blipFill>
        <p:spPr>
          <a:xfrm>
            <a:off x="-130082" y="0"/>
            <a:ext cx="84319" cy="6858000"/>
          </a:xfrm>
          <a:prstGeom prst="rect">
            <a:avLst/>
          </a:prstGeom>
        </p:spPr>
      </p:pic>
      <p:pic>
        <p:nvPicPr>
          <p:cNvPr id="3" name="Picture 3">
            <a:extLst>
              <a:ext uri="{FF2B5EF4-FFF2-40B4-BE49-F238E27FC236}">
                <a16:creationId xmlns:a16="http://schemas.microsoft.com/office/drawing/2014/main" id="{60B10D83-6737-3557-C72B-43707FC1E624}"/>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6"/>
              </a:ext>
            </a:extLst>
          </a:blip>
          <a:srcRect/>
          <a:stretch/>
        </p:blipFill>
        <p:spPr>
          <a:xfrm>
            <a:off x="12237762" y="0"/>
            <a:ext cx="84319" cy="6858000"/>
          </a:xfrm>
          <a:prstGeom prst="rect">
            <a:avLst/>
          </a:prstGeom>
        </p:spPr>
      </p:pic>
    </p:spTree>
    <p:extLst>
      <p:ext uri="{BB962C8B-B14F-4D97-AF65-F5344CB8AC3E}">
        <p14:creationId xmlns:p14="http://schemas.microsoft.com/office/powerpoint/2010/main" val="3364821255"/>
      </p:ext>
    </p:extLst>
  </p:cSld>
  <p:clrMap bg1="lt1" tx1="dk1" bg2="lt2" tx2="dk2" accent1="accent1" accent2="accent2" accent3="accent3" accent4="accent4" accent5="accent5" accent6="accent6" hlink="hlink" folHlink="folHlink"/>
  <p:sldLayoutIdLst>
    <p:sldLayoutId id="2147483769" r:id="rId1"/>
    <p:sldLayoutId id="2147483790" r:id="rId2"/>
    <p:sldLayoutId id="2147483770" r:id="rId3"/>
    <p:sldLayoutId id="2147483800" r:id="rId4"/>
    <p:sldLayoutId id="2147483771" r:id="rId5"/>
    <p:sldLayoutId id="2147483801" r:id="rId6"/>
    <p:sldLayoutId id="2147483802" r:id="rId7"/>
    <p:sldLayoutId id="2147483803" r:id="rId8"/>
    <p:sldLayoutId id="2147483772" r:id="rId9"/>
    <p:sldLayoutId id="2147483774" r:id="rId10"/>
    <p:sldLayoutId id="2147483793" r:id="rId11"/>
    <p:sldLayoutId id="2147483724" r:id="rId12"/>
    <p:sldLayoutId id="2147483728" r:id="rId13"/>
    <p:sldLayoutId id="2147483729" r:id="rId14"/>
    <p:sldLayoutId id="2147483725" r:id="rId15"/>
    <p:sldLayoutId id="2147483775" r:id="rId16"/>
    <p:sldLayoutId id="2147483776" r:id="rId17"/>
    <p:sldLayoutId id="2147483777" r:id="rId18"/>
    <p:sldLayoutId id="2147483727" r:id="rId19"/>
    <p:sldLayoutId id="2147483805" r:id="rId20"/>
    <p:sldLayoutId id="2147483824" r:id="rId21"/>
    <p:sldLayoutId id="2147483825" r:id="rId22"/>
    <p:sldLayoutId id="2147483860"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43427F-39F8-4BA2-4A21-8D1497C742CE}"/>
              </a:ext>
            </a:extLst>
          </p:cNvPr>
          <p:cNvPicPr>
            <a:picLocks noChangeAspect="1"/>
          </p:cNvPicPr>
          <p:nvPr userDrawn="1"/>
        </p:nvPicPr>
        <p:blipFill>
          <a:blip r:embed="rId18"/>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2913B626-159C-FCE5-134B-9949D76ADABD}"/>
              </a:ext>
            </a:extLst>
          </p:cNvPr>
          <p:cNvPicPr>
            <a:picLocks noChangeAspect="1"/>
          </p:cNvPicPr>
          <p:nvPr userDrawn="1"/>
        </p:nvPicPr>
        <p:blipFill>
          <a:blip r:embed="rId19"/>
          <a:stretch>
            <a:fillRect/>
          </a:stretch>
        </p:blipFill>
        <p:spPr>
          <a:xfrm>
            <a:off x="12237762" y="0"/>
            <a:ext cx="78871" cy="6858000"/>
          </a:xfrm>
          <a:prstGeom prst="rect">
            <a:avLst/>
          </a:prstGeom>
        </p:spPr>
      </p:pic>
    </p:spTree>
    <p:extLst>
      <p:ext uri="{BB962C8B-B14F-4D97-AF65-F5344CB8AC3E}">
        <p14:creationId xmlns:p14="http://schemas.microsoft.com/office/powerpoint/2010/main" val="2349182575"/>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 id="2147483886" r:id="rId13"/>
    <p:sldLayoutId id="2147483887" r:id="rId14"/>
    <p:sldLayoutId id="2147483888" r:id="rId15"/>
    <p:sldLayoutId id="2147483889" r:id="rId1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43427F-39F8-4BA2-4A21-8D1497C742CE}"/>
              </a:ext>
            </a:extLst>
          </p:cNvPr>
          <p:cNvPicPr>
            <a:picLocks noChangeAspect="1"/>
          </p:cNvPicPr>
          <p:nvPr userDrawn="1"/>
        </p:nvPicPr>
        <p:blipFill>
          <a:blip r:embed="rId18"/>
          <a:stretch>
            <a:fillRect/>
          </a:stretch>
        </p:blipFill>
        <p:spPr>
          <a:xfrm>
            <a:off x="-128240" y="0"/>
            <a:ext cx="78871" cy="6858000"/>
          </a:xfrm>
          <a:prstGeom prst="rect">
            <a:avLst/>
          </a:prstGeom>
        </p:spPr>
      </p:pic>
      <p:pic>
        <p:nvPicPr>
          <p:cNvPr id="5" name="Picture 4">
            <a:extLst>
              <a:ext uri="{FF2B5EF4-FFF2-40B4-BE49-F238E27FC236}">
                <a16:creationId xmlns:a16="http://schemas.microsoft.com/office/drawing/2014/main" id="{2913B626-159C-FCE5-134B-9949D76ADABD}"/>
              </a:ext>
            </a:extLst>
          </p:cNvPr>
          <p:cNvPicPr>
            <a:picLocks noChangeAspect="1"/>
          </p:cNvPicPr>
          <p:nvPr userDrawn="1"/>
        </p:nvPicPr>
        <p:blipFill>
          <a:blip r:embed="rId19"/>
          <a:stretch>
            <a:fillRect/>
          </a:stretch>
        </p:blipFill>
        <p:spPr>
          <a:xfrm>
            <a:off x="12237762" y="0"/>
            <a:ext cx="78871" cy="6858000"/>
          </a:xfrm>
          <a:prstGeom prst="rect">
            <a:avLst/>
          </a:prstGeom>
        </p:spPr>
      </p:pic>
    </p:spTree>
    <p:extLst>
      <p:ext uri="{BB962C8B-B14F-4D97-AF65-F5344CB8AC3E}">
        <p14:creationId xmlns:p14="http://schemas.microsoft.com/office/powerpoint/2010/main" val="517126417"/>
      </p:ext>
    </p:extLst>
  </p:cSld>
  <p:clrMap bg1="lt1" tx1="dk1" bg2="lt2" tx2="dk2" accent1="accent1" accent2="accent2" accent3="accent3" accent4="accent4" accent5="accent5" accent6="accent6" hlink="hlink" folHlink="folHlink"/>
  <p:sldLayoutIdLst>
    <p:sldLayoutId id="2147483891" r:id="rId1"/>
    <p:sldLayoutId id="2147483892" r:id="rId2"/>
    <p:sldLayoutId id="2147483893" r:id="rId3"/>
    <p:sldLayoutId id="2147483894" r:id="rId4"/>
    <p:sldLayoutId id="2147483895" r:id="rId5"/>
    <p:sldLayoutId id="2147483896" r:id="rId6"/>
    <p:sldLayoutId id="2147483897" r:id="rId7"/>
    <p:sldLayoutId id="2147483898" r:id="rId8"/>
    <p:sldLayoutId id="2147483899" r:id="rId9"/>
    <p:sldLayoutId id="2147483900" r:id="rId10"/>
    <p:sldLayoutId id="2147483901" r:id="rId11"/>
    <p:sldLayoutId id="2147483902" r:id="rId12"/>
    <p:sldLayoutId id="2147483903" r:id="rId13"/>
    <p:sldLayoutId id="2147483904" r:id="rId14"/>
    <p:sldLayoutId id="2147483905" r:id="rId15"/>
    <p:sldLayoutId id="2147483816" r:id="rId16"/>
  </p:sldLayoutIdLst>
  <p:txStyles>
    <p:title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2.xml"/></Relationships>
</file>

<file path=ppt/slides/_rels/slide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xml"/><Relationship Id="rId1" Type="http://schemas.openxmlformats.org/officeDocument/2006/relationships/slideLayout" Target="../slideLayouts/slideLayout167.xml"/></Relationships>
</file>

<file path=ppt/slides/_rels/slide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xml"/><Relationship Id="rId1" Type="http://schemas.openxmlformats.org/officeDocument/2006/relationships/slideLayout" Target="../slideLayouts/slideLayout21.xml"/><Relationship Id="rId5" Type="http://schemas.openxmlformats.org/officeDocument/2006/relationships/image" Target="../media/image53.png"/><Relationship Id="rId4" Type="http://schemas.openxmlformats.org/officeDocument/2006/relationships/image" Target="../media/image52.png"/></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diagramData" Target="../diagrams/data4.xml"/><Relationship Id="rId26" Type="http://schemas.openxmlformats.org/officeDocument/2006/relationships/diagramColors" Target="../diagrams/colors5.xml"/><Relationship Id="rId3" Type="http://schemas.openxmlformats.org/officeDocument/2006/relationships/diagramData" Target="../diagrams/data1.xml"/><Relationship Id="rId21" Type="http://schemas.openxmlformats.org/officeDocument/2006/relationships/diagramColors" Target="../diagrams/colors4.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5" Type="http://schemas.openxmlformats.org/officeDocument/2006/relationships/diagramQuickStyle" Target="../diagrams/quickStyle5.xml"/><Relationship Id="rId2" Type="http://schemas.openxmlformats.org/officeDocument/2006/relationships/notesSlide" Target="../notesSlides/notesSlide8.xml"/><Relationship Id="rId16" Type="http://schemas.openxmlformats.org/officeDocument/2006/relationships/diagramColors" Target="../diagrams/colors3.xml"/><Relationship Id="rId20" Type="http://schemas.openxmlformats.org/officeDocument/2006/relationships/diagramQuickStyle" Target="../diagrams/quickStyle4.xml"/><Relationship Id="rId29" Type="http://schemas.openxmlformats.org/officeDocument/2006/relationships/diagramLayout" Target="../diagrams/layout6.xml"/><Relationship Id="rId1" Type="http://schemas.openxmlformats.org/officeDocument/2006/relationships/slideLayout" Target="../slideLayouts/slideLayout36.xml"/><Relationship Id="rId6" Type="http://schemas.openxmlformats.org/officeDocument/2006/relationships/diagramColors" Target="../diagrams/colors1.xml"/><Relationship Id="rId11" Type="http://schemas.openxmlformats.org/officeDocument/2006/relationships/diagramColors" Target="../diagrams/colors2.xml"/><Relationship Id="rId24" Type="http://schemas.openxmlformats.org/officeDocument/2006/relationships/diagramLayout" Target="../diagrams/layout5.xml"/><Relationship Id="rId32" Type="http://schemas.microsoft.com/office/2007/relationships/diagramDrawing" Target="../diagrams/drawing6.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23" Type="http://schemas.openxmlformats.org/officeDocument/2006/relationships/diagramData" Target="../diagrams/data5.xml"/><Relationship Id="rId28" Type="http://schemas.openxmlformats.org/officeDocument/2006/relationships/diagramData" Target="../diagrams/data6.xml"/><Relationship Id="rId10" Type="http://schemas.openxmlformats.org/officeDocument/2006/relationships/diagramQuickStyle" Target="../diagrams/quickStyle2.xml"/><Relationship Id="rId19" Type="http://schemas.openxmlformats.org/officeDocument/2006/relationships/diagramLayout" Target="../diagrams/layout4.xml"/><Relationship Id="rId31" Type="http://schemas.openxmlformats.org/officeDocument/2006/relationships/diagramColors" Target="../diagrams/colors6.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microsoft.com/office/2007/relationships/diagramDrawing" Target="../diagrams/drawing4.xml"/><Relationship Id="rId27" Type="http://schemas.microsoft.com/office/2007/relationships/diagramDrawing" Target="../diagrams/drawing5.xml"/><Relationship Id="rId30"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microsoft.com/office/2018/10/relationships/comments" Target="../comments/modernComment_7FFFFB97_F5A3BA1C.xml"/><Relationship Id="rId2" Type="http://schemas.openxmlformats.org/officeDocument/2006/relationships/notesSlide" Target="../notesSlides/notesSlide9.xml"/><Relationship Id="rId1" Type="http://schemas.openxmlformats.org/officeDocument/2006/relationships/slideLayout" Target="../slideLayouts/slideLayout39.xml"/><Relationship Id="rId4" Type="http://schemas.openxmlformats.org/officeDocument/2006/relationships/image" Target="../media/image54.jpeg"/></Relationships>
</file>

<file path=ppt/slides/_rels/slide1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0.xml"/><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1.xml"/><Relationship Id="rId1" Type="http://schemas.openxmlformats.org/officeDocument/2006/relationships/slideLayout" Target="../slideLayouts/slideLayout48.xml"/></Relationships>
</file>

<file path=ppt/slides/_rels/slide14.xml.rels><?xml version="1.0" encoding="UTF-8" standalone="yes"?>
<Relationships xmlns="http://schemas.openxmlformats.org/package/2006/relationships"><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notesSlide" Target="../notesSlides/notesSlide12.xml"/><Relationship Id="rId1" Type="http://schemas.openxmlformats.org/officeDocument/2006/relationships/slideLayout" Target="../slideLayouts/slideLayout47.xml"/><Relationship Id="rId6" Type="http://schemas.openxmlformats.org/officeDocument/2006/relationships/image" Target="../media/image60.svg"/><Relationship Id="rId5" Type="http://schemas.openxmlformats.org/officeDocument/2006/relationships/image" Target="../media/image59.svg"/><Relationship Id="rId4" Type="http://schemas.openxmlformats.org/officeDocument/2006/relationships/image" Target="../media/image58.svg"/></Relationships>
</file>

<file path=ppt/slides/_rels/slide15.xml.rels><?xml version="1.0" encoding="UTF-8" standalone="yes"?>
<Relationships xmlns="http://schemas.openxmlformats.org/package/2006/relationships"><Relationship Id="rId3" Type="http://schemas.microsoft.com/office/2018/10/relationships/comments" Target="../comments/modernComment_7FFFFB8D_F422EE90.xml"/><Relationship Id="rId2" Type="http://schemas.openxmlformats.org/officeDocument/2006/relationships/notesSlide" Target="../notesSlides/notesSlide13.xml"/><Relationship Id="rId1" Type="http://schemas.openxmlformats.org/officeDocument/2006/relationships/slideLayout" Target="../slideLayouts/slideLayout35.xml"/><Relationship Id="rId5" Type="http://schemas.openxmlformats.org/officeDocument/2006/relationships/image" Target="../media/image63.svg"/><Relationship Id="rId4" Type="http://schemas.openxmlformats.org/officeDocument/2006/relationships/image" Target="../media/image62.jpeg"/></Relationships>
</file>

<file path=ppt/slides/_rels/slide1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4.xml"/><Relationship Id="rId1" Type="http://schemas.openxmlformats.org/officeDocument/2006/relationships/slideLayout" Target="../slideLayouts/slideLayout175.xml"/></Relationships>
</file>

<file path=ppt/slides/_rels/slide17.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notesSlide" Target="../notesSlides/notesSlide15.xml"/><Relationship Id="rId1" Type="http://schemas.openxmlformats.org/officeDocument/2006/relationships/slideLayout" Target="../slideLayouts/slideLayout183.xml"/><Relationship Id="rId6" Type="http://schemas.openxmlformats.org/officeDocument/2006/relationships/image" Target="../media/image68.png"/><Relationship Id="rId5" Type="http://schemas.openxmlformats.org/officeDocument/2006/relationships/image" Target="../media/image67.svg"/><Relationship Id="rId4" Type="http://schemas.openxmlformats.org/officeDocument/2006/relationships/image" Target="../media/image66.png"/></Relationships>
</file>

<file path=ppt/slides/_rels/slide18.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notesSlide" Target="../notesSlides/notesSlide16.xml"/><Relationship Id="rId1" Type="http://schemas.openxmlformats.org/officeDocument/2006/relationships/slideLayout" Target="../slideLayouts/slideLayout183.xml"/></Relationships>
</file>

<file path=ppt/slides/_rels/slide1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3" Type="http://schemas.microsoft.com/office/2018/10/relationships/comments" Target="../comments/modernComment_7FFFFB78_935026AE.xml"/><Relationship Id="rId2" Type="http://schemas.openxmlformats.org/officeDocument/2006/relationships/notesSlide" Target="../notesSlides/notesSlide18.xml"/><Relationship Id="rId1" Type="http://schemas.openxmlformats.org/officeDocument/2006/relationships/slideLayout" Target="../slideLayouts/slideLayout35.xml"/><Relationship Id="rId5" Type="http://schemas.openxmlformats.org/officeDocument/2006/relationships/image" Target="../media/image63.svg"/><Relationship Id="rId4" Type="http://schemas.openxmlformats.org/officeDocument/2006/relationships/image" Target="../media/image71.jpeg"/></Relationships>
</file>

<file path=ppt/slides/_rels/slide21.xml.rels><?xml version="1.0" encoding="UTF-8" standalone="yes"?>
<Relationships xmlns="http://schemas.openxmlformats.org/package/2006/relationships"><Relationship Id="rId3" Type="http://schemas.microsoft.com/office/2018/10/relationships/comments" Target="../comments/modernComment_7FFFFB8C_934DF8B0.xml"/><Relationship Id="rId2" Type="http://schemas.openxmlformats.org/officeDocument/2006/relationships/notesSlide" Target="../notesSlides/notesSlide19.xml"/><Relationship Id="rId1" Type="http://schemas.openxmlformats.org/officeDocument/2006/relationships/slideLayout" Target="../slideLayouts/slideLayout110.xml"/><Relationship Id="rId5" Type="http://schemas.openxmlformats.org/officeDocument/2006/relationships/image" Target="../media/image63.svg"/><Relationship Id="rId4" Type="http://schemas.openxmlformats.org/officeDocument/2006/relationships/image" Target="../media/image7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0.xml"/><Relationship Id="rId1" Type="http://schemas.openxmlformats.org/officeDocument/2006/relationships/slideLayout" Target="../slideLayouts/slideLayout91.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6.png"/></Relationships>
</file>

<file path=ppt/slides/_rels/slide24.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notesSlide" Target="../notesSlides/notesSlide21.xml"/><Relationship Id="rId1" Type="http://schemas.openxmlformats.org/officeDocument/2006/relationships/slideLayout" Target="../slideLayouts/slideLayout110.xml"/><Relationship Id="rId5" Type="http://schemas.openxmlformats.org/officeDocument/2006/relationships/image" Target="../media/image75.png"/><Relationship Id="rId4" Type="http://schemas.openxmlformats.org/officeDocument/2006/relationships/image" Target="../media/image74.png"/></Relationships>
</file>

<file path=ppt/slides/_rels/slide25.xml.rels><?xml version="1.0" encoding="UTF-8" standalone="yes"?>
<Relationships xmlns="http://schemas.openxmlformats.org/package/2006/relationships"><Relationship Id="rId8" Type="http://schemas.openxmlformats.org/officeDocument/2006/relationships/image" Target="../media/image80.svg"/><Relationship Id="rId13" Type="http://schemas.openxmlformats.org/officeDocument/2006/relationships/image" Target="../media/image85.svg"/><Relationship Id="rId3" Type="http://schemas.microsoft.com/office/2018/10/relationships/comments" Target="../comments/modernComment_146_EA2FA904.xml"/><Relationship Id="rId7" Type="http://schemas.openxmlformats.org/officeDocument/2006/relationships/image" Target="../media/image79.svg"/><Relationship Id="rId12" Type="http://schemas.openxmlformats.org/officeDocument/2006/relationships/image" Target="../media/image84.svg"/><Relationship Id="rId2" Type="http://schemas.openxmlformats.org/officeDocument/2006/relationships/notesSlide" Target="../notesSlides/notesSlide22.xml"/><Relationship Id="rId1" Type="http://schemas.openxmlformats.org/officeDocument/2006/relationships/slideLayout" Target="../slideLayouts/slideLayout108.xml"/><Relationship Id="rId6" Type="http://schemas.openxmlformats.org/officeDocument/2006/relationships/image" Target="../media/image78.svg"/><Relationship Id="rId11" Type="http://schemas.openxmlformats.org/officeDocument/2006/relationships/image" Target="../media/image83.svg"/><Relationship Id="rId5" Type="http://schemas.openxmlformats.org/officeDocument/2006/relationships/image" Target="../media/image77.svg"/><Relationship Id="rId15" Type="http://schemas.openxmlformats.org/officeDocument/2006/relationships/image" Target="../media/image87.svg"/><Relationship Id="rId10" Type="http://schemas.openxmlformats.org/officeDocument/2006/relationships/image" Target="../media/image82.svg"/><Relationship Id="rId4" Type="http://schemas.openxmlformats.org/officeDocument/2006/relationships/image" Target="../media/image76.svg"/><Relationship Id="rId9" Type="http://schemas.openxmlformats.org/officeDocument/2006/relationships/image" Target="../media/image81.svg"/><Relationship Id="rId14" Type="http://schemas.openxmlformats.org/officeDocument/2006/relationships/image" Target="../media/image86.svg"/></Relationships>
</file>

<file path=ppt/slides/_rels/slide26.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notesSlide" Target="../notesSlides/notesSlide23.xml"/><Relationship Id="rId1" Type="http://schemas.openxmlformats.org/officeDocument/2006/relationships/slideLayout" Target="../slideLayouts/slideLayout108.xml"/><Relationship Id="rId4" Type="http://schemas.openxmlformats.org/officeDocument/2006/relationships/image" Target="../media/image89.svg"/></Relationships>
</file>

<file path=ppt/slides/_rels/slide27.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notesSlide" Target="../notesSlides/notesSlide24.xml"/><Relationship Id="rId1" Type="http://schemas.openxmlformats.org/officeDocument/2006/relationships/slideLayout" Target="../slideLayouts/slideLayout108.xml"/><Relationship Id="rId4" Type="http://schemas.openxmlformats.org/officeDocument/2006/relationships/image" Target="../media/image91.svg"/></Relationships>
</file>

<file path=ppt/slides/_rels/slide2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5.xml"/><Relationship Id="rId1" Type="http://schemas.openxmlformats.org/officeDocument/2006/relationships/slideLayout" Target="../slideLayouts/slideLayout114.xml"/><Relationship Id="rId4" Type="http://schemas.openxmlformats.org/officeDocument/2006/relationships/image" Target="../media/image93.jpeg"/></Relationships>
</file>

<file path=ppt/slides/_rels/slide2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6.xml"/><Relationship Id="rId1" Type="http://schemas.openxmlformats.org/officeDocument/2006/relationships/slideLayout" Target="../slideLayouts/slideLayout114.xml"/><Relationship Id="rId4" Type="http://schemas.openxmlformats.org/officeDocument/2006/relationships/image" Target="../media/image92.png"/></Relationships>
</file>

<file path=ppt/slides/_rels/slide3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7.xml"/><Relationship Id="rId1" Type="http://schemas.openxmlformats.org/officeDocument/2006/relationships/slideLayout" Target="../slideLayouts/slideLayout114.xml"/><Relationship Id="rId4" Type="http://schemas.openxmlformats.org/officeDocument/2006/relationships/image" Target="../media/image95.png"/></Relationships>
</file>

<file path=ppt/slides/_rels/slide3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8.xml"/><Relationship Id="rId1" Type="http://schemas.openxmlformats.org/officeDocument/2006/relationships/slideLayout" Target="../slideLayouts/slideLayout12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0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7.png"/><Relationship Id="rId4" Type="http://schemas.openxmlformats.org/officeDocument/2006/relationships/notesSlide" Target="../notesSlides/notesSlide2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6.xml"/></Relationships>
</file>

<file path=ppt/slides/_rels/slide35.xml.rels><?xml version="1.0" encoding="UTF-8" standalone="yes"?>
<Relationships xmlns="http://schemas.openxmlformats.org/package/2006/relationships"><Relationship Id="rId3" Type="http://schemas.openxmlformats.org/officeDocument/2006/relationships/image" Target="../media/image99.svg"/><Relationship Id="rId2" Type="http://schemas.openxmlformats.org/officeDocument/2006/relationships/image" Target="../media/image98.svg"/><Relationship Id="rId1" Type="http://schemas.openxmlformats.org/officeDocument/2006/relationships/slideLayout" Target="../slideLayouts/slideLayout1.xml"/><Relationship Id="rId5" Type="http://schemas.openxmlformats.org/officeDocument/2006/relationships/image" Target="../media/image101.svg"/><Relationship Id="rId4" Type="http://schemas.openxmlformats.org/officeDocument/2006/relationships/image" Target="../media/image100.svg"/></Relationships>
</file>

<file path=ppt/slides/_rels/slide36.xml.rels><?xml version="1.0" encoding="UTF-8" standalone="yes"?>
<Relationships xmlns="http://schemas.openxmlformats.org/package/2006/relationships"><Relationship Id="rId8" Type="http://schemas.openxmlformats.org/officeDocument/2006/relationships/image" Target="../media/image108.svg"/><Relationship Id="rId13" Type="http://schemas.openxmlformats.org/officeDocument/2006/relationships/image" Target="../media/image113.svg"/><Relationship Id="rId3" Type="http://schemas.openxmlformats.org/officeDocument/2006/relationships/image" Target="../media/image103.svg"/><Relationship Id="rId7" Type="http://schemas.openxmlformats.org/officeDocument/2006/relationships/image" Target="../media/image107.svg"/><Relationship Id="rId12" Type="http://schemas.openxmlformats.org/officeDocument/2006/relationships/image" Target="../media/image112.svg"/><Relationship Id="rId2" Type="http://schemas.openxmlformats.org/officeDocument/2006/relationships/image" Target="../media/image102.svg"/><Relationship Id="rId1" Type="http://schemas.openxmlformats.org/officeDocument/2006/relationships/slideLayout" Target="../slideLayouts/slideLayout1.xml"/><Relationship Id="rId6" Type="http://schemas.openxmlformats.org/officeDocument/2006/relationships/image" Target="../media/image106.svg"/><Relationship Id="rId11" Type="http://schemas.openxmlformats.org/officeDocument/2006/relationships/image" Target="../media/image111.svg"/><Relationship Id="rId5" Type="http://schemas.openxmlformats.org/officeDocument/2006/relationships/image" Target="../media/image105.svg"/><Relationship Id="rId15" Type="http://schemas.openxmlformats.org/officeDocument/2006/relationships/image" Target="../media/image115.svg"/><Relationship Id="rId10" Type="http://schemas.openxmlformats.org/officeDocument/2006/relationships/image" Target="../media/image110.svg"/><Relationship Id="rId4" Type="http://schemas.openxmlformats.org/officeDocument/2006/relationships/image" Target="../media/image104.svg"/><Relationship Id="rId9" Type="http://schemas.openxmlformats.org/officeDocument/2006/relationships/image" Target="../media/image109.svg"/><Relationship Id="rId14" Type="http://schemas.openxmlformats.org/officeDocument/2006/relationships/image" Target="../media/image114.svg"/></Relationships>
</file>

<file path=ppt/slides/_rels/slide37.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123.svg"/><Relationship Id="rId3" Type="http://schemas.openxmlformats.org/officeDocument/2006/relationships/image" Target="../media/image117.svg"/><Relationship Id="rId7" Type="http://schemas.openxmlformats.org/officeDocument/2006/relationships/image" Target="../media/image120.svg"/><Relationship Id="rId12" Type="http://schemas.openxmlformats.org/officeDocument/2006/relationships/image" Target="../media/image112.svg"/><Relationship Id="rId2" Type="http://schemas.openxmlformats.org/officeDocument/2006/relationships/image" Target="../media/image116.svg"/><Relationship Id="rId1" Type="http://schemas.openxmlformats.org/officeDocument/2006/relationships/slideLayout" Target="../slideLayouts/slideLayout18.xml"/><Relationship Id="rId6" Type="http://schemas.openxmlformats.org/officeDocument/2006/relationships/image" Target="../media/image106.svg"/><Relationship Id="rId11" Type="http://schemas.openxmlformats.org/officeDocument/2006/relationships/image" Target="../media/image122.svg"/><Relationship Id="rId5" Type="http://schemas.openxmlformats.org/officeDocument/2006/relationships/image" Target="../media/image119.svg"/><Relationship Id="rId15" Type="http://schemas.openxmlformats.org/officeDocument/2006/relationships/image" Target="../media/image125.svg"/><Relationship Id="rId10" Type="http://schemas.openxmlformats.org/officeDocument/2006/relationships/image" Target="../media/image121.svg"/><Relationship Id="rId4" Type="http://schemas.openxmlformats.org/officeDocument/2006/relationships/image" Target="../media/image118.svg"/><Relationship Id="rId9" Type="http://schemas.openxmlformats.org/officeDocument/2006/relationships/image" Target="../media/image109.svg"/><Relationship Id="rId14" Type="http://schemas.openxmlformats.org/officeDocument/2006/relationships/image" Target="../media/image124.svg"/></Relationships>
</file>

<file path=ppt/slides/_rels/slide38.xml.rels><?xml version="1.0" encoding="UTF-8" standalone="yes"?>
<Relationships xmlns="http://schemas.openxmlformats.org/package/2006/relationships"><Relationship Id="rId8" Type="http://schemas.openxmlformats.org/officeDocument/2006/relationships/image" Target="../media/image132.svg"/><Relationship Id="rId13" Type="http://schemas.openxmlformats.org/officeDocument/2006/relationships/image" Target="../media/image137.svg"/><Relationship Id="rId3" Type="http://schemas.openxmlformats.org/officeDocument/2006/relationships/image" Target="../media/image127.svg"/><Relationship Id="rId7" Type="http://schemas.openxmlformats.org/officeDocument/2006/relationships/image" Target="../media/image131.svg"/><Relationship Id="rId12" Type="http://schemas.openxmlformats.org/officeDocument/2006/relationships/image" Target="../media/image136.svg"/><Relationship Id="rId2" Type="http://schemas.openxmlformats.org/officeDocument/2006/relationships/image" Target="../media/image126.svg"/><Relationship Id="rId1" Type="http://schemas.openxmlformats.org/officeDocument/2006/relationships/slideLayout" Target="../slideLayouts/slideLayout1.xml"/><Relationship Id="rId6" Type="http://schemas.openxmlformats.org/officeDocument/2006/relationships/image" Target="../media/image130.svg"/><Relationship Id="rId11" Type="http://schemas.openxmlformats.org/officeDocument/2006/relationships/image" Target="../media/image135.svg"/><Relationship Id="rId5" Type="http://schemas.openxmlformats.org/officeDocument/2006/relationships/image" Target="../media/image129.svg"/><Relationship Id="rId10" Type="http://schemas.openxmlformats.org/officeDocument/2006/relationships/image" Target="../media/image134.svg"/><Relationship Id="rId4" Type="http://schemas.openxmlformats.org/officeDocument/2006/relationships/image" Target="../media/image128.svg"/><Relationship Id="rId9" Type="http://schemas.openxmlformats.org/officeDocument/2006/relationships/image" Target="../media/image133.svg"/></Relationships>
</file>

<file path=ppt/slides/_rels/slide39.xml.rels><?xml version="1.0" encoding="UTF-8" standalone="yes"?>
<Relationships xmlns="http://schemas.openxmlformats.org/package/2006/relationships"><Relationship Id="rId8" Type="http://schemas.openxmlformats.org/officeDocument/2006/relationships/image" Target="../media/image141.svg"/><Relationship Id="rId13" Type="http://schemas.openxmlformats.org/officeDocument/2006/relationships/image" Target="../media/image145.svg"/><Relationship Id="rId3" Type="http://schemas.openxmlformats.org/officeDocument/2006/relationships/image" Target="../media/image139.svg"/><Relationship Id="rId7" Type="http://schemas.openxmlformats.org/officeDocument/2006/relationships/image" Target="../media/image131.svg"/><Relationship Id="rId12" Type="http://schemas.openxmlformats.org/officeDocument/2006/relationships/image" Target="../media/image144.svg"/><Relationship Id="rId2" Type="http://schemas.openxmlformats.org/officeDocument/2006/relationships/image" Target="../media/image138.svg"/><Relationship Id="rId1" Type="http://schemas.openxmlformats.org/officeDocument/2006/relationships/slideLayout" Target="../slideLayouts/slideLayout18.xml"/><Relationship Id="rId6" Type="http://schemas.openxmlformats.org/officeDocument/2006/relationships/image" Target="../media/image130.svg"/><Relationship Id="rId11" Type="http://schemas.openxmlformats.org/officeDocument/2006/relationships/image" Target="../media/image143.svg"/><Relationship Id="rId5" Type="http://schemas.openxmlformats.org/officeDocument/2006/relationships/image" Target="../media/image129.svg"/><Relationship Id="rId10" Type="http://schemas.openxmlformats.org/officeDocument/2006/relationships/image" Target="../media/image135.svg"/><Relationship Id="rId4" Type="http://schemas.openxmlformats.org/officeDocument/2006/relationships/image" Target="../media/image140.svg"/><Relationship Id="rId9" Type="http://schemas.openxmlformats.org/officeDocument/2006/relationships/image" Target="../media/image142.svg"/></Relationships>
</file>

<file path=ppt/slides/_rels/slide40.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6" Type="http://schemas.openxmlformats.org/officeDocument/2006/relationships/image" Target="../media/image175.svg"/><Relationship Id="rId21" Type="http://schemas.openxmlformats.org/officeDocument/2006/relationships/image" Target="../media/image170.svg"/><Relationship Id="rId42" Type="http://schemas.openxmlformats.org/officeDocument/2006/relationships/image" Target="../media/image191.svg"/><Relationship Id="rId47" Type="http://schemas.openxmlformats.org/officeDocument/2006/relationships/image" Target="../media/image196.svg"/><Relationship Id="rId63" Type="http://schemas.openxmlformats.org/officeDocument/2006/relationships/image" Target="../media/image212.svg"/><Relationship Id="rId68" Type="http://schemas.openxmlformats.org/officeDocument/2006/relationships/image" Target="../media/image217.svg"/><Relationship Id="rId84" Type="http://schemas.openxmlformats.org/officeDocument/2006/relationships/image" Target="../media/image233.svg"/><Relationship Id="rId89" Type="http://schemas.openxmlformats.org/officeDocument/2006/relationships/image" Target="../media/image238.svg"/><Relationship Id="rId16" Type="http://schemas.openxmlformats.org/officeDocument/2006/relationships/image" Target="../media/image165.svg"/><Relationship Id="rId11" Type="http://schemas.openxmlformats.org/officeDocument/2006/relationships/image" Target="../media/image160.svg"/><Relationship Id="rId32" Type="http://schemas.openxmlformats.org/officeDocument/2006/relationships/image" Target="../media/image181.svg"/><Relationship Id="rId37" Type="http://schemas.openxmlformats.org/officeDocument/2006/relationships/image" Target="../media/image186.svg"/><Relationship Id="rId53" Type="http://schemas.openxmlformats.org/officeDocument/2006/relationships/image" Target="../media/image202.svg"/><Relationship Id="rId58" Type="http://schemas.openxmlformats.org/officeDocument/2006/relationships/image" Target="../media/image207.svg"/><Relationship Id="rId74" Type="http://schemas.openxmlformats.org/officeDocument/2006/relationships/image" Target="../media/image223.svg"/><Relationship Id="rId79" Type="http://schemas.openxmlformats.org/officeDocument/2006/relationships/image" Target="../media/image228.svg"/><Relationship Id="rId5" Type="http://schemas.openxmlformats.org/officeDocument/2006/relationships/image" Target="../media/image154.svg"/><Relationship Id="rId90" Type="http://schemas.openxmlformats.org/officeDocument/2006/relationships/image" Target="../media/image239.svg"/><Relationship Id="rId95" Type="http://schemas.openxmlformats.org/officeDocument/2006/relationships/image" Target="../media/image244.svg"/><Relationship Id="rId22" Type="http://schemas.openxmlformats.org/officeDocument/2006/relationships/image" Target="../media/image171.svg"/><Relationship Id="rId27" Type="http://schemas.openxmlformats.org/officeDocument/2006/relationships/image" Target="../media/image176.svg"/><Relationship Id="rId43" Type="http://schemas.openxmlformats.org/officeDocument/2006/relationships/image" Target="../media/image192.svg"/><Relationship Id="rId48" Type="http://schemas.openxmlformats.org/officeDocument/2006/relationships/image" Target="../media/image197.svg"/><Relationship Id="rId64" Type="http://schemas.openxmlformats.org/officeDocument/2006/relationships/image" Target="../media/image213.svg"/><Relationship Id="rId69" Type="http://schemas.openxmlformats.org/officeDocument/2006/relationships/image" Target="../media/image218.svg"/><Relationship Id="rId80" Type="http://schemas.openxmlformats.org/officeDocument/2006/relationships/image" Target="../media/image229.svg"/><Relationship Id="rId85" Type="http://schemas.openxmlformats.org/officeDocument/2006/relationships/image" Target="../media/image234.svg"/><Relationship Id="rId3" Type="http://schemas.openxmlformats.org/officeDocument/2006/relationships/image" Target="../media/image152.svg"/><Relationship Id="rId12" Type="http://schemas.openxmlformats.org/officeDocument/2006/relationships/image" Target="../media/image161.svg"/><Relationship Id="rId17" Type="http://schemas.openxmlformats.org/officeDocument/2006/relationships/image" Target="../media/image166.svg"/><Relationship Id="rId25" Type="http://schemas.openxmlformats.org/officeDocument/2006/relationships/image" Target="../media/image174.svg"/><Relationship Id="rId33" Type="http://schemas.openxmlformats.org/officeDocument/2006/relationships/image" Target="../media/image182.svg"/><Relationship Id="rId38" Type="http://schemas.openxmlformats.org/officeDocument/2006/relationships/image" Target="../media/image187.svg"/><Relationship Id="rId46" Type="http://schemas.openxmlformats.org/officeDocument/2006/relationships/image" Target="../media/image195.svg"/><Relationship Id="rId59" Type="http://schemas.openxmlformats.org/officeDocument/2006/relationships/image" Target="../media/image208.svg"/><Relationship Id="rId67" Type="http://schemas.openxmlformats.org/officeDocument/2006/relationships/image" Target="../media/image216.svg"/><Relationship Id="rId20" Type="http://schemas.openxmlformats.org/officeDocument/2006/relationships/image" Target="../media/image169.svg"/><Relationship Id="rId41" Type="http://schemas.openxmlformats.org/officeDocument/2006/relationships/image" Target="../media/image190.svg"/><Relationship Id="rId54" Type="http://schemas.openxmlformats.org/officeDocument/2006/relationships/image" Target="../media/image203.svg"/><Relationship Id="rId62" Type="http://schemas.openxmlformats.org/officeDocument/2006/relationships/image" Target="../media/image211.svg"/><Relationship Id="rId70" Type="http://schemas.openxmlformats.org/officeDocument/2006/relationships/image" Target="../media/image219.svg"/><Relationship Id="rId75" Type="http://schemas.openxmlformats.org/officeDocument/2006/relationships/image" Target="../media/image224.svg"/><Relationship Id="rId83" Type="http://schemas.openxmlformats.org/officeDocument/2006/relationships/image" Target="../media/image232.svg"/><Relationship Id="rId88" Type="http://schemas.openxmlformats.org/officeDocument/2006/relationships/image" Target="../media/image237.svg"/><Relationship Id="rId91" Type="http://schemas.openxmlformats.org/officeDocument/2006/relationships/image" Target="../media/image240.svg"/><Relationship Id="rId96" Type="http://schemas.openxmlformats.org/officeDocument/2006/relationships/image" Target="../media/image245.svg"/><Relationship Id="rId1" Type="http://schemas.openxmlformats.org/officeDocument/2006/relationships/slideLayout" Target="../slideLayouts/slideLayout17.xml"/><Relationship Id="rId6" Type="http://schemas.openxmlformats.org/officeDocument/2006/relationships/image" Target="../media/image155.svg"/><Relationship Id="rId15" Type="http://schemas.openxmlformats.org/officeDocument/2006/relationships/image" Target="../media/image164.svg"/><Relationship Id="rId23" Type="http://schemas.openxmlformats.org/officeDocument/2006/relationships/image" Target="../media/image172.svg"/><Relationship Id="rId28" Type="http://schemas.openxmlformats.org/officeDocument/2006/relationships/image" Target="../media/image177.svg"/><Relationship Id="rId36" Type="http://schemas.openxmlformats.org/officeDocument/2006/relationships/image" Target="../media/image185.svg"/><Relationship Id="rId49" Type="http://schemas.openxmlformats.org/officeDocument/2006/relationships/image" Target="../media/image198.svg"/><Relationship Id="rId57" Type="http://schemas.openxmlformats.org/officeDocument/2006/relationships/image" Target="../media/image206.svg"/><Relationship Id="rId10" Type="http://schemas.openxmlformats.org/officeDocument/2006/relationships/image" Target="../media/image159.svg"/><Relationship Id="rId31" Type="http://schemas.openxmlformats.org/officeDocument/2006/relationships/image" Target="../media/image180.svg"/><Relationship Id="rId44" Type="http://schemas.openxmlformats.org/officeDocument/2006/relationships/image" Target="../media/image193.svg"/><Relationship Id="rId52" Type="http://schemas.openxmlformats.org/officeDocument/2006/relationships/image" Target="../media/image201.svg"/><Relationship Id="rId60" Type="http://schemas.openxmlformats.org/officeDocument/2006/relationships/image" Target="../media/image209.svg"/><Relationship Id="rId65" Type="http://schemas.openxmlformats.org/officeDocument/2006/relationships/image" Target="../media/image214.svg"/><Relationship Id="rId73" Type="http://schemas.openxmlformats.org/officeDocument/2006/relationships/image" Target="../media/image222.svg"/><Relationship Id="rId78" Type="http://schemas.openxmlformats.org/officeDocument/2006/relationships/image" Target="../media/image227.svg"/><Relationship Id="rId81" Type="http://schemas.openxmlformats.org/officeDocument/2006/relationships/image" Target="../media/image230.svg"/><Relationship Id="rId86" Type="http://schemas.openxmlformats.org/officeDocument/2006/relationships/image" Target="../media/image235.svg"/><Relationship Id="rId94" Type="http://schemas.openxmlformats.org/officeDocument/2006/relationships/image" Target="../media/image243.svg"/><Relationship Id="rId99" Type="http://schemas.openxmlformats.org/officeDocument/2006/relationships/image" Target="../media/image248.svg"/><Relationship Id="rId4" Type="http://schemas.openxmlformats.org/officeDocument/2006/relationships/image" Target="../media/image153.svg"/><Relationship Id="rId9" Type="http://schemas.openxmlformats.org/officeDocument/2006/relationships/image" Target="../media/image158.svg"/><Relationship Id="rId13" Type="http://schemas.openxmlformats.org/officeDocument/2006/relationships/image" Target="../media/image162.svg"/><Relationship Id="rId18" Type="http://schemas.openxmlformats.org/officeDocument/2006/relationships/image" Target="../media/image167.svg"/><Relationship Id="rId39" Type="http://schemas.openxmlformats.org/officeDocument/2006/relationships/image" Target="../media/image188.svg"/><Relationship Id="rId34" Type="http://schemas.openxmlformats.org/officeDocument/2006/relationships/image" Target="../media/image183.svg"/><Relationship Id="rId50" Type="http://schemas.openxmlformats.org/officeDocument/2006/relationships/image" Target="../media/image199.svg"/><Relationship Id="rId55" Type="http://schemas.openxmlformats.org/officeDocument/2006/relationships/image" Target="../media/image204.svg"/><Relationship Id="rId76" Type="http://schemas.openxmlformats.org/officeDocument/2006/relationships/image" Target="../media/image225.svg"/><Relationship Id="rId97" Type="http://schemas.openxmlformats.org/officeDocument/2006/relationships/image" Target="../media/image246.svg"/><Relationship Id="rId7" Type="http://schemas.openxmlformats.org/officeDocument/2006/relationships/image" Target="../media/image156.svg"/><Relationship Id="rId71" Type="http://schemas.openxmlformats.org/officeDocument/2006/relationships/image" Target="../media/image220.svg"/><Relationship Id="rId92" Type="http://schemas.openxmlformats.org/officeDocument/2006/relationships/image" Target="../media/image241.svg"/><Relationship Id="rId2" Type="http://schemas.openxmlformats.org/officeDocument/2006/relationships/image" Target="../media/image151.svg"/><Relationship Id="rId29" Type="http://schemas.openxmlformats.org/officeDocument/2006/relationships/image" Target="../media/image178.svg"/><Relationship Id="rId24" Type="http://schemas.openxmlformats.org/officeDocument/2006/relationships/image" Target="../media/image173.svg"/><Relationship Id="rId40" Type="http://schemas.openxmlformats.org/officeDocument/2006/relationships/image" Target="../media/image189.svg"/><Relationship Id="rId45" Type="http://schemas.openxmlformats.org/officeDocument/2006/relationships/image" Target="../media/image194.svg"/><Relationship Id="rId66" Type="http://schemas.openxmlformats.org/officeDocument/2006/relationships/image" Target="../media/image215.svg"/><Relationship Id="rId87" Type="http://schemas.openxmlformats.org/officeDocument/2006/relationships/image" Target="../media/image236.svg"/><Relationship Id="rId61" Type="http://schemas.openxmlformats.org/officeDocument/2006/relationships/image" Target="../media/image210.svg"/><Relationship Id="rId82" Type="http://schemas.openxmlformats.org/officeDocument/2006/relationships/image" Target="../media/image231.svg"/><Relationship Id="rId19" Type="http://schemas.openxmlformats.org/officeDocument/2006/relationships/image" Target="../media/image168.svg"/><Relationship Id="rId14" Type="http://schemas.openxmlformats.org/officeDocument/2006/relationships/image" Target="../media/image163.svg"/><Relationship Id="rId30" Type="http://schemas.openxmlformats.org/officeDocument/2006/relationships/image" Target="../media/image179.svg"/><Relationship Id="rId35" Type="http://schemas.openxmlformats.org/officeDocument/2006/relationships/image" Target="../media/image184.svg"/><Relationship Id="rId56" Type="http://schemas.openxmlformats.org/officeDocument/2006/relationships/image" Target="../media/image205.svg"/><Relationship Id="rId77" Type="http://schemas.openxmlformats.org/officeDocument/2006/relationships/image" Target="../media/image226.svg"/><Relationship Id="rId8" Type="http://schemas.openxmlformats.org/officeDocument/2006/relationships/image" Target="../media/image157.svg"/><Relationship Id="rId51" Type="http://schemas.openxmlformats.org/officeDocument/2006/relationships/image" Target="../media/image200.svg"/><Relationship Id="rId72" Type="http://schemas.openxmlformats.org/officeDocument/2006/relationships/image" Target="../media/image221.svg"/><Relationship Id="rId93" Type="http://schemas.openxmlformats.org/officeDocument/2006/relationships/image" Target="../media/image242.svg"/><Relationship Id="rId98" Type="http://schemas.openxmlformats.org/officeDocument/2006/relationships/image" Target="../media/image24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0074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351A2B7-F8C2-BB2A-0AA9-9AA16E243720}"/>
              </a:ext>
            </a:extLst>
          </p:cNvPr>
          <p:cNvSpPr>
            <a:spLocks noGrp="1"/>
          </p:cNvSpPr>
          <p:nvPr>
            <p:ph type="body" sz="quarter" idx="12"/>
          </p:nvPr>
        </p:nvSpPr>
        <p:spPr>
          <a:xfrm>
            <a:off x="881838" y="4717767"/>
            <a:ext cx="2165917" cy="482341"/>
          </a:xfrm>
        </p:spPr>
        <p:txBody>
          <a:bodyPr/>
          <a:lstStyle/>
          <a:p>
            <a:r>
              <a:rPr lang="en-US"/>
              <a:t>Anna Dis</a:t>
            </a:r>
          </a:p>
        </p:txBody>
      </p:sp>
      <p:sp>
        <p:nvSpPr>
          <p:cNvPr id="3" name="Text Placeholder 2">
            <a:extLst>
              <a:ext uri="{FF2B5EF4-FFF2-40B4-BE49-F238E27FC236}">
                <a16:creationId xmlns:a16="http://schemas.microsoft.com/office/drawing/2014/main" id="{9DD31DC5-3CCE-0245-CC81-E2A6DB62D352}"/>
              </a:ext>
            </a:extLst>
          </p:cNvPr>
          <p:cNvSpPr>
            <a:spLocks noGrp="1"/>
          </p:cNvSpPr>
          <p:nvPr>
            <p:ph type="body" sz="quarter" idx="13"/>
          </p:nvPr>
        </p:nvSpPr>
        <p:spPr>
          <a:xfrm>
            <a:off x="693128" y="5063047"/>
            <a:ext cx="2596172" cy="482341"/>
          </a:xfrm>
        </p:spPr>
        <p:txBody>
          <a:bodyPr/>
          <a:lstStyle/>
          <a:p>
            <a:r>
              <a:rPr lang="en-US"/>
              <a:t>Thorvaldsdottir</a:t>
            </a:r>
          </a:p>
        </p:txBody>
      </p:sp>
      <p:sp>
        <p:nvSpPr>
          <p:cNvPr id="4" name="Text Placeholder 3">
            <a:extLst>
              <a:ext uri="{FF2B5EF4-FFF2-40B4-BE49-F238E27FC236}">
                <a16:creationId xmlns:a16="http://schemas.microsoft.com/office/drawing/2014/main" id="{D90B772D-9C33-CC87-89B0-842BCC1B2779}"/>
              </a:ext>
            </a:extLst>
          </p:cNvPr>
          <p:cNvSpPr>
            <a:spLocks noGrp="1"/>
          </p:cNvSpPr>
          <p:nvPr>
            <p:ph type="body" sz="quarter" idx="14"/>
          </p:nvPr>
        </p:nvSpPr>
        <p:spPr>
          <a:xfrm>
            <a:off x="510929" y="1522555"/>
            <a:ext cx="5073651" cy="2604508"/>
          </a:xfrm>
        </p:spPr>
        <p:txBody>
          <a:bodyPr lIns="91440" tIns="45720" rIns="91440" bIns="45720" anchor="t"/>
          <a:lstStyle/>
          <a:p>
            <a:r>
              <a:rPr lang="en-US" sz="3600">
                <a:latin typeface="Aptos ExtraBold"/>
              </a:rPr>
              <a:t>Maximizing</a:t>
            </a:r>
            <a:r>
              <a:rPr lang="en-US" sz="1100">
                <a:solidFill>
                  <a:srgbClr val="FFFFFF"/>
                </a:solidFill>
                <a:latin typeface="Aptos ExtraBold"/>
              </a:rPr>
              <a:t> </a:t>
            </a:r>
            <a:r>
              <a:rPr lang="en-US" sz="3600">
                <a:latin typeface="Aptos ExtraBold"/>
              </a:rPr>
              <a:t>member value in LS Central with bookings and loyalty integrations</a:t>
            </a:r>
          </a:p>
          <a:p>
            <a:endParaRPr lang="en-US"/>
          </a:p>
          <a:p>
            <a:br>
              <a:rPr lang="en-US"/>
            </a:br>
            <a:endParaRPr lang="en-US"/>
          </a:p>
        </p:txBody>
      </p:sp>
      <p:sp>
        <p:nvSpPr>
          <p:cNvPr id="5" name="Text Placeholder 1">
            <a:extLst>
              <a:ext uri="{FF2B5EF4-FFF2-40B4-BE49-F238E27FC236}">
                <a16:creationId xmlns:a16="http://schemas.microsoft.com/office/drawing/2014/main" id="{C638579B-3924-77B6-320B-BB241790D661}"/>
              </a:ext>
            </a:extLst>
          </p:cNvPr>
          <p:cNvSpPr txBox="1">
            <a:spLocks/>
          </p:cNvSpPr>
          <p:nvPr/>
        </p:nvSpPr>
        <p:spPr>
          <a:xfrm>
            <a:off x="3288243" y="4717766"/>
            <a:ext cx="2165917" cy="482341"/>
          </a:xfrm>
          <a:prstGeom prst="rect">
            <a:avLst/>
          </a:prstGeom>
        </p:spPr>
        <p:txBody>
          <a:bodyPr/>
          <a:lstStyle>
            <a:lvl1pPr marL="228600" indent="-228600" algn="ctr" defTabSz="914400" rtl="0" eaLnBrk="1" latinLnBrk="0" hangingPunct="1">
              <a:lnSpc>
                <a:spcPct val="90000"/>
              </a:lnSpc>
              <a:spcBef>
                <a:spcPts val="400"/>
              </a:spcBef>
              <a:buFont typeface="Arial" panose="020B0604020202020204" pitchFamily="34" charset="0"/>
              <a:buNone/>
              <a:defRPr sz="2800" b="1" i="0" kern="1200">
                <a:solidFill>
                  <a:srgbClr val="351C5C"/>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Urdur Anna</a:t>
            </a:r>
          </a:p>
        </p:txBody>
      </p:sp>
      <p:sp>
        <p:nvSpPr>
          <p:cNvPr id="6" name="Text Placeholder 2">
            <a:extLst>
              <a:ext uri="{FF2B5EF4-FFF2-40B4-BE49-F238E27FC236}">
                <a16:creationId xmlns:a16="http://schemas.microsoft.com/office/drawing/2014/main" id="{10F3ABDB-A937-47E1-5F59-773073E696BB}"/>
              </a:ext>
            </a:extLst>
          </p:cNvPr>
          <p:cNvSpPr txBox="1">
            <a:spLocks/>
          </p:cNvSpPr>
          <p:nvPr/>
        </p:nvSpPr>
        <p:spPr>
          <a:xfrm>
            <a:off x="3288244" y="5063046"/>
            <a:ext cx="2165917" cy="482341"/>
          </a:xfrm>
          <a:prstGeom prst="rect">
            <a:avLst/>
          </a:prstGeom>
        </p:spPr>
        <p:txBody>
          <a:bodyPr/>
          <a:lstStyle>
            <a:lvl1pPr marL="228600" indent="-228600" algn="ctr" defTabSz="914400" rtl="0" eaLnBrk="1" latinLnBrk="0" hangingPunct="1">
              <a:lnSpc>
                <a:spcPct val="90000"/>
              </a:lnSpc>
              <a:spcBef>
                <a:spcPts val="400"/>
              </a:spcBef>
              <a:buFont typeface="Arial" panose="020B0604020202020204" pitchFamily="34" charset="0"/>
              <a:buNone/>
              <a:defRPr sz="2800" b="0" i="0" kern="1200">
                <a:solidFill>
                  <a:srgbClr val="351C5C"/>
                </a:solidFill>
                <a:latin typeface="Aptos Light"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Bjornsdottir</a:t>
            </a:r>
          </a:p>
        </p:txBody>
      </p:sp>
    </p:spTree>
    <p:extLst>
      <p:ext uri="{BB962C8B-B14F-4D97-AF65-F5344CB8AC3E}">
        <p14:creationId xmlns:p14="http://schemas.microsoft.com/office/powerpoint/2010/main" val="1830238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0DAB7A-C963-928B-6E18-EA873D5DB4D5}"/>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3E5AAFDD-95C8-508D-5412-C896832E3535}"/>
              </a:ext>
            </a:extLst>
          </p:cNvPr>
          <p:cNvSpPr>
            <a:spLocks noGrp="1"/>
          </p:cNvSpPr>
          <p:nvPr>
            <p:ph type="body" sz="quarter" idx="10"/>
          </p:nvPr>
        </p:nvSpPr>
        <p:spPr>
          <a:xfrm>
            <a:off x="7023652" y="5822047"/>
            <a:ext cx="3410589" cy="549565"/>
          </a:xfrm>
        </p:spPr>
        <p:txBody>
          <a:bodyPr/>
          <a:lstStyle/>
          <a:p>
            <a:pPr algn="ctr"/>
            <a:r>
              <a:rPr lang="en-IS"/>
              <a:t>Agenda</a:t>
            </a:r>
          </a:p>
        </p:txBody>
      </p:sp>
      <p:sp>
        <p:nvSpPr>
          <p:cNvPr id="5" name="Text Placeholder 4">
            <a:extLst>
              <a:ext uri="{FF2B5EF4-FFF2-40B4-BE49-F238E27FC236}">
                <a16:creationId xmlns:a16="http://schemas.microsoft.com/office/drawing/2014/main" id="{3619343B-FE87-8EB9-B792-5B3CF78C9ED5}"/>
              </a:ext>
            </a:extLst>
          </p:cNvPr>
          <p:cNvSpPr>
            <a:spLocks noGrp="1"/>
          </p:cNvSpPr>
          <p:nvPr>
            <p:ph type="body" sz="quarter" idx="13"/>
          </p:nvPr>
        </p:nvSpPr>
        <p:spPr>
          <a:xfrm>
            <a:off x="5685183" y="1525263"/>
            <a:ext cx="6087528" cy="553487"/>
          </a:xfrm>
        </p:spPr>
        <p:txBody>
          <a:bodyPr/>
          <a:lstStyle/>
          <a:p>
            <a:r>
              <a:rPr lang="en-US">
                <a:latin typeface="Aptos" panose="020B0004020202020204" pitchFamily="34" charset="0"/>
              </a:rPr>
              <a:t>Booking for LS Central </a:t>
            </a:r>
          </a:p>
        </p:txBody>
      </p:sp>
      <p:sp>
        <p:nvSpPr>
          <p:cNvPr id="6" name="Text Placeholder 5">
            <a:extLst>
              <a:ext uri="{FF2B5EF4-FFF2-40B4-BE49-F238E27FC236}">
                <a16:creationId xmlns:a16="http://schemas.microsoft.com/office/drawing/2014/main" id="{06A205D6-EC4F-634B-FEAE-DAF6A33702BE}"/>
              </a:ext>
            </a:extLst>
          </p:cNvPr>
          <p:cNvSpPr>
            <a:spLocks noGrp="1"/>
          </p:cNvSpPr>
          <p:nvPr>
            <p:ph type="body" sz="quarter" idx="14"/>
          </p:nvPr>
        </p:nvSpPr>
        <p:spPr>
          <a:xfrm>
            <a:off x="5685183" y="2188267"/>
            <a:ext cx="6087528" cy="553487"/>
          </a:xfrm>
        </p:spPr>
        <p:txBody>
          <a:bodyPr/>
          <a:lstStyle/>
          <a:p>
            <a:r>
              <a:rPr lang="en-US">
                <a:latin typeface="Aptos" panose="020B0004020202020204" pitchFamily="34" charset="0"/>
              </a:rPr>
              <a:t>Member Management </a:t>
            </a:r>
          </a:p>
        </p:txBody>
      </p:sp>
      <p:sp>
        <p:nvSpPr>
          <p:cNvPr id="7" name="Text Placeholder 6">
            <a:extLst>
              <a:ext uri="{FF2B5EF4-FFF2-40B4-BE49-F238E27FC236}">
                <a16:creationId xmlns:a16="http://schemas.microsoft.com/office/drawing/2014/main" id="{1B496B88-FD3C-5FB7-E6B0-93188D0FA941}"/>
              </a:ext>
            </a:extLst>
          </p:cNvPr>
          <p:cNvSpPr>
            <a:spLocks noGrp="1"/>
          </p:cNvSpPr>
          <p:nvPr>
            <p:ph type="body" sz="quarter" idx="15"/>
          </p:nvPr>
        </p:nvSpPr>
        <p:spPr>
          <a:xfrm>
            <a:off x="5685183" y="2851271"/>
            <a:ext cx="6087528" cy="553487"/>
          </a:xfrm>
        </p:spPr>
        <p:txBody>
          <a:bodyPr lIns="274320" tIns="45720" rIns="91440" bIns="45720" anchor="ctr" anchorCtr="0"/>
          <a:lstStyle/>
          <a:p>
            <a:r>
              <a:rPr lang="en-US">
                <a:latin typeface="Aptos"/>
              </a:rPr>
              <a:t>Loyalty integration add-on</a:t>
            </a:r>
          </a:p>
        </p:txBody>
      </p:sp>
      <p:sp>
        <p:nvSpPr>
          <p:cNvPr id="8" name="Text Placeholder 7">
            <a:extLst>
              <a:ext uri="{FF2B5EF4-FFF2-40B4-BE49-F238E27FC236}">
                <a16:creationId xmlns:a16="http://schemas.microsoft.com/office/drawing/2014/main" id="{C1FB784B-02F9-4504-7292-F18233215F28}"/>
              </a:ext>
            </a:extLst>
          </p:cNvPr>
          <p:cNvSpPr>
            <a:spLocks noGrp="1"/>
          </p:cNvSpPr>
          <p:nvPr>
            <p:ph type="body" sz="quarter" idx="16"/>
          </p:nvPr>
        </p:nvSpPr>
        <p:spPr>
          <a:xfrm>
            <a:off x="5685183" y="3514275"/>
            <a:ext cx="6087528" cy="553487"/>
          </a:xfrm>
        </p:spPr>
        <p:txBody>
          <a:bodyPr/>
          <a:lstStyle/>
          <a:p>
            <a:r>
              <a:rPr lang="en-US">
                <a:latin typeface="Aptos" panose="020B0004020202020204" pitchFamily="34" charset="0"/>
              </a:rPr>
              <a:t>Seamless customer engagement </a:t>
            </a:r>
          </a:p>
        </p:txBody>
      </p:sp>
      <p:sp>
        <p:nvSpPr>
          <p:cNvPr id="9" name="Text Placeholder 8">
            <a:extLst>
              <a:ext uri="{FF2B5EF4-FFF2-40B4-BE49-F238E27FC236}">
                <a16:creationId xmlns:a16="http://schemas.microsoft.com/office/drawing/2014/main" id="{EDE0A871-07A2-1A1F-9EEA-56C513C7AA68}"/>
              </a:ext>
            </a:extLst>
          </p:cNvPr>
          <p:cNvSpPr>
            <a:spLocks noGrp="1"/>
          </p:cNvSpPr>
          <p:nvPr>
            <p:ph type="body" sz="quarter" idx="17"/>
          </p:nvPr>
        </p:nvSpPr>
        <p:spPr>
          <a:xfrm>
            <a:off x="5685183" y="4151642"/>
            <a:ext cx="6087528" cy="553487"/>
          </a:xfrm>
        </p:spPr>
        <p:txBody>
          <a:bodyPr/>
          <a:lstStyle/>
          <a:p>
            <a:r>
              <a:rPr lang="en-US">
                <a:latin typeface="Aptos" panose="020B0004020202020204" pitchFamily="34" charset="0"/>
              </a:rPr>
              <a:t>Demonstration </a:t>
            </a:r>
          </a:p>
        </p:txBody>
      </p:sp>
      <p:sp>
        <p:nvSpPr>
          <p:cNvPr id="14" name="Text Placeholder 8">
            <a:extLst>
              <a:ext uri="{FF2B5EF4-FFF2-40B4-BE49-F238E27FC236}">
                <a16:creationId xmlns:a16="http://schemas.microsoft.com/office/drawing/2014/main" id="{0666A969-560A-8A8C-E515-9298C58FB71A}"/>
              </a:ext>
            </a:extLst>
          </p:cNvPr>
          <p:cNvSpPr txBox="1">
            <a:spLocks/>
          </p:cNvSpPr>
          <p:nvPr/>
        </p:nvSpPr>
        <p:spPr>
          <a:xfrm>
            <a:off x="5685183" y="4873965"/>
            <a:ext cx="6087528" cy="553487"/>
          </a:xfrm>
          <a:prstGeom prst="roundRect">
            <a:avLst/>
          </a:prstGeom>
          <a:solidFill>
            <a:schemeClr val="bg1"/>
          </a:solidFill>
          <a:effectLst>
            <a:outerShdw blurRad="165100" dist="127000" dir="5400000" algn="ctr" rotWithShape="0">
              <a:srgbClr val="000000">
                <a:alpha val="15000"/>
              </a:srgbClr>
            </a:outerShdw>
          </a:effectLst>
        </p:spPr>
        <p:txBody>
          <a:bodyPr lIns="274320" anchor="ctr" anchorCtr="0"/>
          <a:lstStyle>
            <a:lvl1pPr marL="0" indent="0" algn="l" defTabSz="914400" rtl="0" eaLnBrk="1" latinLnBrk="0" hangingPunct="1">
              <a:lnSpc>
                <a:spcPct val="90000"/>
              </a:lnSpc>
              <a:spcBef>
                <a:spcPts val="1000"/>
              </a:spcBef>
              <a:buFont typeface="Arial" panose="020B0604020202020204" pitchFamily="34" charset="0"/>
              <a:buNone/>
              <a:defRPr sz="2000" kern="1200">
                <a:solidFill>
                  <a:srgbClr val="351C5C"/>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a:ln>
                  <a:noFill/>
                </a:ln>
                <a:solidFill>
                  <a:srgbClr val="351C5C"/>
                </a:solidFill>
                <a:effectLst/>
                <a:uLnTx/>
                <a:uFillTx/>
                <a:latin typeface="Aptos" panose="020B0004020202020204" pitchFamily="34" charset="0"/>
                <a:ea typeface="+mn-ea"/>
                <a:cs typeface="+mn-cs"/>
              </a:rPr>
              <a:t>Q&amp;A</a:t>
            </a:r>
          </a:p>
        </p:txBody>
      </p:sp>
      <p:grpSp>
        <p:nvGrpSpPr>
          <p:cNvPr id="17" name="Group 16">
            <a:extLst>
              <a:ext uri="{FF2B5EF4-FFF2-40B4-BE49-F238E27FC236}">
                <a16:creationId xmlns:a16="http://schemas.microsoft.com/office/drawing/2014/main" id="{408261D0-C59A-BA5F-6043-82D4B5E8F24C}"/>
              </a:ext>
            </a:extLst>
          </p:cNvPr>
          <p:cNvGrpSpPr/>
          <p:nvPr/>
        </p:nvGrpSpPr>
        <p:grpSpPr>
          <a:xfrm rot="5400000">
            <a:off x="172285" y="2678985"/>
            <a:ext cx="4028644" cy="4373218"/>
            <a:chOff x="7240492" y="1321550"/>
            <a:chExt cx="4951508" cy="5536450"/>
          </a:xfrm>
        </p:grpSpPr>
        <p:sp>
          <p:nvSpPr>
            <p:cNvPr id="18" name="Freeform 17">
              <a:extLst>
                <a:ext uri="{FF2B5EF4-FFF2-40B4-BE49-F238E27FC236}">
                  <a16:creationId xmlns:a16="http://schemas.microsoft.com/office/drawing/2014/main" id="{B1B95B02-3507-B70E-7F9C-3A1C1CCABDDC}"/>
                </a:ext>
              </a:extLst>
            </p:cNvPr>
            <p:cNvSpPr/>
            <p:nvPr userDrawn="1"/>
          </p:nvSpPr>
          <p:spPr>
            <a:xfrm>
              <a:off x="7240492" y="1321550"/>
              <a:ext cx="4951508" cy="5536450"/>
            </a:xfrm>
            <a:custGeom>
              <a:avLst/>
              <a:gdLst>
                <a:gd name="connsiteX0" fmla="*/ 4951508 w 4951508"/>
                <a:gd name="connsiteY0" fmla="*/ 0 h 5536450"/>
                <a:gd name="connsiteX1" fmla="*/ 4951508 w 4951508"/>
                <a:gd name="connsiteY1" fmla="*/ 3609684 h 5536450"/>
                <a:gd name="connsiteX2" fmla="*/ 3638432 w 4951508"/>
                <a:gd name="connsiteY2" fmla="*/ 4924499 h 5536450"/>
                <a:gd name="connsiteX3" fmla="*/ 3027290 w 4951508"/>
                <a:gd name="connsiteY3" fmla="*/ 5536450 h 5536450"/>
                <a:gd name="connsiteX4" fmla="*/ 0 w 4951508"/>
                <a:gd name="connsiteY4" fmla="*/ 5536450 h 5536450"/>
                <a:gd name="connsiteX5" fmla="*/ 16375 w 4951508"/>
                <a:gd name="connsiteY5" fmla="*/ 5422832 h 5536450"/>
                <a:gd name="connsiteX6" fmla="*/ 562874 w 4951508"/>
                <a:gd name="connsiteY6" fmla="*/ 4394301 h 5536450"/>
                <a:gd name="connsiteX7" fmla="*/ 1077650 w 4951508"/>
                <a:gd name="connsiteY7" fmla="*/ 3878842 h 5536450"/>
                <a:gd name="connsiteX8" fmla="*/ 3156041 w 4951508"/>
                <a:gd name="connsiteY8" fmla="*/ 1797698 h 5536450"/>
                <a:gd name="connsiteX9" fmla="*/ 3156041 w 4951508"/>
                <a:gd name="connsiteY9" fmla="*/ 1797846 h 553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1508" h="5536450">
                  <a:moveTo>
                    <a:pt x="4951508" y="0"/>
                  </a:moveTo>
                  <a:lnTo>
                    <a:pt x="4951508" y="3609684"/>
                  </a:lnTo>
                  <a:lnTo>
                    <a:pt x="3638432" y="4924499"/>
                  </a:lnTo>
                  <a:lnTo>
                    <a:pt x="3027290" y="5536450"/>
                  </a:lnTo>
                  <a:lnTo>
                    <a:pt x="0" y="5536450"/>
                  </a:lnTo>
                  <a:lnTo>
                    <a:pt x="16375" y="5422832"/>
                  </a:lnTo>
                  <a:cubicBezTo>
                    <a:pt x="89241" y="5045994"/>
                    <a:pt x="271408" y="4686154"/>
                    <a:pt x="562874" y="4394301"/>
                  </a:cubicBezTo>
                  <a:lnTo>
                    <a:pt x="1077650" y="3878842"/>
                  </a:lnTo>
                  <a:lnTo>
                    <a:pt x="3156041" y="1797698"/>
                  </a:lnTo>
                  <a:lnTo>
                    <a:pt x="3156041" y="1797846"/>
                  </a:ln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 name="Freeform 18">
              <a:extLst>
                <a:ext uri="{FF2B5EF4-FFF2-40B4-BE49-F238E27FC236}">
                  <a16:creationId xmlns:a16="http://schemas.microsoft.com/office/drawing/2014/main" id="{5E2B2B95-078C-AF4C-5344-B1C228E283CB}"/>
                </a:ext>
              </a:extLst>
            </p:cNvPr>
            <p:cNvSpPr/>
            <p:nvPr userDrawn="1"/>
          </p:nvSpPr>
          <p:spPr>
            <a:xfrm>
              <a:off x="8613436" y="3088254"/>
              <a:ext cx="3578564" cy="3769746"/>
            </a:xfrm>
            <a:custGeom>
              <a:avLst/>
              <a:gdLst>
                <a:gd name="connsiteX0" fmla="*/ 2260935 w 3578564"/>
                <a:gd name="connsiteY0" fmla="*/ 999 h 3769746"/>
                <a:gd name="connsiteX1" fmla="*/ 3573667 w 3578564"/>
                <a:gd name="connsiteY1" fmla="*/ 354909 h 3769746"/>
                <a:gd name="connsiteX2" fmla="*/ 3578564 w 3578564"/>
                <a:gd name="connsiteY2" fmla="*/ 357727 h 3769746"/>
                <a:gd name="connsiteX3" fmla="*/ 3578564 w 3578564"/>
                <a:gd name="connsiteY3" fmla="*/ 3769746 h 3769746"/>
                <a:gd name="connsiteX4" fmla="*/ 1654495 w 3578564"/>
                <a:gd name="connsiteY4" fmla="*/ 3769746 h 3769746"/>
                <a:gd name="connsiteX5" fmla="*/ 2265636 w 3578564"/>
                <a:gd name="connsiteY5" fmla="*/ 3157795 h 3769746"/>
                <a:gd name="connsiteX6" fmla="*/ 2137125 w 3578564"/>
                <a:gd name="connsiteY6" fmla="*/ 1946018 h 3769746"/>
                <a:gd name="connsiteX7" fmla="*/ 0 w 3578564"/>
                <a:gd name="connsiteY7" fmla="*/ 1816453 h 3769746"/>
                <a:gd name="connsiteX8" fmla="*/ 1784422 w 3578564"/>
                <a:gd name="connsiteY8" fmla="*/ 29668 h 3769746"/>
                <a:gd name="connsiteX9" fmla="*/ 2260935 w 3578564"/>
                <a:gd name="connsiteY9" fmla="*/ 999 h 376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78564" h="3769746">
                  <a:moveTo>
                    <a:pt x="2260935" y="999"/>
                  </a:moveTo>
                  <a:cubicBezTo>
                    <a:pt x="2693616" y="12568"/>
                    <a:pt x="3145306" y="125017"/>
                    <a:pt x="3573667" y="354909"/>
                  </a:cubicBezTo>
                  <a:lnTo>
                    <a:pt x="3578564" y="357727"/>
                  </a:lnTo>
                  <a:lnTo>
                    <a:pt x="3578564" y="3769746"/>
                  </a:lnTo>
                  <a:lnTo>
                    <a:pt x="1654495" y="3769746"/>
                  </a:lnTo>
                  <a:lnTo>
                    <a:pt x="2265636" y="3157795"/>
                  </a:lnTo>
                  <a:cubicBezTo>
                    <a:pt x="2600233" y="2822754"/>
                    <a:pt x="2548711" y="2358149"/>
                    <a:pt x="2137125" y="1946018"/>
                  </a:cubicBezTo>
                  <a:cubicBezTo>
                    <a:pt x="1605420" y="1413609"/>
                    <a:pt x="685387" y="1296131"/>
                    <a:pt x="0" y="1816453"/>
                  </a:cubicBezTo>
                  <a:lnTo>
                    <a:pt x="1784422" y="29668"/>
                  </a:lnTo>
                  <a:cubicBezTo>
                    <a:pt x="1939098" y="6508"/>
                    <a:pt x="2098680" y="-3340"/>
                    <a:pt x="2260935" y="999"/>
                  </a:cubicBezTo>
                  <a:close/>
                </a:path>
              </a:pathLst>
            </a:custGeom>
            <a:solidFill>
              <a:srgbClr val="4040A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pic>
        <p:nvPicPr>
          <p:cNvPr id="16" name="Picture 15">
            <a:extLst>
              <a:ext uri="{FF2B5EF4-FFF2-40B4-BE49-F238E27FC236}">
                <a16:creationId xmlns:a16="http://schemas.microsoft.com/office/drawing/2014/main" id="{FE388B85-9C98-834C-40D2-CE760A4D94E5}"/>
              </a:ext>
            </a:extLst>
          </p:cNvPr>
          <p:cNvPicPr>
            <a:picLocks noChangeAspect="1"/>
          </p:cNvPicPr>
          <p:nvPr/>
        </p:nvPicPr>
        <p:blipFill>
          <a:blip r:embed="rId3"/>
          <a:stretch>
            <a:fillRect/>
          </a:stretch>
        </p:blipFill>
        <p:spPr>
          <a:xfrm>
            <a:off x="331303" y="2915814"/>
            <a:ext cx="4139822" cy="3966325"/>
          </a:xfrm>
          <a:prstGeom prst="rect">
            <a:avLst/>
          </a:prstGeom>
        </p:spPr>
      </p:pic>
    </p:spTree>
    <p:extLst>
      <p:ext uri="{BB962C8B-B14F-4D97-AF65-F5344CB8AC3E}">
        <p14:creationId xmlns:p14="http://schemas.microsoft.com/office/powerpoint/2010/main" val="3084516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60D6531-88CF-A094-1558-6982A7623A1F}"/>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 Placeholder 2">
            <a:extLst>
              <a:ext uri="{FF2B5EF4-FFF2-40B4-BE49-F238E27FC236}">
                <a16:creationId xmlns:a16="http://schemas.microsoft.com/office/drawing/2014/main" id="{C39F9B83-68EA-2FD6-6A1E-C24705636A4E}"/>
              </a:ext>
            </a:extLst>
          </p:cNvPr>
          <p:cNvSpPr txBox="1">
            <a:spLocks/>
          </p:cNvSpPr>
          <p:nvPr/>
        </p:nvSpPr>
        <p:spPr>
          <a:xfrm>
            <a:off x="2277427" y="2239507"/>
            <a:ext cx="7630136" cy="72280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solidFill>
                  <a:srgbClr val="6E63D6"/>
                </a:solidFill>
                <a:latin typeface="Aptos"/>
              </a:rPr>
              <a:t>Centrally manage bookings and appointments</a:t>
            </a:r>
          </a:p>
        </p:txBody>
      </p:sp>
    </p:spTree>
    <p:extLst>
      <p:ext uri="{BB962C8B-B14F-4D97-AF65-F5344CB8AC3E}">
        <p14:creationId xmlns:p14="http://schemas.microsoft.com/office/powerpoint/2010/main" val="3000227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C8D56-3ECF-B0EF-800E-4F456A3244C1}"/>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98B7D061-FF94-185A-E6F1-FA12D0789353}"/>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 Placeholder 2">
            <a:extLst>
              <a:ext uri="{FF2B5EF4-FFF2-40B4-BE49-F238E27FC236}">
                <a16:creationId xmlns:a16="http://schemas.microsoft.com/office/drawing/2014/main" id="{530FC4E6-6D0D-2558-8F8E-E6D857EF7992}"/>
              </a:ext>
            </a:extLst>
          </p:cNvPr>
          <p:cNvSpPr txBox="1">
            <a:spLocks/>
          </p:cNvSpPr>
          <p:nvPr/>
        </p:nvSpPr>
        <p:spPr>
          <a:xfrm>
            <a:off x="2277427" y="2239507"/>
            <a:ext cx="7630136" cy="72280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solidFill>
                  <a:srgbClr val="6E63D6"/>
                </a:solidFill>
                <a:latin typeface="Aptos"/>
              </a:rPr>
              <a:t>Centrally manage bookings and appointments</a:t>
            </a:r>
          </a:p>
        </p:txBody>
      </p:sp>
    </p:spTree>
    <p:extLst>
      <p:ext uri="{BB962C8B-B14F-4D97-AF65-F5344CB8AC3E}">
        <p14:creationId xmlns:p14="http://schemas.microsoft.com/office/powerpoint/2010/main" val="3991678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EA38-3CF6-4269-7170-DCAFA3764CD8}"/>
              </a:ext>
            </a:extLst>
          </p:cNvPr>
          <p:cNvSpPr>
            <a:spLocks noGrp="1"/>
          </p:cNvSpPr>
          <p:nvPr>
            <p:ph type="title"/>
          </p:nvPr>
        </p:nvSpPr>
        <p:spPr>
          <a:xfrm>
            <a:off x="340291" y="212186"/>
            <a:ext cx="9983029" cy="879259"/>
          </a:xfrm>
        </p:spPr>
        <p:txBody>
          <a:bodyPr>
            <a:normAutofit/>
          </a:bodyPr>
          <a:lstStyle/>
          <a:p>
            <a:r>
              <a:rPr lang="en-US">
                <a:latin typeface="Aptos ExtraBold"/>
                <a:cs typeface="Segoe UI"/>
              </a:rPr>
              <a:t>Bookings for LS Central</a:t>
            </a:r>
            <a:endParaRPr lang="en-US"/>
          </a:p>
        </p:txBody>
      </p:sp>
      <p:sp>
        <p:nvSpPr>
          <p:cNvPr id="4" name="Rounded Rectangle 3">
            <a:extLst>
              <a:ext uri="{FF2B5EF4-FFF2-40B4-BE49-F238E27FC236}">
                <a16:creationId xmlns:a16="http://schemas.microsoft.com/office/drawing/2014/main" id="{60AE3959-E009-D783-E517-F818BE223C80}"/>
              </a:ext>
            </a:extLst>
          </p:cNvPr>
          <p:cNvSpPr/>
          <p:nvPr/>
        </p:nvSpPr>
        <p:spPr>
          <a:xfrm>
            <a:off x="437565" y="1578279"/>
            <a:ext cx="5311950" cy="13261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US" sz="2400">
                <a:solidFill>
                  <a:schemeClr val="bg1"/>
                </a:solidFill>
                <a:latin typeface="Aptos Light"/>
              </a:rPr>
              <a:t>Manages </a:t>
            </a:r>
            <a:r>
              <a:rPr lang="en-US" sz="2400" b="1">
                <a:solidFill>
                  <a:schemeClr val="bg1"/>
                </a:solidFill>
                <a:latin typeface="Aptos" panose="020B0004020202020204" pitchFamily="34" charset="0"/>
              </a:rPr>
              <a:t>appointments and reservations </a:t>
            </a:r>
            <a:r>
              <a:rPr lang="en-US" sz="2400">
                <a:solidFill>
                  <a:schemeClr val="bg1"/>
                </a:solidFill>
                <a:latin typeface="Aptos Light"/>
              </a:rPr>
              <a:t>for time-based services</a:t>
            </a:r>
          </a:p>
        </p:txBody>
      </p:sp>
      <p:sp>
        <p:nvSpPr>
          <p:cNvPr id="5" name="Rounded Rectangle 4">
            <a:extLst>
              <a:ext uri="{FF2B5EF4-FFF2-40B4-BE49-F238E27FC236}">
                <a16:creationId xmlns:a16="http://schemas.microsoft.com/office/drawing/2014/main" id="{CCDC1787-E491-494C-1E22-3C5B44A72F1F}"/>
              </a:ext>
            </a:extLst>
          </p:cNvPr>
          <p:cNvSpPr/>
          <p:nvPr/>
        </p:nvSpPr>
        <p:spPr>
          <a:xfrm>
            <a:off x="437565" y="3204232"/>
            <a:ext cx="5311950" cy="13261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US" sz="2400">
                <a:solidFill>
                  <a:schemeClr val="bg1"/>
                </a:solidFill>
                <a:latin typeface="Aptos Light"/>
              </a:rPr>
              <a:t>Enables selling </a:t>
            </a:r>
            <a:r>
              <a:rPr lang="en-US" sz="2400" b="1">
                <a:solidFill>
                  <a:schemeClr val="bg1"/>
                </a:solidFill>
                <a:latin typeface="Aptos" panose="020B0004020202020204" pitchFamily="34" charset="0"/>
              </a:rPr>
              <a:t>services, not just products</a:t>
            </a:r>
          </a:p>
        </p:txBody>
      </p:sp>
      <p:sp>
        <p:nvSpPr>
          <p:cNvPr id="6" name="Rounded Rectangle 5">
            <a:extLst>
              <a:ext uri="{FF2B5EF4-FFF2-40B4-BE49-F238E27FC236}">
                <a16:creationId xmlns:a16="http://schemas.microsoft.com/office/drawing/2014/main" id="{D7F7321A-FFD6-59C0-1395-0FD6D83DB4EC}"/>
              </a:ext>
            </a:extLst>
          </p:cNvPr>
          <p:cNvSpPr/>
          <p:nvPr/>
        </p:nvSpPr>
        <p:spPr>
          <a:xfrm>
            <a:off x="437565" y="4830185"/>
            <a:ext cx="5311950" cy="13261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400" b="1">
                <a:solidFill>
                  <a:schemeClr val="bg1"/>
                </a:solidFill>
                <a:latin typeface="Aptos Light"/>
              </a:rPr>
              <a:t>Supports advance bookings</a:t>
            </a:r>
            <a:r>
              <a:rPr lang="en-US" sz="2400">
                <a:solidFill>
                  <a:schemeClr val="bg1"/>
                </a:solidFill>
                <a:latin typeface="Aptos Light"/>
              </a:rPr>
              <a:t> (online, in-store, or staff-assisted)</a:t>
            </a:r>
          </a:p>
        </p:txBody>
      </p:sp>
      <p:grpSp>
        <p:nvGrpSpPr>
          <p:cNvPr id="9" name="Group 8">
            <a:extLst>
              <a:ext uri="{FF2B5EF4-FFF2-40B4-BE49-F238E27FC236}">
                <a16:creationId xmlns:a16="http://schemas.microsoft.com/office/drawing/2014/main" id="{7ACF7F0A-66D8-AAA9-88EB-7FF3B1986F59}"/>
              </a:ext>
            </a:extLst>
          </p:cNvPr>
          <p:cNvGrpSpPr/>
          <p:nvPr/>
        </p:nvGrpSpPr>
        <p:grpSpPr>
          <a:xfrm>
            <a:off x="6511002" y="1391281"/>
            <a:ext cx="5680999" cy="5466719"/>
            <a:chOff x="7129220" y="938586"/>
            <a:chExt cx="5062781" cy="4871819"/>
          </a:xfrm>
        </p:grpSpPr>
        <p:sp>
          <p:nvSpPr>
            <p:cNvPr id="10" name="Freeform 9">
              <a:extLst>
                <a:ext uri="{FF2B5EF4-FFF2-40B4-BE49-F238E27FC236}">
                  <a16:creationId xmlns:a16="http://schemas.microsoft.com/office/drawing/2014/main" id="{B400D5AF-5235-D383-FE0D-6EF2610CED55}"/>
                </a:ext>
              </a:extLst>
            </p:cNvPr>
            <p:cNvSpPr/>
            <p:nvPr userDrawn="1"/>
          </p:nvSpPr>
          <p:spPr>
            <a:xfrm>
              <a:off x="7129221" y="938586"/>
              <a:ext cx="5062780" cy="4871819"/>
            </a:xfrm>
            <a:custGeom>
              <a:avLst/>
              <a:gdLst>
                <a:gd name="connsiteX0" fmla="*/ 2807840 w 3853249"/>
                <a:gd name="connsiteY0" fmla="*/ 0 h 3707910"/>
                <a:gd name="connsiteX1" fmla="*/ 2807866 w 3853249"/>
                <a:gd name="connsiteY1" fmla="*/ 0 h 3707910"/>
                <a:gd name="connsiteX2" fmla="*/ 3000058 w 3853249"/>
                <a:gd name="connsiteY2" fmla="*/ 7565 h 3707910"/>
                <a:gd name="connsiteX3" fmla="*/ 3735384 w 3853249"/>
                <a:gd name="connsiteY3" fmla="*/ 181888 h 3707910"/>
                <a:gd name="connsiteX4" fmla="*/ 3853249 w 3853249"/>
                <a:gd name="connsiteY4" fmla="*/ 234940 h 3707910"/>
                <a:gd name="connsiteX5" fmla="*/ 3853249 w 3853249"/>
                <a:gd name="connsiteY5" fmla="*/ 2156594 h 3707910"/>
                <a:gd name="connsiteX6" fmla="*/ 3852241 w 3853249"/>
                <a:gd name="connsiteY6" fmla="*/ 2156482 h 3707910"/>
                <a:gd name="connsiteX7" fmla="*/ 3651982 w 3853249"/>
                <a:gd name="connsiteY7" fmla="*/ 2149237 h 3707910"/>
                <a:gd name="connsiteX8" fmla="*/ 2925104 w 3853249"/>
                <a:gd name="connsiteY8" fmla="*/ 2280324 h 3707910"/>
                <a:gd name="connsiteX9" fmla="*/ 2830686 w 3853249"/>
                <a:gd name="connsiteY9" fmla="*/ 2275086 h 3707910"/>
                <a:gd name="connsiteX10" fmla="*/ 2032088 w 3853249"/>
                <a:gd name="connsiteY10" fmla="*/ 2685673 h 3707910"/>
                <a:gd name="connsiteX11" fmla="*/ 1859099 w 3853249"/>
                <a:gd name="connsiteY11" fmla="*/ 3281608 h 3707910"/>
                <a:gd name="connsiteX12" fmla="*/ 1859099 w 3853249"/>
                <a:gd name="connsiteY12" fmla="*/ 3707910 h 3707910"/>
                <a:gd name="connsiteX13" fmla="*/ 0 w 3853249"/>
                <a:gd name="connsiteY13" fmla="*/ 3707910 h 3707910"/>
                <a:gd name="connsiteX14" fmla="*/ 0 w 3853249"/>
                <a:gd name="connsiteY14" fmla="*/ 3021181 h 3707910"/>
                <a:gd name="connsiteX15" fmla="*/ 69841 w 3853249"/>
                <a:gd name="connsiteY15" fmla="*/ 2290800 h 3707910"/>
                <a:gd name="connsiteX16" fmla="*/ 2552117 w 3853249"/>
                <a:gd name="connsiteY16" fmla="*/ 10349 h 370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53249" h="3707910">
                  <a:moveTo>
                    <a:pt x="2807840" y="0"/>
                  </a:moveTo>
                  <a:lnTo>
                    <a:pt x="2807866" y="0"/>
                  </a:lnTo>
                  <a:lnTo>
                    <a:pt x="3000058" y="7565"/>
                  </a:lnTo>
                  <a:cubicBezTo>
                    <a:pt x="3254712" y="27644"/>
                    <a:pt x="3502278" y="87300"/>
                    <a:pt x="3735384" y="181888"/>
                  </a:cubicBezTo>
                  <a:lnTo>
                    <a:pt x="3853249" y="234940"/>
                  </a:lnTo>
                  <a:lnTo>
                    <a:pt x="3853249" y="2156594"/>
                  </a:lnTo>
                  <a:lnTo>
                    <a:pt x="3852241" y="2156482"/>
                  </a:lnTo>
                  <a:cubicBezTo>
                    <a:pt x="3786695" y="2151681"/>
                    <a:pt x="3719909" y="2149237"/>
                    <a:pt x="3651982" y="2149237"/>
                  </a:cubicBezTo>
                  <a:cubicBezTo>
                    <a:pt x="3386321" y="2149237"/>
                    <a:pt x="3143491" y="2196379"/>
                    <a:pt x="2925104" y="2280324"/>
                  </a:cubicBezTo>
                  <a:cubicBezTo>
                    <a:pt x="2893677" y="2276831"/>
                    <a:pt x="2862249" y="2275086"/>
                    <a:pt x="2830686" y="2275086"/>
                  </a:cubicBezTo>
                  <a:cubicBezTo>
                    <a:pt x="2491691" y="2275086"/>
                    <a:pt x="2203331" y="2428871"/>
                    <a:pt x="2032088" y="2685673"/>
                  </a:cubicBezTo>
                  <a:cubicBezTo>
                    <a:pt x="1921955" y="2848189"/>
                    <a:pt x="1859099" y="3050863"/>
                    <a:pt x="1859099" y="3281608"/>
                  </a:cubicBezTo>
                  <a:lnTo>
                    <a:pt x="1859099" y="3707910"/>
                  </a:lnTo>
                  <a:lnTo>
                    <a:pt x="0" y="3707910"/>
                  </a:lnTo>
                  <a:lnTo>
                    <a:pt x="0" y="3021181"/>
                  </a:lnTo>
                  <a:cubicBezTo>
                    <a:pt x="0" y="2764244"/>
                    <a:pt x="24445" y="2521410"/>
                    <a:pt x="69841" y="2290800"/>
                  </a:cubicBezTo>
                  <a:cubicBezTo>
                    <a:pt x="330357" y="978629"/>
                    <a:pt x="1292649" y="113380"/>
                    <a:pt x="2552117" y="10349"/>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 name="Freeform 10">
              <a:extLst>
                <a:ext uri="{FF2B5EF4-FFF2-40B4-BE49-F238E27FC236}">
                  <a16:creationId xmlns:a16="http://schemas.microsoft.com/office/drawing/2014/main" id="{E9894906-30E5-633F-FA8E-2EB9A74C50FA}"/>
                </a:ext>
              </a:extLst>
            </p:cNvPr>
            <p:cNvSpPr/>
            <p:nvPr userDrawn="1"/>
          </p:nvSpPr>
          <p:spPr>
            <a:xfrm rot="16200000">
              <a:off x="8689270" y="2374651"/>
              <a:ext cx="1875704" cy="4995804"/>
            </a:xfrm>
            <a:custGeom>
              <a:avLst/>
              <a:gdLst>
                <a:gd name="connsiteX0" fmla="*/ 1012412 w 1012412"/>
                <a:gd name="connsiteY0" fmla="*/ 2072799 h 2694382"/>
                <a:gd name="connsiteX1" fmla="*/ 302324 w 1012412"/>
                <a:gd name="connsiteY1" fmla="*/ 2694382 h 2694382"/>
                <a:gd name="connsiteX2" fmla="*/ 0 w 1012412"/>
                <a:gd name="connsiteY2" fmla="*/ 2694382 h 2694382"/>
                <a:gd name="connsiteX3" fmla="*/ 0 w 1012412"/>
                <a:gd name="connsiteY3" fmla="*/ 0 h 2694382"/>
                <a:gd name="connsiteX4" fmla="*/ 487013 w 1012412"/>
                <a:gd name="connsiteY4" fmla="*/ 0 h 2694382"/>
                <a:gd name="connsiteX5" fmla="*/ 1004983 w 1012412"/>
                <a:gd name="connsiteY5" fmla="*/ 49491 h 2694382"/>
                <a:gd name="connsiteX6" fmla="*/ 1004983 w 1012412"/>
                <a:gd name="connsiteY6" fmla="*/ 1439986 h 2694382"/>
                <a:gd name="connsiteX7" fmla="*/ 519208 w 1012412"/>
                <a:gd name="connsiteY7" fmla="*/ 1439986 h 2694382"/>
                <a:gd name="connsiteX8" fmla="*/ 1012412 w 1012412"/>
                <a:gd name="connsiteY8" fmla="*/ 2072704 h 269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412" h="2694382">
                  <a:moveTo>
                    <a:pt x="1012412" y="2072799"/>
                  </a:moveTo>
                  <a:cubicBezTo>
                    <a:pt x="981456" y="2426943"/>
                    <a:pt x="697611" y="2694382"/>
                    <a:pt x="302324" y="2694382"/>
                  </a:cubicBezTo>
                  <a:lnTo>
                    <a:pt x="0" y="2694382"/>
                  </a:lnTo>
                  <a:lnTo>
                    <a:pt x="0" y="0"/>
                  </a:lnTo>
                  <a:lnTo>
                    <a:pt x="487013" y="0"/>
                  </a:lnTo>
                  <a:cubicBezTo>
                    <a:pt x="669227" y="0"/>
                    <a:pt x="841439" y="17322"/>
                    <a:pt x="1004983" y="49491"/>
                  </a:cubicBezTo>
                  <a:lnTo>
                    <a:pt x="1004983" y="1439986"/>
                  </a:lnTo>
                  <a:lnTo>
                    <a:pt x="519208" y="1439986"/>
                  </a:lnTo>
                  <a:cubicBezTo>
                    <a:pt x="723710" y="1574943"/>
                    <a:pt x="908304" y="1792892"/>
                    <a:pt x="1012412" y="2072704"/>
                  </a:cubicBezTo>
                  <a:close/>
                </a:path>
              </a:pathLst>
            </a:custGeom>
            <a:solidFill>
              <a:srgbClr val="EFBC6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2" name="Freeform 11">
              <a:extLst>
                <a:ext uri="{FF2B5EF4-FFF2-40B4-BE49-F238E27FC236}">
                  <a16:creationId xmlns:a16="http://schemas.microsoft.com/office/drawing/2014/main" id="{9B68FB2C-06D5-A64B-27C9-0053D25C9224}"/>
                </a:ext>
              </a:extLst>
            </p:cNvPr>
            <p:cNvSpPr/>
            <p:nvPr userDrawn="1"/>
          </p:nvSpPr>
          <p:spPr>
            <a:xfrm>
              <a:off x="10972512" y="3762466"/>
              <a:ext cx="1219487" cy="2047939"/>
            </a:xfrm>
            <a:custGeom>
              <a:avLst/>
              <a:gdLst>
                <a:gd name="connsiteX0" fmla="*/ 726878 w 928144"/>
                <a:gd name="connsiteY0" fmla="*/ 0 h 1558673"/>
                <a:gd name="connsiteX1" fmla="*/ 927139 w 928144"/>
                <a:gd name="connsiteY1" fmla="*/ 7244 h 1558673"/>
                <a:gd name="connsiteX2" fmla="*/ 928144 w 928144"/>
                <a:gd name="connsiteY2" fmla="*/ 7355 h 1558673"/>
                <a:gd name="connsiteX3" fmla="*/ 928144 w 928144"/>
                <a:gd name="connsiteY3" fmla="*/ 1558673 h 1558673"/>
                <a:gd name="connsiteX4" fmla="*/ 877169 w 928144"/>
                <a:gd name="connsiteY4" fmla="*/ 1558673 h 1558673"/>
                <a:gd name="connsiteX5" fmla="*/ 877169 w 928144"/>
                <a:gd name="connsiteY5" fmla="*/ 1132371 h 1558673"/>
                <a:gd name="connsiteX6" fmla="*/ 0 w 928144"/>
                <a:gd name="connsiteY6" fmla="*/ 131087 h 1558673"/>
                <a:gd name="connsiteX7" fmla="*/ 726878 w 928144"/>
                <a:gd name="connsiteY7" fmla="*/ 0 h 155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8144" h="1558673">
                  <a:moveTo>
                    <a:pt x="726878" y="0"/>
                  </a:moveTo>
                  <a:cubicBezTo>
                    <a:pt x="794805" y="0"/>
                    <a:pt x="861592" y="2443"/>
                    <a:pt x="927139" y="7244"/>
                  </a:cubicBezTo>
                  <a:lnTo>
                    <a:pt x="928144" y="7355"/>
                  </a:lnTo>
                  <a:lnTo>
                    <a:pt x="928144" y="1558673"/>
                  </a:lnTo>
                  <a:lnTo>
                    <a:pt x="877169" y="1558673"/>
                  </a:lnTo>
                  <a:lnTo>
                    <a:pt x="877169" y="1132371"/>
                  </a:lnTo>
                  <a:cubicBezTo>
                    <a:pt x="877169" y="574983"/>
                    <a:pt x="499762" y="174738"/>
                    <a:pt x="0" y="131087"/>
                  </a:cubicBezTo>
                  <a:cubicBezTo>
                    <a:pt x="218385" y="47277"/>
                    <a:pt x="461351" y="0"/>
                    <a:pt x="726878" y="0"/>
                  </a:cubicBez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pic>
        <p:nvPicPr>
          <p:cNvPr id="13" name="Picture 12" descr="A person holding a tablet&#10;&#10;AI-generated content may be incorrect.">
            <a:extLst>
              <a:ext uri="{FF2B5EF4-FFF2-40B4-BE49-F238E27FC236}">
                <a16:creationId xmlns:a16="http://schemas.microsoft.com/office/drawing/2014/main" id="{24071213-E554-384B-5724-20455A7801B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79286" y="2063183"/>
            <a:ext cx="6399046" cy="4798692"/>
          </a:xfrm>
          <a:prstGeom prst="rect">
            <a:avLst/>
          </a:prstGeom>
        </p:spPr>
      </p:pic>
    </p:spTree>
    <p:extLst>
      <p:ext uri="{BB962C8B-B14F-4D97-AF65-F5344CB8AC3E}">
        <p14:creationId xmlns:p14="http://schemas.microsoft.com/office/powerpoint/2010/main" val="42362337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8" decel="50000" fill="hold" grpId="0" nodeType="withEffect">
                                  <p:stCondLst>
                                    <p:cond delay="5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8" decel="50000" fill="hold" grpId="0" nodeType="withEffect">
                                  <p:stCondLst>
                                    <p:cond delay="10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0-#ppt_w/2"/>
                                          </p:val>
                                        </p:tav>
                                        <p:tav tm="100000">
                                          <p:val>
                                            <p:strVal val="#ppt_x"/>
                                          </p:val>
                                        </p:tav>
                                      </p:tavLst>
                                    </p:anim>
                                    <p:anim calcmode="lin" valueType="num">
                                      <p:cBhvr additive="base">
                                        <p:cTn id="1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73B6F-8D3E-36F6-035B-847490DA31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C98A96-9D23-B12B-30DC-6AE496C675CB}"/>
              </a:ext>
            </a:extLst>
          </p:cNvPr>
          <p:cNvSpPr>
            <a:spLocks noGrp="1"/>
          </p:cNvSpPr>
          <p:nvPr>
            <p:ph type="title"/>
          </p:nvPr>
        </p:nvSpPr>
        <p:spPr>
          <a:xfrm>
            <a:off x="340291" y="212186"/>
            <a:ext cx="9983029" cy="702214"/>
          </a:xfrm>
        </p:spPr>
        <p:txBody>
          <a:bodyPr>
            <a:normAutofit/>
          </a:bodyPr>
          <a:lstStyle/>
          <a:p>
            <a:r>
              <a:rPr lang="en-US">
                <a:latin typeface="Aptos ExtraBold"/>
                <a:cs typeface="Segoe UI"/>
              </a:rPr>
              <a:t>Key Capabilities</a:t>
            </a:r>
            <a:endParaRPr lang="en-US"/>
          </a:p>
        </p:txBody>
      </p:sp>
      <p:sp>
        <p:nvSpPr>
          <p:cNvPr id="4" name="Freeform 3">
            <a:extLst>
              <a:ext uri="{FF2B5EF4-FFF2-40B4-BE49-F238E27FC236}">
                <a16:creationId xmlns:a16="http://schemas.microsoft.com/office/drawing/2014/main" id="{DB892623-9A65-9BBD-05BB-BD6C62D8C13C}"/>
              </a:ext>
            </a:extLst>
          </p:cNvPr>
          <p:cNvSpPr/>
          <p:nvPr/>
        </p:nvSpPr>
        <p:spPr>
          <a:xfrm flipH="1">
            <a:off x="6729983" y="733683"/>
            <a:ext cx="5462016" cy="6124317"/>
          </a:xfrm>
          <a:custGeom>
            <a:avLst/>
            <a:gdLst>
              <a:gd name="connsiteX0" fmla="*/ 150 w 5797763"/>
              <a:gd name="connsiteY0" fmla="*/ 0 h 6500775"/>
              <a:gd name="connsiteX1" fmla="*/ 150 w 5797763"/>
              <a:gd name="connsiteY1" fmla="*/ 1952 h 6500775"/>
              <a:gd name="connsiteX2" fmla="*/ 0 w 5797763"/>
              <a:gd name="connsiteY2" fmla="*/ 0 h 6500775"/>
              <a:gd name="connsiteX3" fmla="*/ 5797763 w 5797763"/>
              <a:gd name="connsiteY3" fmla="*/ 5360963 h 6500775"/>
              <a:gd name="connsiteX4" fmla="*/ 5658380 w 5797763"/>
              <a:gd name="connsiteY4" fmla="*/ 6466422 h 6500775"/>
              <a:gd name="connsiteX5" fmla="*/ 5648261 w 5797763"/>
              <a:gd name="connsiteY5" fmla="*/ 6500775 h 6500775"/>
              <a:gd name="connsiteX6" fmla="*/ 905951 w 5797763"/>
              <a:gd name="connsiteY6" fmla="*/ 6500774 h 6500775"/>
              <a:gd name="connsiteX7" fmla="*/ 1018094 w 5797763"/>
              <a:gd name="connsiteY7" fmla="*/ 6487283 h 6500775"/>
              <a:gd name="connsiteX8" fmla="*/ 1779870 w 5797763"/>
              <a:gd name="connsiteY8" fmla="*/ 6237410 h 6500775"/>
              <a:gd name="connsiteX9" fmla="*/ 2254282 w 5797763"/>
              <a:gd name="connsiteY9" fmla="*/ 5451993 h 6500775"/>
              <a:gd name="connsiteX10" fmla="*/ 2093497 w 5797763"/>
              <a:gd name="connsiteY10" fmla="*/ 4980279 h 6500775"/>
              <a:gd name="connsiteX11" fmla="*/ 1986283 w 5797763"/>
              <a:gd name="connsiteY11" fmla="*/ 4859653 h 6500775"/>
              <a:gd name="connsiteX12" fmla="*/ 1088331 w 5797763"/>
              <a:gd name="connsiteY12" fmla="*/ 4326276 h 6500775"/>
              <a:gd name="connsiteX13" fmla="*/ 997225 w 5797763"/>
              <a:gd name="connsiteY13" fmla="*/ 4288814 h 6500775"/>
              <a:gd name="connsiteX14" fmla="*/ 439724 w 5797763"/>
              <a:gd name="connsiteY14" fmla="*/ 3999312 h 6500775"/>
              <a:gd name="connsiteX15" fmla="*/ 150 w 5797763"/>
              <a:gd name="connsiteY15" fmla="*/ 3318486 h 6500775"/>
              <a:gd name="connsiteX16" fmla="*/ 150 w 5797763"/>
              <a:gd name="connsiteY16" fmla="*/ 1952 h 6500775"/>
              <a:gd name="connsiteX17" fmla="*/ 8784 w 5797763"/>
              <a:gd name="connsiteY17" fmla="*/ 114362 h 6500775"/>
              <a:gd name="connsiteX18" fmla="*/ 557502 w 5797763"/>
              <a:gd name="connsiteY18" fmla="*/ 750504 h 6500775"/>
              <a:gd name="connsiteX19" fmla="*/ 710270 w 5797763"/>
              <a:gd name="connsiteY19" fmla="*/ 833592 h 6500775"/>
              <a:gd name="connsiteX20" fmla="*/ 1763686 w 5797763"/>
              <a:gd name="connsiteY20" fmla="*/ 1273240 h 6500775"/>
              <a:gd name="connsiteX21" fmla="*/ 2018350 w 5797763"/>
              <a:gd name="connsiteY21" fmla="*/ 1367044 h 6500775"/>
              <a:gd name="connsiteX22" fmla="*/ 3353177 w 5797763"/>
              <a:gd name="connsiteY22" fmla="*/ 1911210 h 6500775"/>
              <a:gd name="connsiteX23" fmla="*/ 3559589 w 5797763"/>
              <a:gd name="connsiteY23" fmla="*/ 2013104 h 6500775"/>
              <a:gd name="connsiteX24" fmla="*/ 5052579 w 5797763"/>
              <a:gd name="connsiteY24" fmla="*/ 3152309 h 6500775"/>
              <a:gd name="connsiteX25" fmla="*/ 5797763 w 5797763"/>
              <a:gd name="connsiteY25" fmla="*/ 5360963 h 6500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97763" h="6500775">
                <a:moveTo>
                  <a:pt x="150" y="0"/>
                </a:moveTo>
                <a:lnTo>
                  <a:pt x="150" y="1952"/>
                </a:lnTo>
                <a:lnTo>
                  <a:pt x="0" y="0"/>
                </a:lnTo>
                <a:close/>
                <a:moveTo>
                  <a:pt x="5797763" y="5360963"/>
                </a:moveTo>
                <a:cubicBezTo>
                  <a:pt x="5797763" y="5747940"/>
                  <a:pt x="5750643" y="6118176"/>
                  <a:pt x="5658380" y="6466422"/>
                </a:cubicBezTo>
                <a:lnTo>
                  <a:pt x="5648261" y="6500775"/>
                </a:lnTo>
                <a:lnTo>
                  <a:pt x="905951" y="6500774"/>
                </a:lnTo>
                <a:lnTo>
                  <a:pt x="1018094" y="6487283"/>
                </a:lnTo>
                <a:cubicBezTo>
                  <a:pt x="1327059" y="6442428"/>
                  <a:pt x="1582860" y="6357999"/>
                  <a:pt x="1779870" y="6237410"/>
                </a:cubicBezTo>
                <a:cubicBezTo>
                  <a:pt x="2090800" y="6052426"/>
                  <a:pt x="2254282" y="5784427"/>
                  <a:pt x="2254282" y="5451993"/>
                </a:cubicBezTo>
                <a:cubicBezTo>
                  <a:pt x="2254282" y="5275101"/>
                  <a:pt x="2198016" y="5119635"/>
                  <a:pt x="2093497" y="4980279"/>
                </a:cubicBezTo>
                <a:cubicBezTo>
                  <a:pt x="2061356" y="4937349"/>
                  <a:pt x="2026516" y="4897189"/>
                  <a:pt x="1986283" y="4859653"/>
                </a:cubicBezTo>
                <a:cubicBezTo>
                  <a:pt x="1782567" y="4658634"/>
                  <a:pt x="1471637" y="4492455"/>
                  <a:pt x="1088331" y="4326276"/>
                </a:cubicBezTo>
                <a:cubicBezTo>
                  <a:pt x="1058887" y="4312864"/>
                  <a:pt x="1026670" y="4299454"/>
                  <a:pt x="997225" y="4288814"/>
                </a:cubicBezTo>
                <a:cubicBezTo>
                  <a:pt x="774779" y="4189616"/>
                  <a:pt x="587097" y="4095813"/>
                  <a:pt x="439724" y="3999312"/>
                </a:cubicBezTo>
                <a:cubicBezTo>
                  <a:pt x="147524" y="3806310"/>
                  <a:pt x="150" y="3597276"/>
                  <a:pt x="150" y="3318486"/>
                </a:cubicBezTo>
                <a:lnTo>
                  <a:pt x="150" y="1952"/>
                </a:lnTo>
                <a:lnTo>
                  <a:pt x="8784" y="114362"/>
                </a:lnTo>
                <a:cubicBezTo>
                  <a:pt x="49750" y="371712"/>
                  <a:pt x="233844" y="565237"/>
                  <a:pt x="557502" y="750504"/>
                </a:cubicBezTo>
                <a:cubicBezTo>
                  <a:pt x="605753" y="779948"/>
                  <a:pt x="656700" y="806844"/>
                  <a:pt x="710270" y="833592"/>
                </a:cubicBezTo>
                <a:cubicBezTo>
                  <a:pt x="983664" y="972949"/>
                  <a:pt x="1334827" y="1112380"/>
                  <a:pt x="1763686" y="1273240"/>
                </a:cubicBezTo>
                <a:cubicBezTo>
                  <a:pt x="1846777" y="1302686"/>
                  <a:pt x="1932563" y="1334902"/>
                  <a:pt x="2018350" y="1367044"/>
                </a:cubicBezTo>
                <a:cubicBezTo>
                  <a:pt x="2457923" y="1527904"/>
                  <a:pt x="2913604" y="1702099"/>
                  <a:pt x="3353177" y="1911210"/>
                </a:cubicBezTo>
                <a:cubicBezTo>
                  <a:pt x="3422856" y="1943427"/>
                  <a:pt x="3492534" y="1978191"/>
                  <a:pt x="3559589" y="2013104"/>
                </a:cubicBezTo>
                <a:cubicBezTo>
                  <a:pt x="4130502" y="2305229"/>
                  <a:pt x="4655862" y="2667107"/>
                  <a:pt x="5052579" y="3152309"/>
                </a:cubicBezTo>
                <a:cubicBezTo>
                  <a:pt x="5508261" y="3704491"/>
                  <a:pt x="5797763" y="4412063"/>
                  <a:pt x="5797763" y="5360963"/>
                </a:cubicBezTo>
                <a:close/>
              </a:path>
            </a:pathLst>
          </a:custGeom>
          <a:solidFill>
            <a:srgbClr val="89D7EB"/>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pic>
        <p:nvPicPr>
          <p:cNvPr id="5" name="Picture 4" descr="A person looking at a tablet&#10;&#10;AI-generated content may be incorrect.">
            <a:extLst>
              <a:ext uri="{FF2B5EF4-FFF2-40B4-BE49-F238E27FC236}">
                <a16:creationId xmlns:a16="http://schemas.microsoft.com/office/drawing/2014/main" id="{AD3F5A03-0ADE-66B2-A7CC-E5B721461A7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999402" y="2592827"/>
            <a:ext cx="4192598" cy="4265173"/>
          </a:xfrm>
          <a:prstGeom prst="rect">
            <a:avLst/>
          </a:prstGeom>
        </p:spPr>
      </p:pic>
      <p:sp>
        <p:nvSpPr>
          <p:cNvPr id="6" name="Freeform 5">
            <a:extLst>
              <a:ext uri="{FF2B5EF4-FFF2-40B4-BE49-F238E27FC236}">
                <a16:creationId xmlns:a16="http://schemas.microsoft.com/office/drawing/2014/main" id="{48B9A9E7-728D-0C52-940B-EAAC0C501C71}"/>
              </a:ext>
            </a:extLst>
          </p:cNvPr>
          <p:cNvSpPr/>
          <p:nvPr/>
        </p:nvSpPr>
        <p:spPr>
          <a:xfrm rot="10800000">
            <a:off x="6733183" y="-1"/>
            <a:ext cx="2775557" cy="1369334"/>
          </a:xfrm>
          <a:custGeom>
            <a:avLst/>
            <a:gdLst>
              <a:gd name="connsiteX0" fmla="*/ 2775557 w 2775557"/>
              <a:gd name="connsiteY0" fmla="*/ 1369334 h 1369334"/>
              <a:gd name="connsiteX1" fmla="*/ 0 w 2775557"/>
              <a:gd name="connsiteY1" fmla="*/ 1369334 h 1369334"/>
              <a:gd name="connsiteX2" fmla="*/ 3581 w 2775557"/>
              <a:gd name="connsiteY2" fmla="*/ 1288074 h 1369334"/>
              <a:gd name="connsiteX3" fmla="*/ 1395006 w 2775557"/>
              <a:gd name="connsiteY3" fmla="*/ 0 h 1369334"/>
              <a:gd name="connsiteX4" fmla="*/ 2772112 w 2775557"/>
              <a:gd name="connsiteY4" fmla="*/ 1290516 h 1369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557" h="1369334">
                <a:moveTo>
                  <a:pt x="2775557" y="1369334"/>
                </a:moveTo>
                <a:lnTo>
                  <a:pt x="0" y="1369334"/>
                </a:lnTo>
                <a:lnTo>
                  <a:pt x="3581" y="1288074"/>
                </a:lnTo>
                <a:cubicBezTo>
                  <a:pt x="71217" y="530302"/>
                  <a:pt x="636030" y="0"/>
                  <a:pt x="1395006" y="0"/>
                </a:cubicBezTo>
                <a:cubicBezTo>
                  <a:pt x="2154086" y="0"/>
                  <a:pt x="2706079" y="543324"/>
                  <a:pt x="2772112" y="1290516"/>
                </a:cubicBezTo>
                <a:close/>
              </a:path>
            </a:pathLst>
          </a:custGeom>
          <a:solidFill>
            <a:srgbClr val="341B5C"/>
          </a:solidFill>
          <a:ln w="758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7" name="Rounded Rectangle 6">
            <a:extLst>
              <a:ext uri="{FF2B5EF4-FFF2-40B4-BE49-F238E27FC236}">
                <a16:creationId xmlns:a16="http://schemas.microsoft.com/office/drawing/2014/main" id="{9CE63141-9E63-7140-DADA-106EEA7178FD}"/>
              </a:ext>
            </a:extLst>
          </p:cNvPr>
          <p:cNvSpPr/>
          <p:nvPr/>
        </p:nvSpPr>
        <p:spPr>
          <a:xfrm>
            <a:off x="495965" y="1337829"/>
            <a:ext cx="5961985" cy="1106003"/>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000" b="1">
                <a:latin typeface="Aptos Light"/>
              </a:rPr>
              <a:t>Appointment scheduling</a:t>
            </a:r>
            <a:r>
              <a:rPr lang="en-US" sz="2000">
                <a:latin typeface="Aptos Light"/>
              </a:rPr>
              <a:t> (e.g. consultations, spa, salon, rentals, classes, dining slots)</a:t>
            </a:r>
            <a:endParaRPr lang="en-US" sz="2000">
              <a:solidFill>
                <a:srgbClr val="242C2F"/>
              </a:solidFill>
              <a:latin typeface="Aptos Light"/>
            </a:endParaRPr>
          </a:p>
        </p:txBody>
      </p:sp>
      <p:sp>
        <p:nvSpPr>
          <p:cNvPr id="8" name="Rounded Rectangle 7">
            <a:extLst>
              <a:ext uri="{FF2B5EF4-FFF2-40B4-BE49-F238E27FC236}">
                <a16:creationId xmlns:a16="http://schemas.microsoft.com/office/drawing/2014/main" id="{078E94F7-C714-E4A6-A391-A6DF8DA2AA73}"/>
              </a:ext>
            </a:extLst>
          </p:cNvPr>
          <p:cNvSpPr/>
          <p:nvPr/>
        </p:nvSpPr>
        <p:spPr>
          <a:xfrm>
            <a:off x="495965" y="2672675"/>
            <a:ext cx="5961985" cy="10346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000" b="1">
                <a:latin typeface="Aptos Light"/>
              </a:rPr>
              <a:t>Resource management:</a:t>
            </a:r>
            <a:r>
              <a:rPr lang="en-US" sz="2000">
                <a:latin typeface="Aptos Light"/>
              </a:rPr>
              <a:t> staff, rooms, equipment</a:t>
            </a:r>
            <a:endParaRPr lang="en-US" sz="2000">
              <a:solidFill>
                <a:srgbClr val="242C2F"/>
              </a:solidFill>
              <a:latin typeface="Aptos Light"/>
            </a:endParaRPr>
          </a:p>
        </p:txBody>
      </p:sp>
      <p:sp>
        <p:nvSpPr>
          <p:cNvPr id="9" name="Rounded Rectangle 8">
            <a:extLst>
              <a:ext uri="{FF2B5EF4-FFF2-40B4-BE49-F238E27FC236}">
                <a16:creationId xmlns:a16="http://schemas.microsoft.com/office/drawing/2014/main" id="{5BFA70BE-47BA-B5B0-B776-9E4649258E02}"/>
              </a:ext>
            </a:extLst>
          </p:cNvPr>
          <p:cNvSpPr/>
          <p:nvPr/>
        </p:nvSpPr>
        <p:spPr>
          <a:xfrm>
            <a:off x="495965" y="3901400"/>
            <a:ext cx="5961985" cy="10346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US" sz="2000">
                <a:latin typeface="Aptos Light"/>
              </a:rPr>
              <a:t>Real-time availability &amp; </a:t>
            </a:r>
            <a:r>
              <a:rPr lang="en-US" sz="2000" b="1">
                <a:latin typeface="Aptos Light"/>
              </a:rPr>
              <a:t>double-booking prevention</a:t>
            </a:r>
            <a:endParaRPr lang="en-US" sz="2000">
              <a:solidFill>
                <a:srgbClr val="242C2F"/>
              </a:solidFill>
              <a:latin typeface="Aptos Light"/>
            </a:endParaRPr>
          </a:p>
        </p:txBody>
      </p:sp>
      <p:sp>
        <p:nvSpPr>
          <p:cNvPr id="10" name="Rounded Rectangle 9">
            <a:extLst>
              <a:ext uri="{FF2B5EF4-FFF2-40B4-BE49-F238E27FC236}">
                <a16:creationId xmlns:a16="http://schemas.microsoft.com/office/drawing/2014/main" id="{3367793B-F0B6-F6C9-8740-1CD2E71D0488}"/>
              </a:ext>
            </a:extLst>
          </p:cNvPr>
          <p:cNvSpPr/>
          <p:nvPr/>
        </p:nvSpPr>
        <p:spPr>
          <a:xfrm>
            <a:off x="495965" y="5130125"/>
            <a:ext cx="5961985" cy="10346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000">
                <a:latin typeface="Aptos Light"/>
              </a:rPr>
              <a:t>Fully integrated with </a:t>
            </a:r>
            <a:r>
              <a:rPr lang="en-US" sz="2000" b="1">
                <a:latin typeface="Aptos Light"/>
              </a:rPr>
              <a:t>POS, sales, and customer data</a:t>
            </a:r>
            <a:endParaRPr lang="en-US" sz="2000"/>
          </a:p>
        </p:txBody>
      </p:sp>
    </p:spTree>
    <p:extLst>
      <p:ext uri="{BB962C8B-B14F-4D97-AF65-F5344CB8AC3E}">
        <p14:creationId xmlns:p14="http://schemas.microsoft.com/office/powerpoint/2010/main" val="3050810873"/>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repeatCount="0" decel="5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repeatCount="0" decel="50000" fill="hold" grpId="0" nodeType="withEffect">
                                  <p:stCondLst>
                                    <p:cond delay="50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0-#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repeatCount="0" decel="50000" fill="hold" grpId="0" nodeType="withEffect">
                                  <p:stCondLst>
                                    <p:cond delay="100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0-#ppt_w/2"/>
                                          </p:val>
                                        </p:tav>
                                        <p:tav tm="100000">
                                          <p:val>
                                            <p:strVal val="#ppt_x"/>
                                          </p:val>
                                        </p:tav>
                                      </p:tavLst>
                                    </p:anim>
                                    <p:anim calcmode="lin" valueType="num">
                                      <p:cBhvr additive="base">
                                        <p:cTn id="16" dur="500" fill="hold"/>
                                        <p:tgtEl>
                                          <p:spTgt spid="9"/>
                                        </p:tgtEl>
                                        <p:attrNameLst>
                                          <p:attrName>ppt_y</p:attrName>
                                        </p:attrNameLst>
                                      </p:cBhvr>
                                      <p:tavLst>
                                        <p:tav tm="0">
                                          <p:val>
                                            <p:strVal val="#ppt_y"/>
                                          </p:val>
                                        </p:tav>
                                        <p:tav tm="100000">
                                          <p:val>
                                            <p:strVal val="#ppt_y"/>
                                          </p:val>
                                        </p:tav>
                                      </p:tavLst>
                                    </p:anim>
                                  </p:childTnLst>
                                </p:cTn>
                              </p:par>
                              <p:par>
                                <p:cTn id="17" presetID="2" presetClass="entr" presetSubtype="8" repeatCount="0" decel="50000" fill="hold" grpId="0" nodeType="withEffect">
                                  <p:stCondLst>
                                    <p:cond delay="150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81113-BB19-9919-FB21-D90051B840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DD3788-583D-6F77-6A73-F513F76800A1}"/>
              </a:ext>
            </a:extLst>
          </p:cNvPr>
          <p:cNvSpPr>
            <a:spLocks noGrp="1"/>
          </p:cNvSpPr>
          <p:nvPr>
            <p:ph type="title"/>
          </p:nvPr>
        </p:nvSpPr>
        <p:spPr>
          <a:xfrm>
            <a:off x="340291" y="212186"/>
            <a:ext cx="9983029" cy="702214"/>
          </a:xfrm>
        </p:spPr>
        <p:txBody>
          <a:bodyPr>
            <a:normAutofit/>
          </a:bodyPr>
          <a:lstStyle/>
          <a:p>
            <a:r>
              <a:rPr lang="en-US">
                <a:latin typeface="Aptos ExtraBold"/>
                <a:cs typeface="Segoe UI"/>
              </a:rPr>
              <a:t>Key Capabilities</a:t>
            </a:r>
            <a:endParaRPr lang="en-US"/>
          </a:p>
        </p:txBody>
      </p:sp>
      <p:sp>
        <p:nvSpPr>
          <p:cNvPr id="4" name="Freeform 3">
            <a:extLst>
              <a:ext uri="{FF2B5EF4-FFF2-40B4-BE49-F238E27FC236}">
                <a16:creationId xmlns:a16="http://schemas.microsoft.com/office/drawing/2014/main" id="{3D70D341-242C-25C2-1A0D-09DA91F3E493}"/>
              </a:ext>
            </a:extLst>
          </p:cNvPr>
          <p:cNvSpPr/>
          <p:nvPr/>
        </p:nvSpPr>
        <p:spPr>
          <a:xfrm flipH="1">
            <a:off x="6729983" y="733683"/>
            <a:ext cx="5462016" cy="6124317"/>
          </a:xfrm>
          <a:custGeom>
            <a:avLst/>
            <a:gdLst>
              <a:gd name="connsiteX0" fmla="*/ 150 w 5797763"/>
              <a:gd name="connsiteY0" fmla="*/ 0 h 6500775"/>
              <a:gd name="connsiteX1" fmla="*/ 150 w 5797763"/>
              <a:gd name="connsiteY1" fmla="*/ 1952 h 6500775"/>
              <a:gd name="connsiteX2" fmla="*/ 0 w 5797763"/>
              <a:gd name="connsiteY2" fmla="*/ 0 h 6500775"/>
              <a:gd name="connsiteX3" fmla="*/ 5797763 w 5797763"/>
              <a:gd name="connsiteY3" fmla="*/ 5360963 h 6500775"/>
              <a:gd name="connsiteX4" fmla="*/ 5658380 w 5797763"/>
              <a:gd name="connsiteY4" fmla="*/ 6466422 h 6500775"/>
              <a:gd name="connsiteX5" fmla="*/ 5648261 w 5797763"/>
              <a:gd name="connsiteY5" fmla="*/ 6500775 h 6500775"/>
              <a:gd name="connsiteX6" fmla="*/ 905951 w 5797763"/>
              <a:gd name="connsiteY6" fmla="*/ 6500774 h 6500775"/>
              <a:gd name="connsiteX7" fmla="*/ 1018094 w 5797763"/>
              <a:gd name="connsiteY7" fmla="*/ 6487283 h 6500775"/>
              <a:gd name="connsiteX8" fmla="*/ 1779870 w 5797763"/>
              <a:gd name="connsiteY8" fmla="*/ 6237410 h 6500775"/>
              <a:gd name="connsiteX9" fmla="*/ 2254282 w 5797763"/>
              <a:gd name="connsiteY9" fmla="*/ 5451993 h 6500775"/>
              <a:gd name="connsiteX10" fmla="*/ 2093497 w 5797763"/>
              <a:gd name="connsiteY10" fmla="*/ 4980279 h 6500775"/>
              <a:gd name="connsiteX11" fmla="*/ 1986283 w 5797763"/>
              <a:gd name="connsiteY11" fmla="*/ 4859653 h 6500775"/>
              <a:gd name="connsiteX12" fmla="*/ 1088331 w 5797763"/>
              <a:gd name="connsiteY12" fmla="*/ 4326276 h 6500775"/>
              <a:gd name="connsiteX13" fmla="*/ 997225 w 5797763"/>
              <a:gd name="connsiteY13" fmla="*/ 4288814 h 6500775"/>
              <a:gd name="connsiteX14" fmla="*/ 439724 w 5797763"/>
              <a:gd name="connsiteY14" fmla="*/ 3999312 h 6500775"/>
              <a:gd name="connsiteX15" fmla="*/ 150 w 5797763"/>
              <a:gd name="connsiteY15" fmla="*/ 3318486 h 6500775"/>
              <a:gd name="connsiteX16" fmla="*/ 150 w 5797763"/>
              <a:gd name="connsiteY16" fmla="*/ 1952 h 6500775"/>
              <a:gd name="connsiteX17" fmla="*/ 8784 w 5797763"/>
              <a:gd name="connsiteY17" fmla="*/ 114362 h 6500775"/>
              <a:gd name="connsiteX18" fmla="*/ 557502 w 5797763"/>
              <a:gd name="connsiteY18" fmla="*/ 750504 h 6500775"/>
              <a:gd name="connsiteX19" fmla="*/ 710270 w 5797763"/>
              <a:gd name="connsiteY19" fmla="*/ 833592 h 6500775"/>
              <a:gd name="connsiteX20" fmla="*/ 1763686 w 5797763"/>
              <a:gd name="connsiteY20" fmla="*/ 1273240 h 6500775"/>
              <a:gd name="connsiteX21" fmla="*/ 2018350 w 5797763"/>
              <a:gd name="connsiteY21" fmla="*/ 1367044 h 6500775"/>
              <a:gd name="connsiteX22" fmla="*/ 3353177 w 5797763"/>
              <a:gd name="connsiteY22" fmla="*/ 1911210 h 6500775"/>
              <a:gd name="connsiteX23" fmla="*/ 3559589 w 5797763"/>
              <a:gd name="connsiteY23" fmla="*/ 2013104 h 6500775"/>
              <a:gd name="connsiteX24" fmla="*/ 5052579 w 5797763"/>
              <a:gd name="connsiteY24" fmla="*/ 3152309 h 6500775"/>
              <a:gd name="connsiteX25" fmla="*/ 5797763 w 5797763"/>
              <a:gd name="connsiteY25" fmla="*/ 5360963 h 6500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97763" h="6500775">
                <a:moveTo>
                  <a:pt x="150" y="0"/>
                </a:moveTo>
                <a:lnTo>
                  <a:pt x="150" y="1952"/>
                </a:lnTo>
                <a:lnTo>
                  <a:pt x="0" y="0"/>
                </a:lnTo>
                <a:close/>
                <a:moveTo>
                  <a:pt x="5797763" y="5360963"/>
                </a:moveTo>
                <a:cubicBezTo>
                  <a:pt x="5797763" y="5747940"/>
                  <a:pt x="5750643" y="6118176"/>
                  <a:pt x="5658380" y="6466422"/>
                </a:cubicBezTo>
                <a:lnTo>
                  <a:pt x="5648261" y="6500775"/>
                </a:lnTo>
                <a:lnTo>
                  <a:pt x="905951" y="6500774"/>
                </a:lnTo>
                <a:lnTo>
                  <a:pt x="1018094" y="6487283"/>
                </a:lnTo>
                <a:cubicBezTo>
                  <a:pt x="1327059" y="6442428"/>
                  <a:pt x="1582860" y="6357999"/>
                  <a:pt x="1779870" y="6237410"/>
                </a:cubicBezTo>
                <a:cubicBezTo>
                  <a:pt x="2090800" y="6052426"/>
                  <a:pt x="2254282" y="5784427"/>
                  <a:pt x="2254282" y="5451993"/>
                </a:cubicBezTo>
                <a:cubicBezTo>
                  <a:pt x="2254282" y="5275101"/>
                  <a:pt x="2198016" y="5119635"/>
                  <a:pt x="2093497" y="4980279"/>
                </a:cubicBezTo>
                <a:cubicBezTo>
                  <a:pt x="2061356" y="4937349"/>
                  <a:pt x="2026516" y="4897189"/>
                  <a:pt x="1986283" y="4859653"/>
                </a:cubicBezTo>
                <a:cubicBezTo>
                  <a:pt x="1782567" y="4658634"/>
                  <a:pt x="1471637" y="4492455"/>
                  <a:pt x="1088331" y="4326276"/>
                </a:cubicBezTo>
                <a:cubicBezTo>
                  <a:pt x="1058887" y="4312864"/>
                  <a:pt x="1026670" y="4299454"/>
                  <a:pt x="997225" y="4288814"/>
                </a:cubicBezTo>
                <a:cubicBezTo>
                  <a:pt x="774779" y="4189616"/>
                  <a:pt x="587097" y="4095813"/>
                  <a:pt x="439724" y="3999312"/>
                </a:cubicBezTo>
                <a:cubicBezTo>
                  <a:pt x="147524" y="3806310"/>
                  <a:pt x="150" y="3597276"/>
                  <a:pt x="150" y="3318486"/>
                </a:cubicBezTo>
                <a:lnTo>
                  <a:pt x="150" y="1952"/>
                </a:lnTo>
                <a:lnTo>
                  <a:pt x="8784" y="114362"/>
                </a:lnTo>
                <a:cubicBezTo>
                  <a:pt x="49750" y="371712"/>
                  <a:pt x="233844" y="565237"/>
                  <a:pt x="557502" y="750504"/>
                </a:cubicBezTo>
                <a:cubicBezTo>
                  <a:pt x="605753" y="779948"/>
                  <a:pt x="656700" y="806844"/>
                  <a:pt x="710270" y="833592"/>
                </a:cubicBezTo>
                <a:cubicBezTo>
                  <a:pt x="983664" y="972949"/>
                  <a:pt x="1334827" y="1112380"/>
                  <a:pt x="1763686" y="1273240"/>
                </a:cubicBezTo>
                <a:cubicBezTo>
                  <a:pt x="1846777" y="1302686"/>
                  <a:pt x="1932563" y="1334902"/>
                  <a:pt x="2018350" y="1367044"/>
                </a:cubicBezTo>
                <a:cubicBezTo>
                  <a:pt x="2457923" y="1527904"/>
                  <a:pt x="2913604" y="1702099"/>
                  <a:pt x="3353177" y="1911210"/>
                </a:cubicBezTo>
                <a:cubicBezTo>
                  <a:pt x="3422856" y="1943427"/>
                  <a:pt x="3492534" y="1978191"/>
                  <a:pt x="3559589" y="2013104"/>
                </a:cubicBezTo>
                <a:cubicBezTo>
                  <a:pt x="4130502" y="2305229"/>
                  <a:pt x="4655862" y="2667107"/>
                  <a:pt x="5052579" y="3152309"/>
                </a:cubicBezTo>
                <a:cubicBezTo>
                  <a:pt x="5508261" y="3704491"/>
                  <a:pt x="5797763" y="4412063"/>
                  <a:pt x="5797763" y="5360963"/>
                </a:cubicBezTo>
                <a:close/>
              </a:path>
            </a:pathLst>
          </a:custGeom>
          <a:solidFill>
            <a:srgbClr val="89D7EB"/>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pic>
        <p:nvPicPr>
          <p:cNvPr id="5" name="Picture 4" descr="A person looking at a tablet&#10;&#10;AI-generated content may be incorrect.">
            <a:extLst>
              <a:ext uri="{FF2B5EF4-FFF2-40B4-BE49-F238E27FC236}">
                <a16:creationId xmlns:a16="http://schemas.microsoft.com/office/drawing/2014/main" id="{E6C0F0A4-2405-8244-035C-6359B5C4178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999402" y="2592827"/>
            <a:ext cx="4192598" cy="4265173"/>
          </a:xfrm>
          <a:prstGeom prst="rect">
            <a:avLst/>
          </a:prstGeom>
        </p:spPr>
      </p:pic>
      <p:sp>
        <p:nvSpPr>
          <p:cNvPr id="6" name="Freeform 5">
            <a:extLst>
              <a:ext uri="{FF2B5EF4-FFF2-40B4-BE49-F238E27FC236}">
                <a16:creationId xmlns:a16="http://schemas.microsoft.com/office/drawing/2014/main" id="{434A4CF6-EBCC-CDB0-561D-7C47EFB26E78}"/>
              </a:ext>
            </a:extLst>
          </p:cNvPr>
          <p:cNvSpPr/>
          <p:nvPr/>
        </p:nvSpPr>
        <p:spPr>
          <a:xfrm rot="10800000">
            <a:off x="6733183" y="-1"/>
            <a:ext cx="2775557" cy="1369334"/>
          </a:xfrm>
          <a:custGeom>
            <a:avLst/>
            <a:gdLst>
              <a:gd name="connsiteX0" fmla="*/ 2775557 w 2775557"/>
              <a:gd name="connsiteY0" fmla="*/ 1369334 h 1369334"/>
              <a:gd name="connsiteX1" fmla="*/ 0 w 2775557"/>
              <a:gd name="connsiteY1" fmla="*/ 1369334 h 1369334"/>
              <a:gd name="connsiteX2" fmla="*/ 3581 w 2775557"/>
              <a:gd name="connsiteY2" fmla="*/ 1288074 h 1369334"/>
              <a:gd name="connsiteX3" fmla="*/ 1395006 w 2775557"/>
              <a:gd name="connsiteY3" fmla="*/ 0 h 1369334"/>
              <a:gd name="connsiteX4" fmla="*/ 2772112 w 2775557"/>
              <a:gd name="connsiteY4" fmla="*/ 1290516 h 1369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557" h="1369334">
                <a:moveTo>
                  <a:pt x="2775557" y="1369334"/>
                </a:moveTo>
                <a:lnTo>
                  <a:pt x="0" y="1369334"/>
                </a:lnTo>
                <a:lnTo>
                  <a:pt x="3581" y="1288074"/>
                </a:lnTo>
                <a:cubicBezTo>
                  <a:pt x="71217" y="530302"/>
                  <a:pt x="636030" y="0"/>
                  <a:pt x="1395006" y="0"/>
                </a:cubicBezTo>
                <a:cubicBezTo>
                  <a:pt x="2154086" y="0"/>
                  <a:pt x="2706079" y="543324"/>
                  <a:pt x="2772112" y="1290516"/>
                </a:cubicBezTo>
                <a:close/>
              </a:path>
            </a:pathLst>
          </a:custGeom>
          <a:solidFill>
            <a:srgbClr val="341B5C"/>
          </a:solidFill>
          <a:ln w="758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7" name="Rounded Rectangle 6">
            <a:extLst>
              <a:ext uri="{FF2B5EF4-FFF2-40B4-BE49-F238E27FC236}">
                <a16:creationId xmlns:a16="http://schemas.microsoft.com/office/drawing/2014/main" id="{EF048F88-549D-CE52-446F-1F0C698303AF}"/>
              </a:ext>
            </a:extLst>
          </p:cNvPr>
          <p:cNvSpPr/>
          <p:nvPr/>
        </p:nvSpPr>
        <p:spPr>
          <a:xfrm>
            <a:off x="495965" y="1337829"/>
            <a:ext cx="5961985" cy="1106003"/>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000" b="1">
                <a:latin typeface="Aptos Light"/>
              </a:rPr>
              <a:t>Appointment scheduling</a:t>
            </a:r>
            <a:r>
              <a:rPr lang="en-US" sz="2000">
                <a:latin typeface="Aptos Light"/>
              </a:rPr>
              <a:t> (e.g. consultations, spa, salon, rentals, classes, dining slots)</a:t>
            </a:r>
            <a:endParaRPr lang="en-US" sz="2000">
              <a:solidFill>
                <a:srgbClr val="242C2F"/>
              </a:solidFill>
              <a:latin typeface="Aptos Light"/>
            </a:endParaRPr>
          </a:p>
        </p:txBody>
      </p:sp>
      <p:sp>
        <p:nvSpPr>
          <p:cNvPr id="8" name="Rounded Rectangle 7">
            <a:extLst>
              <a:ext uri="{FF2B5EF4-FFF2-40B4-BE49-F238E27FC236}">
                <a16:creationId xmlns:a16="http://schemas.microsoft.com/office/drawing/2014/main" id="{AD046BAC-C888-AC0F-0B83-F1FD3847833D}"/>
              </a:ext>
            </a:extLst>
          </p:cNvPr>
          <p:cNvSpPr/>
          <p:nvPr/>
        </p:nvSpPr>
        <p:spPr>
          <a:xfrm>
            <a:off x="495965" y="2672675"/>
            <a:ext cx="5961985" cy="10346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000" b="1">
                <a:latin typeface="Aptos Light"/>
              </a:rPr>
              <a:t>Resource management:</a:t>
            </a:r>
            <a:r>
              <a:rPr lang="en-US" sz="2000">
                <a:latin typeface="Aptos Light"/>
              </a:rPr>
              <a:t> staff, rooms, equipment</a:t>
            </a:r>
            <a:endParaRPr lang="en-US" sz="2000">
              <a:solidFill>
                <a:srgbClr val="242C2F"/>
              </a:solidFill>
              <a:latin typeface="Aptos Light"/>
            </a:endParaRPr>
          </a:p>
        </p:txBody>
      </p:sp>
      <p:sp>
        <p:nvSpPr>
          <p:cNvPr id="9" name="Rounded Rectangle 8">
            <a:extLst>
              <a:ext uri="{FF2B5EF4-FFF2-40B4-BE49-F238E27FC236}">
                <a16:creationId xmlns:a16="http://schemas.microsoft.com/office/drawing/2014/main" id="{595A2DCF-DC48-7C92-98B2-624A90BFD937}"/>
              </a:ext>
            </a:extLst>
          </p:cNvPr>
          <p:cNvSpPr/>
          <p:nvPr/>
        </p:nvSpPr>
        <p:spPr>
          <a:xfrm>
            <a:off x="495965" y="3901400"/>
            <a:ext cx="5961985" cy="10346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US" sz="2000">
                <a:latin typeface="Aptos Light"/>
              </a:rPr>
              <a:t>Real-time availability &amp; </a:t>
            </a:r>
            <a:r>
              <a:rPr lang="en-US" sz="2000" b="1">
                <a:latin typeface="Aptos Light"/>
              </a:rPr>
              <a:t>double-booking prevention</a:t>
            </a:r>
            <a:endParaRPr lang="en-US" sz="2000">
              <a:solidFill>
                <a:srgbClr val="242C2F"/>
              </a:solidFill>
              <a:latin typeface="Aptos Light"/>
            </a:endParaRPr>
          </a:p>
        </p:txBody>
      </p:sp>
      <p:sp>
        <p:nvSpPr>
          <p:cNvPr id="10" name="Rounded Rectangle 9">
            <a:extLst>
              <a:ext uri="{FF2B5EF4-FFF2-40B4-BE49-F238E27FC236}">
                <a16:creationId xmlns:a16="http://schemas.microsoft.com/office/drawing/2014/main" id="{FC54FFAC-DA11-AF15-7527-F0F93E1C81D2}"/>
              </a:ext>
            </a:extLst>
          </p:cNvPr>
          <p:cNvSpPr/>
          <p:nvPr/>
        </p:nvSpPr>
        <p:spPr>
          <a:xfrm>
            <a:off x="495965" y="5130125"/>
            <a:ext cx="5961985" cy="1034617"/>
          </a:xfrm>
          <a:prstGeom prst="roundRect">
            <a:avLst>
              <a:gd name="adj" fmla="val 7728"/>
            </a:avLst>
          </a:prstGeom>
          <a:solidFill>
            <a:srgbClr val="6E63D6"/>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000">
                <a:latin typeface="Aptos Light"/>
              </a:rPr>
              <a:t>Fully integrated with </a:t>
            </a:r>
            <a:r>
              <a:rPr lang="en-US" sz="2000" b="1">
                <a:latin typeface="Aptos Light"/>
              </a:rPr>
              <a:t>POS, sales, and customer data</a:t>
            </a:r>
            <a:endParaRPr lang="en-US" sz="2000"/>
          </a:p>
        </p:txBody>
      </p:sp>
    </p:spTree>
    <p:extLst>
      <p:ext uri="{BB962C8B-B14F-4D97-AF65-F5344CB8AC3E}">
        <p14:creationId xmlns:p14="http://schemas.microsoft.com/office/powerpoint/2010/main" val="156173015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repeatCount="0" decel="5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repeatCount="0" decel="50000" fill="hold" grpId="0" nodeType="withEffect">
                                  <p:stCondLst>
                                    <p:cond delay="50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0-#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repeatCount="0" decel="50000" fill="hold" grpId="0" nodeType="withEffect">
                                  <p:stCondLst>
                                    <p:cond delay="100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0-#ppt_w/2"/>
                                          </p:val>
                                        </p:tav>
                                        <p:tav tm="100000">
                                          <p:val>
                                            <p:strVal val="#ppt_x"/>
                                          </p:val>
                                        </p:tav>
                                      </p:tavLst>
                                    </p:anim>
                                    <p:anim calcmode="lin" valueType="num">
                                      <p:cBhvr additive="base">
                                        <p:cTn id="16" dur="500" fill="hold"/>
                                        <p:tgtEl>
                                          <p:spTgt spid="9"/>
                                        </p:tgtEl>
                                        <p:attrNameLst>
                                          <p:attrName>ppt_y</p:attrName>
                                        </p:attrNameLst>
                                      </p:cBhvr>
                                      <p:tavLst>
                                        <p:tav tm="0">
                                          <p:val>
                                            <p:strVal val="#ppt_y"/>
                                          </p:val>
                                        </p:tav>
                                        <p:tav tm="100000">
                                          <p:val>
                                            <p:strVal val="#ppt_y"/>
                                          </p:val>
                                        </p:tav>
                                      </p:tavLst>
                                    </p:anim>
                                  </p:childTnLst>
                                </p:cTn>
                              </p:par>
                              <p:par>
                                <p:cTn id="17" presetID="2" presetClass="entr" presetSubtype="8" repeatCount="0" decel="50000" fill="hold" grpId="0" nodeType="withEffect">
                                  <p:stCondLst>
                                    <p:cond delay="150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297D1-D067-4F5C-1AEE-80312507E0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168762-4434-74CC-B84D-AF415EDF4A35}"/>
              </a:ext>
            </a:extLst>
          </p:cNvPr>
          <p:cNvSpPr>
            <a:spLocks noGrp="1"/>
          </p:cNvSpPr>
          <p:nvPr>
            <p:ph type="title"/>
          </p:nvPr>
        </p:nvSpPr>
        <p:spPr>
          <a:xfrm>
            <a:off x="4922729" y="212186"/>
            <a:ext cx="6901841" cy="1034617"/>
          </a:xfrm>
        </p:spPr>
        <p:txBody>
          <a:bodyPr>
            <a:normAutofit/>
          </a:bodyPr>
          <a:lstStyle/>
          <a:p>
            <a:r>
              <a:rPr lang="en-US">
                <a:latin typeface="Aptos ExtraBold"/>
                <a:cs typeface="Segoe UI"/>
              </a:rPr>
              <a:t>Payment flexibility</a:t>
            </a:r>
            <a:endParaRPr lang="en-US"/>
          </a:p>
        </p:txBody>
      </p:sp>
      <p:sp>
        <p:nvSpPr>
          <p:cNvPr id="10" name="Freeform 9">
            <a:extLst>
              <a:ext uri="{FF2B5EF4-FFF2-40B4-BE49-F238E27FC236}">
                <a16:creationId xmlns:a16="http://schemas.microsoft.com/office/drawing/2014/main" id="{ED6EDC95-E64F-2C5A-975D-4DCD2BEE7349}"/>
              </a:ext>
            </a:extLst>
          </p:cNvPr>
          <p:cNvSpPr/>
          <p:nvPr/>
        </p:nvSpPr>
        <p:spPr>
          <a:xfrm>
            <a:off x="510" y="6037"/>
            <a:ext cx="2985577" cy="6851963"/>
          </a:xfrm>
          <a:custGeom>
            <a:avLst/>
            <a:gdLst>
              <a:gd name="connsiteX0" fmla="*/ 2354399 w 2887854"/>
              <a:gd name="connsiteY0" fmla="*/ 0 h 6627687"/>
              <a:gd name="connsiteX1" fmla="*/ 0 w 2887854"/>
              <a:gd name="connsiteY1" fmla="*/ 0 h 6627687"/>
              <a:gd name="connsiteX2" fmla="*/ 0 w 2887854"/>
              <a:gd name="connsiteY2" fmla="*/ 6627687 h 6627687"/>
              <a:gd name="connsiteX3" fmla="*/ 2887854 w 2887854"/>
              <a:gd name="connsiteY3" fmla="*/ 6627687 h 6627687"/>
              <a:gd name="connsiteX4" fmla="*/ 1410721 w 2887854"/>
              <a:gd name="connsiteY4" fmla="*/ 4395217 h 6627687"/>
              <a:gd name="connsiteX5" fmla="*/ 366458 w 2887854"/>
              <a:gd name="connsiteY5" fmla="*/ 2816225 h 6627687"/>
              <a:gd name="connsiteX6" fmla="*/ 1001842 w 2887854"/>
              <a:gd name="connsiteY6" fmla="*/ 2484882 h 6627687"/>
              <a:gd name="connsiteX7" fmla="*/ 2167772 w 2887854"/>
              <a:gd name="connsiteY7" fmla="*/ 1012825 h 6627687"/>
              <a:gd name="connsiteX8" fmla="*/ 2354399 w 2887854"/>
              <a:gd name="connsiteY8" fmla="*/ 0 h 662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87854" h="6627687">
                <a:moveTo>
                  <a:pt x="2354399" y="0"/>
                </a:moveTo>
                <a:lnTo>
                  <a:pt x="0" y="0"/>
                </a:lnTo>
                <a:lnTo>
                  <a:pt x="0" y="6627687"/>
                </a:lnTo>
                <a:lnTo>
                  <a:pt x="2887854" y="6627687"/>
                </a:lnTo>
                <a:lnTo>
                  <a:pt x="1410721" y="4395217"/>
                </a:lnTo>
                <a:lnTo>
                  <a:pt x="366458" y="2816225"/>
                </a:lnTo>
                <a:cubicBezTo>
                  <a:pt x="592964" y="2728151"/>
                  <a:pt x="806833" y="2616963"/>
                  <a:pt x="1001842" y="2484882"/>
                </a:cubicBezTo>
                <a:cubicBezTo>
                  <a:pt x="1540770" y="2120011"/>
                  <a:pt x="1945520" y="1602042"/>
                  <a:pt x="2167772" y="1012825"/>
                </a:cubicBezTo>
                <a:cubicBezTo>
                  <a:pt x="2287279" y="694119"/>
                  <a:pt x="2352304" y="350203"/>
                  <a:pt x="2354399" y="0"/>
                </a:cubicBezTo>
                <a:close/>
              </a:path>
            </a:pathLst>
          </a:custGeom>
          <a:solidFill>
            <a:srgbClr val="89D7EB"/>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 name="Freeform 11">
            <a:extLst>
              <a:ext uri="{FF2B5EF4-FFF2-40B4-BE49-F238E27FC236}">
                <a16:creationId xmlns:a16="http://schemas.microsoft.com/office/drawing/2014/main" id="{BCEC1ECA-79E9-3E67-CAD3-9D109B18C512}"/>
              </a:ext>
            </a:extLst>
          </p:cNvPr>
          <p:cNvSpPr/>
          <p:nvPr/>
        </p:nvSpPr>
        <p:spPr>
          <a:xfrm>
            <a:off x="-3845" y="3513302"/>
            <a:ext cx="2839864" cy="4364080"/>
          </a:xfrm>
          <a:custGeom>
            <a:avLst/>
            <a:gdLst>
              <a:gd name="connsiteX0" fmla="*/ 2479325 w 2480256"/>
              <a:gd name="connsiteY0" fmla="*/ 64 h 3811462"/>
              <a:gd name="connsiteX1" fmla="*/ 0 w 2480256"/>
              <a:gd name="connsiteY1" fmla="*/ 64 h 3811462"/>
              <a:gd name="connsiteX2" fmla="*/ 0 w 2480256"/>
              <a:gd name="connsiteY2" fmla="*/ 3811462 h 3811462"/>
              <a:gd name="connsiteX3" fmla="*/ 172160 w 2480256"/>
              <a:gd name="connsiteY3" fmla="*/ 3811462 h 3811462"/>
              <a:gd name="connsiteX4" fmla="*/ 266206 w 2480256"/>
              <a:gd name="connsiteY4" fmla="*/ 3718287 h 3811462"/>
              <a:gd name="connsiteX5" fmla="*/ 1410784 w 2480256"/>
              <a:gd name="connsiteY5" fmla="*/ 1578991 h 3811462"/>
              <a:gd name="connsiteX6" fmla="*/ 1484191 w 2480256"/>
              <a:gd name="connsiteY6" fmla="*/ 1379792 h 3811462"/>
              <a:gd name="connsiteX7" fmla="*/ 2400254 w 2480256"/>
              <a:gd name="connsiteY7" fmla="*/ 5497 h 3811462"/>
              <a:gd name="connsiteX8" fmla="*/ 2480256 w 2480256"/>
              <a:gd name="connsiteY8" fmla="*/ 0 h 3811462"/>
              <a:gd name="connsiteX9" fmla="*/ 2479325 w 2480256"/>
              <a:gd name="connsiteY9" fmla="*/ 64 h 3811462"/>
              <a:gd name="connsiteX10" fmla="*/ 2480256 w 2480256"/>
              <a:gd name="connsiteY10" fmla="*/ 64 h 3811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0256" h="3811462">
                <a:moveTo>
                  <a:pt x="2479325" y="64"/>
                </a:moveTo>
                <a:lnTo>
                  <a:pt x="0" y="64"/>
                </a:lnTo>
                <a:lnTo>
                  <a:pt x="0" y="3811462"/>
                </a:lnTo>
                <a:lnTo>
                  <a:pt x="172160" y="3811462"/>
                </a:lnTo>
                <a:lnTo>
                  <a:pt x="266206" y="3718287"/>
                </a:lnTo>
                <a:cubicBezTo>
                  <a:pt x="819534" y="3136277"/>
                  <a:pt x="1139249" y="2323918"/>
                  <a:pt x="1410784" y="1578991"/>
                </a:cubicBezTo>
                <a:cubicBezTo>
                  <a:pt x="1435930" y="1511872"/>
                  <a:pt x="1461140" y="1444816"/>
                  <a:pt x="1484191" y="1379792"/>
                </a:cubicBezTo>
                <a:cubicBezTo>
                  <a:pt x="1804649" y="526590"/>
                  <a:pt x="2012648" y="60434"/>
                  <a:pt x="2400254" y="5497"/>
                </a:cubicBezTo>
                <a:close/>
                <a:moveTo>
                  <a:pt x="2480256" y="0"/>
                </a:moveTo>
                <a:lnTo>
                  <a:pt x="2479325" y="64"/>
                </a:lnTo>
                <a:lnTo>
                  <a:pt x="2480256" y="64"/>
                </a:lnTo>
                <a:close/>
              </a:path>
            </a:pathLst>
          </a:custGeom>
          <a:solidFill>
            <a:srgbClr val="3A1B60"/>
          </a:solidFill>
          <a:ln w="528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4" name="Picture 13" descr="A tablet with a white screen&#10;&#10;AI-generated content may be incorrect.">
            <a:extLst>
              <a:ext uri="{FF2B5EF4-FFF2-40B4-BE49-F238E27FC236}">
                <a16:creationId xmlns:a16="http://schemas.microsoft.com/office/drawing/2014/main" id="{74699E7F-CE63-B435-F68A-3BCBE2CA514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1543" y="212186"/>
            <a:ext cx="3520429" cy="1868774"/>
          </a:xfrm>
          <a:prstGeom prst="rect">
            <a:avLst/>
          </a:prstGeom>
        </p:spPr>
      </p:pic>
      <p:pic>
        <p:nvPicPr>
          <p:cNvPr id="15" name="Picture 14" descr="A close-up of a white device&#10;&#10;AI-generated content may be incorrect.">
            <a:extLst>
              <a:ext uri="{FF2B5EF4-FFF2-40B4-BE49-F238E27FC236}">
                <a16:creationId xmlns:a16="http://schemas.microsoft.com/office/drawing/2014/main" id="{698F935B-2D46-0BAC-0228-27AD97F40E6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61354" y="1305321"/>
            <a:ext cx="856435" cy="1551277"/>
          </a:xfrm>
          <a:prstGeom prst="rect">
            <a:avLst/>
          </a:prstGeom>
        </p:spPr>
      </p:pic>
      <p:pic>
        <p:nvPicPr>
          <p:cNvPr id="16" name="Picture 15" descr="A person in glasses holding a tablet&#10;&#10;AI-generated content may be incorrect.">
            <a:extLst>
              <a:ext uri="{FF2B5EF4-FFF2-40B4-BE49-F238E27FC236}">
                <a16:creationId xmlns:a16="http://schemas.microsoft.com/office/drawing/2014/main" id="{308309A3-1AEE-8B37-9CD8-A03A6E6436CB}"/>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246676" y="1699167"/>
            <a:ext cx="3847668" cy="5173482"/>
          </a:xfrm>
          <a:prstGeom prst="rect">
            <a:avLst/>
          </a:prstGeom>
        </p:spPr>
      </p:pic>
      <p:sp>
        <p:nvSpPr>
          <p:cNvPr id="17" name="Rounded Rectangle 16">
            <a:extLst>
              <a:ext uri="{FF2B5EF4-FFF2-40B4-BE49-F238E27FC236}">
                <a16:creationId xmlns:a16="http://schemas.microsoft.com/office/drawing/2014/main" id="{99A47B96-5E2B-DD4E-33C7-DAF49AB10CB8}"/>
              </a:ext>
            </a:extLst>
          </p:cNvPr>
          <p:cNvSpPr/>
          <p:nvPr/>
        </p:nvSpPr>
        <p:spPr>
          <a:xfrm>
            <a:off x="5010815" y="1463648"/>
            <a:ext cx="5598730" cy="1034617"/>
          </a:xfrm>
          <a:prstGeom prst="roundRect">
            <a:avLst>
              <a:gd name="adj" fmla="val 7728"/>
            </a:avLst>
          </a:prstGeom>
          <a:solidFill>
            <a:srgbClr val="00706E"/>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400">
                <a:latin typeface="Aptos Light"/>
              </a:rPr>
              <a:t>Pay </a:t>
            </a:r>
            <a:r>
              <a:rPr lang="en-US" sz="2400" b="1">
                <a:latin typeface="Aptos Light"/>
              </a:rPr>
              <a:t>in advance</a:t>
            </a:r>
            <a:r>
              <a:rPr lang="en-US" sz="2400">
                <a:latin typeface="Aptos Light"/>
              </a:rPr>
              <a:t> or </a:t>
            </a:r>
            <a:r>
              <a:rPr lang="en-US" sz="2400" b="1">
                <a:latin typeface="Aptos Light"/>
              </a:rPr>
              <a:t>at the POS</a:t>
            </a:r>
            <a:endParaRPr lang="en-US" sz="2400">
              <a:solidFill>
                <a:srgbClr val="242C2F"/>
              </a:solidFill>
              <a:latin typeface="Aptos Light"/>
            </a:endParaRPr>
          </a:p>
        </p:txBody>
      </p:sp>
      <p:sp>
        <p:nvSpPr>
          <p:cNvPr id="18" name="Rounded Rectangle 17">
            <a:extLst>
              <a:ext uri="{FF2B5EF4-FFF2-40B4-BE49-F238E27FC236}">
                <a16:creationId xmlns:a16="http://schemas.microsoft.com/office/drawing/2014/main" id="{48265FD6-BD1F-16FE-3BA1-A694DB22BA8D}"/>
              </a:ext>
            </a:extLst>
          </p:cNvPr>
          <p:cNvSpPr/>
          <p:nvPr/>
        </p:nvSpPr>
        <p:spPr>
          <a:xfrm>
            <a:off x="5010815" y="2957669"/>
            <a:ext cx="5598730" cy="1034617"/>
          </a:xfrm>
          <a:prstGeom prst="roundRect">
            <a:avLst>
              <a:gd name="adj" fmla="val 7728"/>
            </a:avLst>
          </a:prstGeom>
          <a:solidFill>
            <a:srgbClr val="00706E"/>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US" sz="2400">
                <a:latin typeface="Aptos Light"/>
              </a:rPr>
              <a:t>Supports </a:t>
            </a:r>
            <a:r>
              <a:rPr lang="en-US" sz="2400" b="1">
                <a:latin typeface="Aptos Light"/>
              </a:rPr>
              <a:t>memberships, vouchers, and loyalty</a:t>
            </a:r>
            <a:endParaRPr lang="en-US" sz="2400">
              <a:solidFill>
                <a:srgbClr val="242C2F"/>
              </a:solidFill>
              <a:latin typeface="Aptos Light"/>
            </a:endParaRPr>
          </a:p>
        </p:txBody>
      </p:sp>
      <p:sp>
        <p:nvSpPr>
          <p:cNvPr id="19" name="Rounded Rectangle 18">
            <a:extLst>
              <a:ext uri="{FF2B5EF4-FFF2-40B4-BE49-F238E27FC236}">
                <a16:creationId xmlns:a16="http://schemas.microsoft.com/office/drawing/2014/main" id="{70B43CD0-6040-7B11-785B-D7A2362DA576}"/>
              </a:ext>
            </a:extLst>
          </p:cNvPr>
          <p:cNvSpPr/>
          <p:nvPr/>
        </p:nvSpPr>
        <p:spPr>
          <a:xfrm>
            <a:off x="5010815" y="4359735"/>
            <a:ext cx="5598730" cy="1034617"/>
          </a:xfrm>
          <a:prstGeom prst="roundRect">
            <a:avLst>
              <a:gd name="adj" fmla="val 7728"/>
            </a:avLst>
          </a:prstGeom>
          <a:solidFill>
            <a:srgbClr val="00706E"/>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US" sz="2400">
                <a:latin typeface="Aptos Light"/>
              </a:rPr>
              <a:t>Allows </a:t>
            </a:r>
            <a:r>
              <a:rPr lang="en-US" sz="2400" b="1">
                <a:latin typeface="Aptos Light"/>
              </a:rPr>
              <a:t>rescheduling, cancellations, and recurring bookings</a:t>
            </a:r>
            <a:endParaRPr lang="en-US" sz="2800"/>
          </a:p>
        </p:txBody>
      </p:sp>
    </p:spTree>
    <p:extLst>
      <p:ext uri="{BB962C8B-B14F-4D97-AF65-F5344CB8AC3E}">
        <p14:creationId xmlns:p14="http://schemas.microsoft.com/office/powerpoint/2010/main" val="98630229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50000"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1+#ppt_w/2"/>
                                          </p:val>
                                        </p:tav>
                                        <p:tav tm="100000">
                                          <p:val>
                                            <p:strVal val="#ppt_x"/>
                                          </p:val>
                                        </p:tav>
                                      </p:tavLst>
                                    </p:anim>
                                    <p:anim calcmode="lin" valueType="num">
                                      <p:cBhvr additive="base">
                                        <p:cTn id="8" dur="500" fill="hold"/>
                                        <p:tgtEl>
                                          <p:spTgt spid="17"/>
                                        </p:tgtEl>
                                        <p:attrNameLst>
                                          <p:attrName>ppt_y</p:attrName>
                                        </p:attrNameLst>
                                      </p:cBhvr>
                                      <p:tavLst>
                                        <p:tav tm="0">
                                          <p:val>
                                            <p:strVal val="#ppt_y"/>
                                          </p:val>
                                        </p:tav>
                                        <p:tav tm="100000">
                                          <p:val>
                                            <p:strVal val="#ppt_y"/>
                                          </p:val>
                                        </p:tav>
                                      </p:tavLst>
                                    </p:anim>
                                  </p:childTnLst>
                                </p:cTn>
                              </p:par>
                              <p:par>
                                <p:cTn id="9" presetID="2" presetClass="entr" presetSubtype="2" decel="50000" fill="hold" grpId="0" nodeType="withEffect">
                                  <p:stCondLst>
                                    <p:cond delay="50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1+#ppt_w/2"/>
                                          </p:val>
                                        </p:tav>
                                        <p:tav tm="100000">
                                          <p:val>
                                            <p:strVal val="#ppt_x"/>
                                          </p:val>
                                        </p:tav>
                                      </p:tavLst>
                                    </p:anim>
                                    <p:anim calcmode="lin" valueType="num">
                                      <p:cBhvr additive="base">
                                        <p:cTn id="12" dur="500" fill="hold"/>
                                        <p:tgtEl>
                                          <p:spTgt spid="18"/>
                                        </p:tgtEl>
                                        <p:attrNameLst>
                                          <p:attrName>ppt_y</p:attrName>
                                        </p:attrNameLst>
                                      </p:cBhvr>
                                      <p:tavLst>
                                        <p:tav tm="0">
                                          <p:val>
                                            <p:strVal val="#ppt_y"/>
                                          </p:val>
                                        </p:tav>
                                        <p:tav tm="100000">
                                          <p:val>
                                            <p:strVal val="#ppt_y"/>
                                          </p:val>
                                        </p:tav>
                                      </p:tavLst>
                                    </p:anim>
                                  </p:childTnLst>
                                </p:cTn>
                              </p:par>
                              <p:par>
                                <p:cTn id="13" presetID="2" presetClass="entr" presetSubtype="2" decel="50000" fill="hold" grpId="0" nodeType="withEffect">
                                  <p:stCondLst>
                                    <p:cond delay="100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1+#ppt_w/2"/>
                                          </p:val>
                                        </p:tav>
                                        <p:tav tm="100000">
                                          <p:val>
                                            <p:strVal val="#ppt_x"/>
                                          </p:val>
                                        </p:tav>
                                      </p:tavLst>
                                    </p:anim>
                                    <p:anim calcmode="lin" valueType="num">
                                      <p:cBhvr additive="base">
                                        <p:cTn id="16"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F4BA8-5744-C11C-5C92-6D8B4A836CD4}"/>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252D4EF-502B-34AF-5B2F-1420FDB93F99}"/>
              </a:ext>
            </a:extLst>
          </p:cNvPr>
          <p:cNvGraphicFramePr/>
          <p:nvPr/>
        </p:nvGraphicFramePr>
        <p:xfrm>
          <a:off x="340292" y="971443"/>
          <a:ext cx="11128831" cy="653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877D37C4-CF37-2EEE-129F-D9BA285F5F02}"/>
              </a:ext>
            </a:extLst>
          </p:cNvPr>
          <p:cNvGraphicFramePr/>
          <p:nvPr/>
        </p:nvGraphicFramePr>
        <p:xfrm>
          <a:off x="340292" y="1831415"/>
          <a:ext cx="11128831" cy="65314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4" name="Diagram 3">
            <a:extLst>
              <a:ext uri="{FF2B5EF4-FFF2-40B4-BE49-F238E27FC236}">
                <a16:creationId xmlns:a16="http://schemas.microsoft.com/office/drawing/2014/main" id="{83931E7B-52E4-4D1D-756B-6DA5B77FE949}"/>
              </a:ext>
            </a:extLst>
          </p:cNvPr>
          <p:cNvGraphicFramePr/>
          <p:nvPr/>
        </p:nvGraphicFramePr>
        <p:xfrm>
          <a:off x="340291" y="2691387"/>
          <a:ext cx="11128831" cy="65314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5" name="Diagram 4">
            <a:extLst>
              <a:ext uri="{FF2B5EF4-FFF2-40B4-BE49-F238E27FC236}">
                <a16:creationId xmlns:a16="http://schemas.microsoft.com/office/drawing/2014/main" id="{48899982-EBEC-0DAC-2271-19A146ACF63F}"/>
              </a:ext>
            </a:extLst>
          </p:cNvPr>
          <p:cNvGraphicFramePr/>
          <p:nvPr/>
        </p:nvGraphicFramePr>
        <p:xfrm>
          <a:off x="340291" y="3551359"/>
          <a:ext cx="11128831" cy="653141"/>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6" name="Diagram 5">
            <a:extLst>
              <a:ext uri="{FF2B5EF4-FFF2-40B4-BE49-F238E27FC236}">
                <a16:creationId xmlns:a16="http://schemas.microsoft.com/office/drawing/2014/main" id="{EF5F3949-DBFB-D5F6-CDEA-0156F81B56DE}"/>
              </a:ext>
            </a:extLst>
          </p:cNvPr>
          <p:cNvGraphicFramePr/>
          <p:nvPr/>
        </p:nvGraphicFramePr>
        <p:xfrm>
          <a:off x="340291" y="4411331"/>
          <a:ext cx="11128831" cy="653141"/>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7" name="Diagram 6">
            <a:extLst>
              <a:ext uri="{FF2B5EF4-FFF2-40B4-BE49-F238E27FC236}">
                <a16:creationId xmlns:a16="http://schemas.microsoft.com/office/drawing/2014/main" id="{3BC7AB0E-8685-C2A7-DC1E-6F82917B25DA}"/>
              </a:ext>
            </a:extLst>
          </p:cNvPr>
          <p:cNvGraphicFramePr/>
          <p:nvPr/>
        </p:nvGraphicFramePr>
        <p:xfrm>
          <a:off x="340291" y="5271303"/>
          <a:ext cx="11128831" cy="653141"/>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sp>
        <p:nvSpPr>
          <p:cNvPr id="8" name="Title 3">
            <a:extLst>
              <a:ext uri="{FF2B5EF4-FFF2-40B4-BE49-F238E27FC236}">
                <a16:creationId xmlns:a16="http://schemas.microsoft.com/office/drawing/2014/main" id="{82C5F0F9-5CE8-CDA0-9889-2200451C4EA2}"/>
              </a:ext>
            </a:extLst>
          </p:cNvPr>
          <p:cNvSpPr>
            <a:spLocks noGrp="1"/>
          </p:cNvSpPr>
          <p:nvPr>
            <p:ph type="title"/>
          </p:nvPr>
        </p:nvSpPr>
        <p:spPr/>
        <p:txBody>
          <a:bodyPr anchor="t">
            <a:normAutofit fontScale="90000"/>
          </a:bodyPr>
          <a:lstStyle/>
          <a:p>
            <a:r>
              <a:rPr lang="en-GB">
                <a:latin typeface="Aptos ExtraBold" panose="020B0004020202020204" pitchFamily="34" charset="0"/>
              </a:rPr>
              <a:t>List of functionality</a:t>
            </a:r>
          </a:p>
        </p:txBody>
      </p:sp>
    </p:spTree>
    <p:extLst>
      <p:ext uri="{BB962C8B-B14F-4D97-AF65-F5344CB8AC3E}">
        <p14:creationId xmlns:p14="http://schemas.microsoft.com/office/powerpoint/2010/main" val="2920880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99E45AE7-4526-8C72-1F2D-3D5EBEACEAFE}"/>
              </a:ext>
            </a:extLst>
          </p:cNvPr>
          <p:cNvPicPr>
            <a:picLocks noGrp="1" noChangeAspect="1"/>
          </p:cNvPicPr>
          <p:nvPr>
            <p:ph type="pic" sz="quarter" idx="10"/>
          </p:nvPr>
        </p:nvPicPr>
        <p:blipFill>
          <a:blip r:embed="rId4"/>
          <a:srcRect t="879" b="879"/>
          <a:stretch>
            <a:fillRect/>
          </a:stretch>
        </p:blipFill>
        <p:spPr>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pic>
      <p:sp>
        <p:nvSpPr>
          <p:cNvPr id="2" name="Title 1">
            <a:extLst>
              <a:ext uri="{FF2B5EF4-FFF2-40B4-BE49-F238E27FC236}">
                <a16:creationId xmlns:a16="http://schemas.microsoft.com/office/drawing/2014/main" id="{46AC0D8E-23F3-79AC-4B88-01711572F62B}"/>
              </a:ext>
            </a:extLst>
          </p:cNvPr>
          <p:cNvSpPr>
            <a:spLocks noGrp="1"/>
          </p:cNvSpPr>
          <p:nvPr>
            <p:ph type="title"/>
          </p:nvPr>
        </p:nvSpPr>
        <p:spPr/>
        <p:txBody>
          <a:bodyPr/>
          <a:lstStyle/>
          <a:p>
            <a:r>
              <a:rPr lang="en-US">
                <a:latin typeface="Aptos ExtraBold"/>
                <a:cs typeface="Segoe UI"/>
              </a:rPr>
              <a:t>Reservation IDs</a:t>
            </a:r>
            <a:endParaRPr lang="en-US"/>
          </a:p>
        </p:txBody>
      </p:sp>
      <p:sp>
        <p:nvSpPr>
          <p:cNvPr id="3" name="Text Placeholder 2">
            <a:extLst>
              <a:ext uri="{FF2B5EF4-FFF2-40B4-BE49-F238E27FC236}">
                <a16:creationId xmlns:a16="http://schemas.microsoft.com/office/drawing/2014/main" id="{74FD1E40-B530-9ED5-5A23-B4066503DBC2}"/>
              </a:ext>
            </a:extLst>
          </p:cNvPr>
          <p:cNvSpPr>
            <a:spLocks noGrp="1"/>
          </p:cNvSpPr>
          <p:nvPr>
            <p:ph type="body" sz="quarter" idx="12"/>
          </p:nvPr>
        </p:nvSpPr>
        <p:spPr>
          <a:xfrm>
            <a:off x="340291" y="962526"/>
            <a:ext cx="4799600" cy="5544152"/>
          </a:xfrm>
        </p:spPr>
        <p:txBody>
          <a:bodyPr lIns="91440" tIns="45720" rIns="91440" bIns="45720" anchor="t"/>
          <a:lstStyle/>
          <a:p>
            <a:pPr marL="0" indent="0">
              <a:buNone/>
            </a:pPr>
            <a:r>
              <a:rPr lang="en-US">
                <a:solidFill>
                  <a:srgbClr val="403FA4"/>
                </a:solidFill>
                <a:latin typeface="Aptos Light"/>
              </a:rPr>
              <a:t>The framework supports both:</a:t>
            </a:r>
          </a:p>
        </p:txBody>
      </p:sp>
      <p:sp>
        <p:nvSpPr>
          <p:cNvPr id="4" name="Rounded Rectangle 3">
            <a:extLst>
              <a:ext uri="{FF2B5EF4-FFF2-40B4-BE49-F238E27FC236}">
                <a16:creationId xmlns:a16="http://schemas.microsoft.com/office/drawing/2014/main" id="{190E4F83-CEF4-1E0B-1FF4-37FB8294BFD5}"/>
              </a:ext>
            </a:extLst>
          </p:cNvPr>
          <p:cNvSpPr/>
          <p:nvPr/>
        </p:nvSpPr>
        <p:spPr>
          <a:xfrm>
            <a:off x="547681" y="2171215"/>
            <a:ext cx="3618967" cy="1034617"/>
          </a:xfrm>
          <a:prstGeom prst="roundRect">
            <a:avLst>
              <a:gd name="adj" fmla="val 7728"/>
            </a:avLst>
          </a:prstGeom>
          <a:solidFill>
            <a:srgbClr val="00706E"/>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400">
                <a:latin typeface="Aptos Light"/>
              </a:rPr>
              <a:t>Digital Access IDs</a:t>
            </a:r>
            <a:endParaRPr lang="en-US" sz="2400">
              <a:solidFill>
                <a:srgbClr val="242C2F"/>
              </a:solidFill>
              <a:latin typeface="Aptos Light"/>
            </a:endParaRPr>
          </a:p>
        </p:txBody>
      </p:sp>
      <p:sp>
        <p:nvSpPr>
          <p:cNvPr id="5" name="Rounded Rectangle 4">
            <a:extLst>
              <a:ext uri="{FF2B5EF4-FFF2-40B4-BE49-F238E27FC236}">
                <a16:creationId xmlns:a16="http://schemas.microsoft.com/office/drawing/2014/main" id="{A1626AB3-D957-E685-3C7B-6F8CE3A21CAB}"/>
              </a:ext>
            </a:extLst>
          </p:cNvPr>
          <p:cNvSpPr/>
          <p:nvPr/>
        </p:nvSpPr>
        <p:spPr>
          <a:xfrm>
            <a:off x="547681" y="3538101"/>
            <a:ext cx="3618967" cy="1034617"/>
          </a:xfrm>
          <a:prstGeom prst="roundRect">
            <a:avLst>
              <a:gd name="adj" fmla="val 7728"/>
            </a:avLst>
          </a:prstGeom>
          <a:solidFill>
            <a:srgbClr val="00706E"/>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400">
                <a:latin typeface="Aptos Light"/>
              </a:rPr>
              <a:t>Physical Devices</a:t>
            </a:r>
            <a:endParaRPr lang="en-US" sz="2400">
              <a:solidFill>
                <a:srgbClr val="242C2F"/>
              </a:solidFill>
              <a:latin typeface="Aptos Light"/>
            </a:endParaRPr>
          </a:p>
        </p:txBody>
      </p:sp>
    </p:spTree>
    <p:extLst>
      <p:ext uri="{BB962C8B-B14F-4D97-AF65-F5344CB8AC3E}">
        <p14:creationId xmlns:p14="http://schemas.microsoft.com/office/powerpoint/2010/main" val="4121147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8" decel="50000" fill="hold" grpId="0" nodeType="withEffect">
                                  <p:stCondLst>
                                    <p:cond delay="5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2DF2-8769-6FDD-F79E-6A2215E7093F}"/>
            </a:ext>
          </a:extLst>
        </p:cNvPr>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5B1E5605-6991-7AC9-DE32-1BDDD7DF6FF9}"/>
              </a:ext>
            </a:extLst>
          </p:cNvPr>
          <p:cNvPicPr>
            <a:picLocks noGrp="1" noChangeAspect="1"/>
          </p:cNvPicPr>
          <p:nvPr>
            <p:ph type="pic" sz="quarter" idx="10"/>
          </p:nvPr>
        </p:nvPicPr>
        <p:blipFill>
          <a:blip r:embed="rId3"/>
          <a:srcRect l="11160" r="11160"/>
          <a:stretch>
            <a:fillRect/>
          </a:stretch>
        </p:blipFill>
        <p:spPr>
          <a:custGeom>
            <a:avLst/>
            <a:gdLst>
              <a:gd name="connsiteX0" fmla="*/ 158674 w 7481077"/>
              <a:gd name="connsiteY0" fmla="*/ 0 h 5149949"/>
              <a:gd name="connsiteX1" fmla="*/ 7322403 w 7481077"/>
              <a:gd name="connsiteY1" fmla="*/ 0 h 5149949"/>
              <a:gd name="connsiteX2" fmla="*/ 7481077 w 7481077"/>
              <a:gd name="connsiteY2" fmla="*/ 161233 h 5149949"/>
              <a:gd name="connsiteX3" fmla="*/ 7481077 w 7481077"/>
              <a:gd name="connsiteY3" fmla="*/ 4988716 h 5149949"/>
              <a:gd name="connsiteX4" fmla="*/ 7322403 w 7481077"/>
              <a:gd name="connsiteY4" fmla="*/ 5149949 h 5149949"/>
              <a:gd name="connsiteX5" fmla="*/ 158674 w 7481077"/>
              <a:gd name="connsiteY5" fmla="*/ 5149949 h 5149949"/>
              <a:gd name="connsiteX6" fmla="*/ 0 w 7481077"/>
              <a:gd name="connsiteY6" fmla="*/ 4988716 h 5149949"/>
              <a:gd name="connsiteX7" fmla="*/ 0 w 7481077"/>
              <a:gd name="connsiteY7" fmla="*/ 161233 h 5149949"/>
              <a:gd name="connsiteX8" fmla="*/ 158674 w 7481077"/>
              <a:gd name="connsiteY8" fmla="*/ 0 h 514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1077" h="5149949">
                <a:moveTo>
                  <a:pt x="158674" y="0"/>
                </a:moveTo>
                <a:lnTo>
                  <a:pt x="7322403" y="0"/>
                </a:lnTo>
                <a:cubicBezTo>
                  <a:pt x="7410037" y="0"/>
                  <a:pt x="7481077" y="72187"/>
                  <a:pt x="7481077" y="161233"/>
                </a:cubicBezTo>
                <a:lnTo>
                  <a:pt x="7481077" y="4988716"/>
                </a:lnTo>
                <a:cubicBezTo>
                  <a:pt x="7481077" y="5077763"/>
                  <a:pt x="7410037" y="5149949"/>
                  <a:pt x="7322403" y="5149949"/>
                </a:cubicBezTo>
                <a:lnTo>
                  <a:pt x="158674" y="5149949"/>
                </a:lnTo>
                <a:cubicBezTo>
                  <a:pt x="71041" y="5149949"/>
                  <a:pt x="0" y="5077763"/>
                  <a:pt x="0" y="4988716"/>
                </a:cubicBezTo>
                <a:lnTo>
                  <a:pt x="0" y="161233"/>
                </a:lnTo>
                <a:cubicBezTo>
                  <a:pt x="0" y="72187"/>
                  <a:pt x="71041" y="0"/>
                  <a:pt x="158674" y="0"/>
                </a:cubicBezTo>
                <a:close/>
              </a:path>
            </a:pathLst>
          </a:custGeom>
        </p:spPr>
      </p:pic>
      <p:sp>
        <p:nvSpPr>
          <p:cNvPr id="3" name="Title 2">
            <a:extLst>
              <a:ext uri="{FF2B5EF4-FFF2-40B4-BE49-F238E27FC236}">
                <a16:creationId xmlns:a16="http://schemas.microsoft.com/office/drawing/2014/main" id="{0848AE1F-123F-6D4B-9A5F-ECA87D27B3A3}"/>
              </a:ext>
            </a:extLst>
          </p:cNvPr>
          <p:cNvSpPr>
            <a:spLocks noGrp="1"/>
          </p:cNvSpPr>
          <p:nvPr>
            <p:ph type="title"/>
          </p:nvPr>
        </p:nvSpPr>
        <p:spPr/>
        <p:txBody>
          <a:bodyPr/>
          <a:lstStyle/>
          <a:p>
            <a:r>
              <a:rPr lang="en-US">
                <a:latin typeface="Aptos ExtraBold"/>
                <a:cs typeface="Segoe UI"/>
              </a:rPr>
              <a:t>Waiver management</a:t>
            </a:r>
            <a:endParaRPr lang="en-US"/>
          </a:p>
        </p:txBody>
      </p:sp>
      <p:sp>
        <p:nvSpPr>
          <p:cNvPr id="9" name="Text Placeholder 8">
            <a:extLst>
              <a:ext uri="{FF2B5EF4-FFF2-40B4-BE49-F238E27FC236}">
                <a16:creationId xmlns:a16="http://schemas.microsoft.com/office/drawing/2014/main" id="{258F76F8-BE24-1AB1-C43B-17054F7B7218}"/>
              </a:ext>
            </a:extLst>
          </p:cNvPr>
          <p:cNvSpPr>
            <a:spLocks noGrp="1"/>
          </p:cNvSpPr>
          <p:nvPr>
            <p:ph type="body" sz="quarter" idx="12"/>
          </p:nvPr>
        </p:nvSpPr>
        <p:spPr/>
        <p:txBody>
          <a:bodyPr/>
          <a:lstStyle/>
          <a:p>
            <a:endParaRPr lang="en-IS"/>
          </a:p>
        </p:txBody>
      </p:sp>
      <p:sp>
        <p:nvSpPr>
          <p:cNvPr id="2" name="Rounded Rectangle 1">
            <a:extLst>
              <a:ext uri="{FF2B5EF4-FFF2-40B4-BE49-F238E27FC236}">
                <a16:creationId xmlns:a16="http://schemas.microsoft.com/office/drawing/2014/main" id="{CAB59565-3D3C-5316-E533-D1176184CA99}"/>
              </a:ext>
            </a:extLst>
          </p:cNvPr>
          <p:cNvSpPr/>
          <p:nvPr/>
        </p:nvSpPr>
        <p:spPr>
          <a:xfrm>
            <a:off x="547681" y="2073872"/>
            <a:ext cx="4250562" cy="1034617"/>
          </a:xfrm>
          <a:prstGeom prst="roundRect">
            <a:avLst>
              <a:gd name="adj" fmla="val 7728"/>
            </a:avLst>
          </a:prstGeom>
          <a:solidFill>
            <a:srgbClr val="00706E"/>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400">
                <a:latin typeface="Aptos Light"/>
              </a:rPr>
              <a:t>Linked to reservation</a:t>
            </a:r>
            <a:endParaRPr lang="en-US" sz="2400">
              <a:solidFill>
                <a:srgbClr val="242C2F"/>
              </a:solidFill>
              <a:latin typeface="Aptos Light"/>
            </a:endParaRPr>
          </a:p>
        </p:txBody>
      </p:sp>
      <p:sp>
        <p:nvSpPr>
          <p:cNvPr id="5" name="Rounded Rectangle 4">
            <a:extLst>
              <a:ext uri="{FF2B5EF4-FFF2-40B4-BE49-F238E27FC236}">
                <a16:creationId xmlns:a16="http://schemas.microsoft.com/office/drawing/2014/main" id="{09A99566-7260-E174-DABD-8C2466C68B0C}"/>
              </a:ext>
            </a:extLst>
          </p:cNvPr>
          <p:cNvSpPr/>
          <p:nvPr/>
        </p:nvSpPr>
        <p:spPr>
          <a:xfrm>
            <a:off x="547681" y="3440758"/>
            <a:ext cx="4250562" cy="1034617"/>
          </a:xfrm>
          <a:prstGeom prst="roundRect">
            <a:avLst>
              <a:gd name="adj" fmla="val 7728"/>
            </a:avLst>
          </a:prstGeom>
          <a:solidFill>
            <a:srgbClr val="00706E"/>
          </a:solidFill>
          <a:ln>
            <a:noFill/>
          </a:ln>
          <a:effectLst>
            <a:outerShdw blurRad="165100" dist="76200" dir="5400000" algn="ctr" rotWithShape="0">
              <a:srgbClr val="000000">
                <a:alpha val="2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r>
              <a:rPr lang="en-US" sz="2400">
                <a:latin typeface="Aptos Light"/>
              </a:rPr>
              <a:t>Linked to member profiles</a:t>
            </a:r>
            <a:endParaRPr lang="en-US" sz="2400">
              <a:solidFill>
                <a:srgbClr val="242C2F"/>
              </a:solidFill>
              <a:latin typeface="Aptos Light"/>
            </a:endParaRPr>
          </a:p>
        </p:txBody>
      </p:sp>
    </p:spTree>
    <p:extLst>
      <p:ext uri="{BB962C8B-B14F-4D97-AF65-F5344CB8AC3E}">
        <p14:creationId xmlns:p14="http://schemas.microsoft.com/office/powerpoint/2010/main" val="41173686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decel="50000" fill="hold" grpId="0" nodeType="withEffect">
                                  <p:stCondLst>
                                    <p:cond delay="5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16" descr="A person standing next to a person sitting in a chair&#10;&#10;Description automatically generated with low confidence">
            <a:extLst>
              <a:ext uri="{FF2B5EF4-FFF2-40B4-BE49-F238E27FC236}">
                <a16:creationId xmlns:a16="http://schemas.microsoft.com/office/drawing/2014/main" id="{E221E186-2F1D-56AB-17A8-B8D7A843DDF0}"/>
              </a:ext>
            </a:extLst>
          </p:cNvPr>
          <p:cNvPicPr>
            <a:picLocks noChangeAspect="1"/>
          </p:cNvPicPr>
          <p:nvPr/>
        </p:nvPicPr>
        <p:blipFill rotWithShape="1">
          <a:blip r:embed="rId3"/>
          <a:srcRect l="23757" r="34084" b="-2"/>
          <a:stretch/>
        </p:blipFill>
        <p:spPr>
          <a:xfrm>
            <a:off x="0" y="0"/>
            <a:ext cx="4874380" cy="6763872"/>
          </a:xfrm>
          <a:prstGeom prst="rect">
            <a:avLst/>
          </a:prstGeom>
          <a:noFill/>
        </p:spPr>
      </p:pic>
      <p:sp>
        <p:nvSpPr>
          <p:cNvPr id="4" name="Title 3">
            <a:extLst>
              <a:ext uri="{FF2B5EF4-FFF2-40B4-BE49-F238E27FC236}">
                <a16:creationId xmlns:a16="http://schemas.microsoft.com/office/drawing/2014/main" id="{EB35D550-999A-85DA-9D5D-F65F652F55F1}"/>
              </a:ext>
            </a:extLst>
          </p:cNvPr>
          <p:cNvSpPr>
            <a:spLocks noGrp="1"/>
          </p:cNvSpPr>
          <p:nvPr>
            <p:ph type="title"/>
          </p:nvPr>
        </p:nvSpPr>
        <p:spPr>
          <a:xfrm>
            <a:off x="5213445" y="488601"/>
            <a:ext cx="6638262" cy="588637"/>
          </a:xfrm>
        </p:spPr>
        <p:txBody>
          <a:bodyPr anchor="t">
            <a:normAutofit/>
          </a:bodyPr>
          <a:lstStyle/>
          <a:p>
            <a:r>
              <a:rPr lang="en-US" sz="3200" b="1"/>
              <a:t>Reservations IDs</a:t>
            </a:r>
          </a:p>
        </p:txBody>
      </p:sp>
      <p:sp>
        <p:nvSpPr>
          <p:cNvPr id="10" name="Text Placeholder 3">
            <a:extLst>
              <a:ext uri="{FF2B5EF4-FFF2-40B4-BE49-F238E27FC236}">
                <a16:creationId xmlns:a16="http://schemas.microsoft.com/office/drawing/2014/main" id="{AEB7E739-121F-B955-9462-D7EA04C4FB7B}"/>
              </a:ext>
            </a:extLst>
          </p:cNvPr>
          <p:cNvSpPr>
            <a:spLocks noGrp="1"/>
          </p:cNvSpPr>
          <p:nvPr>
            <p:ph type="body" sz="quarter" idx="10"/>
          </p:nvPr>
        </p:nvSpPr>
        <p:spPr>
          <a:xfrm>
            <a:off x="5213445" y="1352550"/>
            <a:ext cx="6638262" cy="5073650"/>
          </a:xfrm>
        </p:spPr>
        <p:txBody>
          <a:bodyPr lIns="91440" tIns="45720" rIns="91440" bIns="45720" anchor="t"/>
          <a:lstStyle/>
          <a:p>
            <a:pPr marL="342900" indent="-342900">
              <a:buChar char="•"/>
            </a:pPr>
            <a:r>
              <a:rPr lang="en-US" sz="2400">
                <a:latin typeface="Aptos Light" panose="020B0004020202020204" pitchFamily="34" charset="0"/>
                <a:cs typeface="Segoe UI"/>
              </a:rPr>
              <a:t>Every guest gets a reservation ID for identification</a:t>
            </a:r>
            <a:endParaRPr lang="en-US" sz="2400">
              <a:latin typeface="Aptos Light" panose="020B0004020202020204" pitchFamily="34" charset="0"/>
            </a:endParaRPr>
          </a:p>
          <a:p>
            <a:pPr marL="342900" indent="-342900">
              <a:buChar char="•"/>
            </a:pPr>
            <a:r>
              <a:rPr lang="en-US" sz="2400">
                <a:latin typeface="Aptos Light"/>
                <a:cs typeface="Segoe UI"/>
              </a:rPr>
              <a:t>The ID is </a:t>
            </a:r>
            <a:r>
              <a:rPr lang="en-US" sz="2400" b="1">
                <a:latin typeface="Aptos Light"/>
                <a:cs typeface="Segoe UI"/>
              </a:rPr>
              <a:t>assigned to the reservation</a:t>
            </a:r>
            <a:r>
              <a:rPr lang="en-US" sz="2400">
                <a:latin typeface="Aptos Light"/>
                <a:cs typeface="Segoe UI"/>
              </a:rPr>
              <a:t> or the clients member contact at check-in</a:t>
            </a:r>
          </a:p>
          <a:p>
            <a:pPr marL="342900" indent="-342900">
              <a:buChar char="•"/>
            </a:pPr>
            <a:r>
              <a:rPr lang="en-US" sz="2400">
                <a:latin typeface="Aptos Light"/>
                <a:cs typeface="Segoe UI"/>
              </a:rPr>
              <a:t>Customer can </a:t>
            </a:r>
            <a:r>
              <a:rPr lang="en-US" sz="2400" b="1">
                <a:latin typeface="Aptos Light"/>
                <a:cs typeface="Segoe UI"/>
              </a:rPr>
              <a:t>charge any items or services</a:t>
            </a:r>
            <a:r>
              <a:rPr lang="en-US" sz="2400">
                <a:latin typeface="Aptos Light"/>
                <a:cs typeface="Segoe UI"/>
              </a:rPr>
              <a:t> to their reservation using this ID on POS </a:t>
            </a:r>
          </a:p>
          <a:p>
            <a:pPr marL="342900" indent="-342900"/>
            <a:r>
              <a:rPr lang="en-US" sz="2400">
                <a:latin typeface="Aptos Light"/>
                <a:cs typeface="Segoe UI"/>
              </a:rPr>
              <a:t>IDs can also be used for access control depending on the products the guest has booked</a:t>
            </a:r>
          </a:p>
          <a:p>
            <a:pPr marL="342900" indent="-342900"/>
            <a:r>
              <a:rPr lang="en-US" sz="2400">
                <a:latin typeface="Aptos Light"/>
                <a:cs typeface="Segoe UI"/>
              </a:rPr>
              <a:t>At check-out, IDs can be </a:t>
            </a:r>
            <a:r>
              <a:rPr lang="en-US" sz="2400" b="1">
                <a:latin typeface="Aptos Light"/>
                <a:cs typeface="Segoe UI"/>
              </a:rPr>
              <a:t>scanned</a:t>
            </a:r>
            <a:r>
              <a:rPr lang="en-US" sz="2400">
                <a:latin typeface="Aptos Light"/>
                <a:cs typeface="Segoe UI"/>
              </a:rPr>
              <a:t> to finalize any unpaid charges</a:t>
            </a:r>
            <a:r>
              <a:rPr lang="en-US" sz="2400">
                <a:latin typeface="Segoe UI"/>
                <a:cs typeface="Segoe UI"/>
              </a:rPr>
              <a:t> </a:t>
            </a:r>
          </a:p>
          <a:p>
            <a:endParaRPr lang="en-US" sz="2400"/>
          </a:p>
        </p:txBody>
      </p:sp>
    </p:spTree>
    <p:extLst>
      <p:ext uri="{BB962C8B-B14F-4D97-AF65-F5344CB8AC3E}">
        <p14:creationId xmlns:p14="http://schemas.microsoft.com/office/powerpoint/2010/main" val="233010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4ADCA-687F-357D-412D-362CAB8B73E3}"/>
            </a:ext>
          </a:extLst>
        </p:cNvPr>
        <p:cNvGrpSpPr/>
        <p:nvPr/>
      </p:nvGrpSpPr>
      <p:grpSpPr>
        <a:xfrm>
          <a:off x="0" y="0"/>
          <a:ext cx="0" cy="0"/>
          <a:chOff x="0" y="0"/>
          <a:chExt cx="0" cy="0"/>
        </a:xfrm>
      </p:grpSpPr>
      <p:pic>
        <p:nvPicPr>
          <p:cNvPr id="5" name="Graphic 4">
            <a:extLst>
              <a:ext uri="{FF2B5EF4-FFF2-40B4-BE49-F238E27FC236}">
                <a16:creationId xmlns:a16="http://schemas.microsoft.com/office/drawing/2014/main" id="{0FD01550-1E88-250F-C9B5-A4F7AB5E9C6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44674" y="4097101"/>
            <a:ext cx="1372258" cy="1372258"/>
          </a:xfrm>
          <a:prstGeom prst="rect">
            <a:avLst/>
          </a:prstGeom>
        </p:spPr>
      </p:pic>
      <p:pic>
        <p:nvPicPr>
          <p:cNvPr id="7" name="Graphic 6">
            <a:extLst>
              <a:ext uri="{FF2B5EF4-FFF2-40B4-BE49-F238E27FC236}">
                <a16:creationId xmlns:a16="http://schemas.microsoft.com/office/drawing/2014/main" id="{EAAAE7B3-1B54-6A72-DE33-34584E1420A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334274" y="1397218"/>
            <a:ext cx="1372258" cy="1372258"/>
          </a:xfrm>
          <a:prstGeom prst="rect">
            <a:avLst/>
          </a:prstGeom>
        </p:spPr>
      </p:pic>
      <p:pic>
        <p:nvPicPr>
          <p:cNvPr id="9" name="Graphic 8">
            <a:extLst>
              <a:ext uri="{FF2B5EF4-FFF2-40B4-BE49-F238E27FC236}">
                <a16:creationId xmlns:a16="http://schemas.microsoft.com/office/drawing/2014/main" id="{432AD566-E1A4-E66B-EEF0-912C95E0423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005478" y="1397218"/>
            <a:ext cx="1372258" cy="1372258"/>
          </a:xfrm>
          <a:prstGeom prst="rect">
            <a:avLst/>
          </a:prstGeom>
        </p:spPr>
      </p:pic>
      <p:sp>
        <p:nvSpPr>
          <p:cNvPr id="14" name="TextBox 13">
            <a:extLst>
              <a:ext uri="{FF2B5EF4-FFF2-40B4-BE49-F238E27FC236}">
                <a16:creationId xmlns:a16="http://schemas.microsoft.com/office/drawing/2014/main" id="{6B4AD18E-EE4C-8FFB-8DDB-3A99A02684FD}"/>
              </a:ext>
            </a:extLst>
          </p:cNvPr>
          <p:cNvSpPr txBox="1"/>
          <p:nvPr/>
        </p:nvSpPr>
        <p:spPr>
          <a:xfrm>
            <a:off x="6758676" y="2857559"/>
            <a:ext cx="2332248" cy="664123"/>
          </a:xfrm>
          <a:prstGeom prst="rect">
            <a:avLst/>
          </a:prstGeom>
        </p:spPr>
        <p:txBody>
          <a:bodyPr vert="horz" wrap="square" lIns="91440" tIns="45720" rIns="91440" bIns="45720" rtlCol="0" anchor="t" anchorCtr="0">
            <a:noAutofit/>
          </a:bodyPr>
          <a:lstStyle/>
          <a:p>
            <a:pPr algn="ctr"/>
            <a:r>
              <a:rPr lang="en-US" b="1">
                <a:solidFill>
                  <a:srgbClr val="5B3D8C"/>
                </a:solidFill>
                <a:latin typeface="Aptos"/>
                <a:cs typeface="Segoe UI"/>
              </a:rPr>
              <a:t>Cafes, restaurants, and other food service businesses</a:t>
            </a:r>
          </a:p>
        </p:txBody>
      </p:sp>
      <p:sp>
        <p:nvSpPr>
          <p:cNvPr id="15" name="TextBox 14">
            <a:extLst>
              <a:ext uri="{FF2B5EF4-FFF2-40B4-BE49-F238E27FC236}">
                <a16:creationId xmlns:a16="http://schemas.microsoft.com/office/drawing/2014/main" id="{409CDFC9-7F0E-EDC7-934B-625958F2E772}"/>
              </a:ext>
            </a:extLst>
          </p:cNvPr>
          <p:cNvSpPr txBox="1"/>
          <p:nvPr/>
        </p:nvSpPr>
        <p:spPr>
          <a:xfrm>
            <a:off x="3357628" y="2857560"/>
            <a:ext cx="2667958" cy="664123"/>
          </a:xfrm>
          <a:prstGeom prst="rect">
            <a:avLst/>
          </a:prstGeom>
        </p:spPr>
        <p:txBody>
          <a:bodyPr vert="horz" wrap="square" lIns="91440" tIns="45720" rIns="91440" bIns="45720" rtlCol="0" anchor="t" anchorCtr="0">
            <a:noAutofit/>
          </a:bodyPr>
          <a:lstStyle/>
          <a:p>
            <a:pPr algn="ctr"/>
            <a:r>
              <a:rPr lang="en-US" b="1">
                <a:solidFill>
                  <a:srgbClr val="5B3D8C"/>
                </a:solidFill>
                <a:latin typeface="Aptos"/>
                <a:cs typeface="Segoe UI"/>
              </a:rPr>
              <a:t>Hotels, resorts, spas, gyms, and other hospitality businesses</a:t>
            </a:r>
          </a:p>
        </p:txBody>
      </p:sp>
      <p:sp>
        <p:nvSpPr>
          <p:cNvPr id="16" name="TextBox 15">
            <a:extLst>
              <a:ext uri="{FF2B5EF4-FFF2-40B4-BE49-F238E27FC236}">
                <a16:creationId xmlns:a16="http://schemas.microsoft.com/office/drawing/2014/main" id="{363730D6-7B2C-FD1C-6685-3A55F69E23C6}"/>
              </a:ext>
            </a:extLst>
          </p:cNvPr>
          <p:cNvSpPr txBox="1"/>
          <p:nvPr/>
        </p:nvSpPr>
        <p:spPr>
          <a:xfrm>
            <a:off x="4734776" y="5512715"/>
            <a:ext cx="2792054" cy="807982"/>
          </a:xfrm>
          <a:prstGeom prst="rect">
            <a:avLst/>
          </a:prstGeom>
        </p:spPr>
        <p:txBody>
          <a:bodyPr vert="horz" wrap="square" lIns="91440" tIns="45720" rIns="91440" bIns="45720" rtlCol="0" anchor="t" anchorCtr="0">
            <a:noAutofit/>
          </a:bodyPr>
          <a:lstStyle/>
          <a:p>
            <a:pPr algn="ctr"/>
            <a:r>
              <a:rPr lang="en-US" b="1">
                <a:solidFill>
                  <a:srgbClr val="5B3D8C"/>
                </a:solidFill>
                <a:latin typeface="Aptos"/>
                <a:cs typeface="Segoe UI"/>
              </a:rPr>
              <a:t>Pharmacies that offer appointments, consultations, and more</a:t>
            </a:r>
          </a:p>
        </p:txBody>
      </p:sp>
      <p:sp>
        <p:nvSpPr>
          <p:cNvPr id="17" name="TextBox 16">
            <a:extLst>
              <a:ext uri="{FF2B5EF4-FFF2-40B4-BE49-F238E27FC236}">
                <a16:creationId xmlns:a16="http://schemas.microsoft.com/office/drawing/2014/main" id="{3B0EB085-86CF-DF56-38ED-2DAFB41F91A1}"/>
              </a:ext>
            </a:extLst>
          </p:cNvPr>
          <p:cNvSpPr txBox="1"/>
          <p:nvPr/>
        </p:nvSpPr>
        <p:spPr>
          <a:xfrm>
            <a:off x="467458" y="5432106"/>
            <a:ext cx="3538020" cy="1372258"/>
          </a:xfrm>
          <a:prstGeom prst="rect">
            <a:avLst/>
          </a:prstGeom>
        </p:spPr>
        <p:txBody>
          <a:bodyPr vert="horz" wrap="square" lIns="91440" tIns="45720" rIns="91440" bIns="45720" rtlCol="0" anchor="t" anchorCtr="0">
            <a:normAutofit/>
          </a:bodyPr>
          <a:lstStyle/>
          <a:p>
            <a:pPr algn="ctr"/>
            <a:r>
              <a:rPr lang="en-US" b="1">
                <a:solidFill>
                  <a:srgbClr val="5B3D8C"/>
                </a:solidFill>
                <a:latin typeface="Aptos"/>
                <a:cs typeface="Segoe UI"/>
              </a:rPr>
              <a:t>Amusement parks, museums, stadiums, or other businesses that offer ticketing</a:t>
            </a:r>
          </a:p>
        </p:txBody>
      </p:sp>
      <p:sp>
        <p:nvSpPr>
          <p:cNvPr id="20" name="TextBox 19">
            <a:extLst>
              <a:ext uri="{FF2B5EF4-FFF2-40B4-BE49-F238E27FC236}">
                <a16:creationId xmlns:a16="http://schemas.microsoft.com/office/drawing/2014/main" id="{8424C554-B569-60C8-366E-EC807FEFBDF8}"/>
              </a:ext>
            </a:extLst>
          </p:cNvPr>
          <p:cNvSpPr txBox="1"/>
          <p:nvPr/>
        </p:nvSpPr>
        <p:spPr>
          <a:xfrm>
            <a:off x="350729" y="362361"/>
            <a:ext cx="10584195" cy="523220"/>
          </a:xfrm>
          <a:prstGeom prst="rect">
            <a:avLst/>
          </a:prstGeom>
          <a:noFill/>
        </p:spPr>
        <p:txBody>
          <a:bodyPr wrap="square" lIns="91440" tIns="45720" rIns="91440" bIns="45720" anchor="t">
            <a:spAutoFit/>
          </a:bodyPr>
          <a:lstStyle/>
          <a:p>
            <a:r>
              <a:rPr lang="en-US" sz="2800">
                <a:solidFill>
                  <a:srgbClr val="351C5C"/>
                </a:solidFill>
                <a:latin typeface="Aptos ExtraBold"/>
              </a:rPr>
              <a:t>Who can benefit from using Bookings for LS Central?</a:t>
            </a:r>
          </a:p>
        </p:txBody>
      </p:sp>
      <p:pic>
        <p:nvPicPr>
          <p:cNvPr id="21" name="Graphic 20">
            <a:extLst>
              <a:ext uri="{FF2B5EF4-FFF2-40B4-BE49-F238E27FC236}">
                <a16:creationId xmlns:a16="http://schemas.microsoft.com/office/drawing/2014/main" id="{AB24D0DD-44F7-2E81-404B-F9CF339FEDA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675924" y="4110859"/>
            <a:ext cx="1372258" cy="1372258"/>
          </a:xfrm>
          <a:prstGeom prst="rect">
            <a:avLst/>
          </a:prstGeom>
        </p:spPr>
      </p:pic>
      <p:sp>
        <p:nvSpPr>
          <p:cNvPr id="22" name="TextBox 21">
            <a:extLst>
              <a:ext uri="{FF2B5EF4-FFF2-40B4-BE49-F238E27FC236}">
                <a16:creationId xmlns:a16="http://schemas.microsoft.com/office/drawing/2014/main" id="{A7D5C427-456D-37A1-2657-2B991E678357}"/>
              </a:ext>
            </a:extLst>
          </p:cNvPr>
          <p:cNvSpPr txBox="1"/>
          <p:nvPr/>
        </p:nvSpPr>
        <p:spPr>
          <a:xfrm>
            <a:off x="8827204" y="5527787"/>
            <a:ext cx="3069699" cy="882212"/>
          </a:xfrm>
          <a:prstGeom prst="rect">
            <a:avLst/>
          </a:prstGeom>
        </p:spPr>
        <p:txBody>
          <a:bodyPr vert="horz" wrap="square" lIns="91440" tIns="45720" rIns="91440" bIns="45720" rtlCol="0" anchor="t" anchorCtr="0">
            <a:noAutofit/>
          </a:bodyPr>
          <a:lstStyle/>
          <a:p>
            <a:pPr algn="ctr"/>
            <a:r>
              <a:rPr lang="en-US" b="1">
                <a:solidFill>
                  <a:srgbClr val="5B3D8C"/>
                </a:solidFill>
                <a:latin typeface="Aptos"/>
                <a:cs typeface="Segoe UI"/>
              </a:rPr>
              <a:t>Retailers that offer rentals, appointments, consultations, and other services</a:t>
            </a:r>
            <a:endParaRPr lang="en-US"/>
          </a:p>
        </p:txBody>
      </p:sp>
      <p:pic>
        <p:nvPicPr>
          <p:cNvPr id="3" name="Graphic 2">
            <a:extLst>
              <a:ext uri="{FF2B5EF4-FFF2-40B4-BE49-F238E27FC236}">
                <a16:creationId xmlns:a16="http://schemas.microsoft.com/office/drawing/2014/main" id="{6CD27D1C-DE21-B252-0138-569E67A8261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449382" y="4097101"/>
            <a:ext cx="1254279" cy="1159258"/>
          </a:xfrm>
          <a:prstGeom prst="rect">
            <a:avLst/>
          </a:prstGeom>
        </p:spPr>
      </p:pic>
    </p:spTree>
    <p:extLst>
      <p:ext uri="{BB962C8B-B14F-4D97-AF65-F5344CB8AC3E}">
        <p14:creationId xmlns:p14="http://schemas.microsoft.com/office/powerpoint/2010/main" val="3420334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5B2231-27CE-00F1-1D5D-56B793A31833}"/>
              </a:ext>
            </a:extLst>
          </p:cNvPr>
          <p:cNvPicPr>
            <a:picLocks noChangeAspect="1"/>
          </p:cNvPicPr>
          <p:nvPr/>
        </p:nvPicPr>
        <p:blipFill>
          <a:blip r:embed="rId4"/>
          <a:srcRect l="7038"/>
          <a:stretch>
            <a:fillRect/>
          </a:stretch>
        </p:blipFill>
        <p:spPr>
          <a:xfrm>
            <a:off x="0" y="-5790"/>
            <a:ext cx="12192000" cy="6863789"/>
          </a:xfrm>
          <a:prstGeom prst="rect">
            <a:avLst/>
          </a:prstGeom>
        </p:spPr>
      </p:pic>
      <p:sp>
        <p:nvSpPr>
          <p:cNvPr id="8" name="Rectangle 7">
            <a:extLst>
              <a:ext uri="{FF2B5EF4-FFF2-40B4-BE49-F238E27FC236}">
                <a16:creationId xmlns:a16="http://schemas.microsoft.com/office/drawing/2014/main" id="{153082D1-20E9-BF62-07B1-1B475E2CFAFB}"/>
              </a:ext>
            </a:extLst>
          </p:cNvPr>
          <p:cNvSpPr/>
          <p:nvPr/>
        </p:nvSpPr>
        <p:spPr>
          <a:xfrm>
            <a:off x="0" y="0"/>
            <a:ext cx="12192000" cy="6858000"/>
          </a:xfrm>
          <a:prstGeom prst="rect">
            <a:avLst/>
          </a:prstGeom>
          <a:solidFill>
            <a:schemeClr val="dk1">
              <a:alpha val="45218"/>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S"/>
          </a:p>
        </p:txBody>
      </p:sp>
      <p:pic>
        <p:nvPicPr>
          <p:cNvPr id="9" name="Graphic 8">
            <a:extLst>
              <a:ext uri="{FF2B5EF4-FFF2-40B4-BE49-F238E27FC236}">
                <a16:creationId xmlns:a16="http://schemas.microsoft.com/office/drawing/2014/main" id="{78B1A81E-BC70-BF4C-F6F2-48D20509151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41916" y="207084"/>
            <a:ext cx="2708168" cy="1001339"/>
          </a:xfrm>
          <a:prstGeom prst="rect">
            <a:avLst/>
          </a:prstGeom>
        </p:spPr>
      </p:pic>
      <p:sp>
        <p:nvSpPr>
          <p:cNvPr id="2" name="Title 1">
            <a:extLst>
              <a:ext uri="{FF2B5EF4-FFF2-40B4-BE49-F238E27FC236}">
                <a16:creationId xmlns:a16="http://schemas.microsoft.com/office/drawing/2014/main" id="{E82321DD-1F4C-83A0-D942-195D874171C5}"/>
              </a:ext>
            </a:extLst>
          </p:cNvPr>
          <p:cNvSpPr>
            <a:spLocks noGrp="1"/>
          </p:cNvSpPr>
          <p:nvPr>
            <p:ph type="title"/>
          </p:nvPr>
        </p:nvSpPr>
        <p:spPr>
          <a:xfrm>
            <a:off x="2772855" y="2220487"/>
            <a:ext cx="6646289" cy="1517323"/>
          </a:xfrm>
        </p:spPr>
        <p:txBody>
          <a:bodyPr/>
          <a:lstStyle/>
          <a:p>
            <a:pPr algn="ctr"/>
            <a:r>
              <a:rPr lang="en-US" sz="4800">
                <a:solidFill>
                  <a:schemeClr val="bg1"/>
                </a:solidFill>
                <a:latin typeface="Aptos ExtraBold"/>
                <a:cs typeface="Segoe UI"/>
              </a:rPr>
              <a:t>Member Management</a:t>
            </a:r>
            <a:br>
              <a:rPr lang="en-US" sz="4400">
                <a:latin typeface="Aptos ExtraBold"/>
                <a:cs typeface="Segoe UI"/>
              </a:rPr>
            </a:br>
            <a:r>
              <a:rPr lang="en-US" sz="2400" b="0">
                <a:solidFill>
                  <a:schemeClr val="bg1"/>
                </a:solidFill>
                <a:latin typeface="Aptos ExtraBold"/>
                <a:cs typeface="Segoe UI"/>
              </a:rPr>
              <a:t>Know your customers -  Grow your business</a:t>
            </a:r>
            <a:endParaRPr lang="en-US" sz="2400">
              <a:solidFill>
                <a:schemeClr val="bg1"/>
              </a:solidFill>
              <a:latin typeface="Aptos ExtraBold"/>
              <a:cs typeface="Segoe UI"/>
            </a:endParaRPr>
          </a:p>
        </p:txBody>
      </p:sp>
    </p:spTree>
    <p:extLst>
      <p:ext uri="{BB962C8B-B14F-4D97-AF65-F5344CB8AC3E}">
        <p14:creationId xmlns:p14="http://schemas.microsoft.com/office/powerpoint/2010/main" val="4095930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3"/>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76C7F4-E716-BD14-0E47-20A7F8819960}"/>
              </a:ext>
            </a:extLst>
          </p:cNvPr>
          <p:cNvSpPr>
            <a:spLocks noGrp="1"/>
          </p:cNvSpPr>
          <p:nvPr>
            <p:ph type="title"/>
          </p:nvPr>
        </p:nvSpPr>
        <p:spPr/>
        <p:txBody>
          <a:bodyPr/>
          <a:lstStyle/>
          <a:p>
            <a:r>
              <a:rPr lang="en-US" sz="3200">
                <a:latin typeface="Aptos ExtraBold"/>
                <a:cs typeface="Segoe UI"/>
              </a:rPr>
              <a:t>Do you have loyalty customers and want to be able to...</a:t>
            </a:r>
            <a:endParaRPr lang="en-IS" sz="3200">
              <a:latin typeface="Aptos ExtraBold"/>
              <a:cs typeface="Segoe UI"/>
            </a:endParaRPr>
          </a:p>
        </p:txBody>
      </p:sp>
      <p:sp>
        <p:nvSpPr>
          <p:cNvPr id="4" name="Text Placeholder 3">
            <a:extLst>
              <a:ext uri="{FF2B5EF4-FFF2-40B4-BE49-F238E27FC236}">
                <a16:creationId xmlns:a16="http://schemas.microsoft.com/office/drawing/2014/main" id="{7B11B645-2A45-7A3D-B5B7-80E57EA22B4D}"/>
              </a:ext>
            </a:extLst>
          </p:cNvPr>
          <p:cNvSpPr>
            <a:spLocks noGrp="1"/>
          </p:cNvSpPr>
          <p:nvPr>
            <p:ph type="body" sz="quarter" idx="12"/>
          </p:nvPr>
        </p:nvSpPr>
        <p:spPr/>
        <p:txBody>
          <a:bodyPr lIns="91440" tIns="45720" rIns="91440" bIns="45720" anchor="t"/>
          <a:lstStyle/>
          <a:p>
            <a:pPr marL="342900" indent="-342900">
              <a:lnSpc>
                <a:spcPct val="100000"/>
              </a:lnSpc>
              <a:spcBef>
                <a:spcPts val="0"/>
              </a:spcBef>
              <a:spcAft>
                <a:spcPts val="1800"/>
              </a:spcAft>
              <a:defRPr/>
            </a:pPr>
            <a:r>
              <a:rPr kumimoji="0" lang="en-US" sz="2400" b="1" i="0" u="none" strike="noStrike" kern="1200" cap="none" spc="0" normalizeH="0" baseline="0" noProof="0">
                <a:ln>
                  <a:noFill/>
                </a:ln>
                <a:solidFill>
                  <a:srgbClr val="19181A"/>
                </a:solidFill>
                <a:effectLst/>
                <a:uLnTx/>
                <a:uFillTx/>
                <a:latin typeface="Aptos"/>
              </a:rPr>
              <a:t>Identify your customer </a:t>
            </a:r>
            <a:r>
              <a:rPr lang="en-US" sz="2400" b="1">
                <a:latin typeface="Aptos"/>
              </a:rPr>
              <a:t>base</a:t>
            </a:r>
            <a:r>
              <a:rPr lang="en-US" sz="2400">
                <a:latin typeface="Aptos"/>
              </a:rPr>
              <a:t> </a:t>
            </a:r>
            <a:r>
              <a:rPr kumimoji="0" lang="en-US" sz="2400" b="0" i="0" u="none" strike="noStrike" kern="1200" cap="none" spc="0" normalizeH="0" baseline="0" noProof="0">
                <a:ln>
                  <a:noFill/>
                </a:ln>
                <a:solidFill>
                  <a:srgbClr val="19181A"/>
                </a:solidFill>
                <a:effectLst/>
                <a:uLnTx/>
                <a:uFillTx/>
                <a:latin typeface="Aptos"/>
              </a:rPr>
              <a:t>and get to know their </a:t>
            </a:r>
            <a:r>
              <a:rPr lang="en-US" sz="2400">
                <a:latin typeface="Aptos"/>
              </a:rPr>
              <a:t>likes</a:t>
            </a:r>
            <a:r>
              <a:rPr kumimoji="0" lang="en-US" sz="2400" b="0" i="0" u="none" strike="noStrike" kern="1200" cap="none" spc="0" normalizeH="0" baseline="0" noProof="0">
                <a:ln>
                  <a:noFill/>
                </a:ln>
                <a:solidFill>
                  <a:srgbClr val="19181A"/>
                </a:solidFill>
                <a:effectLst/>
                <a:uLnTx/>
                <a:uFillTx/>
                <a:latin typeface="Aptos"/>
              </a:rPr>
              <a:t> and preferences</a:t>
            </a:r>
            <a:r>
              <a:rPr lang="en-US" sz="2400">
                <a:latin typeface="Aptos"/>
              </a:rPr>
              <a:t>?</a:t>
            </a:r>
            <a:endParaRPr kumimoji="0" lang="en-US" sz="2400" b="0" i="0" u="none" strike="noStrike" kern="1200" cap="none" spc="0" normalizeH="0" baseline="0" noProof="0">
              <a:ln>
                <a:noFill/>
              </a:ln>
              <a:solidFill>
                <a:srgbClr val="19181A"/>
              </a:solidFill>
              <a:effectLst/>
              <a:uLnTx/>
              <a:uFillTx/>
              <a:latin typeface="Aptos" panose="020B0004020202020204" pitchFamily="34" charset="0"/>
              <a:ea typeface="+mn-ea"/>
              <a:cs typeface="+mn-cs"/>
            </a:endParaRPr>
          </a:p>
          <a:p>
            <a:pPr marL="342900" indent="-342900">
              <a:lnSpc>
                <a:spcPct val="100000"/>
              </a:lnSpc>
              <a:spcBef>
                <a:spcPts val="0"/>
              </a:spcBef>
              <a:spcAft>
                <a:spcPts val="1800"/>
              </a:spcAft>
              <a:defRPr/>
            </a:pPr>
            <a:r>
              <a:rPr lang="en-US" sz="2400">
                <a:latin typeface="Aptos"/>
              </a:rPr>
              <a:t>Deliver </a:t>
            </a:r>
            <a:r>
              <a:rPr kumimoji="0" lang="en-US" sz="2400" b="0" i="0" u="none" strike="noStrike" kern="1200" cap="none" spc="0" normalizeH="0" baseline="0" noProof="0">
                <a:ln>
                  <a:noFill/>
                </a:ln>
                <a:solidFill>
                  <a:srgbClr val="19181A"/>
                </a:solidFill>
                <a:effectLst/>
                <a:uLnTx/>
                <a:uFillTx/>
                <a:latin typeface="Aptos"/>
              </a:rPr>
              <a:t> </a:t>
            </a:r>
            <a:r>
              <a:rPr kumimoji="0" lang="en-US" sz="2400" b="1" i="0" u="none" strike="noStrike" kern="1200" cap="none" spc="0" normalizeH="0" baseline="0" noProof="0">
                <a:ln>
                  <a:noFill/>
                </a:ln>
                <a:solidFill>
                  <a:srgbClr val="19181A"/>
                </a:solidFill>
                <a:effectLst/>
                <a:uLnTx/>
                <a:uFillTx/>
                <a:latin typeface="Aptos"/>
              </a:rPr>
              <a:t>personalized offers</a:t>
            </a:r>
            <a:r>
              <a:rPr kumimoji="0" lang="en-US" sz="2400" b="0" i="0" u="none" strike="noStrike" kern="1200" cap="none" spc="0" normalizeH="0" baseline="0" noProof="0">
                <a:ln>
                  <a:noFill/>
                </a:ln>
                <a:solidFill>
                  <a:srgbClr val="19181A"/>
                </a:solidFill>
                <a:effectLst/>
                <a:uLnTx/>
                <a:uFillTx/>
                <a:latin typeface="Aptos"/>
              </a:rPr>
              <a:t> and services</a:t>
            </a:r>
            <a:r>
              <a:rPr lang="en-US" sz="2400">
                <a:latin typeface="Aptos"/>
              </a:rPr>
              <a:t>?</a:t>
            </a:r>
            <a:endParaRPr lang="en-US" sz="2400" b="0" i="0" u="none" strike="noStrike" kern="1200" cap="none" spc="0" normalizeH="0" baseline="0" noProof="0">
              <a:ln>
                <a:noFill/>
              </a:ln>
              <a:solidFill>
                <a:srgbClr val="19181A"/>
              </a:solidFill>
              <a:effectLst/>
              <a:uLnTx/>
              <a:uFillTx/>
              <a:latin typeface="Aptos" panose="020B0004020202020204" pitchFamily="34" charset="0"/>
            </a:endParaRPr>
          </a:p>
          <a:p>
            <a:pPr marL="342900" indent="-342900">
              <a:lnSpc>
                <a:spcPct val="100000"/>
              </a:lnSpc>
              <a:spcBef>
                <a:spcPts val="0"/>
              </a:spcBef>
              <a:spcAft>
                <a:spcPts val="1800"/>
              </a:spcAft>
              <a:defRPr/>
            </a:pPr>
            <a:r>
              <a:rPr kumimoji="0" lang="en-US" sz="2400" b="0" i="0" u="none" strike="noStrike" kern="1200" cap="none" spc="0" normalizeH="0" baseline="0" noProof="0">
                <a:ln>
                  <a:noFill/>
                </a:ln>
                <a:solidFill>
                  <a:srgbClr val="19181A"/>
                </a:solidFill>
                <a:effectLst/>
                <a:uLnTx/>
                <a:uFillTx/>
                <a:latin typeface="Aptos"/>
              </a:rPr>
              <a:t>Allow them to</a:t>
            </a:r>
            <a:r>
              <a:rPr kumimoji="0" lang="en-US" sz="2400" b="1" i="0" u="none" strike="noStrike" kern="1200" cap="none" spc="0" normalizeH="0" baseline="0" noProof="0">
                <a:ln>
                  <a:noFill/>
                </a:ln>
                <a:solidFill>
                  <a:srgbClr val="19181A"/>
                </a:solidFill>
                <a:effectLst/>
                <a:uLnTx/>
                <a:uFillTx/>
                <a:latin typeface="Aptos"/>
              </a:rPr>
              <a:t> earn and pay with points</a:t>
            </a:r>
            <a:r>
              <a:rPr lang="en-US" sz="2400" b="1">
                <a:latin typeface="Aptos"/>
              </a:rPr>
              <a:t> </a:t>
            </a:r>
            <a:r>
              <a:rPr lang="en-US" sz="2400">
                <a:latin typeface="Aptos"/>
              </a:rPr>
              <a:t>across</a:t>
            </a:r>
            <a:r>
              <a:rPr kumimoji="0" lang="en-US" sz="2400" b="0" i="0" u="none" strike="noStrike" kern="1200" cap="none" spc="0" normalizeH="0" baseline="0" noProof="0">
                <a:ln>
                  <a:noFill/>
                </a:ln>
                <a:solidFill>
                  <a:srgbClr val="19181A"/>
                </a:solidFill>
                <a:effectLst/>
                <a:uLnTx/>
                <a:uFillTx/>
                <a:latin typeface="Aptos"/>
              </a:rPr>
              <a:t> all channels</a:t>
            </a:r>
            <a:r>
              <a:rPr lang="en-US" sz="2400">
                <a:latin typeface="Aptos"/>
              </a:rPr>
              <a:t>?</a:t>
            </a:r>
            <a:endParaRPr lang="en-US" sz="2400" b="0" i="0" u="none" strike="noStrike" kern="1200" cap="none" spc="0" normalizeH="0" baseline="0" noProof="0">
              <a:ln>
                <a:noFill/>
              </a:ln>
              <a:solidFill>
                <a:srgbClr val="19181A"/>
              </a:solidFill>
              <a:effectLst/>
              <a:uLnTx/>
              <a:uFillTx/>
              <a:latin typeface="Aptos" panose="020B0004020202020204" pitchFamily="34" charset="0"/>
            </a:endParaRPr>
          </a:p>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19181A"/>
                </a:solidFill>
                <a:effectLst/>
                <a:uLnTx/>
                <a:uFillTx/>
                <a:latin typeface="Aptos"/>
              </a:rPr>
              <a:t>Provide them with </a:t>
            </a:r>
            <a:r>
              <a:rPr kumimoji="0" lang="en-US" sz="2400" b="1" i="0" u="none" strike="noStrike" kern="1200" cap="none" spc="0" normalizeH="0" baseline="0" noProof="0">
                <a:ln>
                  <a:noFill/>
                </a:ln>
                <a:solidFill>
                  <a:srgbClr val="19181A"/>
                </a:solidFill>
                <a:effectLst/>
                <a:uLnTx/>
                <a:uFillTx/>
                <a:latin typeface="Aptos"/>
              </a:rPr>
              <a:t>information about your location</a:t>
            </a:r>
            <a:r>
              <a:rPr lang="en-US" sz="2400">
                <a:latin typeface="Aptos"/>
              </a:rPr>
              <a:t>?</a:t>
            </a:r>
            <a:endParaRPr lang="en-US" sz="2400" b="0" i="0" u="none" strike="noStrike" kern="1200" cap="none" spc="0" normalizeH="0" baseline="0" noProof="0">
              <a:ln>
                <a:noFill/>
              </a:ln>
              <a:solidFill>
                <a:srgbClr val="19181A"/>
              </a:solidFill>
              <a:effectLst/>
              <a:uLnTx/>
              <a:uFillTx/>
              <a:latin typeface="Aptos" panose="020B0004020202020204" pitchFamily="34" charset="0"/>
            </a:endParaRP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IS" sz="2400" b="0" i="0" u="none" strike="noStrike" kern="1200" cap="none" spc="0" normalizeH="0" baseline="0" noProof="0">
              <a:ln>
                <a:noFill/>
              </a:ln>
              <a:solidFill>
                <a:srgbClr val="19181A"/>
              </a:solidFill>
              <a:effectLst/>
              <a:uLnTx/>
              <a:uFillTx/>
              <a:latin typeface="Aptos" panose="020B0004020202020204" pitchFamily="34" charset="0"/>
              <a:ea typeface="+mn-ea"/>
              <a:cs typeface="+mn-cs"/>
            </a:endParaRPr>
          </a:p>
          <a:p>
            <a:endParaRPr lang="en-IS"/>
          </a:p>
        </p:txBody>
      </p:sp>
      <p:pic>
        <p:nvPicPr>
          <p:cNvPr id="5" name="Picture Placeholder 5" descr="A person holding a credit card and a phone in a grocery store&#10;&#10;AI-generated content may be incorrect.">
            <a:extLst>
              <a:ext uri="{FF2B5EF4-FFF2-40B4-BE49-F238E27FC236}">
                <a16:creationId xmlns:a16="http://schemas.microsoft.com/office/drawing/2014/main" id="{27F37150-1A44-D657-94C7-33651F767F27}"/>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049727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03FA4"/>
        </a:solidFill>
        <a:effectLst/>
      </p:bgPr>
    </p:bg>
    <p:spTree>
      <p:nvGrpSpPr>
        <p:cNvPr id="1" name=""/>
        <p:cNvGrpSpPr/>
        <p:nvPr/>
      </p:nvGrpSpPr>
      <p:grpSpPr>
        <a:xfrm>
          <a:off x="0" y="0"/>
          <a:ext cx="0" cy="0"/>
          <a:chOff x="0" y="0"/>
          <a:chExt cx="0" cy="0"/>
        </a:xfrm>
      </p:grpSpPr>
      <p:sp>
        <p:nvSpPr>
          <p:cNvPr id="17" name="Rounded Rectangle 16">
            <a:extLst>
              <a:ext uri="{FF2B5EF4-FFF2-40B4-BE49-F238E27FC236}">
                <a16:creationId xmlns:a16="http://schemas.microsoft.com/office/drawing/2014/main" id="{916219F8-E61D-544F-3FB8-BF07F2813B6D}"/>
              </a:ext>
            </a:extLst>
          </p:cNvPr>
          <p:cNvSpPr/>
          <p:nvPr/>
        </p:nvSpPr>
        <p:spPr>
          <a:xfrm>
            <a:off x="509365" y="2210859"/>
            <a:ext cx="5862542" cy="2349848"/>
          </a:xfrm>
          <a:prstGeom prst="roundRect">
            <a:avLst>
              <a:gd name="adj" fmla="val 4121"/>
            </a:avLst>
          </a:prstGeom>
          <a:solidFill>
            <a:srgbClr val="BABAE6"/>
          </a:solidFill>
          <a:effectLst>
            <a:outerShdw blurRad="175329" dist="38100" dir="8460000" sx="102134" sy="102134" algn="tl" rotWithShape="0">
              <a:prstClr val="black">
                <a:alpha val="23793"/>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S"/>
          </a:p>
        </p:txBody>
      </p:sp>
      <p:sp>
        <p:nvSpPr>
          <p:cNvPr id="3" name="Freeform 2">
            <a:extLst>
              <a:ext uri="{FF2B5EF4-FFF2-40B4-BE49-F238E27FC236}">
                <a16:creationId xmlns:a16="http://schemas.microsoft.com/office/drawing/2014/main" id="{375E4B0C-A3F8-C56E-4738-D5392CDAA764}"/>
              </a:ext>
            </a:extLst>
          </p:cNvPr>
          <p:cNvSpPr/>
          <p:nvPr/>
        </p:nvSpPr>
        <p:spPr>
          <a:xfrm>
            <a:off x="6559905" y="5191396"/>
            <a:ext cx="1785846" cy="1666607"/>
          </a:xfrm>
          <a:custGeom>
            <a:avLst/>
            <a:gdLst>
              <a:gd name="connsiteX0" fmla="*/ 897572 w 1785846"/>
              <a:gd name="connsiteY0" fmla="*/ 0 h 1666607"/>
              <a:gd name="connsiteX1" fmla="*/ 1785846 w 1785846"/>
              <a:gd name="connsiteY1" fmla="*/ 926035 h 1666607"/>
              <a:gd name="connsiteX2" fmla="*/ 1536621 w 1785846"/>
              <a:gd name="connsiteY2" fmla="*/ 1587538 h 1666607"/>
              <a:gd name="connsiteX3" fmla="*/ 1444409 w 1785846"/>
              <a:gd name="connsiteY3" fmla="*/ 1666607 h 1666607"/>
              <a:gd name="connsiteX4" fmla="*/ 343946 w 1785846"/>
              <a:gd name="connsiteY4" fmla="*/ 1666607 h 1666607"/>
              <a:gd name="connsiteX5" fmla="*/ 253875 w 1785846"/>
              <a:gd name="connsiteY5" fmla="*/ 1591105 h 1666607"/>
              <a:gd name="connsiteX6" fmla="*/ 0 w 1785846"/>
              <a:gd name="connsiteY6" fmla="*/ 926035 h 1666607"/>
              <a:gd name="connsiteX7" fmla="*/ 897572 w 1785846"/>
              <a:gd name="connsiteY7" fmla="*/ 0 h 1666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5846" h="1666607">
                <a:moveTo>
                  <a:pt x="897572" y="0"/>
                </a:moveTo>
                <a:cubicBezTo>
                  <a:pt x="1417336" y="0"/>
                  <a:pt x="1785846" y="396832"/>
                  <a:pt x="1785846" y="926035"/>
                </a:cubicBezTo>
                <a:cubicBezTo>
                  <a:pt x="1785846" y="1190636"/>
                  <a:pt x="1693719" y="1422162"/>
                  <a:pt x="1536621" y="1587538"/>
                </a:cubicBezTo>
                <a:lnTo>
                  <a:pt x="1444409" y="1666607"/>
                </a:lnTo>
                <a:lnTo>
                  <a:pt x="343946" y="1666607"/>
                </a:lnTo>
                <a:lnTo>
                  <a:pt x="253875" y="1591105"/>
                </a:lnTo>
                <a:cubicBezTo>
                  <a:pt x="94453" y="1426918"/>
                  <a:pt x="0" y="1195392"/>
                  <a:pt x="0" y="926035"/>
                </a:cubicBezTo>
                <a:cubicBezTo>
                  <a:pt x="0" y="387321"/>
                  <a:pt x="377881" y="0"/>
                  <a:pt x="897572" y="0"/>
                </a:cubicBezTo>
                <a:close/>
              </a:path>
            </a:pathLst>
          </a:custGeom>
          <a:solidFill>
            <a:srgbClr val="EFBC6E"/>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4" name="Freeform 3">
            <a:extLst>
              <a:ext uri="{FF2B5EF4-FFF2-40B4-BE49-F238E27FC236}">
                <a16:creationId xmlns:a16="http://schemas.microsoft.com/office/drawing/2014/main" id="{73E2600E-86D6-C883-B078-CEEC2E0B589B}"/>
              </a:ext>
            </a:extLst>
          </p:cNvPr>
          <p:cNvSpPr/>
          <p:nvPr/>
        </p:nvSpPr>
        <p:spPr>
          <a:xfrm>
            <a:off x="8345823" y="1285615"/>
            <a:ext cx="3846177" cy="5572386"/>
          </a:xfrm>
          <a:custGeom>
            <a:avLst/>
            <a:gdLst>
              <a:gd name="connsiteX0" fmla="*/ 0 w 3846177"/>
              <a:gd name="connsiteY0" fmla="*/ 0 h 5572386"/>
              <a:gd name="connsiteX1" fmla="*/ 794798 w 3846177"/>
              <a:gd name="connsiteY1" fmla="*/ 146424 h 5572386"/>
              <a:gd name="connsiteX2" fmla="*/ 1950016 w 3846177"/>
              <a:gd name="connsiteY2" fmla="*/ 1061386 h 5572386"/>
              <a:gd name="connsiteX3" fmla="*/ 2210004 w 3846177"/>
              <a:gd name="connsiteY3" fmla="*/ 1559998 h 5572386"/>
              <a:gd name="connsiteX4" fmla="*/ 3449116 w 3846177"/>
              <a:gd name="connsiteY4" fmla="*/ 740500 h 5572386"/>
              <a:gd name="connsiteX5" fmla="*/ 3846177 w 3846177"/>
              <a:gd name="connsiteY5" fmla="*/ 477769 h 5572386"/>
              <a:gd name="connsiteX6" fmla="*/ 3846177 w 3846177"/>
              <a:gd name="connsiteY6" fmla="*/ 2742583 h 5572386"/>
              <a:gd name="connsiteX7" fmla="*/ 3495251 w 3846177"/>
              <a:gd name="connsiteY7" fmla="*/ 2958738 h 5572386"/>
              <a:gd name="connsiteX8" fmla="*/ 2634587 w 3846177"/>
              <a:gd name="connsiteY8" fmla="*/ 3490282 h 5572386"/>
              <a:gd name="connsiteX9" fmla="*/ 2634587 w 3846177"/>
              <a:gd name="connsiteY9" fmla="*/ 5572386 h 5572386"/>
              <a:gd name="connsiteX10" fmla="*/ 914962 w 3846177"/>
              <a:gd name="connsiteY10" fmla="*/ 5572386 h 5572386"/>
              <a:gd name="connsiteX11" fmla="*/ 914962 w 3846177"/>
              <a:gd name="connsiteY11" fmla="*/ 3088767 h 5572386"/>
              <a:gd name="connsiteX12" fmla="*/ 390017 w 3846177"/>
              <a:gd name="connsiteY12" fmla="*/ 2224837 h 5572386"/>
              <a:gd name="connsiteX13" fmla="*/ 0 w 3846177"/>
              <a:gd name="connsiteY13" fmla="*/ 2140943 h 557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46177" h="5572386">
                <a:moveTo>
                  <a:pt x="0" y="0"/>
                </a:moveTo>
                <a:cubicBezTo>
                  <a:pt x="274822" y="1632"/>
                  <a:pt x="544676" y="52664"/>
                  <a:pt x="794798" y="146424"/>
                </a:cubicBezTo>
                <a:cubicBezTo>
                  <a:pt x="1257212" y="320885"/>
                  <a:pt x="1663695" y="638435"/>
                  <a:pt x="1950016" y="1061386"/>
                </a:cubicBezTo>
                <a:cubicBezTo>
                  <a:pt x="2053712" y="1214412"/>
                  <a:pt x="2140873" y="1382272"/>
                  <a:pt x="2210004" y="1559998"/>
                </a:cubicBezTo>
                <a:lnTo>
                  <a:pt x="3449116" y="740500"/>
                </a:lnTo>
                <a:lnTo>
                  <a:pt x="3846177" y="477769"/>
                </a:lnTo>
                <a:lnTo>
                  <a:pt x="3846177" y="2742583"/>
                </a:lnTo>
                <a:lnTo>
                  <a:pt x="3495251" y="2958738"/>
                </a:lnTo>
                <a:lnTo>
                  <a:pt x="2634587" y="3490282"/>
                </a:lnTo>
                <a:lnTo>
                  <a:pt x="2634587" y="5572386"/>
                </a:lnTo>
                <a:lnTo>
                  <a:pt x="914962" y="5572386"/>
                </a:lnTo>
                <a:lnTo>
                  <a:pt x="914962" y="3088767"/>
                </a:lnTo>
                <a:cubicBezTo>
                  <a:pt x="914962" y="2683986"/>
                  <a:pt x="702670" y="2366365"/>
                  <a:pt x="390017" y="2224837"/>
                </a:cubicBezTo>
                <a:cubicBezTo>
                  <a:pt x="273189" y="2170540"/>
                  <a:pt x="139895" y="2140943"/>
                  <a:pt x="0" y="2140943"/>
                </a:cubicBezTo>
                <a:close/>
              </a:path>
            </a:pathLst>
          </a:custGeom>
          <a:solidFill>
            <a:srgbClr val="351C5C"/>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pic>
        <p:nvPicPr>
          <p:cNvPr id="6" name="Picture 5" descr="A pair of white sneakers&#10;&#10;AI-generated content may be incorrect.">
            <a:extLst>
              <a:ext uri="{FF2B5EF4-FFF2-40B4-BE49-F238E27FC236}">
                <a16:creationId xmlns:a16="http://schemas.microsoft.com/office/drawing/2014/main" id="{638B8D16-55E5-0B11-B6BB-00F47B051B1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36443" y="4793970"/>
            <a:ext cx="787468" cy="1204490"/>
          </a:xfrm>
          <a:prstGeom prst="rect">
            <a:avLst/>
          </a:prstGeom>
        </p:spPr>
      </p:pic>
      <p:pic>
        <p:nvPicPr>
          <p:cNvPr id="7" name="Picture 6" descr="A yellow sweater on a black background&#10;&#10;AI-generated content may be incorrect.">
            <a:extLst>
              <a:ext uri="{FF2B5EF4-FFF2-40B4-BE49-F238E27FC236}">
                <a16:creationId xmlns:a16="http://schemas.microsoft.com/office/drawing/2014/main" id="{8DED52F4-E71E-97A8-63A3-98A1CBA4E26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20165818">
            <a:off x="6776741" y="3443117"/>
            <a:ext cx="1329400" cy="886266"/>
          </a:xfrm>
          <a:prstGeom prst="rect">
            <a:avLst/>
          </a:prstGeom>
        </p:spPr>
      </p:pic>
      <p:sp>
        <p:nvSpPr>
          <p:cNvPr id="10" name="Freeform 9">
            <a:extLst>
              <a:ext uri="{FF2B5EF4-FFF2-40B4-BE49-F238E27FC236}">
                <a16:creationId xmlns:a16="http://schemas.microsoft.com/office/drawing/2014/main" id="{7A63D3EC-57C9-D5C3-3693-98190729A889}"/>
              </a:ext>
            </a:extLst>
          </p:cNvPr>
          <p:cNvSpPr/>
          <p:nvPr/>
        </p:nvSpPr>
        <p:spPr>
          <a:xfrm>
            <a:off x="10555827" y="1186887"/>
            <a:ext cx="1636173" cy="5671115"/>
          </a:xfrm>
          <a:custGeom>
            <a:avLst/>
            <a:gdLst>
              <a:gd name="connsiteX0" fmla="*/ 0 w 1636173"/>
              <a:gd name="connsiteY0" fmla="*/ 0 h 5671115"/>
              <a:gd name="connsiteX1" fmla="*/ 1082822 w 1636173"/>
              <a:gd name="connsiteY1" fmla="*/ 781668 h 5671115"/>
              <a:gd name="connsiteX2" fmla="*/ 1239183 w 1636173"/>
              <a:gd name="connsiteY2" fmla="*/ 839301 h 5671115"/>
              <a:gd name="connsiteX3" fmla="*/ 1636173 w 1636173"/>
              <a:gd name="connsiteY3" fmla="*/ 991744 h 5671115"/>
              <a:gd name="connsiteX4" fmla="*/ 1636173 w 1636173"/>
              <a:gd name="connsiteY4" fmla="*/ 5671115 h 5671115"/>
              <a:gd name="connsiteX5" fmla="*/ 424513 w 1636173"/>
              <a:gd name="connsiteY5" fmla="*/ 5671115 h 5671115"/>
              <a:gd name="connsiteX6" fmla="*/ 424513 w 1636173"/>
              <a:gd name="connsiteY6" fmla="*/ 4002026 h 5671115"/>
              <a:gd name="connsiteX7" fmla="*/ 1383905 w 1636173"/>
              <a:gd name="connsiteY7" fmla="*/ 3347052 h 5671115"/>
              <a:gd name="connsiteX8" fmla="*/ 1285177 w 1636173"/>
              <a:gd name="connsiteY8" fmla="*/ 3057396 h 5671115"/>
              <a:gd name="connsiteX9" fmla="*/ 668105 w 1636173"/>
              <a:gd name="connsiteY9" fmla="*/ 2655881 h 5671115"/>
              <a:gd name="connsiteX10" fmla="*/ 612175 w 1636173"/>
              <a:gd name="connsiteY10" fmla="*/ 2632813 h 5671115"/>
              <a:gd name="connsiteX11" fmla="*/ 0 w 1636173"/>
              <a:gd name="connsiteY11" fmla="*/ 2037105 h 5671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6173" h="5671115">
                <a:moveTo>
                  <a:pt x="0" y="0"/>
                </a:moveTo>
                <a:cubicBezTo>
                  <a:pt x="0" y="345587"/>
                  <a:pt x="368583" y="513446"/>
                  <a:pt x="1082822" y="781668"/>
                </a:cubicBezTo>
                <a:cubicBezTo>
                  <a:pt x="1133855" y="799766"/>
                  <a:pt x="1186519" y="819498"/>
                  <a:pt x="1239183" y="839301"/>
                </a:cubicBezTo>
                <a:lnTo>
                  <a:pt x="1636173" y="991744"/>
                </a:lnTo>
                <a:lnTo>
                  <a:pt x="1636173" y="5671115"/>
                </a:lnTo>
                <a:lnTo>
                  <a:pt x="424513" y="5671115"/>
                </a:lnTo>
                <a:lnTo>
                  <a:pt x="424513" y="4002026"/>
                </a:lnTo>
                <a:cubicBezTo>
                  <a:pt x="1041585" y="3970725"/>
                  <a:pt x="1383905" y="3722306"/>
                  <a:pt x="1383905" y="3347052"/>
                </a:cubicBezTo>
                <a:cubicBezTo>
                  <a:pt x="1383905" y="3238458"/>
                  <a:pt x="1349339" y="3142994"/>
                  <a:pt x="1285177" y="3057396"/>
                </a:cubicBezTo>
                <a:cubicBezTo>
                  <a:pt x="1168348" y="2901034"/>
                  <a:pt x="949457" y="2777677"/>
                  <a:pt x="668105" y="2655881"/>
                </a:cubicBezTo>
                <a:cubicBezTo>
                  <a:pt x="650005" y="2647648"/>
                  <a:pt x="630274" y="2639414"/>
                  <a:pt x="612175" y="2632813"/>
                </a:cubicBezTo>
                <a:cubicBezTo>
                  <a:pt x="207323" y="2455087"/>
                  <a:pt x="0" y="2297092"/>
                  <a:pt x="0" y="2037105"/>
                </a:cubicBezTo>
                <a:close/>
              </a:path>
            </a:pathLst>
          </a:custGeom>
          <a:solidFill>
            <a:srgbClr val="6E63D6"/>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1" name="Freeform 10">
            <a:extLst>
              <a:ext uri="{FF2B5EF4-FFF2-40B4-BE49-F238E27FC236}">
                <a16:creationId xmlns:a16="http://schemas.microsoft.com/office/drawing/2014/main" id="{A07448DE-71E3-3250-9FAB-EAE73D6A96FD}"/>
              </a:ext>
            </a:extLst>
          </p:cNvPr>
          <p:cNvSpPr/>
          <p:nvPr/>
        </p:nvSpPr>
        <p:spPr>
          <a:xfrm>
            <a:off x="7059867" y="1285189"/>
            <a:ext cx="3235262" cy="2228405"/>
          </a:xfrm>
          <a:custGeom>
            <a:avLst/>
            <a:gdLst>
              <a:gd name="connsiteX0" fmla="*/ 1784350 w 2894456"/>
              <a:gd name="connsiteY0" fmla="*/ 204660 h 1993662"/>
              <a:gd name="connsiteX1" fmla="*/ 1286700 w 2894456"/>
              <a:gd name="connsiteY1" fmla="*/ 135445 h 1993662"/>
              <a:gd name="connsiteX2" fmla="*/ 1149794 w 2894456"/>
              <a:gd name="connsiteY2" fmla="*/ 0 h 1993662"/>
              <a:gd name="connsiteX3" fmla="*/ 0 w 2894456"/>
              <a:gd name="connsiteY3" fmla="*/ 1148334 h 1993662"/>
              <a:gd name="connsiteX4" fmla="*/ 347472 w 2894456"/>
              <a:gd name="connsiteY4" fmla="*/ 1497266 h 1993662"/>
              <a:gd name="connsiteX5" fmla="*/ 410781 w 2894456"/>
              <a:gd name="connsiteY5" fmla="*/ 1559115 h 1993662"/>
              <a:gd name="connsiteX6" fmla="*/ 1456055 w 2894456"/>
              <a:gd name="connsiteY6" fmla="*/ 1991932 h 1993662"/>
              <a:gd name="connsiteX7" fmla="*/ 1498726 w 2894456"/>
              <a:gd name="connsiteY7" fmla="*/ 1990471 h 1993662"/>
              <a:gd name="connsiteX8" fmla="*/ 2498407 w 2894456"/>
              <a:gd name="connsiteY8" fmla="*/ 1460437 h 1993662"/>
              <a:gd name="connsiteX9" fmla="*/ 2894457 w 2894456"/>
              <a:gd name="connsiteY9" fmla="*/ 949579 h 1993662"/>
              <a:gd name="connsiteX10" fmla="*/ 1860931 w 2894456"/>
              <a:gd name="connsiteY10" fmla="*/ 131000 h 1993662"/>
              <a:gd name="connsiteX11" fmla="*/ 1840357 w 2894456"/>
              <a:gd name="connsiteY11" fmla="*/ 154559 h 1993662"/>
              <a:gd name="connsiteX12" fmla="*/ 1784413 w 2894456"/>
              <a:gd name="connsiteY12" fmla="*/ 204597 h 199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4456" h="1993662">
                <a:moveTo>
                  <a:pt x="1784350" y="204660"/>
                </a:moveTo>
                <a:cubicBezTo>
                  <a:pt x="1609153" y="347472"/>
                  <a:pt x="1461897" y="310642"/>
                  <a:pt x="1286700" y="135445"/>
                </a:cubicBezTo>
                <a:lnTo>
                  <a:pt x="1149794" y="0"/>
                </a:lnTo>
                <a:lnTo>
                  <a:pt x="0" y="1148334"/>
                </a:lnTo>
                <a:lnTo>
                  <a:pt x="347472" y="1497266"/>
                </a:lnTo>
                <a:cubicBezTo>
                  <a:pt x="368109" y="1517904"/>
                  <a:pt x="390144" y="1538478"/>
                  <a:pt x="410781" y="1559115"/>
                </a:cubicBezTo>
                <a:cubicBezTo>
                  <a:pt x="747902" y="1871218"/>
                  <a:pt x="1104201" y="2011108"/>
                  <a:pt x="1456055" y="1991932"/>
                </a:cubicBezTo>
                <a:cubicBezTo>
                  <a:pt x="1470787" y="1991932"/>
                  <a:pt x="1484058" y="1991932"/>
                  <a:pt x="1498726" y="1990471"/>
                </a:cubicBezTo>
                <a:cubicBezTo>
                  <a:pt x="1841754" y="1959546"/>
                  <a:pt x="2180400" y="1778445"/>
                  <a:pt x="2498407" y="1460437"/>
                </a:cubicBezTo>
                <a:cubicBezTo>
                  <a:pt x="2682430" y="1274953"/>
                  <a:pt x="2814955" y="1102678"/>
                  <a:pt x="2894457" y="949579"/>
                </a:cubicBezTo>
                <a:cubicBezTo>
                  <a:pt x="2638298" y="571246"/>
                  <a:pt x="2274633" y="287083"/>
                  <a:pt x="1860931" y="131000"/>
                </a:cubicBezTo>
                <a:cubicBezTo>
                  <a:pt x="1855025" y="139827"/>
                  <a:pt x="1847659" y="147193"/>
                  <a:pt x="1840357" y="154559"/>
                </a:cubicBezTo>
                <a:cubicBezTo>
                  <a:pt x="1821243" y="173672"/>
                  <a:pt x="1803526" y="189865"/>
                  <a:pt x="1784413" y="204597"/>
                </a:cubicBezTo>
                <a:close/>
              </a:path>
            </a:pathLst>
          </a:custGeom>
          <a:solidFill>
            <a:srgbClr val="EFBC6E"/>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3" name="TextBox 12">
            <a:extLst>
              <a:ext uri="{FF2B5EF4-FFF2-40B4-BE49-F238E27FC236}">
                <a16:creationId xmlns:a16="http://schemas.microsoft.com/office/drawing/2014/main" id="{703E7D8C-B015-31B4-388C-F29173776E87}"/>
              </a:ext>
            </a:extLst>
          </p:cNvPr>
          <p:cNvSpPr txBox="1"/>
          <p:nvPr/>
        </p:nvSpPr>
        <p:spPr>
          <a:xfrm>
            <a:off x="420877" y="424500"/>
            <a:ext cx="10045303" cy="1446550"/>
          </a:xfrm>
          <a:prstGeom prst="rect">
            <a:avLst/>
          </a:prstGeom>
          <a:noFill/>
        </p:spPr>
        <p:txBody>
          <a:bodyPr wrap="square" lIns="91440" tIns="45720" rIns="91440" bIns="45720" anchor="t">
            <a:spAutoFit/>
          </a:bodyPr>
          <a:lstStyle/>
          <a:p>
            <a:r>
              <a:rPr lang="en-US" sz="4400" b="1">
                <a:solidFill>
                  <a:schemeClr val="bg1"/>
                </a:solidFill>
                <a:latin typeface="Aptos"/>
              </a:rPr>
              <a:t>This is what Member Management is all about:</a:t>
            </a:r>
            <a:endParaRPr lang="en-IS" sz="4400" b="1">
              <a:solidFill>
                <a:schemeClr val="bg1"/>
              </a:solidFill>
              <a:latin typeface="Aptos"/>
            </a:endParaRPr>
          </a:p>
        </p:txBody>
      </p:sp>
      <p:sp>
        <p:nvSpPr>
          <p:cNvPr id="15" name="TextBox 14">
            <a:extLst>
              <a:ext uri="{FF2B5EF4-FFF2-40B4-BE49-F238E27FC236}">
                <a16:creationId xmlns:a16="http://schemas.microsoft.com/office/drawing/2014/main" id="{B52A6DCB-1916-10F6-6863-9B7E04490576}"/>
              </a:ext>
            </a:extLst>
          </p:cNvPr>
          <p:cNvSpPr txBox="1"/>
          <p:nvPr/>
        </p:nvSpPr>
        <p:spPr>
          <a:xfrm>
            <a:off x="701686" y="2426445"/>
            <a:ext cx="5770430" cy="1815882"/>
          </a:xfrm>
          <a:prstGeom prst="rect">
            <a:avLst/>
          </a:prstGeom>
          <a:noFill/>
        </p:spPr>
        <p:txBody>
          <a:bodyPr wrap="square" lIns="91440" tIns="45720" rIns="91440" bIns="45720" anchor="t">
            <a:spAutoFit/>
          </a:bodyPr>
          <a:lstStyle/>
          <a:p>
            <a:pPr>
              <a:spcBef>
                <a:spcPts val="1200"/>
              </a:spcBef>
            </a:pPr>
            <a:r>
              <a:rPr lang="en-GB" sz="2800" kern="1200">
                <a:solidFill>
                  <a:srgbClr val="341C5C"/>
                </a:solidFill>
                <a:latin typeface="Aptos"/>
                <a:cs typeface="Segoe UI Semibold"/>
              </a:rPr>
              <a:t>Keeping track of </a:t>
            </a:r>
            <a:r>
              <a:rPr lang="en-GB" sz="2800" b="1" kern="1200">
                <a:solidFill>
                  <a:srgbClr val="341C5C"/>
                </a:solidFill>
                <a:latin typeface="Aptos"/>
                <a:cs typeface="Segoe UI Semibold"/>
              </a:rPr>
              <a:t>loyalty customers </a:t>
            </a:r>
            <a:br>
              <a:rPr lang="en-GB" sz="2800">
                <a:latin typeface="Aptos" panose="020B0004020202020204" pitchFamily="34" charset="0"/>
                <a:cs typeface="Segoe UI Semibold" panose="020B0702040204020203" pitchFamily="34" charset="0"/>
              </a:rPr>
            </a:br>
            <a:r>
              <a:rPr lang="en-GB" sz="2800">
                <a:solidFill>
                  <a:srgbClr val="341C5C"/>
                </a:solidFill>
                <a:latin typeface="Aptos"/>
                <a:cs typeface="Segoe UI Semibold"/>
              </a:rPr>
              <a:t>a</a:t>
            </a:r>
            <a:r>
              <a:rPr lang="en-GB" sz="2800" kern="1200">
                <a:solidFill>
                  <a:srgbClr val="341C5C"/>
                </a:solidFill>
                <a:latin typeface="Aptos"/>
                <a:cs typeface="Segoe UI Semibold"/>
              </a:rPr>
              <a:t>nd </a:t>
            </a:r>
            <a:r>
              <a:rPr lang="en-GB" sz="2800" b="1" kern="1200">
                <a:solidFill>
                  <a:srgbClr val="341C5C"/>
                </a:solidFill>
                <a:latin typeface="Aptos"/>
                <a:cs typeface="Segoe UI Semibold"/>
              </a:rPr>
              <a:t>staff</a:t>
            </a:r>
            <a:r>
              <a:rPr lang="en-GB" sz="2800" kern="1200">
                <a:solidFill>
                  <a:srgbClr val="341C5C"/>
                </a:solidFill>
                <a:latin typeface="Aptos"/>
                <a:cs typeface="Segoe UI Semibold"/>
              </a:rPr>
              <a:t> with the ability to</a:t>
            </a:r>
            <a:r>
              <a:rPr lang="en-GB" sz="2800">
                <a:solidFill>
                  <a:srgbClr val="341C5C"/>
                </a:solidFill>
                <a:latin typeface="Aptos"/>
                <a:cs typeface="Segoe UI Semibold"/>
              </a:rPr>
              <a:t> deliver</a:t>
            </a:r>
            <a:r>
              <a:rPr lang="en-GB" sz="2800" kern="1200">
                <a:solidFill>
                  <a:srgbClr val="341C5C"/>
                </a:solidFill>
                <a:latin typeface="Aptos"/>
                <a:cs typeface="Segoe UI Semibold"/>
              </a:rPr>
              <a:t> </a:t>
            </a:r>
            <a:r>
              <a:rPr lang="en-GB" sz="2800" b="1">
                <a:solidFill>
                  <a:srgbClr val="341C5C"/>
                </a:solidFill>
                <a:latin typeface="Aptos"/>
                <a:cs typeface="Segoe UI Semibold"/>
              </a:rPr>
              <a:t>special</a:t>
            </a:r>
            <a:r>
              <a:rPr lang="en-GB" sz="2800" b="1" kern="1200">
                <a:solidFill>
                  <a:srgbClr val="341C5C"/>
                </a:solidFill>
                <a:latin typeface="Aptos"/>
                <a:cs typeface="Segoe UI Semibold"/>
              </a:rPr>
              <a:t> offers</a:t>
            </a:r>
            <a:r>
              <a:rPr lang="en-GB" sz="2800" kern="1200">
                <a:solidFill>
                  <a:srgbClr val="341C5C"/>
                </a:solidFill>
                <a:latin typeface="Aptos"/>
                <a:cs typeface="Segoe UI Semibold"/>
              </a:rPr>
              <a:t>, </a:t>
            </a:r>
            <a:r>
              <a:rPr lang="en-GB" sz="2800" b="1">
                <a:solidFill>
                  <a:srgbClr val="341C5C"/>
                </a:solidFill>
                <a:latin typeface="Aptos"/>
                <a:cs typeface="Segoe UI Semibold"/>
              </a:rPr>
              <a:t>prices</a:t>
            </a:r>
            <a:r>
              <a:rPr lang="en-GB" sz="2800">
                <a:solidFill>
                  <a:srgbClr val="341C5C"/>
                </a:solidFill>
                <a:latin typeface="Aptos"/>
                <a:cs typeface="Segoe UI Semibold"/>
              </a:rPr>
              <a:t>,</a:t>
            </a:r>
            <a:r>
              <a:rPr lang="en-GB" sz="2800" b="1">
                <a:solidFill>
                  <a:srgbClr val="341C5C"/>
                </a:solidFill>
                <a:latin typeface="Aptos"/>
                <a:cs typeface="Segoe UI Semibold"/>
              </a:rPr>
              <a:t> </a:t>
            </a:r>
            <a:r>
              <a:rPr lang="en-GB" sz="2800">
                <a:solidFill>
                  <a:srgbClr val="341C5C"/>
                </a:solidFill>
                <a:latin typeface="Aptos"/>
                <a:cs typeface="Segoe UI Semibold"/>
              </a:rPr>
              <a:t>and</a:t>
            </a:r>
            <a:r>
              <a:rPr lang="en-GB" sz="2800" kern="1200">
                <a:solidFill>
                  <a:srgbClr val="341C5C"/>
                </a:solidFill>
                <a:latin typeface="Aptos"/>
                <a:cs typeface="Segoe UI Semibold"/>
              </a:rPr>
              <a:t> </a:t>
            </a:r>
            <a:r>
              <a:rPr lang="en-GB" sz="2800" b="1">
                <a:solidFill>
                  <a:srgbClr val="341C5C"/>
                </a:solidFill>
                <a:latin typeface="Aptos"/>
                <a:cs typeface="Segoe UI Semibold"/>
              </a:rPr>
              <a:t>s</a:t>
            </a:r>
            <a:r>
              <a:rPr lang="en-GB" sz="2800" b="1" kern="1200">
                <a:solidFill>
                  <a:srgbClr val="341C5C"/>
                </a:solidFill>
                <a:latin typeface="Aptos"/>
                <a:cs typeface="Segoe UI Semibold"/>
              </a:rPr>
              <a:t>ervices.</a:t>
            </a:r>
          </a:p>
        </p:txBody>
      </p:sp>
      <p:pic>
        <p:nvPicPr>
          <p:cNvPr id="18" name="Graphic 17">
            <a:extLst>
              <a:ext uri="{FF2B5EF4-FFF2-40B4-BE49-F238E27FC236}">
                <a16:creationId xmlns:a16="http://schemas.microsoft.com/office/drawing/2014/main" id="{FB85087E-8DE1-D946-305B-AACFEEB75A4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16484" y="6024699"/>
            <a:ext cx="2402564" cy="432116"/>
          </a:xfrm>
          <a:prstGeom prst="rect">
            <a:avLst/>
          </a:prstGeom>
        </p:spPr>
      </p:pic>
      <p:pic>
        <p:nvPicPr>
          <p:cNvPr id="19" name="Picture 18" descr="A person looking at a tablet&#10;&#10;AI-generated content may be incorrect.">
            <a:extLst>
              <a:ext uri="{FF2B5EF4-FFF2-40B4-BE49-F238E27FC236}">
                <a16:creationId xmlns:a16="http://schemas.microsoft.com/office/drawing/2014/main" id="{C1580CE0-F86B-7D13-CD4C-A374E6EB5DA6}"/>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8117681" y="3211793"/>
            <a:ext cx="3461121" cy="3661351"/>
          </a:xfrm>
          <a:prstGeom prst="rect">
            <a:avLst/>
          </a:prstGeom>
        </p:spPr>
      </p:pic>
      <p:pic>
        <p:nvPicPr>
          <p:cNvPr id="8" name="Picture 7" descr="A pink and white shoe with laces&#10;&#10;AI-generated content may be incorrect.">
            <a:extLst>
              <a:ext uri="{FF2B5EF4-FFF2-40B4-BE49-F238E27FC236}">
                <a16:creationId xmlns:a16="http://schemas.microsoft.com/office/drawing/2014/main" id="{7F152400-64ED-F043-4671-EA2D5783F91D}"/>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848241" y="1246270"/>
            <a:ext cx="999307" cy="923423"/>
          </a:xfrm>
          <a:prstGeom prst="rect">
            <a:avLst/>
          </a:prstGeom>
        </p:spPr>
      </p:pic>
      <p:sp>
        <p:nvSpPr>
          <p:cNvPr id="20" name="TextBox 19">
            <a:extLst>
              <a:ext uri="{FF2B5EF4-FFF2-40B4-BE49-F238E27FC236}">
                <a16:creationId xmlns:a16="http://schemas.microsoft.com/office/drawing/2014/main" id="{959B0F42-9068-41DB-2223-130452353DA2}"/>
              </a:ext>
            </a:extLst>
          </p:cNvPr>
          <p:cNvSpPr txBox="1"/>
          <p:nvPr/>
        </p:nvSpPr>
        <p:spPr>
          <a:xfrm rot="1210848">
            <a:off x="10540282" y="978959"/>
            <a:ext cx="614534" cy="584775"/>
          </a:xfrm>
          <a:prstGeom prst="rect">
            <a:avLst/>
          </a:prstGeom>
          <a:noFill/>
        </p:spPr>
        <p:txBody>
          <a:bodyPr wrap="square">
            <a:spAutoFit/>
          </a:bodyPr>
          <a:lstStyle/>
          <a:p>
            <a:r>
              <a:rPr lang="en-US" sz="3200" b="1">
                <a:solidFill>
                  <a:srgbClr val="BABAE6"/>
                </a:solidFill>
                <a:latin typeface="Aptos" panose="020B0004020202020204" pitchFamily="34" charset="0"/>
              </a:rPr>
              <a:t>%</a:t>
            </a:r>
            <a:endParaRPr lang="en-IS" sz="3200" b="1">
              <a:solidFill>
                <a:srgbClr val="BABAE6"/>
              </a:solidFill>
              <a:latin typeface="Aptos" panose="020B0004020202020204" pitchFamily="34" charset="0"/>
            </a:endParaRPr>
          </a:p>
        </p:txBody>
      </p:sp>
      <p:sp>
        <p:nvSpPr>
          <p:cNvPr id="21" name="TextBox 20">
            <a:extLst>
              <a:ext uri="{FF2B5EF4-FFF2-40B4-BE49-F238E27FC236}">
                <a16:creationId xmlns:a16="http://schemas.microsoft.com/office/drawing/2014/main" id="{0D0DC0D6-CD2B-54E8-4BED-0D292EFAA7EC}"/>
              </a:ext>
            </a:extLst>
          </p:cNvPr>
          <p:cNvSpPr txBox="1"/>
          <p:nvPr/>
        </p:nvSpPr>
        <p:spPr>
          <a:xfrm>
            <a:off x="7920750" y="3446585"/>
            <a:ext cx="614534" cy="523220"/>
          </a:xfrm>
          <a:prstGeom prst="rect">
            <a:avLst/>
          </a:prstGeom>
          <a:noFill/>
        </p:spPr>
        <p:txBody>
          <a:bodyPr wrap="square">
            <a:spAutoFit/>
          </a:bodyPr>
          <a:lstStyle/>
          <a:p>
            <a:r>
              <a:rPr lang="en-US" sz="2800" b="1">
                <a:solidFill>
                  <a:srgbClr val="BABAE6"/>
                </a:solidFill>
                <a:latin typeface="Aptos" panose="020B0004020202020204" pitchFamily="34" charset="0"/>
              </a:rPr>
              <a:t>%</a:t>
            </a:r>
            <a:endParaRPr lang="en-IS" sz="2800" b="1">
              <a:solidFill>
                <a:srgbClr val="BABAE6"/>
              </a:solidFill>
              <a:latin typeface="Aptos" panose="020B0004020202020204" pitchFamily="34" charset="0"/>
            </a:endParaRPr>
          </a:p>
        </p:txBody>
      </p:sp>
    </p:spTree>
    <p:extLst>
      <p:ext uri="{BB962C8B-B14F-4D97-AF65-F5344CB8AC3E}">
        <p14:creationId xmlns:p14="http://schemas.microsoft.com/office/powerpoint/2010/main" val="4221822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403FA4"/>
        </a:solidFill>
        <a:effectLst/>
      </p:bgPr>
    </p:bg>
    <p:spTree>
      <p:nvGrpSpPr>
        <p:cNvPr id="1" name="">
          <a:extLst>
            <a:ext uri="{FF2B5EF4-FFF2-40B4-BE49-F238E27FC236}">
              <a16:creationId xmlns:a16="http://schemas.microsoft.com/office/drawing/2014/main" id="{9DDF9AF5-4EEA-CC0D-FCDA-71D34BCB0CFB}"/>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B76B34D0-669B-EAD7-31AC-9E66624CE7FA}"/>
              </a:ext>
            </a:extLst>
          </p:cNvPr>
          <p:cNvSpPr txBox="1"/>
          <p:nvPr/>
        </p:nvSpPr>
        <p:spPr>
          <a:xfrm>
            <a:off x="420877" y="342176"/>
            <a:ext cx="8863800" cy="1446550"/>
          </a:xfrm>
          <a:prstGeom prst="rect">
            <a:avLst/>
          </a:prstGeom>
          <a:noFill/>
        </p:spPr>
        <p:txBody>
          <a:bodyPr wrap="square" lIns="91440" tIns="45720" rIns="91440" bIns="45720" anchor="t">
            <a:spAutoFit/>
          </a:bodyPr>
          <a:lstStyle/>
          <a:p>
            <a:r>
              <a:rPr lang="en-US" sz="4400" b="1">
                <a:solidFill>
                  <a:schemeClr val="bg1"/>
                </a:solidFill>
                <a:latin typeface="Aptos"/>
              </a:rPr>
              <a:t>What you can do with loyalty programs in LS Central</a:t>
            </a:r>
            <a:endParaRPr lang="en-IS" sz="4400" b="1">
              <a:solidFill>
                <a:schemeClr val="bg1"/>
              </a:solidFill>
              <a:latin typeface="Aptos"/>
            </a:endParaRPr>
          </a:p>
        </p:txBody>
      </p:sp>
      <p:pic>
        <p:nvPicPr>
          <p:cNvPr id="18" name="Graphic 17">
            <a:extLst>
              <a:ext uri="{FF2B5EF4-FFF2-40B4-BE49-F238E27FC236}">
                <a16:creationId xmlns:a16="http://schemas.microsoft.com/office/drawing/2014/main" id="{1061B747-E7CF-4FD6-C2BA-19F85821FA4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516484" y="6024699"/>
            <a:ext cx="2402564" cy="432116"/>
          </a:xfrm>
          <a:prstGeom prst="rect">
            <a:avLst/>
          </a:prstGeom>
        </p:spPr>
      </p:pic>
      <p:sp>
        <p:nvSpPr>
          <p:cNvPr id="2" name="Freeform 1">
            <a:extLst>
              <a:ext uri="{FF2B5EF4-FFF2-40B4-BE49-F238E27FC236}">
                <a16:creationId xmlns:a16="http://schemas.microsoft.com/office/drawing/2014/main" id="{3288F560-6022-6F12-D405-93AB3C86DCE5}"/>
              </a:ext>
            </a:extLst>
          </p:cNvPr>
          <p:cNvSpPr/>
          <p:nvPr/>
        </p:nvSpPr>
        <p:spPr>
          <a:xfrm flipV="1">
            <a:off x="7564202" y="1068780"/>
            <a:ext cx="4294699" cy="2922823"/>
          </a:xfrm>
          <a:custGeom>
            <a:avLst/>
            <a:gdLst>
              <a:gd name="connsiteX0" fmla="*/ 1537811 w 4112273"/>
              <a:gd name="connsiteY0" fmla="*/ 1033500 h 2798670"/>
              <a:gd name="connsiteX1" fmla="*/ 0 w 4112273"/>
              <a:gd name="connsiteY1" fmla="*/ 395859 h 2798670"/>
              <a:gd name="connsiteX2" fmla="*/ 2329207 w 4112273"/>
              <a:gd name="connsiteY2" fmla="*/ 2728356 h 2798670"/>
              <a:gd name="connsiteX3" fmla="*/ 2668559 w 4112273"/>
              <a:gd name="connsiteY3" fmla="*/ 2728356 h 2798670"/>
              <a:gd name="connsiteX4" fmla="*/ 4112273 w 4112273"/>
              <a:gd name="connsiteY4" fmla="*/ 1282603 h 2798670"/>
              <a:gd name="connsiteX5" fmla="*/ 3470923 w 4112273"/>
              <a:gd name="connsiteY5" fmla="*/ 0 h 2798670"/>
              <a:gd name="connsiteX6" fmla="*/ 3075622 w 4112273"/>
              <a:gd name="connsiteY6" fmla="*/ 395859 h 2798670"/>
              <a:gd name="connsiteX7" fmla="*/ 1537811 w 4112273"/>
              <a:gd name="connsiteY7" fmla="*/ 1033659 h 2798670"/>
              <a:gd name="connsiteX8" fmla="*/ 1537811 w 4112273"/>
              <a:gd name="connsiteY8" fmla="*/ 1033659 h 279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2273" h="2798670">
                <a:moveTo>
                  <a:pt x="1537811" y="1033500"/>
                </a:moveTo>
                <a:cubicBezTo>
                  <a:pt x="981179" y="1033500"/>
                  <a:pt x="424706" y="821006"/>
                  <a:pt x="0" y="395859"/>
                </a:cubicBezTo>
                <a:lnTo>
                  <a:pt x="2329207" y="2728356"/>
                </a:lnTo>
                <a:cubicBezTo>
                  <a:pt x="2422827" y="2822108"/>
                  <a:pt x="2574781" y="2822108"/>
                  <a:pt x="2668559" y="2728356"/>
                </a:cubicBezTo>
                <a:lnTo>
                  <a:pt x="4112273" y="1282603"/>
                </a:lnTo>
                <a:cubicBezTo>
                  <a:pt x="3744152" y="881809"/>
                  <a:pt x="3527031" y="445043"/>
                  <a:pt x="3470923" y="0"/>
                </a:cubicBezTo>
                <a:lnTo>
                  <a:pt x="3075622" y="395859"/>
                </a:lnTo>
                <a:cubicBezTo>
                  <a:pt x="2651075" y="821006"/>
                  <a:pt x="2094284" y="1033659"/>
                  <a:pt x="1537811" y="1033659"/>
                </a:cubicBezTo>
                <a:lnTo>
                  <a:pt x="1537811" y="1033659"/>
                </a:lnTo>
                <a:close/>
              </a:path>
            </a:pathLst>
          </a:custGeom>
          <a:solidFill>
            <a:srgbClr val="6E64D6"/>
          </a:solidFill>
          <a:ln w="10914" cap="rnd">
            <a:noFill/>
            <a:prstDash val="solid"/>
            <a:round/>
          </a:ln>
        </p:spPr>
        <p:txBody>
          <a:bodyPr rtlCol="0" anchor="ctr"/>
          <a:lstStyle/>
          <a:p>
            <a:endParaRPr lang="en-US"/>
          </a:p>
        </p:txBody>
      </p:sp>
      <p:sp>
        <p:nvSpPr>
          <p:cNvPr id="5" name="Freeform 4">
            <a:extLst>
              <a:ext uri="{FF2B5EF4-FFF2-40B4-BE49-F238E27FC236}">
                <a16:creationId xmlns:a16="http://schemas.microsoft.com/office/drawing/2014/main" id="{EF7B83E0-08E8-191F-96E3-01F62949969B}"/>
              </a:ext>
            </a:extLst>
          </p:cNvPr>
          <p:cNvSpPr/>
          <p:nvPr/>
        </p:nvSpPr>
        <p:spPr>
          <a:xfrm flipV="1">
            <a:off x="4289176" y="2912254"/>
            <a:ext cx="6487252" cy="3945746"/>
          </a:xfrm>
          <a:custGeom>
            <a:avLst/>
            <a:gdLst>
              <a:gd name="connsiteX0" fmla="*/ 0 w 6211694"/>
              <a:gd name="connsiteY0" fmla="*/ 0 h 3778143"/>
              <a:gd name="connsiteX1" fmla="*/ 3075781 w 6211694"/>
              <a:gd name="connsiteY1" fmla="*/ 0 h 3778143"/>
              <a:gd name="connsiteX2" fmla="*/ 6211694 w 6211694"/>
              <a:gd name="connsiteY2" fmla="*/ 3140343 h 3778143"/>
              <a:gd name="connsiteX3" fmla="*/ 4673884 w 6211694"/>
              <a:gd name="connsiteY3" fmla="*/ 3778143 h 3778143"/>
              <a:gd name="connsiteX4" fmla="*/ 3136073 w 6211694"/>
              <a:gd name="connsiteY4" fmla="*/ 3140502 h 3778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11694" h="3778143">
                <a:moveTo>
                  <a:pt x="0" y="0"/>
                </a:moveTo>
                <a:lnTo>
                  <a:pt x="3075781" y="0"/>
                </a:lnTo>
                <a:lnTo>
                  <a:pt x="6211694" y="3140343"/>
                </a:lnTo>
                <a:cubicBezTo>
                  <a:pt x="5787147" y="3565489"/>
                  <a:pt x="5230515" y="3778143"/>
                  <a:pt x="4673884" y="3778143"/>
                </a:cubicBezTo>
                <a:cubicBezTo>
                  <a:pt x="4117093" y="3778301"/>
                  <a:pt x="3560620" y="3565649"/>
                  <a:pt x="3136073" y="3140502"/>
                </a:cubicBezTo>
                <a:close/>
              </a:path>
            </a:pathLst>
          </a:custGeom>
          <a:solidFill>
            <a:srgbClr val="351C5C"/>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411C0D05-289D-C763-81F0-87E42F0818DD}"/>
              </a:ext>
            </a:extLst>
          </p:cNvPr>
          <p:cNvSpPr/>
          <p:nvPr/>
        </p:nvSpPr>
        <p:spPr>
          <a:xfrm flipV="1">
            <a:off x="7820338" y="5177835"/>
            <a:ext cx="4371663" cy="1680163"/>
          </a:xfrm>
          <a:custGeom>
            <a:avLst/>
            <a:gdLst>
              <a:gd name="connsiteX0" fmla="*/ 305387 w 4185969"/>
              <a:gd name="connsiteY0" fmla="*/ 0 h 1608795"/>
              <a:gd name="connsiteX1" fmla="*/ 4185969 w 4185969"/>
              <a:gd name="connsiteY1" fmla="*/ 0 h 1608795"/>
              <a:gd name="connsiteX2" fmla="*/ 4185969 w 4185969"/>
              <a:gd name="connsiteY2" fmla="*/ 663533 h 1608795"/>
              <a:gd name="connsiteX3" fmla="*/ 3978281 w 4185969"/>
              <a:gd name="connsiteY3" fmla="*/ 871514 h 1608795"/>
              <a:gd name="connsiteX4" fmla="*/ 3923921 w 4185969"/>
              <a:gd name="connsiteY4" fmla="*/ 927701 h 1608795"/>
              <a:gd name="connsiteX5" fmla="*/ 3739861 w 4185969"/>
              <a:gd name="connsiteY5" fmla="*/ 690695 h 1608795"/>
              <a:gd name="connsiteX6" fmla="*/ 2183294 w 4185969"/>
              <a:gd name="connsiteY6" fmla="*/ 725394 h 1608795"/>
              <a:gd name="connsiteX7" fmla="*/ 1301139 w 4185969"/>
              <a:gd name="connsiteY7" fmla="*/ 1608795 h 1608795"/>
              <a:gd name="connsiteX8" fmla="*/ 0 w 4185969"/>
              <a:gd name="connsiteY8" fmla="*/ 305818 h 160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69" h="1608795">
                <a:moveTo>
                  <a:pt x="305387" y="0"/>
                </a:moveTo>
                <a:lnTo>
                  <a:pt x="4185969" y="0"/>
                </a:lnTo>
                <a:lnTo>
                  <a:pt x="4185969" y="663533"/>
                </a:lnTo>
                <a:lnTo>
                  <a:pt x="3978281" y="871514"/>
                </a:lnTo>
                <a:cubicBezTo>
                  <a:pt x="3959366" y="890296"/>
                  <a:pt x="3940928" y="908919"/>
                  <a:pt x="3923921" y="927701"/>
                </a:cubicBezTo>
                <a:cubicBezTo>
                  <a:pt x="3874807" y="844454"/>
                  <a:pt x="3813612" y="764550"/>
                  <a:pt x="3739861" y="690695"/>
                </a:cubicBezTo>
                <a:cubicBezTo>
                  <a:pt x="3302916" y="253133"/>
                  <a:pt x="2664267" y="243742"/>
                  <a:pt x="2183294" y="725394"/>
                </a:cubicBezTo>
                <a:lnTo>
                  <a:pt x="1301139" y="1608795"/>
                </a:lnTo>
                <a:lnTo>
                  <a:pt x="0" y="305818"/>
                </a:lnTo>
                <a:close/>
              </a:path>
            </a:pathLst>
          </a:custGeom>
          <a:solidFill>
            <a:srgbClr val="EFBC6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8D01B54E-C2A6-C2CC-8FAD-EFF77D2F0DEE}"/>
              </a:ext>
            </a:extLst>
          </p:cNvPr>
          <p:cNvSpPr/>
          <p:nvPr/>
        </p:nvSpPr>
        <p:spPr>
          <a:xfrm flipV="1">
            <a:off x="11158049" y="2317204"/>
            <a:ext cx="1033951" cy="3863837"/>
          </a:xfrm>
          <a:custGeom>
            <a:avLst/>
            <a:gdLst>
              <a:gd name="connsiteX0" fmla="*/ 990032 w 990032"/>
              <a:gd name="connsiteY0" fmla="*/ 0 h 3699714"/>
              <a:gd name="connsiteX1" fmla="*/ 990032 w 990032"/>
              <a:gd name="connsiteY1" fmla="*/ 3699714 h 3699714"/>
              <a:gd name="connsiteX2" fmla="*/ 925427 w 990032"/>
              <a:gd name="connsiteY2" fmla="*/ 3644716 h 3699714"/>
              <a:gd name="connsiteX3" fmla="*/ 759088 w 990032"/>
              <a:gd name="connsiteY3" fmla="*/ 3486802 h 3699714"/>
              <a:gd name="connsiteX4" fmla="*/ 656409 w 990032"/>
              <a:gd name="connsiteY4" fmla="*/ 3378884 h 3699714"/>
              <a:gd name="connsiteX5" fmla="*/ 15058 w 990032"/>
              <a:gd name="connsiteY5" fmla="*/ 2096281 h 3699714"/>
              <a:gd name="connsiteX6" fmla="*/ 713312 w 990032"/>
              <a:gd name="connsiteY6" fmla="*/ 279499 h 3699714"/>
              <a:gd name="connsiteX7" fmla="*/ 767672 w 990032"/>
              <a:gd name="connsiteY7" fmla="*/ 223312 h 3699714"/>
              <a:gd name="connsiteX8" fmla="*/ 767830 w 990032"/>
              <a:gd name="connsiteY8" fmla="*/ 222516 h 369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032" h="3699714">
                <a:moveTo>
                  <a:pt x="990032" y="0"/>
                </a:moveTo>
                <a:lnTo>
                  <a:pt x="990032" y="3699714"/>
                </a:lnTo>
                <a:lnTo>
                  <a:pt x="925427" y="3644716"/>
                </a:lnTo>
                <a:cubicBezTo>
                  <a:pt x="870284" y="3595156"/>
                  <a:pt x="814759" y="3542552"/>
                  <a:pt x="759088" y="3486802"/>
                </a:cubicBezTo>
                <a:cubicBezTo>
                  <a:pt x="723325" y="3451147"/>
                  <a:pt x="689629" y="3415493"/>
                  <a:pt x="656409" y="3378884"/>
                </a:cubicBezTo>
                <a:cubicBezTo>
                  <a:pt x="288288" y="2978090"/>
                  <a:pt x="71166" y="2541483"/>
                  <a:pt x="15058" y="2096281"/>
                </a:cubicBezTo>
                <a:cubicBezTo>
                  <a:pt x="-62826" y="1484744"/>
                  <a:pt x="160177" y="856973"/>
                  <a:pt x="713312" y="279499"/>
                </a:cubicBezTo>
                <a:cubicBezTo>
                  <a:pt x="730319" y="260717"/>
                  <a:pt x="748916" y="242094"/>
                  <a:pt x="767672" y="223312"/>
                </a:cubicBezTo>
                <a:lnTo>
                  <a:pt x="767830" y="222516"/>
                </a:lnTo>
                <a:close/>
              </a:path>
            </a:pathLst>
          </a:custGeom>
          <a:solidFill>
            <a:srgbClr val="BABAE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extBox 14">
            <a:extLst>
              <a:ext uri="{FF2B5EF4-FFF2-40B4-BE49-F238E27FC236}">
                <a16:creationId xmlns:a16="http://schemas.microsoft.com/office/drawing/2014/main" id="{8A91C7AB-77C9-AF3E-C6DB-621D86A112CB}"/>
              </a:ext>
            </a:extLst>
          </p:cNvPr>
          <p:cNvSpPr txBox="1"/>
          <p:nvPr/>
        </p:nvSpPr>
        <p:spPr>
          <a:xfrm>
            <a:off x="514586" y="1739926"/>
            <a:ext cx="7760009" cy="5010859"/>
          </a:xfrm>
          <a:prstGeom prst="rect">
            <a:avLst/>
          </a:prstGeom>
          <a:noFill/>
        </p:spPr>
        <p:txBody>
          <a:bodyPr wrap="square" lIns="91440" tIns="45720" rIns="91440" bIns="45720" anchor="t">
            <a:spAutoFit/>
          </a:bodyPr>
          <a:lstStyle/>
          <a:p>
            <a:pPr marL="342900" indent="-342900">
              <a:lnSpc>
                <a:spcPct val="150000"/>
              </a:lnSpc>
              <a:spcAft>
                <a:spcPts val="300"/>
              </a:spcAft>
              <a:buFont typeface="Arial" panose="020B0604020202020204" pitchFamily="34" charset="0"/>
              <a:buChar char="•"/>
              <a:defRPr/>
            </a:pPr>
            <a:r>
              <a:rPr lang="en-US" sz="2000">
                <a:solidFill>
                  <a:schemeClr val="bg1"/>
                </a:solidFill>
                <a:latin typeface="Aptos"/>
              </a:rPr>
              <a:t>Unlimited number of member accounts, clubs, and schemes</a:t>
            </a:r>
            <a:endParaRPr lang="en-US" sz="2000">
              <a:solidFill>
                <a:schemeClr val="bg1"/>
              </a:solidFill>
              <a:latin typeface="Aptos" panose="020B0004020202020204" pitchFamily="34" charset="0"/>
            </a:endParaRPr>
          </a:p>
          <a:p>
            <a:pPr marL="342900" indent="-342900">
              <a:lnSpc>
                <a:spcPct val="150000"/>
              </a:lnSpc>
              <a:spcAft>
                <a:spcPts val="300"/>
              </a:spcAft>
              <a:buFont typeface="Arial" panose="020B0604020202020204" pitchFamily="34" charset="0"/>
              <a:buChar char="•"/>
              <a:defRPr/>
            </a:pPr>
            <a:r>
              <a:rPr lang="en-US" sz="2000">
                <a:solidFill>
                  <a:schemeClr val="bg1"/>
                </a:solidFill>
                <a:latin typeface="Aptos"/>
              </a:rPr>
              <a:t>Discounts that are only valid for members</a:t>
            </a:r>
          </a:p>
          <a:p>
            <a:pPr marL="342900" indent="-342900">
              <a:lnSpc>
                <a:spcPct val="150000"/>
              </a:lnSpc>
              <a:spcAft>
                <a:spcPts val="300"/>
              </a:spcAft>
              <a:buFont typeface="Arial" panose="020B0604020202020204" pitchFamily="34" charset="0"/>
              <a:buChar char="•"/>
              <a:defRPr/>
            </a:pPr>
            <a:r>
              <a:rPr lang="en-US" sz="2000">
                <a:solidFill>
                  <a:schemeClr val="bg1"/>
                </a:solidFill>
                <a:latin typeface="Aptos"/>
              </a:rPr>
              <a:t>Discount tracking</a:t>
            </a:r>
          </a:p>
          <a:p>
            <a:pPr marL="342900" indent="-342900">
              <a:lnSpc>
                <a:spcPct val="150000"/>
              </a:lnSpc>
              <a:spcAft>
                <a:spcPts val="300"/>
              </a:spcAft>
              <a:buFont typeface="Arial" panose="020B0604020202020204" pitchFamily="34" charset="0"/>
              <a:buChar char="•"/>
              <a:defRPr/>
            </a:pPr>
            <a:r>
              <a:rPr lang="en-US" sz="2000">
                <a:solidFill>
                  <a:schemeClr val="bg1"/>
                </a:solidFill>
                <a:latin typeface="Aptos"/>
              </a:rPr>
              <a:t>Member campaigns</a:t>
            </a:r>
          </a:p>
          <a:p>
            <a:pPr marL="342900" indent="-342900">
              <a:lnSpc>
                <a:spcPct val="150000"/>
              </a:lnSpc>
              <a:spcBef>
                <a:spcPts val="0"/>
              </a:spcBef>
              <a:spcAft>
                <a:spcPts val="300"/>
              </a:spcAft>
              <a:buFont typeface="Arial" panose="020B0604020202020204" pitchFamily="34" charset="0"/>
              <a:buChar char="•"/>
              <a:defRPr/>
            </a:pPr>
            <a:r>
              <a:rPr lang="en-US" sz="2000">
                <a:solidFill>
                  <a:schemeClr val="bg1"/>
                </a:solidFill>
                <a:latin typeface="Aptos"/>
              </a:rPr>
              <a:t>Points collection</a:t>
            </a:r>
            <a:endParaRPr lang="en-US">
              <a:solidFill>
                <a:schemeClr val="bg1"/>
              </a:solidFill>
              <a:latin typeface="Aptos"/>
            </a:endParaRPr>
          </a:p>
          <a:p>
            <a:pPr marL="342900" indent="-342900">
              <a:lnSpc>
                <a:spcPct val="150000"/>
              </a:lnSpc>
              <a:spcBef>
                <a:spcPts val="0"/>
              </a:spcBef>
              <a:spcAft>
                <a:spcPts val="300"/>
              </a:spcAft>
              <a:buFont typeface="Arial" panose="020B0604020202020204" pitchFamily="34" charset="0"/>
              <a:buChar char="•"/>
              <a:defRPr/>
            </a:pPr>
            <a:r>
              <a:rPr lang="en-US" sz="2000">
                <a:solidFill>
                  <a:schemeClr val="bg1"/>
                </a:solidFill>
                <a:latin typeface="Aptos"/>
              </a:rPr>
              <a:t>Use points as payment</a:t>
            </a:r>
            <a:endParaRPr lang="en-US" sz="2000">
              <a:solidFill>
                <a:schemeClr val="bg1"/>
              </a:solidFill>
              <a:latin typeface="Aptos" panose="020B0004020202020204" pitchFamily="34" charset="0"/>
            </a:endParaRPr>
          </a:p>
          <a:p>
            <a:pPr marL="342900" indent="-342900">
              <a:lnSpc>
                <a:spcPct val="150000"/>
              </a:lnSpc>
              <a:spcBef>
                <a:spcPts val="0"/>
              </a:spcBef>
              <a:spcAft>
                <a:spcPts val="300"/>
              </a:spcAft>
              <a:buFont typeface="Arial" panose="020B0604020202020204" pitchFamily="34" charset="0"/>
              <a:buChar char="•"/>
              <a:defRPr/>
            </a:pPr>
            <a:r>
              <a:rPr lang="en-US" sz="2000">
                <a:solidFill>
                  <a:schemeClr val="bg1"/>
                </a:solidFill>
                <a:latin typeface="Aptos" panose="020B0004020202020204" pitchFamily="34" charset="0"/>
              </a:rPr>
              <a:t>Lower item price by using points</a:t>
            </a:r>
          </a:p>
          <a:p>
            <a:pPr marL="342900" indent="-342900">
              <a:lnSpc>
                <a:spcPct val="150000"/>
              </a:lnSpc>
              <a:spcBef>
                <a:spcPts val="0"/>
              </a:spcBef>
              <a:spcAft>
                <a:spcPts val="300"/>
              </a:spcAft>
              <a:buFont typeface="Arial" panose="020B0604020202020204" pitchFamily="34" charset="0"/>
              <a:buChar char="•"/>
              <a:defRPr/>
            </a:pPr>
            <a:r>
              <a:rPr lang="en-US" sz="2000">
                <a:solidFill>
                  <a:schemeClr val="bg1"/>
                </a:solidFill>
                <a:latin typeface="Aptos" panose="020B0004020202020204" pitchFamily="34" charset="0"/>
              </a:rPr>
              <a:t>Frequent buyer program – only valid for members</a:t>
            </a:r>
          </a:p>
          <a:p>
            <a:pPr marL="342900" indent="-342900">
              <a:lnSpc>
                <a:spcPct val="150000"/>
              </a:lnSpc>
              <a:spcBef>
                <a:spcPts val="0"/>
              </a:spcBef>
              <a:spcAft>
                <a:spcPts val="300"/>
              </a:spcAft>
              <a:buFont typeface="Arial" panose="020B0604020202020204" pitchFamily="34" charset="0"/>
              <a:buChar char="•"/>
              <a:defRPr/>
            </a:pPr>
            <a:endParaRPr lang="en-US" sz="2000">
              <a:solidFill>
                <a:schemeClr val="bg1"/>
              </a:solidFill>
              <a:latin typeface="Aptos" panose="020B0004020202020204" pitchFamily="34" charset="0"/>
            </a:endParaRPr>
          </a:p>
          <a:p>
            <a:pPr marL="342900" indent="-342900">
              <a:lnSpc>
                <a:spcPct val="150000"/>
              </a:lnSpc>
              <a:spcBef>
                <a:spcPts val="0"/>
              </a:spcBef>
              <a:spcAft>
                <a:spcPts val="300"/>
              </a:spcAft>
              <a:buFont typeface="Arial" panose="020B0604020202020204" pitchFamily="34" charset="0"/>
              <a:buChar char="•"/>
              <a:defRPr/>
            </a:pPr>
            <a:endParaRPr lang="en-US" sz="2000">
              <a:solidFill>
                <a:schemeClr val="bg1"/>
              </a:solidFill>
              <a:latin typeface="Aptos" panose="020B0004020202020204" pitchFamily="34" charset="0"/>
            </a:endParaRPr>
          </a:p>
        </p:txBody>
      </p:sp>
    </p:spTree>
    <p:extLst>
      <p:ext uri="{BB962C8B-B14F-4D97-AF65-F5344CB8AC3E}">
        <p14:creationId xmlns:p14="http://schemas.microsoft.com/office/powerpoint/2010/main" val="836347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57A56-1768-4AFD-AA03-12AEAC279A4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0AD8BE0-7516-4C99-0A75-DDD2CF67AEBB}"/>
              </a:ext>
            </a:extLst>
          </p:cNvPr>
          <p:cNvSpPr>
            <a:spLocks noGrp="1"/>
          </p:cNvSpPr>
          <p:nvPr>
            <p:ph type="title"/>
          </p:nvPr>
        </p:nvSpPr>
        <p:spPr>
          <a:xfrm>
            <a:off x="1164921" y="212186"/>
            <a:ext cx="9086519" cy="750340"/>
          </a:xfrm>
        </p:spPr>
        <p:txBody>
          <a:bodyPr anchor="t">
            <a:normAutofit/>
          </a:bodyPr>
          <a:lstStyle/>
          <a:p>
            <a:r>
              <a:rPr lang="en-GB">
                <a:latin typeface="Aptos" panose="020B0004020202020204" pitchFamily="34" charset="0"/>
              </a:rPr>
              <a:t>Loyalty benefits</a:t>
            </a:r>
            <a:endParaRPr lang="en-SI">
              <a:latin typeface="Aptos" panose="020B0004020202020204" pitchFamily="34" charset="0"/>
            </a:endParaRPr>
          </a:p>
        </p:txBody>
      </p:sp>
      <p:pic>
        <p:nvPicPr>
          <p:cNvPr id="7" name="Picture Placeholder 6">
            <a:extLst>
              <a:ext uri="{FF2B5EF4-FFF2-40B4-BE49-F238E27FC236}">
                <a16:creationId xmlns:a16="http://schemas.microsoft.com/office/drawing/2014/main" id="{0483CDDE-F296-8F25-7C4D-79B34CFFE91E}"/>
              </a:ext>
            </a:extLst>
          </p:cNvPr>
          <p:cNvPicPr>
            <a:picLocks noGrp="1" noChangeAspect="1"/>
          </p:cNvPicPr>
          <p:nvPr>
            <p:ph type="pic" sz="quarter" idx="11"/>
          </p:nvPr>
        </p:nvPicPr>
        <p:blipFill>
          <a:blip r:embed="rId3"/>
          <a:srcRect l="4514" r="37555" b="1"/>
          <a:stretch>
            <a:fillRect/>
          </a:stretch>
        </p:blipFill>
        <p:spPr>
          <a:xfrm>
            <a:off x="6358534" y="1197696"/>
            <a:ext cx="5428158" cy="5106617"/>
          </a:xfrm>
          <a:prstGeom prst="rect">
            <a:avLst/>
          </a:prstGeom>
          <a:noFill/>
        </p:spPr>
      </p:pic>
      <p:sp>
        <p:nvSpPr>
          <p:cNvPr id="6" name="Text Placeholder 5">
            <a:extLst>
              <a:ext uri="{FF2B5EF4-FFF2-40B4-BE49-F238E27FC236}">
                <a16:creationId xmlns:a16="http://schemas.microsoft.com/office/drawing/2014/main" id="{E811CCD8-ED2A-8C92-7907-4FE576B29B30}"/>
              </a:ext>
            </a:extLst>
          </p:cNvPr>
          <p:cNvSpPr>
            <a:spLocks noGrp="1"/>
          </p:cNvSpPr>
          <p:nvPr>
            <p:ph type="body" sz="quarter" idx="12"/>
          </p:nvPr>
        </p:nvSpPr>
        <p:spPr>
          <a:xfrm>
            <a:off x="340291" y="2317314"/>
            <a:ext cx="5613819" cy="3437801"/>
          </a:xfrm>
        </p:spPr>
        <p:txBody>
          <a:bodyPr lIns="91440" tIns="45720" rIns="91440" bIns="45720" anchor="t">
            <a:normAutofit/>
          </a:bodyPr>
          <a:lstStyle/>
          <a:p>
            <a:pPr marL="0" indent="0" algn="ctr">
              <a:lnSpc>
                <a:spcPct val="150000"/>
              </a:lnSpc>
              <a:buNone/>
            </a:pPr>
            <a:r>
              <a:rPr lang="en-GB" sz="3600">
                <a:latin typeface="Aptos Light"/>
              </a:rPr>
              <a:t>Customer </a:t>
            </a:r>
            <a:r>
              <a:rPr lang="en-GB" sz="3600" b="1">
                <a:latin typeface="Aptos"/>
              </a:rPr>
              <a:t>retention </a:t>
            </a:r>
            <a:br>
              <a:rPr lang="en-GB" sz="3600"/>
            </a:br>
            <a:r>
              <a:rPr lang="en-GB" sz="3600">
                <a:latin typeface="Aptos Light"/>
              </a:rPr>
              <a:t>helps businesses </a:t>
            </a:r>
            <a:r>
              <a:rPr lang="en-GB" sz="3600" b="1">
                <a:latin typeface="Aptos"/>
              </a:rPr>
              <a:t>grow.</a:t>
            </a:r>
            <a:endParaRPr lang="en-SI" sz="3600" b="1">
              <a:latin typeface="Aptos"/>
            </a:endParaRPr>
          </a:p>
        </p:txBody>
      </p:sp>
    </p:spTree>
    <p:extLst>
      <p:ext uri="{BB962C8B-B14F-4D97-AF65-F5344CB8AC3E}">
        <p14:creationId xmlns:p14="http://schemas.microsoft.com/office/powerpoint/2010/main" val="3643072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6582BE-D501-37E1-5035-07BD3B40561E}"/>
              </a:ext>
            </a:extLst>
          </p:cNvPr>
          <p:cNvPicPr>
            <a:picLocks noChangeAspect="1"/>
          </p:cNvPicPr>
          <p:nvPr/>
        </p:nvPicPr>
        <p:blipFill>
          <a:blip r:embed="rId4"/>
          <a:srcRect b="5421"/>
          <a:stretch>
            <a:fillRect/>
          </a:stretch>
        </p:blipFill>
        <p:spPr>
          <a:xfrm>
            <a:off x="0" y="0"/>
            <a:ext cx="12220644" cy="6858000"/>
          </a:xfrm>
          <a:prstGeom prst="rect">
            <a:avLst/>
          </a:prstGeom>
        </p:spPr>
      </p:pic>
      <p:sp>
        <p:nvSpPr>
          <p:cNvPr id="5" name="Rectangle 4">
            <a:extLst>
              <a:ext uri="{FF2B5EF4-FFF2-40B4-BE49-F238E27FC236}">
                <a16:creationId xmlns:a16="http://schemas.microsoft.com/office/drawing/2014/main" id="{7A8AC14D-E395-7211-E571-B52BC0C21301}"/>
              </a:ext>
            </a:extLst>
          </p:cNvPr>
          <p:cNvSpPr/>
          <p:nvPr/>
        </p:nvSpPr>
        <p:spPr>
          <a:xfrm>
            <a:off x="0" y="0"/>
            <a:ext cx="12192000" cy="6858000"/>
          </a:xfrm>
          <a:prstGeom prst="rect">
            <a:avLst/>
          </a:prstGeom>
          <a:solidFill>
            <a:schemeClr val="dk1">
              <a:alpha val="3463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S"/>
          </a:p>
        </p:txBody>
      </p:sp>
      <p:sp>
        <p:nvSpPr>
          <p:cNvPr id="2" name="Title 1">
            <a:extLst>
              <a:ext uri="{FF2B5EF4-FFF2-40B4-BE49-F238E27FC236}">
                <a16:creationId xmlns:a16="http://schemas.microsoft.com/office/drawing/2014/main" id="{E2054F79-47CF-2FB4-A43A-E0077BFBFD9F}"/>
              </a:ext>
            </a:extLst>
          </p:cNvPr>
          <p:cNvSpPr>
            <a:spLocks noGrp="1"/>
          </p:cNvSpPr>
          <p:nvPr>
            <p:ph type="title"/>
          </p:nvPr>
        </p:nvSpPr>
        <p:spPr>
          <a:xfrm>
            <a:off x="1107239" y="2240887"/>
            <a:ext cx="9983029" cy="588637"/>
          </a:xfrm>
        </p:spPr>
        <p:txBody>
          <a:bodyPr/>
          <a:lstStyle/>
          <a:p>
            <a:pPr algn="ctr"/>
            <a:r>
              <a:rPr lang="en-US" b="0">
                <a:solidFill>
                  <a:schemeClr val="bg1"/>
                </a:solidFill>
                <a:latin typeface="Aptos ExtraBold"/>
                <a:cs typeface="Segoe UI"/>
              </a:rPr>
              <a:t>What is the benefit of using Bookings for LS Central with Member Management?</a:t>
            </a:r>
            <a:endParaRPr lang="en-US" b="0">
              <a:solidFill>
                <a:schemeClr val="bg1"/>
              </a:solidFill>
            </a:endParaRPr>
          </a:p>
        </p:txBody>
      </p:sp>
      <p:pic>
        <p:nvPicPr>
          <p:cNvPr id="6" name="Graphic 5">
            <a:extLst>
              <a:ext uri="{FF2B5EF4-FFF2-40B4-BE49-F238E27FC236}">
                <a16:creationId xmlns:a16="http://schemas.microsoft.com/office/drawing/2014/main" id="{8CC51624-A2E4-10AF-1DD0-16BCEEB744D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41916" y="207084"/>
            <a:ext cx="2708168" cy="1001339"/>
          </a:xfrm>
          <a:prstGeom prst="rect">
            <a:avLst/>
          </a:prstGeom>
        </p:spPr>
      </p:pic>
    </p:spTree>
    <p:extLst>
      <p:ext uri="{BB962C8B-B14F-4D97-AF65-F5344CB8AC3E}">
        <p14:creationId xmlns:p14="http://schemas.microsoft.com/office/powerpoint/2010/main" val="2471503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3"/>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89DF80-C2DF-C697-2754-78730E3B7716}"/>
              </a:ext>
            </a:extLst>
          </p:cNvPr>
          <p:cNvPicPr>
            <a:picLocks noChangeAspect="1"/>
          </p:cNvPicPr>
          <p:nvPr/>
        </p:nvPicPr>
        <p:blipFill>
          <a:blip r:embed="rId4"/>
          <a:srcRect l="2210" r="2210" b="17824"/>
          <a:stretch>
            <a:fillRect/>
          </a:stretch>
        </p:blipFill>
        <p:spPr>
          <a:xfrm>
            <a:off x="0" y="-1"/>
            <a:ext cx="12192000" cy="6988131"/>
          </a:xfrm>
          <a:prstGeom prst="rect">
            <a:avLst/>
          </a:prstGeom>
        </p:spPr>
      </p:pic>
      <p:sp>
        <p:nvSpPr>
          <p:cNvPr id="5" name="Rectangle 4">
            <a:extLst>
              <a:ext uri="{FF2B5EF4-FFF2-40B4-BE49-F238E27FC236}">
                <a16:creationId xmlns:a16="http://schemas.microsoft.com/office/drawing/2014/main" id="{4F6BA54C-11F9-A644-6754-C2C69BB63FE4}"/>
              </a:ext>
            </a:extLst>
          </p:cNvPr>
          <p:cNvSpPr/>
          <p:nvPr/>
        </p:nvSpPr>
        <p:spPr>
          <a:xfrm>
            <a:off x="0" y="0"/>
            <a:ext cx="12192000" cy="7004304"/>
          </a:xfrm>
          <a:prstGeom prst="rect">
            <a:avLst/>
          </a:prstGeom>
          <a:solidFill>
            <a:schemeClr val="dk1">
              <a:alpha val="44922"/>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S"/>
          </a:p>
        </p:txBody>
      </p:sp>
      <p:sp>
        <p:nvSpPr>
          <p:cNvPr id="3" name="Title 2">
            <a:extLst>
              <a:ext uri="{FF2B5EF4-FFF2-40B4-BE49-F238E27FC236}">
                <a16:creationId xmlns:a16="http://schemas.microsoft.com/office/drawing/2014/main" id="{C907D4C6-3F6E-FB31-AE84-84808F07C68D}"/>
              </a:ext>
            </a:extLst>
          </p:cNvPr>
          <p:cNvSpPr>
            <a:spLocks noGrp="1"/>
          </p:cNvSpPr>
          <p:nvPr>
            <p:ph type="title"/>
          </p:nvPr>
        </p:nvSpPr>
        <p:spPr>
          <a:xfrm>
            <a:off x="1104485" y="2614398"/>
            <a:ext cx="9983029" cy="1775507"/>
          </a:xfrm>
        </p:spPr>
        <p:txBody>
          <a:bodyPr>
            <a:normAutofit/>
          </a:bodyPr>
          <a:lstStyle/>
          <a:p>
            <a:pPr algn="ctr"/>
            <a:br>
              <a:rPr lang="en-US" dirty="0">
                <a:solidFill>
                  <a:schemeClr val="bg1"/>
                </a:solidFill>
                <a:latin typeface="Aptos ExtraBold"/>
                <a:cs typeface="Segoe UI"/>
              </a:rPr>
            </a:br>
            <a:r>
              <a:rPr lang="en-US" dirty="0">
                <a:solidFill>
                  <a:schemeClr val="bg1"/>
                </a:solidFill>
                <a:latin typeface="Aptos ExtraBold"/>
                <a:cs typeface="Segoe UI"/>
              </a:rPr>
              <a:t>Turning one-time bookings into long-term customer relationships</a:t>
            </a:r>
            <a:endParaRPr lang="en-US" dirty="0">
              <a:solidFill>
                <a:schemeClr val="bg1"/>
              </a:solidFill>
            </a:endParaRPr>
          </a:p>
        </p:txBody>
      </p:sp>
      <p:pic>
        <p:nvPicPr>
          <p:cNvPr id="6" name="Graphic 5">
            <a:extLst>
              <a:ext uri="{FF2B5EF4-FFF2-40B4-BE49-F238E27FC236}">
                <a16:creationId xmlns:a16="http://schemas.microsoft.com/office/drawing/2014/main" id="{DD2EC3F3-DB17-1BAB-3B19-D17913E98B8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41916" y="207084"/>
            <a:ext cx="2708168" cy="1001339"/>
          </a:xfrm>
          <a:prstGeom prst="rect">
            <a:avLst/>
          </a:prstGeom>
        </p:spPr>
      </p:pic>
    </p:spTree>
    <p:extLst>
      <p:ext uri="{BB962C8B-B14F-4D97-AF65-F5344CB8AC3E}">
        <p14:creationId xmlns:p14="http://schemas.microsoft.com/office/powerpoint/2010/main" val="2471360688"/>
      </p:ext>
    </p:extLst>
  </p:cSld>
  <p:clrMapOvr>
    <a:masterClrMapping/>
  </p:clrMapOvr>
  <p:transition spd="slow">
    <p:push dir="u"/>
  </p:transition>
  <p:extLst>
    <p:ext uri="{6950BFC3-D8DA-4A85-94F7-54DA5524770B}">
      <p188:commentRel xmlns:p188="http://schemas.microsoft.com/office/powerpoint/2018/8/main" r:id="rId3"/>
    </p:ext>
  </p:extLst>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975DF-3CE0-381F-2E71-CC5D2103A59C}"/>
              </a:ext>
            </a:extLst>
          </p:cNvPr>
          <p:cNvSpPr>
            <a:spLocks noGrp="1"/>
          </p:cNvSpPr>
          <p:nvPr>
            <p:ph type="title"/>
          </p:nvPr>
        </p:nvSpPr>
        <p:spPr/>
        <p:txBody>
          <a:bodyPr/>
          <a:lstStyle/>
          <a:p>
            <a:r>
              <a:rPr lang="en-US">
                <a:latin typeface="Aptos ExtraBold"/>
                <a:cs typeface="Segoe UI"/>
              </a:rPr>
              <a:t>Key benefits</a:t>
            </a:r>
            <a:endParaRPr lang="en-US"/>
          </a:p>
        </p:txBody>
      </p:sp>
      <p:sp>
        <p:nvSpPr>
          <p:cNvPr id="3" name="Text Placeholder 2">
            <a:extLst>
              <a:ext uri="{FF2B5EF4-FFF2-40B4-BE49-F238E27FC236}">
                <a16:creationId xmlns:a16="http://schemas.microsoft.com/office/drawing/2014/main" id="{1CB0A93C-F12E-71CD-E602-16BF2851B23E}"/>
              </a:ext>
            </a:extLst>
          </p:cNvPr>
          <p:cNvSpPr>
            <a:spLocks noGrp="1"/>
          </p:cNvSpPr>
          <p:nvPr>
            <p:ph type="body" sz="quarter" idx="11"/>
          </p:nvPr>
        </p:nvSpPr>
        <p:spPr/>
        <p:txBody>
          <a:bodyPr lIns="91440" tIns="45720" rIns="91440" bIns="45720" anchor="t"/>
          <a:lstStyle/>
          <a:p>
            <a:r>
              <a:rPr lang="en-US" sz="2400">
                <a:latin typeface="Aptos Light"/>
              </a:rPr>
              <a:t>Identify recurring customers</a:t>
            </a:r>
          </a:p>
          <a:p>
            <a:r>
              <a:rPr lang="en-US" sz="2400">
                <a:latin typeface="Aptos Light"/>
              </a:rPr>
              <a:t>Faster booking process using saved member data</a:t>
            </a:r>
          </a:p>
          <a:p>
            <a:r>
              <a:rPr lang="en-US" sz="2400">
                <a:latin typeface="Aptos Light"/>
              </a:rPr>
              <a:t>Utilize saved member details to communicate to customers</a:t>
            </a:r>
          </a:p>
          <a:p>
            <a:r>
              <a:rPr lang="en-US" sz="2400">
                <a:latin typeface="Aptos Light"/>
              </a:rPr>
              <a:t>Utilize saved member details and preferences to deliver more personal and tailored services</a:t>
            </a:r>
          </a:p>
          <a:p>
            <a:r>
              <a:rPr lang="en-US" sz="2400">
                <a:latin typeface="Aptos Light"/>
              </a:rPr>
              <a:t>Keep track of booking history, previously booked services or resources reserved</a:t>
            </a:r>
          </a:p>
          <a:p>
            <a:r>
              <a:rPr lang="en-US" sz="2400">
                <a:latin typeface="Aptos Light"/>
              </a:rPr>
              <a:t>Sell memberships</a:t>
            </a:r>
          </a:p>
          <a:p>
            <a:r>
              <a:rPr lang="en-US" sz="2400">
                <a:latin typeface="Aptos Light"/>
              </a:rPr>
              <a:t>Store member credit card tokens on member profiles for contactless purchases and subscriptions</a:t>
            </a:r>
          </a:p>
          <a:p>
            <a:r>
              <a:rPr lang="en-US" sz="2400">
                <a:latin typeface="Aptos Light"/>
              </a:rPr>
              <a:t>Offer exclusive member benefits for Bookings services</a:t>
            </a:r>
          </a:p>
          <a:p>
            <a:pPr lvl="1"/>
            <a:r>
              <a:rPr lang="en-US" sz="2000">
                <a:latin typeface="Aptos Light"/>
              </a:rPr>
              <a:t>Utilize member clubs and schemes to trigger personalized offers and promotions</a:t>
            </a:r>
          </a:p>
          <a:p>
            <a:pPr lvl="1"/>
            <a:r>
              <a:rPr lang="en-US" sz="2000">
                <a:latin typeface="Aptos Light"/>
              </a:rPr>
              <a:t>Allow members to collect and earn loyalty points and use as payments</a:t>
            </a:r>
          </a:p>
          <a:p>
            <a:pPr lvl="1"/>
            <a:r>
              <a:rPr lang="en-US" sz="2000">
                <a:latin typeface="Aptos Light"/>
              </a:rPr>
              <a:t>Offer member only services or time slots</a:t>
            </a:r>
          </a:p>
          <a:p>
            <a:endParaRPr lang="en-US"/>
          </a:p>
        </p:txBody>
      </p:sp>
    </p:spTree>
    <p:extLst>
      <p:ext uri="{BB962C8B-B14F-4D97-AF65-F5344CB8AC3E}">
        <p14:creationId xmlns:p14="http://schemas.microsoft.com/office/powerpoint/2010/main" val="25004727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EE05ECC-0E14-5604-5826-28AED97ECB83}"/>
              </a:ext>
            </a:extLst>
          </p:cNvPr>
          <p:cNvSpPr txBox="1"/>
          <p:nvPr/>
        </p:nvSpPr>
        <p:spPr>
          <a:xfrm>
            <a:off x="443678" y="828288"/>
            <a:ext cx="11304645" cy="1846659"/>
          </a:xfrm>
          <a:prstGeom prst="rect">
            <a:avLst/>
          </a:prstGeom>
          <a:noFill/>
        </p:spPr>
        <p:txBody>
          <a:bodyPr wrap="square" lIns="91440" tIns="45720" rIns="91440" bIns="45720" rtlCol="0" anchor="t">
            <a:spAutoFit/>
          </a:bodyPr>
          <a:lstStyle/>
          <a:p>
            <a:pPr algn="ctr">
              <a:defRPr/>
            </a:pPr>
            <a:r>
              <a:rPr kumimoji="0" lang="is-IS" sz="4800" b="0" i="0" u="none" strike="noStrike" kern="1200" cap="none" spc="0" normalizeH="0" baseline="0" noProof="0">
                <a:ln>
                  <a:noFill/>
                </a:ln>
                <a:solidFill>
                  <a:srgbClr val="FFFFFF"/>
                </a:solidFill>
                <a:effectLst/>
                <a:uLnTx/>
                <a:uFillTx/>
                <a:latin typeface="Aptos Light"/>
              </a:rPr>
              <a:t>Extend LS Central with</a:t>
            </a:r>
            <a:r>
              <a:rPr lang="is-IS" sz="4800">
                <a:solidFill>
                  <a:srgbClr val="FFFFFF"/>
                </a:solidFill>
                <a:latin typeface="Aptos Light"/>
              </a:rPr>
              <a:t> the</a:t>
            </a:r>
            <a:endParaRPr kumimoji="0" lang="is-IS" sz="4800" b="0" i="0" u="none" strike="noStrike" kern="1200" cap="none" spc="0" normalizeH="0" baseline="0" noProof="0">
              <a:ln>
                <a:noFill/>
              </a:ln>
              <a:solidFill>
                <a:srgbClr val="FFFFFF"/>
              </a:solidFill>
              <a:effectLst/>
              <a:uLnTx/>
              <a:uFillTx/>
              <a:latin typeface="Aptos Light"/>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srgbClr val="FFFFFF"/>
                </a:solidFill>
                <a:effectLst/>
                <a:uLnTx/>
                <a:uFillTx/>
                <a:latin typeface="Aptos ExtraBold"/>
              </a:rPr>
              <a:t>Loyalty integration add-on</a:t>
            </a:r>
            <a:endParaRPr lang="en-US" sz="6600" b="1" i="0" u="none" strike="noStrike" kern="1200" cap="none" spc="0" normalizeH="0" baseline="0" noProof="0">
              <a:ln>
                <a:noFill/>
              </a:ln>
              <a:solidFill>
                <a:srgbClr val="FFFFFF"/>
              </a:solidFill>
              <a:effectLst/>
              <a:uLnTx/>
              <a:uFillTx/>
              <a:latin typeface="Aptos ExtraBold"/>
            </a:endParaRPr>
          </a:p>
        </p:txBody>
      </p:sp>
      <p:sp>
        <p:nvSpPr>
          <p:cNvPr id="9" name="Freeform 8">
            <a:extLst>
              <a:ext uri="{FF2B5EF4-FFF2-40B4-BE49-F238E27FC236}">
                <a16:creationId xmlns:a16="http://schemas.microsoft.com/office/drawing/2014/main" id="{3F4ACDD0-3560-D0E6-535D-EAA1B28D7403}"/>
              </a:ext>
            </a:extLst>
          </p:cNvPr>
          <p:cNvSpPr/>
          <p:nvPr/>
        </p:nvSpPr>
        <p:spPr>
          <a:xfrm>
            <a:off x="1" y="3272246"/>
            <a:ext cx="3532157" cy="3585754"/>
          </a:xfrm>
          <a:custGeom>
            <a:avLst/>
            <a:gdLst>
              <a:gd name="connsiteX0" fmla="*/ 1170627 w 3532157"/>
              <a:gd name="connsiteY0" fmla="*/ 0 h 3585754"/>
              <a:gd name="connsiteX1" fmla="*/ 2324678 w 3532157"/>
              <a:gd name="connsiteY1" fmla="*/ 894695 h 3585754"/>
              <a:gd name="connsiteX2" fmla="*/ 3056413 w 3532157"/>
              <a:gd name="connsiteY2" fmla="*/ 1809327 h 3585754"/>
              <a:gd name="connsiteX3" fmla="*/ 3522049 w 3532157"/>
              <a:gd name="connsiteY3" fmla="*/ 3153019 h 3585754"/>
              <a:gd name="connsiteX4" fmla="*/ 3530363 w 3532157"/>
              <a:gd name="connsiteY4" fmla="*/ 3482636 h 3585754"/>
              <a:gd name="connsiteX5" fmla="*/ 3520120 w 3532157"/>
              <a:gd name="connsiteY5" fmla="*/ 3585754 h 3585754"/>
              <a:gd name="connsiteX6" fmla="*/ 0 w 3532157"/>
              <a:gd name="connsiteY6" fmla="*/ 3585754 h 3585754"/>
              <a:gd name="connsiteX7" fmla="*/ 0 w 3532157"/>
              <a:gd name="connsiteY7" fmla="*/ 1113136 h 3585754"/>
              <a:gd name="connsiteX8" fmla="*/ 57746 w 3532157"/>
              <a:gd name="connsiteY8" fmla="*/ 1033930 h 3585754"/>
              <a:gd name="connsiteX9" fmla="*/ 1170627 w 3532157"/>
              <a:gd name="connsiteY9" fmla="*/ 0 h 3585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32157" h="3585754">
                <a:moveTo>
                  <a:pt x="1170627" y="0"/>
                </a:moveTo>
                <a:cubicBezTo>
                  <a:pt x="1516482" y="179599"/>
                  <a:pt x="1905659" y="478979"/>
                  <a:pt x="2324678" y="894695"/>
                </a:cubicBezTo>
                <a:cubicBezTo>
                  <a:pt x="2624056" y="1194073"/>
                  <a:pt x="2866770" y="1496609"/>
                  <a:pt x="3056413" y="1809327"/>
                </a:cubicBezTo>
                <a:cubicBezTo>
                  <a:pt x="3325808" y="2248426"/>
                  <a:pt x="3482170" y="2700724"/>
                  <a:pt x="3522049" y="3153019"/>
                </a:cubicBezTo>
                <a:cubicBezTo>
                  <a:pt x="3531607" y="3262776"/>
                  <a:pt x="3534408" y="3372689"/>
                  <a:pt x="3530363" y="3482636"/>
                </a:cubicBezTo>
                <a:lnTo>
                  <a:pt x="3520120" y="3585754"/>
                </a:lnTo>
                <a:lnTo>
                  <a:pt x="0" y="3585754"/>
                </a:lnTo>
                <a:lnTo>
                  <a:pt x="0" y="1113136"/>
                </a:lnTo>
                <a:lnTo>
                  <a:pt x="57746" y="1033930"/>
                </a:lnTo>
                <a:cubicBezTo>
                  <a:pt x="369139" y="639390"/>
                  <a:pt x="743291" y="289338"/>
                  <a:pt x="1170627" y="0"/>
                </a:cubicBezTo>
                <a:close/>
              </a:path>
            </a:pathLst>
          </a:custGeom>
          <a:solidFill>
            <a:srgbClr val="00BCB5"/>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0" name="Freeform 9">
            <a:extLst>
              <a:ext uri="{FF2B5EF4-FFF2-40B4-BE49-F238E27FC236}">
                <a16:creationId xmlns:a16="http://schemas.microsoft.com/office/drawing/2014/main" id="{85222798-7E94-55D4-86E8-909607A2BA8B}"/>
              </a:ext>
            </a:extLst>
          </p:cNvPr>
          <p:cNvSpPr/>
          <p:nvPr/>
        </p:nvSpPr>
        <p:spPr>
          <a:xfrm>
            <a:off x="1624498" y="3736891"/>
            <a:ext cx="10567502" cy="3121109"/>
          </a:xfrm>
          <a:custGeom>
            <a:avLst/>
            <a:gdLst>
              <a:gd name="connsiteX0" fmla="*/ 0 w 10567502"/>
              <a:gd name="connsiteY0" fmla="*/ 883206 h 3121109"/>
              <a:gd name="connsiteX1" fmla="*/ 1606347 w 10567502"/>
              <a:gd name="connsiteY1" fmla="*/ 1179141 h 3121109"/>
              <a:gd name="connsiteX2" fmla="*/ 3941129 w 10567502"/>
              <a:gd name="connsiteY2" fmla="*/ 3028349 h 3121109"/>
              <a:gd name="connsiteX3" fmla="*/ 4000074 w 10567502"/>
              <a:gd name="connsiteY3" fmla="*/ 3121109 h 3121109"/>
              <a:gd name="connsiteX4" fmla="*/ 0 w 10567502"/>
              <a:gd name="connsiteY4" fmla="*/ 3121109 h 3121109"/>
              <a:gd name="connsiteX5" fmla="*/ 10567502 w 10567502"/>
              <a:gd name="connsiteY5" fmla="*/ 0 h 3121109"/>
              <a:gd name="connsiteX6" fmla="*/ 10567502 w 10567502"/>
              <a:gd name="connsiteY6" fmla="*/ 3121109 h 3121109"/>
              <a:gd name="connsiteX7" fmla="*/ 5850055 w 10567502"/>
              <a:gd name="connsiteY7" fmla="*/ 3121109 h 3121109"/>
              <a:gd name="connsiteX8" fmla="*/ 6970922 w 10567502"/>
              <a:gd name="connsiteY8" fmla="*/ 2379813 h 3121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67502" h="3121109">
                <a:moveTo>
                  <a:pt x="0" y="883206"/>
                </a:moveTo>
                <a:cubicBezTo>
                  <a:pt x="555436" y="886505"/>
                  <a:pt x="1100831" y="989646"/>
                  <a:pt x="1606347" y="1179141"/>
                </a:cubicBezTo>
                <a:cubicBezTo>
                  <a:pt x="2540921" y="1531740"/>
                  <a:pt x="3362454" y="2173532"/>
                  <a:pt x="3941129" y="3028349"/>
                </a:cubicBezTo>
                <a:lnTo>
                  <a:pt x="4000074" y="3121109"/>
                </a:lnTo>
                <a:lnTo>
                  <a:pt x="0" y="3121109"/>
                </a:lnTo>
                <a:close/>
                <a:moveTo>
                  <a:pt x="10567502" y="0"/>
                </a:moveTo>
                <a:lnTo>
                  <a:pt x="10567502" y="3121109"/>
                </a:lnTo>
                <a:lnTo>
                  <a:pt x="5850055" y="3121109"/>
                </a:lnTo>
                <a:lnTo>
                  <a:pt x="6970922" y="2379813"/>
                </a:lnTo>
                <a:close/>
              </a:path>
            </a:pathLst>
          </a:custGeom>
          <a:solidFill>
            <a:srgbClr val="6E63D6"/>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1" name="Freeform 10">
            <a:extLst>
              <a:ext uri="{FF2B5EF4-FFF2-40B4-BE49-F238E27FC236}">
                <a16:creationId xmlns:a16="http://schemas.microsoft.com/office/drawing/2014/main" id="{8BC3A603-EA41-E9CB-3676-B40EFF81A4DF}"/>
              </a:ext>
            </a:extLst>
          </p:cNvPr>
          <p:cNvSpPr/>
          <p:nvPr/>
        </p:nvSpPr>
        <p:spPr>
          <a:xfrm>
            <a:off x="6091083" y="4420558"/>
            <a:ext cx="4291232" cy="2437442"/>
          </a:xfrm>
          <a:custGeom>
            <a:avLst/>
            <a:gdLst>
              <a:gd name="connsiteX0" fmla="*/ 0 w 4291232"/>
              <a:gd name="connsiteY0" fmla="*/ 0 h 2437442"/>
              <a:gd name="connsiteX1" fmla="*/ 2188464 w 4291232"/>
              <a:gd name="connsiteY1" fmla="*/ 1579810 h 2437442"/>
              <a:gd name="connsiteX2" fmla="*/ 2504482 w 4291232"/>
              <a:gd name="connsiteY2" fmla="*/ 1696291 h 2437442"/>
              <a:gd name="connsiteX3" fmla="*/ 4045314 w 4291232"/>
              <a:gd name="connsiteY3" fmla="*/ 2315255 h 2437442"/>
              <a:gd name="connsiteX4" fmla="*/ 4291232 w 4291232"/>
              <a:gd name="connsiteY4" fmla="*/ 2437442 h 2437442"/>
              <a:gd name="connsiteX5" fmla="*/ 0 w 4291232"/>
              <a:gd name="connsiteY5" fmla="*/ 2437442 h 243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91232" h="2437442">
                <a:moveTo>
                  <a:pt x="0" y="0"/>
                </a:moveTo>
                <a:cubicBezTo>
                  <a:pt x="0" y="698456"/>
                  <a:pt x="744934" y="1037714"/>
                  <a:pt x="2188464" y="1579810"/>
                </a:cubicBezTo>
                <a:cubicBezTo>
                  <a:pt x="2291605" y="1616388"/>
                  <a:pt x="2398045" y="1656267"/>
                  <a:pt x="2504482" y="1696291"/>
                </a:cubicBezTo>
                <a:cubicBezTo>
                  <a:pt x="3010841" y="1880856"/>
                  <a:pt x="3536847" y="2079462"/>
                  <a:pt x="4045314" y="2315255"/>
                </a:cubicBezTo>
                <a:lnTo>
                  <a:pt x="4291232" y="2437442"/>
                </a:lnTo>
                <a:lnTo>
                  <a:pt x="0" y="2437442"/>
                </a:lnTo>
                <a:close/>
              </a:path>
            </a:pathLst>
          </a:custGeom>
          <a:solidFill>
            <a:srgbClr val="70E3DF"/>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sp>
        <p:nvSpPr>
          <p:cNvPr id="12" name="Freeform 11">
            <a:extLst>
              <a:ext uri="{FF2B5EF4-FFF2-40B4-BE49-F238E27FC236}">
                <a16:creationId xmlns:a16="http://schemas.microsoft.com/office/drawing/2014/main" id="{0806DF9F-6F46-3C0F-E201-6BB45EFAB8CC}"/>
              </a:ext>
            </a:extLst>
          </p:cNvPr>
          <p:cNvSpPr/>
          <p:nvPr/>
        </p:nvSpPr>
        <p:spPr>
          <a:xfrm>
            <a:off x="1" y="4619236"/>
            <a:ext cx="5564195" cy="2238764"/>
          </a:xfrm>
          <a:custGeom>
            <a:avLst/>
            <a:gdLst>
              <a:gd name="connsiteX0" fmla="*/ 1622921 w 5564195"/>
              <a:gd name="connsiteY0" fmla="*/ 0 h 2238764"/>
              <a:gd name="connsiteX1" fmla="*/ 1932198 w 5564195"/>
              <a:gd name="connsiteY1" fmla="*/ 305977 h 2238764"/>
              <a:gd name="connsiteX2" fmla="*/ 3056412 w 5564195"/>
              <a:gd name="connsiteY2" fmla="*/ 462337 h 2238764"/>
              <a:gd name="connsiteX3" fmla="*/ 3056554 w 5564195"/>
              <a:gd name="connsiteY3" fmla="*/ 462194 h 2238764"/>
              <a:gd name="connsiteX4" fmla="*/ 3182935 w 5564195"/>
              <a:gd name="connsiteY4" fmla="*/ 349156 h 2238764"/>
              <a:gd name="connsiteX5" fmla="*/ 3229412 w 5564195"/>
              <a:gd name="connsiteY5" fmla="*/ 295935 h 2238764"/>
              <a:gd name="connsiteX6" fmla="*/ 5564195 w 5564195"/>
              <a:gd name="connsiteY6" fmla="*/ 2145143 h 2238764"/>
              <a:gd name="connsiteX7" fmla="*/ 5509170 w 5564195"/>
              <a:gd name="connsiteY7" fmla="*/ 2238764 h 2238764"/>
              <a:gd name="connsiteX8" fmla="*/ 0 w 5564195"/>
              <a:gd name="connsiteY8" fmla="*/ 2238764 h 2238764"/>
              <a:gd name="connsiteX9" fmla="*/ 0 w 5564195"/>
              <a:gd name="connsiteY9" fmla="*/ 1620861 h 223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4195" h="2238764">
                <a:moveTo>
                  <a:pt x="1622921" y="0"/>
                </a:moveTo>
                <a:lnTo>
                  <a:pt x="1932198" y="305977"/>
                </a:lnTo>
                <a:cubicBezTo>
                  <a:pt x="2327976" y="701755"/>
                  <a:pt x="2660634" y="784955"/>
                  <a:pt x="3056412" y="462337"/>
                </a:cubicBezTo>
                <a:lnTo>
                  <a:pt x="3056554" y="462194"/>
                </a:lnTo>
                <a:cubicBezTo>
                  <a:pt x="3099732" y="428914"/>
                  <a:pt x="3139755" y="392333"/>
                  <a:pt x="3182935" y="349156"/>
                </a:cubicBezTo>
                <a:cubicBezTo>
                  <a:pt x="3199430" y="332516"/>
                  <a:pt x="3216070" y="315876"/>
                  <a:pt x="3229412" y="295935"/>
                </a:cubicBezTo>
                <a:cubicBezTo>
                  <a:pt x="4163984" y="648534"/>
                  <a:pt x="4985520" y="1290471"/>
                  <a:pt x="5564195" y="2145143"/>
                </a:cubicBezTo>
                <a:lnTo>
                  <a:pt x="5509170" y="2238764"/>
                </a:lnTo>
                <a:lnTo>
                  <a:pt x="0" y="2238764"/>
                </a:lnTo>
                <a:lnTo>
                  <a:pt x="0" y="1620861"/>
                </a:lnTo>
                <a:close/>
              </a:path>
            </a:pathLst>
          </a:custGeom>
          <a:solidFill>
            <a:srgbClr val="5D3F8C"/>
          </a:solidFill>
          <a:ln w="63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42C2F"/>
              </a:solidFill>
              <a:effectLst/>
              <a:uLnTx/>
              <a:uFillTx/>
              <a:latin typeface="Aptos" panose="02110004020202020204"/>
              <a:ea typeface="+mn-ea"/>
              <a:cs typeface="+mn-cs"/>
            </a:endParaRPr>
          </a:p>
        </p:txBody>
      </p:sp>
      <p:pic>
        <p:nvPicPr>
          <p:cNvPr id="2" name="Picture 1" descr="A pair of white sneakers&#10;&#10;AI-generated content may be incorrect.">
            <a:extLst>
              <a:ext uri="{FF2B5EF4-FFF2-40B4-BE49-F238E27FC236}">
                <a16:creationId xmlns:a16="http://schemas.microsoft.com/office/drawing/2014/main" id="{B111E6E4-7407-2969-F235-60F21B28D4C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80762" y="4793970"/>
            <a:ext cx="787468" cy="1204490"/>
          </a:xfrm>
          <a:prstGeom prst="rect">
            <a:avLst/>
          </a:prstGeom>
        </p:spPr>
      </p:pic>
      <p:pic>
        <p:nvPicPr>
          <p:cNvPr id="3" name="Picture 2" descr="A yellow sweater on a black background&#10;&#10;AI-generated content may be incorrect.">
            <a:extLst>
              <a:ext uri="{FF2B5EF4-FFF2-40B4-BE49-F238E27FC236}">
                <a16:creationId xmlns:a16="http://schemas.microsoft.com/office/drawing/2014/main" id="{FC085E47-B1C5-91BA-01ED-2C4B79FCCA0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20165818">
            <a:off x="3321060" y="3443117"/>
            <a:ext cx="1329400" cy="886266"/>
          </a:xfrm>
          <a:prstGeom prst="rect">
            <a:avLst/>
          </a:prstGeom>
        </p:spPr>
      </p:pic>
      <p:pic>
        <p:nvPicPr>
          <p:cNvPr id="4" name="Picture 3" descr="A person looking at a tablet&#10;&#10;AI-generated content may be incorrect.">
            <a:extLst>
              <a:ext uri="{FF2B5EF4-FFF2-40B4-BE49-F238E27FC236}">
                <a16:creationId xmlns:a16="http://schemas.microsoft.com/office/drawing/2014/main" id="{055C4902-3028-3611-725A-7622951C791F}"/>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4662000" y="3211793"/>
            <a:ext cx="3461121" cy="3661351"/>
          </a:xfrm>
          <a:prstGeom prst="rect">
            <a:avLst/>
          </a:prstGeom>
        </p:spPr>
      </p:pic>
      <p:pic>
        <p:nvPicPr>
          <p:cNvPr id="5" name="Picture 4" descr="A pink and white shoe with laces&#10;&#10;AI-generated content may be incorrect.">
            <a:extLst>
              <a:ext uri="{FF2B5EF4-FFF2-40B4-BE49-F238E27FC236}">
                <a16:creationId xmlns:a16="http://schemas.microsoft.com/office/drawing/2014/main" id="{7860BF52-7176-4E06-E6A1-EFD7D4B8237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971519" y="3211793"/>
            <a:ext cx="999307" cy="923423"/>
          </a:xfrm>
          <a:prstGeom prst="rect">
            <a:avLst/>
          </a:prstGeom>
        </p:spPr>
      </p:pic>
      <p:sp>
        <p:nvSpPr>
          <p:cNvPr id="6" name="TextBox 5">
            <a:extLst>
              <a:ext uri="{FF2B5EF4-FFF2-40B4-BE49-F238E27FC236}">
                <a16:creationId xmlns:a16="http://schemas.microsoft.com/office/drawing/2014/main" id="{A3260482-B276-3A55-360E-240A5A328174}"/>
              </a:ext>
            </a:extLst>
          </p:cNvPr>
          <p:cNvSpPr txBox="1"/>
          <p:nvPr/>
        </p:nvSpPr>
        <p:spPr>
          <a:xfrm rot="1210848">
            <a:off x="8663560" y="2944482"/>
            <a:ext cx="614534" cy="584775"/>
          </a:xfrm>
          <a:prstGeom prst="rect">
            <a:avLst/>
          </a:prstGeom>
          <a:noFill/>
        </p:spPr>
        <p:txBody>
          <a:bodyPr wrap="square">
            <a:spAutoFit/>
          </a:bodyPr>
          <a:lstStyle/>
          <a:p>
            <a:r>
              <a:rPr lang="en-US" sz="3200" b="1">
                <a:solidFill>
                  <a:srgbClr val="BABAE6"/>
                </a:solidFill>
                <a:latin typeface="Aptos" panose="020B0004020202020204" pitchFamily="34" charset="0"/>
              </a:rPr>
              <a:t>%</a:t>
            </a:r>
            <a:endParaRPr lang="en-IS" sz="3200" b="1">
              <a:solidFill>
                <a:srgbClr val="BABAE6"/>
              </a:solidFill>
              <a:latin typeface="Aptos" panose="020B0004020202020204" pitchFamily="34" charset="0"/>
            </a:endParaRPr>
          </a:p>
        </p:txBody>
      </p:sp>
      <p:sp>
        <p:nvSpPr>
          <p:cNvPr id="7" name="TextBox 6">
            <a:extLst>
              <a:ext uri="{FF2B5EF4-FFF2-40B4-BE49-F238E27FC236}">
                <a16:creationId xmlns:a16="http://schemas.microsoft.com/office/drawing/2014/main" id="{65A6C2AE-8A2D-0674-BC0E-6BB72FEC6759}"/>
              </a:ext>
            </a:extLst>
          </p:cNvPr>
          <p:cNvSpPr txBox="1"/>
          <p:nvPr/>
        </p:nvSpPr>
        <p:spPr>
          <a:xfrm>
            <a:off x="4465069" y="3446585"/>
            <a:ext cx="614534" cy="523220"/>
          </a:xfrm>
          <a:prstGeom prst="rect">
            <a:avLst/>
          </a:prstGeom>
          <a:noFill/>
        </p:spPr>
        <p:txBody>
          <a:bodyPr wrap="square">
            <a:spAutoFit/>
          </a:bodyPr>
          <a:lstStyle/>
          <a:p>
            <a:r>
              <a:rPr lang="en-US" sz="2800" b="1">
                <a:solidFill>
                  <a:srgbClr val="BABAE6"/>
                </a:solidFill>
                <a:latin typeface="Aptos" panose="020B0004020202020204" pitchFamily="34" charset="0"/>
              </a:rPr>
              <a:t>%</a:t>
            </a:r>
            <a:endParaRPr lang="en-IS" sz="2800" b="1">
              <a:solidFill>
                <a:srgbClr val="BABAE6"/>
              </a:solidFill>
              <a:latin typeface="Aptos" panose="020B0004020202020204" pitchFamily="34" charset="0"/>
            </a:endParaRPr>
          </a:p>
        </p:txBody>
      </p:sp>
    </p:spTree>
    <p:extLst>
      <p:ext uri="{BB962C8B-B14F-4D97-AF65-F5344CB8AC3E}">
        <p14:creationId xmlns:p14="http://schemas.microsoft.com/office/powerpoint/2010/main" val="1240826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
            <a:extLst>
              <a:ext uri="{FF2B5EF4-FFF2-40B4-BE49-F238E27FC236}">
                <a16:creationId xmlns:a16="http://schemas.microsoft.com/office/drawing/2014/main" id="{8B62E0DA-DA0B-46D3-E5C6-D53548CBE6B8}"/>
              </a:ext>
            </a:extLst>
          </p:cNvPr>
          <p:cNvSpPr/>
          <p:nvPr/>
        </p:nvSpPr>
        <p:spPr>
          <a:xfrm>
            <a:off x="1049761" y="1509823"/>
            <a:ext cx="6075153" cy="4710223"/>
          </a:xfrm>
          <a:prstGeom prst="roundRect">
            <a:avLst>
              <a:gd name="adj" fmla="val 5218"/>
            </a:avLst>
          </a:prstGeom>
          <a:solidFill>
            <a:srgbClr val="F4F2F6"/>
          </a:solidFill>
          <a:ln>
            <a:solidFill>
              <a:srgbClr val="341C5C"/>
            </a:solidFill>
          </a:ln>
          <a:effectLst>
            <a:outerShdw blurRad="237695" dist="38100" dir="2700000" algn="tl" rotWithShape="0">
              <a:prstClr val="black">
                <a:alpha val="342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0B0004020202020204" pitchFamily="34" charset="0"/>
            </a:endParaRPr>
          </a:p>
        </p:txBody>
      </p:sp>
      <p:sp>
        <p:nvSpPr>
          <p:cNvPr id="5" name="Title 1">
            <a:extLst>
              <a:ext uri="{FF2B5EF4-FFF2-40B4-BE49-F238E27FC236}">
                <a16:creationId xmlns:a16="http://schemas.microsoft.com/office/drawing/2014/main" id="{70DB5C0C-23C0-11E9-C628-4A11C0F5E1A8}"/>
              </a:ext>
            </a:extLst>
          </p:cNvPr>
          <p:cNvSpPr>
            <a:spLocks noGrp="1"/>
          </p:cNvSpPr>
          <p:nvPr>
            <p:ph type="title"/>
          </p:nvPr>
        </p:nvSpPr>
        <p:spPr>
          <a:xfrm>
            <a:off x="340291" y="212186"/>
            <a:ext cx="9983029" cy="588637"/>
          </a:xfrm>
        </p:spPr>
        <p:txBody>
          <a:bodyPr>
            <a:normAutofit fontScale="90000"/>
          </a:bodyPr>
          <a:lstStyle/>
          <a:p>
            <a:r>
              <a:rPr lang="en-GB">
                <a:latin typeface="Aptos ExtraBold"/>
                <a:cs typeface="Segoe UI"/>
              </a:rPr>
              <a:t>Loyalty integration system</a:t>
            </a:r>
          </a:p>
        </p:txBody>
      </p:sp>
      <p:sp>
        <p:nvSpPr>
          <p:cNvPr id="6" name="Rectangle: Rounded Corners 4">
            <a:extLst>
              <a:ext uri="{FF2B5EF4-FFF2-40B4-BE49-F238E27FC236}">
                <a16:creationId xmlns:a16="http://schemas.microsoft.com/office/drawing/2014/main" id="{D9013B08-0335-9441-C5C5-6248D365FEC5}"/>
              </a:ext>
            </a:extLst>
          </p:cNvPr>
          <p:cNvSpPr/>
          <p:nvPr/>
        </p:nvSpPr>
        <p:spPr>
          <a:xfrm>
            <a:off x="3498112" y="2112636"/>
            <a:ext cx="3135222" cy="3498142"/>
          </a:xfrm>
          <a:prstGeom prst="roundRect">
            <a:avLst>
              <a:gd name="adj" fmla="val 8628"/>
            </a:avLst>
          </a:prstGeom>
          <a:solidFill>
            <a:srgbClr val="5C3E8C"/>
          </a:solidFill>
          <a:ln>
            <a:solidFill>
              <a:srgbClr val="341C5C"/>
            </a:solidFill>
          </a:ln>
          <a:effectLst>
            <a:outerShdw blurRad="204943" dist="38100" dir="2700000" algn="tl" rotWithShape="0">
              <a:prstClr val="black">
                <a:alpha val="20883"/>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schemeClr val="bg1"/>
              </a:solidFill>
              <a:latin typeface="Aptos" panose="020B0004020202020204" pitchFamily="34" charset="0"/>
            </a:endParaRPr>
          </a:p>
        </p:txBody>
      </p:sp>
      <p:sp>
        <p:nvSpPr>
          <p:cNvPr id="7" name="Rectangle: Rounded Corners 5">
            <a:extLst>
              <a:ext uri="{FF2B5EF4-FFF2-40B4-BE49-F238E27FC236}">
                <a16:creationId xmlns:a16="http://schemas.microsoft.com/office/drawing/2014/main" id="{079D7E4C-DE5D-F687-995F-4226FD17A3D0}"/>
              </a:ext>
            </a:extLst>
          </p:cNvPr>
          <p:cNvSpPr/>
          <p:nvPr/>
        </p:nvSpPr>
        <p:spPr>
          <a:xfrm>
            <a:off x="5888916" y="3538915"/>
            <a:ext cx="1390433" cy="663152"/>
          </a:xfrm>
          <a:prstGeom prst="roundRect">
            <a:avLst/>
          </a:prstGeom>
          <a:solidFill>
            <a:srgbClr val="BABA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341C5C"/>
                </a:solidFill>
                <a:effectLst/>
                <a:uLnTx/>
                <a:uFillTx/>
                <a:latin typeface="Aptos" panose="020B0004020202020204" pitchFamily="34" charset="0"/>
              </a:rPr>
              <a:t>Diller</a:t>
            </a:r>
          </a:p>
        </p:txBody>
      </p:sp>
      <p:sp>
        <p:nvSpPr>
          <p:cNvPr id="8" name="Rectangle: Rounded Corners 6">
            <a:extLst>
              <a:ext uri="{FF2B5EF4-FFF2-40B4-BE49-F238E27FC236}">
                <a16:creationId xmlns:a16="http://schemas.microsoft.com/office/drawing/2014/main" id="{05A5E7F2-CDE2-3402-3F40-255CC7E96698}"/>
              </a:ext>
            </a:extLst>
          </p:cNvPr>
          <p:cNvSpPr/>
          <p:nvPr/>
        </p:nvSpPr>
        <p:spPr>
          <a:xfrm>
            <a:off x="5888916" y="4567673"/>
            <a:ext cx="1390433" cy="663152"/>
          </a:xfrm>
          <a:prstGeom prst="roundRect">
            <a:avLst/>
          </a:prstGeom>
          <a:solidFill>
            <a:srgbClr val="BABA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341C5C"/>
                </a:solidFill>
                <a:effectLst/>
                <a:uLnTx/>
                <a:uFillTx/>
                <a:latin typeface="Aptos" panose="020B0004020202020204" pitchFamily="34" charset="0"/>
              </a:rPr>
              <a:t>Your </a:t>
            </a:r>
            <a:r>
              <a:rPr lang="en-US">
                <a:solidFill>
                  <a:srgbClr val="341C5C"/>
                </a:solidFill>
                <a:latin typeface="Aptos" panose="020B0004020202020204" pitchFamily="34" charset="0"/>
              </a:rPr>
              <a:t>l</a:t>
            </a:r>
            <a:r>
              <a:rPr kumimoji="0" lang="en-US" sz="1800" b="0" i="0" u="none" strike="noStrike" kern="1200" cap="none" spc="0" normalizeH="0" baseline="0" noProof="0" err="1">
                <a:ln>
                  <a:noFill/>
                </a:ln>
                <a:solidFill>
                  <a:srgbClr val="341C5C"/>
                </a:solidFill>
                <a:effectLst/>
                <a:uLnTx/>
                <a:uFillTx/>
                <a:latin typeface="Aptos" panose="020B0004020202020204" pitchFamily="34" charset="0"/>
              </a:rPr>
              <a:t>oyalty</a:t>
            </a:r>
            <a:r>
              <a:rPr kumimoji="0" lang="en-US" sz="1800" b="0" i="0" u="none" strike="noStrike" kern="1200" cap="none" spc="0" normalizeH="0" baseline="0" noProof="0">
                <a:ln>
                  <a:noFill/>
                </a:ln>
                <a:solidFill>
                  <a:srgbClr val="341C5C"/>
                </a:solidFill>
                <a:effectLst/>
                <a:uLnTx/>
                <a:uFillTx/>
                <a:latin typeface="Aptos" panose="020B0004020202020204" pitchFamily="34" charset="0"/>
              </a:rPr>
              <a:t> </a:t>
            </a:r>
          </a:p>
        </p:txBody>
      </p:sp>
      <p:sp>
        <p:nvSpPr>
          <p:cNvPr id="10" name="Rectangle: Rounded Corners 11">
            <a:extLst>
              <a:ext uri="{FF2B5EF4-FFF2-40B4-BE49-F238E27FC236}">
                <a16:creationId xmlns:a16="http://schemas.microsoft.com/office/drawing/2014/main" id="{6F7EA2ED-7333-C1BB-3BAB-EB806A1D6250}"/>
              </a:ext>
            </a:extLst>
          </p:cNvPr>
          <p:cNvSpPr/>
          <p:nvPr/>
        </p:nvSpPr>
        <p:spPr>
          <a:xfrm>
            <a:off x="5888916" y="2510157"/>
            <a:ext cx="1390433" cy="663152"/>
          </a:xfrm>
          <a:prstGeom prst="roundRect">
            <a:avLst/>
          </a:prstGeom>
          <a:solidFill>
            <a:srgbClr val="BABA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srgbClr val="341C5C"/>
                </a:solidFill>
                <a:effectLst/>
                <a:uLnTx/>
                <a:uFillTx/>
                <a:latin typeface="Aptos" panose="020B0004020202020204" pitchFamily="34" charset="0"/>
              </a:rPr>
              <a:t>Voyado</a:t>
            </a:r>
            <a:endParaRPr kumimoji="0" lang="en-US" sz="1800" b="0" i="0" u="none" strike="noStrike" kern="1200" cap="none" spc="0" normalizeH="0" baseline="0" noProof="0">
              <a:ln>
                <a:noFill/>
              </a:ln>
              <a:solidFill>
                <a:srgbClr val="341C5C"/>
              </a:solidFill>
              <a:effectLst/>
              <a:uLnTx/>
              <a:uFillTx/>
              <a:latin typeface="Aptos" panose="020B0004020202020204" pitchFamily="34" charset="0"/>
            </a:endParaRPr>
          </a:p>
        </p:txBody>
      </p:sp>
      <p:cxnSp>
        <p:nvCxnSpPr>
          <p:cNvPr id="11" name="Straight Arrow Connector 10">
            <a:extLst>
              <a:ext uri="{FF2B5EF4-FFF2-40B4-BE49-F238E27FC236}">
                <a16:creationId xmlns:a16="http://schemas.microsoft.com/office/drawing/2014/main" id="{93B20B31-CE77-62EF-0D7A-721E3D477C22}"/>
              </a:ext>
            </a:extLst>
          </p:cNvPr>
          <p:cNvCxnSpPr>
            <a:cxnSpLocks/>
            <a:stCxn id="10" idx="3"/>
          </p:cNvCxnSpPr>
          <p:nvPr/>
        </p:nvCxnSpPr>
        <p:spPr>
          <a:xfrm>
            <a:off x="7279349" y="2841733"/>
            <a:ext cx="884322" cy="0"/>
          </a:xfrm>
          <a:prstGeom prst="straightConnector1">
            <a:avLst/>
          </a:prstGeom>
          <a:ln w="12700">
            <a:solidFill>
              <a:srgbClr val="341C5C"/>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27DB95E-EA1B-73FB-CCD7-720E9C1E2FA9}"/>
              </a:ext>
            </a:extLst>
          </p:cNvPr>
          <p:cNvCxnSpPr>
            <a:cxnSpLocks/>
            <a:stCxn id="7" idx="3"/>
          </p:cNvCxnSpPr>
          <p:nvPr/>
        </p:nvCxnSpPr>
        <p:spPr>
          <a:xfrm>
            <a:off x="7279349" y="3870491"/>
            <a:ext cx="884322" cy="0"/>
          </a:xfrm>
          <a:prstGeom prst="straightConnector1">
            <a:avLst/>
          </a:prstGeom>
          <a:ln w="12700">
            <a:solidFill>
              <a:srgbClr val="341C5C"/>
            </a:solidFill>
            <a:tailEnd type="triangle" w="med" len="med"/>
          </a:ln>
        </p:spPr>
        <p:style>
          <a:lnRef idx="1">
            <a:schemeClr val="accent1"/>
          </a:lnRef>
          <a:fillRef idx="0">
            <a:schemeClr val="accent1"/>
          </a:fillRef>
          <a:effectRef idx="0">
            <a:schemeClr val="accent1"/>
          </a:effectRef>
          <a:fontRef idx="minor">
            <a:schemeClr val="tx1"/>
          </a:fontRef>
        </p:style>
      </p:cxnSp>
      <p:pic>
        <p:nvPicPr>
          <p:cNvPr id="13" name="Graphic 12">
            <a:extLst>
              <a:ext uri="{FF2B5EF4-FFF2-40B4-BE49-F238E27FC236}">
                <a16:creationId xmlns:a16="http://schemas.microsoft.com/office/drawing/2014/main" id="{8D1D7B65-CE54-DC60-1569-C3A0DBB3687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431691" y="3253133"/>
            <a:ext cx="1548781" cy="900454"/>
          </a:xfrm>
          <a:prstGeom prst="rect">
            <a:avLst/>
          </a:prstGeom>
        </p:spPr>
      </p:pic>
      <p:pic>
        <p:nvPicPr>
          <p:cNvPr id="15" name="Picture 14">
            <a:extLst>
              <a:ext uri="{FF2B5EF4-FFF2-40B4-BE49-F238E27FC236}">
                <a16:creationId xmlns:a16="http://schemas.microsoft.com/office/drawing/2014/main" id="{03864AE9-E2A8-BB43-2E2F-1757EA5A549B}"/>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8416944" y="2608457"/>
            <a:ext cx="2025616" cy="466552"/>
          </a:xfrm>
          <a:prstGeom prst="rect">
            <a:avLst/>
          </a:prstGeom>
        </p:spPr>
      </p:pic>
      <p:pic>
        <p:nvPicPr>
          <p:cNvPr id="16" name="Picture 2" descr="Diller Loyalty | Integration | Shopware">
            <a:extLst>
              <a:ext uri="{FF2B5EF4-FFF2-40B4-BE49-F238E27FC236}">
                <a16:creationId xmlns:a16="http://schemas.microsoft.com/office/drawing/2014/main" id="{87F9F264-9B5F-3AA4-CE9F-013264FFDA1F}"/>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416944" y="3138923"/>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00B9EE78-01F9-6B40-4EBF-F401711C3BF3}"/>
              </a:ext>
            </a:extLst>
          </p:cNvPr>
          <p:cNvSpPr txBox="1"/>
          <p:nvPr/>
        </p:nvSpPr>
        <p:spPr>
          <a:xfrm>
            <a:off x="3588240" y="3253133"/>
            <a:ext cx="2300676" cy="1200329"/>
          </a:xfrm>
          <a:prstGeom prst="rect">
            <a:avLst/>
          </a:prstGeom>
          <a:noFill/>
        </p:spPr>
        <p:txBody>
          <a:bodyPr wrap="square">
            <a:spAutoFit/>
          </a:bodyPr>
          <a:lstStyle/>
          <a:p>
            <a:pPr algn="ctr"/>
            <a:r>
              <a:rPr lang="en-GB" sz="2400" b="1">
                <a:solidFill>
                  <a:schemeClr val="bg1"/>
                </a:solidFill>
              </a:rPr>
              <a:t>Loyalty Integration</a:t>
            </a:r>
          </a:p>
          <a:p>
            <a:pPr algn="ctr"/>
            <a:r>
              <a:rPr lang="en-GB" sz="2400" b="1">
                <a:solidFill>
                  <a:schemeClr val="bg1"/>
                </a:solidFill>
              </a:rPr>
              <a:t>System</a:t>
            </a:r>
          </a:p>
        </p:txBody>
      </p:sp>
    </p:spTree>
    <p:extLst>
      <p:ext uri="{BB962C8B-B14F-4D97-AF65-F5344CB8AC3E}">
        <p14:creationId xmlns:p14="http://schemas.microsoft.com/office/powerpoint/2010/main" val="397532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DBAE9D9-1DE9-D447-5A5A-899FD8EFCE0D}"/>
              </a:ext>
            </a:extLst>
          </p:cNvPr>
          <p:cNvSpPr txBox="1">
            <a:spLocks/>
          </p:cNvSpPr>
          <p:nvPr/>
        </p:nvSpPr>
        <p:spPr>
          <a:xfrm>
            <a:off x="196411" y="681865"/>
            <a:ext cx="11799178" cy="876316"/>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a:lstStyle>
          <a:p>
            <a:pPr algn="ctr"/>
            <a:r>
              <a:rPr lang="en-US" sz="3600">
                <a:solidFill>
                  <a:srgbClr val="341C5C"/>
                </a:solidFill>
                <a:latin typeface="Aptos ExtraBold"/>
                <a:cs typeface="Segoe UI"/>
              </a:rPr>
              <a:t>Loyalty integration: </a:t>
            </a:r>
            <a:r>
              <a:rPr lang="en-US" sz="3600" b="0">
                <a:solidFill>
                  <a:srgbClr val="341C5C"/>
                </a:solidFill>
                <a:latin typeface="Aptos"/>
                <a:cs typeface="Segoe UI"/>
              </a:rPr>
              <a:t>a modular approach</a:t>
            </a:r>
            <a:endParaRPr lang="en-IS" sz="3600" b="0">
              <a:solidFill>
                <a:srgbClr val="341C5C"/>
              </a:solidFill>
              <a:highlight>
                <a:srgbClr val="FFFF00"/>
              </a:highlight>
              <a:latin typeface="Aptos" panose="020B0004020202020204" pitchFamily="34" charset="0"/>
            </a:endParaRPr>
          </a:p>
        </p:txBody>
      </p:sp>
      <p:pic>
        <p:nvPicPr>
          <p:cNvPr id="5" name="Picture 3">
            <a:extLst>
              <a:ext uri="{FF2B5EF4-FFF2-40B4-BE49-F238E27FC236}">
                <a16:creationId xmlns:a16="http://schemas.microsoft.com/office/drawing/2014/main" id="{BE771D11-4357-3DD6-2C1B-DD64913EA0B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2194679" y="3724179"/>
            <a:ext cx="2590383" cy="934875"/>
          </a:xfrm>
          <a:prstGeom prst="rect">
            <a:avLst/>
          </a:prstGeom>
        </p:spPr>
      </p:pic>
      <p:pic>
        <p:nvPicPr>
          <p:cNvPr id="6" name="Picture 4">
            <a:extLst>
              <a:ext uri="{FF2B5EF4-FFF2-40B4-BE49-F238E27FC236}">
                <a16:creationId xmlns:a16="http://schemas.microsoft.com/office/drawing/2014/main" id="{181BC7F9-6201-903D-BA6F-1511F6A061F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2192695" y="2941749"/>
            <a:ext cx="1935853" cy="929209"/>
          </a:xfrm>
          <a:prstGeom prst="rect">
            <a:avLst/>
          </a:prstGeom>
        </p:spPr>
      </p:pic>
      <p:pic>
        <p:nvPicPr>
          <p:cNvPr id="7" name="Picture 7">
            <a:extLst>
              <a:ext uri="{FF2B5EF4-FFF2-40B4-BE49-F238E27FC236}">
                <a16:creationId xmlns:a16="http://schemas.microsoft.com/office/drawing/2014/main" id="{90E47653-01E5-0851-A317-C3C61A4124A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p:blipFill>
        <p:spPr>
          <a:xfrm>
            <a:off x="4128549" y="2933250"/>
            <a:ext cx="657264" cy="937708"/>
          </a:xfrm>
          <a:prstGeom prst="rect">
            <a:avLst/>
          </a:prstGeom>
        </p:spPr>
      </p:pic>
      <p:pic>
        <p:nvPicPr>
          <p:cNvPr id="8" name="Picture 6">
            <a:extLst>
              <a:ext uri="{FF2B5EF4-FFF2-40B4-BE49-F238E27FC236}">
                <a16:creationId xmlns:a16="http://schemas.microsoft.com/office/drawing/2014/main" id="{CB2DCCAB-895A-2953-1E53-50C724CF38F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
              </a:ext>
            </a:extLst>
          </a:blip>
          <a:srcRect/>
          <a:stretch/>
        </p:blipFill>
        <p:spPr>
          <a:xfrm>
            <a:off x="2194302" y="2546707"/>
            <a:ext cx="2590760" cy="541094"/>
          </a:xfrm>
          <a:prstGeom prst="rect">
            <a:avLst/>
          </a:prstGeom>
        </p:spPr>
      </p:pic>
      <p:pic>
        <p:nvPicPr>
          <p:cNvPr id="9" name="Picture 9">
            <a:extLst>
              <a:ext uri="{FF2B5EF4-FFF2-40B4-BE49-F238E27FC236}">
                <a16:creationId xmlns:a16="http://schemas.microsoft.com/office/drawing/2014/main" id="{F3810C3E-9A85-19A8-6C64-61A3FDB556F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p:blipFill>
        <p:spPr>
          <a:xfrm>
            <a:off x="2194302" y="2153653"/>
            <a:ext cx="1303840" cy="541094"/>
          </a:xfrm>
          <a:prstGeom prst="rect">
            <a:avLst/>
          </a:prstGeom>
        </p:spPr>
      </p:pic>
      <p:pic>
        <p:nvPicPr>
          <p:cNvPr id="10" name="Picture 5">
            <a:extLst>
              <a:ext uri="{FF2B5EF4-FFF2-40B4-BE49-F238E27FC236}">
                <a16:creationId xmlns:a16="http://schemas.microsoft.com/office/drawing/2014/main" id="{47D240FC-14AC-A3F6-FB31-61B5CC7C8A8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a:stretch/>
        </p:blipFill>
        <p:spPr>
          <a:xfrm>
            <a:off x="3494494" y="1765538"/>
            <a:ext cx="1290568" cy="929209"/>
          </a:xfrm>
          <a:prstGeom prst="rect">
            <a:avLst/>
          </a:prstGeom>
        </p:spPr>
      </p:pic>
      <p:grpSp>
        <p:nvGrpSpPr>
          <p:cNvPr id="11" name="Group 10">
            <a:extLst>
              <a:ext uri="{FF2B5EF4-FFF2-40B4-BE49-F238E27FC236}">
                <a16:creationId xmlns:a16="http://schemas.microsoft.com/office/drawing/2014/main" id="{7E55B425-A9D2-6B31-87B9-555938280E10}"/>
              </a:ext>
            </a:extLst>
          </p:cNvPr>
          <p:cNvGrpSpPr/>
          <p:nvPr/>
        </p:nvGrpSpPr>
        <p:grpSpPr>
          <a:xfrm>
            <a:off x="4946338" y="3067778"/>
            <a:ext cx="2437481" cy="1591276"/>
            <a:chOff x="4946338" y="2803421"/>
            <a:chExt cx="2437481" cy="1591276"/>
          </a:xfrm>
        </p:grpSpPr>
        <p:pic>
          <p:nvPicPr>
            <p:cNvPr id="12" name="Graphic 11">
              <a:extLst>
                <a:ext uri="{FF2B5EF4-FFF2-40B4-BE49-F238E27FC236}">
                  <a16:creationId xmlns:a16="http://schemas.microsoft.com/office/drawing/2014/main" id="{2CDB4F4C-EC0D-4F16-0629-3D90894BAC91}"/>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4946338" y="2803421"/>
              <a:ext cx="2437481" cy="1591276"/>
            </a:xfrm>
            <a:prstGeom prst="rect">
              <a:avLst/>
            </a:prstGeom>
          </p:spPr>
        </p:pic>
        <p:sp>
          <p:nvSpPr>
            <p:cNvPr id="13" name="TextBox 12">
              <a:extLst>
                <a:ext uri="{FF2B5EF4-FFF2-40B4-BE49-F238E27FC236}">
                  <a16:creationId xmlns:a16="http://schemas.microsoft.com/office/drawing/2014/main" id="{EB89B00B-BB54-B4ED-27B1-D28DF0132519}"/>
                </a:ext>
              </a:extLst>
            </p:cNvPr>
            <p:cNvSpPr txBox="1"/>
            <p:nvPr/>
          </p:nvSpPr>
          <p:spPr>
            <a:xfrm flipH="1">
              <a:off x="5098791" y="3563381"/>
              <a:ext cx="2132575" cy="664797"/>
            </a:xfrm>
            <a:prstGeom prst="rect">
              <a:avLst/>
            </a:prstGeom>
            <a:no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dirty="0">
                  <a:solidFill>
                    <a:srgbClr val="1C143D"/>
                  </a:solidFill>
                  <a:latin typeface="Aptos" panose="020B0004020202020204" pitchFamily="34" charset="0"/>
                </a:rPr>
                <a:t>Run all your business with an</a:t>
              </a:r>
              <a:r>
                <a:rPr kumimoji="0" lang="en-US" sz="1600" i="0" u="none" strike="noStrike" kern="1200" cap="none" spc="0" normalizeH="0" baseline="0" noProof="0" dirty="0">
                  <a:ln>
                    <a:noFill/>
                  </a:ln>
                  <a:solidFill>
                    <a:srgbClr val="1C143D"/>
                  </a:solidFill>
                  <a:effectLst/>
                  <a:uLnTx/>
                  <a:uFillTx/>
                  <a:latin typeface="Aptos" panose="020B0004020202020204" pitchFamily="34" charset="0"/>
                </a:rPr>
                <a:t> end-to-end loyalty solution</a:t>
              </a:r>
            </a:p>
          </p:txBody>
        </p:sp>
        <p:pic>
          <p:nvPicPr>
            <p:cNvPr id="14" name="Graphic 13">
              <a:extLst>
                <a:ext uri="{FF2B5EF4-FFF2-40B4-BE49-F238E27FC236}">
                  <a16:creationId xmlns:a16="http://schemas.microsoft.com/office/drawing/2014/main" id="{6F825A54-C252-8B9C-FEFF-AFA58AA8142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5887373" y="2888399"/>
              <a:ext cx="555410" cy="555410"/>
            </a:xfrm>
            <a:prstGeom prst="rect">
              <a:avLst/>
            </a:prstGeom>
          </p:spPr>
        </p:pic>
      </p:grpSp>
      <p:grpSp>
        <p:nvGrpSpPr>
          <p:cNvPr id="15" name="Group 14">
            <a:extLst>
              <a:ext uri="{FF2B5EF4-FFF2-40B4-BE49-F238E27FC236}">
                <a16:creationId xmlns:a16="http://schemas.microsoft.com/office/drawing/2014/main" id="{E7414899-A220-BCFE-DF95-C12971541B40}"/>
              </a:ext>
            </a:extLst>
          </p:cNvPr>
          <p:cNvGrpSpPr/>
          <p:nvPr/>
        </p:nvGrpSpPr>
        <p:grpSpPr>
          <a:xfrm>
            <a:off x="7536948" y="3067778"/>
            <a:ext cx="2307214" cy="1592455"/>
            <a:chOff x="7536948" y="2803421"/>
            <a:chExt cx="2307214" cy="1592455"/>
          </a:xfrm>
          <a:solidFill>
            <a:srgbClr val="075979"/>
          </a:solidFill>
        </p:grpSpPr>
        <p:sp>
          <p:nvSpPr>
            <p:cNvPr id="16" name="Freeform 15">
              <a:extLst>
                <a:ext uri="{FF2B5EF4-FFF2-40B4-BE49-F238E27FC236}">
                  <a16:creationId xmlns:a16="http://schemas.microsoft.com/office/drawing/2014/main" id="{F5755C2D-1BDE-EC17-6015-E5E952729A3C}"/>
                </a:ext>
              </a:extLst>
            </p:cNvPr>
            <p:cNvSpPr/>
            <p:nvPr/>
          </p:nvSpPr>
          <p:spPr>
            <a:xfrm>
              <a:off x="7536948" y="2803421"/>
              <a:ext cx="2307214" cy="1592455"/>
            </a:xfrm>
            <a:custGeom>
              <a:avLst/>
              <a:gdLst>
                <a:gd name="connsiteX0" fmla="*/ 145928 w 2307214"/>
                <a:gd name="connsiteY0" fmla="*/ 0 h 1592455"/>
                <a:gd name="connsiteX1" fmla="*/ 1246676 w 2307214"/>
                <a:gd name="connsiteY1" fmla="*/ 0 h 1592455"/>
                <a:gd name="connsiteX2" fmla="*/ 1356404 w 2307214"/>
                <a:gd name="connsiteY2" fmla="*/ 0 h 1592455"/>
                <a:gd name="connsiteX3" fmla="*/ 2161286 w 2307214"/>
                <a:gd name="connsiteY3" fmla="*/ 0 h 1592455"/>
                <a:gd name="connsiteX4" fmla="*/ 2307214 w 2307214"/>
                <a:gd name="connsiteY4" fmla="*/ 146096 h 1592455"/>
                <a:gd name="connsiteX5" fmla="*/ 2307214 w 2307214"/>
                <a:gd name="connsiteY5" fmla="*/ 1446359 h 1592455"/>
                <a:gd name="connsiteX6" fmla="*/ 2161286 w 2307214"/>
                <a:gd name="connsiteY6" fmla="*/ 1592455 h 1592455"/>
                <a:gd name="connsiteX7" fmla="*/ 1356404 w 2307214"/>
                <a:gd name="connsiteY7" fmla="*/ 1592455 h 1592455"/>
                <a:gd name="connsiteX8" fmla="*/ 1246676 w 2307214"/>
                <a:gd name="connsiteY8" fmla="*/ 1592455 h 1592455"/>
                <a:gd name="connsiteX9" fmla="*/ 145928 w 2307214"/>
                <a:gd name="connsiteY9" fmla="*/ 1592455 h 1592455"/>
                <a:gd name="connsiteX10" fmla="*/ 0 w 2307214"/>
                <a:gd name="connsiteY10" fmla="*/ 1446359 h 1592455"/>
                <a:gd name="connsiteX11" fmla="*/ 0 w 2307214"/>
                <a:gd name="connsiteY11" fmla="*/ 146096 h 1592455"/>
                <a:gd name="connsiteX12" fmla="*/ 145928 w 2307214"/>
                <a:gd name="connsiteY12" fmla="*/ 0 h 159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7214" h="1592455">
                  <a:moveTo>
                    <a:pt x="145928" y="0"/>
                  </a:moveTo>
                  <a:lnTo>
                    <a:pt x="1246676" y="0"/>
                  </a:lnTo>
                  <a:lnTo>
                    <a:pt x="1356404" y="0"/>
                  </a:lnTo>
                  <a:lnTo>
                    <a:pt x="2161286" y="0"/>
                  </a:lnTo>
                  <a:cubicBezTo>
                    <a:pt x="2241880" y="0"/>
                    <a:pt x="2307214" y="65410"/>
                    <a:pt x="2307214" y="146096"/>
                  </a:cubicBezTo>
                  <a:lnTo>
                    <a:pt x="2307214" y="1446359"/>
                  </a:lnTo>
                  <a:cubicBezTo>
                    <a:pt x="2307214" y="1527046"/>
                    <a:pt x="2241880" y="1592455"/>
                    <a:pt x="2161286" y="1592455"/>
                  </a:cubicBezTo>
                  <a:lnTo>
                    <a:pt x="1356404" y="1592455"/>
                  </a:lnTo>
                  <a:lnTo>
                    <a:pt x="1246676" y="1592455"/>
                  </a:lnTo>
                  <a:lnTo>
                    <a:pt x="145928" y="1592455"/>
                  </a:lnTo>
                  <a:cubicBezTo>
                    <a:pt x="65334" y="1592455"/>
                    <a:pt x="0" y="1527045"/>
                    <a:pt x="0" y="1446359"/>
                  </a:cubicBezTo>
                  <a:lnTo>
                    <a:pt x="0" y="146096"/>
                  </a:lnTo>
                  <a:cubicBezTo>
                    <a:pt x="0" y="65409"/>
                    <a:pt x="65334" y="0"/>
                    <a:pt x="145928" y="0"/>
                  </a:cubicBezTo>
                  <a:close/>
                </a:path>
              </a:pathLst>
            </a:custGeom>
            <a:grpFill/>
            <a:ln w="4439" cap="flat">
              <a:noFill/>
              <a:prstDash val="solid"/>
              <a:miter/>
            </a:ln>
          </p:spPr>
          <p:txBody>
            <a:bodyPr rtlCol="0" anchor="ctr"/>
            <a:lstStyle/>
            <a:p>
              <a:endParaRPr lang="en-IS">
                <a:solidFill>
                  <a:srgbClr val="1C143D"/>
                </a:solidFill>
              </a:endParaRPr>
            </a:p>
          </p:txBody>
        </p:sp>
        <p:sp>
          <p:nvSpPr>
            <p:cNvPr id="17" name="TextBox 16">
              <a:extLst>
                <a:ext uri="{FF2B5EF4-FFF2-40B4-BE49-F238E27FC236}">
                  <a16:creationId xmlns:a16="http://schemas.microsoft.com/office/drawing/2014/main" id="{4D3140D2-E858-743F-B229-334FE104EDC1}"/>
                </a:ext>
              </a:extLst>
            </p:cNvPr>
            <p:cNvSpPr txBox="1"/>
            <p:nvPr/>
          </p:nvSpPr>
          <p:spPr>
            <a:xfrm flipH="1">
              <a:off x="7650026" y="3563381"/>
              <a:ext cx="2069798" cy="664797"/>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1C143D"/>
                  </a:solidFill>
                  <a:latin typeface="Aptos" panose="020B0004020202020204" pitchFamily="34" charset="0"/>
                </a:rPr>
                <a:t>Centralize management</a:t>
              </a:r>
              <a:br>
                <a:rPr lang="en-US" sz="1600">
                  <a:solidFill>
                    <a:srgbClr val="1C143D"/>
                  </a:solidFill>
                  <a:latin typeface="Aptos" panose="020B0004020202020204" pitchFamily="34" charset="0"/>
                </a:rPr>
              </a:br>
              <a:r>
                <a:rPr lang="en-US" sz="1600">
                  <a:solidFill>
                    <a:srgbClr val="1C143D"/>
                  </a:solidFill>
                  <a:latin typeface="Aptos" panose="020B0004020202020204" pitchFamily="34" charset="0"/>
                </a:rPr>
                <a:t>&amp; visibility</a:t>
              </a:r>
            </a:p>
          </p:txBody>
        </p:sp>
        <p:pic>
          <p:nvPicPr>
            <p:cNvPr id="18" name="Graphic 17">
              <a:extLst>
                <a:ext uri="{FF2B5EF4-FFF2-40B4-BE49-F238E27FC236}">
                  <a16:creationId xmlns:a16="http://schemas.microsoft.com/office/drawing/2014/main" id="{1256A639-56C1-0F95-7F61-E4F767AE1FD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8450677" y="2933905"/>
              <a:ext cx="464400" cy="464398"/>
            </a:xfrm>
            <a:prstGeom prst="rect">
              <a:avLst/>
            </a:prstGeom>
          </p:spPr>
        </p:pic>
      </p:grpSp>
      <p:grpSp>
        <p:nvGrpSpPr>
          <p:cNvPr id="19" name="Group 18">
            <a:extLst>
              <a:ext uri="{FF2B5EF4-FFF2-40B4-BE49-F238E27FC236}">
                <a16:creationId xmlns:a16="http://schemas.microsoft.com/office/drawing/2014/main" id="{2718F4A0-6503-C2FE-ED75-8347959A35E9}"/>
              </a:ext>
            </a:extLst>
          </p:cNvPr>
          <p:cNvGrpSpPr/>
          <p:nvPr/>
        </p:nvGrpSpPr>
        <p:grpSpPr>
          <a:xfrm>
            <a:off x="7407551" y="4838581"/>
            <a:ext cx="2436611" cy="1592455"/>
            <a:chOff x="7407551" y="4574224"/>
            <a:chExt cx="2436611" cy="1592455"/>
          </a:xfrm>
        </p:grpSpPr>
        <p:sp>
          <p:nvSpPr>
            <p:cNvPr id="20" name="Freeform 19">
              <a:extLst>
                <a:ext uri="{FF2B5EF4-FFF2-40B4-BE49-F238E27FC236}">
                  <a16:creationId xmlns:a16="http://schemas.microsoft.com/office/drawing/2014/main" id="{9AE115C7-3F39-D480-864E-B108660F19B6}"/>
                </a:ext>
              </a:extLst>
            </p:cNvPr>
            <p:cNvSpPr/>
            <p:nvPr/>
          </p:nvSpPr>
          <p:spPr>
            <a:xfrm>
              <a:off x="7407551" y="4574224"/>
              <a:ext cx="2436611" cy="1592455"/>
            </a:xfrm>
            <a:custGeom>
              <a:avLst/>
              <a:gdLst>
                <a:gd name="connsiteX0" fmla="*/ 145928 w 2307214"/>
                <a:gd name="connsiteY0" fmla="*/ 0 h 1592455"/>
                <a:gd name="connsiteX1" fmla="*/ 1246676 w 2307214"/>
                <a:gd name="connsiteY1" fmla="*/ 0 h 1592455"/>
                <a:gd name="connsiteX2" fmla="*/ 1356404 w 2307214"/>
                <a:gd name="connsiteY2" fmla="*/ 0 h 1592455"/>
                <a:gd name="connsiteX3" fmla="*/ 2161286 w 2307214"/>
                <a:gd name="connsiteY3" fmla="*/ 0 h 1592455"/>
                <a:gd name="connsiteX4" fmla="*/ 2307214 w 2307214"/>
                <a:gd name="connsiteY4" fmla="*/ 146096 h 1592455"/>
                <a:gd name="connsiteX5" fmla="*/ 2307214 w 2307214"/>
                <a:gd name="connsiteY5" fmla="*/ 1446359 h 1592455"/>
                <a:gd name="connsiteX6" fmla="*/ 2161286 w 2307214"/>
                <a:gd name="connsiteY6" fmla="*/ 1592455 h 1592455"/>
                <a:gd name="connsiteX7" fmla="*/ 1356404 w 2307214"/>
                <a:gd name="connsiteY7" fmla="*/ 1592455 h 1592455"/>
                <a:gd name="connsiteX8" fmla="*/ 1246676 w 2307214"/>
                <a:gd name="connsiteY8" fmla="*/ 1592455 h 1592455"/>
                <a:gd name="connsiteX9" fmla="*/ 145928 w 2307214"/>
                <a:gd name="connsiteY9" fmla="*/ 1592455 h 1592455"/>
                <a:gd name="connsiteX10" fmla="*/ 0 w 2307214"/>
                <a:gd name="connsiteY10" fmla="*/ 1446359 h 1592455"/>
                <a:gd name="connsiteX11" fmla="*/ 0 w 2307214"/>
                <a:gd name="connsiteY11" fmla="*/ 146096 h 1592455"/>
                <a:gd name="connsiteX12" fmla="*/ 145928 w 2307214"/>
                <a:gd name="connsiteY12" fmla="*/ 0 h 159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7214" h="1592455">
                  <a:moveTo>
                    <a:pt x="145928" y="0"/>
                  </a:moveTo>
                  <a:lnTo>
                    <a:pt x="1246676" y="0"/>
                  </a:lnTo>
                  <a:lnTo>
                    <a:pt x="1356404" y="0"/>
                  </a:lnTo>
                  <a:lnTo>
                    <a:pt x="2161286" y="0"/>
                  </a:lnTo>
                  <a:cubicBezTo>
                    <a:pt x="2241880" y="0"/>
                    <a:pt x="2307214" y="65410"/>
                    <a:pt x="2307214" y="146096"/>
                  </a:cubicBezTo>
                  <a:lnTo>
                    <a:pt x="2307214" y="1446359"/>
                  </a:lnTo>
                  <a:cubicBezTo>
                    <a:pt x="2307214" y="1527046"/>
                    <a:pt x="2241880" y="1592455"/>
                    <a:pt x="2161286" y="1592455"/>
                  </a:cubicBezTo>
                  <a:lnTo>
                    <a:pt x="1356404" y="1592455"/>
                  </a:lnTo>
                  <a:lnTo>
                    <a:pt x="1246676" y="1592455"/>
                  </a:lnTo>
                  <a:lnTo>
                    <a:pt x="145928" y="1592455"/>
                  </a:lnTo>
                  <a:cubicBezTo>
                    <a:pt x="65334" y="1592455"/>
                    <a:pt x="0" y="1527045"/>
                    <a:pt x="0" y="1446359"/>
                  </a:cubicBezTo>
                  <a:lnTo>
                    <a:pt x="0" y="146096"/>
                  </a:lnTo>
                  <a:cubicBezTo>
                    <a:pt x="0" y="65409"/>
                    <a:pt x="65334" y="0"/>
                    <a:pt x="145928" y="0"/>
                  </a:cubicBezTo>
                  <a:close/>
                </a:path>
              </a:pathLst>
            </a:custGeom>
            <a:solidFill>
              <a:srgbClr val="88BDC9"/>
            </a:solidFill>
            <a:ln w="4439" cap="flat">
              <a:noFill/>
              <a:prstDash val="solid"/>
              <a:miter/>
            </a:ln>
          </p:spPr>
          <p:txBody>
            <a:bodyPr rtlCol="0" anchor="ctr"/>
            <a:lstStyle/>
            <a:p>
              <a:endParaRPr lang="en-IS">
                <a:solidFill>
                  <a:srgbClr val="1C143D"/>
                </a:solidFill>
              </a:endParaRPr>
            </a:p>
          </p:txBody>
        </p:sp>
        <p:sp>
          <p:nvSpPr>
            <p:cNvPr id="21" name="TextBox 20">
              <a:extLst>
                <a:ext uri="{FF2B5EF4-FFF2-40B4-BE49-F238E27FC236}">
                  <a16:creationId xmlns:a16="http://schemas.microsoft.com/office/drawing/2014/main" id="{F813D0F3-1979-74AA-3D9E-2B889DB77FDA}"/>
                </a:ext>
              </a:extLst>
            </p:cNvPr>
            <p:cNvSpPr txBox="1"/>
            <p:nvPr/>
          </p:nvSpPr>
          <p:spPr>
            <a:xfrm flipH="1">
              <a:off x="7589336" y="5255146"/>
              <a:ext cx="2081788" cy="887872"/>
            </a:xfrm>
            <a:prstGeom prst="rect">
              <a:avLst/>
            </a:prstGeom>
            <a:no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dirty="0">
                  <a:solidFill>
                    <a:srgbClr val="1C143D"/>
                  </a:solidFill>
                  <a:latin typeface="Aptos"/>
                </a:rPr>
                <a:t>Get consistent and reliable member data from your loyalty provider  </a:t>
              </a:r>
            </a:p>
          </p:txBody>
        </p:sp>
        <p:pic>
          <p:nvPicPr>
            <p:cNvPr id="22" name="Graphic 21">
              <a:extLst>
                <a:ext uri="{FF2B5EF4-FFF2-40B4-BE49-F238E27FC236}">
                  <a16:creationId xmlns:a16="http://schemas.microsoft.com/office/drawing/2014/main" id="{092E5FB0-158E-4BDB-7EAB-F925B00F537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8393656" y="4755938"/>
              <a:ext cx="464400" cy="464400"/>
            </a:xfrm>
            <a:prstGeom prst="rect">
              <a:avLst/>
            </a:prstGeom>
          </p:spPr>
        </p:pic>
      </p:grpSp>
      <p:grpSp>
        <p:nvGrpSpPr>
          <p:cNvPr id="23" name="Group 22">
            <a:extLst>
              <a:ext uri="{FF2B5EF4-FFF2-40B4-BE49-F238E27FC236}">
                <a16:creationId xmlns:a16="http://schemas.microsoft.com/office/drawing/2014/main" id="{23C7B023-555C-0425-738F-E6A75957B702}"/>
              </a:ext>
            </a:extLst>
          </p:cNvPr>
          <p:cNvGrpSpPr/>
          <p:nvPr/>
        </p:nvGrpSpPr>
        <p:grpSpPr>
          <a:xfrm>
            <a:off x="4946338" y="4840459"/>
            <a:ext cx="2307214" cy="1592455"/>
            <a:chOff x="4946338" y="4576102"/>
            <a:chExt cx="2307214" cy="1592455"/>
          </a:xfrm>
        </p:grpSpPr>
        <p:sp>
          <p:nvSpPr>
            <p:cNvPr id="24" name="Freeform 23">
              <a:extLst>
                <a:ext uri="{FF2B5EF4-FFF2-40B4-BE49-F238E27FC236}">
                  <a16:creationId xmlns:a16="http://schemas.microsoft.com/office/drawing/2014/main" id="{7695E6F0-2DAD-A2A2-B496-8139873D03E0}"/>
                </a:ext>
              </a:extLst>
            </p:cNvPr>
            <p:cNvSpPr/>
            <p:nvPr/>
          </p:nvSpPr>
          <p:spPr>
            <a:xfrm>
              <a:off x="4946338" y="4576102"/>
              <a:ext cx="2307214" cy="1592455"/>
            </a:xfrm>
            <a:custGeom>
              <a:avLst/>
              <a:gdLst>
                <a:gd name="connsiteX0" fmla="*/ 145928 w 2307214"/>
                <a:gd name="connsiteY0" fmla="*/ 0 h 1592455"/>
                <a:gd name="connsiteX1" fmla="*/ 1246676 w 2307214"/>
                <a:gd name="connsiteY1" fmla="*/ 0 h 1592455"/>
                <a:gd name="connsiteX2" fmla="*/ 1356404 w 2307214"/>
                <a:gd name="connsiteY2" fmla="*/ 0 h 1592455"/>
                <a:gd name="connsiteX3" fmla="*/ 2161286 w 2307214"/>
                <a:gd name="connsiteY3" fmla="*/ 0 h 1592455"/>
                <a:gd name="connsiteX4" fmla="*/ 2307214 w 2307214"/>
                <a:gd name="connsiteY4" fmla="*/ 146096 h 1592455"/>
                <a:gd name="connsiteX5" fmla="*/ 2307214 w 2307214"/>
                <a:gd name="connsiteY5" fmla="*/ 1446359 h 1592455"/>
                <a:gd name="connsiteX6" fmla="*/ 2161286 w 2307214"/>
                <a:gd name="connsiteY6" fmla="*/ 1592455 h 1592455"/>
                <a:gd name="connsiteX7" fmla="*/ 1356404 w 2307214"/>
                <a:gd name="connsiteY7" fmla="*/ 1592455 h 1592455"/>
                <a:gd name="connsiteX8" fmla="*/ 1246676 w 2307214"/>
                <a:gd name="connsiteY8" fmla="*/ 1592455 h 1592455"/>
                <a:gd name="connsiteX9" fmla="*/ 145928 w 2307214"/>
                <a:gd name="connsiteY9" fmla="*/ 1592455 h 1592455"/>
                <a:gd name="connsiteX10" fmla="*/ 0 w 2307214"/>
                <a:gd name="connsiteY10" fmla="*/ 1446359 h 1592455"/>
                <a:gd name="connsiteX11" fmla="*/ 0 w 2307214"/>
                <a:gd name="connsiteY11" fmla="*/ 146096 h 1592455"/>
                <a:gd name="connsiteX12" fmla="*/ 145928 w 2307214"/>
                <a:gd name="connsiteY12" fmla="*/ 0 h 159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7214" h="1592455">
                  <a:moveTo>
                    <a:pt x="145928" y="0"/>
                  </a:moveTo>
                  <a:lnTo>
                    <a:pt x="1246676" y="0"/>
                  </a:lnTo>
                  <a:lnTo>
                    <a:pt x="1356404" y="0"/>
                  </a:lnTo>
                  <a:lnTo>
                    <a:pt x="2161286" y="0"/>
                  </a:lnTo>
                  <a:cubicBezTo>
                    <a:pt x="2241880" y="0"/>
                    <a:pt x="2307214" y="65410"/>
                    <a:pt x="2307214" y="146096"/>
                  </a:cubicBezTo>
                  <a:lnTo>
                    <a:pt x="2307214" y="1446359"/>
                  </a:lnTo>
                  <a:cubicBezTo>
                    <a:pt x="2307214" y="1527046"/>
                    <a:pt x="2241880" y="1592455"/>
                    <a:pt x="2161286" y="1592455"/>
                  </a:cubicBezTo>
                  <a:lnTo>
                    <a:pt x="1356404" y="1592455"/>
                  </a:lnTo>
                  <a:lnTo>
                    <a:pt x="1246676" y="1592455"/>
                  </a:lnTo>
                  <a:lnTo>
                    <a:pt x="145928" y="1592455"/>
                  </a:lnTo>
                  <a:cubicBezTo>
                    <a:pt x="65334" y="1592455"/>
                    <a:pt x="0" y="1527045"/>
                    <a:pt x="0" y="1446359"/>
                  </a:cubicBezTo>
                  <a:lnTo>
                    <a:pt x="0" y="146096"/>
                  </a:lnTo>
                  <a:cubicBezTo>
                    <a:pt x="0" y="65409"/>
                    <a:pt x="65334" y="0"/>
                    <a:pt x="145928" y="0"/>
                  </a:cubicBezTo>
                  <a:close/>
                </a:path>
              </a:pathLst>
            </a:custGeom>
            <a:solidFill>
              <a:srgbClr val="075979"/>
            </a:solidFill>
            <a:ln w="4439" cap="flat">
              <a:noFill/>
              <a:prstDash val="solid"/>
              <a:miter/>
            </a:ln>
          </p:spPr>
          <p:txBody>
            <a:bodyPr rtlCol="0" anchor="ctr"/>
            <a:lstStyle/>
            <a:p>
              <a:endParaRPr lang="en-IS">
                <a:solidFill>
                  <a:srgbClr val="1C143D"/>
                </a:solidFill>
              </a:endParaRPr>
            </a:p>
          </p:txBody>
        </p:sp>
        <p:sp>
          <p:nvSpPr>
            <p:cNvPr id="25" name="TextBox 24">
              <a:extLst>
                <a:ext uri="{FF2B5EF4-FFF2-40B4-BE49-F238E27FC236}">
                  <a16:creationId xmlns:a16="http://schemas.microsoft.com/office/drawing/2014/main" id="{6EE64AD2-614C-1614-3B18-9D65A54E3D26}"/>
                </a:ext>
              </a:extLst>
            </p:cNvPr>
            <p:cNvSpPr txBox="1"/>
            <p:nvPr/>
          </p:nvSpPr>
          <p:spPr>
            <a:xfrm flipH="1">
              <a:off x="5336596" y="5472494"/>
              <a:ext cx="1526698" cy="443198"/>
            </a:xfrm>
            <a:prstGeom prst="rect">
              <a:avLst/>
            </a:prstGeom>
            <a:no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1C143D"/>
                  </a:solidFill>
                  <a:latin typeface="Aptos" panose="020B0004020202020204" pitchFamily="34" charset="0"/>
                </a:rPr>
                <a:t>Decrease cost of ownership</a:t>
              </a:r>
            </a:p>
          </p:txBody>
        </p:sp>
        <p:pic>
          <p:nvPicPr>
            <p:cNvPr id="26" name="Graphic 25">
              <a:extLst>
                <a:ext uri="{FF2B5EF4-FFF2-40B4-BE49-F238E27FC236}">
                  <a16:creationId xmlns:a16="http://schemas.microsoft.com/office/drawing/2014/main" id="{2F99B081-6734-DFA7-B663-8902CA30453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5827726" y="4842383"/>
              <a:ext cx="543600" cy="543600"/>
            </a:xfrm>
            <a:prstGeom prst="rect">
              <a:avLst/>
            </a:prstGeom>
          </p:spPr>
        </p:pic>
      </p:grpSp>
      <p:grpSp>
        <p:nvGrpSpPr>
          <p:cNvPr id="27" name="Group 26">
            <a:extLst>
              <a:ext uri="{FF2B5EF4-FFF2-40B4-BE49-F238E27FC236}">
                <a16:creationId xmlns:a16="http://schemas.microsoft.com/office/drawing/2014/main" id="{4F3D31C7-46CA-F227-387C-A2EA5E9BCF2D}"/>
              </a:ext>
            </a:extLst>
          </p:cNvPr>
          <p:cNvGrpSpPr/>
          <p:nvPr/>
        </p:nvGrpSpPr>
        <p:grpSpPr>
          <a:xfrm>
            <a:off x="2197327" y="4859484"/>
            <a:ext cx="2596753" cy="1591276"/>
            <a:chOff x="2197327" y="4595127"/>
            <a:chExt cx="2596753" cy="1591276"/>
          </a:xfrm>
        </p:grpSpPr>
        <p:pic>
          <p:nvPicPr>
            <p:cNvPr id="28" name="Graphic 27">
              <a:extLst>
                <a:ext uri="{FF2B5EF4-FFF2-40B4-BE49-F238E27FC236}">
                  <a16:creationId xmlns:a16="http://schemas.microsoft.com/office/drawing/2014/main" id="{ACE0FC71-A273-84CD-8729-5872DD8E3650}"/>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2197327" y="4595127"/>
              <a:ext cx="2596753" cy="1591276"/>
            </a:xfrm>
            <a:prstGeom prst="rect">
              <a:avLst/>
            </a:prstGeom>
          </p:spPr>
        </p:pic>
        <p:sp>
          <p:nvSpPr>
            <p:cNvPr id="29" name="TextBox 28">
              <a:extLst>
                <a:ext uri="{FF2B5EF4-FFF2-40B4-BE49-F238E27FC236}">
                  <a16:creationId xmlns:a16="http://schemas.microsoft.com/office/drawing/2014/main" id="{1DB8EB92-EF33-1046-F0CB-63A0078A80E0}"/>
                </a:ext>
              </a:extLst>
            </p:cNvPr>
            <p:cNvSpPr txBox="1"/>
            <p:nvPr/>
          </p:nvSpPr>
          <p:spPr>
            <a:xfrm flipH="1">
              <a:off x="2626951" y="5472494"/>
              <a:ext cx="1737505" cy="443198"/>
            </a:xfrm>
            <a:prstGeom prst="rect">
              <a:avLst/>
            </a:prstGeom>
            <a:no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a:solidFill>
                    <a:srgbClr val="1C143D"/>
                  </a:solidFill>
                  <a:latin typeface="Aptos" panose="020B0004020202020204" pitchFamily="34" charset="0"/>
                </a:rPr>
                <a:t>Add functionality as you need it</a:t>
              </a:r>
            </a:p>
          </p:txBody>
        </p:sp>
        <p:pic>
          <p:nvPicPr>
            <p:cNvPr id="30" name="Graphic 29">
              <a:extLst>
                <a:ext uri="{FF2B5EF4-FFF2-40B4-BE49-F238E27FC236}">
                  <a16:creationId xmlns:a16="http://schemas.microsoft.com/office/drawing/2014/main" id="{98947785-ED20-3962-0FDA-BF3E3020BA0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3171157" y="4777622"/>
              <a:ext cx="637050" cy="637050"/>
            </a:xfrm>
            <a:prstGeom prst="rect">
              <a:avLst/>
            </a:prstGeom>
          </p:spPr>
        </p:pic>
      </p:grpSp>
    </p:spTree>
    <p:extLst>
      <p:ext uri="{BB962C8B-B14F-4D97-AF65-F5344CB8AC3E}">
        <p14:creationId xmlns:p14="http://schemas.microsoft.com/office/powerpoint/2010/main" val="3928992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1" decel="50000" fill="hold" nodeType="withEffect">
                                  <p:stCondLst>
                                    <p:cond delay="10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par>
                                <p:cTn id="13" presetID="2" presetClass="entr" presetSubtype="1" decel="50000" fill="hold" nodeType="withEffect">
                                  <p:stCondLst>
                                    <p:cond delay="20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0-#ppt_h/2"/>
                                          </p:val>
                                        </p:tav>
                                        <p:tav tm="100000">
                                          <p:val>
                                            <p:strVal val="#ppt_y"/>
                                          </p:val>
                                        </p:tav>
                                      </p:tavLst>
                                    </p:anim>
                                  </p:childTnLst>
                                </p:cTn>
                              </p:par>
                              <p:par>
                                <p:cTn id="17" presetID="2" presetClass="entr" presetSubtype="1" decel="50000" fill="hold" nodeType="withEffect">
                                  <p:stCondLst>
                                    <p:cond delay="30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0-#ppt_h/2"/>
                                          </p:val>
                                        </p:tav>
                                        <p:tav tm="100000">
                                          <p:val>
                                            <p:strVal val="#ppt_y"/>
                                          </p:val>
                                        </p:tav>
                                      </p:tavLst>
                                    </p:anim>
                                  </p:childTnLst>
                                </p:cTn>
                              </p:par>
                              <p:par>
                                <p:cTn id="21" presetID="2" presetClass="entr" presetSubtype="1" decel="50000" fill="hold" nodeType="withEffect">
                                  <p:stCondLst>
                                    <p:cond delay="50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0-#ppt_h/2"/>
                                          </p:val>
                                        </p:tav>
                                        <p:tav tm="100000">
                                          <p:val>
                                            <p:strVal val="#ppt_y"/>
                                          </p:val>
                                        </p:tav>
                                      </p:tavLst>
                                    </p:anim>
                                  </p:childTnLst>
                                </p:cTn>
                              </p:par>
                              <p:par>
                                <p:cTn id="25" presetID="2" presetClass="entr" presetSubtype="1" decel="50000" fill="hold" nodeType="withEffect">
                                  <p:stCondLst>
                                    <p:cond delay="40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0-#ppt_h/2"/>
                                          </p:val>
                                        </p:tav>
                                        <p:tav tm="100000">
                                          <p:val>
                                            <p:strVal val="#ppt_y"/>
                                          </p:val>
                                        </p:tav>
                                      </p:tavLst>
                                    </p:anim>
                                  </p:childTnLst>
                                </p:cTn>
                              </p:par>
                              <p:par>
                                <p:cTn id="29" presetID="2" presetClass="entr" presetSubtype="4" decel="50000" fill="hold"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par>
                                <p:cTn id="33" presetID="2" presetClass="entr" presetSubtype="4" decel="50000" fill="hold" nodeType="withEffect">
                                  <p:stCondLst>
                                    <p:cond delay="200"/>
                                  </p:stCondLst>
                                  <p:childTnLst>
                                    <p:set>
                                      <p:cBhvr>
                                        <p:cTn id="34" dur="1" fill="hold">
                                          <p:stCondLst>
                                            <p:cond delay="0"/>
                                          </p:stCondLst>
                                        </p:cTn>
                                        <p:tgtEl>
                                          <p:spTgt spid="15"/>
                                        </p:tgtEl>
                                        <p:attrNameLst>
                                          <p:attrName>style.visibility</p:attrName>
                                        </p:attrNameLst>
                                      </p:cBhvr>
                                      <p:to>
                                        <p:strVal val="visible"/>
                                      </p:to>
                                    </p:set>
                                    <p:anim calcmode="lin" valueType="num">
                                      <p:cBhvr additive="base">
                                        <p:cTn id="35" dur="500" fill="hold"/>
                                        <p:tgtEl>
                                          <p:spTgt spid="15"/>
                                        </p:tgtEl>
                                        <p:attrNameLst>
                                          <p:attrName>ppt_x</p:attrName>
                                        </p:attrNameLst>
                                      </p:cBhvr>
                                      <p:tavLst>
                                        <p:tav tm="0">
                                          <p:val>
                                            <p:strVal val="#ppt_x"/>
                                          </p:val>
                                        </p:tav>
                                        <p:tav tm="100000">
                                          <p:val>
                                            <p:strVal val="#ppt_x"/>
                                          </p:val>
                                        </p:tav>
                                      </p:tavLst>
                                    </p:anim>
                                    <p:anim calcmode="lin" valueType="num">
                                      <p:cBhvr additive="base">
                                        <p:cTn id="36" dur="500" fill="hold"/>
                                        <p:tgtEl>
                                          <p:spTgt spid="15"/>
                                        </p:tgtEl>
                                        <p:attrNameLst>
                                          <p:attrName>ppt_y</p:attrName>
                                        </p:attrNameLst>
                                      </p:cBhvr>
                                      <p:tavLst>
                                        <p:tav tm="0">
                                          <p:val>
                                            <p:strVal val="1+#ppt_h/2"/>
                                          </p:val>
                                        </p:tav>
                                        <p:tav tm="100000">
                                          <p:val>
                                            <p:strVal val="#ppt_y"/>
                                          </p:val>
                                        </p:tav>
                                      </p:tavLst>
                                    </p:anim>
                                  </p:childTnLst>
                                </p:cTn>
                              </p:par>
                              <p:par>
                                <p:cTn id="37" presetID="2" presetClass="entr" presetSubtype="4" decel="50000" fill="hold" nodeType="withEffect">
                                  <p:stCondLst>
                                    <p:cond delay="400"/>
                                  </p:stCondLst>
                                  <p:childTnLst>
                                    <p:set>
                                      <p:cBhvr>
                                        <p:cTn id="38" dur="1" fill="hold">
                                          <p:stCondLst>
                                            <p:cond delay="0"/>
                                          </p:stCondLst>
                                        </p:cTn>
                                        <p:tgtEl>
                                          <p:spTgt spid="27"/>
                                        </p:tgtEl>
                                        <p:attrNameLst>
                                          <p:attrName>style.visibility</p:attrName>
                                        </p:attrNameLst>
                                      </p:cBhvr>
                                      <p:to>
                                        <p:strVal val="visible"/>
                                      </p:to>
                                    </p:set>
                                    <p:anim calcmode="lin" valueType="num">
                                      <p:cBhvr additive="base">
                                        <p:cTn id="39" dur="500" fill="hold"/>
                                        <p:tgtEl>
                                          <p:spTgt spid="27"/>
                                        </p:tgtEl>
                                        <p:attrNameLst>
                                          <p:attrName>ppt_x</p:attrName>
                                        </p:attrNameLst>
                                      </p:cBhvr>
                                      <p:tavLst>
                                        <p:tav tm="0">
                                          <p:val>
                                            <p:strVal val="#ppt_x"/>
                                          </p:val>
                                        </p:tav>
                                        <p:tav tm="100000">
                                          <p:val>
                                            <p:strVal val="#ppt_x"/>
                                          </p:val>
                                        </p:tav>
                                      </p:tavLst>
                                    </p:anim>
                                    <p:anim calcmode="lin" valueType="num">
                                      <p:cBhvr additive="base">
                                        <p:cTn id="40" dur="500" fill="hold"/>
                                        <p:tgtEl>
                                          <p:spTgt spid="27"/>
                                        </p:tgtEl>
                                        <p:attrNameLst>
                                          <p:attrName>ppt_y</p:attrName>
                                        </p:attrNameLst>
                                      </p:cBhvr>
                                      <p:tavLst>
                                        <p:tav tm="0">
                                          <p:val>
                                            <p:strVal val="1+#ppt_h/2"/>
                                          </p:val>
                                        </p:tav>
                                        <p:tav tm="100000">
                                          <p:val>
                                            <p:strVal val="#ppt_y"/>
                                          </p:val>
                                        </p:tav>
                                      </p:tavLst>
                                    </p:anim>
                                  </p:childTnLst>
                                </p:cTn>
                              </p:par>
                              <p:par>
                                <p:cTn id="41" presetID="2" presetClass="entr" presetSubtype="4" decel="50000" fill="hold" nodeType="withEffect">
                                  <p:stCondLst>
                                    <p:cond delay="60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decel="50000" fill="hold" nodeType="withEffect">
                                  <p:stCondLst>
                                    <p:cond delay="800"/>
                                  </p:stCondLst>
                                  <p:childTnLst>
                                    <p:set>
                                      <p:cBhvr>
                                        <p:cTn id="46" dur="1" fill="hold">
                                          <p:stCondLst>
                                            <p:cond delay="0"/>
                                          </p:stCondLst>
                                        </p:cTn>
                                        <p:tgtEl>
                                          <p:spTgt spid="19"/>
                                        </p:tgtEl>
                                        <p:attrNameLst>
                                          <p:attrName>style.visibility</p:attrName>
                                        </p:attrNameLst>
                                      </p:cBhvr>
                                      <p:to>
                                        <p:strVal val="visible"/>
                                      </p:to>
                                    </p:set>
                                    <p:anim calcmode="lin" valueType="num">
                                      <p:cBhvr additive="base">
                                        <p:cTn id="47" dur="500" fill="hold"/>
                                        <p:tgtEl>
                                          <p:spTgt spid="19"/>
                                        </p:tgtEl>
                                        <p:attrNameLst>
                                          <p:attrName>ppt_x</p:attrName>
                                        </p:attrNameLst>
                                      </p:cBhvr>
                                      <p:tavLst>
                                        <p:tav tm="0">
                                          <p:val>
                                            <p:strVal val="#ppt_x"/>
                                          </p:val>
                                        </p:tav>
                                        <p:tav tm="100000">
                                          <p:val>
                                            <p:strVal val="#ppt_x"/>
                                          </p:val>
                                        </p:tav>
                                      </p:tavLst>
                                    </p:anim>
                                    <p:anim calcmode="lin" valueType="num">
                                      <p:cBhvr additive="base">
                                        <p:cTn id="4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3"/>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8EEF2928-D7F6-A1E0-A4DF-ECE5B960AAF2}"/>
              </a:ext>
            </a:extLst>
          </p:cNvPr>
          <p:cNvSpPr/>
          <p:nvPr/>
        </p:nvSpPr>
        <p:spPr>
          <a:xfrm>
            <a:off x="7323870" y="1"/>
            <a:ext cx="2269478" cy="880709"/>
          </a:xfrm>
          <a:custGeom>
            <a:avLst/>
            <a:gdLst>
              <a:gd name="connsiteX0" fmla="*/ 0 w 2269478"/>
              <a:gd name="connsiteY0" fmla="*/ 0 h 880709"/>
              <a:gd name="connsiteX1" fmla="*/ 2269478 w 2269478"/>
              <a:gd name="connsiteY1" fmla="*/ 0 h 880709"/>
              <a:gd name="connsiteX2" fmla="*/ 2229664 w 2269478"/>
              <a:gd name="connsiteY2" fmla="*/ 140629 h 880709"/>
              <a:gd name="connsiteX3" fmla="*/ 1129102 w 2269478"/>
              <a:gd name="connsiteY3" fmla="*/ 880709 h 880709"/>
              <a:gd name="connsiteX4" fmla="*/ 38971 w 2269478"/>
              <a:gd name="connsiteY4" fmla="*/ 140629 h 8807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9478" h="880709">
                <a:moveTo>
                  <a:pt x="0" y="0"/>
                </a:moveTo>
                <a:lnTo>
                  <a:pt x="2269478" y="0"/>
                </a:lnTo>
                <a:lnTo>
                  <a:pt x="2229664" y="140629"/>
                </a:lnTo>
                <a:cubicBezTo>
                  <a:pt x="2056515" y="584663"/>
                  <a:pt x="1645650" y="880709"/>
                  <a:pt x="1129102" y="880709"/>
                </a:cubicBezTo>
                <a:cubicBezTo>
                  <a:pt x="612556" y="880709"/>
                  <a:pt x="208643" y="584663"/>
                  <a:pt x="38971" y="140629"/>
                </a:cubicBezTo>
                <a:close/>
              </a:path>
            </a:pathLst>
          </a:custGeom>
          <a:solidFill>
            <a:srgbClr val="00706E"/>
          </a:solidFill>
          <a:ln w="9498" cap="flat">
            <a:noFill/>
            <a:prstDash val="solid"/>
            <a:miter/>
          </a:ln>
        </p:spPr>
        <p:txBody>
          <a:bodyPr rtlCol="0" anchor="ctr"/>
          <a:lstStyle/>
          <a:p>
            <a:endParaRPr lang="en-US">
              <a:solidFill>
                <a:schemeClr val="bg1"/>
              </a:solidFill>
              <a:latin typeface="Aptos" panose="020B0004020202020204" pitchFamily="34" charset="0"/>
            </a:endParaRPr>
          </a:p>
        </p:txBody>
      </p:sp>
      <p:grpSp>
        <p:nvGrpSpPr>
          <p:cNvPr id="3" name="Group 2">
            <a:extLst>
              <a:ext uri="{FF2B5EF4-FFF2-40B4-BE49-F238E27FC236}">
                <a16:creationId xmlns:a16="http://schemas.microsoft.com/office/drawing/2014/main" id="{9898D336-DC90-E22C-87C5-05AA61D02742}"/>
              </a:ext>
            </a:extLst>
          </p:cNvPr>
          <p:cNvGrpSpPr/>
          <p:nvPr/>
        </p:nvGrpSpPr>
        <p:grpSpPr>
          <a:xfrm>
            <a:off x="5051308" y="1583113"/>
            <a:ext cx="7146217" cy="5274889"/>
            <a:chOff x="5051308" y="1583113"/>
            <a:chExt cx="7146217" cy="5274889"/>
          </a:xfrm>
        </p:grpSpPr>
        <p:sp>
          <p:nvSpPr>
            <p:cNvPr id="4" name="Freeform 3">
              <a:extLst>
                <a:ext uri="{FF2B5EF4-FFF2-40B4-BE49-F238E27FC236}">
                  <a16:creationId xmlns:a16="http://schemas.microsoft.com/office/drawing/2014/main" id="{1BA4581A-0CB4-16B8-6719-D331B7133B8B}"/>
                </a:ext>
              </a:extLst>
            </p:cNvPr>
            <p:cNvSpPr/>
            <p:nvPr/>
          </p:nvSpPr>
          <p:spPr>
            <a:xfrm>
              <a:off x="10307244" y="1583113"/>
              <a:ext cx="1890280" cy="5274889"/>
            </a:xfrm>
            <a:custGeom>
              <a:avLst/>
              <a:gdLst>
                <a:gd name="connsiteX0" fmla="*/ 891002 w 891001"/>
                <a:gd name="connsiteY0" fmla="*/ 0 h 2486368"/>
                <a:gd name="connsiteX1" fmla="*/ 891002 w 891001"/>
                <a:gd name="connsiteY1" fmla="*/ 0 h 2486368"/>
                <a:gd name="connsiteX2" fmla="*/ 891002 w 891001"/>
                <a:gd name="connsiteY2" fmla="*/ 2486368 h 2486368"/>
                <a:gd name="connsiteX3" fmla="*/ 0 w 891001"/>
                <a:gd name="connsiteY3" fmla="*/ 2486368 h 2486368"/>
                <a:gd name="connsiteX4" fmla="*/ 0 w 891001"/>
                <a:gd name="connsiteY4" fmla="*/ 891406 h 2486368"/>
                <a:gd name="connsiteX5" fmla="*/ 891002 w 891001"/>
                <a:gd name="connsiteY5" fmla="*/ 0 h 2486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1001" h="2486368">
                  <a:moveTo>
                    <a:pt x="891002" y="0"/>
                  </a:moveTo>
                  <a:lnTo>
                    <a:pt x="891002" y="0"/>
                  </a:lnTo>
                  <a:lnTo>
                    <a:pt x="891002" y="2486368"/>
                  </a:lnTo>
                  <a:lnTo>
                    <a:pt x="0" y="2486368"/>
                  </a:lnTo>
                  <a:lnTo>
                    <a:pt x="0" y="891406"/>
                  </a:lnTo>
                  <a:cubicBezTo>
                    <a:pt x="0" y="399097"/>
                    <a:pt x="398916" y="0"/>
                    <a:pt x="891002" y="0"/>
                  </a:cubicBezTo>
                  <a:close/>
                </a:path>
              </a:pathLst>
            </a:custGeom>
            <a:solidFill>
              <a:srgbClr val="361D5C"/>
            </a:solidFill>
            <a:ln w="9498" cap="flat">
              <a:noFill/>
              <a:prstDash val="solid"/>
              <a:miter/>
            </a:ln>
          </p:spPr>
          <p:txBody>
            <a:bodyPr rtlCol="0" anchor="ctr"/>
            <a:lstStyle/>
            <a:p>
              <a:endParaRPr lang="en-US">
                <a:solidFill>
                  <a:schemeClr val="bg1"/>
                </a:solidFill>
                <a:latin typeface="Aptos" panose="020B0004020202020204" pitchFamily="34" charset="0"/>
              </a:endParaRPr>
            </a:p>
          </p:txBody>
        </p:sp>
        <p:sp>
          <p:nvSpPr>
            <p:cNvPr id="5" name="Freeform 4">
              <a:extLst>
                <a:ext uri="{FF2B5EF4-FFF2-40B4-BE49-F238E27FC236}">
                  <a16:creationId xmlns:a16="http://schemas.microsoft.com/office/drawing/2014/main" id="{85F128FC-6199-2918-2D7E-421F1C556E53}"/>
                </a:ext>
              </a:extLst>
            </p:cNvPr>
            <p:cNvSpPr/>
            <p:nvPr/>
          </p:nvSpPr>
          <p:spPr>
            <a:xfrm>
              <a:off x="5060361" y="2152351"/>
              <a:ext cx="7137164" cy="4705449"/>
            </a:xfrm>
            <a:custGeom>
              <a:avLst/>
              <a:gdLst>
                <a:gd name="connsiteX0" fmla="*/ 3095690 w 3364169"/>
                <a:gd name="connsiteY0" fmla="*/ 991941 h 2217957"/>
                <a:gd name="connsiteX1" fmla="*/ 3364169 w 3364169"/>
                <a:gd name="connsiteY1" fmla="*/ 814269 h 2217957"/>
                <a:gd name="connsiteX2" fmla="*/ 3364169 w 3364169"/>
                <a:gd name="connsiteY2" fmla="*/ 2197127 h 2217957"/>
                <a:gd name="connsiteX3" fmla="*/ 2183582 w 3364169"/>
                <a:gd name="connsiteY3" fmla="*/ 1285652 h 2217957"/>
                <a:gd name="connsiteX4" fmla="*/ 1748919 w 3364169"/>
                <a:gd name="connsiteY4" fmla="*/ 1364026 h 2217957"/>
                <a:gd name="connsiteX5" fmla="*/ 1692542 w 3364169"/>
                <a:gd name="connsiteY5" fmla="*/ 1360887 h 2217957"/>
                <a:gd name="connsiteX6" fmla="*/ 1215098 w 3364169"/>
                <a:gd name="connsiteY6" fmla="*/ 1606471 h 2217957"/>
                <a:gd name="connsiteX7" fmla="*/ 1111661 w 3364169"/>
                <a:gd name="connsiteY7" fmla="*/ 1962957 h 2217957"/>
                <a:gd name="connsiteX8" fmla="*/ 1111661 w 3364169"/>
                <a:gd name="connsiteY8" fmla="*/ 2217957 h 2217957"/>
                <a:gd name="connsiteX9" fmla="*/ 0 w 3364169"/>
                <a:gd name="connsiteY9" fmla="*/ 2217957 h 2217957"/>
                <a:gd name="connsiteX10" fmla="*/ 0 w 3364169"/>
                <a:gd name="connsiteY10" fmla="*/ 1807161 h 2217957"/>
                <a:gd name="connsiteX11" fmla="*/ 41831 w 3364169"/>
                <a:gd name="connsiteY11" fmla="*/ 1370209 h 2217957"/>
                <a:gd name="connsiteX12" fmla="*/ 1678947 w 3364169"/>
                <a:gd name="connsiteY12" fmla="*/ 0 h 2217957"/>
                <a:gd name="connsiteX13" fmla="*/ 3095690 w 3364169"/>
                <a:gd name="connsiteY13" fmla="*/ 991941 h 2217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64169" h="2217957">
                  <a:moveTo>
                    <a:pt x="3095690" y="991941"/>
                  </a:moveTo>
                  <a:lnTo>
                    <a:pt x="3364169" y="814269"/>
                  </a:lnTo>
                  <a:lnTo>
                    <a:pt x="3364169" y="2197127"/>
                  </a:lnTo>
                  <a:cubicBezTo>
                    <a:pt x="3308838" y="1659830"/>
                    <a:pt x="2833390" y="1285652"/>
                    <a:pt x="2183582" y="1285652"/>
                  </a:cubicBezTo>
                  <a:cubicBezTo>
                    <a:pt x="2024814" y="1285652"/>
                    <a:pt x="1879546" y="1313901"/>
                    <a:pt x="1748919" y="1364026"/>
                  </a:cubicBezTo>
                  <a:cubicBezTo>
                    <a:pt x="1730095" y="1361934"/>
                    <a:pt x="1711271" y="1360887"/>
                    <a:pt x="1692542" y="1360887"/>
                  </a:cubicBezTo>
                  <a:cubicBezTo>
                    <a:pt x="1489852" y="1360887"/>
                    <a:pt x="1317489" y="1452862"/>
                    <a:pt x="1215098" y="1606471"/>
                  </a:cubicBezTo>
                  <a:cubicBezTo>
                    <a:pt x="1149309" y="1703677"/>
                    <a:pt x="1111661" y="1824947"/>
                    <a:pt x="1111661" y="1962957"/>
                  </a:cubicBezTo>
                  <a:lnTo>
                    <a:pt x="1111661" y="2217957"/>
                  </a:lnTo>
                  <a:lnTo>
                    <a:pt x="0" y="2217957"/>
                  </a:lnTo>
                  <a:lnTo>
                    <a:pt x="0" y="1807161"/>
                  </a:lnTo>
                  <a:cubicBezTo>
                    <a:pt x="0" y="1653457"/>
                    <a:pt x="14641" y="1508219"/>
                    <a:pt x="41831" y="1370209"/>
                  </a:cubicBezTo>
                  <a:cubicBezTo>
                    <a:pt x="207919" y="533112"/>
                    <a:pt x="851453" y="0"/>
                    <a:pt x="1678947" y="0"/>
                  </a:cubicBezTo>
                  <a:cubicBezTo>
                    <a:pt x="2295385" y="0"/>
                    <a:pt x="2861626" y="389871"/>
                    <a:pt x="3095690" y="991941"/>
                  </a:cubicBezTo>
                  <a:close/>
                </a:path>
              </a:pathLst>
            </a:custGeom>
            <a:solidFill>
              <a:srgbClr val="EFBC6E"/>
            </a:solidFill>
            <a:ln w="9498" cap="flat">
              <a:noFill/>
              <a:prstDash val="solid"/>
              <a:miter/>
            </a:ln>
          </p:spPr>
          <p:txBody>
            <a:bodyPr rtlCol="0" anchor="ctr"/>
            <a:lstStyle/>
            <a:p>
              <a:endParaRPr lang="en-US">
                <a:solidFill>
                  <a:schemeClr val="bg1"/>
                </a:solidFill>
                <a:latin typeface="Aptos" panose="020B0004020202020204" pitchFamily="34" charset="0"/>
              </a:endParaRPr>
            </a:p>
          </p:txBody>
        </p:sp>
        <p:sp>
          <p:nvSpPr>
            <p:cNvPr id="6" name="Freeform 5">
              <a:extLst>
                <a:ext uri="{FF2B5EF4-FFF2-40B4-BE49-F238E27FC236}">
                  <a16:creationId xmlns:a16="http://schemas.microsoft.com/office/drawing/2014/main" id="{2F25B5FF-1741-F1F9-B107-D0E3706FCD45}"/>
                </a:ext>
              </a:extLst>
            </p:cNvPr>
            <p:cNvSpPr/>
            <p:nvPr/>
          </p:nvSpPr>
          <p:spPr>
            <a:xfrm>
              <a:off x="8770734" y="4879893"/>
              <a:ext cx="3426789" cy="1978107"/>
            </a:xfrm>
            <a:custGeom>
              <a:avLst/>
              <a:gdLst>
                <a:gd name="connsiteX0" fmla="*/ 434663 w 1615249"/>
                <a:gd name="connsiteY0" fmla="*/ 0 h 932399"/>
                <a:gd name="connsiteX1" fmla="*/ 1615250 w 1615249"/>
                <a:gd name="connsiteY1" fmla="*/ 911475 h 932399"/>
                <a:gd name="connsiteX2" fmla="*/ 1615250 w 1615249"/>
                <a:gd name="connsiteY2" fmla="*/ 932400 h 932399"/>
                <a:gd name="connsiteX3" fmla="*/ 524505 w 1615249"/>
                <a:gd name="connsiteY3" fmla="*/ 932400 h 932399"/>
                <a:gd name="connsiteX4" fmla="*/ 524505 w 1615249"/>
                <a:gd name="connsiteY4" fmla="*/ 677400 h 932399"/>
                <a:gd name="connsiteX5" fmla="*/ 0 w 1615249"/>
                <a:gd name="connsiteY5" fmla="*/ 78469 h 932399"/>
                <a:gd name="connsiteX6" fmla="*/ 434663 w 1615249"/>
                <a:gd name="connsiteY6" fmla="*/ 95 h 93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5249" h="932399">
                  <a:moveTo>
                    <a:pt x="434663" y="0"/>
                  </a:moveTo>
                  <a:cubicBezTo>
                    <a:pt x="1084471" y="0"/>
                    <a:pt x="1559919" y="374177"/>
                    <a:pt x="1615250" y="911475"/>
                  </a:cubicBezTo>
                  <a:lnTo>
                    <a:pt x="1615250" y="932400"/>
                  </a:lnTo>
                  <a:lnTo>
                    <a:pt x="524505" y="932400"/>
                  </a:lnTo>
                  <a:lnTo>
                    <a:pt x="524505" y="677400"/>
                  </a:lnTo>
                  <a:cubicBezTo>
                    <a:pt x="524505" y="343931"/>
                    <a:pt x="298807" y="104625"/>
                    <a:pt x="0" y="78469"/>
                  </a:cubicBezTo>
                  <a:cubicBezTo>
                    <a:pt x="130627" y="28344"/>
                    <a:pt x="275800" y="95"/>
                    <a:pt x="434663" y="95"/>
                  </a:cubicBezTo>
                  <a:close/>
                </a:path>
              </a:pathLst>
            </a:custGeom>
            <a:solidFill>
              <a:srgbClr val="00706E"/>
            </a:solidFill>
            <a:ln w="9498" cap="flat">
              <a:noFill/>
              <a:prstDash val="solid"/>
              <a:miter/>
            </a:ln>
          </p:spPr>
          <p:txBody>
            <a:bodyPr rtlCol="0" anchor="ctr"/>
            <a:lstStyle/>
            <a:p>
              <a:endParaRPr lang="en-US">
                <a:solidFill>
                  <a:schemeClr val="bg1"/>
                </a:solidFill>
                <a:latin typeface="Aptos" panose="020B0004020202020204" pitchFamily="34" charset="0"/>
              </a:endParaRPr>
            </a:p>
          </p:txBody>
        </p:sp>
        <p:sp>
          <p:nvSpPr>
            <p:cNvPr id="7" name="Freeform 6">
              <a:extLst>
                <a:ext uri="{FF2B5EF4-FFF2-40B4-BE49-F238E27FC236}">
                  <a16:creationId xmlns:a16="http://schemas.microsoft.com/office/drawing/2014/main" id="{51F04797-D67A-DE5D-92C9-5C3C95AAC919}"/>
                </a:ext>
              </a:extLst>
            </p:cNvPr>
            <p:cNvSpPr/>
            <p:nvPr/>
          </p:nvSpPr>
          <p:spPr>
            <a:xfrm>
              <a:off x="5051308" y="5045964"/>
              <a:ext cx="4823121" cy="1811836"/>
            </a:xfrm>
            <a:custGeom>
              <a:avLst/>
              <a:gdLst>
                <a:gd name="connsiteX0" fmla="*/ 1748919 w 2273423"/>
                <a:gd name="connsiteY0" fmla="*/ 95 h 854026"/>
                <a:gd name="connsiteX1" fmla="*/ 2273424 w 2273423"/>
                <a:gd name="connsiteY1" fmla="*/ 599026 h 854026"/>
                <a:gd name="connsiteX2" fmla="*/ 2273424 w 2273423"/>
                <a:gd name="connsiteY2" fmla="*/ 854026 h 854026"/>
                <a:gd name="connsiteX3" fmla="*/ 0 w 2273423"/>
                <a:gd name="connsiteY3" fmla="*/ 854026 h 854026"/>
                <a:gd name="connsiteX4" fmla="*/ 0 w 2273423"/>
                <a:gd name="connsiteY4" fmla="*/ 443230 h 854026"/>
                <a:gd name="connsiteX5" fmla="*/ 41831 w 2273423"/>
                <a:gd name="connsiteY5" fmla="*/ 6278 h 854026"/>
                <a:gd name="connsiteX6" fmla="*/ 1215098 w 2273423"/>
                <a:gd name="connsiteY6" fmla="*/ 6278 h 854026"/>
                <a:gd name="connsiteX7" fmla="*/ 1215098 w 2273423"/>
                <a:gd name="connsiteY7" fmla="*/ 416027 h 854026"/>
                <a:gd name="connsiteX8" fmla="*/ 1749014 w 2273423"/>
                <a:gd name="connsiteY8" fmla="*/ 0 h 85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423" h="854026">
                  <a:moveTo>
                    <a:pt x="1748919" y="95"/>
                  </a:moveTo>
                  <a:cubicBezTo>
                    <a:pt x="2047726" y="26251"/>
                    <a:pt x="2273424" y="265557"/>
                    <a:pt x="2273424" y="599026"/>
                  </a:cubicBezTo>
                  <a:lnTo>
                    <a:pt x="2273424" y="854026"/>
                  </a:lnTo>
                  <a:lnTo>
                    <a:pt x="0" y="854026"/>
                  </a:lnTo>
                  <a:lnTo>
                    <a:pt x="0" y="443230"/>
                  </a:lnTo>
                  <a:cubicBezTo>
                    <a:pt x="0" y="289526"/>
                    <a:pt x="14641" y="144287"/>
                    <a:pt x="41831" y="6278"/>
                  </a:cubicBezTo>
                  <a:lnTo>
                    <a:pt x="1215098" y="6278"/>
                  </a:lnTo>
                  <a:lnTo>
                    <a:pt x="1215098" y="416027"/>
                  </a:lnTo>
                  <a:cubicBezTo>
                    <a:pt x="1328992" y="243586"/>
                    <a:pt x="1512859" y="87790"/>
                    <a:pt x="1749014" y="0"/>
                  </a:cubicBezTo>
                  <a:close/>
                </a:path>
              </a:pathLst>
            </a:custGeom>
            <a:solidFill>
              <a:srgbClr val="361D5C"/>
            </a:solidFill>
            <a:ln w="9498" cap="flat">
              <a:noFill/>
              <a:prstDash val="solid"/>
              <a:miter/>
            </a:ln>
          </p:spPr>
          <p:txBody>
            <a:bodyPr rtlCol="0" anchor="ctr"/>
            <a:lstStyle/>
            <a:p>
              <a:endParaRPr lang="en-US">
                <a:solidFill>
                  <a:schemeClr val="bg1"/>
                </a:solidFill>
                <a:latin typeface="Aptos" panose="020B0004020202020204" pitchFamily="34" charset="0"/>
              </a:endParaRPr>
            </a:p>
          </p:txBody>
        </p:sp>
      </p:grpSp>
      <p:sp>
        <p:nvSpPr>
          <p:cNvPr id="8" name="Title 19">
            <a:extLst>
              <a:ext uri="{FF2B5EF4-FFF2-40B4-BE49-F238E27FC236}">
                <a16:creationId xmlns:a16="http://schemas.microsoft.com/office/drawing/2014/main" id="{E35D5EC9-4396-3E96-40FE-155AAC8B249D}"/>
              </a:ext>
            </a:extLst>
          </p:cNvPr>
          <p:cNvSpPr txBox="1">
            <a:spLocks/>
          </p:cNvSpPr>
          <p:nvPr/>
        </p:nvSpPr>
        <p:spPr>
          <a:xfrm>
            <a:off x="473672" y="928680"/>
            <a:ext cx="4437098" cy="5000640"/>
          </a:xfrm>
          <a:prstGeom prst="rect">
            <a:avLst/>
          </a:prstGeom>
        </p:spPr>
        <p:txBody>
          <a:bodyPr>
            <a:noAutofit/>
          </a:bodyPr>
          <a:lstStyle>
            <a:lvl1pPr algn="l" defTabSz="914400" rtl="0" eaLnBrk="1" latinLnBrk="0" hangingPunct="1">
              <a:lnSpc>
                <a:spcPct val="90000"/>
              </a:lnSpc>
              <a:spcBef>
                <a:spcPct val="0"/>
              </a:spcBef>
              <a:buNone/>
              <a:defRPr sz="4000" b="1" kern="1200">
                <a:solidFill>
                  <a:schemeClr val="bg1"/>
                </a:solidFill>
                <a:latin typeface="Segoe UI" panose="020B0502040204020203" pitchFamily="34" charset="0"/>
                <a:ea typeface="+mj-ea"/>
                <a:cs typeface="Segoe UI" panose="020B0502040204020203" pitchFamily="34" charset="0"/>
              </a:defRPr>
            </a:lvl1pPr>
          </a:lstStyle>
          <a:p>
            <a:pPr>
              <a:lnSpc>
                <a:spcPct val="100000"/>
              </a:lnSpc>
            </a:pPr>
            <a:r>
              <a:rPr lang="en-US" sz="5400">
                <a:solidFill>
                  <a:srgbClr val="361D5C"/>
                </a:solidFill>
                <a:latin typeface="Aptos" panose="020B0004020202020204" pitchFamily="34" charset="0"/>
                <a:cs typeface="Segoe UI"/>
              </a:rPr>
              <a:t>Available as SaaS in the secure and scalable Microsoft cloud</a:t>
            </a:r>
          </a:p>
        </p:txBody>
      </p:sp>
      <p:grpSp>
        <p:nvGrpSpPr>
          <p:cNvPr id="9" name="Group 8">
            <a:extLst>
              <a:ext uri="{FF2B5EF4-FFF2-40B4-BE49-F238E27FC236}">
                <a16:creationId xmlns:a16="http://schemas.microsoft.com/office/drawing/2014/main" id="{F2B99D01-BF2F-3198-BD58-52A5330FB129}"/>
              </a:ext>
            </a:extLst>
          </p:cNvPr>
          <p:cNvGrpSpPr/>
          <p:nvPr/>
        </p:nvGrpSpPr>
        <p:grpSpPr>
          <a:xfrm>
            <a:off x="5024505" y="1986540"/>
            <a:ext cx="2142989" cy="1399020"/>
            <a:chOff x="5024505" y="1986540"/>
            <a:chExt cx="2142989" cy="1399020"/>
          </a:xfrm>
          <a:solidFill>
            <a:schemeClr val="bg1"/>
          </a:solidFill>
        </p:grpSpPr>
        <p:pic>
          <p:nvPicPr>
            <p:cNvPr id="10" name="Graphic 9">
              <a:extLst>
                <a:ext uri="{FF2B5EF4-FFF2-40B4-BE49-F238E27FC236}">
                  <a16:creationId xmlns:a16="http://schemas.microsoft.com/office/drawing/2014/main" id="{8C76D188-6380-2FD4-9903-C94217CAE50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5024505" y="1986540"/>
              <a:ext cx="2142989" cy="1399020"/>
            </a:xfrm>
            <a:prstGeom prst="rect">
              <a:avLst/>
            </a:prstGeom>
            <a:effectLst>
              <a:outerShdw blurRad="165100" dist="127000" dir="5400000" algn="ctr" rotWithShape="0">
                <a:srgbClr val="000000">
                  <a:alpha val="15191"/>
                </a:srgbClr>
              </a:outerShdw>
            </a:effectLst>
          </p:spPr>
        </p:pic>
        <p:sp>
          <p:nvSpPr>
            <p:cNvPr id="11" name="TextBox 10">
              <a:extLst>
                <a:ext uri="{FF2B5EF4-FFF2-40B4-BE49-F238E27FC236}">
                  <a16:creationId xmlns:a16="http://schemas.microsoft.com/office/drawing/2014/main" id="{3D90E9AC-E712-1B10-1AB1-6EF5A5C36763}"/>
                </a:ext>
              </a:extLst>
            </p:cNvPr>
            <p:cNvSpPr txBox="1"/>
            <p:nvPr/>
          </p:nvSpPr>
          <p:spPr>
            <a:xfrm flipH="1">
              <a:off x="5287832" y="2353652"/>
              <a:ext cx="1616334" cy="664797"/>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b="1">
                  <a:solidFill>
                    <a:srgbClr val="341C5C"/>
                  </a:solidFill>
                  <a:latin typeface="Aptos" panose="020B0004020202020204" pitchFamily="34" charset="0"/>
                </a:rPr>
                <a:t>Anywhere, anytime access to business data</a:t>
              </a:r>
            </a:p>
          </p:txBody>
        </p:sp>
      </p:grpSp>
      <p:grpSp>
        <p:nvGrpSpPr>
          <p:cNvPr id="12" name="Group 11">
            <a:extLst>
              <a:ext uri="{FF2B5EF4-FFF2-40B4-BE49-F238E27FC236}">
                <a16:creationId xmlns:a16="http://schemas.microsoft.com/office/drawing/2014/main" id="{BABFDF60-FFD7-9EF3-4CAC-99231E56B4EB}"/>
              </a:ext>
            </a:extLst>
          </p:cNvPr>
          <p:cNvGrpSpPr/>
          <p:nvPr/>
        </p:nvGrpSpPr>
        <p:grpSpPr>
          <a:xfrm>
            <a:off x="7253355" y="1986540"/>
            <a:ext cx="2142989" cy="1399020"/>
            <a:chOff x="7253355" y="1986540"/>
            <a:chExt cx="2142989" cy="1399020"/>
          </a:xfrm>
          <a:solidFill>
            <a:schemeClr val="bg1"/>
          </a:solidFill>
        </p:grpSpPr>
        <p:pic>
          <p:nvPicPr>
            <p:cNvPr id="13" name="Graphic 12">
              <a:extLst>
                <a:ext uri="{FF2B5EF4-FFF2-40B4-BE49-F238E27FC236}">
                  <a16:creationId xmlns:a16="http://schemas.microsoft.com/office/drawing/2014/main" id="{6F867D4E-B3DC-2683-7497-E60E5DB7771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253355" y="1986540"/>
              <a:ext cx="2142989" cy="1399020"/>
            </a:xfrm>
            <a:prstGeom prst="rect">
              <a:avLst/>
            </a:prstGeom>
            <a:effectLst>
              <a:outerShdw blurRad="165100" dist="127000" dir="5400000" algn="ctr" rotWithShape="0">
                <a:srgbClr val="000000">
                  <a:alpha val="15191"/>
                </a:srgbClr>
              </a:outerShdw>
            </a:effectLst>
          </p:spPr>
        </p:pic>
        <p:sp>
          <p:nvSpPr>
            <p:cNvPr id="14" name="TextBox 13">
              <a:extLst>
                <a:ext uri="{FF2B5EF4-FFF2-40B4-BE49-F238E27FC236}">
                  <a16:creationId xmlns:a16="http://schemas.microsoft.com/office/drawing/2014/main" id="{D647DB7C-568F-5F48-4E35-28DBDA0B8D42}"/>
                </a:ext>
              </a:extLst>
            </p:cNvPr>
            <p:cNvSpPr txBox="1"/>
            <p:nvPr/>
          </p:nvSpPr>
          <p:spPr>
            <a:xfrm flipH="1">
              <a:off x="7516682" y="2464452"/>
              <a:ext cx="1616334" cy="443198"/>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b="1">
                  <a:solidFill>
                    <a:srgbClr val="341C5C"/>
                  </a:solidFill>
                  <a:latin typeface="Aptos" panose="020B0004020202020204" pitchFamily="34" charset="0"/>
                </a:rPr>
                <a:t>Lower capital expenditure</a:t>
              </a:r>
            </a:p>
          </p:txBody>
        </p:sp>
      </p:grpSp>
      <p:grpSp>
        <p:nvGrpSpPr>
          <p:cNvPr id="15" name="Group 14">
            <a:extLst>
              <a:ext uri="{FF2B5EF4-FFF2-40B4-BE49-F238E27FC236}">
                <a16:creationId xmlns:a16="http://schemas.microsoft.com/office/drawing/2014/main" id="{2F71733B-5DFB-8FD9-B9E7-60C8FDF768C7}"/>
              </a:ext>
            </a:extLst>
          </p:cNvPr>
          <p:cNvGrpSpPr/>
          <p:nvPr/>
        </p:nvGrpSpPr>
        <p:grpSpPr>
          <a:xfrm>
            <a:off x="9482205" y="1986540"/>
            <a:ext cx="2142989" cy="1399020"/>
            <a:chOff x="9482205" y="1986540"/>
            <a:chExt cx="2142989" cy="1399020"/>
          </a:xfrm>
          <a:solidFill>
            <a:schemeClr val="bg1"/>
          </a:solidFill>
        </p:grpSpPr>
        <p:pic>
          <p:nvPicPr>
            <p:cNvPr id="16" name="Graphic 15">
              <a:extLst>
                <a:ext uri="{FF2B5EF4-FFF2-40B4-BE49-F238E27FC236}">
                  <a16:creationId xmlns:a16="http://schemas.microsoft.com/office/drawing/2014/main" id="{01A49CFB-A29A-9963-51B6-95FBE0CE292F}"/>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482205" y="1986540"/>
              <a:ext cx="2142989" cy="1399020"/>
            </a:xfrm>
            <a:prstGeom prst="rect">
              <a:avLst/>
            </a:prstGeom>
            <a:effectLst>
              <a:outerShdw blurRad="165100" dist="127000" dir="5400000" algn="ctr" rotWithShape="0">
                <a:srgbClr val="000000">
                  <a:alpha val="15191"/>
                </a:srgbClr>
              </a:outerShdw>
            </a:effectLst>
          </p:spPr>
        </p:pic>
        <p:sp>
          <p:nvSpPr>
            <p:cNvPr id="17" name="TextBox 16">
              <a:extLst>
                <a:ext uri="{FF2B5EF4-FFF2-40B4-BE49-F238E27FC236}">
                  <a16:creationId xmlns:a16="http://schemas.microsoft.com/office/drawing/2014/main" id="{D6FBF166-F340-589A-1F1B-5C35BF266BC4}"/>
                </a:ext>
              </a:extLst>
            </p:cNvPr>
            <p:cNvSpPr txBox="1"/>
            <p:nvPr/>
          </p:nvSpPr>
          <p:spPr>
            <a:xfrm flipH="1">
              <a:off x="9745532" y="2464452"/>
              <a:ext cx="1616334" cy="443198"/>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b="1">
                  <a:solidFill>
                    <a:srgbClr val="341C5C"/>
                  </a:solidFill>
                  <a:latin typeface="Aptos" panose="020B0004020202020204" pitchFamily="34" charset="0"/>
                </a:rPr>
                <a:t>Data security and compliancy</a:t>
              </a:r>
            </a:p>
          </p:txBody>
        </p:sp>
      </p:grpSp>
      <p:grpSp>
        <p:nvGrpSpPr>
          <p:cNvPr id="18" name="Group 17">
            <a:extLst>
              <a:ext uri="{FF2B5EF4-FFF2-40B4-BE49-F238E27FC236}">
                <a16:creationId xmlns:a16="http://schemas.microsoft.com/office/drawing/2014/main" id="{F794F918-450C-C92D-DD05-AB0F41505204}"/>
              </a:ext>
            </a:extLst>
          </p:cNvPr>
          <p:cNvGrpSpPr/>
          <p:nvPr/>
        </p:nvGrpSpPr>
        <p:grpSpPr>
          <a:xfrm>
            <a:off x="6198733" y="3472440"/>
            <a:ext cx="2142989" cy="1399020"/>
            <a:chOff x="6198733" y="3472440"/>
            <a:chExt cx="2142989" cy="1399020"/>
          </a:xfrm>
          <a:solidFill>
            <a:schemeClr val="bg1"/>
          </a:solidFill>
        </p:grpSpPr>
        <p:pic>
          <p:nvPicPr>
            <p:cNvPr id="19" name="Graphic 18">
              <a:extLst>
                <a:ext uri="{FF2B5EF4-FFF2-40B4-BE49-F238E27FC236}">
                  <a16:creationId xmlns:a16="http://schemas.microsoft.com/office/drawing/2014/main" id="{38AF8D73-F4B3-0A4F-C415-26CF08C18AE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198733" y="3472440"/>
              <a:ext cx="2142989" cy="1399020"/>
            </a:xfrm>
            <a:prstGeom prst="rect">
              <a:avLst/>
            </a:prstGeom>
            <a:effectLst>
              <a:outerShdw blurRad="165100" dist="127000" dir="5400000" algn="ctr" rotWithShape="0">
                <a:srgbClr val="000000">
                  <a:alpha val="15191"/>
                </a:srgbClr>
              </a:outerShdw>
            </a:effectLst>
          </p:spPr>
        </p:pic>
        <p:sp>
          <p:nvSpPr>
            <p:cNvPr id="20" name="TextBox 19">
              <a:extLst>
                <a:ext uri="{FF2B5EF4-FFF2-40B4-BE49-F238E27FC236}">
                  <a16:creationId xmlns:a16="http://schemas.microsoft.com/office/drawing/2014/main" id="{24453569-6443-C084-385B-B7C080C2688D}"/>
                </a:ext>
              </a:extLst>
            </p:cNvPr>
            <p:cNvSpPr txBox="1"/>
            <p:nvPr/>
          </p:nvSpPr>
          <p:spPr>
            <a:xfrm flipH="1">
              <a:off x="6462060" y="3950352"/>
              <a:ext cx="1616334" cy="443198"/>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b="1">
                  <a:solidFill>
                    <a:srgbClr val="341C5C"/>
                  </a:solidFill>
                  <a:latin typeface="Aptos" panose="020B0004020202020204" pitchFamily="34" charset="0"/>
                </a:rPr>
                <a:t>Automatic updates</a:t>
              </a:r>
            </a:p>
          </p:txBody>
        </p:sp>
      </p:grpSp>
      <p:grpSp>
        <p:nvGrpSpPr>
          <p:cNvPr id="21" name="Group 20">
            <a:extLst>
              <a:ext uri="{FF2B5EF4-FFF2-40B4-BE49-F238E27FC236}">
                <a16:creationId xmlns:a16="http://schemas.microsoft.com/office/drawing/2014/main" id="{785D588F-CB7D-9FDC-B390-59618405D3CD}"/>
              </a:ext>
            </a:extLst>
          </p:cNvPr>
          <p:cNvGrpSpPr/>
          <p:nvPr/>
        </p:nvGrpSpPr>
        <p:grpSpPr>
          <a:xfrm>
            <a:off x="8427583" y="3472440"/>
            <a:ext cx="2142989" cy="1399020"/>
            <a:chOff x="8427583" y="3472440"/>
            <a:chExt cx="2142989" cy="1399020"/>
          </a:xfrm>
          <a:solidFill>
            <a:schemeClr val="bg1"/>
          </a:solidFill>
        </p:grpSpPr>
        <p:pic>
          <p:nvPicPr>
            <p:cNvPr id="22" name="Graphic 21">
              <a:extLst>
                <a:ext uri="{FF2B5EF4-FFF2-40B4-BE49-F238E27FC236}">
                  <a16:creationId xmlns:a16="http://schemas.microsoft.com/office/drawing/2014/main" id="{493F5AE0-B1D5-B53C-801F-6068398A2F6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427583" y="3472440"/>
              <a:ext cx="2142989" cy="1399020"/>
            </a:xfrm>
            <a:prstGeom prst="rect">
              <a:avLst/>
            </a:prstGeom>
            <a:effectLst>
              <a:outerShdw blurRad="165100" dist="127000" dir="5400000" algn="ctr" rotWithShape="0">
                <a:srgbClr val="000000">
                  <a:alpha val="15191"/>
                </a:srgbClr>
              </a:outerShdw>
            </a:effectLst>
          </p:spPr>
        </p:pic>
        <p:sp>
          <p:nvSpPr>
            <p:cNvPr id="23" name="TextBox 22">
              <a:extLst>
                <a:ext uri="{FF2B5EF4-FFF2-40B4-BE49-F238E27FC236}">
                  <a16:creationId xmlns:a16="http://schemas.microsoft.com/office/drawing/2014/main" id="{DDF999B5-0F75-44E8-1F4B-6FE8B077B830}"/>
                </a:ext>
              </a:extLst>
            </p:cNvPr>
            <p:cNvSpPr txBox="1"/>
            <p:nvPr/>
          </p:nvSpPr>
          <p:spPr>
            <a:xfrm flipH="1">
              <a:off x="8690910" y="3950352"/>
              <a:ext cx="1616334" cy="443198"/>
            </a:xfrm>
            <a:prstGeom prst="rect">
              <a:avLst/>
            </a:prstGeom>
            <a:grpFill/>
          </p:spPr>
          <p:txBody>
            <a:bodyPr wrap="square" lIns="0" tIns="0" rIns="0" bIns="0" rtlCol="0" anchor="ctr">
              <a:spAutoFit/>
            </a:bodyPr>
            <a:lstStyle/>
            <a:p>
              <a:pPr marL="0" marR="0" lvl="0" indent="0" algn="ctr" defTabSz="913963" rtl="0" eaLnBrk="1" fontAlgn="auto" latinLnBrk="0" hangingPunct="1">
                <a:lnSpc>
                  <a:spcPct val="90000"/>
                </a:lnSpc>
                <a:spcBef>
                  <a:spcPts val="0"/>
                </a:spcBef>
                <a:spcAft>
                  <a:spcPts val="600"/>
                </a:spcAft>
                <a:buClrTx/>
                <a:buSzTx/>
                <a:buFontTx/>
                <a:buNone/>
                <a:tabLst/>
                <a:defRPr/>
              </a:pPr>
              <a:r>
                <a:rPr lang="en-US" sz="1600" b="1">
                  <a:solidFill>
                    <a:srgbClr val="341C5C"/>
                  </a:solidFill>
                  <a:latin typeface="Aptos" panose="020B0004020202020204" pitchFamily="34" charset="0"/>
                </a:rPr>
                <a:t>Scale up and down as needed</a:t>
              </a:r>
            </a:p>
          </p:txBody>
        </p:sp>
      </p:grpSp>
    </p:spTree>
    <p:extLst>
      <p:ext uri="{BB962C8B-B14F-4D97-AF65-F5344CB8AC3E}">
        <p14:creationId xmlns:p14="http://schemas.microsoft.com/office/powerpoint/2010/main" val="548780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2" decel="50000" fill="hold" nodeType="withEffect">
                                  <p:stCondLst>
                                    <p:cond delay="20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1+#ppt_w/2"/>
                                          </p:val>
                                        </p:tav>
                                        <p:tav tm="100000">
                                          <p:val>
                                            <p:strVal val="#ppt_x"/>
                                          </p:val>
                                        </p:tav>
                                      </p:tavLst>
                                    </p:anim>
                                    <p:anim calcmode="lin" valueType="num">
                                      <p:cBhvr additive="base">
                                        <p:cTn id="12" dur="500" fill="hold"/>
                                        <p:tgtEl>
                                          <p:spTgt spid="9"/>
                                        </p:tgtEl>
                                        <p:attrNameLst>
                                          <p:attrName>ppt_y</p:attrName>
                                        </p:attrNameLst>
                                      </p:cBhvr>
                                      <p:tavLst>
                                        <p:tav tm="0">
                                          <p:val>
                                            <p:strVal val="#ppt_y"/>
                                          </p:val>
                                        </p:tav>
                                        <p:tav tm="100000">
                                          <p:val>
                                            <p:strVal val="#ppt_y"/>
                                          </p:val>
                                        </p:tav>
                                      </p:tavLst>
                                    </p:anim>
                                  </p:childTnLst>
                                </p:cTn>
                              </p:par>
                              <p:par>
                                <p:cTn id="13" presetID="2" presetClass="entr" presetSubtype="2" decel="50000" fill="hold" nodeType="withEffect">
                                  <p:stCondLst>
                                    <p:cond delay="40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1+#ppt_w/2"/>
                                          </p:val>
                                        </p:tav>
                                        <p:tav tm="100000">
                                          <p:val>
                                            <p:strVal val="#ppt_x"/>
                                          </p:val>
                                        </p:tav>
                                      </p:tavLst>
                                    </p:anim>
                                    <p:anim calcmode="lin" valueType="num">
                                      <p:cBhvr additive="base">
                                        <p:cTn id="16" dur="500" fill="hold"/>
                                        <p:tgtEl>
                                          <p:spTgt spid="12"/>
                                        </p:tgtEl>
                                        <p:attrNameLst>
                                          <p:attrName>ppt_y</p:attrName>
                                        </p:attrNameLst>
                                      </p:cBhvr>
                                      <p:tavLst>
                                        <p:tav tm="0">
                                          <p:val>
                                            <p:strVal val="#ppt_y"/>
                                          </p:val>
                                        </p:tav>
                                        <p:tav tm="100000">
                                          <p:val>
                                            <p:strVal val="#ppt_y"/>
                                          </p:val>
                                        </p:tav>
                                      </p:tavLst>
                                    </p:anim>
                                  </p:childTnLst>
                                </p:cTn>
                              </p:par>
                              <p:par>
                                <p:cTn id="17" presetID="2" presetClass="entr" presetSubtype="2" decel="50000" fill="hold" nodeType="withEffect">
                                  <p:stCondLst>
                                    <p:cond delay="60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1+#ppt_w/2"/>
                                          </p:val>
                                        </p:tav>
                                        <p:tav tm="100000">
                                          <p:val>
                                            <p:strVal val="#ppt_x"/>
                                          </p:val>
                                        </p:tav>
                                      </p:tavLst>
                                    </p:anim>
                                    <p:anim calcmode="lin" valueType="num">
                                      <p:cBhvr additive="base">
                                        <p:cTn id="20" dur="500" fill="hold"/>
                                        <p:tgtEl>
                                          <p:spTgt spid="15"/>
                                        </p:tgtEl>
                                        <p:attrNameLst>
                                          <p:attrName>ppt_y</p:attrName>
                                        </p:attrNameLst>
                                      </p:cBhvr>
                                      <p:tavLst>
                                        <p:tav tm="0">
                                          <p:val>
                                            <p:strVal val="#ppt_y"/>
                                          </p:val>
                                        </p:tav>
                                        <p:tav tm="100000">
                                          <p:val>
                                            <p:strVal val="#ppt_y"/>
                                          </p:val>
                                        </p:tav>
                                      </p:tavLst>
                                    </p:anim>
                                  </p:childTnLst>
                                </p:cTn>
                              </p:par>
                              <p:par>
                                <p:cTn id="21" presetID="2" presetClass="entr" presetSubtype="2" decel="50000" fill="hold" nodeType="withEffect">
                                  <p:stCondLst>
                                    <p:cond delay="800"/>
                                  </p:stCondLst>
                                  <p:childTnLst>
                                    <p:set>
                                      <p:cBhvr>
                                        <p:cTn id="22" dur="1" fill="hold">
                                          <p:stCondLst>
                                            <p:cond delay="0"/>
                                          </p:stCondLst>
                                        </p:cTn>
                                        <p:tgtEl>
                                          <p:spTgt spid="18"/>
                                        </p:tgtEl>
                                        <p:attrNameLst>
                                          <p:attrName>style.visibility</p:attrName>
                                        </p:attrNameLst>
                                      </p:cBhvr>
                                      <p:to>
                                        <p:strVal val="visible"/>
                                      </p:to>
                                    </p:set>
                                    <p:anim calcmode="lin" valueType="num">
                                      <p:cBhvr additive="base">
                                        <p:cTn id="23" dur="500" fill="hold"/>
                                        <p:tgtEl>
                                          <p:spTgt spid="18"/>
                                        </p:tgtEl>
                                        <p:attrNameLst>
                                          <p:attrName>ppt_x</p:attrName>
                                        </p:attrNameLst>
                                      </p:cBhvr>
                                      <p:tavLst>
                                        <p:tav tm="0">
                                          <p:val>
                                            <p:strVal val="1+#ppt_w/2"/>
                                          </p:val>
                                        </p:tav>
                                        <p:tav tm="100000">
                                          <p:val>
                                            <p:strVal val="#ppt_x"/>
                                          </p:val>
                                        </p:tav>
                                      </p:tavLst>
                                    </p:anim>
                                    <p:anim calcmode="lin" valueType="num">
                                      <p:cBhvr additive="base">
                                        <p:cTn id="24" dur="500" fill="hold"/>
                                        <p:tgtEl>
                                          <p:spTgt spid="18"/>
                                        </p:tgtEl>
                                        <p:attrNameLst>
                                          <p:attrName>ppt_y</p:attrName>
                                        </p:attrNameLst>
                                      </p:cBhvr>
                                      <p:tavLst>
                                        <p:tav tm="0">
                                          <p:val>
                                            <p:strVal val="#ppt_y"/>
                                          </p:val>
                                        </p:tav>
                                        <p:tav tm="100000">
                                          <p:val>
                                            <p:strVal val="#ppt_y"/>
                                          </p:val>
                                        </p:tav>
                                      </p:tavLst>
                                    </p:anim>
                                  </p:childTnLst>
                                </p:cTn>
                              </p:par>
                              <p:par>
                                <p:cTn id="25" presetID="2" presetClass="entr" presetSubtype="2" decel="50000" fill="hold" nodeType="withEffect">
                                  <p:stCondLst>
                                    <p:cond delay="100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500" fill="hold"/>
                                        <p:tgtEl>
                                          <p:spTgt spid="21"/>
                                        </p:tgtEl>
                                        <p:attrNameLst>
                                          <p:attrName>ppt_x</p:attrName>
                                        </p:attrNameLst>
                                      </p:cBhvr>
                                      <p:tavLst>
                                        <p:tav tm="0">
                                          <p:val>
                                            <p:strVal val="1+#ppt_w/2"/>
                                          </p:val>
                                        </p:tav>
                                        <p:tav tm="100000">
                                          <p:val>
                                            <p:strVal val="#ppt_x"/>
                                          </p:val>
                                        </p:tav>
                                      </p:tavLst>
                                    </p:anim>
                                    <p:anim calcmode="lin" valueType="num">
                                      <p:cBhvr additive="base">
                                        <p:cTn id="28" dur="500" fill="hold"/>
                                        <p:tgtEl>
                                          <p:spTgt spid="21"/>
                                        </p:tgtEl>
                                        <p:attrNameLst>
                                          <p:attrName>ppt_y</p:attrName>
                                        </p:attrNameLst>
                                      </p:cBhvr>
                                      <p:tavLst>
                                        <p:tav tm="0">
                                          <p:val>
                                            <p:strVal val="#ppt_y"/>
                                          </p:val>
                                        </p:tav>
                                        <p:tav tm="100000">
                                          <p:val>
                                            <p:strVal val="#ppt_y"/>
                                          </p:val>
                                        </p:tav>
                                      </p:tavLst>
                                    </p:anim>
                                  </p:childTnLst>
                                </p:cTn>
                              </p:par>
                              <p:par>
                                <p:cTn id="29" presetID="2" presetClass="entr" presetSubtype="2" decel="50000" fill="hold" nodeType="with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1+#ppt_w/2"/>
                                          </p:val>
                                        </p:tav>
                                        <p:tav tm="100000">
                                          <p:val>
                                            <p:strVal val="#ppt_x"/>
                                          </p:val>
                                        </p:tav>
                                      </p:tavLst>
                                    </p:anim>
                                    <p:anim calcmode="lin" valueType="num">
                                      <p:cBhvr additive="base">
                                        <p:cTn id="32" dur="500" fill="hold"/>
                                        <p:tgtEl>
                                          <p:spTgt spid="3"/>
                                        </p:tgtEl>
                                        <p:attrNameLst>
                                          <p:attrName>ppt_y</p:attrName>
                                        </p:attrNameLst>
                                      </p:cBhvr>
                                      <p:tavLst>
                                        <p:tav tm="0">
                                          <p:val>
                                            <p:strVal val="#ppt_y"/>
                                          </p:val>
                                        </p:tav>
                                        <p:tav tm="100000">
                                          <p:val>
                                            <p:strVal val="#ppt_y"/>
                                          </p:val>
                                        </p:tav>
                                      </p:tavLst>
                                    </p:anim>
                                  </p:childTnLst>
                                </p:cTn>
                              </p:par>
                              <p:par>
                                <p:cTn id="33" presetID="2" presetClass="entr" presetSubtype="8" decel="50000" fill="hold" grpId="0" nodeType="with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additive="base">
                                        <p:cTn id="35" dur="500" fill="hold"/>
                                        <p:tgtEl>
                                          <p:spTgt spid="2"/>
                                        </p:tgtEl>
                                        <p:attrNameLst>
                                          <p:attrName>ppt_x</p:attrName>
                                        </p:attrNameLst>
                                      </p:cBhvr>
                                      <p:tavLst>
                                        <p:tav tm="0">
                                          <p:val>
                                            <p:strVal val="0-#ppt_w/2"/>
                                          </p:val>
                                        </p:tav>
                                        <p:tav tm="100000">
                                          <p:val>
                                            <p:strVal val="#ppt_x"/>
                                          </p:val>
                                        </p:tav>
                                      </p:tavLst>
                                    </p:anim>
                                    <p:anim calcmode="lin" valueType="num">
                                      <p:cBhvr additive="base">
                                        <p:cTn id="36"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3131E65-69FA-9715-1C1E-EFFF2534B1E1}"/>
              </a:ext>
            </a:extLst>
          </p:cNvPr>
          <p:cNvGrpSpPr/>
          <p:nvPr/>
        </p:nvGrpSpPr>
        <p:grpSpPr>
          <a:xfrm>
            <a:off x="8587766" y="1694571"/>
            <a:ext cx="3604234" cy="5163430"/>
            <a:chOff x="8587766" y="1694571"/>
            <a:chExt cx="3604234" cy="5163430"/>
          </a:xfrm>
        </p:grpSpPr>
        <p:sp>
          <p:nvSpPr>
            <p:cNvPr id="3" name="Freeform 2">
              <a:extLst>
                <a:ext uri="{FF2B5EF4-FFF2-40B4-BE49-F238E27FC236}">
                  <a16:creationId xmlns:a16="http://schemas.microsoft.com/office/drawing/2014/main" id="{2AD32534-246A-46BF-EDFC-459804D1DB49}"/>
                </a:ext>
              </a:extLst>
            </p:cNvPr>
            <p:cNvSpPr/>
            <p:nvPr/>
          </p:nvSpPr>
          <p:spPr>
            <a:xfrm>
              <a:off x="9023410" y="1694571"/>
              <a:ext cx="1732117" cy="1668382"/>
            </a:xfrm>
            <a:custGeom>
              <a:avLst/>
              <a:gdLst>
                <a:gd name="connsiteX0" fmla="*/ 1340263 w 1340262"/>
                <a:gd name="connsiteY0" fmla="*/ 648851 h 1290946"/>
                <a:gd name="connsiteX1" fmla="*/ 670179 w 1340262"/>
                <a:gd name="connsiteY1" fmla="*/ 1290946 h 1290946"/>
                <a:gd name="connsiteX2" fmla="*/ 0 w 1340262"/>
                <a:gd name="connsiteY2" fmla="*/ 648851 h 1290946"/>
                <a:gd name="connsiteX3" fmla="*/ 670084 w 1340262"/>
                <a:gd name="connsiteY3" fmla="*/ 0 h 1290946"/>
                <a:gd name="connsiteX4" fmla="*/ 1340168 w 1340262"/>
                <a:gd name="connsiteY4" fmla="*/ 648851 h 1290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0262" h="1290946">
                  <a:moveTo>
                    <a:pt x="1340263" y="648851"/>
                  </a:moveTo>
                  <a:cubicBezTo>
                    <a:pt x="1340263" y="1024556"/>
                    <a:pt x="1053084" y="1290946"/>
                    <a:pt x="670179" y="1290946"/>
                  </a:cubicBezTo>
                  <a:cubicBezTo>
                    <a:pt x="287274" y="1290946"/>
                    <a:pt x="0" y="1024556"/>
                    <a:pt x="0" y="648851"/>
                  </a:cubicBezTo>
                  <a:cubicBezTo>
                    <a:pt x="0" y="273145"/>
                    <a:pt x="280321" y="0"/>
                    <a:pt x="670084" y="0"/>
                  </a:cubicBezTo>
                  <a:cubicBezTo>
                    <a:pt x="1059847" y="0"/>
                    <a:pt x="1340168" y="273145"/>
                    <a:pt x="1340168" y="648851"/>
                  </a:cubicBezTo>
                  <a:close/>
                </a:path>
              </a:pathLst>
            </a:custGeom>
            <a:solidFill>
              <a:srgbClr val="00706E"/>
            </a:solidFill>
            <a:ln w="9525" cap="flat">
              <a:noFill/>
              <a:prstDash val="solid"/>
              <a:miter/>
            </a:ln>
          </p:spPr>
          <p:txBody>
            <a:bodyPr rtlCol="0" anchor="ctr"/>
            <a:lstStyle/>
            <a:p>
              <a:endParaRPr lang="en-US"/>
            </a:p>
          </p:txBody>
        </p:sp>
        <p:sp>
          <p:nvSpPr>
            <p:cNvPr id="4" name="Freeform 3">
              <a:extLst>
                <a:ext uri="{FF2B5EF4-FFF2-40B4-BE49-F238E27FC236}">
                  <a16:creationId xmlns:a16="http://schemas.microsoft.com/office/drawing/2014/main" id="{822C4AFC-00FB-E971-2644-15FBEA6030CB}"/>
                </a:ext>
              </a:extLst>
            </p:cNvPr>
            <p:cNvSpPr/>
            <p:nvPr/>
          </p:nvSpPr>
          <p:spPr>
            <a:xfrm>
              <a:off x="8587766" y="3933700"/>
              <a:ext cx="3604234" cy="2924301"/>
            </a:xfrm>
            <a:custGeom>
              <a:avLst/>
              <a:gdLst>
                <a:gd name="connsiteX0" fmla="*/ 3604234 w 3604234"/>
                <a:gd name="connsiteY0" fmla="*/ 0 h 2924301"/>
                <a:gd name="connsiteX1" fmla="*/ 3604234 w 3604234"/>
                <a:gd name="connsiteY1" fmla="*/ 2924301 h 2924301"/>
                <a:gd name="connsiteX2" fmla="*/ 3195156 w 3604234"/>
                <a:gd name="connsiteY2" fmla="*/ 2924301 h 2924301"/>
                <a:gd name="connsiteX3" fmla="*/ 3053333 w 3604234"/>
                <a:gd name="connsiteY3" fmla="*/ 2694335 h 2924301"/>
                <a:gd name="connsiteX4" fmla="*/ 2556262 w 3604234"/>
                <a:gd name="connsiteY4" fmla="*/ 1890330 h 2924301"/>
                <a:gd name="connsiteX5" fmla="*/ 437123 w 3604234"/>
                <a:gd name="connsiteY5" fmla="*/ 1890330 h 2924301"/>
                <a:gd name="connsiteX6" fmla="*/ 0 w 3604234"/>
                <a:gd name="connsiteY6" fmla="*/ 1453716 h 2924301"/>
                <a:gd name="connsiteX7" fmla="*/ 0 w 3604234"/>
                <a:gd name="connsiteY7" fmla="*/ 283918 h 2924301"/>
                <a:gd name="connsiteX8" fmla="*/ 2931834 w 3604234"/>
                <a:gd name="connsiteY8" fmla="*/ 283918 h 2924301"/>
                <a:gd name="connsiteX9" fmla="*/ 3525822 w 3604234"/>
                <a:gd name="connsiteY9" fmla="*/ 77049 h 292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04234" h="2924301">
                  <a:moveTo>
                    <a:pt x="3604234" y="0"/>
                  </a:moveTo>
                  <a:lnTo>
                    <a:pt x="3604234" y="2924301"/>
                  </a:lnTo>
                  <a:lnTo>
                    <a:pt x="3195156" y="2924301"/>
                  </a:lnTo>
                  <a:lnTo>
                    <a:pt x="3053333" y="2694335"/>
                  </a:lnTo>
                  <a:lnTo>
                    <a:pt x="2556262" y="1890330"/>
                  </a:lnTo>
                  <a:lnTo>
                    <a:pt x="437123" y="1890330"/>
                  </a:lnTo>
                  <a:cubicBezTo>
                    <a:pt x="195480" y="1890330"/>
                    <a:pt x="0" y="1695076"/>
                    <a:pt x="0" y="1453716"/>
                  </a:cubicBezTo>
                  <a:lnTo>
                    <a:pt x="0" y="283918"/>
                  </a:lnTo>
                  <a:lnTo>
                    <a:pt x="2931834" y="283918"/>
                  </a:lnTo>
                  <a:cubicBezTo>
                    <a:pt x="3168491" y="283918"/>
                    <a:pt x="3373219" y="206446"/>
                    <a:pt x="3525822" y="77049"/>
                  </a:cubicBezTo>
                  <a:close/>
                </a:path>
              </a:pathLst>
            </a:custGeom>
            <a:solidFill>
              <a:srgbClr val="35225E"/>
            </a:solidFill>
            <a:ln w="9525" cap="flat">
              <a:noFill/>
              <a:prstDash val="solid"/>
              <a:miter/>
            </a:ln>
          </p:spPr>
          <p:txBody>
            <a:bodyPr rtlCol="0" anchor="ctr"/>
            <a:lstStyle/>
            <a:p>
              <a:endParaRPr lang="en-US"/>
            </a:p>
          </p:txBody>
        </p:sp>
        <p:sp>
          <p:nvSpPr>
            <p:cNvPr id="5" name="Freeform 4">
              <a:extLst>
                <a:ext uri="{FF2B5EF4-FFF2-40B4-BE49-F238E27FC236}">
                  <a16:creationId xmlns:a16="http://schemas.microsoft.com/office/drawing/2014/main" id="{4A597C90-774C-2DEE-D7FC-08506C25BCF7}"/>
                </a:ext>
              </a:extLst>
            </p:cNvPr>
            <p:cNvSpPr/>
            <p:nvPr/>
          </p:nvSpPr>
          <p:spPr>
            <a:xfrm>
              <a:off x="9023165" y="5701582"/>
              <a:ext cx="3168835" cy="1156418"/>
            </a:xfrm>
            <a:custGeom>
              <a:avLst/>
              <a:gdLst>
                <a:gd name="connsiteX0" fmla="*/ 3168835 w 3168835"/>
                <a:gd name="connsiteY0" fmla="*/ 0 h 1156418"/>
                <a:gd name="connsiteX1" fmla="*/ 3168835 w 3168835"/>
                <a:gd name="connsiteY1" fmla="*/ 1156418 h 1156418"/>
                <a:gd name="connsiteX2" fmla="*/ 117104 w 3168835"/>
                <a:gd name="connsiteY2" fmla="*/ 1156418 h 1156418"/>
                <a:gd name="connsiteX3" fmla="*/ 50839 w 3168835"/>
                <a:gd name="connsiteY3" fmla="*/ 832638 h 1156418"/>
                <a:gd name="connsiteX4" fmla="*/ 0 w 3168835"/>
                <a:gd name="connsiteY4" fmla="*/ 153186 h 1156418"/>
                <a:gd name="connsiteX5" fmla="*/ 0 w 3168835"/>
                <a:gd name="connsiteY5" fmla="*/ 122447 h 1156418"/>
                <a:gd name="connsiteX6" fmla="*/ 1734457 w 3168835"/>
                <a:gd name="connsiteY6" fmla="*/ 122447 h 1156418"/>
                <a:gd name="connsiteX7" fmla="*/ 2346995 w 3168835"/>
                <a:gd name="connsiteY7" fmla="*/ 1018668 h 1156418"/>
                <a:gd name="connsiteX8" fmla="*/ 2617811 w 3168835"/>
                <a:gd name="connsiteY8" fmla="*/ 926452 h 1156418"/>
                <a:gd name="connsiteX9" fmla="*/ 2993383 w 3168835"/>
                <a:gd name="connsiteY9" fmla="*/ 350038 h 1156418"/>
                <a:gd name="connsiteX10" fmla="*/ 3014926 w 3168835"/>
                <a:gd name="connsiteY10" fmla="*/ 297780 h 1156418"/>
                <a:gd name="connsiteX11" fmla="*/ 3137882 w 3168835"/>
                <a:gd name="connsiteY11" fmla="*/ 48869 h 1156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835" h="1156418">
                  <a:moveTo>
                    <a:pt x="3168835" y="0"/>
                  </a:moveTo>
                  <a:lnTo>
                    <a:pt x="3168835" y="1156418"/>
                  </a:lnTo>
                  <a:lnTo>
                    <a:pt x="117104" y="1156418"/>
                  </a:lnTo>
                  <a:lnTo>
                    <a:pt x="50839" y="832638"/>
                  </a:lnTo>
                  <a:cubicBezTo>
                    <a:pt x="16988" y="620539"/>
                    <a:pt x="0" y="392948"/>
                    <a:pt x="0" y="153186"/>
                  </a:cubicBezTo>
                  <a:lnTo>
                    <a:pt x="0" y="122447"/>
                  </a:lnTo>
                  <a:lnTo>
                    <a:pt x="1734457" y="122447"/>
                  </a:lnTo>
                  <a:cubicBezTo>
                    <a:pt x="1763754" y="698862"/>
                    <a:pt x="1996041" y="1018668"/>
                    <a:pt x="2346995" y="1018668"/>
                  </a:cubicBezTo>
                  <a:cubicBezTo>
                    <a:pt x="2448551" y="1018668"/>
                    <a:pt x="2537797" y="986332"/>
                    <a:pt x="2617811" y="926452"/>
                  </a:cubicBezTo>
                  <a:cubicBezTo>
                    <a:pt x="2764052" y="817267"/>
                    <a:pt x="2879395" y="612794"/>
                    <a:pt x="2993383" y="350038"/>
                  </a:cubicBezTo>
                  <a:cubicBezTo>
                    <a:pt x="3001016" y="333070"/>
                    <a:pt x="3008772" y="314627"/>
                    <a:pt x="3014926" y="297780"/>
                  </a:cubicBezTo>
                  <a:cubicBezTo>
                    <a:pt x="3056472" y="203228"/>
                    <a:pt x="3096863" y="120210"/>
                    <a:pt x="3137882" y="48869"/>
                  </a:cubicBezTo>
                  <a:close/>
                </a:path>
              </a:pathLst>
            </a:custGeom>
            <a:solidFill>
              <a:srgbClr val="932B48"/>
            </a:solidFill>
            <a:ln w="9525" cap="flat">
              <a:noFill/>
              <a:prstDash val="solid"/>
              <a:miter/>
            </a:ln>
          </p:spPr>
          <p:txBody>
            <a:bodyPr rtlCol="0" anchor="ctr"/>
            <a:lstStyle/>
            <a:p>
              <a:endParaRPr lang="en-US"/>
            </a:p>
          </p:txBody>
        </p:sp>
      </p:grpSp>
      <p:grpSp>
        <p:nvGrpSpPr>
          <p:cNvPr id="6" name="Group 5">
            <a:extLst>
              <a:ext uri="{FF2B5EF4-FFF2-40B4-BE49-F238E27FC236}">
                <a16:creationId xmlns:a16="http://schemas.microsoft.com/office/drawing/2014/main" id="{538A5CE0-F36C-FBFC-F8C4-7111C6025F1F}"/>
              </a:ext>
            </a:extLst>
          </p:cNvPr>
          <p:cNvGrpSpPr/>
          <p:nvPr/>
        </p:nvGrpSpPr>
        <p:grpSpPr>
          <a:xfrm>
            <a:off x="0" y="1001547"/>
            <a:ext cx="4135406" cy="5856454"/>
            <a:chOff x="0" y="1001547"/>
            <a:chExt cx="4135406" cy="5856454"/>
          </a:xfrm>
        </p:grpSpPr>
        <p:sp>
          <p:nvSpPr>
            <p:cNvPr id="7" name="Freeform 6">
              <a:extLst>
                <a:ext uri="{FF2B5EF4-FFF2-40B4-BE49-F238E27FC236}">
                  <a16:creationId xmlns:a16="http://schemas.microsoft.com/office/drawing/2014/main" id="{FA15A226-9472-BD27-88D3-680CCB64D0E8}"/>
                </a:ext>
              </a:extLst>
            </p:cNvPr>
            <p:cNvSpPr/>
            <p:nvPr/>
          </p:nvSpPr>
          <p:spPr>
            <a:xfrm>
              <a:off x="1428035" y="1001547"/>
              <a:ext cx="2707371" cy="2083127"/>
            </a:xfrm>
            <a:custGeom>
              <a:avLst/>
              <a:gdLst>
                <a:gd name="connsiteX0" fmla="*/ 1258972 w 2094886"/>
                <a:gd name="connsiteY0" fmla="*/ 105890 h 1611864"/>
                <a:gd name="connsiteX1" fmla="*/ 1242304 w 2094886"/>
                <a:gd name="connsiteY1" fmla="*/ 124918 h 1611864"/>
                <a:gd name="connsiteX2" fmla="*/ 794533 w 2094886"/>
                <a:gd name="connsiteY2" fmla="*/ 109410 h 1611864"/>
                <a:gd name="connsiteX3" fmla="*/ 683757 w 2094886"/>
                <a:gd name="connsiteY3" fmla="*/ 0 h 1611864"/>
                <a:gd name="connsiteX4" fmla="*/ 401532 w 2094886"/>
                <a:gd name="connsiteY4" fmla="*/ 280756 h 1611864"/>
                <a:gd name="connsiteX5" fmla="*/ 351525 w 2094886"/>
                <a:gd name="connsiteY5" fmla="*/ 331941 h 1611864"/>
                <a:gd name="connsiteX6" fmla="*/ 1386 w 2094886"/>
                <a:gd name="connsiteY6" fmla="*/ 1176494 h 1611864"/>
                <a:gd name="connsiteX7" fmla="*/ 34724 w 2094886"/>
                <a:gd name="connsiteY7" fmla="*/ 1209792 h 1611864"/>
                <a:gd name="connsiteX8" fmla="*/ 965983 w 2094886"/>
                <a:gd name="connsiteY8" fmla="*/ 1608236 h 1611864"/>
                <a:gd name="connsiteX9" fmla="*/ 1447091 w 2094886"/>
                <a:gd name="connsiteY9" fmla="*/ 1441742 h 1611864"/>
                <a:gd name="connsiteX10" fmla="*/ 1774560 w 2094886"/>
                <a:gd name="connsiteY10" fmla="*/ 1180014 h 1611864"/>
                <a:gd name="connsiteX11" fmla="*/ 2094886 w 2094886"/>
                <a:gd name="connsiteY11" fmla="*/ 767299 h 1611864"/>
                <a:gd name="connsiteX12" fmla="*/ 1258972 w 2094886"/>
                <a:gd name="connsiteY12" fmla="*/ 105985 h 1611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94886" h="1611864">
                  <a:moveTo>
                    <a:pt x="1258972" y="105890"/>
                  </a:moveTo>
                  <a:cubicBezTo>
                    <a:pt x="1254210" y="113026"/>
                    <a:pt x="1248209" y="119019"/>
                    <a:pt x="1242304" y="124918"/>
                  </a:cubicBezTo>
                  <a:cubicBezTo>
                    <a:pt x="1080379" y="285513"/>
                    <a:pt x="950553" y="265249"/>
                    <a:pt x="794533" y="109410"/>
                  </a:cubicBezTo>
                  <a:lnTo>
                    <a:pt x="683757" y="0"/>
                  </a:lnTo>
                  <a:lnTo>
                    <a:pt x="401532" y="280756"/>
                  </a:lnTo>
                  <a:cubicBezTo>
                    <a:pt x="384863" y="297406"/>
                    <a:pt x="368194" y="315292"/>
                    <a:pt x="351525" y="331941"/>
                  </a:cubicBezTo>
                  <a:cubicBezTo>
                    <a:pt x="99113" y="604325"/>
                    <a:pt x="-14044" y="892217"/>
                    <a:pt x="1386" y="1176494"/>
                  </a:cubicBezTo>
                  <a:lnTo>
                    <a:pt x="34724" y="1209792"/>
                  </a:lnTo>
                  <a:cubicBezTo>
                    <a:pt x="333618" y="1508340"/>
                    <a:pt x="651563" y="1635636"/>
                    <a:pt x="965983" y="1608236"/>
                  </a:cubicBezTo>
                  <a:cubicBezTo>
                    <a:pt x="1127908" y="1593965"/>
                    <a:pt x="1289929" y="1538023"/>
                    <a:pt x="1447091" y="1441742"/>
                  </a:cubicBezTo>
                  <a:cubicBezTo>
                    <a:pt x="1559010" y="1373908"/>
                    <a:pt x="1667404" y="1287141"/>
                    <a:pt x="1774560" y="1180014"/>
                  </a:cubicBezTo>
                  <a:cubicBezTo>
                    <a:pt x="1923436" y="1030169"/>
                    <a:pt x="2030592" y="890980"/>
                    <a:pt x="2094886" y="767299"/>
                  </a:cubicBezTo>
                  <a:cubicBezTo>
                    <a:pt x="1887717" y="461616"/>
                    <a:pt x="1593585" y="232045"/>
                    <a:pt x="1258972" y="105985"/>
                  </a:cubicBezTo>
                  <a:close/>
                </a:path>
              </a:pathLst>
            </a:custGeom>
            <a:solidFill>
              <a:srgbClr val="932B48"/>
            </a:solidFill>
            <a:ln w="9525"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3601FB83-699B-EAFD-620A-0D56856CD46F}"/>
                </a:ext>
              </a:extLst>
            </p:cNvPr>
            <p:cNvSpPr/>
            <p:nvPr/>
          </p:nvSpPr>
          <p:spPr>
            <a:xfrm>
              <a:off x="0" y="2202946"/>
              <a:ext cx="3768580" cy="4655055"/>
            </a:xfrm>
            <a:custGeom>
              <a:avLst/>
              <a:gdLst>
                <a:gd name="connsiteX0" fmla="*/ 1509718 w 3768580"/>
                <a:gd name="connsiteY0" fmla="*/ 0 h 4655055"/>
                <a:gd name="connsiteX1" fmla="*/ 3511913 w 3768580"/>
                <a:gd name="connsiteY1" fmla="*/ 0 h 4655055"/>
                <a:gd name="connsiteX2" fmla="*/ 3374905 w 3768580"/>
                <a:gd name="connsiteY2" fmla="*/ 742528 h 4655055"/>
                <a:gd name="connsiteX3" fmla="*/ 2519248 w 3768580"/>
                <a:gd name="connsiteY3" fmla="*/ 1821708 h 4655055"/>
                <a:gd name="connsiteX4" fmla="*/ 2052951 w 3768580"/>
                <a:gd name="connsiteY4" fmla="*/ 2064544 h 4655055"/>
                <a:gd name="connsiteX5" fmla="*/ 2819361 w 3768580"/>
                <a:gd name="connsiteY5" fmla="*/ 3222047 h 4655055"/>
                <a:gd name="connsiteX6" fmla="*/ 3768580 w 3768580"/>
                <a:gd name="connsiteY6" fmla="*/ 4655055 h 4655055"/>
                <a:gd name="connsiteX7" fmla="*/ 1601877 w 3768580"/>
                <a:gd name="connsiteY7" fmla="*/ 4655055 h 4655055"/>
                <a:gd name="connsiteX8" fmla="*/ 744661 w 3768580"/>
                <a:gd name="connsiteY8" fmla="*/ 3265081 h 4655055"/>
                <a:gd name="connsiteX9" fmla="*/ 247590 w 3768580"/>
                <a:gd name="connsiteY9" fmla="*/ 2461076 h 4655055"/>
                <a:gd name="connsiteX10" fmla="*/ 0 w 3768580"/>
                <a:gd name="connsiteY10" fmla="*/ 2461076 h 4655055"/>
                <a:gd name="connsiteX11" fmla="*/ 0 w 3768580"/>
                <a:gd name="connsiteY11" fmla="*/ 854664 h 4655055"/>
                <a:gd name="connsiteX12" fmla="*/ 623162 w 3768580"/>
                <a:gd name="connsiteY12" fmla="*/ 854664 h 4655055"/>
                <a:gd name="connsiteX13" fmla="*/ 1431180 w 3768580"/>
                <a:gd name="connsiteY13" fmla="*/ 364317 h 4655055"/>
                <a:gd name="connsiteX14" fmla="*/ 1509718 w 3768580"/>
                <a:gd name="connsiteY14" fmla="*/ 0 h 465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768580" h="4655055">
                  <a:moveTo>
                    <a:pt x="1509718" y="0"/>
                  </a:moveTo>
                  <a:lnTo>
                    <a:pt x="3511913" y="0"/>
                  </a:lnTo>
                  <a:cubicBezTo>
                    <a:pt x="3510313" y="256731"/>
                    <a:pt x="3462674" y="508790"/>
                    <a:pt x="3374905" y="742528"/>
                  </a:cubicBezTo>
                  <a:cubicBezTo>
                    <a:pt x="3211800" y="1174470"/>
                    <a:pt x="2914762" y="1554157"/>
                    <a:pt x="2519248" y="1821708"/>
                  </a:cubicBezTo>
                  <a:cubicBezTo>
                    <a:pt x="2376084" y="1918597"/>
                    <a:pt x="2219134" y="1999993"/>
                    <a:pt x="2052951" y="2064544"/>
                  </a:cubicBezTo>
                  <a:lnTo>
                    <a:pt x="2819361" y="3222047"/>
                  </a:lnTo>
                  <a:lnTo>
                    <a:pt x="3768580" y="4655055"/>
                  </a:lnTo>
                  <a:lnTo>
                    <a:pt x="1601877" y="4655055"/>
                  </a:lnTo>
                  <a:lnTo>
                    <a:pt x="744661" y="3265081"/>
                  </a:lnTo>
                  <a:lnTo>
                    <a:pt x="247590" y="2461076"/>
                  </a:lnTo>
                  <a:lnTo>
                    <a:pt x="0" y="2461076"/>
                  </a:lnTo>
                  <a:lnTo>
                    <a:pt x="0" y="854664"/>
                  </a:lnTo>
                  <a:lnTo>
                    <a:pt x="623162" y="854664"/>
                  </a:lnTo>
                  <a:cubicBezTo>
                    <a:pt x="1001813" y="854664"/>
                    <a:pt x="1298726" y="656336"/>
                    <a:pt x="1431180" y="364317"/>
                  </a:cubicBezTo>
                  <a:cubicBezTo>
                    <a:pt x="1482021" y="255132"/>
                    <a:pt x="1509718" y="130702"/>
                    <a:pt x="1509718" y="0"/>
                  </a:cubicBezTo>
                  <a:close/>
                </a:path>
              </a:pathLst>
            </a:custGeom>
            <a:solidFill>
              <a:srgbClr val="35225E"/>
            </a:solidFill>
            <a:ln w="9525"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1EBEFB7E-4CE9-6DA0-F5DB-3858D0D6B7B8}"/>
                </a:ext>
              </a:extLst>
            </p:cNvPr>
            <p:cNvSpPr/>
            <p:nvPr/>
          </p:nvSpPr>
          <p:spPr>
            <a:xfrm>
              <a:off x="0" y="4267366"/>
              <a:ext cx="3604236" cy="2590634"/>
            </a:xfrm>
            <a:custGeom>
              <a:avLst/>
              <a:gdLst>
                <a:gd name="connsiteX0" fmla="*/ 1698797 w 3604236"/>
                <a:gd name="connsiteY0" fmla="*/ 123 h 2590634"/>
                <a:gd name="connsiteX1" fmla="*/ 3602443 w 3604236"/>
                <a:gd name="connsiteY1" fmla="*/ 123 h 2590634"/>
                <a:gd name="connsiteX2" fmla="*/ 3545511 w 3604236"/>
                <a:gd name="connsiteY2" fmla="*/ 4030 h 2590634"/>
                <a:gd name="connsiteX3" fmla="*/ 2873156 w 3604236"/>
                <a:gd name="connsiteY3" fmla="*/ 1011432 h 2590634"/>
                <a:gd name="connsiteX4" fmla="*/ 2819238 w 3604236"/>
                <a:gd name="connsiteY4" fmla="*/ 1157503 h 2590634"/>
                <a:gd name="connsiteX5" fmla="*/ 2143151 w 3604236"/>
                <a:gd name="connsiteY5" fmla="*/ 2533248 h 2590634"/>
                <a:gd name="connsiteX6" fmla="*/ 2094299 w 3604236"/>
                <a:gd name="connsiteY6" fmla="*/ 2590634 h 2590634"/>
                <a:gd name="connsiteX7" fmla="*/ 0 w 3604236"/>
                <a:gd name="connsiteY7" fmla="*/ 2590634 h 2590634"/>
                <a:gd name="connsiteX8" fmla="*/ 0 w 3604236"/>
                <a:gd name="connsiteY8" fmla="*/ 977482 h 2590634"/>
                <a:gd name="connsiteX9" fmla="*/ 46832 w 3604236"/>
                <a:gd name="connsiteY9" fmla="*/ 1060921 h 2590634"/>
                <a:gd name="connsiteX10" fmla="*/ 473722 w 3604236"/>
                <a:gd name="connsiteY10" fmla="*/ 1292876 h 2590634"/>
                <a:gd name="connsiteX11" fmla="*/ 744538 w 3604236"/>
                <a:gd name="connsiteY11" fmla="*/ 1200660 h 2590634"/>
                <a:gd name="connsiteX12" fmla="*/ 1120110 w 3604236"/>
                <a:gd name="connsiteY12" fmla="*/ 624246 h 2590634"/>
                <a:gd name="connsiteX13" fmla="*/ 1141653 w 3604236"/>
                <a:gd name="connsiteY13" fmla="*/ 571988 h 2590634"/>
                <a:gd name="connsiteX14" fmla="*/ 1698797 w 3604236"/>
                <a:gd name="connsiteY14" fmla="*/ 123 h 2590634"/>
                <a:gd name="connsiteX15" fmla="*/ 3604236 w 3604236"/>
                <a:gd name="connsiteY15" fmla="*/ 0 h 2590634"/>
                <a:gd name="connsiteX16" fmla="*/ 3604113 w 3604236"/>
                <a:gd name="connsiteY16" fmla="*/ 123 h 2590634"/>
                <a:gd name="connsiteX17" fmla="*/ 3602443 w 3604236"/>
                <a:gd name="connsiteY17" fmla="*/ 123 h 2590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04236" h="2590634">
                  <a:moveTo>
                    <a:pt x="1698797" y="123"/>
                  </a:moveTo>
                  <a:lnTo>
                    <a:pt x="3602443" y="123"/>
                  </a:lnTo>
                  <a:lnTo>
                    <a:pt x="3545511" y="4030"/>
                  </a:lnTo>
                  <a:cubicBezTo>
                    <a:pt x="3260995" y="44296"/>
                    <a:pt x="3108350" y="385973"/>
                    <a:pt x="2873156" y="1011432"/>
                  </a:cubicBezTo>
                  <a:cubicBezTo>
                    <a:pt x="2856168" y="1059139"/>
                    <a:pt x="2837704" y="1108320"/>
                    <a:pt x="2819238" y="1157503"/>
                  </a:cubicBezTo>
                  <a:cubicBezTo>
                    <a:pt x="2648440" y="1625595"/>
                    <a:pt x="2451605" y="2129996"/>
                    <a:pt x="2143151" y="2533248"/>
                  </a:cubicBezTo>
                  <a:lnTo>
                    <a:pt x="2094299" y="2590634"/>
                  </a:lnTo>
                  <a:lnTo>
                    <a:pt x="0" y="2590634"/>
                  </a:lnTo>
                  <a:lnTo>
                    <a:pt x="0" y="977482"/>
                  </a:lnTo>
                  <a:lnTo>
                    <a:pt x="46832" y="1060921"/>
                  </a:lnTo>
                  <a:cubicBezTo>
                    <a:pt x="152435" y="1212925"/>
                    <a:pt x="298245" y="1292876"/>
                    <a:pt x="473722" y="1292876"/>
                  </a:cubicBezTo>
                  <a:cubicBezTo>
                    <a:pt x="575278" y="1292876"/>
                    <a:pt x="664523" y="1260540"/>
                    <a:pt x="744538" y="1200660"/>
                  </a:cubicBezTo>
                  <a:cubicBezTo>
                    <a:pt x="890779" y="1091475"/>
                    <a:pt x="1006122" y="887002"/>
                    <a:pt x="1120110" y="624246"/>
                  </a:cubicBezTo>
                  <a:cubicBezTo>
                    <a:pt x="1127743" y="607278"/>
                    <a:pt x="1135499" y="588835"/>
                    <a:pt x="1141653" y="571988"/>
                  </a:cubicBezTo>
                  <a:cubicBezTo>
                    <a:pt x="1307837" y="193778"/>
                    <a:pt x="1455555" y="123"/>
                    <a:pt x="1698797" y="123"/>
                  </a:cubicBezTo>
                  <a:close/>
                  <a:moveTo>
                    <a:pt x="3604236" y="0"/>
                  </a:moveTo>
                  <a:lnTo>
                    <a:pt x="3604113" y="123"/>
                  </a:lnTo>
                  <a:lnTo>
                    <a:pt x="3602443" y="123"/>
                  </a:lnTo>
                  <a:close/>
                </a:path>
              </a:pathLst>
            </a:custGeom>
            <a:solidFill>
              <a:srgbClr val="932B48"/>
            </a:solidFill>
            <a:ln w="9525"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E99399EB-6BC8-7BFD-CF7A-935C19544AAC}"/>
                </a:ext>
              </a:extLst>
            </p:cNvPr>
            <p:cNvSpPr/>
            <p:nvPr/>
          </p:nvSpPr>
          <p:spPr>
            <a:xfrm>
              <a:off x="1428157" y="1001547"/>
              <a:ext cx="2084124" cy="3022368"/>
            </a:xfrm>
            <a:custGeom>
              <a:avLst/>
              <a:gdLst>
                <a:gd name="connsiteX0" fmla="*/ 1447091 w 1612635"/>
                <a:gd name="connsiteY0" fmla="*/ 1441647 h 2338621"/>
                <a:gd name="connsiteX1" fmla="*/ 1503098 w 1612635"/>
                <a:gd name="connsiteY1" fmla="*/ 1039588 h 2338621"/>
                <a:gd name="connsiteX2" fmla="*/ 1612636 w 1612635"/>
                <a:gd name="connsiteY2" fmla="*/ 928941 h 2338621"/>
                <a:gd name="connsiteX3" fmla="*/ 683758 w 1612635"/>
                <a:gd name="connsiteY3" fmla="*/ 0 h 2338621"/>
                <a:gd name="connsiteX4" fmla="*/ 401532 w 1612635"/>
                <a:gd name="connsiteY4" fmla="*/ 280756 h 2338621"/>
                <a:gd name="connsiteX5" fmla="*/ 351526 w 1612635"/>
                <a:gd name="connsiteY5" fmla="*/ 331941 h 2338621"/>
                <a:gd name="connsiteX6" fmla="*/ 1386 w 1612635"/>
                <a:gd name="connsiteY6" fmla="*/ 1176494 h 2338621"/>
                <a:gd name="connsiteX7" fmla="*/ 2625 w 1612635"/>
                <a:gd name="connsiteY7" fmla="*/ 1211029 h 2338621"/>
                <a:gd name="connsiteX8" fmla="*/ 431345 w 1612635"/>
                <a:gd name="connsiteY8" fmla="*/ 2018667 h 2338621"/>
                <a:gd name="connsiteX9" fmla="*/ 844540 w 1612635"/>
                <a:gd name="connsiteY9" fmla="*/ 2338621 h 2338621"/>
                <a:gd name="connsiteX10" fmla="*/ 1506622 w 1612635"/>
                <a:gd name="connsiteY10" fmla="*/ 1503583 h 2338621"/>
                <a:gd name="connsiteX11" fmla="*/ 1487572 w 1612635"/>
                <a:gd name="connsiteY11" fmla="*/ 1486933 h 2338621"/>
                <a:gd name="connsiteX12" fmla="*/ 1447091 w 1612635"/>
                <a:gd name="connsiteY12" fmla="*/ 1441742 h 233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12635" h="2338621">
                  <a:moveTo>
                    <a:pt x="1447091" y="1441647"/>
                  </a:moveTo>
                  <a:cubicBezTo>
                    <a:pt x="1331553" y="1300080"/>
                    <a:pt x="1361366" y="1181155"/>
                    <a:pt x="1503098" y="1039588"/>
                  </a:cubicBezTo>
                  <a:lnTo>
                    <a:pt x="1612636" y="928941"/>
                  </a:lnTo>
                  <a:lnTo>
                    <a:pt x="683758" y="0"/>
                  </a:lnTo>
                  <a:lnTo>
                    <a:pt x="401532" y="280756"/>
                  </a:lnTo>
                  <a:cubicBezTo>
                    <a:pt x="384863" y="297406"/>
                    <a:pt x="368194" y="315292"/>
                    <a:pt x="351526" y="331941"/>
                  </a:cubicBezTo>
                  <a:cubicBezTo>
                    <a:pt x="99113" y="604325"/>
                    <a:pt x="-14044" y="892217"/>
                    <a:pt x="1386" y="1176494"/>
                  </a:cubicBezTo>
                  <a:cubicBezTo>
                    <a:pt x="1386" y="1188386"/>
                    <a:pt x="1386" y="1199137"/>
                    <a:pt x="2625" y="1211029"/>
                  </a:cubicBezTo>
                  <a:cubicBezTo>
                    <a:pt x="27580" y="1488170"/>
                    <a:pt x="174075" y="1761791"/>
                    <a:pt x="431345" y="2018667"/>
                  </a:cubicBezTo>
                  <a:cubicBezTo>
                    <a:pt x="581364" y="2167370"/>
                    <a:pt x="720715" y="2274402"/>
                    <a:pt x="844540" y="2338621"/>
                  </a:cubicBezTo>
                  <a:cubicBezTo>
                    <a:pt x="1150578" y="2131693"/>
                    <a:pt x="1380416" y="1837903"/>
                    <a:pt x="1506622" y="1503583"/>
                  </a:cubicBezTo>
                  <a:cubicBezTo>
                    <a:pt x="1499478" y="1498826"/>
                    <a:pt x="1493573" y="1492927"/>
                    <a:pt x="1487572" y="1486933"/>
                  </a:cubicBezTo>
                  <a:cubicBezTo>
                    <a:pt x="1472046" y="1471426"/>
                    <a:pt x="1458997" y="1457155"/>
                    <a:pt x="1447091" y="1441742"/>
                  </a:cubicBezTo>
                  <a:close/>
                </a:path>
              </a:pathLst>
            </a:custGeom>
            <a:solidFill>
              <a:srgbClr val="00706E"/>
            </a:solidFill>
            <a:ln w="9525" cap="flat">
              <a:noFill/>
              <a:prstDash val="solid"/>
              <a:miter/>
            </a:ln>
          </p:spPr>
          <p:txBody>
            <a:bodyPr rtlCol="0" anchor="ctr"/>
            <a:lstStyle/>
            <a:p>
              <a:endParaRPr lang="en-US"/>
            </a:p>
          </p:txBody>
        </p:sp>
      </p:grpSp>
      <p:grpSp>
        <p:nvGrpSpPr>
          <p:cNvPr id="11" name="Group 10">
            <a:extLst>
              <a:ext uri="{FF2B5EF4-FFF2-40B4-BE49-F238E27FC236}">
                <a16:creationId xmlns:a16="http://schemas.microsoft.com/office/drawing/2014/main" id="{406EF119-3495-12C5-CC4B-FB836AC0CB24}"/>
              </a:ext>
            </a:extLst>
          </p:cNvPr>
          <p:cNvGrpSpPr/>
          <p:nvPr/>
        </p:nvGrpSpPr>
        <p:grpSpPr>
          <a:xfrm>
            <a:off x="4833844" y="1694571"/>
            <a:ext cx="2524310" cy="4371251"/>
            <a:chOff x="4833844" y="2063750"/>
            <a:chExt cx="2524310" cy="4002072"/>
          </a:xfrm>
        </p:grpSpPr>
        <p:pic>
          <p:nvPicPr>
            <p:cNvPr id="12" name="Graphic 11">
              <a:extLst>
                <a:ext uri="{FF2B5EF4-FFF2-40B4-BE49-F238E27FC236}">
                  <a16:creationId xmlns:a16="http://schemas.microsoft.com/office/drawing/2014/main" id="{7E337BA9-C150-D323-0E61-1A9BD1324BA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33844" y="2063750"/>
              <a:ext cx="2523600" cy="4002072"/>
            </a:xfrm>
            <a:prstGeom prst="rect">
              <a:avLst/>
            </a:prstGeom>
            <a:effectLst>
              <a:outerShdw blurRad="165100" dist="127000" dir="5400000" algn="ctr" rotWithShape="0">
                <a:srgbClr val="000000">
                  <a:alpha val="15000"/>
                </a:srgbClr>
              </a:outerShdw>
            </a:effectLst>
          </p:spPr>
        </p:pic>
        <p:sp>
          <p:nvSpPr>
            <p:cNvPr id="13" name="TextBox 12">
              <a:extLst>
                <a:ext uri="{FF2B5EF4-FFF2-40B4-BE49-F238E27FC236}">
                  <a16:creationId xmlns:a16="http://schemas.microsoft.com/office/drawing/2014/main" id="{CDB68F05-2B15-AB71-80DF-9660388F33B5}"/>
                </a:ext>
              </a:extLst>
            </p:cNvPr>
            <p:cNvSpPr txBox="1"/>
            <p:nvPr/>
          </p:nvSpPr>
          <p:spPr>
            <a:xfrm>
              <a:off x="4833844" y="2157104"/>
              <a:ext cx="2524310" cy="954107"/>
            </a:xfrm>
            <a:prstGeom prst="rect">
              <a:avLst/>
            </a:prstGeom>
            <a:noFill/>
          </p:spPr>
          <p:txBody>
            <a:bodyPr wrap="square" rtlCol="0">
              <a:spAutoFit/>
            </a:bodyPr>
            <a:lstStyle/>
            <a:p>
              <a:pPr algn="ctr"/>
              <a:r>
                <a:rPr lang="en-US" sz="2800" b="1">
                  <a:solidFill>
                    <a:srgbClr val="00706E"/>
                  </a:solidFill>
                  <a:latin typeface="Aptos ExtraBold" panose="020B0004020202020204" pitchFamily="34" charset="0"/>
                  <a:cs typeface="Segoe UI" panose="020B0502040204020203" pitchFamily="34" charset="0"/>
                </a:rPr>
                <a:t>Standard Methods</a:t>
              </a:r>
              <a:endParaRPr lang="en-IS" sz="2800" b="1">
                <a:solidFill>
                  <a:srgbClr val="00706E"/>
                </a:solidFill>
                <a:latin typeface="Aptos ExtraBold" panose="020B0004020202020204" pitchFamily="34" charset="0"/>
                <a:cs typeface="Segoe UI" panose="020B0502040204020203" pitchFamily="34" charset="0"/>
              </a:endParaRPr>
            </a:p>
          </p:txBody>
        </p:sp>
      </p:grpSp>
      <p:grpSp>
        <p:nvGrpSpPr>
          <p:cNvPr id="14" name="Group 13">
            <a:extLst>
              <a:ext uri="{FF2B5EF4-FFF2-40B4-BE49-F238E27FC236}">
                <a16:creationId xmlns:a16="http://schemas.microsoft.com/office/drawing/2014/main" id="{AFC9A0DF-7029-9D11-C29E-BFA7C06CE69C}"/>
              </a:ext>
            </a:extLst>
          </p:cNvPr>
          <p:cNvGrpSpPr/>
          <p:nvPr/>
        </p:nvGrpSpPr>
        <p:grpSpPr>
          <a:xfrm>
            <a:off x="7711754" y="3503219"/>
            <a:ext cx="2523601" cy="2562603"/>
            <a:chOff x="7711754" y="3967070"/>
            <a:chExt cx="2523601" cy="2098752"/>
          </a:xfrm>
        </p:grpSpPr>
        <p:pic>
          <p:nvPicPr>
            <p:cNvPr id="15" name="Graphic 14">
              <a:extLst>
                <a:ext uri="{FF2B5EF4-FFF2-40B4-BE49-F238E27FC236}">
                  <a16:creationId xmlns:a16="http://schemas.microsoft.com/office/drawing/2014/main" id="{1FE48A22-19F4-3B85-618B-7BCFB9793A8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711754" y="3967070"/>
              <a:ext cx="2523600" cy="2098752"/>
            </a:xfrm>
            <a:prstGeom prst="rect">
              <a:avLst/>
            </a:prstGeom>
            <a:effectLst>
              <a:outerShdw blurRad="165100" dist="127000" dir="5400000" algn="ctr" rotWithShape="0">
                <a:srgbClr val="000000">
                  <a:alpha val="15000"/>
                </a:srgbClr>
              </a:outerShdw>
            </a:effectLst>
          </p:spPr>
        </p:pic>
        <p:sp>
          <p:nvSpPr>
            <p:cNvPr id="16" name="TextBox 15">
              <a:extLst>
                <a:ext uri="{FF2B5EF4-FFF2-40B4-BE49-F238E27FC236}">
                  <a16:creationId xmlns:a16="http://schemas.microsoft.com/office/drawing/2014/main" id="{FA85B4FD-DA10-F66B-C392-DE24A5942535}"/>
                </a:ext>
              </a:extLst>
            </p:cNvPr>
            <p:cNvSpPr txBox="1"/>
            <p:nvPr/>
          </p:nvSpPr>
          <p:spPr>
            <a:xfrm>
              <a:off x="7711755" y="4063507"/>
              <a:ext cx="2523600" cy="781406"/>
            </a:xfrm>
            <a:prstGeom prst="rect">
              <a:avLst/>
            </a:prstGeom>
            <a:noFill/>
          </p:spPr>
          <p:txBody>
            <a:bodyPr wrap="square" rtlCol="0">
              <a:spAutoFit/>
            </a:bodyPr>
            <a:lstStyle/>
            <a:p>
              <a:pPr algn="ctr"/>
              <a:r>
                <a:rPr lang="en-GB" sz="2800" b="1">
                  <a:solidFill>
                    <a:srgbClr val="006793"/>
                  </a:solidFill>
                  <a:latin typeface="Aptos ExtraBold" panose="020B0004020202020204" pitchFamily="34" charset="0"/>
                  <a:cs typeface="Segoe UI" panose="020B0502040204020203" pitchFamily="34" charset="0"/>
                </a:rPr>
                <a:t>Customer </a:t>
              </a:r>
            </a:p>
            <a:p>
              <a:pPr algn="ctr"/>
              <a:r>
                <a:rPr lang="en-GB" sz="2800" b="1">
                  <a:solidFill>
                    <a:srgbClr val="006793"/>
                  </a:solidFill>
                  <a:latin typeface="Aptos ExtraBold" panose="020B0004020202020204" pitchFamily="34" charset="0"/>
                  <a:cs typeface="Segoe UI" panose="020B0502040204020203" pitchFamily="34" charset="0"/>
                </a:rPr>
                <a:t>Processes</a:t>
              </a:r>
              <a:endParaRPr lang="en-IS" sz="2800" b="1">
                <a:solidFill>
                  <a:srgbClr val="006793"/>
                </a:solidFill>
                <a:latin typeface="Aptos ExtraBold" panose="020B0004020202020204" pitchFamily="34" charset="0"/>
                <a:cs typeface="Segoe UI" panose="020B0502040204020203" pitchFamily="34" charset="0"/>
              </a:endParaRPr>
            </a:p>
          </p:txBody>
        </p:sp>
      </p:grpSp>
      <p:sp>
        <p:nvSpPr>
          <p:cNvPr id="17" name="Rounded Rectangle 16">
            <a:extLst>
              <a:ext uri="{FF2B5EF4-FFF2-40B4-BE49-F238E27FC236}">
                <a16:creationId xmlns:a16="http://schemas.microsoft.com/office/drawing/2014/main" id="{0068F5FA-52DD-9416-D57B-799C911789C4}"/>
              </a:ext>
            </a:extLst>
          </p:cNvPr>
          <p:cNvSpPr/>
          <p:nvPr/>
        </p:nvSpPr>
        <p:spPr>
          <a:xfrm>
            <a:off x="5105043" y="2836974"/>
            <a:ext cx="1981201" cy="464127"/>
          </a:xfrm>
          <a:prstGeom prst="roundRect">
            <a:avLst/>
          </a:pr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351C5C"/>
                </a:solidFill>
                <a:latin typeface="Aptos" panose="020B0004020202020204" pitchFamily="34" charset="0"/>
                <a:cs typeface="Segoe UI" panose="020B0502040204020203" pitchFamily="34" charset="0"/>
              </a:rPr>
              <a:t>Create members</a:t>
            </a:r>
            <a:endParaRPr lang="en-IS" sz="1200">
              <a:solidFill>
                <a:srgbClr val="351C5C"/>
              </a:solidFill>
              <a:latin typeface="Aptos" panose="020B0004020202020204" pitchFamily="34" charset="0"/>
              <a:cs typeface="Segoe UI" panose="020B0502040204020203" pitchFamily="34" charset="0"/>
            </a:endParaRPr>
          </a:p>
        </p:txBody>
      </p:sp>
      <p:sp>
        <p:nvSpPr>
          <p:cNvPr id="18" name="Rounded Rectangle 17">
            <a:extLst>
              <a:ext uri="{FF2B5EF4-FFF2-40B4-BE49-F238E27FC236}">
                <a16:creationId xmlns:a16="http://schemas.microsoft.com/office/drawing/2014/main" id="{622D4D63-84F0-907B-16BE-B29D893A4BB6}"/>
              </a:ext>
            </a:extLst>
          </p:cNvPr>
          <p:cNvSpPr/>
          <p:nvPr/>
        </p:nvSpPr>
        <p:spPr>
          <a:xfrm>
            <a:off x="5105043" y="3457750"/>
            <a:ext cx="1981201" cy="464127"/>
          </a:xfrm>
          <a:prstGeom prst="roundRect">
            <a:avLst/>
          </a:pr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351C5C"/>
                </a:solidFill>
                <a:latin typeface="Aptos" panose="020B0004020202020204" pitchFamily="34" charset="0"/>
                <a:cs typeface="Segoe UI" panose="020B0502040204020203" pitchFamily="34" charset="0"/>
              </a:rPr>
              <a:t>Update members</a:t>
            </a:r>
            <a:endParaRPr lang="en-IS" sz="1200">
              <a:solidFill>
                <a:srgbClr val="351C5C"/>
              </a:solidFill>
              <a:latin typeface="Aptos" panose="020B0004020202020204" pitchFamily="34" charset="0"/>
              <a:cs typeface="Segoe UI" panose="020B0502040204020203" pitchFamily="34" charset="0"/>
            </a:endParaRPr>
          </a:p>
        </p:txBody>
      </p:sp>
      <p:sp>
        <p:nvSpPr>
          <p:cNvPr id="19" name="Rounded Rectangle 18">
            <a:extLst>
              <a:ext uri="{FF2B5EF4-FFF2-40B4-BE49-F238E27FC236}">
                <a16:creationId xmlns:a16="http://schemas.microsoft.com/office/drawing/2014/main" id="{F4C8B9F2-6C64-287D-36D6-A7591A62BD44}"/>
              </a:ext>
            </a:extLst>
          </p:cNvPr>
          <p:cNvSpPr/>
          <p:nvPr/>
        </p:nvSpPr>
        <p:spPr>
          <a:xfrm>
            <a:off x="5105043" y="4078526"/>
            <a:ext cx="1981201" cy="464127"/>
          </a:xfrm>
          <a:prstGeom prst="roundRect">
            <a:avLst/>
          </a:pr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351C5C"/>
                </a:solidFill>
                <a:latin typeface="Aptos" panose="020B0004020202020204" pitchFamily="34" charset="0"/>
                <a:cs typeface="Segoe UI" panose="020B0502040204020203" pitchFamily="34" charset="0"/>
              </a:rPr>
              <a:t>Identify members</a:t>
            </a:r>
            <a:endParaRPr lang="en-IS" sz="1200">
              <a:solidFill>
                <a:srgbClr val="351C5C"/>
              </a:solidFill>
              <a:latin typeface="Aptos" panose="020B0004020202020204" pitchFamily="34" charset="0"/>
              <a:cs typeface="Segoe UI" panose="020B0502040204020203" pitchFamily="34" charset="0"/>
            </a:endParaRPr>
          </a:p>
        </p:txBody>
      </p:sp>
      <p:sp>
        <p:nvSpPr>
          <p:cNvPr id="20" name="Rounded Rectangle 19">
            <a:extLst>
              <a:ext uri="{FF2B5EF4-FFF2-40B4-BE49-F238E27FC236}">
                <a16:creationId xmlns:a16="http://schemas.microsoft.com/office/drawing/2014/main" id="{44E842B5-073F-3037-79B6-CAA12CB929B0}"/>
              </a:ext>
            </a:extLst>
          </p:cNvPr>
          <p:cNvSpPr/>
          <p:nvPr/>
        </p:nvSpPr>
        <p:spPr>
          <a:xfrm>
            <a:off x="5105043" y="4699302"/>
            <a:ext cx="1981201" cy="464127"/>
          </a:xfrm>
          <a:prstGeom prst="roundRect">
            <a:avLst/>
          </a:pr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351C5C"/>
                </a:solidFill>
                <a:latin typeface="Aptos" panose="020B0004020202020204" pitchFamily="34" charset="0"/>
                <a:cs typeface="Segoe UI" panose="020B0502040204020203" pitchFamily="34" charset="0"/>
              </a:rPr>
              <a:t>Send transactions</a:t>
            </a:r>
            <a:endParaRPr lang="en-IS" sz="1200">
              <a:solidFill>
                <a:srgbClr val="351C5C"/>
              </a:solidFill>
              <a:latin typeface="Aptos" panose="020B0004020202020204" pitchFamily="34" charset="0"/>
              <a:cs typeface="Segoe UI" panose="020B0502040204020203" pitchFamily="34" charset="0"/>
            </a:endParaRPr>
          </a:p>
        </p:txBody>
      </p:sp>
      <p:sp>
        <p:nvSpPr>
          <p:cNvPr id="21" name="Rounded Rectangle 20">
            <a:extLst>
              <a:ext uri="{FF2B5EF4-FFF2-40B4-BE49-F238E27FC236}">
                <a16:creationId xmlns:a16="http://schemas.microsoft.com/office/drawing/2014/main" id="{78289D86-50F0-E0C1-2334-D0065707B4C5}"/>
              </a:ext>
            </a:extLst>
          </p:cNvPr>
          <p:cNvSpPr/>
          <p:nvPr/>
        </p:nvSpPr>
        <p:spPr>
          <a:xfrm>
            <a:off x="5105043" y="5320079"/>
            <a:ext cx="1981201" cy="464127"/>
          </a:xfrm>
          <a:prstGeom prst="roundRect">
            <a:avLst/>
          </a:pr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351C5C"/>
                </a:solidFill>
                <a:latin typeface="Aptos"/>
                <a:cs typeface="Segoe UI"/>
              </a:rPr>
              <a:t>Promotions &amp; rewards</a:t>
            </a:r>
            <a:endParaRPr lang="en-IS" sz="1200">
              <a:solidFill>
                <a:srgbClr val="351C5C"/>
              </a:solidFill>
              <a:latin typeface="Aptos" panose="020B0004020202020204" pitchFamily="34" charset="0"/>
              <a:cs typeface="Segoe UI" panose="020B0502040204020203" pitchFamily="34" charset="0"/>
            </a:endParaRPr>
          </a:p>
        </p:txBody>
      </p:sp>
      <p:sp>
        <p:nvSpPr>
          <p:cNvPr id="22" name="Rounded Rectangle 21">
            <a:extLst>
              <a:ext uri="{FF2B5EF4-FFF2-40B4-BE49-F238E27FC236}">
                <a16:creationId xmlns:a16="http://schemas.microsoft.com/office/drawing/2014/main" id="{8B84398F-4047-E296-1C35-AEB6574260B1}"/>
              </a:ext>
            </a:extLst>
          </p:cNvPr>
          <p:cNvSpPr/>
          <p:nvPr/>
        </p:nvSpPr>
        <p:spPr>
          <a:xfrm>
            <a:off x="7984022" y="4699302"/>
            <a:ext cx="1981201" cy="464127"/>
          </a:xfrm>
          <a:prstGeom prst="roundRect">
            <a:avLst/>
          </a:pr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351C5C"/>
                </a:solidFill>
                <a:latin typeface="Aptos" panose="020B0004020202020204" pitchFamily="34" charset="0"/>
                <a:cs typeface="Segoe UI"/>
              </a:rPr>
              <a:t>Customizations</a:t>
            </a:r>
            <a:endParaRPr lang="en-US" sz="1200">
              <a:solidFill>
                <a:srgbClr val="351C5C"/>
              </a:solidFill>
              <a:latin typeface="Aptos" panose="020B0004020202020204" pitchFamily="34" charset="0"/>
              <a:cs typeface="Segoe UI" panose="020B0502040204020203" pitchFamily="34" charset="0"/>
            </a:endParaRPr>
          </a:p>
        </p:txBody>
      </p:sp>
      <p:sp>
        <p:nvSpPr>
          <p:cNvPr id="23" name="Rounded Rectangle 22">
            <a:extLst>
              <a:ext uri="{FF2B5EF4-FFF2-40B4-BE49-F238E27FC236}">
                <a16:creationId xmlns:a16="http://schemas.microsoft.com/office/drawing/2014/main" id="{A698262B-A2DC-1E27-0FCD-3BD61E192826}"/>
              </a:ext>
            </a:extLst>
          </p:cNvPr>
          <p:cNvSpPr/>
          <p:nvPr/>
        </p:nvSpPr>
        <p:spPr>
          <a:xfrm>
            <a:off x="7984022" y="5320079"/>
            <a:ext cx="1981201" cy="464127"/>
          </a:xfrm>
          <a:prstGeom prst="roundRect">
            <a:avLst/>
          </a:prstGeom>
          <a:solidFill>
            <a:srgbClr val="EEEB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351C5C"/>
                </a:solidFill>
                <a:latin typeface="Aptos" panose="020B0004020202020204" pitchFamily="34" charset="0"/>
                <a:cs typeface="Segoe UI" panose="020B0502040204020203" pitchFamily="34" charset="0"/>
              </a:rPr>
              <a:t>CO Job Queue Tasks</a:t>
            </a:r>
            <a:endParaRPr lang="en-IS" sz="1200">
              <a:solidFill>
                <a:srgbClr val="351C5C"/>
              </a:solidFill>
              <a:latin typeface="Aptos" panose="020B0004020202020204" pitchFamily="34" charset="0"/>
              <a:cs typeface="Segoe UI" panose="020B0502040204020203" pitchFamily="34" charset="0"/>
            </a:endParaRPr>
          </a:p>
        </p:txBody>
      </p:sp>
      <p:sp>
        <p:nvSpPr>
          <p:cNvPr id="24" name="TextBox 23">
            <a:extLst>
              <a:ext uri="{FF2B5EF4-FFF2-40B4-BE49-F238E27FC236}">
                <a16:creationId xmlns:a16="http://schemas.microsoft.com/office/drawing/2014/main" id="{5A2DE7FB-4737-8FD4-C9F0-3BBEA25AFEC4}"/>
              </a:ext>
            </a:extLst>
          </p:cNvPr>
          <p:cNvSpPr txBox="1"/>
          <p:nvPr/>
        </p:nvSpPr>
        <p:spPr>
          <a:xfrm>
            <a:off x="2299326" y="139192"/>
            <a:ext cx="7593349" cy="1261884"/>
          </a:xfrm>
          <a:prstGeom prst="rect">
            <a:avLst/>
          </a:prstGeom>
          <a:noFill/>
        </p:spPr>
        <p:txBody>
          <a:bodyPr wrap="square" lIns="91440" tIns="45720" rIns="91440" bIns="45720" rtlCol="0" anchor="t">
            <a:spAutoFit/>
          </a:bodyPr>
          <a:lstStyle/>
          <a:p>
            <a:pPr algn="ctr"/>
            <a:r>
              <a:rPr lang="en-US" sz="4800" b="1">
                <a:solidFill>
                  <a:srgbClr val="361D5C"/>
                </a:solidFill>
                <a:latin typeface="Aptos ExtraBold" panose="020B0004020202020204" pitchFamily="34" charset="0"/>
                <a:cs typeface="Segoe UI" panose="020B0502040204020203" pitchFamily="34" charset="0"/>
              </a:rPr>
              <a:t>Specialized functionality</a:t>
            </a:r>
            <a:endParaRPr lang="en-IS" sz="4800" b="1">
              <a:solidFill>
                <a:srgbClr val="361D5C"/>
              </a:solidFill>
              <a:latin typeface="Aptos ExtraBold" panose="020B0004020202020204" pitchFamily="34" charset="0"/>
              <a:cs typeface="Segoe UI" panose="020B0502040204020203" pitchFamily="34" charset="0"/>
            </a:endParaRPr>
          </a:p>
          <a:p>
            <a:pPr algn="ctr"/>
            <a:r>
              <a:rPr lang="en-US" sz="2800">
                <a:solidFill>
                  <a:srgbClr val="361D5C"/>
                </a:solidFill>
                <a:latin typeface="Aptos Light"/>
                <a:cs typeface="Segoe UI"/>
              </a:rPr>
              <a:t>f</a:t>
            </a:r>
            <a:r>
              <a:rPr lang="en-IS" sz="2800">
                <a:solidFill>
                  <a:srgbClr val="361D5C"/>
                </a:solidFill>
                <a:latin typeface="Aptos Light"/>
                <a:cs typeface="Segoe UI"/>
              </a:rPr>
              <a:t>or </a:t>
            </a:r>
            <a:r>
              <a:rPr lang="en-GB" sz="2800">
                <a:solidFill>
                  <a:srgbClr val="361D5C"/>
                </a:solidFill>
                <a:latin typeface="Aptos Light"/>
                <a:cs typeface="Segoe UI"/>
              </a:rPr>
              <a:t>loyalty</a:t>
            </a:r>
            <a:endParaRPr lang="en-IS" sz="2800">
              <a:solidFill>
                <a:srgbClr val="361D5C"/>
              </a:solidFill>
              <a:latin typeface="Aptos Light" panose="020B0004020202020204" pitchFamily="34" charset="0"/>
              <a:cs typeface="Segoe UI" panose="020B0502040204020203" pitchFamily="34" charset="0"/>
            </a:endParaRPr>
          </a:p>
        </p:txBody>
      </p:sp>
      <p:sp>
        <p:nvSpPr>
          <p:cNvPr id="25" name="TextBox 24">
            <a:extLst>
              <a:ext uri="{FF2B5EF4-FFF2-40B4-BE49-F238E27FC236}">
                <a16:creationId xmlns:a16="http://schemas.microsoft.com/office/drawing/2014/main" id="{F57432AE-0893-C6BA-4629-C487F3EF3DDC}"/>
              </a:ext>
            </a:extLst>
          </p:cNvPr>
          <p:cNvSpPr txBox="1"/>
          <p:nvPr/>
        </p:nvSpPr>
        <p:spPr>
          <a:xfrm>
            <a:off x="2838762" y="6206088"/>
            <a:ext cx="6513056" cy="523220"/>
          </a:xfrm>
          <a:prstGeom prst="rect">
            <a:avLst/>
          </a:prstGeom>
          <a:noFill/>
        </p:spPr>
        <p:txBody>
          <a:bodyPr wrap="square" lIns="91440" tIns="45720" rIns="91440" bIns="45720" rtlCol="0" anchor="t">
            <a:spAutoFit/>
          </a:bodyPr>
          <a:lstStyle/>
          <a:p>
            <a:pPr algn="ctr"/>
            <a:r>
              <a:rPr lang="is-IS" sz="2800">
                <a:solidFill>
                  <a:srgbClr val="361D5C"/>
                </a:solidFill>
                <a:latin typeface="Aptos Light"/>
                <a:cs typeface="Segoe UI"/>
              </a:rPr>
              <a:t>and much more...</a:t>
            </a:r>
            <a:endParaRPr lang="en-IS" sz="2800">
              <a:solidFill>
                <a:srgbClr val="361D5C"/>
              </a:solidFill>
              <a:latin typeface="Aptos Light"/>
              <a:cs typeface="Segoe UI"/>
            </a:endParaRPr>
          </a:p>
        </p:txBody>
      </p:sp>
    </p:spTree>
    <p:extLst>
      <p:ext uri="{BB962C8B-B14F-4D97-AF65-F5344CB8AC3E}">
        <p14:creationId xmlns:p14="http://schemas.microsoft.com/office/powerpoint/2010/main" val="2039030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nodeType="withEffect">
                                  <p:stCondLst>
                                    <p:cond delay="20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4" decel="50000" fill="hold" nodeType="withEffect">
                                  <p:stCondLst>
                                    <p:cond delay="60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decel="50000" fill="hold" grpId="0" nodeType="withEffect">
                                  <p:stCondLst>
                                    <p:cond delay="120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ppt_x"/>
                                          </p:val>
                                        </p:tav>
                                        <p:tav tm="100000">
                                          <p:val>
                                            <p:strVal val="#ppt_x"/>
                                          </p:val>
                                        </p:tav>
                                      </p:tavLst>
                                    </p:anim>
                                    <p:anim calcmode="lin" valueType="num">
                                      <p:cBhvr additive="base">
                                        <p:cTn id="16" dur="500" fill="hold"/>
                                        <p:tgtEl>
                                          <p:spTgt spid="17"/>
                                        </p:tgtEl>
                                        <p:attrNameLst>
                                          <p:attrName>ppt_y</p:attrName>
                                        </p:attrNameLst>
                                      </p:cBhvr>
                                      <p:tavLst>
                                        <p:tav tm="0">
                                          <p:val>
                                            <p:strVal val="1+#ppt_h/2"/>
                                          </p:val>
                                        </p:tav>
                                        <p:tav tm="100000">
                                          <p:val>
                                            <p:strVal val="#ppt_y"/>
                                          </p:val>
                                        </p:tav>
                                      </p:tavLst>
                                    </p:anim>
                                  </p:childTnLst>
                                </p:cTn>
                              </p:par>
                              <p:par>
                                <p:cTn id="17" presetID="2" presetClass="entr" presetSubtype="4" decel="50000" fill="hold" grpId="0" nodeType="withEffect">
                                  <p:stCondLst>
                                    <p:cond delay="120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par>
                                <p:cTn id="21" presetID="2" presetClass="entr" presetSubtype="4" decel="50000" fill="hold" grpId="0" nodeType="withEffect">
                                  <p:stCondLst>
                                    <p:cond delay="120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500" fill="hold"/>
                                        <p:tgtEl>
                                          <p:spTgt spid="19"/>
                                        </p:tgtEl>
                                        <p:attrNameLst>
                                          <p:attrName>ppt_x</p:attrName>
                                        </p:attrNameLst>
                                      </p:cBhvr>
                                      <p:tavLst>
                                        <p:tav tm="0">
                                          <p:val>
                                            <p:strVal val="#ppt_x"/>
                                          </p:val>
                                        </p:tav>
                                        <p:tav tm="100000">
                                          <p:val>
                                            <p:strVal val="#ppt_x"/>
                                          </p:val>
                                        </p:tav>
                                      </p:tavLst>
                                    </p:anim>
                                    <p:anim calcmode="lin" valueType="num">
                                      <p:cBhvr additive="base">
                                        <p:cTn id="24" dur="500" fill="hold"/>
                                        <p:tgtEl>
                                          <p:spTgt spid="19"/>
                                        </p:tgtEl>
                                        <p:attrNameLst>
                                          <p:attrName>ppt_y</p:attrName>
                                        </p:attrNameLst>
                                      </p:cBhvr>
                                      <p:tavLst>
                                        <p:tav tm="0">
                                          <p:val>
                                            <p:strVal val="1+#ppt_h/2"/>
                                          </p:val>
                                        </p:tav>
                                        <p:tav tm="100000">
                                          <p:val>
                                            <p:strVal val="#ppt_y"/>
                                          </p:val>
                                        </p:tav>
                                      </p:tavLst>
                                    </p:anim>
                                  </p:childTnLst>
                                </p:cTn>
                              </p:par>
                              <p:par>
                                <p:cTn id="25" presetID="2" presetClass="entr" presetSubtype="4" decel="50000" fill="hold" grpId="0" nodeType="withEffect">
                                  <p:stCondLst>
                                    <p:cond delay="1200"/>
                                  </p:stCondLst>
                                  <p:childTnLst>
                                    <p:set>
                                      <p:cBhvr>
                                        <p:cTn id="26" dur="1" fill="hold">
                                          <p:stCondLst>
                                            <p:cond delay="0"/>
                                          </p:stCondLst>
                                        </p:cTn>
                                        <p:tgtEl>
                                          <p:spTgt spid="20"/>
                                        </p:tgtEl>
                                        <p:attrNameLst>
                                          <p:attrName>style.visibility</p:attrName>
                                        </p:attrNameLst>
                                      </p:cBhvr>
                                      <p:to>
                                        <p:strVal val="visible"/>
                                      </p:to>
                                    </p:set>
                                    <p:anim calcmode="lin" valueType="num">
                                      <p:cBhvr additive="base">
                                        <p:cTn id="27" dur="500" fill="hold"/>
                                        <p:tgtEl>
                                          <p:spTgt spid="20"/>
                                        </p:tgtEl>
                                        <p:attrNameLst>
                                          <p:attrName>ppt_x</p:attrName>
                                        </p:attrNameLst>
                                      </p:cBhvr>
                                      <p:tavLst>
                                        <p:tav tm="0">
                                          <p:val>
                                            <p:strVal val="#ppt_x"/>
                                          </p:val>
                                        </p:tav>
                                        <p:tav tm="100000">
                                          <p:val>
                                            <p:strVal val="#ppt_x"/>
                                          </p:val>
                                        </p:tav>
                                      </p:tavLst>
                                    </p:anim>
                                    <p:anim calcmode="lin" valueType="num">
                                      <p:cBhvr additive="base">
                                        <p:cTn id="28" dur="500" fill="hold"/>
                                        <p:tgtEl>
                                          <p:spTgt spid="20"/>
                                        </p:tgtEl>
                                        <p:attrNameLst>
                                          <p:attrName>ppt_y</p:attrName>
                                        </p:attrNameLst>
                                      </p:cBhvr>
                                      <p:tavLst>
                                        <p:tav tm="0">
                                          <p:val>
                                            <p:strVal val="1+#ppt_h/2"/>
                                          </p:val>
                                        </p:tav>
                                        <p:tav tm="100000">
                                          <p:val>
                                            <p:strVal val="#ppt_y"/>
                                          </p:val>
                                        </p:tav>
                                      </p:tavLst>
                                    </p:anim>
                                  </p:childTnLst>
                                </p:cTn>
                              </p:par>
                              <p:par>
                                <p:cTn id="29" presetID="2" presetClass="entr" presetSubtype="4" decel="50000" fill="hold" grpId="0" nodeType="withEffect">
                                  <p:stCondLst>
                                    <p:cond delay="120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par>
                                <p:cTn id="33" presetID="2" presetClass="entr" presetSubtype="4" decel="50000" fill="hold" grpId="0" nodeType="withEffect">
                                  <p:stCondLst>
                                    <p:cond delay="140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par>
                                <p:cTn id="37" presetID="2" presetClass="entr" presetSubtype="4" decel="50000" fill="hold" grpId="0" nodeType="withEffect">
                                  <p:stCondLst>
                                    <p:cond delay="140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500" fill="hold"/>
                                        <p:tgtEl>
                                          <p:spTgt spid="23"/>
                                        </p:tgtEl>
                                        <p:attrNameLst>
                                          <p:attrName>ppt_x</p:attrName>
                                        </p:attrNameLst>
                                      </p:cBhvr>
                                      <p:tavLst>
                                        <p:tav tm="0">
                                          <p:val>
                                            <p:strVal val="#ppt_x"/>
                                          </p:val>
                                        </p:tav>
                                        <p:tav tm="100000">
                                          <p:val>
                                            <p:strVal val="#ppt_x"/>
                                          </p:val>
                                        </p:tav>
                                      </p:tavLst>
                                    </p:anim>
                                    <p:anim calcmode="lin" valueType="num">
                                      <p:cBhvr additive="base">
                                        <p:cTn id="40" dur="500" fill="hold"/>
                                        <p:tgtEl>
                                          <p:spTgt spid="23"/>
                                        </p:tgtEl>
                                        <p:attrNameLst>
                                          <p:attrName>ppt_y</p:attrName>
                                        </p:attrNameLst>
                                      </p:cBhvr>
                                      <p:tavLst>
                                        <p:tav tm="0">
                                          <p:val>
                                            <p:strVal val="1+#ppt_h/2"/>
                                          </p:val>
                                        </p:tav>
                                        <p:tav tm="100000">
                                          <p:val>
                                            <p:strVal val="#ppt_y"/>
                                          </p:val>
                                        </p:tav>
                                      </p:tavLst>
                                    </p:anim>
                                  </p:childTnLst>
                                </p:cTn>
                              </p:par>
                              <p:par>
                                <p:cTn id="41" presetID="2" presetClass="entr" presetSubtype="4" decel="50000" fill="hold" grpId="0" nodeType="withEffect">
                                  <p:stCondLst>
                                    <p:cond delay="160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ppt_x"/>
                                          </p:val>
                                        </p:tav>
                                        <p:tav tm="100000">
                                          <p:val>
                                            <p:strVal val="#ppt_x"/>
                                          </p:val>
                                        </p:tav>
                                      </p:tavLst>
                                    </p:anim>
                                    <p:anim calcmode="lin" valueType="num">
                                      <p:cBhvr additive="base">
                                        <p:cTn id="44" dur="500" fill="hold"/>
                                        <p:tgtEl>
                                          <p:spTgt spid="25"/>
                                        </p:tgtEl>
                                        <p:attrNameLst>
                                          <p:attrName>ppt_y</p:attrName>
                                        </p:attrNameLst>
                                      </p:cBhvr>
                                      <p:tavLst>
                                        <p:tav tm="0">
                                          <p:val>
                                            <p:strVal val="1+#ppt_h/2"/>
                                          </p:val>
                                        </p:tav>
                                        <p:tav tm="100000">
                                          <p:val>
                                            <p:strVal val="#ppt_y"/>
                                          </p:val>
                                        </p:tav>
                                      </p:tavLst>
                                    </p:anim>
                                  </p:childTnLst>
                                </p:cTn>
                              </p:par>
                              <p:par>
                                <p:cTn id="45" presetID="2" presetClass="entr" presetSubtype="8" decel="50000" fill="hold" nodeType="with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0-#ppt_w/2"/>
                                          </p:val>
                                        </p:tav>
                                        <p:tav tm="100000">
                                          <p:val>
                                            <p:strVal val="#ppt_x"/>
                                          </p:val>
                                        </p:tav>
                                      </p:tavLst>
                                    </p:anim>
                                    <p:anim calcmode="lin" valueType="num">
                                      <p:cBhvr additive="base">
                                        <p:cTn id="48" dur="500" fill="hold"/>
                                        <p:tgtEl>
                                          <p:spTgt spid="6"/>
                                        </p:tgtEl>
                                        <p:attrNameLst>
                                          <p:attrName>ppt_y</p:attrName>
                                        </p:attrNameLst>
                                      </p:cBhvr>
                                      <p:tavLst>
                                        <p:tav tm="0">
                                          <p:val>
                                            <p:strVal val="#ppt_y"/>
                                          </p:val>
                                        </p:tav>
                                        <p:tav tm="100000">
                                          <p:val>
                                            <p:strVal val="#ppt_y"/>
                                          </p:val>
                                        </p:tav>
                                      </p:tavLst>
                                    </p:anim>
                                  </p:childTnLst>
                                </p:cTn>
                              </p:par>
                              <p:par>
                                <p:cTn id="49" presetID="2" presetClass="entr" presetSubtype="2" decel="50000" fill="hold" nodeType="withEffect">
                                  <p:stCondLst>
                                    <p:cond delay="0"/>
                                  </p:stCondLst>
                                  <p:childTnLst>
                                    <p:set>
                                      <p:cBhvr>
                                        <p:cTn id="50" dur="1" fill="hold">
                                          <p:stCondLst>
                                            <p:cond delay="0"/>
                                          </p:stCondLst>
                                        </p:cTn>
                                        <p:tgtEl>
                                          <p:spTgt spid="2"/>
                                        </p:tgtEl>
                                        <p:attrNameLst>
                                          <p:attrName>style.visibility</p:attrName>
                                        </p:attrNameLst>
                                      </p:cBhvr>
                                      <p:to>
                                        <p:strVal val="visible"/>
                                      </p:to>
                                    </p:set>
                                    <p:anim calcmode="lin" valueType="num">
                                      <p:cBhvr additive="base">
                                        <p:cTn id="51" dur="500" fill="hold"/>
                                        <p:tgtEl>
                                          <p:spTgt spid="2"/>
                                        </p:tgtEl>
                                        <p:attrNameLst>
                                          <p:attrName>ppt_x</p:attrName>
                                        </p:attrNameLst>
                                      </p:cBhvr>
                                      <p:tavLst>
                                        <p:tav tm="0">
                                          <p:val>
                                            <p:strVal val="1+#ppt_w/2"/>
                                          </p:val>
                                        </p:tav>
                                        <p:tav tm="100000">
                                          <p:val>
                                            <p:strVal val="#ppt_x"/>
                                          </p:val>
                                        </p:tav>
                                      </p:tavLst>
                                    </p:anim>
                                    <p:anim calcmode="lin" valueType="num">
                                      <p:cBhvr additive="base">
                                        <p:cTn id="52"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54517E-760C-EB2B-771A-776E38E2D1AE}"/>
              </a:ext>
            </a:extLst>
          </p:cNvPr>
          <p:cNvSpPr>
            <a:spLocks noGrp="1"/>
          </p:cNvSpPr>
          <p:nvPr>
            <p:ph type="title"/>
          </p:nvPr>
        </p:nvSpPr>
        <p:spPr/>
        <p:txBody>
          <a:bodyPr/>
          <a:lstStyle/>
          <a:p>
            <a:r>
              <a:rPr lang="en-US" b="1">
                <a:solidFill>
                  <a:srgbClr val="341C5C"/>
                </a:solidFill>
                <a:latin typeface="Aptos"/>
                <a:cs typeface="Segoe UI"/>
              </a:rPr>
              <a:t>Easy setup</a:t>
            </a:r>
            <a:endParaRPr lang="en-IS" b="1">
              <a:solidFill>
                <a:srgbClr val="341C5C"/>
              </a:solidFill>
              <a:latin typeface="Aptos" panose="020B0004020202020204" pitchFamily="34" charset="0"/>
            </a:endParaRPr>
          </a:p>
        </p:txBody>
      </p:sp>
      <p:sp>
        <p:nvSpPr>
          <p:cNvPr id="4" name="Text Placeholder 3">
            <a:extLst>
              <a:ext uri="{FF2B5EF4-FFF2-40B4-BE49-F238E27FC236}">
                <a16:creationId xmlns:a16="http://schemas.microsoft.com/office/drawing/2014/main" id="{60B3E292-AAE4-54F1-923D-564E2AB621DB}"/>
              </a:ext>
            </a:extLst>
          </p:cNvPr>
          <p:cNvSpPr>
            <a:spLocks noGrp="1"/>
          </p:cNvSpPr>
          <p:nvPr>
            <p:ph type="body" sz="quarter" idx="12"/>
          </p:nvPr>
        </p:nvSpPr>
        <p:spPr/>
        <p:txBody>
          <a:bodyPr lIns="91440" tIns="45720" rIns="91440" bIns="45720" anchor="t"/>
          <a:lstStyle/>
          <a:p>
            <a:pPr marL="0" indent="0">
              <a:spcAft>
                <a:spcPts val="600"/>
              </a:spcAft>
              <a:buNone/>
            </a:pPr>
            <a:r>
              <a:rPr lang="en-US" dirty="0">
                <a:solidFill>
                  <a:schemeClr val="tx1"/>
                </a:solidFill>
                <a:latin typeface="Aptos"/>
              </a:rPr>
              <a:t>Integration setup:</a:t>
            </a:r>
          </a:p>
          <a:p>
            <a:pPr marL="0" indent="0">
              <a:buNone/>
            </a:pPr>
            <a:r>
              <a:rPr lang="en-US" sz="2000" dirty="0">
                <a:solidFill>
                  <a:schemeClr val="tx1"/>
                </a:solidFill>
                <a:latin typeface="Aptos" panose="020B0004020202020204" pitchFamily="34" charset="0"/>
              </a:rPr>
              <a:t>One page to enable all functionality configuration for the integration </a:t>
            </a:r>
          </a:p>
          <a:p>
            <a:pPr marL="0" indent="0">
              <a:buNone/>
            </a:pPr>
            <a:endParaRPr lang="en-US" sz="2000" dirty="0">
              <a:solidFill>
                <a:schemeClr val="tx1"/>
              </a:solidFill>
              <a:latin typeface="Aptos" panose="020B0004020202020204" pitchFamily="34" charset="0"/>
            </a:endParaRPr>
          </a:p>
          <a:p>
            <a:pPr marL="0" indent="0">
              <a:buNone/>
            </a:pPr>
            <a:r>
              <a:rPr lang="en-US" sz="2000" dirty="0">
                <a:solidFill>
                  <a:schemeClr val="tx1"/>
                </a:solidFill>
                <a:latin typeface="Aptos" panose="020B0004020202020204" pitchFamily="34" charset="0"/>
              </a:rPr>
              <a:t>New interfaces:</a:t>
            </a:r>
          </a:p>
          <a:p>
            <a:pPr>
              <a:spcAft>
                <a:spcPts val="600"/>
              </a:spcAft>
            </a:pPr>
            <a:r>
              <a:rPr lang="en-US" sz="2000" dirty="0">
                <a:solidFill>
                  <a:schemeClr val="tx1"/>
                </a:solidFill>
                <a:latin typeface="Aptos"/>
              </a:rPr>
              <a:t>Enums to support different interfaces i.e. API version</a:t>
            </a:r>
          </a:p>
          <a:p>
            <a:r>
              <a:rPr lang="en-GB" sz="2000" dirty="0">
                <a:latin typeface="+mn-lt"/>
                <a:ea typeface="Calibri"/>
                <a:cs typeface="Calibri"/>
              </a:rPr>
              <a:t>Offline mode to don’t miss a point.</a:t>
            </a:r>
          </a:p>
          <a:p>
            <a:r>
              <a:rPr lang="en-GB" sz="2000" dirty="0">
                <a:latin typeface="+mn-lt"/>
                <a:ea typeface="Calibri"/>
                <a:cs typeface="Calibri"/>
              </a:rPr>
              <a:t>Sending Transactions on Real time </a:t>
            </a:r>
          </a:p>
          <a:p>
            <a:r>
              <a:rPr lang="en-GB" sz="2000" dirty="0">
                <a:latin typeface="+mn-lt"/>
                <a:ea typeface="Calibri"/>
                <a:cs typeface="Calibri"/>
              </a:rPr>
              <a:t>Defining promotions and Reward-Vouchers</a:t>
            </a:r>
          </a:p>
          <a:p>
            <a:r>
              <a:rPr lang="en-GB" sz="2000" dirty="0">
                <a:latin typeface="+mn-lt"/>
                <a:ea typeface="Calibri"/>
                <a:cs typeface="Calibri"/>
              </a:rPr>
              <a:t>Sending SMS</a:t>
            </a:r>
          </a:p>
          <a:p>
            <a:r>
              <a:rPr lang="en-GB" sz="2000" dirty="0">
                <a:latin typeface="+mn-lt"/>
                <a:ea typeface="Calibri"/>
                <a:cs typeface="Calibri"/>
              </a:rPr>
              <a:t>Using </a:t>
            </a:r>
            <a:r>
              <a:rPr lang="en-GB" sz="2000" dirty="0" err="1">
                <a:latin typeface="+mn-lt"/>
                <a:ea typeface="Calibri"/>
                <a:cs typeface="Calibri"/>
              </a:rPr>
              <a:t>Voyado</a:t>
            </a:r>
            <a:r>
              <a:rPr lang="en-GB" sz="2000" dirty="0">
                <a:latin typeface="+mn-lt"/>
                <a:ea typeface="Calibri"/>
                <a:cs typeface="Calibri"/>
              </a:rPr>
              <a:t> Orders to send emails/</a:t>
            </a:r>
            <a:r>
              <a:rPr lang="en-GB" sz="2000" dirty="0" err="1">
                <a:latin typeface="+mn-lt"/>
                <a:ea typeface="Calibri"/>
                <a:cs typeface="Calibri"/>
              </a:rPr>
              <a:t>sms</a:t>
            </a:r>
            <a:r>
              <a:rPr lang="en-GB" sz="2000" dirty="0">
                <a:latin typeface="+mn-lt"/>
                <a:ea typeface="Calibri"/>
                <a:cs typeface="Calibri"/>
              </a:rPr>
              <a:t> for customer orders</a:t>
            </a:r>
            <a:endParaRPr lang="en-IS" dirty="0">
              <a:latin typeface="+mn-lt"/>
            </a:endParaRPr>
          </a:p>
        </p:txBody>
      </p:sp>
      <p:pic>
        <p:nvPicPr>
          <p:cNvPr id="7" name="Picture 6">
            <a:extLst>
              <a:ext uri="{FF2B5EF4-FFF2-40B4-BE49-F238E27FC236}">
                <a16:creationId xmlns:a16="http://schemas.microsoft.com/office/drawing/2014/main" id="{34DEDFA5-2E6E-DA08-69F7-A7398FC8236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23979" y="1172845"/>
            <a:ext cx="6258623" cy="4236371"/>
          </a:xfrm>
          <a:prstGeom prst="rect">
            <a:avLst/>
          </a:prstGeom>
        </p:spPr>
      </p:pic>
      <p:pic>
        <p:nvPicPr>
          <p:cNvPr id="8" name="Picture Placeholder 3" descr="A screenshot of a computer&#10;&#10;AI-generated content may be incorrect.">
            <a:extLst>
              <a:ext uri="{FF2B5EF4-FFF2-40B4-BE49-F238E27FC236}">
                <a16:creationId xmlns:a16="http://schemas.microsoft.com/office/drawing/2014/main" id="{5887B022-1856-569E-7454-623DD5CD9C92}"/>
              </a:ext>
            </a:extLst>
          </p:cNvPr>
          <p:cNvPicPr preferRelativeResize="0">
            <a:picLocks noChangeAspect="1"/>
          </p:cNvPicPr>
          <p:nvPr/>
        </p:nvPicPr>
        <p:blipFill rotWithShape="1">
          <a:blip r:embed="rId4"/>
          <a:stretch>
            <a:fillRect/>
          </a:stretch>
        </p:blipFill>
        <p:spPr>
          <a:xfrm>
            <a:off x="5788856" y="1448783"/>
            <a:ext cx="5732584" cy="3538213"/>
          </a:xfrm>
          <a:prstGeom prst="rect">
            <a:avLst/>
          </a:prstGeom>
        </p:spPr>
      </p:pic>
    </p:spTree>
    <p:extLst>
      <p:ext uri="{BB962C8B-B14F-4D97-AF65-F5344CB8AC3E}">
        <p14:creationId xmlns:p14="http://schemas.microsoft.com/office/powerpoint/2010/main" val="24190978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185F7-B301-6E3C-C983-11726C0F30DA}"/>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97D97E6F-C4A2-BBD7-8599-76853FD01DAF}"/>
              </a:ext>
            </a:extLst>
          </p:cNvPr>
          <p:cNvPicPr>
            <a:picLocks noChangeAspect="1"/>
          </p:cNvPicPr>
          <p:nvPr/>
        </p:nvPicPr>
        <p:blipFill>
          <a:blip r:embed="rId3"/>
          <a:stretch>
            <a:fillRect/>
          </a:stretch>
        </p:blipFill>
        <p:spPr>
          <a:xfrm>
            <a:off x="5713621" y="1371600"/>
            <a:ext cx="5875868" cy="3646967"/>
          </a:xfrm>
          <a:prstGeom prst="rect">
            <a:avLst/>
          </a:prstGeom>
        </p:spPr>
      </p:pic>
      <p:pic>
        <p:nvPicPr>
          <p:cNvPr id="5" name="Picture 4">
            <a:extLst>
              <a:ext uri="{FF2B5EF4-FFF2-40B4-BE49-F238E27FC236}">
                <a16:creationId xmlns:a16="http://schemas.microsoft.com/office/drawing/2014/main" id="{60BE71B1-2E5B-3F2B-FF1F-C0D57A458B1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23979" y="1172845"/>
            <a:ext cx="6258623" cy="4236371"/>
          </a:xfrm>
          <a:prstGeom prst="rect">
            <a:avLst/>
          </a:prstGeom>
        </p:spPr>
      </p:pic>
      <p:sp>
        <p:nvSpPr>
          <p:cNvPr id="3" name="Title 2">
            <a:extLst>
              <a:ext uri="{FF2B5EF4-FFF2-40B4-BE49-F238E27FC236}">
                <a16:creationId xmlns:a16="http://schemas.microsoft.com/office/drawing/2014/main" id="{675BB03C-5871-0F33-1B6A-0AB57C8DE926}"/>
              </a:ext>
            </a:extLst>
          </p:cNvPr>
          <p:cNvSpPr>
            <a:spLocks noGrp="1"/>
          </p:cNvSpPr>
          <p:nvPr>
            <p:ph type="title"/>
          </p:nvPr>
        </p:nvSpPr>
        <p:spPr/>
        <p:txBody>
          <a:bodyPr/>
          <a:lstStyle/>
          <a:p>
            <a:r>
              <a:rPr lang="en-US" b="1">
                <a:solidFill>
                  <a:srgbClr val="341C5C"/>
                </a:solidFill>
                <a:latin typeface="Aptos"/>
                <a:cs typeface="Segoe UI"/>
              </a:rPr>
              <a:t>New POS panels</a:t>
            </a:r>
            <a:endParaRPr lang="en-IS" b="1">
              <a:solidFill>
                <a:srgbClr val="341C5C"/>
              </a:solidFill>
              <a:latin typeface="Aptos" panose="020B0004020202020204" pitchFamily="34" charset="0"/>
            </a:endParaRPr>
          </a:p>
        </p:txBody>
      </p:sp>
      <p:sp>
        <p:nvSpPr>
          <p:cNvPr id="4" name="Text Placeholder 3">
            <a:extLst>
              <a:ext uri="{FF2B5EF4-FFF2-40B4-BE49-F238E27FC236}">
                <a16:creationId xmlns:a16="http://schemas.microsoft.com/office/drawing/2014/main" id="{58309466-B9FC-ECBA-CEC7-976CE1053369}"/>
              </a:ext>
            </a:extLst>
          </p:cNvPr>
          <p:cNvSpPr>
            <a:spLocks noGrp="1"/>
          </p:cNvSpPr>
          <p:nvPr>
            <p:ph type="body" sz="quarter" idx="12"/>
          </p:nvPr>
        </p:nvSpPr>
        <p:spPr/>
        <p:txBody>
          <a:bodyPr lIns="91440" tIns="45720" rIns="91440" bIns="45720" anchor="t"/>
          <a:lstStyle/>
          <a:p>
            <a:pPr marL="0" indent="0">
              <a:spcAft>
                <a:spcPts val="600"/>
              </a:spcAft>
              <a:buNone/>
            </a:pPr>
            <a:r>
              <a:rPr lang="en-US" sz="2400" b="1">
                <a:solidFill>
                  <a:schemeClr val="tx1"/>
                </a:solidFill>
                <a:latin typeface="Aptos SemiBold" panose="020B0004020202020204" pitchFamily="34" charset="0"/>
              </a:rPr>
              <a:t>Search:</a:t>
            </a:r>
          </a:p>
          <a:p>
            <a:pPr>
              <a:spcAft>
                <a:spcPts val="600"/>
              </a:spcAft>
              <a:buFontTx/>
              <a:buChar char="-"/>
            </a:pPr>
            <a:r>
              <a:rPr lang="en-US" sz="2400">
                <a:solidFill>
                  <a:schemeClr val="tx1"/>
                </a:solidFill>
                <a:latin typeface="Aptos"/>
              </a:rPr>
              <a:t>Mobile Phone No. updated</a:t>
            </a:r>
          </a:p>
          <a:p>
            <a:pPr>
              <a:spcAft>
                <a:spcPts val="600"/>
              </a:spcAft>
              <a:buFontTx/>
              <a:buChar char="-"/>
            </a:pPr>
            <a:r>
              <a:rPr lang="en-US" sz="2400">
                <a:solidFill>
                  <a:schemeClr val="tx1"/>
                </a:solidFill>
                <a:latin typeface="Aptos" panose="020B0004020202020204" pitchFamily="34" charset="0"/>
              </a:rPr>
              <a:t>Email updated</a:t>
            </a:r>
          </a:p>
          <a:p>
            <a:pPr>
              <a:spcAft>
                <a:spcPts val="600"/>
              </a:spcAft>
              <a:buFontTx/>
              <a:buChar char="-"/>
            </a:pPr>
            <a:r>
              <a:rPr lang="en-US" sz="2400">
                <a:solidFill>
                  <a:schemeClr val="tx1"/>
                </a:solidFill>
                <a:latin typeface="Aptos" panose="020B0004020202020204" pitchFamily="34" charset="0"/>
              </a:rPr>
              <a:t>SSN added</a:t>
            </a:r>
          </a:p>
          <a:p>
            <a:pPr marL="0" indent="0">
              <a:spcAft>
                <a:spcPts val="600"/>
              </a:spcAft>
              <a:buNone/>
            </a:pPr>
            <a:r>
              <a:rPr lang="en-US" sz="2400" b="1">
                <a:solidFill>
                  <a:schemeClr val="tx1"/>
                </a:solidFill>
                <a:latin typeface="Aptos SemiBold"/>
              </a:rPr>
              <a:t>Loyalty member info</a:t>
            </a:r>
          </a:p>
          <a:p>
            <a:pPr>
              <a:spcAft>
                <a:spcPts val="600"/>
              </a:spcAft>
              <a:buFontTx/>
              <a:buChar char="-"/>
            </a:pPr>
            <a:r>
              <a:rPr lang="en-US" sz="2400">
                <a:solidFill>
                  <a:schemeClr val="tx1"/>
                </a:solidFill>
                <a:latin typeface="Aptos"/>
              </a:rPr>
              <a:t> Has been updated to support </a:t>
            </a:r>
            <a:br>
              <a:rPr lang="en-US" sz="2400">
                <a:latin typeface="Aptos" panose="020B0004020202020204" pitchFamily="34" charset="0"/>
              </a:rPr>
            </a:br>
            <a:r>
              <a:rPr lang="en-US" sz="2400">
                <a:solidFill>
                  <a:schemeClr val="tx1"/>
                </a:solidFill>
                <a:latin typeface="Aptos"/>
              </a:rPr>
              <a:t> LS Central standard logic</a:t>
            </a:r>
          </a:p>
        </p:txBody>
      </p:sp>
    </p:spTree>
    <p:extLst>
      <p:ext uri="{BB962C8B-B14F-4D97-AF65-F5344CB8AC3E}">
        <p14:creationId xmlns:p14="http://schemas.microsoft.com/office/powerpoint/2010/main" val="21944114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65BBD-605C-B2B7-1863-C6AC45E7645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8E09119-1A4A-21A3-04F6-7B21AEA617CD}"/>
              </a:ext>
            </a:extLst>
          </p:cNvPr>
          <p:cNvSpPr>
            <a:spLocks noGrp="1"/>
          </p:cNvSpPr>
          <p:nvPr>
            <p:ph type="title"/>
          </p:nvPr>
        </p:nvSpPr>
        <p:spPr/>
        <p:txBody>
          <a:bodyPr/>
          <a:lstStyle/>
          <a:p>
            <a:r>
              <a:rPr lang="en-US" b="1">
                <a:solidFill>
                  <a:srgbClr val="341C5C"/>
                </a:solidFill>
                <a:latin typeface="Aptos"/>
                <a:cs typeface="Segoe UI"/>
              </a:rPr>
              <a:t>Unified promotions &amp; rewards</a:t>
            </a:r>
            <a:endParaRPr lang="en-IS" b="1">
              <a:solidFill>
                <a:srgbClr val="341C5C"/>
              </a:solidFill>
              <a:latin typeface="Aptos"/>
              <a:cs typeface="Segoe UI"/>
            </a:endParaRPr>
          </a:p>
        </p:txBody>
      </p:sp>
      <p:sp>
        <p:nvSpPr>
          <p:cNvPr id="4" name="Text Placeholder 3">
            <a:extLst>
              <a:ext uri="{FF2B5EF4-FFF2-40B4-BE49-F238E27FC236}">
                <a16:creationId xmlns:a16="http://schemas.microsoft.com/office/drawing/2014/main" id="{752B8AFF-987C-BF3B-15A2-3321095FB45A}"/>
              </a:ext>
            </a:extLst>
          </p:cNvPr>
          <p:cNvSpPr>
            <a:spLocks noGrp="1"/>
          </p:cNvSpPr>
          <p:nvPr>
            <p:ph type="body" sz="quarter" idx="12"/>
          </p:nvPr>
        </p:nvSpPr>
        <p:spPr/>
        <p:txBody>
          <a:bodyPr lIns="91440" tIns="45720" rIns="91440" bIns="45720" anchor="t"/>
          <a:lstStyle/>
          <a:p>
            <a:pPr>
              <a:spcAft>
                <a:spcPts val="600"/>
              </a:spcAft>
              <a:buFontTx/>
              <a:buChar char="-"/>
            </a:pPr>
            <a:r>
              <a:rPr lang="en-US">
                <a:solidFill>
                  <a:schemeClr val="tx1"/>
                </a:solidFill>
                <a:latin typeface="Aptos"/>
              </a:rPr>
              <a:t>New unified panel that shows both promotions and rewards.</a:t>
            </a:r>
          </a:p>
          <a:p>
            <a:pPr>
              <a:spcAft>
                <a:spcPts val="600"/>
              </a:spcAft>
              <a:buFontTx/>
              <a:buChar char="-"/>
            </a:pPr>
            <a:r>
              <a:rPr lang="en-US">
                <a:solidFill>
                  <a:schemeClr val="tx1"/>
                </a:solidFill>
                <a:latin typeface="Aptos" panose="020B0004020202020204" pitchFamily="34" charset="0"/>
              </a:rPr>
              <a:t>All benefits can be added to the journal at the same time.</a:t>
            </a:r>
          </a:p>
        </p:txBody>
      </p:sp>
      <p:pic>
        <p:nvPicPr>
          <p:cNvPr id="5" name="Picture 4">
            <a:extLst>
              <a:ext uri="{FF2B5EF4-FFF2-40B4-BE49-F238E27FC236}">
                <a16:creationId xmlns:a16="http://schemas.microsoft.com/office/drawing/2014/main" id="{CDDA50DB-0F60-4110-B1C7-643B02335A6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23979" y="1172845"/>
            <a:ext cx="6258623" cy="4236371"/>
          </a:xfrm>
          <a:prstGeom prst="rect">
            <a:avLst/>
          </a:prstGeom>
        </p:spPr>
      </p:pic>
      <p:pic>
        <p:nvPicPr>
          <p:cNvPr id="6" name="Picture 5">
            <a:extLst>
              <a:ext uri="{FF2B5EF4-FFF2-40B4-BE49-F238E27FC236}">
                <a16:creationId xmlns:a16="http://schemas.microsoft.com/office/drawing/2014/main" id="{E9CA8C52-019A-099D-A504-2006A0D57FC4}"/>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730973" y="1400642"/>
            <a:ext cx="5947648" cy="3657416"/>
          </a:xfrm>
          <a:prstGeom prst="rect">
            <a:avLst/>
          </a:prstGeom>
        </p:spPr>
      </p:pic>
    </p:spTree>
    <p:extLst>
      <p:ext uri="{BB962C8B-B14F-4D97-AF65-F5344CB8AC3E}">
        <p14:creationId xmlns:p14="http://schemas.microsoft.com/office/powerpoint/2010/main" val="1027320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05150-1015-1E31-F09B-6C872E28083C}"/>
              </a:ext>
            </a:extLst>
          </p:cNvPr>
          <p:cNvSpPr>
            <a:spLocks noGrp="1"/>
          </p:cNvSpPr>
          <p:nvPr>
            <p:ph type="title"/>
          </p:nvPr>
        </p:nvSpPr>
        <p:spPr>
          <a:xfrm>
            <a:off x="1609089" y="1425086"/>
            <a:ext cx="3684803" cy="1647724"/>
          </a:xfrm>
        </p:spPr>
        <p:txBody>
          <a:bodyPr>
            <a:normAutofit/>
          </a:bodyPr>
          <a:lstStyle/>
          <a:p>
            <a:r>
              <a:rPr lang="en-IS" sz="8800"/>
              <a:t>Demo</a:t>
            </a:r>
          </a:p>
        </p:txBody>
      </p:sp>
      <p:pic>
        <p:nvPicPr>
          <p:cNvPr id="5" name="Picture 4" descr="A computer screen with a screen on&#10;&#10;AI-generated content may be incorrect.">
            <a:extLst>
              <a:ext uri="{FF2B5EF4-FFF2-40B4-BE49-F238E27FC236}">
                <a16:creationId xmlns:a16="http://schemas.microsoft.com/office/drawing/2014/main" id="{80444600-5447-BD3E-D365-DC3469E06C38}"/>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818708" y="3131954"/>
            <a:ext cx="5201768" cy="4925937"/>
          </a:xfrm>
          <a:prstGeom prst="rect">
            <a:avLst/>
          </a:prstGeom>
        </p:spPr>
      </p:pic>
    </p:spTree>
    <p:extLst>
      <p:ext uri="{BB962C8B-B14F-4D97-AF65-F5344CB8AC3E}">
        <p14:creationId xmlns:p14="http://schemas.microsoft.com/office/powerpoint/2010/main" val="6746895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C7FB87A-2AD1-F3A3-E7B2-80BD4490C8D3}"/>
              </a:ext>
            </a:extLst>
          </p:cNvPr>
          <p:cNvSpPr>
            <a:spLocks noGrp="1"/>
          </p:cNvSpPr>
          <p:nvPr>
            <p:ph type="pic" sz="quarter" idx="10"/>
          </p:nvPr>
        </p:nvSpPr>
        <p:spPr/>
        <p:txBody>
          <a:bodyPr/>
          <a:lstStyle/>
          <a:p>
            <a:endParaRPr lang="en-US"/>
          </a:p>
        </p:txBody>
      </p:sp>
      <p:pic>
        <p:nvPicPr>
          <p:cNvPr id="6" name="Maximizing value 2">
            <a:hlinkClick r:id="" action="ppaction://media"/>
            <a:extLst>
              <a:ext uri="{FF2B5EF4-FFF2-40B4-BE49-F238E27FC236}">
                <a16:creationId xmlns:a16="http://schemas.microsoft.com/office/drawing/2014/main" id="{81013221-080B-4D53-20AB-FE0687536FE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3520" y="-125730"/>
            <a:ext cx="12720320" cy="7155180"/>
          </a:xfrm>
          <a:prstGeom prst="rect">
            <a:avLst/>
          </a:prstGeom>
        </p:spPr>
      </p:pic>
    </p:spTree>
    <p:extLst>
      <p:ext uri="{BB962C8B-B14F-4D97-AF65-F5344CB8AC3E}">
        <p14:creationId xmlns:p14="http://schemas.microsoft.com/office/powerpoint/2010/main" val="272913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94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BABAE6"/>
        </a:solidFill>
        <a:effectLst/>
      </p:bgPr>
    </p:bg>
    <p:spTree>
      <p:nvGrpSpPr>
        <p:cNvPr id="1" name="">
          <a:extLst>
            <a:ext uri="{FF2B5EF4-FFF2-40B4-BE49-F238E27FC236}">
              <a16:creationId xmlns:a16="http://schemas.microsoft.com/office/drawing/2014/main" id="{077E88D5-A36F-494D-E975-D48A7AB2282F}"/>
            </a:ext>
          </a:extLst>
        </p:cNvPr>
        <p:cNvGrpSpPr/>
        <p:nvPr/>
      </p:nvGrpSpPr>
      <p:grpSpPr>
        <a:xfrm>
          <a:off x="0" y="0"/>
          <a:ext cx="0" cy="0"/>
          <a:chOff x="0" y="0"/>
          <a:chExt cx="0" cy="0"/>
        </a:xfrm>
      </p:grpSpPr>
      <p:grpSp>
        <p:nvGrpSpPr>
          <p:cNvPr id="28" name="Group 27">
            <a:extLst>
              <a:ext uri="{FF2B5EF4-FFF2-40B4-BE49-F238E27FC236}">
                <a16:creationId xmlns:a16="http://schemas.microsoft.com/office/drawing/2014/main" id="{77365621-F10B-9E7B-C16E-815C817A77AA}"/>
              </a:ext>
            </a:extLst>
          </p:cNvPr>
          <p:cNvGrpSpPr/>
          <p:nvPr/>
        </p:nvGrpSpPr>
        <p:grpSpPr>
          <a:xfrm>
            <a:off x="2845568" y="518966"/>
            <a:ext cx="6257023" cy="5820068"/>
            <a:chOff x="2397879" y="918175"/>
            <a:chExt cx="5332597" cy="4960199"/>
          </a:xfrm>
        </p:grpSpPr>
        <p:sp>
          <p:nvSpPr>
            <p:cNvPr id="19" name="Freeform 18">
              <a:extLst>
                <a:ext uri="{FF2B5EF4-FFF2-40B4-BE49-F238E27FC236}">
                  <a16:creationId xmlns:a16="http://schemas.microsoft.com/office/drawing/2014/main" id="{E9E42E90-695E-9B57-6987-68A718449171}"/>
                </a:ext>
              </a:extLst>
            </p:cNvPr>
            <p:cNvSpPr/>
            <p:nvPr/>
          </p:nvSpPr>
          <p:spPr>
            <a:xfrm>
              <a:off x="4501085" y="3335274"/>
              <a:ext cx="3229391" cy="2542493"/>
            </a:xfrm>
            <a:custGeom>
              <a:avLst/>
              <a:gdLst>
                <a:gd name="csX0" fmla="*/ 1958343 w 3229391"/>
                <a:gd name="csY0" fmla="*/ 2542494 h 2542493"/>
                <a:gd name="csX1" fmla="*/ 3229391 w 3229391"/>
                <a:gd name="csY1" fmla="*/ 1271247 h 2542493"/>
                <a:gd name="csX2" fmla="*/ 1958343 w 3229391"/>
                <a:gd name="csY2" fmla="*/ 0 h 2542493"/>
                <a:gd name="csX3" fmla="*/ 687295 w 3229391"/>
                <a:gd name="csY3" fmla="*/ 1271247 h 2542493"/>
                <a:gd name="csX4" fmla="*/ 0 w 3229391"/>
                <a:gd name="csY4" fmla="*/ 2542494 h 2542493"/>
                <a:gd name="csX5" fmla="*/ 1958343 w 3229391"/>
                <a:gd name="csY5" fmla="*/ 2542494 h 2542493"/>
              </a:gdLst>
              <a:ahLst/>
              <a:cxnLst>
                <a:cxn ang="0">
                  <a:pos x="csX0" y="csY0"/>
                </a:cxn>
                <a:cxn ang="0">
                  <a:pos x="csX1" y="csY1"/>
                </a:cxn>
                <a:cxn ang="0">
                  <a:pos x="csX2" y="csY2"/>
                </a:cxn>
                <a:cxn ang="0">
                  <a:pos x="csX3" y="csY3"/>
                </a:cxn>
                <a:cxn ang="0">
                  <a:pos x="csX4" y="csY4"/>
                </a:cxn>
                <a:cxn ang="0">
                  <a:pos x="csX5" y="csY5"/>
                </a:cxn>
              </a:cxnLst>
              <a:rect l="l" t="t" r="r" b="b"/>
              <a:pathLst>
                <a:path w="3229391" h="2542493">
                  <a:moveTo>
                    <a:pt x="1958343" y="2542494"/>
                  </a:moveTo>
                  <a:cubicBezTo>
                    <a:pt x="2660385" y="2542494"/>
                    <a:pt x="3229391" y="1973078"/>
                    <a:pt x="3229391" y="1271247"/>
                  </a:cubicBezTo>
                  <a:cubicBezTo>
                    <a:pt x="3229391" y="569416"/>
                    <a:pt x="2660064" y="0"/>
                    <a:pt x="1958343" y="0"/>
                  </a:cubicBezTo>
                  <a:cubicBezTo>
                    <a:pt x="1256622" y="0"/>
                    <a:pt x="687295" y="569416"/>
                    <a:pt x="687295" y="1271247"/>
                  </a:cubicBezTo>
                  <a:cubicBezTo>
                    <a:pt x="687295" y="1973078"/>
                    <a:pt x="413852" y="2270931"/>
                    <a:pt x="0" y="2542494"/>
                  </a:cubicBezTo>
                  <a:lnTo>
                    <a:pt x="1958343" y="2542494"/>
                  </a:lnTo>
                  <a:close/>
                </a:path>
              </a:pathLst>
            </a:custGeom>
            <a:solidFill>
              <a:srgbClr val="6E63D6"/>
            </a:solidFill>
            <a:ln w="3205" cap="flat">
              <a:noFill/>
              <a:prstDash val="solid"/>
              <a:miter/>
            </a:ln>
          </p:spPr>
          <p:txBody>
            <a:bodyPr/>
            <a:lstStyle/>
            <a:p>
              <a:endParaRPr lang="en-IS"/>
            </a:p>
          </p:txBody>
        </p:sp>
        <p:sp>
          <p:nvSpPr>
            <p:cNvPr id="20" name="Freeform 19">
              <a:extLst>
                <a:ext uri="{FF2B5EF4-FFF2-40B4-BE49-F238E27FC236}">
                  <a16:creationId xmlns:a16="http://schemas.microsoft.com/office/drawing/2014/main" id="{BB974EB4-B764-143B-80B8-A327F623C5A6}"/>
                </a:ext>
              </a:extLst>
            </p:cNvPr>
            <p:cNvSpPr/>
            <p:nvPr/>
          </p:nvSpPr>
          <p:spPr>
            <a:xfrm>
              <a:off x="2397879" y="2274993"/>
              <a:ext cx="2542668" cy="3603381"/>
            </a:xfrm>
            <a:custGeom>
              <a:avLst/>
              <a:gdLst>
                <a:gd name="csX0" fmla="*/ 170507 w 2542668"/>
                <a:gd name="csY0" fmla="*/ 1696065 h 3603381"/>
                <a:gd name="csX1" fmla="*/ 635650 w 2542668"/>
                <a:gd name="csY1" fmla="*/ 3432847 h 3603381"/>
                <a:gd name="csX2" fmla="*/ 2372161 w 2542668"/>
                <a:gd name="csY2" fmla="*/ 2967632 h 3603381"/>
                <a:gd name="csX3" fmla="*/ 1907019 w 2542668"/>
                <a:gd name="csY3" fmla="*/ 1230849 h 3603381"/>
                <a:gd name="csX4" fmla="*/ 1149839 w 2542668"/>
                <a:gd name="csY4" fmla="*/ 0 h 3603381"/>
                <a:gd name="csX5" fmla="*/ 170828 w 2542668"/>
                <a:gd name="csY5" fmla="*/ 1696065 h 3603381"/>
                <a:gd name="csX6" fmla="*/ 170828 w 2542668"/>
                <a:gd name="csY6" fmla="*/ 1696065 h 360338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542668" h="3603381">
                  <a:moveTo>
                    <a:pt x="170507" y="1696065"/>
                  </a:moveTo>
                  <a:cubicBezTo>
                    <a:pt x="-180513" y="2303955"/>
                    <a:pt x="27855" y="3081772"/>
                    <a:pt x="635650" y="3432847"/>
                  </a:cubicBezTo>
                  <a:cubicBezTo>
                    <a:pt x="1243445" y="3783923"/>
                    <a:pt x="2021140" y="3575522"/>
                    <a:pt x="2372161" y="2967632"/>
                  </a:cubicBezTo>
                  <a:cubicBezTo>
                    <a:pt x="2723182" y="2359742"/>
                    <a:pt x="2514813" y="1581925"/>
                    <a:pt x="1907019" y="1230849"/>
                  </a:cubicBezTo>
                  <a:cubicBezTo>
                    <a:pt x="1446364" y="965058"/>
                    <a:pt x="1178049" y="494071"/>
                    <a:pt x="1149839" y="0"/>
                  </a:cubicBezTo>
                  <a:lnTo>
                    <a:pt x="170828" y="1696065"/>
                  </a:lnTo>
                  <a:lnTo>
                    <a:pt x="170828" y="1696065"/>
                  </a:lnTo>
                  <a:close/>
                </a:path>
              </a:pathLst>
            </a:custGeom>
            <a:solidFill>
              <a:srgbClr val="4040A4"/>
            </a:solidFill>
            <a:ln w="3205" cap="flat">
              <a:noFill/>
              <a:prstDash val="solid"/>
              <a:miter/>
            </a:ln>
          </p:spPr>
          <p:txBody>
            <a:bodyPr/>
            <a:lstStyle/>
            <a:p>
              <a:endParaRPr lang="en-IS"/>
            </a:p>
          </p:txBody>
        </p:sp>
        <p:sp>
          <p:nvSpPr>
            <p:cNvPr id="21" name="Freeform 20">
              <a:extLst>
                <a:ext uri="{FF2B5EF4-FFF2-40B4-BE49-F238E27FC236}">
                  <a16:creationId xmlns:a16="http://schemas.microsoft.com/office/drawing/2014/main" id="{FFB32063-0EEE-48ED-3639-D82D54D59500}"/>
                </a:ext>
              </a:extLst>
            </p:cNvPr>
            <p:cNvSpPr/>
            <p:nvPr/>
          </p:nvSpPr>
          <p:spPr>
            <a:xfrm>
              <a:off x="3792987" y="918175"/>
              <a:ext cx="3351493" cy="2543066"/>
            </a:xfrm>
            <a:custGeom>
              <a:avLst/>
              <a:gdLst>
                <a:gd name="csX0" fmla="*/ 2372161 w 3351493"/>
                <a:gd name="csY0" fmla="*/ 635750 h 2543066"/>
                <a:gd name="csX1" fmla="*/ 635650 w 3351493"/>
                <a:gd name="csY1" fmla="*/ 170534 h 2543066"/>
                <a:gd name="csX2" fmla="*/ 170508 w 3351493"/>
                <a:gd name="csY2" fmla="*/ 1907317 h 2543066"/>
                <a:gd name="csX3" fmla="*/ 1907018 w 3351493"/>
                <a:gd name="csY3" fmla="*/ 2372533 h 2543066"/>
                <a:gd name="csX4" fmla="*/ 3351493 w 3351493"/>
                <a:gd name="csY4" fmla="*/ 2332135 h 2543066"/>
                <a:gd name="csX5" fmla="*/ 2372482 w 3351493"/>
                <a:gd name="csY5" fmla="*/ 635750 h 2543066"/>
                <a:gd name="csX6" fmla="*/ 2372482 w 3351493"/>
                <a:gd name="csY6" fmla="*/ 635750 h 254306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51493" h="2543066">
                  <a:moveTo>
                    <a:pt x="2372161" y="635750"/>
                  </a:moveTo>
                  <a:cubicBezTo>
                    <a:pt x="2021141" y="27860"/>
                    <a:pt x="1243766" y="-180542"/>
                    <a:pt x="635650" y="170534"/>
                  </a:cubicBezTo>
                  <a:cubicBezTo>
                    <a:pt x="27855" y="521610"/>
                    <a:pt x="-180513" y="1299107"/>
                    <a:pt x="170508" y="1907317"/>
                  </a:cubicBezTo>
                  <a:cubicBezTo>
                    <a:pt x="521528" y="2515207"/>
                    <a:pt x="1298903" y="2723608"/>
                    <a:pt x="1907018" y="2372533"/>
                  </a:cubicBezTo>
                  <a:cubicBezTo>
                    <a:pt x="2367673" y="2106741"/>
                    <a:pt x="2909431" y="2109306"/>
                    <a:pt x="3351493" y="2332135"/>
                  </a:cubicBezTo>
                  <a:lnTo>
                    <a:pt x="2372482" y="635750"/>
                  </a:lnTo>
                  <a:lnTo>
                    <a:pt x="2372482" y="635750"/>
                  </a:lnTo>
                  <a:close/>
                </a:path>
              </a:pathLst>
            </a:custGeom>
            <a:solidFill>
              <a:srgbClr val="5D3F8C"/>
            </a:solidFill>
            <a:ln w="3205" cap="flat">
              <a:noFill/>
              <a:prstDash val="solid"/>
              <a:miter/>
            </a:ln>
          </p:spPr>
          <p:txBody>
            <a:bodyPr/>
            <a:lstStyle/>
            <a:p>
              <a:endParaRPr lang="en-IS"/>
            </a:p>
          </p:txBody>
        </p:sp>
        <p:sp>
          <p:nvSpPr>
            <p:cNvPr id="25" name="Freeform 24">
              <a:extLst>
                <a:ext uri="{FF2B5EF4-FFF2-40B4-BE49-F238E27FC236}">
                  <a16:creationId xmlns:a16="http://schemas.microsoft.com/office/drawing/2014/main" id="{CA269757-CFF3-F425-9677-BA6516806908}"/>
                </a:ext>
              </a:extLst>
            </p:cNvPr>
            <p:cNvSpPr/>
            <p:nvPr/>
          </p:nvSpPr>
          <p:spPr>
            <a:xfrm>
              <a:off x="2732838" y="3669998"/>
              <a:ext cx="1872751" cy="1873045"/>
            </a:xfrm>
            <a:custGeom>
              <a:avLst/>
              <a:gdLst>
                <a:gd name="csX0" fmla="*/ 1872752 w 1872751"/>
                <a:gd name="csY0" fmla="*/ 936523 h 1873045"/>
                <a:gd name="csX1" fmla="*/ 936376 w 1872751"/>
                <a:gd name="csY1" fmla="*/ 1873045 h 1873045"/>
                <a:gd name="csX2" fmla="*/ 0 w 1872751"/>
                <a:gd name="csY2" fmla="*/ 936523 h 1873045"/>
                <a:gd name="csX3" fmla="*/ 936376 w 1872751"/>
                <a:gd name="csY3" fmla="*/ 0 h 1873045"/>
                <a:gd name="csX4" fmla="*/ 1872752 w 1872751"/>
                <a:gd name="csY4" fmla="*/ 936523 h 1873045"/>
              </a:gdLst>
              <a:ahLst/>
              <a:cxnLst>
                <a:cxn ang="0">
                  <a:pos x="csX0" y="csY0"/>
                </a:cxn>
                <a:cxn ang="0">
                  <a:pos x="csX1" y="csY1"/>
                </a:cxn>
                <a:cxn ang="0">
                  <a:pos x="csX2" y="csY2"/>
                </a:cxn>
                <a:cxn ang="0">
                  <a:pos x="csX3" y="csY3"/>
                </a:cxn>
                <a:cxn ang="0">
                  <a:pos x="csX4" y="csY4"/>
                </a:cxn>
              </a:cxnLst>
              <a:rect l="l" t="t" r="r" b="b"/>
              <a:pathLst>
                <a:path w="1872751" h="1873045">
                  <a:moveTo>
                    <a:pt x="1872752" y="936523"/>
                  </a:moveTo>
                  <a:cubicBezTo>
                    <a:pt x="1872752" y="1453750"/>
                    <a:pt x="1453522" y="1873045"/>
                    <a:pt x="936376" y="1873045"/>
                  </a:cubicBezTo>
                  <a:cubicBezTo>
                    <a:pt x="419230" y="1873045"/>
                    <a:pt x="0" y="1453750"/>
                    <a:pt x="0" y="936523"/>
                  </a:cubicBezTo>
                  <a:cubicBezTo>
                    <a:pt x="0" y="419295"/>
                    <a:pt x="419230" y="0"/>
                    <a:pt x="936376" y="0"/>
                  </a:cubicBezTo>
                  <a:cubicBezTo>
                    <a:pt x="1453522" y="0"/>
                    <a:pt x="1872752" y="419295"/>
                    <a:pt x="1872752" y="936523"/>
                  </a:cubicBezTo>
                  <a:close/>
                </a:path>
              </a:pathLst>
            </a:custGeom>
            <a:solidFill>
              <a:srgbClr val="F9FAFA"/>
            </a:solidFill>
            <a:ln w="3205" cap="flat">
              <a:noFill/>
              <a:prstDash val="solid"/>
              <a:miter/>
            </a:ln>
          </p:spPr>
          <p:txBody>
            <a:bodyPr/>
            <a:lstStyle/>
            <a:p>
              <a:endParaRPr lang="en-IS"/>
            </a:p>
          </p:txBody>
        </p:sp>
        <p:sp>
          <p:nvSpPr>
            <p:cNvPr id="26" name="Freeform 25">
              <a:extLst>
                <a:ext uri="{FF2B5EF4-FFF2-40B4-BE49-F238E27FC236}">
                  <a16:creationId xmlns:a16="http://schemas.microsoft.com/office/drawing/2014/main" id="{6E5E2142-A346-2E21-E4F5-BF884333E09C}"/>
                </a:ext>
              </a:extLst>
            </p:cNvPr>
            <p:cNvSpPr/>
            <p:nvPr/>
          </p:nvSpPr>
          <p:spPr>
            <a:xfrm>
              <a:off x="4127945" y="1253186"/>
              <a:ext cx="1872751" cy="1873045"/>
            </a:xfrm>
            <a:custGeom>
              <a:avLst/>
              <a:gdLst>
                <a:gd name="csX0" fmla="*/ 1872752 w 1872751"/>
                <a:gd name="csY0" fmla="*/ 936523 h 1873045"/>
                <a:gd name="csX1" fmla="*/ 936376 w 1872751"/>
                <a:gd name="csY1" fmla="*/ 1873045 h 1873045"/>
                <a:gd name="csX2" fmla="*/ 0 w 1872751"/>
                <a:gd name="csY2" fmla="*/ 936523 h 1873045"/>
                <a:gd name="csX3" fmla="*/ 936376 w 1872751"/>
                <a:gd name="csY3" fmla="*/ 0 h 1873045"/>
                <a:gd name="csX4" fmla="*/ 1872752 w 1872751"/>
                <a:gd name="csY4" fmla="*/ 936523 h 1873045"/>
              </a:gdLst>
              <a:ahLst/>
              <a:cxnLst>
                <a:cxn ang="0">
                  <a:pos x="csX0" y="csY0"/>
                </a:cxn>
                <a:cxn ang="0">
                  <a:pos x="csX1" y="csY1"/>
                </a:cxn>
                <a:cxn ang="0">
                  <a:pos x="csX2" y="csY2"/>
                </a:cxn>
                <a:cxn ang="0">
                  <a:pos x="csX3" y="csY3"/>
                </a:cxn>
                <a:cxn ang="0">
                  <a:pos x="csX4" y="csY4"/>
                </a:cxn>
              </a:cxnLst>
              <a:rect l="l" t="t" r="r" b="b"/>
              <a:pathLst>
                <a:path w="1872751" h="1873045">
                  <a:moveTo>
                    <a:pt x="1872752" y="936523"/>
                  </a:moveTo>
                  <a:cubicBezTo>
                    <a:pt x="1872752" y="1453750"/>
                    <a:pt x="1453522" y="1873045"/>
                    <a:pt x="936376" y="1873045"/>
                  </a:cubicBezTo>
                  <a:cubicBezTo>
                    <a:pt x="419230" y="1873045"/>
                    <a:pt x="0" y="1453750"/>
                    <a:pt x="0" y="936523"/>
                  </a:cubicBezTo>
                  <a:cubicBezTo>
                    <a:pt x="0" y="419295"/>
                    <a:pt x="419230" y="0"/>
                    <a:pt x="936376" y="0"/>
                  </a:cubicBezTo>
                  <a:cubicBezTo>
                    <a:pt x="1453522" y="0"/>
                    <a:pt x="1872752" y="419295"/>
                    <a:pt x="1872752" y="936523"/>
                  </a:cubicBezTo>
                  <a:close/>
                </a:path>
              </a:pathLst>
            </a:custGeom>
            <a:solidFill>
              <a:srgbClr val="F9FAFA"/>
            </a:solidFill>
            <a:ln w="3205" cap="flat">
              <a:noFill/>
              <a:prstDash val="solid"/>
              <a:miter/>
            </a:ln>
          </p:spPr>
          <p:txBody>
            <a:bodyPr/>
            <a:lstStyle/>
            <a:p>
              <a:endParaRPr lang="en-IS"/>
            </a:p>
          </p:txBody>
        </p:sp>
        <p:sp>
          <p:nvSpPr>
            <p:cNvPr id="27" name="Freeform 26">
              <a:extLst>
                <a:ext uri="{FF2B5EF4-FFF2-40B4-BE49-F238E27FC236}">
                  <a16:creationId xmlns:a16="http://schemas.microsoft.com/office/drawing/2014/main" id="{3EA44CFE-A65A-804D-63B0-22A3D13C1479}"/>
                </a:ext>
              </a:extLst>
            </p:cNvPr>
            <p:cNvSpPr/>
            <p:nvPr/>
          </p:nvSpPr>
          <p:spPr>
            <a:xfrm>
              <a:off x="5523052" y="3669998"/>
              <a:ext cx="1872751" cy="1873045"/>
            </a:xfrm>
            <a:custGeom>
              <a:avLst/>
              <a:gdLst>
                <a:gd name="csX0" fmla="*/ 1872752 w 1872751"/>
                <a:gd name="csY0" fmla="*/ 936523 h 1873045"/>
                <a:gd name="csX1" fmla="*/ 936376 w 1872751"/>
                <a:gd name="csY1" fmla="*/ 1873045 h 1873045"/>
                <a:gd name="csX2" fmla="*/ 0 w 1872751"/>
                <a:gd name="csY2" fmla="*/ 936523 h 1873045"/>
                <a:gd name="csX3" fmla="*/ 936376 w 1872751"/>
                <a:gd name="csY3" fmla="*/ 0 h 1873045"/>
                <a:gd name="csX4" fmla="*/ 1872752 w 1872751"/>
                <a:gd name="csY4" fmla="*/ 936523 h 1873045"/>
              </a:gdLst>
              <a:ahLst/>
              <a:cxnLst>
                <a:cxn ang="0">
                  <a:pos x="csX0" y="csY0"/>
                </a:cxn>
                <a:cxn ang="0">
                  <a:pos x="csX1" y="csY1"/>
                </a:cxn>
                <a:cxn ang="0">
                  <a:pos x="csX2" y="csY2"/>
                </a:cxn>
                <a:cxn ang="0">
                  <a:pos x="csX3" y="csY3"/>
                </a:cxn>
                <a:cxn ang="0">
                  <a:pos x="csX4" y="csY4"/>
                </a:cxn>
              </a:cxnLst>
              <a:rect l="l" t="t" r="r" b="b"/>
              <a:pathLst>
                <a:path w="1872751" h="1873045">
                  <a:moveTo>
                    <a:pt x="1872752" y="936523"/>
                  </a:moveTo>
                  <a:cubicBezTo>
                    <a:pt x="1872752" y="1453750"/>
                    <a:pt x="1453522" y="1873045"/>
                    <a:pt x="936376" y="1873045"/>
                  </a:cubicBezTo>
                  <a:cubicBezTo>
                    <a:pt x="419230" y="1873045"/>
                    <a:pt x="0" y="1453750"/>
                    <a:pt x="0" y="936523"/>
                  </a:cubicBezTo>
                  <a:cubicBezTo>
                    <a:pt x="0" y="419295"/>
                    <a:pt x="419230" y="0"/>
                    <a:pt x="936376" y="0"/>
                  </a:cubicBezTo>
                  <a:cubicBezTo>
                    <a:pt x="1453522" y="0"/>
                    <a:pt x="1872752" y="419295"/>
                    <a:pt x="1872752" y="936523"/>
                  </a:cubicBezTo>
                  <a:close/>
                </a:path>
              </a:pathLst>
            </a:custGeom>
            <a:solidFill>
              <a:srgbClr val="F9FAFA"/>
            </a:solidFill>
            <a:ln w="3205" cap="flat">
              <a:noFill/>
              <a:prstDash val="solid"/>
              <a:miter/>
            </a:ln>
          </p:spPr>
          <p:txBody>
            <a:bodyPr/>
            <a:lstStyle/>
            <a:p>
              <a:endParaRPr lang="en-IS"/>
            </a:p>
          </p:txBody>
        </p:sp>
      </p:grpSp>
      <p:sp>
        <p:nvSpPr>
          <p:cNvPr id="30" name="TextBox 29">
            <a:extLst>
              <a:ext uri="{FF2B5EF4-FFF2-40B4-BE49-F238E27FC236}">
                <a16:creationId xmlns:a16="http://schemas.microsoft.com/office/drawing/2014/main" id="{25670212-7C20-ADBB-DC7D-D16A495346C0}"/>
              </a:ext>
            </a:extLst>
          </p:cNvPr>
          <p:cNvSpPr txBox="1"/>
          <p:nvPr/>
        </p:nvSpPr>
        <p:spPr>
          <a:xfrm>
            <a:off x="4592395" y="1635331"/>
            <a:ext cx="2728848" cy="830997"/>
          </a:xfrm>
          <a:prstGeom prst="rect">
            <a:avLst/>
          </a:prstGeom>
          <a:noFill/>
        </p:spPr>
        <p:txBody>
          <a:bodyPr wrap="square">
            <a:spAutoFit/>
          </a:bodyPr>
          <a:lstStyle/>
          <a:p>
            <a:pPr algn="ctr"/>
            <a:r>
              <a:rPr lang="en-US" sz="2400" b="1" dirty="0">
                <a:solidFill>
                  <a:srgbClr val="351C5C"/>
                </a:solidFill>
                <a:latin typeface="Aptos" panose="020B0004020202020204" pitchFamily="34" charset="0"/>
              </a:rPr>
              <a:t>Bookings for </a:t>
            </a:r>
            <a:br>
              <a:rPr lang="en-US" sz="2400" b="1" dirty="0">
                <a:solidFill>
                  <a:srgbClr val="351C5C"/>
                </a:solidFill>
                <a:latin typeface="Aptos" panose="020B0004020202020204" pitchFamily="34" charset="0"/>
              </a:rPr>
            </a:br>
            <a:r>
              <a:rPr lang="en-US" sz="2400" b="1" dirty="0">
                <a:solidFill>
                  <a:srgbClr val="351C5C"/>
                </a:solidFill>
                <a:latin typeface="Aptos" panose="020B0004020202020204" pitchFamily="34" charset="0"/>
              </a:rPr>
              <a:t>LS Central</a:t>
            </a:r>
            <a:endParaRPr lang="en-IS" sz="2400" b="1" dirty="0">
              <a:solidFill>
                <a:srgbClr val="351C5C"/>
              </a:solidFill>
              <a:latin typeface="Aptos" panose="020B0004020202020204" pitchFamily="34" charset="0"/>
            </a:endParaRPr>
          </a:p>
        </p:txBody>
      </p:sp>
      <p:sp>
        <p:nvSpPr>
          <p:cNvPr id="31" name="TextBox 30">
            <a:extLst>
              <a:ext uri="{FF2B5EF4-FFF2-40B4-BE49-F238E27FC236}">
                <a16:creationId xmlns:a16="http://schemas.microsoft.com/office/drawing/2014/main" id="{9EDC10A6-F8BE-5A9E-637D-E7C484108496}"/>
              </a:ext>
            </a:extLst>
          </p:cNvPr>
          <p:cNvSpPr txBox="1"/>
          <p:nvPr/>
        </p:nvSpPr>
        <p:spPr>
          <a:xfrm>
            <a:off x="2976249" y="4474227"/>
            <a:ext cx="2728848" cy="830997"/>
          </a:xfrm>
          <a:prstGeom prst="rect">
            <a:avLst/>
          </a:prstGeom>
          <a:noFill/>
        </p:spPr>
        <p:txBody>
          <a:bodyPr wrap="square">
            <a:spAutoFit/>
          </a:bodyPr>
          <a:lstStyle/>
          <a:p>
            <a:pPr algn="ctr"/>
            <a:r>
              <a:rPr lang="en-US" sz="2400" b="1" dirty="0">
                <a:solidFill>
                  <a:srgbClr val="351C5C"/>
                </a:solidFill>
                <a:latin typeface="Aptos" panose="020B0004020202020204" pitchFamily="34" charset="0"/>
              </a:rPr>
              <a:t>Member</a:t>
            </a:r>
          </a:p>
          <a:p>
            <a:pPr algn="ctr"/>
            <a:r>
              <a:rPr lang="en-US" sz="2400" b="1" dirty="0">
                <a:solidFill>
                  <a:srgbClr val="351C5C"/>
                </a:solidFill>
                <a:latin typeface="Aptos" panose="020B0004020202020204" pitchFamily="34" charset="0"/>
              </a:rPr>
              <a:t>Management</a:t>
            </a:r>
            <a:endParaRPr lang="en-IS" sz="2400" b="1" dirty="0">
              <a:solidFill>
                <a:srgbClr val="351C5C"/>
              </a:solidFill>
              <a:latin typeface="Aptos" panose="020B0004020202020204" pitchFamily="34" charset="0"/>
            </a:endParaRPr>
          </a:p>
        </p:txBody>
      </p:sp>
      <p:sp>
        <p:nvSpPr>
          <p:cNvPr id="32" name="TextBox 31">
            <a:extLst>
              <a:ext uri="{FF2B5EF4-FFF2-40B4-BE49-F238E27FC236}">
                <a16:creationId xmlns:a16="http://schemas.microsoft.com/office/drawing/2014/main" id="{FA31DE8E-B364-75CF-DEED-2294DA0DC5A9}"/>
              </a:ext>
            </a:extLst>
          </p:cNvPr>
          <p:cNvSpPr txBox="1"/>
          <p:nvPr/>
        </p:nvSpPr>
        <p:spPr>
          <a:xfrm>
            <a:off x="6240444" y="4474227"/>
            <a:ext cx="2728848" cy="830997"/>
          </a:xfrm>
          <a:prstGeom prst="rect">
            <a:avLst/>
          </a:prstGeom>
          <a:noFill/>
        </p:spPr>
        <p:txBody>
          <a:bodyPr wrap="square">
            <a:spAutoFit/>
          </a:bodyPr>
          <a:lstStyle/>
          <a:p>
            <a:pPr algn="ctr"/>
            <a:r>
              <a:rPr lang="en-US" sz="2400" b="1">
                <a:solidFill>
                  <a:srgbClr val="351C5C"/>
                </a:solidFill>
                <a:latin typeface="Aptos" panose="020B0004020202020204" pitchFamily="34" charset="0"/>
              </a:rPr>
              <a:t>Loyalty </a:t>
            </a:r>
            <a:br>
              <a:rPr lang="en-US" sz="2400" b="1">
                <a:solidFill>
                  <a:srgbClr val="351C5C"/>
                </a:solidFill>
                <a:latin typeface="Aptos" panose="020B0004020202020204" pitchFamily="34" charset="0"/>
              </a:rPr>
            </a:br>
            <a:r>
              <a:rPr lang="en-US" sz="2400" b="1">
                <a:solidFill>
                  <a:srgbClr val="351C5C"/>
                </a:solidFill>
                <a:latin typeface="Aptos" panose="020B0004020202020204" pitchFamily="34" charset="0"/>
              </a:rPr>
              <a:t>add-ons</a:t>
            </a:r>
            <a:endParaRPr lang="en-IS" sz="2400" b="1">
              <a:solidFill>
                <a:srgbClr val="351C5C"/>
              </a:solidFill>
              <a:latin typeface="Aptos" panose="020B0004020202020204" pitchFamily="34" charset="0"/>
            </a:endParaRPr>
          </a:p>
        </p:txBody>
      </p:sp>
    </p:spTree>
    <p:extLst>
      <p:ext uri="{BB962C8B-B14F-4D97-AF65-F5344CB8AC3E}">
        <p14:creationId xmlns:p14="http://schemas.microsoft.com/office/powerpoint/2010/main" val="42225115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9959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BDB6A2A-9DAA-8F1A-AB99-65012F32651A}"/>
              </a:ext>
            </a:extLst>
          </p:cNvPr>
          <p:cNvSpPr/>
          <p:nvPr/>
        </p:nvSpPr>
        <p:spPr>
          <a:xfrm>
            <a:off x="6093600" y="0"/>
            <a:ext cx="60984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S"/>
          </a:p>
        </p:txBody>
      </p:sp>
      <p:pic>
        <p:nvPicPr>
          <p:cNvPr id="42" name="Graphic 41">
            <a:extLst>
              <a:ext uri="{FF2B5EF4-FFF2-40B4-BE49-F238E27FC236}">
                <a16:creationId xmlns:a16="http://schemas.microsoft.com/office/drawing/2014/main" id="{A6D42C9D-48F8-879B-5BDD-441A8A3DF06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3657948" y="2979217"/>
            <a:ext cx="1711570" cy="1711570"/>
          </a:xfrm>
          <a:prstGeom prst="rect">
            <a:avLst/>
          </a:prstGeom>
        </p:spPr>
      </p:pic>
      <p:pic>
        <p:nvPicPr>
          <p:cNvPr id="46" name="Graphic 45">
            <a:extLst>
              <a:ext uri="{FF2B5EF4-FFF2-40B4-BE49-F238E27FC236}">
                <a16:creationId xmlns:a16="http://schemas.microsoft.com/office/drawing/2014/main" id="{176250B6-7C67-8F72-280F-39622E717BE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552927" y="3334332"/>
            <a:ext cx="2708168" cy="1001339"/>
          </a:xfrm>
          <a:prstGeom prst="rect">
            <a:avLst/>
          </a:prstGeom>
        </p:spPr>
      </p:pic>
      <p:sp>
        <p:nvSpPr>
          <p:cNvPr id="47" name="TextBox 46">
            <a:extLst>
              <a:ext uri="{FF2B5EF4-FFF2-40B4-BE49-F238E27FC236}">
                <a16:creationId xmlns:a16="http://schemas.microsoft.com/office/drawing/2014/main" id="{605FE3D1-4469-C183-D03C-FAFF53B93D5D}"/>
              </a:ext>
            </a:extLst>
          </p:cNvPr>
          <p:cNvSpPr txBox="1"/>
          <p:nvPr/>
        </p:nvSpPr>
        <p:spPr>
          <a:xfrm>
            <a:off x="779696" y="274860"/>
            <a:ext cx="4384431" cy="369332"/>
          </a:xfrm>
          <a:prstGeom prst="rect">
            <a:avLst/>
          </a:prstGeom>
          <a:noFill/>
        </p:spPr>
        <p:txBody>
          <a:bodyPr wrap="square" rtlCol="0">
            <a:spAutoFit/>
          </a:bodyPr>
          <a:lstStyle/>
          <a:p>
            <a:pPr algn="ctr"/>
            <a:r>
              <a:rPr lang="en-IS" b="1">
                <a:solidFill>
                  <a:srgbClr val="29B4A9"/>
                </a:solidFill>
                <a:latin typeface="Aptos" panose="020B0004020202020204" pitchFamily="34" charset="0"/>
                <a:cs typeface="Segoe UI" panose="020B0502040204020203" pitchFamily="34" charset="0"/>
              </a:rPr>
              <a:t>!IMPORTANT!</a:t>
            </a:r>
          </a:p>
        </p:txBody>
      </p:sp>
      <p:sp>
        <p:nvSpPr>
          <p:cNvPr id="48" name="TextBox 47">
            <a:extLst>
              <a:ext uri="{FF2B5EF4-FFF2-40B4-BE49-F238E27FC236}">
                <a16:creationId xmlns:a16="http://schemas.microsoft.com/office/drawing/2014/main" id="{9E39190E-893D-F479-6176-838901B8535F}"/>
              </a:ext>
            </a:extLst>
          </p:cNvPr>
          <p:cNvSpPr txBox="1"/>
          <p:nvPr/>
        </p:nvSpPr>
        <p:spPr>
          <a:xfrm>
            <a:off x="779696" y="784814"/>
            <a:ext cx="4384431" cy="923330"/>
          </a:xfrm>
          <a:prstGeom prst="rect">
            <a:avLst/>
          </a:prstGeom>
          <a:noFill/>
        </p:spPr>
        <p:txBody>
          <a:bodyPr wrap="square" rtlCol="0">
            <a:spAutoFit/>
          </a:bodyPr>
          <a:lstStyle/>
          <a:p>
            <a:pPr algn="ctr"/>
            <a:r>
              <a:rPr lang="en-IS">
                <a:solidFill>
                  <a:schemeClr val="bg1"/>
                </a:solidFill>
                <a:latin typeface="Aptos" panose="020B0004020202020204" pitchFamily="34" charset="0"/>
                <a:cs typeface="Segoe UI" panose="020B0502040204020203" pitchFamily="34" charset="0"/>
              </a:rPr>
              <a:t>The “an Aptos company” version</a:t>
            </a:r>
            <a:r>
              <a:rPr lang="is-IS">
                <a:solidFill>
                  <a:schemeClr val="bg1"/>
                </a:solidFill>
                <a:latin typeface="Aptos" panose="020B0004020202020204" pitchFamily="34" charset="0"/>
                <a:cs typeface="Segoe UI" panose="020B0502040204020203" pitchFamily="34" charset="0"/>
              </a:rPr>
              <a:t>s</a:t>
            </a:r>
            <a:r>
              <a:rPr lang="en-IS">
                <a:solidFill>
                  <a:schemeClr val="bg1"/>
                </a:solidFill>
                <a:latin typeface="Aptos" panose="020B0004020202020204" pitchFamily="34" charset="0"/>
                <a:cs typeface="Segoe UI" panose="020B0502040204020203" pitchFamily="34" charset="0"/>
              </a:rPr>
              <a:t> </a:t>
            </a:r>
            <a:r>
              <a:rPr lang="is-IS">
                <a:solidFill>
                  <a:schemeClr val="bg1"/>
                </a:solidFill>
                <a:latin typeface="Aptos" panose="020B0004020202020204" pitchFamily="34" charset="0"/>
                <a:cs typeface="Segoe UI" panose="020B0502040204020203" pitchFamily="34" charset="0"/>
              </a:rPr>
              <a:t>of the logo are now </a:t>
            </a:r>
            <a:r>
              <a:rPr lang="is-IS" b="1">
                <a:solidFill>
                  <a:srgbClr val="D24A74"/>
                </a:solidFill>
                <a:latin typeface="Aptos" panose="020B0004020202020204" pitchFamily="34" charset="0"/>
                <a:cs typeface="Segoe UI" panose="020B0502040204020203" pitchFamily="34" charset="0"/>
              </a:rPr>
              <a:t>outdated</a:t>
            </a:r>
            <a:r>
              <a:rPr lang="is-IS">
                <a:solidFill>
                  <a:schemeClr val="bg1"/>
                </a:solidFill>
                <a:latin typeface="Aptos" panose="020B0004020202020204" pitchFamily="34" charset="0"/>
                <a:cs typeface="Segoe UI" panose="020B0502040204020203" pitchFamily="34" charset="0"/>
              </a:rPr>
              <a:t> and </a:t>
            </a:r>
            <a:r>
              <a:rPr lang="is-IS" b="1">
                <a:solidFill>
                  <a:srgbClr val="D24A74"/>
                </a:solidFill>
                <a:latin typeface="Aptos" panose="020B0004020202020204" pitchFamily="34" charset="0"/>
                <a:cs typeface="Segoe UI" panose="020B0502040204020203" pitchFamily="34" charset="0"/>
              </a:rPr>
              <a:t>must be changed </a:t>
            </a:r>
            <a:r>
              <a:rPr lang="is-IS">
                <a:solidFill>
                  <a:schemeClr val="bg1"/>
                </a:solidFill>
                <a:latin typeface="Aptos" panose="020B0004020202020204" pitchFamily="34" charset="0"/>
                <a:cs typeface="Segoe UI" panose="020B0502040204020203" pitchFamily="34" charset="0"/>
              </a:rPr>
              <a:t>in all instances</a:t>
            </a:r>
            <a:endParaRPr lang="en-IS">
              <a:solidFill>
                <a:schemeClr val="bg1"/>
              </a:solidFill>
              <a:latin typeface="Aptos" panose="020B0004020202020204" pitchFamily="34" charset="0"/>
              <a:cs typeface="Segoe UI" panose="020B0502040204020203" pitchFamily="34" charset="0"/>
            </a:endParaRPr>
          </a:p>
        </p:txBody>
      </p:sp>
      <p:sp>
        <p:nvSpPr>
          <p:cNvPr id="49" name="TextBox 48">
            <a:extLst>
              <a:ext uri="{FF2B5EF4-FFF2-40B4-BE49-F238E27FC236}">
                <a16:creationId xmlns:a16="http://schemas.microsoft.com/office/drawing/2014/main" id="{602DFF4B-55A6-69EB-6999-4429F00BE55E}"/>
              </a:ext>
            </a:extLst>
          </p:cNvPr>
          <p:cNvSpPr txBox="1"/>
          <p:nvPr/>
        </p:nvSpPr>
        <p:spPr>
          <a:xfrm>
            <a:off x="1057702" y="2437767"/>
            <a:ext cx="2010396" cy="369332"/>
          </a:xfrm>
          <a:prstGeom prst="rect">
            <a:avLst/>
          </a:prstGeom>
          <a:noFill/>
        </p:spPr>
        <p:txBody>
          <a:bodyPr wrap="square" rtlCol="0">
            <a:spAutoFit/>
          </a:bodyPr>
          <a:lstStyle/>
          <a:p>
            <a:pPr algn="ctr"/>
            <a:r>
              <a:rPr lang="en-IS" b="1">
                <a:solidFill>
                  <a:srgbClr val="F6C36F"/>
                </a:solidFill>
                <a:latin typeface="Aptos" panose="020B0004020202020204" pitchFamily="34" charset="0"/>
                <a:cs typeface="Segoe UI" panose="020B0502040204020203" pitchFamily="34" charset="0"/>
              </a:rPr>
              <a:t>Primary</a:t>
            </a:r>
          </a:p>
        </p:txBody>
      </p:sp>
      <p:sp>
        <p:nvSpPr>
          <p:cNvPr id="50" name="TextBox 49">
            <a:extLst>
              <a:ext uri="{FF2B5EF4-FFF2-40B4-BE49-F238E27FC236}">
                <a16:creationId xmlns:a16="http://schemas.microsoft.com/office/drawing/2014/main" id="{051E9B6E-E3A2-0D51-146D-02EECC5E07EA}"/>
              </a:ext>
            </a:extLst>
          </p:cNvPr>
          <p:cNvSpPr txBox="1"/>
          <p:nvPr/>
        </p:nvSpPr>
        <p:spPr>
          <a:xfrm>
            <a:off x="3575651" y="2437767"/>
            <a:ext cx="2010396" cy="369332"/>
          </a:xfrm>
          <a:prstGeom prst="rect">
            <a:avLst/>
          </a:prstGeom>
          <a:noFill/>
        </p:spPr>
        <p:txBody>
          <a:bodyPr wrap="square" rtlCol="0">
            <a:spAutoFit/>
          </a:bodyPr>
          <a:lstStyle/>
          <a:p>
            <a:pPr algn="ctr"/>
            <a:r>
              <a:rPr lang="en-IS" b="1">
                <a:solidFill>
                  <a:srgbClr val="F6C36F"/>
                </a:solidFill>
                <a:latin typeface="Aptos" panose="020B0004020202020204" pitchFamily="34" charset="0"/>
                <a:cs typeface="Segoe UI" panose="020B0502040204020203" pitchFamily="34" charset="0"/>
              </a:rPr>
              <a:t>Secondary</a:t>
            </a:r>
          </a:p>
        </p:txBody>
      </p:sp>
      <p:sp>
        <p:nvSpPr>
          <p:cNvPr id="51" name="TextBox 50">
            <a:extLst>
              <a:ext uri="{FF2B5EF4-FFF2-40B4-BE49-F238E27FC236}">
                <a16:creationId xmlns:a16="http://schemas.microsoft.com/office/drawing/2014/main" id="{A2F9558B-CE25-92BC-11F0-764182B6D2F0}"/>
              </a:ext>
            </a:extLst>
          </p:cNvPr>
          <p:cNvSpPr txBox="1"/>
          <p:nvPr/>
        </p:nvSpPr>
        <p:spPr>
          <a:xfrm>
            <a:off x="7163026" y="2437767"/>
            <a:ext cx="2010396" cy="369332"/>
          </a:xfrm>
          <a:prstGeom prst="rect">
            <a:avLst/>
          </a:prstGeom>
          <a:noFill/>
        </p:spPr>
        <p:txBody>
          <a:bodyPr wrap="square" rtlCol="0">
            <a:spAutoFit/>
          </a:bodyPr>
          <a:lstStyle/>
          <a:p>
            <a:pPr algn="ctr"/>
            <a:r>
              <a:rPr lang="en-IS" b="1">
                <a:solidFill>
                  <a:srgbClr val="29B4A9"/>
                </a:solidFill>
                <a:latin typeface="Aptos" panose="020B0004020202020204" pitchFamily="34" charset="0"/>
                <a:cs typeface="Segoe UI" panose="020B0502040204020203" pitchFamily="34" charset="0"/>
              </a:rPr>
              <a:t>Primary</a:t>
            </a:r>
          </a:p>
        </p:txBody>
      </p:sp>
      <p:sp>
        <p:nvSpPr>
          <p:cNvPr id="52" name="TextBox 51">
            <a:extLst>
              <a:ext uri="{FF2B5EF4-FFF2-40B4-BE49-F238E27FC236}">
                <a16:creationId xmlns:a16="http://schemas.microsoft.com/office/drawing/2014/main" id="{0857C2A3-6633-39CA-2E0F-F6E86BD95EF3}"/>
              </a:ext>
            </a:extLst>
          </p:cNvPr>
          <p:cNvSpPr txBox="1"/>
          <p:nvPr/>
        </p:nvSpPr>
        <p:spPr>
          <a:xfrm>
            <a:off x="9698790" y="2437767"/>
            <a:ext cx="2010396" cy="369332"/>
          </a:xfrm>
          <a:prstGeom prst="rect">
            <a:avLst/>
          </a:prstGeom>
          <a:noFill/>
        </p:spPr>
        <p:txBody>
          <a:bodyPr wrap="square" rtlCol="0">
            <a:spAutoFit/>
          </a:bodyPr>
          <a:lstStyle/>
          <a:p>
            <a:pPr algn="ctr"/>
            <a:r>
              <a:rPr lang="en-IS" b="1">
                <a:solidFill>
                  <a:srgbClr val="29B4A9"/>
                </a:solidFill>
                <a:latin typeface="Aptos" panose="020B0004020202020204" pitchFamily="34" charset="0"/>
                <a:cs typeface="Segoe UI" panose="020B0502040204020203" pitchFamily="34" charset="0"/>
              </a:rPr>
              <a:t>Secondary</a:t>
            </a:r>
          </a:p>
        </p:txBody>
      </p:sp>
      <p:sp>
        <p:nvSpPr>
          <p:cNvPr id="2" name="Rounded Rectangle 1">
            <a:extLst>
              <a:ext uri="{FF2B5EF4-FFF2-40B4-BE49-F238E27FC236}">
                <a16:creationId xmlns:a16="http://schemas.microsoft.com/office/drawing/2014/main" id="{9C6BB4F6-A03D-EF8D-E24C-14DDEF863AED}"/>
              </a:ext>
            </a:extLst>
          </p:cNvPr>
          <p:cNvSpPr/>
          <p:nvPr/>
        </p:nvSpPr>
        <p:spPr>
          <a:xfrm>
            <a:off x="840254" y="726675"/>
            <a:ext cx="4252530" cy="1077902"/>
          </a:xfrm>
          <a:prstGeom prst="roundRect">
            <a:avLst/>
          </a:prstGeom>
          <a:noFill/>
          <a:ln>
            <a:solidFill>
              <a:srgbClr val="01BCB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
            <a:extLst>
              <a:ext uri="{FF2B5EF4-FFF2-40B4-BE49-F238E27FC236}">
                <a16:creationId xmlns:a16="http://schemas.microsoft.com/office/drawing/2014/main" id="{EA144FE4-32B4-9A8B-45B8-C199448CDD4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848203" y="2899704"/>
            <a:ext cx="1711570" cy="1711570"/>
          </a:xfrm>
          <a:prstGeom prst="rect">
            <a:avLst/>
          </a:prstGeom>
        </p:spPr>
      </p:pic>
      <p:pic>
        <p:nvPicPr>
          <p:cNvPr id="4" name="Graphic 3">
            <a:extLst>
              <a:ext uri="{FF2B5EF4-FFF2-40B4-BE49-F238E27FC236}">
                <a16:creationId xmlns:a16="http://schemas.microsoft.com/office/drawing/2014/main" id="{EBDE86B3-C8EE-01C7-B28A-E0D324E2F77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6675299" y="3254819"/>
            <a:ext cx="2708168" cy="1001339"/>
          </a:xfrm>
          <a:prstGeom prst="rect">
            <a:avLst/>
          </a:prstGeom>
        </p:spPr>
      </p:pic>
    </p:spTree>
    <p:extLst>
      <p:ext uri="{BB962C8B-B14F-4D97-AF65-F5344CB8AC3E}">
        <p14:creationId xmlns:p14="http://schemas.microsoft.com/office/powerpoint/2010/main" val="22700770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82C98C5F-D05B-D692-4603-4C844C89545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001970" y="4558619"/>
            <a:ext cx="1479243" cy="351188"/>
          </a:xfrm>
          <a:prstGeom prst="rect">
            <a:avLst/>
          </a:prstGeom>
        </p:spPr>
      </p:pic>
      <p:pic>
        <p:nvPicPr>
          <p:cNvPr id="5" name="Graphic 4">
            <a:extLst>
              <a:ext uri="{FF2B5EF4-FFF2-40B4-BE49-F238E27FC236}">
                <a16:creationId xmlns:a16="http://schemas.microsoft.com/office/drawing/2014/main" id="{D0D447D3-534C-0356-A735-1D479C5E684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980685" y="4513637"/>
            <a:ext cx="1479244" cy="372471"/>
          </a:xfrm>
          <a:prstGeom prst="rect">
            <a:avLst/>
          </a:prstGeom>
        </p:spPr>
      </p:pic>
      <p:pic>
        <p:nvPicPr>
          <p:cNvPr id="7" name="Graphic 6">
            <a:extLst>
              <a:ext uri="{FF2B5EF4-FFF2-40B4-BE49-F238E27FC236}">
                <a16:creationId xmlns:a16="http://schemas.microsoft.com/office/drawing/2014/main" id="{5BBECFB0-76E4-CB05-BE25-9E4E7505F91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001971" y="3704744"/>
            <a:ext cx="1479243" cy="351188"/>
          </a:xfrm>
          <a:prstGeom prst="rect">
            <a:avLst/>
          </a:prstGeom>
        </p:spPr>
      </p:pic>
      <p:pic>
        <p:nvPicPr>
          <p:cNvPr id="9" name="Graphic 8">
            <a:extLst>
              <a:ext uri="{FF2B5EF4-FFF2-40B4-BE49-F238E27FC236}">
                <a16:creationId xmlns:a16="http://schemas.microsoft.com/office/drawing/2014/main" id="{11A7E20E-E7C4-7985-A4FD-4FB96824592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024982" y="3704744"/>
            <a:ext cx="1470869" cy="349200"/>
          </a:xfrm>
          <a:prstGeom prst="rect">
            <a:avLst/>
          </a:prstGeom>
        </p:spPr>
      </p:pic>
      <p:pic>
        <p:nvPicPr>
          <p:cNvPr id="11" name="Graphic 10">
            <a:extLst>
              <a:ext uri="{FF2B5EF4-FFF2-40B4-BE49-F238E27FC236}">
                <a16:creationId xmlns:a16="http://schemas.microsoft.com/office/drawing/2014/main" id="{5E937D6C-69C9-435A-ECA7-BEAD5C7802C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504225" y="1730158"/>
            <a:ext cx="500311" cy="568535"/>
          </a:xfrm>
          <a:prstGeom prst="rect">
            <a:avLst/>
          </a:prstGeom>
        </p:spPr>
      </p:pic>
      <p:pic>
        <p:nvPicPr>
          <p:cNvPr id="13" name="Graphic 12">
            <a:extLst>
              <a:ext uri="{FF2B5EF4-FFF2-40B4-BE49-F238E27FC236}">
                <a16:creationId xmlns:a16="http://schemas.microsoft.com/office/drawing/2014/main" id="{18AC1D77-8672-7003-3ABB-2950206CC28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4503333" y="2750685"/>
            <a:ext cx="978336" cy="568800"/>
          </a:xfrm>
          <a:prstGeom prst="rect">
            <a:avLst/>
          </a:prstGeom>
        </p:spPr>
      </p:pic>
      <p:pic>
        <p:nvPicPr>
          <p:cNvPr id="15" name="Graphic 14">
            <a:extLst>
              <a:ext uri="{FF2B5EF4-FFF2-40B4-BE49-F238E27FC236}">
                <a16:creationId xmlns:a16="http://schemas.microsoft.com/office/drawing/2014/main" id="{D6370CD5-6473-A59E-1B1F-A5FDC84CC3A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024982" y="2863559"/>
            <a:ext cx="1941551" cy="349200"/>
          </a:xfrm>
          <a:prstGeom prst="rect">
            <a:avLst/>
          </a:prstGeom>
        </p:spPr>
      </p:pic>
      <p:pic>
        <p:nvPicPr>
          <p:cNvPr id="23" name="Graphic 22">
            <a:extLst>
              <a:ext uri="{FF2B5EF4-FFF2-40B4-BE49-F238E27FC236}">
                <a16:creationId xmlns:a16="http://schemas.microsoft.com/office/drawing/2014/main" id="{CC385CFE-11F4-DDEF-B0AB-4216852C561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a:stretch/>
        </p:blipFill>
        <p:spPr>
          <a:xfrm>
            <a:off x="7068607" y="2245419"/>
            <a:ext cx="500311" cy="568535"/>
          </a:xfrm>
          <a:prstGeom prst="rect">
            <a:avLst/>
          </a:prstGeom>
        </p:spPr>
      </p:pic>
      <p:pic>
        <p:nvPicPr>
          <p:cNvPr id="24" name="Graphic 23">
            <a:extLst>
              <a:ext uri="{FF2B5EF4-FFF2-40B4-BE49-F238E27FC236}">
                <a16:creationId xmlns:a16="http://schemas.microsoft.com/office/drawing/2014/main" id="{01F26B07-8F5D-BAAD-D89F-47903D86A7F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p:blipFill>
        <p:spPr>
          <a:xfrm>
            <a:off x="6794908" y="4292457"/>
            <a:ext cx="1043111" cy="618140"/>
          </a:xfrm>
          <a:prstGeom prst="rect">
            <a:avLst/>
          </a:prstGeom>
        </p:spPr>
      </p:pic>
      <p:pic>
        <p:nvPicPr>
          <p:cNvPr id="25" name="Graphic 24">
            <a:extLst>
              <a:ext uri="{FF2B5EF4-FFF2-40B4-BE49-F238E27FC236}">
                <a16:creationId xmlns:a16="http://schemas.microsoft.com/office/drawing/2014/main" id="{49792E30-0183-AC70-4E20-3456B5858DC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1"/>
              </a:ext>
            </a:extLst>
          </a:blip>
          <a:srcRect/>
          <a:stretch/>
        </p:blipFill>
        <p:spPr>
          <a:xfrm>
            <a:off x="6320503" y="3378820"/>
            <a:ext cx="1999622" cy="348771"/>
          </a:xfrm>
          <a:prstGeom prst="rect">
            <a:avLst/>
          </a:prstGeom>
        </p:spPr>
      </p:pic>
      <p:pic>
        <p:nvPicPr>
          <p:cNvPr id="2" name="Graphic 1">
            <a:extLst>
              <a:ext uri="{FF2B5EF4-FFF2-40B4-BE49-F238E27FC236}">
                <a16:creationId xmlns:a16="http://schemas.microsoft.com/office/drawing/2014/main" id="{8489EA99-59AE-D0D2-68D6-7EA6EC6D566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p:blipFill>
        <p:spPr>
          <a:xfrm>
            <a:off x="9444305" y="2249931"/>
            <a:ext cx="500310" cy="568535"/>
          </a:xfrm>
          <a:prstGeom prst="rect">
            <a:avLst/>
          </a:prstGeom>
        </p:spPr>
      </p:pic>
      <p:pic>
        <p:nvPicPr>
          <p:cNvPr id="4" name="Graphic 3">
            <a:extLst>
              <a:ext uri="{FF2B5EF4-FFF2-40B4-BE49-F238E27FC236}">
                <a16:creationId xmlns:a16="http://schemas.microsoft.com/office/drawing/2014/main" id="{1804DADD-55AC-E706-93AE-972A6C4D127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3"/>
              </a:ext>
            </a:extLst>
          </a:blip>
          <a:srcRect/>
          <a:stretch/>
        </p:blipFill>
        <p:spPr>
          <a:xfrm>
            <a:off x="9386907" y="4296969"/>
            <a:ext cx="610508" cy="618140"/>
          </a:xfrm>
          <a:prstGeom prst="rect">
            <a:avLst/>
          </a:prstGeom>
        </p:spPr>
      </p:pic>
      <p:pic>
        <p:nvPicPr>
          <p:cNvPr id="6" name="Graphic 5">
            <a:extLst>
              <a:ext uri="{FF2B5EF4-FFF2-40B4-BE49-F238E27FC236}">
                <a16:creationId xmlns:a16="http://schemas.microsoft.com/office/drawing/2014/main" id="{0735E607-3E5A-1627-0DDA-624FFCC2DF2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4"/>
              </a:ext>
            </a:extLst>
          </a:blip>
          <a:srcRect/>
          <a:stretch/>
        </p:blipFill>
        <p:spPr>
          <a:xfrm>
            <a:off x="9000795" y="3383332"/>
            <a:ext cx="1390433" cy="348771"/>
          </a:xfrm>
          <a:prstGeom prst="rect">
            <a:avLst/>
          </a:prstGeom>
        </p:spPr>
      </p:pic>
      <p:pic>
        <p:nvPicPr>
          <p:cNvPr id="8" name="Graphic 7">
            <a:extLst>
              <a:ext uri="{FF2B5EF4-FFF2-40B4-BE49-F238E27FC236}">
                <a16:creationId xmlns:a16="http://schemas.microsoft.com/office/drawing/2014/main" id="{D25D13D5-7DFB-AD02-6079-FC7D3458CA5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5"/>
              </a:ext>
            </a:extLst>
          </a:blip>
          <a:srcRect/>
          <a:stretch/>
        </p:blipFill>
        <p:spPr>
          <a:xfrm>
            <a:off x="3014758" y="5153671"/>
            <a:ext cx="1479244" cy="351187"/>
          </a:xfrm>
          <a:prstGeom prst="rect">
            <a:avLst/>
          </a:prstGeom>
        </p:spPr>
      </p:pic>
    </p:spTree>
    <p:extLst>
      <p:ext uri="{BB962C8B-B14F-4D97-AF65-F5344CB8AC3E}">
        <p14:creationId xmlns:p14="http://schemas.microsoft.com/office/powerpoint/2010/main" val="1298593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82C98C5F-D05B-D692-4603-4C844C89545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3894020" y="4558619"/>
            <a:ext cx="1479243" cy="351187"/>
          </a:xfrm>
          <a:prstGeom prst="rect">
            <a:avLst/>
          </a:prstGeom>
        </p:spPr>
      </p:pic>
      <p:pic>
        <p:nvPicPr>
          <p:cNvPr id="5" name="Graphic 4">
            <a:extLst>
              <a:ext uri="{FF2B5EF4-FFF2-40B4-BE49-F238E27FC236}">
                <a16:creationId xmlns:a16="http://schemas.microsoft.com/office/drawing/2014/main" id="{D0D447D3-534C-0356-A735-1D479C5E684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872736" y="4513637"/>
            <a:ext cx="1479241" cy="372471"/>
          </a:xfrm>
          <a:prstGeom prst="rect">
            <a:avLst/>
          </a:prstGeom>
        </p:spPr>
      </p:pic>
      <p:pic>
        <p:nvPicPr>
          <p:cNvPr id="7" name="Graphic 6">
            <a:extLst>
              <a:ext uri="{FF2B5EF4-FFF2-40B4-BE49-F238E27FC236}">
                <a16:creationId xmlns:a16="http://schemas.microsoft.com/office/drawing/2014/main" id="{5BBECFB0-76E4-CB05-BE25-9E4E7505F91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3894021" y="3704744"/>
            <a:ext cx="1479243" cy="351187"/>
          </a:xfrm>
          <a:prstGeom prst="rect">
            <a:avLst/>
          </a:prstGeom>
        </p:spPr>
      </p:pic>
      <p:pic>
        <p:nvPicPr>
          <p:cNvPr id="9" name="Graphic 8">
            <a:extLst>
              <a:ext uri="{FF2B5EF4-FFF2-40B4-BE49-F238E27FC236}">
                <a16:creationId xmlns:a16="http://schemas.microsoft.com/office/drawing/2014/main" id="{11A7E20E-E7C4-7985-A4FD-4FB96824592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917032" y="3704744"/>
            <a:ext cx="1470869" cy="349199"/>
          </a:xfrm>
          <a:prstGeom prst="rect">
            <a:avLst/>
          </a:prstGeom>
        </p:spPr>
      </p:pic>
      <p:pic>
        <p:nvPicPr>
          <p:cNvPr id="11" name="Graphic 10">
            <a:extLst>
              <a:ext uri="{FF2B5EF4-FFF2-40B4-BE49-F238E27FC236}">
                <a16:creationId xmlns:a16="http://schemas.microsoft.com/office/drawing/2014/main" id="{5E937D6C-69C9-435A-ECA7-BEAD5C7802C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396275" y="1730158"/>
            <a:ext cx="500311" cy="568535"/>
          </a:xfrm>
          <a:prstGeom prst="rect">
            <a:avLst/>
          </a:prstGeom>
        </p:spPr>
      </p:pic>
      <p:pic>
        <p:nvPicPr>
          <p:cNvPr id="13" name="Graphic 12">
            <a:extLst>
              <a:ext uri="{FF2B5EF4-FFF2-40B4-BE49-F238E27FC236}">
                <a16:creationId xmlns:a16="http://schemas.microsoft.com/office/drawing/2014/main" id="{18AC1D77-8672-7003-3ABB-2950206CC28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
              </a:ext>
            </a:extLst>
          </a:blip>
          <a:srcRect/>
          <a:stretch/>
        </p:blipFill>
        <p:spPr>
          <a:xfrm>
            <a:off x="4395383" y="2750685"/>
            <a:ext cx="978336" cy="568800"/>
          </a:xfrm>
          <a:prstGeom prst="rect">
            <a:avLst/>
          </a:prstGeom>
        </p:spPr>
      </p:pic>
      <p:pic>
        <p:nvPicPr>
          <p:cNvPr id="15" name="Graphic 14">
            <a:extLst>
              <a:ext uri="{FF2B5EF4-FFF2-40B4-BE49-F238E27FC236}">
                <a16:creationId xmlns:a16="http://schemas.microsoft.com/office/drawing/2014/main" id="{D6370CD5-6473-A59E-1B1F-A5FDC84CC3A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p:blipFill>
        <p:spPr>
          <a:xfrm>
            <a:off x="1917032" y="2863559"/>
            <a:ext cx="1941551" cy="349199"/>
          </a:xfrm>
          <a:prstGeom prst="rect">
            <a:avLst/>
          </a:prstGeom>
        </p:spPr>
      </p:pic>
      <p:pic>
        <p:nvPicPr>
          <p:cNvPr id="23" name="Graphic 22">
            <a:extLst>
              <a:ext uri="{FF2B5EF4-FFF2-40B4-BE49-F238E27FC236}">
                <a16:creationId xmlns:a16="http://schemas.microsoft.com/office/drawing/2014/main" id="{CC385CFE-11F4-DDEF-B0AB-4216852C561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a:stretch/>
        </p:blipFill>
        <p:spPr>
          <a:xfrm>
            <a:off x="7134205" y="2182150"/>
            <a:ext cx="500311" cy="568535"/>
          </a:xfrm>
          <a:prstGeom prst="rect">
            <a:avLst/>
          </a:prstGeom>
        </p:spPr>
      </p:pic>
      <p:pic>
        <p:nvPicPr>
          <p:cNvPr id="24" name="Graphic 23">
            <a:extLst>
              <a:ext uri="{FF2B5EF4-FFF2-40B4-BE49-F238E27FC236}">
                <a16:creationId xmlns:a16="http://schemas.microsoft.com/office/drawing/2014/main" id="{01F26B07-8F5D-BAAD-D89F-47903D86A7F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p:blipFill>
        <p:spPr>
          <a:xfrm>
            <a:off x="6871022" y="4267969"/>
            <a:ext cx="1026676" cy="608400"/>
          </a:xfrm>
          <a:prstGeom prst="rect">
            <a:avLst/>
          </a:prstGeom>
        </p:spPr>
      </p:pic>
      <p:pic>
        <p:nvPicPr>
          <p:cNvPr id="25" name="Graphic 24">
            <a:extLst>
              <a:ext uri="{FF2B5EF4-FFF2-40B4-BE49-F238E27FC236}">
                <a16:creationId xmlns:a16="http://schemas.microsoft.com/office/drawing/2014/main" id="{49792E30-0183-AC70-4E20-3456B5858DC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1"/>
              </a:ext>
            </a:extLst>
          </a:blip>
          <a:srcRect/>
          <a:stretch/>
        </p:blipFill>
        <p:spPr>
          <a:xfrm>
            <a:off x="6386102" y="3315551"/>
            <a:ext cx="1999620" cy="348771"/>
          </a:xfrm>
          <a:prstGeom prst="rect">
            <a:avLst/>
          </a:prstGeom>
        </p:spPr>
      </p:pic>
      <p:pic>
        <p:nvPicPr>
          <p:cNvPr id="2" name="Graphic 1">
            <a:extLst>
              <a:ext uri="{FF2B5EF4-FFF2-40B4-BE49-F238E27FC236}">
                <a16:creationId xmlns:a16="http://schemas.microsoft.com/office/drawing/2014/main" id="{8EB2D7E3-F133-7C03-C189-606BA3C106A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p:blipFill>
        <p:spPr>
          <a:xfrm>
            <a:off x="9431772" y="2182149"/>
            <a:ext cx="500310" cy="568535"/>
          </a:xfrm>
          <a:prstGeom prst="rect">
            <a:avLst/>
          </a:prstGeom>
        </p:spPr>
      </p:pic>
      <p:pic>
        <p:nvPicPr>
          <p:cNvPr id="4" name="Graphic 3">
            <a:extLst>
              <a:ext uri="{FF2B5EF4-FFF2-40B4-BE49-F238E27FC236}">
                <a16:creationId xmlns:a16="http://schemas.microsoft.com/office/drawing/2014/main" id="{20A98B2D-3077-496B-B6FA-9A55D52F672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3"/>
              </a:ext>
            </a:extLst>
          </a:blip>
          <a:srcRect/>
          <a:stretch/>
        </p:blipFill>
        <p:spPr>
          <a:xfrm>
            <a:off x="9374375" y="4267969"/>
            <a:ext cx="610507" cy="618139"/>
          </a:xfrm>
          <a:prstGeom prst="rect">
            <a:avLst/>
          </a:prstGeom>
        </p:spPr>
      </p:pic>
      <p:pic>
        <p:nvPicPr>
          <p:cNvPr id="6" name="Graphic 5">
            <a:extLst>
              <a:ext uri="{FF2B5EF4-FFF2-40B4-BE49-F238E27FC236}">
                <a16:creationId xmlns:a16="http://schemas.microsoft.com/office/drawing/2014/main" id="{B907F5BC-32C1-FFC4-E830-F0C312D1672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4"/>
              </a:ext>
            </a:extLst>
          </a:blip>
          <a:srcRect/>
          <a:stretch/>
        </p:blipFill>
        <p:spPr>
          <a:xfrm>
            <a:off x="8988262" y="3316523"/>
            <a:ext cx="1390433" cy="348771"/>
          </a:xfrm>
          <a:prstGeom prst="rect">
            <a:avLst/>
          </a:prstGeom>
        </p:spPr>
      </p:pic>
      <p:pic>
        <p:nvPicPr>
          <p:cNvPr id="8" name="Graphic 7">
            <a:extLst>
              <a:ext uri="{FF2B5EF4-FFF2-40B4-BE49-F238E27FC236}">
                <a16:creationId xmlns:a16="http://schemas.microsoft.com/office/drawing/2014/main" id="{F43E01C6-BA3B-30F9-88C3-01A4D354B0A2}"/>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5"/>
              </a:ext>
            </a:extLst>
          </a:blip>
          <a:srcRect/>
          <a:stretch/>
        </p:blipFill>
        <p:spPr>
          <a:xfrm>
            <a:off x="2906809" y="5153671"/>
            <a:ext cx="1479242" cy="351187"/>
          </a:xfrm>
          <a:prstGeom prst="rect">
            <a:avLst/>
          </a:prstGeom>
        </p:spPr>
      </p:pic>
    </p:spTree>
    <p:extLst>
      <p:ext uri="{BB962C8B-B14F-4D97-AF65-F5344CB8AC3E}">
        <p14:creationId xmlns:p14="http://schemas.microsoft.com/office/powerpoint/2010/main" val="7037247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FD00665E-10B9-7B36-81FD-F2FEC1D8EEB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6862030" y="4889896"/>
            <a:ext cx="1093262" cy="912874"/>
          </a:xfrm>
          <a:prstGeom prst="rect">
            <a:avLst/>
          </a:prstGeom>
        </p:spPr>
      </p:pic>
      <p:pic>
        <p:nvPicPr>
          <p:cNvPr id="15" name="Graphic 14">
            <a:extLst>
              <a:ext uri="{FF2B5EF4-FFF2-40B4-BE49-F238E27FC236}">
                <a16:creationId xmlns:a16="http://schemas.microsoft.com/office/drawing/2014/main" id="{CB33559F-88CD-1B78-C69B-7206A2A8DD0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556197" y="3248322"/>
            <a:ext cx="1704928" cy="616576"/>
          </a:xfrm>
          <a:prstGeom prst="rect">
            <a:avLst/>
          </a:prstGeom>
        </p:spPr>
      </p:pic>
      <p:pic>
        <p:nvPicPr>
          <p:cNvPr id="16" name="Graphic 15">
            <a:extLst>
              <a:ext uri="{FF2B5EF4-FFF2-40B4-BE49-F238E27FC236}">
                <a16:creationId xmlns:a16="http://schemas.microsoft.com/office/drawing/2014/main" id="{9AB461BC-C38C-5D91-1AF8-9DBEC510C28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1241444" y="3248113"/>
            <a:ext cx="1325364" cy="616014"/>
          </a:xfrm>
          <a:prstGeom prst="rect">
            <a:avLst/>
          </a:prstGeom>
        </p:spPr>
      </p:pic>
      <p:pic>
        <p:nvPicPr>
          <p:cNvPr id="17" name="Graphic 16">
            <a:extLst>
              <a:ext uri="{FF2B5EF4-FFF2-40B4-BE49-F238E27FC236}">
                <a16:creationId xmlns:a16="http://schemas.microsoft.com/office/drawing/2014/main" id="{BE2C1440-7EC8-BA96-4CBF-BEFA10C3C61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452244" y="1035035"/>
            <a:ext cx="903764" cy="918340"/>
          </a:xfrm>
          <a:prstGeom prst="rect">
            <a:avLst/>
          </a:prstGeom>
        </p:spPr>
      </p:pic>
      <p:pic>
        <p:nvPicPr>
          <p:cNvPr id="18" name="Graphic 17">
            <a:extLst>
              <a:ext uri="{FF2B5EF4-FFF2-40B4-BE49-F238E27FC236}">
                <a16:creationId xmlns:a16="http://schemas.microsoft.com/office/drawing/2014/main" id="{8592EDBE-7C1A-9E89-E673-FD9FC476973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814622" y="1114988"/>
            <a:ext cx="1013090" cy="860034"/>
          </a:xfrm>
          <a:prstGeom prst="rect">
            <a:avLst/>
          </a:prstGeom>
        </p:spPr>
      </p:pic>
      <p:pic>
        <p:nvPicPr>
          <p:cNvPr id="19" name="Graphic 18">
            <a:extLst>
              <a:ext uri="{FF2B5EF4-FFF2-40B4-BE49-F238E27FC236}">
                <a16:creationId xmlns:a16="http://schemas.microsoft.com/office/drawing/2014/main" id="{0A2AF24C-F899-95B6-7EE6-AD4CE5E8359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949491" y="1045029"/>
            <a:ext cx="918340" cy="911052"/>
          </a:xfrm>
          <a:prstGeom prst="rect">
            <a:avLst/>
          </a:prstGeom>
        </p:spPr>
      </p:pic>
      <p:pic>
        <p:nvPicPr>
          <p:cNvPr id="20" name="Graphic 19">
            <a:extLst>
              <a:ext uri="{FF2B5EF4-FFF2-40B4-BE49-F238E27FC236}">
                <a16:creationId xmlns:a16="http://schemas.microsoft.com/office/drawing/2014/main" id="{4A8D6892-D207-8A17-C2CA-79DEA20BB14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357495" y="4858950"/>
            <a:ext cx="1093262" cy="918340"/>
          </a:xfrm>
          <a:prstGeom prst="rect">
            <a:avLst/>
          </a:prstGeom>
        </p:spPr>
      </p:pic>
      <p:pic>
        <p:nvPicPr>
          <p:cNvPr id="21" name="Graphic 20">
            <a:extLst>
              <a:ext uri="{FF2B5EF4-FFF2-40B4-BE49-F238E27FC236}">
                <a16:creationId xmlns:a16="http://schemas.microsoft.com/office/drawing/2014/main" id="{F6A9E89F-58BF-DE78-C1E7-225E0EA1ACE5}"/>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3658485" y="4938903"/>
            <a:ext cx="1447641" cy="859536"/>
          </a:xfrm>
          <a:prstGeom prst="rect">
            <a:avLst/>
          </a:prstGeom>
        </p:spPr>
      </p:pic>
      <p:pic>
        <p:nvPicPr>
          <p:cNvPr id="22" name="Graphic 21">
            <a:extLst>
              <a:ext uri="{FF2B5EF4-FFF2-40B4-BE49-F238E27FC236}">
                <a16:creationId xmlns:a16="http://schemas.microsoft.com/office/drawing/2014/main" id="{04473F9A-C064-29F4-B4DB-AF70C30531F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p:blipFill>
        <p:spPr>
          <a:xfrm>
            <a:off x="9078561" y="3265830"/>
            <a:ext cx="1325364" cy="580579"/>
          </a:xfrm>
          <a:prstGeom prst="rect">
            <a:avLst/>
          </a:prstGeom>
        </p:spPr>
      </p:pic>
      <p:pic>
        <p:nvPicPr>
          <p:cNvPr id="23" name="Graphic 22">
            <a:extLst>
              <a:ext uri="{FF2B5EF4-FFF2-40B4-BE49-F238E27FC236}">
                <a16:creationId xmlns:a16="http://schemas.microsoft.com/office/drawing/2014/main" id="{539CC7C3-A133-8DB3-E427-553A030821F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1"/>
              </a:ext>
            </a:extLst>
          </a:blip>
          <a:srcRect/>
          <a:stretch/>
        </p:blipFill>
        <p:spPr>
          <a:xfrm>
            <a:off x="9234698" y="1114988"/>
            <a:ext cx="1013090" cy="860033"/>
          </a:xfrm>
          <a:prstGeom prst="rect">
            <a:avLst/>
          </a:prstGeom>
        </p:spPr>
      </p:pic>
      <p:pic>
        <p:nvPicPr>
          <p:cNvPr id="24" name="Graphic 23">
            <a:extLst>
              <a:ext uri="{FF2B5EF4-FFF2-40B4-BE49-F238E27FC236}">
                <a16:creationId xmlns:a16="http://schemas.microsoft.com/office/drawing/2014/main" id="{B9D35FC2-0F9D-FD86-0766-4C0359DD884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p:blipFill>
        <p:spPr>
          <a:xfrm>
            <a:off x="9194611" y="4938903"/>
            <a:ext cx="1092630" cy="859536"/>
          </a:xfrm>
          <a:prstGeom prst="rect">
            <a:avLst/>
          </a:prstGeom>
        </p:spPr>
      </p:pic>
      <p:pic>
        <p:nvPicPr>
          <p:cNvPr id="25" name="Graphic 24">
            <a:extLst>
              <a:ext uri="{FF2B5EF4-FFF2-40B4-BE49-F238E27FC236}">
                <a16:creationId xmlns:a16="http://schemas.microsoft.com/office/drawing/2014/main" id="{8B4A0D47-5AB0-CFC6-CDEA-E558D4B2CFD3}"/>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658485" y="3248113"/>
            <a:ext cx="2097855" cy="612648"/>
          </a:xfrm>
          <a:prstGeom prst="rect">
            <a:avLst/>
          </a:prstGeom>
        </p:spPr>
      </p:pic>
    </p:spTree>
    <p:extLst>
      <p:ext uri="{BB962C8B-B14F-4D97-AF65-F5344CB8AC3E}">
        <p14:creationId xmlns:p14="http://schemas.microsoft.com/office/powerpoint/2010/main" val="10692723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C769F2BA-9B40-F0B6-E85A-2B20D4C9073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6642180" y="4992240"/>
            <a:ext cx="1142962" cy="954374"/>
          </a:xfrm>
          <a:prstGeom prst="rect">
            <a:avLst/>
          </a:prstGeom>
        </p:spPr>
      </p:pic>
      <p:pic>
        <p:nvPicPr>
          <p:cNvPr id="15" name="Graphic 14">
            <a:extLst>
              <a:ext uri="{FF2B5EF4-FFF2-40B4-BE49-F238E27FC236}">
                <a16:creationId xmlns:a16="http://schemas.microsoft.com/office/drawing/2014/main" id="{5786F2CC-6E6A-62A7-24A0-18465E990A6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320117" y="3214957"/>
            <a:ext cx="1787088" cy="649404"/>
          </a:xfrm>
          <a:prstGeom prst="rect">
            <a:avLst/>
          </a:prstGeom>
        </p:spPr>
      </p:pic>
      <p:pic>
        <p:nvPicPr>
          <p:cNvPr id="16" name="Graphic 15">
            <a:extLst>
              <a:ext uri="{FF2B5EF4-FFF2-40B4-BE49-F238E27FC236}">
                <a16:creationId xmlns:a16="http://schemas.microsoft.com/office/drawing/2014/main" id="{53F62EE6-D583-ACAA-4D22-F932D0EF84A2}"/>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1350806" y="3214957"/>
            <a:ext cx="1385618" cy="644020"/>
          </a:xfrm>
          <a:prstGeom prst="rect">
            <a:avLst/>
          </a:prstGeom>
        </p:spPr>
      </p:pic>
      <p:pic>
        <p:nvPicPr>
          <p:cNvPr id="17" name="Graphic 16">
            <a:extLst>
              <a:ext uri="{FF2B5EF4-FFF2-40B4-BE49-F238E27FC236}">
                <a16:creationId xmlns:a16="http://schemas.microsoft.com/office/drawing/2014/main" id="{7D4234A9-10E6-608C-4105-0D3AF929BB02}"/>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571190" y="1014160"/>
            <a:ext cx="944850" cy="960090"/>
          </a:xfrm>
          <a:prstGeom prst="rect">
            <a:avLst/>
          </a:prstGeom>
        </p:spPr>
      </p:pic>
      <p:pic>
        <p:nvPicPr>
          <p:cNvPr id="18" name="Graphic 17">
            <a:extLst>
              <a:ext uri="{FF2B5EF4-FFF2-40B4-BE49-F238E27FC236}">
                <a16:creationId xmlns:a16="http://schemas.microsoft.com/office/drawing/2014/main" id="{85D1FC75-A73E-8183-55DB-77742C82C72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706403" y="1095438"/>
            <a:ext cx="1059148" cy="899134"/>
          </a:xfrm>
          <a:prstGeom prst="rect">
            <a:avLst/>
          </a:prstGeom>
        </p:spPr>
      </p:pic>
      <p:pic>
        <p:nvPicPr>
          <p:cNvPr id="19" name="Graphic 18">
            <a:extLst>
              <a:ext uri="{FF2B5EF4-FFF2-40B4-BE49-F238E27FC236}">
                <a16:creationId xmlns:a16="http://schemas.microsoft.com/office/drawing/2014/main" id="{EA12E695-FB12-7707-CD19-72F79F38C0F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733616" y="1024320"/>
            <a:ext cx="960090" cy="952470"/>
          </a:xfrm>
          <a:prstGeom prst="rect">
            <a:avLst/>
          </a:prstGeom>
        </p:spPr>
      </p:pic>
      <p:pic>
        <p:nvPicPr>
          <p:cNvPr id="20" name="Graphic 19">
            <a:extLst>
              <a:ext uri="{FF2B5EF4-FFF2-40B4-BE49-F238E27FC236}">
                <a16:creationId xmlns:a16="http://schemas.microsoft.com/office/drawing/2014/main" id="{E487C3BE-D600-130D-489A-7DECDF4AE78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472134" y="4994144"/>
            <a:ext cx="1142962" cy="960090"/>
          </a:xfrm>
          <a:prstGeom prst="rect">
            <a:avLst/>
          </a:prstGeom>
        </p:spPr>
      </p:pic>
      <p:pic>
        <p:nvPicPr>
          <p:cNvPr id="21" name="Graphic 20">
            <a:extLst>
              <a:ext uri="{FF2B5EF4-FFF2-40B4-BE49-F238E27FC236}">
                <a16:creationId xmlns:a16="http://schemas.microsoft.com/office/drawing/2014/main" id="{1878169E-3A3D-26EB-FC9C-5469857873C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a:stretch/>
        </p:blipFill>
        <p:spPr>
          <a:xfrm>
            <a:off x="9008127" y="3214957"/>
            <a:ext cx="1385618" cy="606974"/>
          </a:xfrm>
          <a:prstGeom prst="rect">
            <a:avLst/>
          </a:prstGeom>
        </p:spPr>
      </p:pic>
      <p:pic>
        <p:nvPicPr>
          <p:cNvPr id="22" name="Graphic 21">
            <a:extLst>
              <a:ext uri="{FF2B5EF4-FFF2-40B4-BE49-F238E27FC236}">
                <a16:creationId xmlns:a16="http://schemas.microsoft.com/office/drawing/2014/main" id="{44DB056D-FE3F-05A4-F211-1722C93F4A2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p:blipFill>
        <p:spPr>
          <a:xfrm>
            <a:off x="9171362" y="1095439"/>
            <a:ext cx="1059148" cy="899132"/>
          </a:xfrm>
          <a:prstGeom prst="rect">
            <a:avLst/>
          </a:prstGeom>
        </p:spPr>
      </p:pic>
      <p:pic>
        <p:nvPicPr>
          <p:cNvPr id="23" name="Graphic 22">
            <a:extLst>
              <a:ext uri="{FF2B5EF4-FFF2-40B4-BE49-F238E27FC236}">
                <a16:creationId xmlns:a16="http://schemas.microsoft.com/office/drawing/2014/main" id="{076D1A2D-DED8-6168-72B8-0D2C87D08CB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1"/>
              </a:ext>
            </a:extLst>
          </a:blip>
          <a:srcRect/>
          <a:stretch/>
        </p:blipFill>
        <p:spPr>
          <a:xfrm>
            <a:off x="9129455" y="5075424"/>
            <a:ext cx="1142962" cy="899130"/>
          </a:xfrm>
          <a:prstGeom prst="rect">
            <a:avLst/>
          </a:prstGeom>
        </p:spPr>
      </p:pic>
      <p:pic>
        <p:nvPicPr>
          <p:cNvPr id="24" name="Graphic 23">
            <a:extLst>
              <a:ext uri="{FF2B5EF4-FFF2-40B4-BE49-F238E27FC236}">
                <a16:creationId xmlns:a16="http://schemas.microsoft.com/office/drawing/2014/main" id="{CE7DECA4-5C91-2B3F-5380-E004956CE123}"/>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543169" y="3214957"/>
            <a:ext cx="2191789" cy="640080"/>
          </a:xfrm>
          <a:prstGeom prst="rect">
            <a:avLst/>
          </a:prstGeom>
        </p:spPr>
      </p:pic>
      <p:pic>
        <p:nvPicPr>
          <p:cNvPr id="25" name="Graphic 24">
            <a:extLst>
              <a:ext uri="{FF2B5EF4-FFF2-40B4-BE49-F238E27FC236}">
                <a16:creationId xmlns:a16="http://schemas.microsoft.com/office/drawing/2014/main" id="{9022885E-84D3-2E2B-C04E-8696860A380C}"/>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3482610" y="5050502"/>
            <a:ext cx="1509241" cy="896111"/>
          </a:xfrm>
          <a:prstGeom prst="rect">
            <a:avLst/>
          </a:prstGeom>
        </p:spPr>
      </p:pic>
    </p:spTree>
    <p:extLst>
      <p:ext uri="{BB962C8B-B14F-4D97-AF65-F5344CB8AC3E}">
        <p14:creationId xmlns:p14="http://schemas.microsoft.com/office/powerpoint/2010/main" val="41673339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142BCD-CCBE-25CC-3C00-9D0C0B92DDF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39616" y="539280"/>
            <a:ext cx="9077302" cy="6042407"/>
          </a:xfrm>
          <a:prstGeom prst="rect">
            <a:avLst/>
          </a:prstGeom>
        </p:spPr>
      </p:pic>
      <p:sp>
        <p:nvSpPr>
          <p:cNvPr id="3" name="TextBox 2">
            <a:extLst>
              <a:ext uri="{FF2B5EF4-FFF2-40B4-BE49-F238E27FC236}">
                <a16:creationId xmlns:a16="http://schemas.microsoft.com/office/drawing/2014/main" id="{D34EAF37-F322-6BA2-73C3-62FF7AEE331E}"/>
              </a:ext>
            </a:extLst>
          </p:cNvPr>
          <p:cNvSpPr txBox="1"/>
          <p:nvPr/>
        </p:nvSpPr>
        <p:spPr>
          <a:xfrm>
            <a:off x="767408" y="692696"/>
            <a:ext cx="1629933" cy="369332"/>
          </a:xfrm>
          <a:prstGeom prst="rect">
            <a:avLst/>
          </a:prstGeom>
          <a:noFill/>
        </p:spPr>
        <p:txBody>
          <a:bodyPr wrap="none" rtlCol="0">
            <a:spAutoFit/>
          </a:bodyPr>
          <a:lstStyle/>
          <a:p>
            <a:r>
              <a:rPr lang="en-US" b="1">
                <a:solidFill>
                  <a:srgbClr val="361D5C"/>
                </a:solidFill>
                <a:latin typeface="Segoe UI" panose="020B0502040204020203" pitchFamily="34" charset="0"/>
                <a:cs typeface="Segoe UI" panose="020B0502040204020203" pitchFamily="34" charset="0"/>
              </a:rPr>
              <a:t>Desktop/POS</a:t>
            </a:r>
          </a:p>
        </p:txBody>
      </p:sp>
    </p:spTree>
    <p:extLst>
      <p:ext uri="{BB962C8B-B14F-4D97-AF65-F5344CB8AC3E}">
        <p14:creationId xmlns:p14="http://schemas.microsoft.com/office/powerpoint/2010/main" val="30708217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F335CB-B49E-8010-EA12-D9C5E81B8CE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39616" y="636429"/>
            <a:ext cx="9077302" cy="5585142"/>
          </a:xfrm>
          <a:prstGeom prst="rect">
            <a:avLst/>
          </a:prstGeom>
        </p:spPr>
      </p:pic>
      <p:sp>
        <p:nvSpPr>
          <p:cNvPr id="5" name="TextBox 4">
            <a:extLst>
              <a:ext uri="{FF2B5EF4-FFF2-40B4-BE49-F238E27FC236}">
                <a16:creationId xmlns:a16="http://schemas.microsoft.com/office/drawing/2014/main" id="{5384A19E-35AF-7146-2B13-C9DE277E31BE}"/>
              </a:ext>
            </a:extLst>
          </p:cNvPr>
          <p:cNvSpPr txBox="1"/>
          <p:nvPr/>
        </p:nvSpPr>
        <p:spPr>
          <a:xfrm>
            <a:off x="767408" y="692696"/>
            <a:ext cx="1394549" cy="369332"/>
          </a:xfrm>
          <a:prstGeom prst="rect">
            <a:avLst/>
          </a:prstGeom>
          <a:noFill/>
        </p:spPr>
        <p:txBody>
          <a:bodyPr wrap="none" rtlCol="0">
            <a:spAutoFit/>
          </a:bodyPr>
          <a:lstStyle/>
          <a:p>
            <a:r>
              <a:rPr lang="en-US" b="1">
                <a:solidFill>
                  <a:srgbClr val="361D5C"/>
                </a:solidFill>
                <a:latin typeface="Segoe UI" panose="020B0502040204020203" pitchFamily="34" charset="0"/>
                <a:cs typeface="Segoe UI" panose="020B0502040204020203" pitchFamily="34" charset="0"/>
              </a:rPr>
              <a:t>POS/Tablet</a:t>
            </a:r>
          </a:p>
        </p:txBody>
      </p:sp>
    </p:spTree>
    <p:extLst>
      <p:ext uri="{BB962C8B-B14F-4D97-AF65-F5344CB8AC3E}">
        <p14:creationId xmlns:p14="http://schemas.microsoft.com/office/powerpoint/2010/main" val="28729248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23E08CD-BFC6-851B-0D22-D2BB7363808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09894" y="465732"/>
            <a:ext cx="9107024" cy="6237312"/>
          </a:xfrm>
          <a:prstGeom prst="rect">
            <a:avLst/>
          </a:prstGeom>
        </p:spPr>
      </p:pic>
      <p:sp>
        <p:nvSpPr>
          <p:cNvPr id="7" name="TextBox 6">
            <a:extLst>
              <a:ext uri="{FF2B5EF4-FFF2-40B4-BE49-F238E27FC236}">
                <a16:creationId xmlns:a16="http://schemas.microsoft.com/office/drawing/2014/main" id="{3017AA72-66EE-633F-EF21-BAB33FAB3CFD}"/>
              </a:ext>
            </a:extLst>
          </p:cNvPr>
          <p:cNvSpPr txBox="1"/>
          <p:nvPr/>
        </p:nvSpPr>
        <p:spPr>
          <a:xfrm>
            <a:off x="249518" y="692696"/>
            <a:ext cx="2106346" cy="369332"/>
          </a:xfrm>
          <a:prstGeom prst="rect">
            <a:avLst/>
          </a:prstGeom>
          <a:noFill/>
        </p:spPr>
        <p:txBody>
          <a:bodyPr wrap="none" rtlCol="0">
            <a:spAutoFit/>
          </a:bodyPr>
          <a:lstStyle/>
          <a:p>
            <a:r>
              <a:rPr lang="en-US" b="1">
                <a:solidFill>
                  <a:srgbClr val="361D5C"/>
                </a:solidFill>
                <a:latin typeface="Segoe UI" panose="020B0502040204020203" pitchFamily="34" charset="0"/>
                <a:cs typeface="Segoe UI" panose="020B0502040204020203" pitchFamily="34" charset="0"/>
              </a:rPr>
              <a:t>Tablet/</a:t>
            </a:r>
            <a:r>
              <a:rPr lang="en-US" b="1" err="1">
                <a:solidFill>
                  <a:srgbClr val="361D5C"/>
                </a:solidFill>
                <a:latin typeface="Segoe UI" panose="020B0502040204020203" pitchFamily="34" charset="0"/>
                <a:cs typeface="Segoe UI" panose="020B0502040204020203" pitchFamily="34" charset="0"/>
              </a:rPr>
              <a:t>surfacePro</a:t>
            </a:r>
            <a:endParaRPr lang="en-US" b="1">
              <a:solidFill>
                <a:srgbClr val="361D5C"/>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8408569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74B0D92-E03A-C3AF-7AF2-95F766F92BF3}"/>
              </a:ext>
            </a:extLst>
          </p:cNvPr>
          <p:cNvSpPr txBox="1"/>
          <p:nvPr/>
        </p:nvSpPr>
        <p:spPr>
          <a:xfrm>
            <a:off x="767408" y="692696"/>
            <a:ext cx="1416029" cy="369332"/>
          </a:xfrm>
          <a:prstGeom prst="rect">
            <a:avLst/>
          </a:prstGeom>
          <a:noFill/>
        </p:spPr>
        <p:txBody>
          <a:bodyPr wrap="none" rtlCol="0">
            <a:spAutoFit/>
          </a:bodyPr>
          <a:lstStyle/>
          <a:p>
            <a:r>
              <a:rPr lang="en-US" b="1">
                <a:solidFill>
                  <a:srgbClr val="361D5C"/>
                </a:solidFill>
                <a:latin typeface="Segoe UI" panose="020B0502040204020203" pitchFamily="34" charset="0"/>
                <a:cs typeface="Segoe UI" panose="020B0502040204020203" pitchFamily="34" charset="0"/>
              </a:rPr>
              <a:t>Tablet/iPad</a:t>
            </a:r>
          </a:p>
        </p:txBody>
      </p:sp>
      <p:pic>
        <p:nvPicPr>
          <p:cNvPr id="5" name="Picture 4">
            <a:extLst>
              <a:ext uri="{FF2B5EF4-FFF2-40B4-BE49-F238E27FC236}">
                <a16:creationId xmlns:a16="http://schemas.microsoft.com/office/drawing/2014/main" id="{2A4658AE-CA1D-E995-96BF-A18AE701F88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49827" y="436612"/>
            <a:ext cx="8164836" cy="6283600"/>
          </a:xfrm>
          <a:prstGeom prst="rect">
            <a:avLst/>
          </a:prstGeom>
        </p:spPr>
      </p:pic>
    </p:spTree>
    <p:extLst>
      <p:ext uri="{BB962C8B-B14F-4D97-AF65-F5344CB8AC3E}">
        <p14:creationId xmlns:p14="http://schemas.microsoft.com/office/powerpoint/2010/main" val="1149583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780FBB6-171B-447F-4FE1-EA4BB5E57EB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20336" y="692696"/>
            <a:ext cx="2644262" cy="5661248"/>
          </a:xfrm>
          <a:prstGeom prst="rect">
            <a:avLst/>
          </a:prstGeom>
        </p:spPr>
      </p:pic>
      <p:sp>
        <p:nvSpPr>
          <p:cNvPr id="7" name="TextBox 6">
            <a:extLst>
              <a:ext uri="{FF2B5EF4-FFF2-40B4-BE49-F238E27FC236}">
                <a16:creationId xmlns:a16="http://schemas.microsoft.com/office/drawing/2014/main" id="{5FA5C1BD-EEB1-ECE9-779F-D4658ABB5320}"/>
              </a:ext>
            </a:extLst>
          </p:cNvPr>
          <p:cNvSpPr txBox="1"/>
          <p:nvPr/>
        </p:nvSpPr>
        <p:spPr>
          <a:xfrm>
            <a:off x="767408" y="692696"/>
            <a:ext cx="946093" cy="369332"/>
          </a:xfrm>
          <a:prstGeom prst="rect">
            <a:avLst/>
          </a:prstGeom>
          <a:noFill/>
        </p:spPr>
        <p:txBody>
          <a:bodyPr wrap="none" rtlCol="0">
            <a:spAutoFit/>
          </a:bodyPr>
          <a:lstStyle/>
          <a:p>
            <a:r>
              <a:rPr lang="en-US" b="1">
                <a:solidFill>
                  <a:srgbClr val="361D5C"/>
                </a:solidFill>
                <a:latin typeface="Segoe UI" panose="020B0502040204020203" pitchFamily="34" charset="0"/>
                <a:cs typeface="Segoe UI" panose="020B0502040204020203" pitchFamily="34" charset="0"/>
              </a:rPr>
              <a:t>Mobile</a:t>
            </a:r>
          </a:p>
        </p:txBody>
      </p:sp>
      <p:pic>
        <p:nvPicPr>
          <p:cNvPr id="8" name="Picture 7" descr="Shape&#10;&#10;Description automatically generated with low confidence">
            <a:extLst>
              <a:ext uri="{FF2B5EF4-FFF2-40B4-BE49-F238E27FC236}">
                <a16:creationId xmlns:a16="http://schemas.microsoft.com/office/drawing/2014/main" id="{0157927F-687C-9B0E-D0E9-4DF47A4ED5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37031" y="692696"/>
            <a:ext cx="2804655" cy="5661248"/>
          </a:xfrm>
          <a:prstGeom prst="rect">
            <a:avLst/>
          </a:prstGeom>
        </p:spPr>
      </p:pic>
    </p:spTree>
    <p:extLst>
      <p:ext uri="{BB962C8B-B14F-4D97-AF65-F5344CB8AC3E}">
        <p14:creationId xmlns:p14="http://schemas.microsoft.com/office/powerpoint/2010/main" val="28956070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B1F4A706-D640-DD64-E53A-A0E56C958F4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6342584" y="2304534"/>
            <a:ext cx="520289" cy="520289"/>
          </a:xfrm>
          <a:prstGeom prst="rect">
            <a:avLst/>
          </a:prstGeom>
        </p:spPr>
      </p:pic>
      <p:pic>
        <p:nvPicPr>
          <p:cNvPr id="3" name="Graphic 2">
            <a:extLst>
              <a:ext uri="{FF2B5EF4-FFF2-40B4-BE49-F238E27FC236}">
                <a16:creationId xmlns:a16="http://schemas.microsoft.com/office/drawing/2014/main" id="{0B0A1987-C04A-7189-EA3A-48B13B84197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956767" y="2282705"/>
            <a:ext cx="563946" cy="563946"/>
          </a:xfrm>
          <a:prstGeom prst="rect">
            <a:avLst/>
          </a:prstGeom>
        </p:spPr>
      </p:pic>
      <p:pic>
        <p:nvPicPr>
          <p:cNvPr id="4" name="Graphic 3">
            <a:extLst>
              <a:ext uri="{FF2B5EF4-FFF2-40B4-BE49-F238E27FC236}">
                <a16:creationId xmlns:a16="http://schemas.microsoft.com/office/drawing/2014/main" id="{ED696EB1-5440-DD99-FCDD-ACE3204486C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140340" y="2282705"/>
            <a:ext cx="563946" cy="563946"/>
          </a:xfrm>
          <a:prstGeom prst="rect">
            <a:avLst/>
          </a:prstGeom>
        </p:spPr>
      </p:pic>
      <p:pic>
        <p:nvPicPr>
          <p:cNvPr id="5" name="Graphic 4">
            <a:extLst>
              <a:ext uri="{FF2B5EF4-FFF2-40B4-BE49-F238E27FC236}">
                <a16:creationId xmlns:a16="http://schemas.microsoft.com/office/drawing/2014/main" id="{6001E764-80B8-BF90-710E-4EFC228EB8E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275184" y="2282705"/>
            <a:ext cx="563946" cy="563946"/>
          </a:xfrm>
          <a:prstGeom prst="rect">
            <a:avLst/>
          </a:prstGeom>
        </p:spPr>
      </p:pic>
      <p:pic>
        <p:nvPicPr>
          <p:cNvPr id="6" name="Graphic 5">
            <a:extLst>
              <a:ext uri="{FF2B5EF4-FFF2-40B4-BE49-F238E27FC236}">
                <a16:creationId xmlns:a16="http://schemas.microsoft.com/office/drawing/2014/main" id="{07C1F025-0457-B4A0-0033-96A97761227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31922" y="2282705"/>
            <a:ext cx="563946" cy="563946"/>
          </a:xfrm>
          <a:prstGeom prst="rect">
            <a:avLst/>
          </a:prstGeom>
        </p:spPr>
      </p:pic>
      <p:pic>
        <p:nvPicPr>
          <p:cNvPr id="7" name="Graphic 6">
            <a:extLst>
              <a:ext uri="{FF2B5EF4-FFF2-40B4-BE49-F238E27FC236}">
                <a16:creationId xmlns:a16="http://schemas.microsoft.com/office/drawing/2014/main" id="{DF67B240-A600-AD1C-5FED-06FE63F80CB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808884" y="2282705"/>
            <a:ext cx="563946" cy="563946"/>
          </a:xfrm>
          <a:prstGeom prst="rect">
            <a:avLst/>
          </a:prstGeom>
        </p:spPr>
      </p:pic>
      <p:pic>
        <p:nvPicPr>
          <p:cNvPr id="8" name="Graphic 7">
            <a:extLst>
              <a:ext uri="{FF2B5EF4-FFF2-40B4-BE49-F238E27FC236}">
                <a16:creationId xmlns:a16="http://schemas.microsoft.com/office/drawing/2014/main" id="{DF324085-BDC0-D8DC-0467-63C427C7B18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4693213" y="2329745"/>
            <a:ext cx="469867" cy="469867"/>
          </a:xfrm>
          <a:prstGeom prst="rect">
            <a:avLst/>
          </a:prstGeom>
        </p:spPr>
      </p:pic>
      <p:pic>
        <p:nvPicPr>
          <p:cNvPr id="9" name="Graphic 8">
            <a:extLst>
              <a:ext uri="{FF2B5EF4-FFF2-40B4-BE49-F238E27FC236}">
                <a16:creationId xmlns:a16="http://schemas.microsoft.com/office/drawing/2014/main" id="{B7A0D419-E281-035E-0EE1-5016B57C7D6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5530504" y="2329745"/>
            <a:ext cx="469867" cy="469867"/>
          </a:xfrm>
          <a:prstGeom prst="rect">
            <a:avLst/>
          </a:prstGeom>
        </p:spPr>
      </p:pic>
      <p:pic>
        <p:nvPicPr>
          <p:cNvPr id="10" name="Graphic 9">
            <a:extLst>
              <a:ext uri="{FF2B5EF4-FFF2-40B4-BE49-F238E27FC236}">
                <a16:creationId xmlns:a16="http://schemas.microsoft.com/office/drawing/2014/main" id="{5EBFCAA3-22CC-D65D-EAE5-17E2553109E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7179609" y="2304534"/>
            <a:ext cx="520289" cy="520289"/>
          </a:xfrm>
          <a:prstGeom prst="rect">
            <a:avLst/>
          </a:prstGeom>
        </p:spPr>
      </p:pic>
      <p:pic>
        <p:nvPicPr>
          <p:cNvPr id="11" name="Graphic 10">
            <a:extLst>
              <a:ext uri="{FF2B5EF4-FFF2-40B4-BE49-F238E27FC236}">
                <a16:creationId xmlns:a16="http://schemas.microsoft.com/office/drawing/2014/main" id="{2AC13CE5-D5EF-94F5-A601-3181B70EE63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8042376" y="2329745"/>
            <a:ext cx="469867" cy="469867"/>
          </a:xfrm>
          <a:prstGeom prst="rect">
            <a:avLst/>
          </a:prstGeom>
        </p:spPr>
      </p:pic>
      <p:pic>
        <p:nvPicPr>
          <p:cNvPr id="12" name="Graphic 11">
            <a:extLst>
              <a:ext uri="{FF2B5EF4-FFF2-40B4-BE49-F238E27FC236}">
                <a16:creationId xmlns:a16="http://schemas.microsoft.com/office/drawing/2014/main" id="{6882B853-29D8-70EC-B86E-267AB746941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8832627" y="2304533"/>
            <a:ext cx="520290" cy="520290"/>
          </a:xfrm>
          <a:prstGeom prst="rect">
            <a:avLst/>
          </a:prstGeom>
        </p:spPr>
      </p:pic>
      <p:pic>
        <p:nvPicPr>
          <p:cNvPr id="13" name="Graphic 12">
            <a:extLst>
              <a:ext uri="{FF2B5EF4-FFF2-40B4-BE49-F238E27FC236}">
                <a16:creationId xmlns:a16="http://schemas.microsoft.com/office/drawing/2014/main" id="{E719016D-70A8-881B-9F8B-A885E48EAE4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9727050" y="2334787"/>
            <a:ext cx="459782" cy="459782"/>
          </a:xfrm>
          <a:prstGeom prst="rect">
            <a:avLst/>
          </a:prstGeom>
        </p:spPr>
      </p:pic>
      <p:pic>
        <p:nvPicPr>
          <p:cNvPr id="14" name="Graphic 13">
            <a:extLst>
              <a:ext uri="{FF2B5EF4-FFF2-40B4-BE49-F238E27FC236}">
                <a16:creationId xmlns:a16="http://schemas.microsoft.com/office/drawing/2014/main" id="{04470F6A-BEB1-A3BE-6202-894333765DA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10544170" y="2329745"/>
            <a:ext cx="469867" cy="469867"/>
          </a:xfrm>
          <a:prstGeom prst="rect">
            <a:avLst/>
          </a:prstGeom>
        </p:spPr>
      </p:pic>
      <p:pic>
        <p:nvPicPr>
          <p:cNvPr id="15" name="Graphic 14">
            <a:extLst>
              <a:ext uri="{FF2B5EF4-FFF2-40B4-BE49-F238E27FC236}">
                <a16:creationId xmlns:a16="http://schemas.microsoft.com/office/drawing/2014/main" id="{FBE3F12C-ECCF-AB68-9EF7-38583C17C5F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11336389" y="2329745"/>
            <a:ext cx="469867" cy="469867"/>
          </a:xfrm>
          <a:prstGeom prst="rect">
            <a:avLst/>
          </a:prstGeom>
        </p:spPr>
      </p:pic>
      <p:pic>
        <p:nvPicPr>
          <p:cNvPr id="16" name="Graphic 15">
            <a:extLst>
              <a:ext uri="{FF2B5EF4-FFF2-40B4-BE49-F238E27FC236}">
                <a16:creationId xmlns:a16="http://schemas.microsoft.com/office/drawing/2014/main" id="{9F56F674-929D-B0B2-F0DC-F27AC0C9AFF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10529045" y="1365125"/>
            <a:ext cx="500118" cy="500118"/>
          </a:xfrm>
          <a:prstGeom prst="rect">
            <a:avLst/>
          </a:prstGeom>
        </p:spPr>
      </p:pic>
      <p:pic>
        <p:nvPicPr>
          <p:cNvPr id="17" name="Graphic 16">
            <a:extLst>
              <a:ext uri="{FF2B5EF4-FFF2-40B4-BE49-F238E27FC236}">
                <a16:creationId xmlns:a16="http://schemas.microsoft.com/office/drawing/2014/main" id="{182827E7-AC1F-6BA5-2C9E-E32D4DBC8D6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7"/>
              </a:ext>
            </a:extLst>
          </a:blip>
          <a:stretch>
            <a:fillRect/>
          </a:stretch>
        </p:blipFill>
        <p:spPr>
          <a:xfrm>
            <a:off x="263044" y="1264333"/>
            <a:ext cx="701703" cy="701703"/>
          </a:xfrm>
          <a:prstGeom prst="rect">
            <a:avLst/>
          </a:prstGeom>
        </p:spPr>
      </p:pic>
      <p:pic>
        <p:nvPicPr>
          <p:cNvPr id="18" name="Graphic 17">
            <a:extLst>
              <a:ext uri="{FF2B5EF4-FFF2-40B4-BE49-F238E27FC236}">
                <a16:creationId xmlns:a16="http://schemas.microsoft.com/office/drawing/2014/main" id="{8C318B5A-A9B0-6309-4C6B-6D32DE55BB9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281748" y="1336494"/>
            <a:ext cx="557381" cy="557381"/>
          </a:xfrm>
          <a:prstGeom prst="rect">
            <a:avLst/>
          </a:prstGeom>
        </p:spPr>
      </p:pic>
      <p:pic>
        <p:nvPicPr>
          <p:cNvPr id="19" name="Graphic 18">
            <a:extLst>
              <a:ext uri="{FF2B5EF4-FFF2-40B4-BE49-F238E27FC236}">
                <a16:creationId xmlns:a16="http://schemas.microsoft.com/office/drawing/2014/main" id="{1ACEAD2A-437C-7159-7693-B60A137F5F6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19"/>
              </a:ext>
            </a:extLst>
          </a:blip>
          <a:stretch>
            <a:fillRect/>
          </a:stretch>
        </p:blipFill>
        <p:spPr>
          <a:xfrm>
            <a:off x="2156131" y="1355040"/>
            <a:ext cx="520289" cy="520289"/>
          </a:xfrm>
          <a:prstGeom prst="rect">
            <a:avLst/>
          </a:prstGeom>
        </p:spPr>
      </p:pic>
      <p:pic>
        <p:nvPicPr>
          <p:cNvPr id="20" name="Graphic 19">
            <a:extLst>
              <a:ext uri="{FF2B5EF4-FFF2-40B4-BE49-F238E27FC236}">
                <a16:creationId xmlns:a16="http://schemas.microsoft.com/office/drawing/2014/main" id="{5D8845F3-81EA-294A-E51B-17CB157506F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0"/>
              </a:ext>
            </a:extLst>
          </a:blip>
          <a:stretch>
            <a:fillRect/>
          </a:stretch>
        </p:blipFill>
        <p:spPr>
          <a:xfrm>
            <a:off x="2993421" y="1355040"/>
            <a:ext cx="520289" cy="520289"/>
          </a:xfrm>
          <a:prstGeom prst="rect">
            <a:avLst/>
          </a:prstGeom>
        </p:spPr>
      </p:pic>
      <p:pic>
        <p:nvPicPr>
          <p:cNvPr id="21" name="Graphic 20">
            <a:extLst>
              <a:ext uri="{FF2B5EF4-FFF2-40B4-BE49-F238E27FC236}">
                <a16:creationId xmlns:a16="http://schemas.microsoft.com/office/drawing/2014/main" id="{7D74566A-6F21-2D3E-FCF7-E72519E8484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1"/>
              </a:ext>
            </a:extLst>
          </a:blip>
          <a:stretch>
            <a:fillRect/>
          </a:stretch>
        </p:blipFill>
        <p:spPr>
          <a:xfrm>
            <a:off x="3830712" y="1355040"/>
            <a:ext cx="520289" cy="520289"/>
          </a:xfrm>
          <a:prstGeom prst="rect">
            <a:avLst/>
          </a:prstGeom>
        </p:spPr>
      </p:pic>
      <p:pic>
        <p:nvPicPr>
          <p:cNvPr id="22" name="Graphic 21">
            <a:extLst>
              <a:ext uri="{FF2B5EF4-FFF2-40B4-BE49-F238E27FC236}">
                <a16:creationId xmlns:a16="http://schemas.microsoft.com/office/drawing/2014/main" id="{7080BA82-545F-2B13-F016-38C4B4A7611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2"/>
              </a:ext>
            </a:extLst>
          </a:blip>
          <a:stretch>
            <a:fillRect/>
          </a:stretch>
        </p:blipFill>
        <p:spPr>
          <a:xfrm>
            <a:off x="8017165" y="1355040"/>
            <a:ext cx="520289" cy="520289"/>
          </a:xfrm>
          <a:prstGeom prst="rect">
            <a:avLst/>
          </a:prstGeom>
        </p:spPr>
      </p:pic>
      <p:pic>
        <p:nvPicPr>
          <p:cNvPr id="23" name="Graphic 22">
            <a:extLst>
              <a:ext uri="{FF2B5EF4-FFF2-40B4-BE49-F238E27FC236}">
                <a16:creationId xmlns:a16="http://schemas.microsoft.com/office/drawing/2014/main" id="{58E94362-B9AC-7E80-69B0-3C61760038F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3"/>
              </a:ext>
            </a:extLst>
          </a:blip>
          <a:stretch>
            <a:fillRect/>
          </a:stretch>
        </p:blipFill>
        <p:spPr>
          <a:xfrm>
            <a:off x="4668002" y="1355040"/>
            <a:ext cx="520289" cy="520289"/>
          </a:xfrm>
          <a:prstGeom prst="rect">
            <a:avLst/>
          </a:prstGeom>
        </p:spPr>
      </p:pic>
      <p:pic>
        <p:nvPicPr>
          <p:cNvPr id="24" name="Graphic 23">
            <a:extLst>
              <a:ext uri="{FF2B5EF4-FFF2-40B4-BE49-F238E27FC236}">
                <a16:creationId xmlns:a16="http://schemas.microsoft.com/office/drawing/2014/main" id="{C92B046E-7501-B1EA-2413-D3A3C39E7FE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4"/>
              </a:ext>
            </a:extLst>
          </a:blip>
          <a:stretch>
            <a:fillRect/>
          </a:stretch>
        </p:blipFill>
        <p:spPr>
          <a:xfrm>
            <a:off x="5505293" y="1355040"/>
            <a:ext cx="520289" cy="520289"/>
          </a:xfrm>
          <a:prstGeom prst="rect">
            <a:avLst/>
          </a:prstGeom>
        </p:spPr>
      </p:pic>
      <p:pic>
        <p:nvPicPr>
          <p:cNvPr id="25" name="Graphic 24">
            <a:extLst>
              <a:ext uri="{FF2B5EF4-FFF2-40B4-BE49-F238E27FC236}">
                <a16:creationId xmlns:a16="http://schemas.microsoft.com/office/drawing/2014/main" id="{9BB28781-FBF4-4E5B-BDEA-FCA0F6F9D65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5"/>
              </a:ext>
            </a:extLst>
          </a:blip>
          <a:stretch>
            <a:fillRect/>
          </a:stretch>
        </p:blipFill>
        <p:spPr>
          <a:xfrm>
            <a:off x="6342584" y="1355040"/>
            <a:ext cx="520289" cy="520289"/>
          </a:xfrm>
          <a:prstGeom prst="rect">
            <a:avLst/>
          </a:prstGeom>
        </p:spPr>
      </p:pic>
      <p:pic>
        <p:nvPicPr>
          <p:cNvPr id="26" name="Graphic 25">
            <a:extLst>
              <a:ext uri="{FF2B5EF4-FFF2-40B4-BE49-F238E27FC236}">
                <a16:creationId xmlns:a16="http://schemas.microsoft.com/office/drawing/2014/main" id="{F5843BFE-E5AF-54C7-5FB3-C39FCEBE268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6"/>
              </a:ext>
            </a:extLst>
          </a:blip>
          <a:stretch>
            <a:fillRect/>
          </a:stretch>
        </p:blipFill>
        <p:spPr>
          <a:xfrm>
            <a:off x="7179874" y="1355040"/>
            <a:ext cx="520289" cy="520289"/>
          </a:xfrm>
          <a:prstGeom prst="rect">
            <a:avLst/>
          </a:prstGeom>
        </p:spPr>
      </p:pic>
      <p:pic>
        <p:nvPicPr>
          <p:cNvPr id="27" name="Graphic 26">
            <a:extLst>
              <a:ext uri="{FF2B5EF4-FFF2-40B4-BE49-F238E27FC236}">
                <a16:creationId xmlns:a16="http://schemas.microsoft.com/office/drawing/2014/main" id="{837FF789-2EBA-B0BC-B88B-24A034A99CD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7"/>
              </a:ext>
            </a:extLst>
          </a:blip>
          <a:stretch>
            <a:fillRect/>
          </a:stretch>
        </p:blipFill>
        <p:spPr>
          <a:xfrm>
            <a:off x="8854459" y="1355040"/>
            <a:ext cx="520289" cy="520289"/>
          </a:xfrm>
          <a:prstGeom prst="rect">
            <a:avLst/>
          </a:prstGeom>
        </p:spPr>
      </p:pic>
      <p:pic>
        <p:nvPicPr>
          <p:cNvPr id="28" name="Graphic 27">
            <a:extLst>
              <a:ext uri="{FF2B5EF4-FFF2-40B4-BE49-F238E27FC236}">
                <a16:creationId xmlns:a16="http://schemas.microsoft.com/office/drawing/2014/main" id="{44340438-D4A5-127A-70C2-8D9C7E73294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8"/>
              </a:ext>
            </a:extLst>
          </a:blip>
          <a:stretch>
            <a:fillRect/>
          </a:stretch>
        </p:blipFill>
        <p:spPr>
          <a:xfrm>
            <a:off x="9691754" y="1355040"/>
            <a:ext cx="520289" cy="520289"/>
          </a:xfrm>
          <a:prstGeom prst="rect">
            <a:avLst/>
          </a:prstGeom>
        </p:spPr>
      </p:pic>
      <p:pic>
        <p:nvPicPr>
          <p:cNvPr id="29" name="Graphic 28">
            <a:extLst>
              <a:ext uri="{FF2B5EF4-FFF2-40B4-BE49-F238E27FC236}">
                <a16:creationId xmlns:a16="http://schemas.microsoft.com/office/drawing/2014/main" id="{BFDB1E94-C778-B391-09DB-C133748B982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9"/>
              </a:ext>
            </a:extLst>
          </a:blip>
          <a:stretch>
            <a:fillRect/>
          </a:stretch>
        </p:blipFill>
        <p:spPr>
          <a:xfrm>
            <a:off x="11344503" y="1380251"/>
            <a:ext cx="469867" cy="469867"/>
          </a:xfrm>
          <a:prstGeom prst="rect">
            <a:avLst/>
          </a:prstGeom>
        </p:spPr>
      </p:pic>
      <p:pic>
        <p:nvPicPr>
          <p:cNvPr id="30" name="Graphic 29">
            <a:extLst>
              <a:ext uri="{FF2B5EF4-FFF2-40B4-BE49-F238E27FC236}">
                <a16:creationId xmlns:a16="http://schemas.microsoft.com/office/drawing/2014/main" id="{6113EEBD-8C26-AF2C-B590-3068BB10AC1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0"/>
              </a:ext>
            </a:extLst>
          </a:blip>
          <a:stretch>
            <a:fillRect/>
          </a:stretch>
        </p:blipFill>
        <p:spPr>
          <a:xfrm>
            <a:off x="408527" y="386093"/>
            <a:ext cx="410736" cy="410736"/>
          </a:xfrm>
          <a:prstGeom prst="rect">
            <a:avLst/>
          </a:prstGeom>
        </p:spPr>
      </p:pic>
      <p:pic>
        <p:nvPicPr>
          <p:cNvPr id="31" name="Graphic 30">
            <a:extLst>
              <a:ext uri="{FF2B5EF4-FFF2-40B4-BE49-F238E27FC236}">
                <a16:creationId xmlns:a16="http://schemas.microsoft.com/office/drawing/2014/main" id="{5784CDF1-DD91-AC80-D5A7-221DC164B36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1"/>
              </a:ext>
            </a:extLst>
          </a:blip>
          <a:stretch>
            <a:fillRect/>
          </a:stretch>
        </p:blipFill>
        <p:spPr>
          <a:xfrm rot="16200000">
            <a:off x="1281749" y="312772"/>
            <a:ext cx="557380" cy="557380"/>
          </a:xfrm>
          <a:prstGeom prst="rect">
            <a:avLst/>
          </a:prstGeom>
        </p:spPr>
      </p:pic>
      <p:pic>
        <p:nvPicPr>
          <p:cNvPr id="32" name="Graphic 31">
            <a:extLst>
              <a:ext uri="{FF2B5EF4-FFF2-40B4-BE49-F238E27FC236}">
                <a16:creationId xmlns:a16="http://schemas.microsoft.com/office/drawing/2014/main" id="{E00CBCB7-9AAA-922B-B986-571339B32F9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2"/>
              </a:ext>
            </a:extLst>
          </a:blip>
          <a:stretch>
            <a:fillRect/>
          </a:stretch>
        </p:blipFill>
        <p:spPr>
          <a:xfrm>
            <a:off x="2060072" y="235259"/>
            <a:ext cx="712404" cy="712405"/>
          </a:xfrm>
          <a:prstGeom prst="rect">
            <a:avLst/>
          </a:prstGeom>
        </p:spPr>
      </p:pic>
      <p:pic>
        <p:nvPicPr>
          <p:cNvPr id="33" name="Graphic 32">
            <a:extLst>
              <a:ext uri="{FF2B5EF4-FFF2-40B4-BE49-F238E27FC236}">
                <a16:creationId xmlns:a16="http://schemas.microsoft.com/office/drawing/2014/main" id="{7BCAE261-7A1F-5EDE-4734-040A0AC1695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3"/>
              </a:ext>
            </a:extLst>
          </a:blip>
          <a:stretch>
            <a:fillRect/>
          </a:stretch>
        </p:blipFill>
        <p:spPr>
          <a:xfrm>
            <a:off x="2882538" y="235259"/>
            <a:ext cx="712404" cy="712405"/>
          </a:xfrm>
          <a:prstGeom prst="rect">
            <a:avLst/>
          </a:prstGeom>
        </p:spPr>
      </p:pic>
      <p:pic>
        <p:nvPicPr>
          <p:cNvPr id="34" name="Graphic 33">
            <a:extLst>
              <a:ext uri="{FF2B5EF4-FFF2-40B4-BE49-F238E27FC236}">
                <a16:creationId xmlns:a16="http://schemas.microsoft.com/office/drawing/2014/main" id="{2D1A5088-B0C4-B54A-2AB8-C2E1E7BA450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4"/>
              </a:ext>
            </a:extLst>
          </a:blip>
          <a:stretch>
            <a:fillRect/>
          </a:stretch>
        </p:blipFill>
        <p:spPr>
          <a:xfrm>
            <a:off x="3787055" y="309488"/>
            <a:ext cx="563946" cy="563946"/>
          </a:xfrm>
          <a:prstGeom prst="rect">
            <a:avLst/>
          </a:prstGeom>
        </p:spPr>
      </p:pic>
      <p:pic>
        <p:nvPicPr>
          <p:cNvPr id="35" name="Graphic 34">
            <a:extLst>
              <a:ext uri="{FF2B5EF4-FFF2-40B4-BE49-F238E27FC236}">
                <a16:creationId xmlns:a16="http://schemas.microsoft.com/office/drawing/2014/main" id="{505A71DB-C521-C46D-57F9-94A69324DAC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5"/>
              </a:ext>
            </a:extLst>
          </a:blip>
          <a:stretch>
            <a:fillRect/>
          </a:stretch>
        </p:blipFill>
        <p:spPr>
          <a:xfrm>
            <a:off x="4654005" y="356528"/>
            <a:ext cx="469867" cy="469867"/>
          </a:xfrm>
          <a:prstGeom prst="rect">
            <a:avLst/>
          </a:prstGeom>
        </p:spPr>
      </p:pic>
      <p:pic>
        <p:nvPicPr>
          <p:cNvPr id="36" name="Graphic 35">
            <a:extLst>
              <a:ext uri="{FF2B5EF4-FFF2-40B4-BE49-F238E27FC236}">
                <a16:creationId xmlns:a16="http://schemas.microsoft.com/office/drawing/2014/main" id="{84565C48-ED2F-3AC1-3C0C-0001A67E7E92}"/>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6"/>
              </a:ext>
            </a:extLst>
          </a:blip>
          <a:stretch>
            <a:fillRect/>
          </a:stretch>
        </p:blipFill>
        <p:spPr>
          <a:xfrm>
            <a:off x="5426875" y="309488"/>
            <a:ext cx="563946" cy="563946"/>
          </a:xfrm>
          <a:prstGeom prst="rect">
            <a:avLst/>
          </a:prstGeom>
        </p:spPr>
      </p:pic>
      <p:pic>
        <p:nvPicPr>
          <p:cNvPr id="37" name="Graphic 36">
            <a:extLst>
              <a:ext uri="{FF2B5EF4-FFF2-40B4-BE49-F238E27FC236}">
                <a16:creationId xmlns:a16="http://schemas.microsoft.com/office/drawing/2014/main" id="{A9765DCF-1AB4-A9E1-4974-4E1381C64F9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7"/>
              </a:ext>
            </a:extLst>
          </a:blip>
          <a:stretch>
            <a:fillRect/>
          </a:stretch>
        </p:blipFill>
        <p:spPr>
          <a:xfrm>
            <a:off x="7179874" y="331317"/>
            <a:ext cx="520289" cy="520289"/>
          </a:xfrm>
          <a:prstGeom prst="rect">
            <a:avLst/>
          </a:prstGeom>
        </p:spPr>
      </p:pic>
      <p:pic>
        <p:nvPicPr>
          <p:cNvPr id="38" name="Graphic 37">
            <a:extLst>
              <a:ext uri="{FF2B5EF4-FFF2-40B4-BE49-F238E27FC236}">
                <a16:creationId xmlns:a16="http://schemas.microsoft.com/office/drawing/2014/main" id="{6505C7DA-7082-5C6C-14CC-F1788F85096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8"/>
              </a:ext>
            </a:extLst>
          </a:blip>
          <a:stretch>
            <a:fillRect/>
          </a:stretch>
        </p:blipFill>
        <p:spPr>
          <a:xfrm>
            <a:off x="8017165" y="331317"/>
            <a:ext cx="520289" cy="520289"/>
          </a:xfrm>
          <a:prstGeom prst="rect">
            <a:avLst/>
          </a:prstGeom>
        </p:spPr>
      </p:pic>
      <p:pic>
        <p:nvPicPr>
          <p:cNvPr id="39" name="Graphic 38">
            <a:extLst>
              <a:ext uri="{FF2B5EF4-FFF2-40B4-BE49-F238E27FC236}">
                <a16:creationId xmlns:a16="http://schemas.microsoft.com/office/drawing/2014/main" id="{525275ED-BDCF-7200-57F6-0DB1AE2F3CA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9"/>
              </a:ext>
            </a:extLst>
          </a:blip>
          <a:stretch>
            <a:fillRect/>
          </a:stretch>
        </p:blipFill>
        <p:spPr>
          <a:xfrm>
            <a:off x="8832631" y="309488"/>
            <a:ext cx="563946" cy="563946"/>
          </a:xfrm>
          <a:prstGeom prst="rect">
            <a:avLst/>
          </a:prstGeom>
        </p:spPr>
      </p:pic>
      <p:pic>
        <p:nvPicPr>
          <p:cNvPr id="40" name="Graphic 39">
            <a:extLst>
              <a:ext uri="{FF2B5EF4-FFF2-40B4-BE49-F238E27FC236}">
                <a16:creationId xmlns:a16="http://schemas.microsoft.com/office/drawing/2014/main" id="{90ABB456-D601-5899-FE96-A102C6FE033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0"/>
              </a:ext>
            </a:extLst>
          </a:blip>
          <a:stretch>
            <a:fillRect/>
          </a:stretch>
        </p:blipFill>
        <p:spPr>
          <a:xfrm>
            <a:off x="9716965" y="356528"/>
            <a:ext cx="469867" cy="469867"/>
          </a:xfrm>
          <a:prstGeom prst="rect">
            <a:avLst/>
          </a:prstGeom>
        </p:spPr>
      </p:pic>
      <p:pic>
        <p:nvPicPr>
          <p:cNvPr id="41" name="Graphic 40">
            <a:extLst>
              <a:ext uri="{FF2B5EF4-FFF2-40B4-BE49-F238E27FC236}">
                <a16:creationId xmlns:a16="http://schemas.microsoft.com/office/drawing/2014/main" id="{D1709D87-92F5-3EED-D6FD-D60166073AF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1"/>
              </a:ext>
            </a:extLst>
          </a:blip>
          <a:stretch>
            <a:fillRect/>
          </a:stretch>
        </p:blipFill>
        <p:spPr>
          <a:xfrm>
            <a:off x="10507212" y="331317"/>
            <a:ext cx="520289" cy="520289"/>
          </a:xfrm>
          <a:prstGeom prst="rect">
            <a:avLst/>
          </a:prstGeom>
        </p:spPr>
      </p:pic>
      <p:pic>
        <p:nvPicPr>
          <p:cNvPr id="42" name="Graphic 41">
            <a:extLst>
              <a:ext uri="{FF2B5EF4-FFF2-40B4-BE49-F238E27FC236}">
                <a16:creationId xmlns:a16="http://schemas.microsoft.com/office/drawing/2014/main" id="{E1006EA9-A7AA-82B2-DE34-3AF55E3F715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2"/>
              </a:ext>
            </a:extLst>
          </a:blip>
          <a:stretch>
            <a:fillRect/>
          </a:stretch>
        </p:blipFill>
        <p:spPr>
          <a:xfrm>
            <a:off x="11344503" y="364642"/>
            <a:ext cx="453639" cy="453639"/>
          </a:xfrm>
          <a:prstGeom prst="rect">
            <a:avLst/>
          </a:prstGeom>
        </p:spPr>
      </p:pic>
      <p:pic>
        <p:nvPicPr>
          <p:cNvPr id="43" name="Graphic 42">
            <a:extLst>
              <a:ext uri="{FF2B5EF4-FFF2-40B4-BE49-F238E27FC236}">
                <a16:creationId xmlns:a16="http://schemas.microsoft.com/office/drawing/2014/main" id="{E087FDFE-B375-AAF4-8C58-3B12C4A57835}"/>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3"/>
              </a:ext>
            </a:extLst>
          </a:blip>
          <a:stretch>
            <a:fillRect/>
          </a:stretch>
        </p:blipFill>
        <p:spPr>
          <a:xfrm>
            <a:off x="6367794" y="356528"/>
            <a:ext cx="469867" cy="469867"/>
          </a:xfrm>
          <a:prstGeom prst="rect">
            <a:avLst/>
          </a:prstGeom>
        </p:spPr>
      </p:pic>
      <p:pic>
        <p:nvPicPr>
          <p:cNvPr id="44" name="Graphic 43">
            <a:extLst>
              <a:ext uri="{FF2B5EF4-FFF2-40B4-BE49-F238E27FC236}">
                <a16:creationId xmlns:a16="http://schemas.microsoft.com/office/drawing/2014/main" id="{CB4C11AD-1020-97A0-541A-69C412044C3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4"/>
              </a:ext>
            </a:extLst>
          </a:blip>
          <a:stretch>
            <a:fillRect/>
          </a:stretch>
        </p:blipFill>
        <p:spPr>
          <a:xfrm>
            <a:off x="350413" y="3205686"/>
            <a:ext cx="526962" cy="526962"/>
          </a:xfrm>
          <a:prstGeom prst="rect">
            <a:avLst/>
          </a:prstGeom>
        </p:spPr>
      </p:pic>
      <p:pic>
        <p:nvPicPr>
          <p:cNvPr id="45" name="Graphic 44">
            <a:extLst>
              <a:ext uri="{FF2B5EF4-FFF2-40B4-BE49-F238E27FC236}">
                <a16:creationId xmlns:a16="http://schemas.microsoft.com/office/drawing/2014/main" id="{9E704310-D99A-A768-C0B8-2FA33D044E7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5"/>
              </a:ext>
            </a:extLst>
          </a:blip>
          <a:stretch>
            <a:fillRect/>
          </a:stretch>
        </p:blipFill>
        <p:spPr>
          <a:xfrm>
            <a:off x="1251310" y="3163320"/>
            <a:ext cx="611693" cy="611693"/>
          </a:xfrm>
          <a:prstGeom prst="rect">
            <a:avLst/>
          </a:prstGeom>
        </p:spPr>
      </p:pic>
      <p:pic>
        <p:nvPicPr>
          <p:cNvPr id="46" name="Graphic 45">
            <a:extLst>
              <a:ext uri="{FF2B5EF4-FFF2-40B4-BE49-F238E27FC236}">
                <a16:creationId xmlns:a16="http://schemas.microsoft.com/office/drawing/2014/main" id="{2CEFAD3A-63F1-6C6C-5623-1760E909016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6"/>
              </a:ext>
            </a:extLst>
          </a:blip>
          <a:stretch>
            <a:fillRect/>
          </a:stretch>
        </p:blipFill>
        <p:spPr>
          <a:xfrm>
            <a:off x="2156131" y="3226869"/>
            <a:ext cx="484596" cy="484596"/>
          </a:xfrm>
          <a:prstGeom prst="rect">
            <a:avLst/>
          </a:prstGeom>
        </p:spPr>
      </p:pic>
      <p:pic>
        <p:nvPicPr>
          <p:cNvPr id="47" name="Graphic 46">
            <a:extLst>
              <a:ext uri="{FF2B5EF4-FFF2-40B4-BE49-F238E27FC236}">
                <a16:creationId xmlns:a16="http://schemas.microsoft.com/office/drawing/2014/main" id="{2E677C87-0A1C-ADAB-5669-4F77D2ABE6B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7"/>
              </a:ext>
            </a:extLst>
          </a:blip>
          <a:stretch>
            <a:fillRect/>
          </a:stretch>
        </p:blipFill>
        <p:spPr>
          <a:xfrm>
            <a:off x="4646640" y="3226869"/>
            <a:ext cx="484596" cy="484596"/>
          </a:xfrm>
          <a:prstGeom prst="rect">
            <a:avLst/>
          </a:prstGeom>
        </p:spPr>
      </p:pic>
      <p:pic>
        <p:nvPicPr>
          <p:cNvPr id="48" name="Graphic 47">
            <a:extLst>
              <a:ext uri="{FF2B5EF4-FFF2-40B4-BE49-F238E27FC236}">
                <a16:creationId xmlns:a16="http://schemas.microsoft.com/office/drawing/2014/main" id="{08B8E42E-9AE1-650D-8B2B-B66F98B1A9B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8"/>
              </a:ext>
            </a:extLst>
          </a:blip>
          <a:stretch>
            <a:fillRect/>
          </a:stretch>
        </p:blipFill>
        <p:spPr>
          <a:xfrm>
            <a:off x="3866405" y="3226869"/>
            <a:ext cx="484596" cy="484596"/>
          </a:xfrm>
          <a:prstGeom prst="rect">
            <a:avLst/>
          </a:prstGeom>
        </p:spPr>
      </p:pic>
      <p:pic>
        <p:nvPicPr>
          <p:cNvPr id="49" name="Graphic 48">
            <a:extLst>
              <a:ext uri="{FF2B5EF4-FFF2-40B4-BE49-F238E27FC236}">
                <a16:creationId xmlns:a16="http://schemas.microsoft.com/office/drawing/2014/main" id="{4089CE23-341A-6196-DB5E-95E19BD1ECB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9"/>
              </a:ext>
            </a:extLst>
          </a:blip>
          <a:stretch>
            <a:fillRect/>
          </a:stretch>
        </p:blipFill>
        <p:spPr>
          <a:xfrm>
            <a:off x="3011267" y="3226869"/>
            <a:ext cx="484596" cy="484596"/>
          </a:xfrm>
          <a:prstGeom prst="rect">
            <a:avLst/>
          </a:prstGeom>
        </p:spPr>
      </p:pic>
      <p:pic>
        <p:nvPicPr>
          <p:cNvPr id="50" name="Graphic 49">
            <a:extLst>
              <a:ext uri="{FF2B5EF4-FFF2-40B4-BE49-F238E27FC236}">
                <a16:creationId xmlns:a16="http://schemas.microsoft.com/office/drawing/2014/main" id="{9A540B6B-4946-9A8F-0CEA-9122A9E8D08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0"/>
              </a:ext>
            </a:extLst>
          </a:blip>
          <a:stretch>
            <a:fillRect/>
          </a:stretch>
        </p:blipFill>
        <p:spPr>
          <a:xfrm>
            <a:off x="5530504" y="3234233"/>
            <a:ext cx="469867" cy="469867"/>
          </a:xfrm>
          <a:prstGeom prst="rect">
            <a:avLst/>
          </a:prstGeom>
        </p:spPr>
      </p:pic>
      <p:pic>
        <p:nvPicPr>
          <p:cNvPr id="51" name="Graphic 50">
            <a:extLst>
              <a:ext uri="{FF2B5EF4-FFF2-40B4-BE49-F238E27FC236}">
                <a16:creationId xmlns:a16="http://schemas.microsoft.com/office/drawing/2014/main" id="{4C11D563-0D58-97A7-73CB-853747D1EC7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1"/>
              </a:ext>
            </a:extLst>
          </a:blip>
          <a:stretch>
            <a:fillRect/>
          </a:stretch>
        </p:blipFill>
        <p:spPr>
          <a:xfrm>
            <a:off x="6360430" y="3226869"/>
            <a:ext cx="484596" cy="484596"/>
          </a:xfrm>
          <a:prstGeom prst="rect">
            <a:avLst/>
          </a:prstGeom>
        </p:spPr>
      </p:pic>
      <p:pic>
        <p:nvPicPr>
          <p:cNvPr id="52" name="Graphic 51">
            <a:extLst>
              <a:ext uri="{FF2B5EF4-FFF2-40B4-BE49-F238E27FC236}">
                <a16:creationId xmlns:a16="http://schemas.microsoft.com/office/drawing/2014/main" id="{F4DC3D8C-59E7-16AF-26A3-6CC45126E35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2"/>
              </a:ext>
            </a:extLst>
          </a:blip>
          <a:stretch>
            <a:fillRect/>
          </a:stretch>
        </p:blipFill>
        <p:spPr>
          <a:xfrm>
            <a:off x="7179874" y="3209022"/>
            <a:ext cx="520289" cy="520289"/>
          </a:xfrm>
          <a:prstGeom prst="rect">
            <a:avLst/>
          </a:prstGeom>
        </p:spPr>
      </p:pic>
      <p:pic>
        <p:nvPicPr>
          <p:cNvPr id="53" name="Graphic 52">
            <a:extLst>
              <a:ext uri="{FF2B5EF4-FFF2-40B4-BE49-F238E27FC236}">
                <a16:creationId xmlns:a16="http://schemas.microsoft.com/office/drawing/2014/main" id="{85A172D7-EA1E-20ED-DC13-20B62660ACC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3"/>
              </a:ext>
            </a:extLst>
          </a:blip>
          <a:stretch>
            <a:fillRect/>
          </a:stretch>
        </p:blipFill>
        <p:spPr>
          <a:xfrm>
            <a:off x="8017165" y="3209022"/>
            <a:ext cx="520289" cy="520289"/>
          </a:xfrm>
          <a:prstGeom prst="rect">
            <a:avLst/>
          </a:prstGeom>
        </p:spPr>
      </p:pic>
      <p:pic>
        <p:nvPicPr>
          <p:cNvPr id="54" name="Graphic 53">
            <a:extLst>
              <a:ext uri="{FF2B5EF4-FFF2-40B4-BE49-F238E27FC236}">
                <a16:creationId xmlns:a16="http://schemas.microsoft.com/office/drawing/2014/main" id="{5B97EF74-9598-36D6-4C89-C19989C1D705}"/>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4"/>
              </a:ext>
            </a:extLst>
          </a:blip>
          <a:stretch>
            <a:fillRect/>
          </a:stretch>
        </p:blipFill>
        <p:spPr>
          <a:xfrm>
            <a:off x="8904882" y="3243824"/>
            <a:ext cx="469867" cy="469867"/>
          </a:xfrm>
          <a:prstGeom prst="rect">
            <a:avLst/>
          </a:prstGeom>
        </p:spPr>
      </p:pic>
      <p:pic>
        <p:nvPicPr>
          <p:cNvPr id="55" name="Graphic 54">
            <a:extLst>
              <a:ext uri="{FF2B5EF4-FFF2-40B4-BE49-F238E27FC236}">
                <a16:creationId xmlns:a16="http://schemas.microsoft.com/office/drawing/2014/main" id="{0E9F75D2-C885-A9F9-5C74-4479CC0F897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5"/>
              </a:ext>
            </a:extLst>
          </a:blip>
          <a:stretch>
            <a:fillRect/>
          </a:stretch>
        </p:blipFill>
        <p:spPr>
          <a:xfrm>
            <a:off x="9691754" y="3205686"/>
            <a:ext cx="520289" cy="520289"/>
          </a:xfrm>
          <a:prstGeom prst="rect">
            <a:avLst/>
          </a:prstGeom>
        </p:spPr>
      </p:pic>
      <p:pic>
        <p:nvPicPr>
          <p:cNvPr id="56" name="Graphic 55">
            <a:extLst>
              <a:ext uri="{FF2B5EF4-FFF2-40B4-BE49-F238E27FC236}">
                <a16:creationId xmlns:a16="http://schemas.microsoft.com/office/drawing/2014/main" id="{F0840B77-600F-9E6E-77A5-0E5E5AB12D3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6"/>
              </a:ext>
            </a:extLst>
          </a:blip>
          <a:stretch>
            <a:fillRect/>
          </a:stretch>
        </p:blipFill>
        <p:spPr>
          <a:xfrm>
            <a:off x="10611552" y="3248052"/>
            <a:ext cx="484596" cy="484596"/>
          </a:xfrm>
          <a:prstGeom prst="rect">
            <a:avLst/>
          </a:prstGeom>
        </p:spPr>
      </p:pic>
      <p:pic>
        <p:nvPicPr>
          <p:cNvPr id="57" name="Graphic 56">
            <a:extLst>
              <a:ext uri="{FF2B5EF4-FFF2-40B4-BE49-F238E27FC236}">
                <a16:creationId xmlns:a16="http://schemas.microsoft.com/office/drawing/2014/main" id="{ED0EB0B3-70CF-F474-4EB5-8252D1C14C8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7"/>
              </a:ext>
            </a:extLst>
          </a:blip>
          <a:stretch>
            <a:fillRect/>
          </a:stretch>
        </p:blipFill>
        <p:spPr>
          <a:xfrm>
            <a:off x="11344503" y="3234857"/>
            <a:ext cx="469868" cy="469868"/>
          </a:xfrm>
          <a:prstGeom prst="rect">
            <a:avLst/>
          </a:prstGeom>
        </p:spPr>
      </p:pic>
      <p:pic>
        <p:nvPicPr>
          <p:cNvPr id="58" name="Graphic 57">
            <a:extLst>
              <a:ext uri="{FF2B5EF4-FFF2-40B4-BE49-F238E27FC236}">
                <a16:creationId xmlns:a16="http://schemas.microsoft.com/office/drawing/2014/main" id="{6B0EE704-D2B9-A20B-6317-65EEBB5E7D6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8"/>
              </a:ext>
            </a:extLst>
          </a:blip>
          <a:stretch>
            <a:fillRect/>
          </a:stretch>
        </p:blipFill>
        <p:spPr>
          <a:xfrm>
            <a:off x="344896" y="4112529"/>
            <a:ext cx="537996" cy="537996"/>
          </a:xfrm>
          <a:prstGeom prst="rect">
            <a:avLst/>
          </a:prstGeom>
        </p:spPr>
      </p:pic>
      <p:pic>
        <p:nvPicPr>
          <p:cNvPr id="59" name="Graphic 58">
            <a:extLst>
              <a:ext uri="{FF2B5EF4-FFF2-40B4-BE49-F238E27FC236}">
                <a16:creationId xmlns:a16="http://schemas.microsoft.com/office/drawing/2014/main" id="{974D2BCE-8B37-C002-A521-BBDB412FCE65}"/>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59"/>
              </a:ext>
            </a:extLst>
          </a:blip>
          <a:stretch>
            <a:fillRect/>
          </a:stretch>
        </p:blipFill>
        <p:spPr>
          <a:xfrm>
            <a:off x="1318268" y="4143369"/>
            <a:ext cx="476316" cy="476316"/>
          </a:xfrm>
          <a:prstGeom prst="rect">
            <a:avLst/>
          </a:prstGeom>
        </p:spPr>
      </p:pic>
      <p:pic>
        <p:nvPicPr>
          <p:cNvPr id="60" name="Graphic 59">
            <a:extLst>
              <a:ext uri="{FF2B5EF4-FFF2-40B4-BE49-F238E27FC236}">
                <a16:creationId xmlns:a16="http://schemas.microsoft.com/office/drawing/2014/main" id="{45EFBE7D-DA7C-7AB8-1408-D4B95FECE4A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0"/>
              </a:ext>
            </a:extLst>
          </a:blip>
          <a:stretch>
            <a:fillRect/>
          </a:stretch>
        </p:blipFill>
        <p:spPr>
          <a:xfrm>
            <a:off x="2140340" y="4157074"/>
            <a:ext cx="448906" cy="448906"/>
          </a:xfrm>
          <a:prstGeom prst="rect">
            <a:avLst/>
          </a:prstGeom>
        </p:spPr>
      </p:pic>
      <p:pic>
        <p:nvPicPr>
          <p:cNvPr id="61" name="Graphic 60">
            <a:extLst>
              <a:ext uri="{FF2B5EF4-FFF2-40B4-BE49-F238E27FC236}">
                <a16:creationId xmlns:a16="http://schemas.microsoft.com/office/drawing/2014/main" id="{B5351903-5CF2-12F3-EA8B-3A7FC55245F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1"/>
              </a:ext>
            </a:extLst>
          </a:blip>
          <a:stretch>
            <a:fillRect/>
          </a:stretch>
        </p:blipFill>
        <p:spPr>
          <a:xfrm>
            <a:off x="3011267" y="4138890"/>
            <a:ext cx="485274" cy="485274"/>
          </a:xfrm>
          <a:prstGeom prst="rect">
            <a:avLst/>
          </a:prstGeom>
        </p:spPr>
      </p:pic>
      <p:pic>
        <p:nvPicPr>
          <p:cNvPr id="62" name="Graphic 61">
            <a:extLst>
              <a:ext uri="{FF2B5EF4-FFF2-40B4-BE49-F238E27FC236}">
                <a16:creationId xmlns:a16="http://schemas.microsoft.com/office/drawing/2014/main" id="{63FD8DED-212E-8DF9-8C03-B795F21B072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2"/>
              </a:ext>
            </a:extLst>
          </a:blip>
          <a:stretch>
            <a:fillRect/>
          </a:stretch>
        </p:blipFill>
        <p:spPr>
          <a:xfrm>
            <a:off x="3855120" y="4140240"/>
            <a:ext cx="482574" cy="482574"/>
          </a:xfrm>
          <a:prstGeom prst="rect">
            <a:avLst/>
          </a:prstGeom>
        </p:spPr>
      </p:pic>
      <p:pic>
        <p:nvPicPr>
          <p:cNvPr id="63" name="Graphic 62">
            <a:extLst>
              <a:ext uri="{FF2B5EF4-FFF2-40B4-BE49-F238E27FC236}">
                <a16:creationId xmlns:a16="http://schemas.microsoft.com/office/drawing/2014/main" id="{58E3265D-709A-EC1B-3BB1-D3C3D58A974F}"/>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3"/>
              </a:ext>
            </a:extLst>
          </a:blip>
          <a:stretch>
            <a:fillRect/>
          </a:stretch>
        </p:blipFill>
        <p:spPr>
          <a:xfrm>
            <a:off x="4693212" y="4146594"/>
            <a:ext cx="469867" cy="469867"/>
          </a:xfrm>
          <a:prstGeom prst="rect">
            <a:avLst/>
          </a:prstGeom>
        </p:spPr>
      </p:pic>
      <p:pic>
        <p:nvPicPr>
          <p:cNvPr id="64" name="Graphic 63">
            <a:extLst>
              <a:ext uri="{FF2B5EF4-FFF2-40B4-BE49-F238E27FC236}">
                <a16:creationId xmlns:a16="http://schemas.microsoft.com/office/drawing/2014/main" id="{2E908CDB-3652-A058-EB23-5BF0B60A5C4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4"/>
              </a:ext>
            </a:extLst>
          </a:blip>
          <a:stretch>
            <a:fillRect/>
          </a:stretch>
        </p:blipFill>
        <p:spPr>
          <a:xfrm>
            <a:off x="5530504" y="4146594"/>
            <a:ext cx="469867" cy="469867"/>
          </a:xfrm>
          <a:prstGeom prst="rect">
            <a:avLst/>
          </a:prstGeom>
        </p:spPr>
      </p:pic>
      <p:pic>
        <p:nvPicPr>
          <p:cNvPr id="65" name="Graphic 64">
            <a:extLst>
              <a:ext uri="{FF2B5EF4-FFF2-40B4-BE49-F238E27FC236}">
                <a16:creationId xmlns:a16="http://schemas.microsoft.com/office/drawing/2014/main" id="{028AFB3A-C945-CB2E-18F8-EB8C8D2F78A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5"/>
              </a:ext>
            </a:extLst>
          </a:blip>
          <a:stretch>
            <a:fillRect/>
          </a:stretch>
        </p:blipFill>
        <p:spPr>
          <a:xfrm>
            <a:off x="6315693" y="4091682"/>
            <a:ext cx="579691" cy="579691"/>
          </a:xfrm>
          <a:prstGeom prst="rect">
            <a:avLst/>
          </a:prstGeom>
        </p:spPr>
      </p:pic>
      <p:pic>
        <p:nvPicPr>
          <p:cNvPr id="66" name="Graphic 65">
            <a:extLst>
              <a:ext uri="{FF2B5EF4-FFF2-40B4-BE49-F238E27FC236}">
                <a16:creationId xmlns:a16="http://schemas.microsoft.com/office/drawing/2014/main" id="{7F9D8977-E65C-4D36-C3E7-C80E14F0BF9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6"/>
              </a:ext>
            </a:extLst>
          </a:blip>
          <a:stretch>
            <a:fillRect/>
          </a:stretch>
        </p:blipFill>
        <p:spPr>
          <a:xfrm>
            <a:off x="7210706" y="4151908"/>
            <a:ext cx="459238" cy="459238"/>
          </a:xfrm>
          <a:prstGeom prst="rect">
            <a:avLst/>
          </a:prstGeom>
        </p:spPr>
      </p:pic>
      <p:pic>
        <p:nvPicPr>
          <p:cNvPr id="67" name="Graphic 66">
            <a:extLst>
              <a:ext uri="{FF2B5EF4-FFF2-40B4-BE49-F238E27FC236}">
                <a16:creationId xmlns:a16="http://schemas.microsoft.com/office/drawing/2014/main" id="{026408AB-3683-CBE1-0928-E1F513A7BD5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7"/>
              </a:ext>
            </a:extLst>
          </a:blip>
          <a:stretch>
            <a:fillRect/>
          </a:stretch>
        </p:blipFill>
        <p:spPr>
          <a:xfrm>
            <a:off x="8042376" y="4133988"/>
            <a:ext cx="495078" cy="495078"/>
          </a:xfrm>
          <a:prstGeom prst="rect">
            <a:avLst/>
          </a:prstGeom>
        </p:spPr>
      </p:pic>
      <p:pic>
        <p:nvPicPr>
          <p:cNvPr id="68" name="Graphic 67">
            <a:extLst>
              <a:ext uri="{FF2B5EF4-FFF2-40B4-BE49-F238E27FC236}">
                <a16:creationId xmlns:a16="http://schemas.microsoft.com/office/drawing/2014/main" id="{893402AA-2240-02B6-836F-C4B0EF361A9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8"/>
              </a:ext>
            </a:extLst>
          </a:blip>
          <a:stretch>
            <a:fillRect/>
          </a:stretch>
        </p:blipFill>
        <p:spPr>
          <a:xfrm>
            <a:off x="8938725" y="4180438"/>
            <a:ext cx="402179" cy="402179"/>
          </a:xfrm>
          <a:prstGeom prst="rect">
            <a:avLst/>
          </a:prstGeom>
        </p:spPr>
      </p:pic>
      <p:pic>
        <p:nvPicPr>
          <p:cNvPr id="69" name="Graphic 68">
            <a:extLst>
              <a:ext uri="{FF2B5EF4-FFF2-40B4-BE49-F238E27FC236}">
                <a16:creationId xmlns:a16="http://schemas.microsoft.com/office/drawing/2014/main" id="{4553B4ED-1FB1-6CBE-FB38-AF78B31270A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69"/>
              </a:ext>
            </a:extLst>
          </a:blip>
          <a:stretch>
            <a:fillRect/>
          </a:stretch>
        </p:blipFill>
        <p:spPr>
          <a:xfrm>
            <a:off x="9684188" y="4105482"/>
            <a:ext cx="552090" cy="552090"/>
          </a:xfrm>
          <a:prstGeom prst="rect">
            <a:avLst/>
          </a:prstGeom>
        </p:spPr>
      </p:pic>
      <p:pic>
        <p:nvPicPr>
          <p:cNvPr id="70" name="Graphic 69">
            <a:extLst>
              <a:ext uri="{FF2B5EF4-FFF2-40B4-BE49-F238E27FC236}">
                <a16:creationId xmlns:a16="http://schemas.microsoft.com/office/drawing/2014/main" id="{EEFF4D88-A5D1-8823-3064-57224E3B8BD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0"/>
              </a:ext>
            </a:extLst>
          </a:blip>
          <a:stretch>
            <a:fillRect/>
          </a:stretch>
        </p:blipFill>
        <p:spPr>
          <a:xfrm>
            <a:off x="10521480" y="4121383"/>
            <a:ext cx="520289" cy="520289"/>
          </a:xfrm>
          <a:prstGeom prst="rect">
            <a:avLst/>
          </a:prstGeom>
        </p:spPr>
      </p:pic>
      <p:pic>
        <p:nvPicPr>
          <p:cNvPr id="71" name="Graphic 70">
            <a:extLst>
              <a:ext uri="{FF2B5EF4-FFF2-40B4-BE49-F238E27FC236}">
                <a16:creationId xmlns:a16="http://schemas.microsoft.com/office/drawing/2014/main" id="{53F08F00-5A8E-2171-D6E6-5672090B2B9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1"/>
              </a:ext>
            </a:extLst>
          </a:blip>
          <a:stretch>
            <a:fillRect/>
          </a:stretch>
        </p:blipFill>
        <p:spPr>
          <a:xfrm>
            <a:off x="11344503" y="4146594"/>
            <a:ext cx="469867" cy="469867"/>
          </a:xfrm>
          <a:prstGeom prst="rect">
            <a:avLst/>
          </a:prstGeom>
        </p:spPr>
      </p:pic>
      <p:pic>
        <p:nvPicPr>
          <p:cNvPr id="72" name="Graphic 71">
            <a:extLst>
              <a:ext uri="{FF2B5EF4-FFF2-40B4-BE49-F238E27FC236}">
                <a16:creationId xmlns:a16="http://schemas.microsoft.com/office/drawing/2014/main" id="{3AE85C97-FF1C-8330-8360-A38D03DDD14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2"/>
              </a:ext>
            </a:extLst>
          </a:blip>
          <a:stretch>
            <a:fillRect/>
          </a:stretch>
        </p:blipFill>
        <p:spPr>
          <a:xfrm>
            <a:off x="390358" y="5046479"/>
            <a:ext cx="447072" cy="447072"/>
          </a:xfrm>
          <a:prstGeom prst="rect">
            <a:avLst/>
          </a:prstGeom>
        </p:spPr>
      </p:pic>
      <p:pic>
        <p:nvPicPr>
          <p:cNvPr id="73" name="Graphic 72">
            <a:extLst>
              <a:ext uri="{FF2B5EF4-FFF2-40B4-BE49-F238E27FC236}">
                <a16:creationId xmlns:a16="http://schemas.microsoft.com/office/drawing/2014/main" id="{38588603-F9A4-EBF7-6697-6E72D68B57E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3"/>
              </a:ext>
            </a:extLst>
          </a:blip>
          <a:stretch>
            <a:fillRect/>
          </a:stretch>
        </p:blipFill>
        <p:spPr>
          <a:xfrm>
            <a:off x="1281748" y="5046479"/>
            <a:ext cx="447072" cy="447072"/>
          </a:xfrm>
          <a:prstGeom prst="rect">
            <a:avLst/>
          </a:prstGeom>
        </p:spPr>
      </p:pic>
      <p:pic>
        <p:nvPicPr>
          <p:cNvPr id="74" name="Graphic 73">
            <a:extLst>
              <a:ext uri="{FF2B5EF4-FFF2-40B4-BE49-F238E27FC236}">
                <a16:creationId xmlns:a16="http://schemas.microsoft.com/office/drawing/2014/main" id="{99290DB0-E7DC-8BBE-4AB4-00DF57E8028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4"/>
              </a:ext>
            </a:extLst>
          </a:blip>
          <a:stretch>
            <a:fillRect/>
          </a:stretch>
        </p:blipFill>
        <p:spPr>
          <a:xfrm>
            <a:off x="2129859" y="5035082"/>
            <a:ext cx="469867" cy="469867"/>
          </a:xfrm>
          <a:prstGeom prst="rect">
            <a:avLst/>
          </a:prstGeom>
        </p:spPr>
      </p:pic>
      <p:pic>
        <p:nvPicPr>
          <p:cNvPr id="75" name="Graphic 74">
            <a:extLst>
              <a:ext uri="{FF2B5EF4-FFF2-40B4-BE49-F238E27FC236}">
                <a16:creationId xmlns:a16="http://schemas.microsoft.com/office/drawing/2014/main" id="{42DE5F05-C295-EDDF-E9D7-7AC51C71656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5"/>
              </a:ext>
            </a:extLst>
          </a:blip>
          <a:stretch>
            <a:fillRect/>
          </a:stretch>
        </p:blipFill>
        <p:spPr>
          <a:xfrm>
            <a:off x="3000765" y="5035082"/>
            <a:ext cx="469867" cy="469867"/>
          </a:xfrm>
          <a:prstGeom prst="rect">
            <a:avLst/>
          </a:prstGeom>
        </p:spPr>
      </p:pic>
      <p:pic>
        <p:nvPicPr>
          <p:cNvPr id="76" name="Graphic 75">
            <a:extLst>
              <a:ext uri="{FF2B5EF4-FFF2-40B4-BE49-F238E27FC236}">
                <a16:creationId xmlns:a16="http://schemas.microsoft.com/office/drawing/2014/main" id="{2C0ECC55-9028-8F31-0DF8-58800DE38FA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6"/>
              </a:ext>
            </a:extLst>
          </a:blip>
          <a:stretch>
            <a:fillRect/>
          </a:stretch>
        </p:blipFill>
        <p:spPr>
          <a:xfrm>
            <a:off x="10501952" y="4993970"/>
            <a:ext cx="552090" cy="552090"/>
          </a:xfrm>
          <a:prstGeom prst="rect">
            <a:avLst/>
          </a:prstGeom>
        </p:spPr>
      </p:pic>
      <p:pic>
        <p:nvPicPr>
          <p:cNvPr id="77" name="Graphic 76">
            <a:extLst>
              <a:ext uri="{FF2B5EF4-FFF2-40B4-BE49-F238E27FC236}">
                <a16:creationId xmlns:a16="http://schemas.microsoft.com/office/drawing/2014/main" id="{3847E056-07C4-77CA-EA61-C29C7ECF8EF9}"/>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7"/>
              </a:ext>
            </a:extLst>
          </a:blip>
          <a:stretch>
            <a:fillRect/>
          </a:stretch>
        </p:blipFill>
        <p:spPr>
          <a:xfrm>
            <a:off x="9684188" y="4993970"/>
            <a:ext cx="552090" cy="552090"/>
          </a:xfrm>
          <a:prstGeom prst="rect">
            <a:avLst/>
          </a:prstGeom>
        </p:spPr>
      </p:pic>
      <p:pic>
        <p:nvPicPr>
          <p:cNvPr id="78" name="Graphic 77">
            <a:extLst>
              <a:ext uri="{FF2B5EF4-FFF2-40B4-BE49-F238E27FC236}">
                <a16:creationId xmlns:a16="http://schemas.microsoft.com/office/drawing/2014/main" id="{D8599BB4-0905-E6E7-F821-BB453351A17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8"/>
              </a:ext>
            </a:extLst>
          </a:blip>
          <a:stretch>
            <a:fillRect/>
          </a:stretch>
        </p:blipFill>
        <p:spPr>
          <a:xfrm>
            <a:off x="8860817" y="4988042"/>
            <a:ext cx="563946" cy="563946"/>
          </a:xfrm>
          <a:prstGeom prst="rect">
            <a:avLst/>
          </a:prstGeom>
        </p:spPr>
      </p:pic>
      <p:pic>
        <p:nvPicPr>
          <p:cNvPr id="79" name="Graphic 78">
            <a:extLst>
              <a:ext uri="{FF2B5EF4-FFF2-40B4-BE49-F238E27FC236}">
                <a16:creationId xmlns:a16="http://schemas.microsoft.com/office/drawing/2014/main" id="{42AB564B-AE72-1FD5-EC68-AAA6DCEF1A5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79"/>
              </a:ext>
            </a:extLst>
          </a:blip>
          <a:stretch>
            <a:fillRect/>
          </a:stretch>
        </p:blipFill>
        <p:spPr>
          <a:xfrm>
            <a:off x="7989911" y="4988042"/>
            <a:ext cx="563947" cy="563947"/>
          </a:xfrm>
          <a:prstGeom prst="rect">
            <a:avLst/>
          </a:prstGeom>
        </p:spPr>
      </p:pic>
      <p:pic>
        <p:nvPicPr>
          <p:cNvPr id="80" name="Graphic 79">
            <a:extLst>
              <a:ext uri="{FF2B5EF4-FFF2-40B4-BE49-F238E27FC236}">
                <a16:creationId xmlns:a16="http://schemas.microsoft.com/office/drawing/2014/main" id="{09B49E8C-2C5B-6C25-F0B0-9B3D9F8FAF36}"/>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0"/>
              </a:ext>
            </a:extLst>
          </a:blip>
          <a:stretch>
            <a:fillRect/>
          </a:stretch>
        </p:blipFill>
        <p:spPr>
          <a:xfrm>
            <a:off x="7186702" y="5020713"/>
            <a:ext cx="498604" cy="498604"/>
          </a:xfrm>
          <a:prstGeom prst="rect">
            <a:avLst/>
          </a:prstGeom>
        </p:spPr>
      </p:pic>
      <p:pic>
        <p:nvPicPr>
          <p:cNvPr id="81" name="Graphic 80">
            <a:extLst>
              <a:ext uri="{FF2B5EF4-FFF2-40B4-BE49-F238E27FC236}">
                <a16:creationId xmlns:a16="http://schemas.microsoft.com/office/drawing/2014/main" id="{278D65C9-76DF-05D0-2BBA-136AEF2833F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1"/>
              </a:ext>
            </a:extLst>
          </a:blip>
          <a:stretch>
            <a:fillRect/>
          </a:stretch>
        </p:blipFill>
        <p:spPr>
          <a:xfrm>
            <a:off x="6346422" y="5020713"/>
            <a:ext cx="498604" cy="498604"/>
          </a:xfrm>
          <a:prstGeom prst="rect">
            <a:avLst/>
          </a:prstGeom>
        </p:spPr>
      </p:pic>
      <p:pic>
        <p:nvPicPr>
          <p:cNvPr id="82" name="Graphic 81">
            <a:extLst>
              <a:ext uri="{FF2B5EF4-FFF2-40B4-BE49-F238E27FC236}">
                <a16:creationId xmlns:a16="http://schemas.microsoft.com/office/drawing/2014/main" id="{E9CD8AFF-C02F-BDDF-D11D-2BD4BDAD6B4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2"/>
              </a:ext>
            </a:extLst>
          </a:blip>
          <a:stretch>
            <a:fillRect/>
          </a:stretch>
        </p:blipFill>
        <p:spPr>
          <a:xfrm>
            <a:off x="5477871" y="4988042"/>
            <a:ext cx="563946" cy="563946"/>
          </a:xfrm>
          <a:prstGeom prst="rect">
            <a:avLst/>
          </a:prstGeom>
        </p:spPr>
      </p:pic>
      <p:pic>
        <p:nvPicPr>
          <p:cNvPr id="83" name="Graphic 82">
            <a:extLst>
              <a:ext uri="{FF2B5EF4-FFF2-40B4-BE49-F238E27FC236}">
                <a16:creationId xmlns:a16="http://schemas.microsoft.com/office/drawing/2014/main" id="{71CD2DC1-E566-330E-CC3A-C1160B35A73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3"/>
              </a:ext>
            </a:extLst>
          </a:blip>
          <a:stretch>
            <a:fillRect/>
          </a:stretch>
        </p:blipFill>
        <p:spPr>
          <a:xfrm>
            <a:off x="4606965" y="4988042"/>
            <a:ext cx="563946" cy="563946"/>
          </a:xfrm>
          <a:prstGeom prst="rect">
            <a:avLst/>
          </a:prstGeom>
        </p:spPr>
      </p:pic>
      <p:pic>
        <p:nvPicPr>
          <p:cNvPr id="84" name="Graphic 83">
            <a:extLst>
              <a:ext uri="{FF2B5EF4-FFF2-40B4-BE49-F238E27FC236}">
                <a16:creationId xmlns:a16="http://schemas.microsoft.com/office/drawing/2014/main" id="{C4BAF1C6-F960-9B4A-6DFF-A82C63F89E9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4"/>
              </a:ext>
            </a:extLst>
          </a:blip>
          <a:stretch>
            <a:fillRect/>
          </a:stretch>
        </p:blipFill>
        <p:spPr>
          <a:xfrm>
            <a:off x="3838690" y="5035082"/>
            <a:ext cx="469867" cy="469867"/>
          </a:xfrm>
          <a:prstGeom prst="rect">
            <a:avLst/>
          </a:prstGeom>
        </p:spPr>
      </p:pic>
      <p:pic>
        <p:nvPicPr>
          <p:cNvPr id="85" name="Graphic 84">
            <a:extLst>
              <a:ext uri="{FF2B5EF4-FFF2-40B4-BE49-F238E27FC236}">
                <a16:creationId xmlns:a16="http://schemas.microsoft.com/office/drawing/2014/main" id="{38521F0C-6EC9-991B-0A5B-F4F404095C45}"/>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5"/>
              </a:ext>
            </a:extLst>
          </a:blip>
          <a:stretch>
            <a:fillRect/>
          </a:stretch>
        </p:blipFill>
        <p:spPr>
          <a:xfrm>
            <a:off x="11367298" y="5046479"/>
            <a:ext cx="447072" cy="447072"/>
          </a:xfrm>
          <a:prstGeom prst="rect">
            <a:avLst/>
          </a:prstGeom>
        </p:spPr>
      </p:pic>
      <p:pic>
        <p:nvPicPr>
          <p:cNvPr id="86" name="Graphic 85">
            <a:extLst>
              <a:ext uri="{FF2B5EF4-FFF2-40B4-BE49-F238E27FC236}">
                <a16:creationId xmlns:a16="http://schemas.microsoft.com/office/drawing/2014/main" id="{EA4E2A6B-7479-6727-B7AB-31A121E6ADE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6"/>
              </a:ext>
            </a:extLst>
          </a:blip>
          <a:stretch>
            <a:fillRect/>
          </a:stretch>
        </p:blipFill>
        <p:spPr>
          <a:xfrm>
            <a:off x="390358" y="5884583"/>
            <a:ext cx="447073" cy="447073"/>
          </a:xfrm>
          <a:prstGeom prst="rect">
            <a:avLst/>
          </a:prstGeom>
        </p:spPr>
      </p:pic>
      <p:pic>
        <p:nvPicPr>
          <p:cNvPr id="87" name="Graphic 86">
            <a:extLst>
              <a:ext uri="{FF2B5EF4-FFF2-40B4-BE49-F238E27FC236}">
                <a16:creationId xmlns:a16="http://schemas.microsoft.com/office/drawing/2014/main" id="{71CCDF91-DFFE-E1E8-BE48-5B4FC87F864F}"/>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7"/>
              </a:ext>
            </a:extLst>
          </a:blip>
          <a:stretch>
            <a:fillRect/>
          </a:stretch>
        </p:blipFill>
        <p:spPr>
          <a:xfrm>
            <a:off x="1251310" y="5873186"/>
            <a:ext cx="469867" cy="469867"/>
          </a:xfrm>
          <a:prstGeom prst="rect">
            <a:avLst/>
          </a:prstGeom>
        </p:spPr>
      </p:pic>
      <p:pic>
        <p:nvPicPr>
          <p:cNvPr id="88" name="Graphic 87">
            <a:extLst>
              <a:ext uri="{FF2B5EF4-FFF2-40B4-BE49-F238E27FC236}">
                <a16:creationId xmlns:a16="http://schemas.microsoft.com/office/drawing/2014/main" id="{AC8208CC-FB89-552A-8AEE-64B24F97AE50}"/>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8"/>
              </a:ext>
            </a:extLst>
          </a:blip>
          <a:stretch>
            <a:fillRect/>
          </a:stretch>
        </p:blipFill>
        <p:spPr>
          <a:xfrm>
            <a:off x="2140340" y="5848825"/>
            <a:ext cx="518588" cy="518588"/>
          </a:xfrm>
          <a:prstGeom prst="rect">
            <a:avLst/>
          </a:prstGeom>
        </p:spPr>
      </p:pic>
      <p:pic>
        <p:nvPicPr>
          <p:cNvPr id="89" name="Graphic 88">
            <a:extLst>
              <a:ext uri="{FF2B5EF4-FFF2-40B4-BE49-F238E27FC236}">
                <a16:creationId xmlns:a16="http://schemas.microsoft.com/office/drawing/2014/main" id="{3A79D32D-42DF-E0C3-8CAC-52521E799612}"/>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89"/>
              </a:ext>
            </a:extLst>
          </a:blip>
          <a:stretch>
            <a:fillRect/>
          </a:stretch>
        </p:blipFill>
        <p:spPr>
          <a:xfrm>
            <a:off x="3010589" y="5865821"/>
            <a:ext cx="484596" cy="484596"/>
          </a:xfrm>
          <a:prstGeom prst="rect">
            <a:avLst/>
          </a:prstGeom>
        </p:spPr>
      </p:pic>
      <p:pic>
        <p:nvPicPr>
          <p:cNvPr id="90" name="Graphic 89">
            <a:extLst>
              <a:ext uri="{FF2B5EF4-FFF2-40B4-BE49-F238E27FC236}">
                <a16:creationId xmlns:a16="http://schemas.microsoft.com/office/drawing/2014/main" id="{7CFB20E2-5A66-BBB9-FF8E-C0625D9E3E8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0"/>
              </a:ext>
            </a:extLst>
          </a:blip>
          <a:stretch>
            <a:fillRect/>
          </a:stretch>
        </p:blipFill>
        <p:spPr>
          <a:xfrm>
            <a:off x="3846846" y="5880269"/>
            <a:ext cx="455700" cy="455700"/>
          </a:xfrm>
          <a:prstGeom prst="rect">
            <a:avLst/>
          </a:prstGeom>
        </p:spPr>
      </p:pic>
      <p:pic>
        <p:nvPicPr>
          <p:cNvPr id="91" name="Graphic 90">
            <a:extLst>
              <a:ext uri="{FF2B5EF4-FFF2-40B4-BE49-F238E27FC236}">
                <a16:creationId xmlns:a16="http://schemas.microsoft.com/office/drawing/2014/main" id="{81E37335-9A8E-E6A6-FCC6-77CD5943724B}"/>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1"/>
              </a:ext>
            </a:extLst>
          </a:blip>
          <a:stretch>
            <a:fillRect/>
          </a:stretch>
        </p:blipFill>
        <p:spPr>
          <a:xfrm>
            <a:off x="4627119" y="5846300"/>
            <a:ext cx="523638" cy="523638"/>
          </a:xfrm>
          <a:prstGeom prst="rect">
            <a:avLst/>
          </a:prstGeom>
        </p:spPr>
      </p:pic>
      <p:pic>
        <p:nvPicPr>
          <p:cNvPr id="92" name="Graphic 91">
            <a:extLst>
              <a:ext uri="{FF2B5EF4-FFF2-40B4-BE49-F238E27FC236}">
                <a16:creationId xmlns:a16="http://schemas.microsoft.com/office/drawing/2014/main" id="{6B9B62D3-1C9B-BF92-21B4-1C073D8156A2}"/>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2"/>
              </a:ext>
            </a:extLst>
          </a:blip>
          <a:stretch>
            <a:fillRect/>
          </a:stretch>
        </p:blipFill>
        <p:spPr>
          <a:xfrm>
            <a:off x="5539284" y="5865821"/>
            <a:ext cx="484597" cy="484597"/>
          </a:xfrm>
          <a:prstGeom prst="rect">
            <a:avLst/>
          </a:prstGeom>
        </p:spPr>
      </p:pic>
      <p:pic>
        <p:nvPicPr>
          <p:cNvPr id="93" name="Graphic 92">
            <a:extLst>
              <a:ext uri="{FF2B5EF4-FFF2-40B4-BE49-F238E27FC236}">
                <a16:creationId xmlns:a16="http://schemas.microsoft.com/office/drawing/2014/main" id="{9960B8D8-5A2E-68FD-C025-8595C884A618}"/>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3"/>
              </a:ext>
            </a:extLst>
          </a:blip>
          <a:stretch>
            <a:fillRect/>
          </a:stretch>
        </p:blipFill>
        <p:spPr>
          <a:xfrm>
            <a:off x="6314856" y="5818273"/>
            <a:ext cx="579692" cy="579692"/>
          </a:xfrm>
          <a:prstGeom prst="rect">
            <a:avLst/>
          </a:prstGeom>
        </p:spPr>
      </p:pic>
      <p:pic>
        <p:nvPicPr>
          <p:cNvPr id="94" name="Graphic 93">
            <a:extLst>
              <a:ext uri="{FF2B5EF4-FFF2-40B4-BE49-F238E27FC236}">
                <a16:creationId xmlns:a16="http://schemas.microsoft.com/office/drawing/2014/main" id="{F35534E8-D267-FE7A-3AC4-70F331B0FB7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4"/>
              </a:ext>
            </a:extLst>
          </a:blip>
          <a:stretch>
            <a:fillRect/>
          </a:stretch>
        </p:blipFill>
        <p:spPr>
          <a:xfrm>
            <a:off x="7146158" y="5818273"/>
            <a:ext cx="579692" cy="579692"/>
          </a:xfrm>
          <a:prstGeom prst="rect">
            <a:avLst/>
          </a:prstGeom>
        </p:spPr>
      </p:pic>
      <p:pic>
        <p:nvPicPr>
          <p:cNvPr id="95" name="Graphic 94">
            <a:extLst>
              <a:ext uri="{FF2B5EF4-FFF2-40B4-BE49-F238E27FC236}">
                <a16:creationId xmlns:a16="http://schemas.microsoft.com/office/drawing/2014/main" id="{ABF67B52-0C1A-A6FA-4114-DF14AA830D8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5"/>
              </a:ext>
            </a:extLst>
          </a:blip>
          <a:stretch>
            <a:fillRect/>
          </a:stretch>
        </p:blipFill>
        <p:spPr>
          <a:xfrm>
            <a:off x="7989911" y="5826146"/>
            <a:ext cx="563947" cy="563947"/>
          </a:xfrm>
          <a:prstGeom prst="rect">
            <a:avLst/>
          </a:prstGeom>
        </p:spPr>
      </p:pic>
      <p:pic>
        <p:nvPicPr>
          <p:cNvPr id="96" name="Graphic 95">
            <a:extLst>
              <a:ext uri="{FF2B5EF4-FFF2-40B4-BE49-F238E27FC236}">
                <a16:creationId xmlns:a16="http://schemas.microsoft.com/office/drawing/2014/main" id="{B3E4707F-8832-9E87-C0B2-1A951D23FF4F}"/>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6"/>
              </a:ext>
            </a:extLst>
          </a:blip>
          <a:stretch>
            <a:fillRect/>
          </a:stretch>
        </p:blipFill>
        <p:spPr>
          <a:xfrm>
            <a:off x="8860817" y="5826146"/>
            <a:ext cx="563946" cy="563946"/>
          </a:xfrm>
          <a:prstGeom prst="rect">
            <a:avLst/>
          </a:prstGeom>
        </p:spPr>
      </p:pic>
      <p:pic>
        <p:nvPicPr>
          <p:cNvPr id="97" name="Graphic 96">
            <a:extLst>
              <a:ext uri="{FF2B5EF4-FFF2-40B4-BE49-F238E27FC236}">
                <a16:creationId xmlns:a16="http://schemas.microsoft.com/office/drawing/2014/main" id="{D5E4A6C3-DA67-D1C4-631B-383AFD10646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7"/>
              </a:ext>
            </a:extLst>
          </a:blip>
          <a:stretch>
            <a:fillRect/>
          </a:stretch>
        </p:blipFill>
        <p:spPr>
          <a:xfrm>
            <a:off x="9727050" y="5868655"/>
            <a:ext cx="478929" cy="478929"/>
          </a:xfrm>
          <a:prstGeom prst="rect">
            <a:avLst/>
          </a:prstGeom>
        </p:spPr>
      </p:pic>
      <p:pic>
        <p:nvPicPr>
          <p:cNvPr id="98" name="Graphic 97">
            <a:extLst>
              <a:ext uri="{FF2B5EF4-FFF2-40B4-BE49-F238E27FC236}">
                <a16:creationId xmlns:a16="http://schemas.microsoft.com/office/drawing/2014/main" id="{F4CEE645-3643-5170-319E-78006499894A}"/>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8"/>
              </a:ext>
            </a:extLst>
          </a:blip>
          <a:stretch>
            <a:fillRect/>
          </a:stretch>
        </p:blipFill>
        <p:spPr>
          <a:xfrm>
            <a:off x="10495073" y="5846300"/>
            <a:ext cx="579692" cy="579692"/>
          </a:xfrm>
          <a:prstGeom prst="rect">
            <a:avLst/>
          </a:prstGeom>
        </p:spPr>
      </p:pic>
      <p:pic>
        <p:nvPicPr>
          <p:cNvPr id="99" name="Graphic 98">
            <a:extLst>
              <a:ext uri="{FF2B5EF4-FFF2-40B4-BE49-F238E27FC236}">
                <a16:creationId xmlns:a16="http://schemas.microsoft.com/office/drawing/2014/main" id="{F1A5CA56-173B-4617-BD71-AE6C521FB31F}"/>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99"/>
              </a:ext>
            </a:extLst>
          </a:blip>
          <a:stretch>
            <a:fillRect/>
          </a:stretch>
        </p:blipFill>
        <p:spPr>
          <a:xfrm>
            <a:off x="11276289" y="5818273"/>
            <a:ext cx="579692" cy="579692"/>
          </a:xfrm>
          <a:prstGeom prst="rect">
            <a:avLst/>
          </a:prstGeom>
        </p:spPr>
      </p:pic>
    </p:spTree>
    <p:extLst>
      <p:ext uri="{BB962C8B-B14F-4D97-AF65-F5344CB8AC3E}">
        <p14:creationId xmlns:p14="http://schemas.microsoft.com/office/powerpoint/2010/main" val="1698763586"/>
      </p:ext>
    </p:extLst>
  </p:cSld>
  <p:clrMapOvr>
    <a:masterClrMapping/>
  </p:clrMapOvr>
</p:sld>
</file>

<file path=ppt/theme/theme1.xml><?xml version="1.0" encoding="utf-8"?>
<a:theme xmlns:a="http://schemas.openxmlformats.org/drawingml/2006/main" name="Eggplant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F8F50A5-FF6D-9043-85E8-2D39FC1DA023}" vid="{ABFABC9B-57E4-9E48-916B-F5DD363010AC}"/>
    </a:ext>
  </a:extLst>
</a:theme>
</file>

<file path=ppt/theme/theme2.xml><?xml version="1.0" encoding="utf-8"?>
<a:theme xmlns:a="http://schemas.openxmlformats.org/drawingml/2006/main" name="White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F8F50A5-FF6D-9043-85E8-2D39FC1DA023}" vid="{A1B60E12-7436-D34E-9351-35BE81C44D60}"/>
    </a:ext>
  </a:extLst>
</a:theme>
</file>

<file path=ppt/theme/theme3.xml><?xml version="1.0" encoding="utf-8"?>
<a:theme xmlns:a="http://schemas.openxmlformats.org/drawingml/2006/main" name="Grey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F8F50A5-FF6D-9043-85E8-2D39FC1DA023}" vid="{05C7D3E5-530F-9047-BDA5-D35CA44790DB}"/>
    </a:ext>
  </a:extLst>
</a:theme>
</file>

<file path=ppt/theme/theme4.xml><?xml version="1.0" encoding="utf-8"?>
<a:theme xmlns:a="http://schemas.openxmlformats.org/drawingml/2006/main" name="Presenter image title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chor="t" anchorCtr="0">
        <a:normAutofit lnSpcReduction="10000"/>
      </a:bodyPr>
      <a:lstStyle>
        <a:defPPr algn="l">
          <a:defRPr sz="2800" b="0" dirty="0">
            <a:solidFill>
              <a:srgbClr val="C4C0F2"/>
            </a:solidFill>
            <a:latin typeface="Segoe UI" panose="020B0502040204020203" pitchFamily="34" charset="0"/>
            <a:cs typeface="Segoe UI" panose="020B0502040204020203" pitchFamily="34" charset="0"/>
          </a:defRPr>
        </a:defPPr>
      </a:lstStyle>
    </a:txDef>
  </a:objectDefaults>
  <a:extraClrSchemeLst/>
  <a:extLst>
    <a:ext uri="{05A4C25C-085E-4340-85A3-A5531E510DB2}">
      <thm15:themeFamily xmlns:thm15="http://schemas.microsoft.com/office/thememl/2012/main" name="Presentation1" id="{7F8F50A5-FF6D-9043-85E8-2D39FC1DA023}" vid="{01B322D8-E266-C548-ACB1-6908BCDE223E}"/>
    </a:ext>
  </a:extLst>
</a:theme>
</file>

<file path=ppt/theme/theme5.xml><?xml version="1.0" encoding="utf-8"?>
<a:theme xmlns:a="http://schemas.openxmlformats.org/drawingml/2006/main" name="Title/chapter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F8F50A5-FF6D-9043-85E8-2D39FC1DA023}" vid="{5E45C37A-3E04-E44A-A11F-2EDBD10D7840}"/>
    </a:ext>
  </a:extLst>
</a:theme>
</file>

<file path=ppt/theme/theme6.xml><?xml version="1.0" encoding="utf-8"?>
<a:theme xmlns:a="http://schemas.openxmlformats.org/drawingml/2006/main" name="Colorful slide option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7F8F50A5-FF6D-9043-85E8-2D39FC1DA023}" vid="{C8CD3BFC-6C8E-2A4F-8977-D5463368ED3E}"/>
    </a:ext>
  </a:extLst>
</a:theme>
</file>

<file path=ppt/theme/theme7.xml><?xml version="1.0" encoding="utf-8"?>
<a:theme xmlns:a="http://schemas.openxmlformats.org/drawingml/2006/main" name="Agenda slide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7F8F50A5-FF6D-9043-85E8-2D39FC1DA023}" vid="{3DEDA68E-5A44-AF4C-867C-05788E79AA21}"/>
    </a:ext>
  </a:extLst>
</a:theme>
</file>

<file path=ppt/theme/theme8.xml><?xml version="1.0" encoding="utf-8"?>
<a:theme xmlns:a="http://schemas.openxmlformats.org/drawingml/2006/main" name="cX26 Slide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7F8F50A5-FF6D-9043-85E8-2D39FC1DA023}" vid="{839CD1FB-63F4-DF4D-93A7-E7C5C36EFB6E}"/>
    </a:ext>
  </a:extLst>
</a:theme>
</file>

<file path=ppt/theme/theme9.xml><?xml version="1.0" encoding="utf-8"?>
<a:theme xmlns:a="http://schemas.openxmlformats.org/drawingml/2006/main" name="Eggplant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3EB21C03-FF23-DA46-8880-D530F2A09104}" vid="{46B7E309-3388-5E4C-B8D8-D5A19C10BE01}"/>
    </a:ext>
  </a:extLst>
</a:theme>
</file>

<file path=ppt/theme/theme10.xml><?xml version="1.0" encoding="utf-8"?>
<a:theme xmlns:a="http://schemas.openxmlformats.org/drawingml/2006/main" name="White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3EB21C03-FF23-DA46-8880-D530F2A09104}" vid="{31393BAE-0028-A947-B539-DC4DD392AF8A}"/>
    </a:ext>
  </a:extLst>
</a:theme>
</file>

<file path=ppt/theme/theme11.xml><?xml version="1.0" encoding="utf-8"?>
<a:theme xmlns:a="http://schemas.openxmlformats.org/drawingml/2006/main" name="White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7CE95A2B-0568-CC40-9C49-CC6F86C37A47}" vid="{2DBFB3F2-0F6C-7042-A020-E5DB933C8AD6}"/>
    </a:ext>
  </a:extLst>
</a:theme>
</file>

<file path=ppt/theme/theme12.xml><?xml version="1.0" encoding="utf-8"?>
<a:theme xmlns:a="http://schemas.openxmlformats.org/drawingml/2006/main" name="Grey slides">
  <a:themeElements>
    <a:clrScheme name="LS Retail">
      <a:dk1>
        <a:srgbClr val="242C2F"/>
      </a:dk1>
      <a:lt1>
        <a:srgbClr val="FFFFFF"/>
      </a:lt1>
      <a:dk2>
        <a:srgbClr val="0A3C66"/>
      </a:dk2>
      <a:lt2>
        <a:srgbClr val="E0DADA"/>
      </a:lt2>
      <a:accent1>
        <a:srgbClr val="928AE7"/>
      </a:accent1>
      <a:accent2>
        <a:srgbClr val="26B1A7"/>
      </a:accent2>
      <a:accent3>
        <a:srgbClr val="59BCDA"/>
      </a:accent3>
      <a:accent4>
        <a:srgbClr val="953367"/>
      </a:accent4>
      <a:accent5>
        <a:srgbClr val="5C4483"/>
      </a:accent5>
      <a:accent6>
        <a:srgbClr val="F6C370"/>
      </a:accent6>
      <a:hlink>
        <a:srgbClr val="006FFF"/>
      </a:hlink>
      <a:folHlink>
        <a:srgbClr val="8A4197"/>
      </a:folHlink>
    </a:clrScheme>
    <a:fontScheme name="LS Retail">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93659DF3-7BF3-41EB-A2C6-FA651111A9E7}" vid="{CABFAF5D-D9DC-4BAF-8A6D-7F614CF52861}"/>
    </a:ext>
  </a:extLst>
</a:theme>
</file>

<file path=ppt/theme/theme13.xml><?xml version="1.0" encoding="utf-8"?>
<a:theme xmlns:a="http://schemas.openxmlformats.org/drawingml/2006/main" name="1_White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F8F50A5-FF6D-9043-85E8-2D39FC1DA023}" vid="{A1B60E12-7436-D34E-9351-35BE81C44D60}"/>
    </a:ext>
  </a:extLst>
</a:theme>
</file>

<file path=ppt/theme/theme14.xml><?xml version="1.0" encoding="utf-8"?>
<a:theme xmlns:a="http://schemas.openxmlformats.org/drawingml/2006/main" name="White slides">
  <a:themeElements>
    <a:clrScheme name="LS Retail theme colours 2022">
      <a:dk1>
        <a:srgbClr val="242C2F"/>
      </a:dk1>
      <a:lt1>
        <a:srgbClr val="FFFFFF"/>
      </a:lt1>
      <a:dk2>
        <a:srgbClr val="0A3C66"/>
      </a:dk2>
      <a:lt2>
        <a:srgbClr val="FFFFFF"/>
      </a:lt2>
      <a:accent1>
        <a:srgbClr val="43B3E6"/>
      </a:accent1>
      <a:accent2>
        <a:srgbClr val="E37D24"/>
      </a:accent2>
      <a:accent3>
        <a:srgbClr val="F05351"/>
      </a:accent3>
      <a:accent4>
        <a:srgbClr val="55BE8C"/>
      </a:accent4>
      <a:accent5>
        <a:srgbClr val="F5BE3C"/>
      </a:accent5>
      <a:accent6>
        <a:srgbClr val="B8C0C2"/>
      </a:accent6>
      <a:hlink>
        <a:srgbClr val="006FFF"/>
      </a:hlink>
      <a:folHlink>
        <a:srgbClr val="8A41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5BA1CA4D-495A-1044-BDD6-3F7CB3EC8849}" vid="{2BE9E12A-057B-7444-8A19-713BE48B8789}"/>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24e71b1-7852-457b-a379-b8a36dd80270">
      <Terms xmlns="http://schemas.microsoft.com/office/infopath/2007/PartnerControls"/>
    </lcf76f155ced4ddcb4097134ff3c332f>
    <TaxCatchAll xmlns="ce89fd82-aec5-4b3b-b0b3-b7f9193dc61c" xsi:nil="true"/>
    <Graphicsready xmlns="724e71b1-7852-457b-a379-b8a36dd80270">false</Graphicsready>
    <TextreviewAJ xmlns="724e71b1-7852-457b-a379-b8a36dd80270">false</TextreviewAJ>
    <Status xmlns="724e71b1-7852-457b-a379-b8a36dd8027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D567C1BF46CBC4F83D98C84A81935A4" ma:contentTypeVersion="22" ma:contentTypeDescription="Create a new document." ma:contentTypeScope="" ma:versionID="b26d0addc757e9bc629c105cd4b7e0b8">
  <xsd:schema xmlns:xsd="http://www.w3.org/2001/XMLSchema" xmlns:xs="http://www.w3.org/2001/XMLSchema" xmlns:p="http://schemas.microsoft.com/office/2006/metadata/properties" xmlns:ns2="724e71b1-7852-457b-a379-b8a36dd80270" xmlns:ns3="ce89fd82-aec5-4b3b-b0b3-b7f9193dc61c" targetNamespace="http://schemas.microsoft.com/office/2006/metadata/properties" ma:root="true" ma:fieldsID="880955e65a183ca08db5b65ae0de7cec" ns2:_="" ns3:_="">
    <xsd:import namespace="724e71b1-7852-457b-a379-b8a36dd80270"/>
    <xsd:import namespace="ce89fd82-aec5-4b3b-b0b3-b7f9193dc61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element ref="ns2:Graphicsready" minOccurs="0"/>
                <xsd:element ref="ns2:TextreviewAJ" minOccurs="0"/>
                <xsd:element ref="ns2:Statu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24e71b1-7852-457b-a379-b8a36dd802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f8b5d8dc-d837-4d45-bdf0-88d0e4b2b8c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element name="Graphicsready" ma:index="26" nillable="true" ma:displayName="Graphics review WJ" ma:default="0" ma:format="Dropdown" ma:internalName="Graphicsready">
      <xsd:simpleType>
        <xsd:restriction base="dms:Boolean"/>
      </xsd:simpleType>
    </xsd:element>
    <xsd:element name="TextreviewAJ" ma:index="27" nillable="true" ma:displayName="Text review AJ" ma:default="0" ma:format="Dropdown" ma:internalName="TextreviewAJ">
      <xsd:simpleType>
        <xsd:restriction base="dms:Boolean"/>
      </xsd:simpleType>
    </xsd:element>
    <xsd:element name="Status" ma:index="28" nillable="true" ma:displayName="Status" ma:format="Dropdown" ma:internalName="Status">
      <xsd:simpleType>
        <xsd:restriction base="dms:Text">
          <xsd:maxLength value="255"/>
        </xsd:restriction>
      </xsd:simpleType>
    </xsd:element>
    <xsd:element name="MediaServiceLocation" ma:index="2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89fd82-aec5-4b3b-b0b3-b7f9193dc61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4015a877-4ec0-49a6-87c1-a1af19b10f95}" ma:internalName="TaxCatchAll" ma:showField="CatchAllData" ma:web="ce89fd82-aec5-4b3b-b0b3-b7f9193dc61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8DA378-C693-452E-867F-DAF6A6FE1F44}">
  <ds:schemaRefs>
    <ds:schemaRef ds:uri="http://schemas.microsoft.com/sharepoint/v3/contenttype/forms"/>
  </ds:schemaRefs>
</ds:datastoreItem>
</file>

<file path=customXml/itemProps2.xml><?xml version="1.0" encoding="utf-8"?>
<ds:datastoreItem xmlns:ds="http://schemas.openxmlformats.org/officeDocument/2006/customXml" ds:itemID="{5F7D81BE-9890-4774-AD23-ED3AC8A6C645}">
  <ds:schemaRefs>
    <ds:schemaRef ds:uri="http://schemas.microsoft.com/office/2006/documentManagement/types"/>
    <ds:schemaRef ds:uri="http://purl.org/dc/terms/"/>
    <ds:schemaRef ds:uri="http://www.w3.org/XML/1998/namespace"/>
    <ds:schemaRef ds:uri="http://purl.org/dc/elements/1.1/"/>
    <ds:schemaRef ds:uri="ce89fd82-aec5-4b3b-b0b3-b7f9193dc61c"/>
    <ds:schemaRef ds:uri="http://schemas.openxmlformats.org/package/2006/metadata/core-properties"/>
    <ds:schemaRef ds:uri="http://purl.org/dc/dcmitype/"/>
    <ds:schemaRef ds:uri="http://schemas.microsoft.com/office/infopath/2007/PartnerControls"/>
    <ds:schemaRef ds:uri="724e71b1-7852-457b-a379-b8a36dd80270"/>
    <ds:schemaRef ds:uri="http://schemas.microsoft.com/office/2006/metadata/properties"/>
  </ds:schemaRefs>
</ds:datastoreItem>
</file>

<file path=customXml/itemProps3.xml><?xml version="1.0" encoding="utf-8"?>
<ds:datastoreItem xmlns:ds="http://schemas.openxmlformats.org/officeDocument/2006/customXml" ds:itemID="{1DDE334C-BCA1-412F-A575-B6E487ABE3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24e71b1-7852-457b-a379-b8a36dd80270"/>
    <ds:schemaRef ds:uri="ce89fd82-aec5-4b3b-b0b3-b7f9193dc6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Maximizing Member Value in LS Central with Bookings and loyalty integrations</Template>
  <TotalTime>3435</TotalTime>
  <Words>4630</Words>
  <Application>Microsoft Office PowerPoint</Application>
  <PresentationFormat>Widescreen</PresentationFormat>
  <Paragraphs>426</Paragraphs>
  <Slides>45</Slides>
  <Notes>31</Notes>
  <HiddenSlides>13</HiddenSlides>
  <MMClips>1</MMClips>
  <ScaleCrop>false</ScaleCrop>
  <HeadingPairs>
    <vt:vector size="6" baseType="variant">
      <vt:variant>
        <vt:lpstr>Fonts Used</vt:lpstr>
      </vt:variant>
      <vt:variant>
        <vt:i4>12</vt:i4>
      </vt:variant>
      <vt:variant>
        <vt:lpstr>Theme</vt:lpstr>
      </vt:variant>
      <vt:variant>
        <vt:i4>14</vt:i4>
      </vt:variant>
      <vt:variant>
        <vt:lpstr>Slide Titles</vt:lpstr>
      </vt:variant>
      <vt:variant>
        <vt:i4>45</vt:i4>
      </vt:variant>
    </vt:vector>
  </HeadingPairs>
  <TitlesOfParts>
    <vt:vector size="71" baseType="lpstr">
      <vt:lpstr>Aptos</vt:lpstr>
      <vt:lpstr>Aptos (Body)</vt:lpstr>
      <vt:lpstr>Aptos Black</vt:lpstr>
      <vt:lpstr>Aptos Display</vt:lpstr>
      <vt:lpstr>Aptos ExtraBold</vt:lpstr>
      <vt:lpstr>Aptos Light</vt:lpstr>
      <vt:lpstr>Aptos SemiBold</vt:lpstr>
      <vt:lpstr>Arial</vt:lpstr>
      <vt:lpstr>Arial,Sans-Serif</vt:lpstr>
      <vt:lpstr>Calibri</vt:lpstr>
      <vt:lpstr>Courier New,monospace</vt:lpstr>
      <vt:lpstr>Segoe UI</vt:lpstr>
      <vt:lpstr>Eggplant slides</vt:lpstr>
      <vt:lpstr>White slides</vt:lpstr>
      <vt:lpstr>Grey slides</vt:lpstr>
      <vt:lpstr>Presenter image title slides</vt:lpstr>
      <vt:lpstr>Title/chapter slides</vt:lpstr>
      <vt:lpstr>Colorful slide options</vt:lpstr>
      <vt:lpstr>Agenda slides</vt:lpstr>
      <vt:lpstr>cX26 Slides</vt:lpstr>
      <vt:lpstr>Eggplant slides</vt:lpstr>
      <vt:lpstr>White slides</vt:lpstr>
      <vt:lpstr>White slides</vt:lpstr>
      <vt:lpstr>Grey slides</vt:lpstr>
      <vt:lpstr>1_White slides</vt:lpstr>
      <vt:lpstr>White slides</vt:lpstr>
      <vt:lpstr>PowerPoint Presentation</vt:lpstr>
      <vt:lpstr>PowerPoint Presentation</vt:lpstr>
      <vt:lpstr>PowerPoint Presentation</vt:lpstr>
      <vt:lpstr>PowerPoint Presentation</vt:lpstr>
      <vt:lpstr>PowerPoint Presentation</vt:lpstr>
      <vt:lpstr>Bookings for LS Central</vt:lpstr>
      <vt:lpstr>Key Capabilities</vt:lpstr>
      <vt:lpstr>Key Capabilities</vt:lpstr>
      <vt:lpstr>Payment flexibility</vt:lpstr>
      <vt:lpstr>List of functionality</vt:lpstr>
      <vt:lpstr>Reservation IDs</vt:lpstr>
      <vt:lpstr>Waiver management</vt:lpstr>
      <vt:lpstr>Reservations IDs</vt:lpstr>
      <vt:lpstr>PowerPoint Presentation</vt:lpstr>
      <vt:lpstr>Member Management Know your customers -  Grow your business</vt:lpstr>
      <vt:lpstr>Do you have loyalty customers and want to be able to...</vt:lpstr>
      <vt:lpstr>PowerPoint Presentation</vt:lpstr>
      <vt:lpstr>PowerPoint Presentation</vt:lpstr>
      <vt:lpstr>Loyalty benefits</vt:lpstr>
      <vt:lpstr>What is the benefit of using Bookings for LS Central with Member Management?</vt:lpstr>
      <vt:lpstr> Turning one-time bookings into long-term customer relationships</vt:lpstr>
      <vt:lpstr>Key benefits</vt:lpstr>
      <vt:lpstr>PowerPoint Presentation</vt:lpstr>
      <vt:lpstr>Loyalty integration system</vt:lpstr>
      <vt:lpstr>PowerPoint Presentation</vt:lpstr>
      <vt:lpstr>PowerPoint Presentation</vt:lpstr>
      <vt:lpstr>PowerPoint Presentation</vt:lpstr>
      <vt:lpstr>Easy setup</vt:lpstr>
      <vt:lpstr>New POS panels</vt:lpstr>
      <vt:lpstr>Unified promotions &amp; rewards</vt:lpstr>
      <vt:lpstr>Demo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 Dis Thorvaldsdottir</dc:creator>
  <cp:lastModifiedBy>Urdur Anna Bjornsdottir</cp:lastModifiedBy>
  <cp:revision>104</cp:revision>
  <dcterms:created xsi:type="dcterms:W3CDTF">2026-01-14T11:02:44Z</dcterms:created>
  <dcterms:modified xsi:type="dcterms:W3CDTF">2026-04-28T15:36:31Z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0x0101003D567C1BF46CBC4F83D98C84A81935A4</vt:lpwstr>
  </property>
  <property fmtid="{D5CDD505-2E9C-101B-9397-08002B2CF9AE}" pid="3" name="MediaServiceImageTags">
    <vt:lpwstr/>
  </property>
</Properties>
</file>