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67"/>
  </p:notesMasterIdLst>
  <p:sldIdLst>
    <p:sldId id="2146846001" r:id="rId10"/>
    <p:sldId id="311" r:id="rId11"/>
    <p:sldId id="2146845986" r:id="rId12"/>
    <p:sldId id="2146845974" r:id="rId13"/>
    <p:sldId id="2146845984" r:id="rId14"/>
    <p:sldId id="2146845976" r:id="rId15"/>
    <p:sldId id="2146845977" r:id="rId16"/>
    <p:sldId id="2146845975" r:id="rId17"/>
    <p:sldId id="2146845978" r:id="rId18"/>
    <p:sldId id="2146845997" r:id="rId19"/>
    <p:sldId id="309" r:id="rId20"/>
    <p:sldId id="2146845981" r:id="rId21"/>
    <p:sldId id="2146845992" r:id="rId22"/>
    <p:sldId id="314" r:id="rId23"/>
    <p:sldId id="313" r:id="rId24"/>
    <p:sldId id="2146845993" r:id="rId25"/>
    <p:sldId id="316" r:id="rId26"/>
    <p:sldId id="2146845995" r:id="rId27"/>
    <p:sldId id="2146845994" r:id="rId28"/>
    <p:sldId id="2146845982" r:id="rId29"/>
    <p:sldId id="2146845996" r:id="rId30"/>
    <p:sldId id="2146845980" r:id="rId31"/>
    <p:sldId id="2146845979" r:id="rId32"/>
    <p:sldId id="329" r:id="rId33"/>
    <p:sldId id="326" r:id="rId34"/>
    <p:sldId id="2146845991" r:id="rId35"/>
    <p:sldId id="2146846002" r:id="rId36"/>
    <p:sldId id="2146846007" r:id="rId37"/>
    <p:sldId id="2146846003" r:id="rId38"/>
    <p:sldId id="315" r:id="rId39"/>
    <p:sldId id="2146846004" r:id="rId40"/>
    <p:sldId id="318" r:id="rId41"/>
    <p:sldId id="2146845970" r:id="rId42"/>
    <p:sldId id="2146845988" r:id="rId43"/>
    <p:sldId id="2146846006" r:id="rId44"/>
    <p:sldId id="320" r:id="rId45"/>
    <p:sldId id="321" r:id="rId46"/>
    <p:sldId id="2146845985" r:id="rId47"/>
    <p:sldId id="322" r:id="rId48"/>
    <p:sldId id="2146845983" r:id="rId49"/>
    <p:sldId id="2146846008" r:id="rId50"/>
    <p:sldId id="2146846009" r:id="rId51"/>
    <p:sldId id="2146845987" r:id="rId52"/>
    <p:sldId id="301" r:id="rId53"/>
    <p:sldId id="258" r:id="rId54"/>
    <p:sldId id="265" r:id="rId55"/>
    <p:sldId id="307" r:id="rId56"/>
    <p:sldId id="308" r:id="rId57"/>
    <p:sldId id="262" r:id="rId58"/>
    <p:sldId id="263" r:id="rId59"/>
    <p:sldId id="264" r:id="rId60"/>
    <p:sldId id="273" r:id="rId61"/>
    <p:sldId id="274" r:id="rId62"/>
    <p:sldId id="275" r:id="rId63"/>
    <p:sldId id="276" r:id="rId64"/>
    <p:sldId id="277" r:id="rId65"/>
    <p:sldId id="278" r:id="rId6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/>
        </p14:section>
        <p14:section name="Performance Introduction" id="{82BB9118-202A-4207-B9EF-C10A3D999897}">
          <p14:sldIdLst>
            <p14:sldId id="2146846001"/>
            <p14:sldId id="311"/>
            <p14:sldId id="2146845986"/>
          </p14:sldIdLst>
        </p14:section>
        <p14:section name="Introduction" id="{F48F448E-3279-416A-8417-494469F45111}">
          <p14:sldIdLst>
            <p14:sldId id="2146845974"/>
            <p14:sldId id="2146845984"/>
            <p14:sldId id="2146845976"/>
            <p14:sldId id="2146845977"/>
            <p14:sldId id="2146845975"/>
            <p14:sldId id="2146845978"/>
            <p14:sldId id="2146845997"/>
            <p14:sldId id="309"/>
            <p14:sldId id="2146845981"/>
            <p14:sldId id="2146845992"/>
            <p14:sldId id="314"/>
            <p14:sldId id="313"/>
            <p14:sldId id="2146845993"/>
            <p14:sldId id="316"/>
            <p14:sldId id="2146845995"/>
            <p14:sldId id="2146845994"/>
            <p14:sldId id="2146845982"/>
            <p14:sldId id="2146845996"/>
            <p14:sldId id="2146845980"/>
            <p14:sldId id="2146845979"/>
            <p14:sldId id="329"/>
            <p14:sldId id="326"/>
            <p14:sldId id="2146845991"/>
            <p14:sldId id="2146846002"/>
            <p14:sldId id="2146846007"/>
            <p14:sldId id="2146846003"/>
            <p14:sldId id="315"/>
            <p14:sldId id="2146846004"/>
          </p14:sldIdLst>
        </p14:section>
        <p14:section name="Backoffice" id="{B0D41301-6789-43FB-B9E8-CB6A21022F91}">
          <p14:sldIdLst>
            <p14:sldId id="318"/>
            <p14:sldId id="2146845970"/>
            <p14:sldId id="2146845988"/>
            <p14:sldId id="2146846006"/>
            <p14:sldId id="320"/>
          </p14:sldIdLst>
        </p14:section>
        <p14:section name="Consulting - user stories" id="{87F1F025-27D4-43A4-869A-819811087D3C}">
          <p14:sldIdLst>
            <p14:sldId id="321"/>
            <p14:sldId id="2146845985"/>
            <p14:sldId id="322"/>
            <p14:sldId id="2146845983"/>
            <p14:sldId id="2146846008"/>
            <p14:sldId id="2146846009"/>
            <p14:sldId id="2146845987"/>
            <p14:sldId id="301"/>
          </p14:sldIdLst>
        </p14:section>
        <p14:section name="Logos/Graphics/icons" id="{BCA7F062-8348-B443-A70D-D066310A6DEE}">
          <p14:sldIdLst>
            <p14:sldId id="258"/>
            <p14:sldId id="265"/>
            <p14:sldId id="307"/>
            <p14:sldId id="308"/>
            <p14:sldId id="262"/>
            <p14:sldId id="263"/>
            <p14:sldId id="264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0BA491-26DA-4A54-1791-241EF08E8F3C}" name="Bjarki Hall" initials="BH" userId="S::bjarki@lsretail.com::56ce313b-4113-4f22-bdc9-8b64a4376bd1" providerId="AD"/>
  <p188:author id="{558C4099-2F00-597C-91E7-1C88AB8A1A87}" name="Wojciech Januszauskas" initials="" userId="S::wojciechja@lsretail.com::283006d7-7365-4ce6-9b04-25a42527db96" providerId="AD"/>
  <p188:author id="{7B463ECC-6E03-C450-DAA1-BB7F39DA00F6}" name="Vlad Jacota" initials="VJ" userId="S::vlad.jacota@lsretail.com::787b2737-edb9-4f0c-ae53-07ba51bea6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928BE9"/>
    <a:srgbClr val="F1BE71"/>
    <a:srgbClr val="D4A04A"/>
    <a:srgbClr val="761449"/>
    <a:srgbClr val="2C2D2D"/>
    <a:srgbClr val="F2A1C5"/>
    <a:srgbClr val="FED89E"/>
    <a:srgbClr val="943267"/>
    <a:srgbClr val="C6C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8F2CD-4334-468F-A07B-7DB273BBFF72}" v="7" dt="2024-05-10T15:12:28.820"/>
    <p1510:client id="{E3DB7C1C-02FD-4655-BBBC-9F162F5971FE}" v="339" dt="2024-05-10T10:37:09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68041" autoAdjust="0"/>
  </p:normalViewPr>
  <p:slideViewPr>
    <p:cSldViewPr snapToGrid="0">
      <p:cViewPr varScale="1">
        <p:scale>
          <a:sx n="49" d="100"/>
          <a:sy n="49" d="100"/>
        </p:scale>
        <p:origin x="15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490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298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176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4984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3719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1346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064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8188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8122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21632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22244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98685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0810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8393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0774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5394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86732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5718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5991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0139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4021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405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9968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4488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8901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6118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44020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40350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132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9397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0809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8866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098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3831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15684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61126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87466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2008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388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9972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3743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08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791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57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5242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82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06" r:id="rId17"/>
    <p:sldLayoutId id="214748380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7.png"/><Relationship Id="rId4" Type="http://schemas.openxmlformats.org/officeDocument/2006/relationships/image" Target="../media/image9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18" Type="http://schemas.openxmlformats.org/officeDocument/2006/relationships/image" Target="../media/image141.png"/><Relationship Id="rId3" Type="http://schemas.openxmlformats.org/officeDocument/2006/relationships/image" Target="../media/image128.svg"/><Relationship Id="rId21" Type="http://schemas.openxmlformats.org/officeDocument/2006/relationships/image" Target="../media/image144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17" Type="http://schemas.openxmlformats.org/officeDocument/2006/relationships/image" Target="../media/image140.svg"/><Relationship Id="rId2" Type="http://schemas.openxmlformats.org/officeDocument/2006/relationships/image" Target="../media/image127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34.svg"/><Relationship Id="rId5" Type="http://schemas.openxmlformats.org/officeDocument/2006/relationships/image" Target="../media/image129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19" Type="http://schemas.openxmlformats.org/officeDocument/2006/relationships/image" Target="../media/image142.svg"/><Relationship Id="rId4" Type="http://schemas.openxmlformats.org/officeDocument/2006/relationships/image" Target="../media/image5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sv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146.svg"/><Relationship Id="rId21" Type="http://schemas.openxmlformats.org/officeDocument/2006/relationships/image" Target="../media/image164.svg"/><Relationship Id="rId7" Type="http://schemas.openxmlformats.org/officeDocument/2006/relationships/image" Target="../media/image150.svg"/><Relationship Id="rId12" Type="http://schemas.openxmlformats.org/officeDocument/2006/relationships/image" Target="../media/image155.png"/><Relationship Id="rId17" Type="http://schemas.openxmlformats.org/officeDocument/2006/relationships/image" Target="../media/image160.svg"/><Relationship Id="rId25" Type="http://schemas.openxmlformats.org/officeDocument/2006/relationships/image" Target="../media/image168.sv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4.svg"/><Relationship Id="rId24" Type="http://schemas.openxmlformats.org/officeDocument/2006/relationships/image" Target="../media/image167.png"/><Relationship Id="rId5" Type="http://schemas.openxmlformats.org/officeDocument/2006/relationships/image" Target="../media/image148.svg"/><Relationship Id="rId15" Type="http://schemas.openxmlformats.org/officeDocument/2006/relationships/image" Target="../media/image158.svg"/><Relationship Id="rId23" Type="http://schemas.openxmlformats.org/officeDocument/2006/relationships/image" Target="../media/image166.svg"/><Relationship Id="rId28" Type="http://schemas.openxmlformats.org/officeDocument/2006/relationships/image" Target="../media/image171.png"/><Relationship Id="rId10" Type="http://schemas.openxmlformats.org/officeDocument/2006/relationships/image" Target="../media/image153.png"/><Relationship Id="rId19" Type="http://schemas.openxmlformats.org/officeDocument/2006/relationships/image" Target="../media/image162.sv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svg"/><Relationship Id="rId18" Type="http://schemas.openxmlformats.org/officeDocument/2006/relationships/image" Target="../media/image189.png"/><Relationship Id="rId3" Type="http://schemas.openxmlformats.org/officeDocument/2006/relationships/image" Target="../media/image174.svg"/><Relationship Id="rId21" Type="http://schemas.openxmlformats.org/officeDocument/2006/relationships/image" Target="../media/image191.svg"/><Relationship Id="rId7" Type="http://schemas.openxmlformats.org/officeDocument/2006/relationships/image" Target="../media/image178.svg"/><Relationship Id="rId12" Type="http://schemas.openxmlformats.org/officeDocument/2006/relationships/image" Target="../media/image183.png"/><Relationship Id="rId17" Type="http://schemas.openxmlformats.org/officeDocument/2006/relationships/image" Target="../media/image188.sv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2.svg"/><Relationship Id="rId5" Type="http://schemas.openxmlformats.org/officeDocument/2006/relationships/image" Target="../media/image176.svg"/><Relationship Id="rId15" Type="http://schemas.openxmlformats.org/officeDocument/2006/relationships/image" Target="../media/image186.svg"/><Relationship Id="rId10" Type="http://schemas.openxmlformats.org/officeDocument/2006/relationships/image" Target="../media/image181.png"/><Relationship Id="rId19" Type="http://schemas.openxmlformats.org/officeDocument/2006/relationships/image" Target="../media/image190.svg"/><Relationship Id="rId4" Type="http://schemas.openxmlformats.org/officeDocument/2006/relationships/image" Target="../media/image175.png"/><Relationship Id="rId9" Type="http://schemas.openxmlformats.org/officeDocument/2006/relationships/image" Target="../media/image180.svg"/><Relationship Id="rId14" Type="http://schemas.openxmlformats.org/officeDocument/2006/relationships/image" Target="../media/image1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svg"/><Relationship Id="rId18" Type="http://schemas.openxmlformats.org/officeDocument/2006/relationships/image" Target="../media/image208.png"/><Relationship Id="rId3" Type="http://schemas.openxmlformats.org/officeDocument/2006/relationships/image" Target="../media/image193.svg"/><Relationship Id="rId21" Type="http://schemas.openxmlformats.org/officeDocument/2006/relationships/image" Target="../media/image62.svg"/><Relationship Id="rId7" Type="http://schemas.openxmlformats.org/officeDocument/2006/relationships/image" Target="../media/image197.svg"/><Relationship Id="rId12" Type="http://schemas.openxmlformats.org/officeDocument/2006/relationships/image" Target="../media/image202.png"/><Relationship Id="rId17" Type="http://schemas.openxmlformats.org/officeDocument/2006/relationships/image" Target="../media/image207.svg"/><Relationship Id="rId2" Type="http://schemas.openxmlformats.org/officeDocument/2006/relationships/image" Target="../media/image192.png"/><Relationship Id="rId16" Type="http://schemas.openxmlformats.org/officeDocument/2006/relationships/image" Target="../media/image20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11" Type="http://schemas.openxmlformats.org/officeDocument/2006/relationships/image" Target="../media/image201.svg"/><Relationship Id="rId5" Type="http://schemas.openxmlformats.org/officeDocument/2006/relationships/image" Target="../media/image195.svg"/><Relationship Id="rId15" Type="http://schemas.openxmlformats.org/officeDocument/2006/relationships/image" Target="../media/image205.svg"/><Relationship Id="rId10" Type="http://schemas.openxmlformats.org/officeDocument/2006/relationships/image" Target="../media/image200.png"/><Relationship Id="rId19" Type="http://schemas.openxmlformats.org/officeDocument/2006/relationships/image" Target="../media/image209.svg"/><Relationship Id="rId4" Type="http://schemas.openxmlformats.org/officeDocument/2006/relationships/image" Target="../media/image194.png"/><Relationship Id="rId9" Type="http://schemas.openxmlformats.org/officeDocument/2006/relationships/image" Target="../media/image199.svg"/><Relationship Id="rId14" Type="http://schemas.openxmlformats.org/officeDocument/2006/relationships/image" Target="../media/image2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19.svg"/><Relationship Id="rId18" Type="http://schemas.openxmlformats.org/officeDocument/2006/relationships/image" Target="../media/image222.png"/><Relationship Id="rId26" Type="http://schemas.openxmlformats.org/officeDocument/2006/relationships/image" Target="../media/image228.png"/><Relationship Id="rId3" Type="http://schemas.openxmlformats.org/officeDocument/2006/relationships/image" Target="../media/image211.svg"/><Relationship Id="rId21" Type="http://schemas.openxmlformats.org/officeDocument/2006/relationships/image" Target="../media/image225.svg"/><Relationship Id="rId7" Type="http://schemas.openxmlformats.org/officeDocument/2006/relationships/image" Target="../media/image215.svg"/><Relationship Id="rId12" Type="http://schemas.openxmlformats.org/officeDocument/2006/relationships/image" Target="../media/image218.png"/><Relationship Id="rId17" Type="http://schemas.openxmlformats.org/officeDocument/2006/relationships/image" Target="../media/image160.svg"/><Relationship Id="rId25" Type="http://schemas.openxmlformats.org/officeDocument/2006/relationships/image" Target="../media/image227.svg"/><Relationship Id="rId2" Type="http://schemas.openxmlformats.org/officeDocument/2006/relationships/image" Target="../media/image210.png"/><Relationship Id="rId16" Type="http://schemas.openxmlformats.org/officeDocument/2006/relationships/image" Target="../media/image159.png"/><Relationship Id="rId20" Type="http://schemas.openxmlformats.org/officeDocument/2006/relationships/image" Target="../media/image224.png"/><Relationship Id="rId29" Type="http://schemas.openxmlformats.org/officeDocument/2006/relationships/image" Target="../media/image231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4.png"/><Relationship Id="rId11" Type="http://schemas.openxmlformats.org/officeDocument/2006/relationships/image" Target="../media/image154.svg"/><Relationship Id="rId24" Type="http://schemas.openxmlformats.org/officeDocument/2006/relationships/image" Target="../media/image226.png"/><Relationship Id="rId5" Type="http://schemas.openxmlformats.org/officeDocument/2006/relationships/image" Target="../media/image213.svg"/><Relationship Id="rId15" Type="http://schemas.openxmlformats.org/officeDocument/2006/relationships/image" Target="../media/image221.svg"/><Relationship Id="rId23" Type="http://schemas.openxmlformats.org/officeDocument/2006/relationships/image" Target="../media/image166.svg"/><Relationship Id="rId28" Type="http://schemas.openxmlformats.org/officeDocument/2006/relationships/image" Target="../media/image230.png"/><Relationship Id="rId10" Type="http://schemas.openxmlformats.org/officeDocument/2006/relationships/image" Target="../media/image153.png"/><Relationship Id="rId19" Type="http://schemas.openxmlformats.org/officeDocument/2006/relationships/image" Target="../media/image223.svg"/><Relationship Id="rId4" Type="http://schemas.openxmlformats.org/officeDocument/2006/relationships/image" Target="../media/image212.png"/><Relationship Id="rId9" Type="http://schemas.openxmlformats.org/officeDocument/2006/relationships/image" Target="../media/image217.svg"/><Relationship Id="rId14" Type="http://schemas.openxmlformats.org/officeDocument/2006/relationships/image" Target="../media/image220.png"/><Relationship Id="rId22" Type="http://schemas.openxmlformats.org/officeDocument/2006/relationships/image" Target="../media/image165.png"/><Relationship Id="rId27" Type="http://schemas.openxmlformats.org/officeDocument/2006/relationships/image" Target="../media/image2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svg"/><Relationship Id="rId18" Type="http://schemas.openxmlformats.org/officeDocument/2006/relationships/image" Target="../media/image248.png"/><Relationship Id="rId3" Type="http://schemas.openxmlformats.org/officeDocument/2006/relationships/image" Target="../media/image233.svg"/><Relationship Id="rId21" Type="http://schemas.openxmlformats.org/officeDocument/2006/relationships/image" Target="../media/image251.svg"/><Relationship Id="rId7" Type="http://schemas.openxmlformats.org/officeDocument/2006/relationships/image" Target="../media/image237.svg"/><Relationship Id="rId12" Type="http://schemas.openxmlformats.org/officeDocument/2006/relationships/image" Target="../media/image242.png"/><Relationship Id="rId17" Type="http://schemas.openxmlformats.org/officeDocument/2006/relationships/image" Target="../media/image247.svg"/><Relationship Id="rId25" Type="http://schemas.openxmlformats.org/officeDocument/2006/relationships/image" Target="../media/image255.svg"/><Relationship Id="rId2" Type="http://schemas.openxmlformats.org/officeDocument/2006/relationships/image" Target="../media/image232.pn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241.svg"/><Relationship Id="rId24" Type="http://schemas.openxmlformats.org/officeDocument/2006/relationships/image" Target="../media/image254.png"/><Relationship Id="rId5" Type="http://schemas.openxmlformats.org/officeDocument/2006/relationships/image" Target="../media/image235.svg"/><Relationship Id="rId15" Type="http://schemas.openxmlformats.org/officeDocument/2006/relationships/image" Target="../media/image245.svg"/><Relationship Id="rId23" Type="http://schemas.openxmlformats.org/officeDocument/2006/relationships/image" Target="../media/image253.svg"/><Relationship Id="rId10" Type="http://schemas.openxmlformats.org/officeDocument/2006/relationships/image" Target="../media/image240.png"/><Relationship Id="rId19" Type="http://schemas.openxmlformats.org/officeDocument/2006/relationships/image" Target="../media/image249.svg"/><Relationship Id="rId4" Type="http://schemas.openxmlformats.org/officeDocument/2006/relationships/image" Target="../media/image234.png"/><Relationship Id="rId9" Type="http://schemas.openxmlformats.org/officeDocument/2006/relationships/image" Target="../media/image239.sv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43.svg"/><Relationship Id="rId18" Type="http://schemas.openxmlformats.org/officeDocument/2006/relationships/image" Target="../media/image266.png"/><Relationship Id="rId3" Type="http://schemas.openxmlformats.org/officeDocument/2006/relationships/image" Target="../media/image257.svg"/><Relationship Id="rId21" Type="http://schemas.openxmlformats.org/officeDocument/2006/relationships/image" Target="../media/image269.svg"/><Relationship Id="rId7" Type="http://schemas.openxmlformats.org/officeDocument/2006/relationships/image" Target="../media/image261.svg"/><Relationship Id="rId12" Type="http://schemas.openxmlformats.org/officeDocument/2006/relationships/image" Target="../media/image242.png"/><Relationship Id="rId17" Type="http://schemas.openxmlformats.org/officeDocument/2006/relationships/image" Target="../media/image265.svg"/><Relationship Id="rId25" Type="http://schemas.openxmlformats.org/officeDocument/2006/relationships/image" Target="../media/image271.svg"/><Relationship Id="rId2" Type="http://schemas.openxmlformats.org/officeDocument/2006/relationships/image" Target="../media/image256.png"/><Relationship Id="rId16" Type="http://schemas.openxmlformats.org/officeDocument/2006/relationships/image" Target="../media/image264.png"/><Relationship Id="rId20" Type="http://schemas.openxmlformats.org/officeDocument/2006/relationships/image" Target="../media/image26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0.png"/><Relationship Id="rId11" Type="http://schemas.openxmlformats.org/officeDocument/2006/relationships/image" Target="../media/image241.svg"/><Relationship Id="rId24" Type="http://schemas.openxmlformats.org/officeDocument/2006/relationships/image" Target="../media/image270.png"/><Relationship Id="rId5" Type="http://schemas.openxmlformats.org/officeDocument/2006/relationships/image" Target="../media/image259.svg"/><Relationship Id="rId15" Type="http://schemas.openxmlformats.org/officeDocument/2006/relationships/image" Target="../media/image245.svg"/><Relationship Id="rId23" Type="http://schemas.openxmlformats.org/officeDocument/2006/relationships/image" Target="../media/image253.svg"/><Relationship Id="rId10" Type="http://schemas.openxmlformats.org/officeDocument/2006/relationships/image" Target="../media/image240.png"/><Relationship Id="rId19" Type="http://schemas.openxmlformats.org/officeDocument/2006/relationships/image" Target="../media/image267.svg"/><Relationship Id="rId4" Type="http://schemas.openxmlformats.org/officeDocument/2006/relationships/image" Target="../media/image258.png"/><Relationship Id="rId9" Type="http://schemas.openxmlformats.org/officeDocument/2006/relationships/image" Target="../media/image263.sv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3.svg"/><Relationship Id="rId21" Type="http://schemas.openxmlformats.org/officeDocument/2006/relationships/image" Target="../media/image297.svg"/><Relationship Id="rId42" Type="http://schemas.openxmlformats.org/officeDocument/2006/relationships/image" Target="../media/image318.png"/><Relationship Id="rId63" Type="http://schemas.openxmlformats.org/officeDocument/2006/relationships/image" Target="../media/image339.svg"/><Relationship Id="rId84" Type="http://schemas.openxmlformats.org/officeDocument/2006/relationships/image" Target="../media/image360.png"/><Relationship Id="rId138" Type="http://schemas.openxmlformats.org/officeDocument/2006/relationships/image" Target="../media/image414.png"/><Relationship Id="rId159" Type="http://schemas.openxmlformats.org/officeDocument/2006/relationships/image" Target="../media/image435.svg"/><Relationship Id="rId170" Type="http://schemas.openxmlformats.org/officeDocument/2006/relationships/image" Target="../media/image446.png"/><Relationship Id="rId191" Type="http://schemas.openxmlformats.org/officeDocument/2006/relationships/image" Target="../media/image467.svg"/><Relationship Id="rId107" Type="http://schemas.openxmlformats.org/officeDocument/2006/relationships/image" Target="../media/image383.svg"/><Relationship Id="rId11" Type="http://schemas.openxmlformats.org/officeDocument/2006/relationships/image" Target="../media/image287.svg"/><Relationship Id="rId32" Type="http://schemas.openxmlformats.org/officeDocument/2006/relationships/image" Target="../media/image308.png"/><Relationship Id="rId53" Type="http://schemas.openxmlformats.org/officeDocument/2006/relationships/image" Target="../media/image329.svg"/><Relationship Id="rId74" Type="http://schemas.openxmlformats.org/officeDocument/2006/relationships/image" Target="../media/image350.png"/><Relationship Id="rId128" Type="http://schemas.openxmlformats.org/officeDocument/2006/relationships/image" Target="../media/image404.png"/><Relationship Id="rId149" Type="http://schemas.openxmlformats.org/officeDocument/2006/relationships/image" Target="../media/image425.svg"/><Relationship Id="rId5" Type="http://schemas.openxmlformats.org/officeDocument/2006/relationships/image" Target="../media/image281.svg"/><Relationship Id="rId95" Type="http://schemas.openxmlformats.org/officeDocument/2006/relationships/image" Target="../media/image371.svg"/><Relationship Id="rId160" Type="http://schemas.openxmlformats.org/officeDocument/2006/relationships/image" Target="../media/image436.png"/><Relationship Id="rId181" Type="http://schemas.openxmlformats.org/officeDocument/2006/relationships/image" Target="../media/image457.svg"/><Relationship Id="rId22" Type="http://schemas.openxmlformats.org/officeDocument/2006/relationships/image" Target="../media/image298.png"/><Relationship Id="rId43" Type="http://schemas.openxmlformats.org/officeDocument/2006/relationships/image" Target="../media/image319.svg"/><Relationship Id="rId64" Type="http://schemas.openxmlformats.org/officeDocument/2006/relationships/image" Target="../media/image340.png"/><Relationship Id="rId118" Type="http://schemas.openxmlformats.org/officeDocument/2006/relationships/image" Target="../media/image394.png"/><Relationship Id="rId139" Type="http://schemas.openxmlformats.org/officeDocument/2006/relationships/image" Target="../media/image415.svg"/><Relationship Id="rId85" Type="http://schemas.openxmlformats.org/officeDocument/2006/relationships/image" Target="../media/image361.svg"/><Relationship Id="rId150" Type="http://schemas.openxmlformats.org/officeDocument/2006/relationships/image" Target="../media/image426.png"/><Relationship Id="rId171" Type="http://schemas.openxmlformats.org/officeDocument/2006/relationships/image" Target="../media/image447.svg"/><Relationship Id="rId192" Type="http://schemas.openxmlformats.org/officeDocument/2006/relationships/image" Target="../media/image468.png"/><Relationship Id="rId12" Type="http://schemas.openxmlformats.org/officeDocument/2006/relationships/image" Target="../media/image288.png"/><Relationship Id="rId33" Type="http://schemas.openxmlformats.org/officeDocument/2006/relationships/image" Target="../media/image309.svg"/><Relationship Id="rId108" Type="http://schemas.openxmlformats.org/officeDocument/2006/relationships/image" Target="../media/image384.png"/><Relationship Id="rId129" Type="http://schemas.openxmlformats.org/officeDocument/2006/relationships/image" Target="../media/image405.svg"/><Relationship Id="rId54" Type="http://schemas.openxmlformats.org/officeDocument/2006/relationships/image" Target="../media/image330.png"/><Relationship Id="rId75" Type="http://schemas.openxmlformats.org/officeDocument/2006/relationships/image" Target="../media/image351.svg"/><Relationship Id="rId96" Type="http://schemas.openxmlformats.org/officeDocument/2006/relationships/image" Target="../media/image372.png"/><Relationship Id="rId140" Type="http://schemas.openxmlformats.org/officeDocument/2006/relationships/image" Target="../media/image416.png"/><Relationship Id="rId161" Type="http://schemas.openxmlformats.org/officeDocument/2006/relationships/image" Target="../media/image437.svg"/><Relationship Id="rId182" Type="http://schemas.openxmlformats.org/officeDocument/2006/relationships/image" Target="../media/image458.png"/><Relationship Id="rId6" Type="http://schemas.openxmlformats.org/officeDocument/2006/relationships/image" Target="../media/image282.png"/><Relationship Id="rId23" Type="http://schemas.openxmlformats.org/officeDocument/2006/relationships/image" Target="../media/image299.svg"/><Relationship Id="rId119" Type="http://schemas.openxmlformats.org/officeDocument/2006/relationships/image" Target="../media/image395.svg"/><Relationship Id="rId44" Type="http://schemas.openxmlformats.org/officeDocument/2006/relationships/image" Target="../media/image320.png"/><Relationship Id="rId65" Type="http://schemas.openxmlformats.org/officeDocument/2006/relationships/image" Target="../media/image341.svg"/><Relationship Id="rId86" Type="http://schemas.openxmlformats.org/officeDocument/2006/relationships/image" Target="../media/image362.png"/><Relationship Id="rId130" Type="http://schemas.openxmlformats.org/officeDocument/2006/relationships/image" Target="../media/image406.png"/><Relationship Id="rId151" Type="http://schemas.openxmlformats.org/officeDocument/2006/relationships/image" Target="../media/image427.svg"/><Relationship Id="rId172" Type="http://schemas.openxmlformats.org/officeDocument/2006/relationships/image" Target="../media/image448.png"/><Relationship Id="rId193" Type="http://schemas.openxmlformats.org/officeDocument/2006/relationships/image" Target="../media/image469.svg"/><Relationship Id="rId13" Type="http://schemas.openxmlformats.org/officeDocument/2006/relationships/image" Target="../media/image289.svg"/><Relationship Id="rId109" Type="http://schemas.openxmlformats.org/officeDocument/2006/relationships/image" Target="../media/image385.svg"/><Relationship Id="rId34" Type="http://schemas.openxmlformats.org/officeDocument/2006/relationships/image" Target="../media/image310.png"/><Relationship Id="rId55" Type="http://schemas.openxmlformats.org/officeDocument/2006/relationships/image" Target="../media/image331.svg"/><Relationship Id="rId76" Type="http://schemas.openxmlformats.org/officeDocument/2006/relationships/image" Target="../media/image352.png"/><Relationship Id="rId97" Type="http://schemas.openxmlformats.org/officeDocument/2006/relationships/image" Target="../media/image373.svg"/><Relationship Id="rId120" Type="http://schemas.openxmlformats.org/officeDocument/2006/relationships/image" Target="../media/image396.png"/><Relationship Id="rId141" Type="http://schemas.openxmlformats.org/officeDocument/2006/relationships/image" Target="../media/image417.svg"/><Relationship Id="rId7" Type="http://schemas.openxmlformats.org/officeDocument/2006/relationships/image" Target="../media/image283.svg"/><Relationship Id="rId71" Type="http://schemas.openxmlformats.org/officeDocument/2006/relationships/image" Target="../media/image347.svg"/><Relationship Id="rId92" Type="http://schemas.openxmlformats.org/officeDocument/2006/relationships/image" Target="../media/image368.png"/><Relationship Id="rId162" Type="http://schemas.openxmlformats.org/officeDocument/2006/relationships/image" Target="../media/image438.png"/><Relationship Id="rId183" Type="http://schemas.openxmlformats.org/officeDocument/2006/relationships/image" Target="../media/image459.svg"/><Relationship Id="rId2" Type="http://schemas.openxmlformats.org/officeDocument/2006/relationships/image" Target="../media/image278.png"/><Relationship Id="rId29" Type="http://schemas.openxmlformats.org/officeDocument/2006/relationships/image" Target="../media/image305.svg"/><Relationship Id="rId24" Type="http://schemas.openxmlformats.org/officeDocument/2006/relationships/image" Target="../media/image300.png"/><Relationship Id="rId40" Type="http://schemas.openxmlformats.org/officeDocument/2006/relationships/image" Target="../media/image316.png"/><Relationship Id="rId45" Type="http://schemas.openxmlformats.org/officeDocument/2006/relationships/image" Target="../media/image321.svg"/><Relationship Id="rId66" Type="http://schemas.openxmlformats.org/officeDocument/2006/relationships/image" Target="../media/image342.png"/><Relationship Id="rId87" Type="http://schemas.openxmlformats.org/officeDocument/2006/relationships/image" Target="../media/image363.svg"/><Relationship Id="rId110" Type="http://schemas.openxmlformats.org/officeDocument/2006/relationships/image" Target="../media/image386.png"/><Relationship Id="rId115" Type="http://schemas.openxmlformats.org/officeDocument/2006/relationships/image" Target="../media/image391.svg"/><Relationship Id="rId131" Type="http://schemas.openxmlformats.org/officeDocument/2006/relationships/image" Target="../media/image407.svg"/><Relationship Id="rId136" Type="http://schemas.openxmlformats.org/officeDocument/2006/relationships/image" Target="../media/image412.png"/><Relationship Id="rId157" Type="http://schemas.openxmlformats.org/officeDocument/2006/relationships/image" Target="../media/image433.svg"/><Relationship Id="rId178" Type="http://schemas.openxmlformats.org/officeDocument/2006/relationships/image" Target="../media/image454.png"/><Relationship Id="rId61" Type="http://schemas.openxmlformats.org/officeDocument/2006/relationships/image" Target="../media/image337.svg"/><Relationship Id="rId82" Type="http://schemas.openxmlformats.org/officeDocument/2006/relationships/image" Target="../media/image358.png"/><Relationship Id="rId152" Type="http://schemas.openxmlformats.org/officeDocument/2006/relationships/image" Target="../media/image428.png"/><Relationship Id="rId173" Type="http://schemas.openxmlformats.org/officeDocument/2006/relationships/image" Target="../media/image449.svg"/><Relationship Id="rId194" Type="http://schemas.openxmlformats.org/officeDocument/2006/relationships/image" Target="../media/image470.png"/><Relationship Id="rId19" Type="http://schemas.openxmlformats.org/officeDocument/2006/relationships/image" Target="../media/image295.svg"/><Relationship Id="rId14" Type="http://schemas.openxmlformats.org/officeDocument/2006/relationships/image" Target="../media/image290.png"/><Relationship Id="rId30" Type="http://schemas.openxmlformats.org/officeDocument/2006/relationships/image" Target="../media/image306.png"/><Relationship Id="rId35" Type="http://schemas.openxmlformats.org/officeDocument/2006/relationships/image" Target="../media/image311.svg"/><Relationship Id="rId56" Type="http://schemas.openxmlformats.org/officeDocument/2006/relationships/image" Target="../media/image332.png"/><Relationship Id="rId77" Type="http://schemas.openxmlformats.org/officeDocument/2006/relationships/image" Target="../media/image353.svg"/><Relationship Id="rId100" Type="http://schemas.openxmlformats.org/officeDocument/2006/relationships/image" Target="../media/image376.png"/><Relationship Id="rId105" Type="http://schemas.openxmlformats.org/officeDocument/2006/relationships/image" Target="../media/image381.svg"/><Relationship Id="rId126" Type="http://schemas.openxmlformats.org/officeDocument/2006/relationships/image" Target="../media/image402.png"/><Relationship Id="rId147" Type="http://schemas.openxmlformats.org/officeDocument/2006/relationships/image" Target="../media/image423.svg"/><Relationship Id="rId168" Type="http://schemas.openxmlformats.org/officeDocument/2006/relationships/image" Target="../media/image444.png"/><Relationship Id="rId8" Type="http://schemas.openxmlformats.org/officeDocument/2006/relationships/image" Target="../media/image284.png"/><Relationship Id="rId51" Type="http://schemas.openxmlformats.org/officeDocument/2006/relationships/image" Target="../media/image327.svg"/><Relationship Id="rId72" Type="http://schemas.openxmlformats.org/officeDocument/2006/relationships/image" Target="../media/image348.png"/><Relationship Id="rId93" Type="http://schemas.openxmlformats.org/officeDocument/2006/relationships/image" Target="../media/image369.svg"/><Relationship Id="rId98" Type="http://schemas.openxmlformats.org/officeDocument/2006/relationships/image" Target="../media/image374.png"/><Relationship Id="rId121" Type="http://schemas.openxmlformats.org/officeDocument/2006/relationships/image" Target="../media/image397.svg"/><Relationship Id="rId142" Type="http://schemas.openxmlformats.org/officeDocument/2006/relationships/image" Target="../media/image418.png"/><Relationship Id="rId163" Type="http://schemas.openxmlformats.org/officeDocument/2006/relationships/image" Target="../media/image439.svg"/><Relationship Id="rId184" Type="http://schemas.openxmlformats.org/officeDocument/2006/relationships/image" Target="../media/image460.png"/><Relationship Id="rId189" Type="http://schemas.openxmlformats.org/officeDocument/2006/relationships/image" Target="../media/image465.svg"/><Relationship Id="rId3" Type="http://schemas.openxmlformats.org/officeDocument/2006/relationships/image" Target="../media/image279.svg"/><Relationship Id="rId25" Type="http://schemas.openxmlformats.org/officeDocument/2006/relationships/image" Target="../media/image301.svg"/><Relationship Id="rId46" Type="http://schemas.openxmlformats.org/officeDocument/2006/relationships/image" Target="../media/image322.png"/><Relationship Id="rId67" Type="http://schemas.openxmlformats.org/officeDocument/2006/relationships/image" Target="../media/image343.svg"/><Relationship Id="rId116" Type="http://schemas.openxmlformats.org/officeDocument/2006/relationships/image" Target="../media/image392.png"/><Relationship Id="rId137" Type="http://schemas.openxmlformats.org/officeDocument/2006/relationships/image" Target="../media/image413.svg"/><Relationship Id="rId158" Type="http://schemas.openxmlformats.org/officeDocument/2006/relationships/image" Target="../media/image434.png"/><Relationship Id="rId20" Type="http://schemas.openxmlformats.org/officeDocument/2006/relationships/image" Target="../media/image296.png"/><Relationship Id="rId41" Type="http://schemas.openxmlformats.org/officeDocument/2006/relationships/image" Target="../media/image317.svg"/><Relationship Id="rId62" Type="http://schemas.openxmlformats.org/officeDocument/2006/relationships/image" Target="../media/image338.png"/><Relationship Id="rId83" Type="http://schemas.openxmlformats.org/officeDocument/2006/relationships/image" Target="../media/image359.svg"/><Relationship Id="rId88" Type="http://schemas.openxmlformats.org/officeDocument/2006/relationships/image" Target="../media/image364.png"/><Relationship Id="rId111" Type="http://schemas.openxmlformats.org/officeDocument/2006/relationships/image" Target="../media/image387.svg"/><Relationship Id="rId132" Type="http://schemas.openxmlformats.org/officeDocument/2006/relationships/image" Target="../media/image408.png"/><Relationship Id="rId153" Type="http://schemas.openxmlformats.org/officeDocument/2006/relationships/image" Target="../media/image429.svg"/><Relationship Id="rId174" Type="http://schemas.openxmlformats.org/officeDocument/2006/relationships/image" Target="../media/image450.png"/><Relationship Id="rId179" Type="http://schemas.openxmlformats.org/officeDocument/2006/relationships/image" Target="../media/image455.svg"/><Relationship Id="rId195" Type="http://schemas.openxmlformats.org/officeDocument/2006/relationships/image" Target="../media/image471.svg"/><Relationship Id="rId190" Type="http://schemas.openxmlformats.org/officeDocument/2006/relationships/image" Target="../media/image466.png"/><Relationship Id="rId15" Type="http://schemas.openxmlformats.org/officeDocument/2006/relationships/image" Target="../media/image291.svg"/><Relationship Id="rId36" Type="http://schemas.openxmlformats.org/officeDocument/2006/relationships/image" Target="../media/image312.png"/><Relationship Id="rId57" Type="http://schemas.openxmlformats.org/officeDocument/2006/relationships/image" Target="../media/image333.svg"/><Relationship Id="rId106" Type="http://schemas.openxmlformats.org/officeDocument/2006/relationships/image" Target="../media/image382.png"/><Relationship Id="rId127" Type="http://schemas.openxmlformats.org/officeDocument/2006/relationships/image" Target="../media/image403.svg"/><Relationship Id="rId10" Type="http://schemas.openxmlformats.org/officeDocument/2006/relationships/image" Target="../media/image286.png"/><Relationship Id="rId31" Type="http://schemas.openxmlformats.org/officeDocument/2006/relationships/image" Target="../media/image307.svg"/><Relationship Id="rId52" Type="http://schemas.openxmlformats.org/officeDocument/2006/relationships/image" Target="../media/image328.png"/><Relationship Id="rId73" Type="http://schemas.openxmlformats.org/officeDocument/2006/relationships/image" Target="../media/image349.svg"/><Relationship Id="rId78" Type="http://schemas.openxmlformats.org/officeDocument/2006/relationships/image" Target="../media/image354.png"/><Relationship Id="rId94" Type="http://schemas.openxmlformats.org/officeDocument/2006/relationships/image" Target="../media/image370.png"/><Relationship Id="rId99" Type="http://schemas.openxmlformats.org/officeDocument/2006/relationships/image" Target="../media/image375.svg"/><Relationship Id="rId101" Type="http://schemas.openxmlformats.org/officeDocument/2006/relationships/image" Target="../media/image377.svg"/><Relationship Id="rId122" Type="http://schemas.openxmlformats.org/officeDocument/2006/relationships/image" Target="../media/image398.png"/><Relationship Id="rId143" Type="http://schemas.openxmlformats.org/officeDocument/2006/relationships/image" Target="../media/image419.svg"/><Relationship Id="rId148" Type="http://schemas.openxmlformats.org/officeDocument/2006/relationships/image" Target="../media/image424.png"/><Relationship Id="rId164" Type="http://schemas.openxmlformats.org/officeDocument/2006/relationships/image" Target="../media/image440.png"/><Relationship Id="rId169" Type="http://schemas.openxmlformats.org/officeDocument/2006/relationships/image" Target="../media/image445.svg"/><Relationship Id="rId185" Type="http://schemas.openxmlformats.org/officeDocument/2006/relationships/image" Target="../media/image461.svg"/><Relationship Id="rId4" Type="http://schemas.openxmlformats.org/officeDocument/2006/relationships/image" Target="../media/image280.png"/><Relationship Id="rId9" Type="http://schemas.openxmlformats.org/officeDocument/2006/relationships/image" Target="../media/image285.svg"/><Relationship Id="rId180" Type="http://schemas.openxmlformats.org/officeDocument/2006/relationships/image" Target="../media/image456.png"/><Relationship Id="rId26" Type="http://schemas.openxmlformats.org/officeDocument/2006/relationships/image" Target="../media/image302.png"/><Relationship Id="rId47" Type="http://schemas.openxmlformats.org/officeDocument/2006/relationships/image" Target="../media/image323.svg"/><Relationship Id="rId68" Type="http://schemas.openxmlformats.org/officeDocument/2006/relationships/image" Target="../media/image344.png"/><Relationship Id="rId89" Type="http://schemas.openxmlformats.org/officeDocument/2006/relationships/image" Target="../media/image365.svg"/><Relationship Id="rId112" Type="http://schemas.openxmlformats.org/officeDocument/2006/relationships/image" Target="../media/image388.png"/><Relationship Id="rId133" Type="http://schemas.openxmlformats.org/officeDocument/2006/relationships/image" Target="../media/image409.svg"/><Relationship Id="rId154" Type="http://schemas.openxmlformats.org/officeDocument/2006/relationships/image" Target="../media/image430.png"/><Relationship Id="rId175" Type="http://schemas.openxmlformats.org/officeDocument/2006/relationships/image" Target="../media/image451.svg"/><Relationship Id="rId196" Type="http://schemas.openxmlformats.org/officeDocument/2006/relationships/image" Target="../media/image472.png"/><Relationship Id="rId16" Type="http://schemas.openxmlformats.org/officeDocument/2006/relationships/image" Target="../media/image292.png"/><Relationship Id="rId37" Type="http://schemas.openxmlformats.org/officeDocument/2006/relationships/image" Target="../media/image313.svg"/><Relationship Id="rId58" Type="http://schemas.openxmlformats.org/officeDocument/2006/relationships/image" Target="../media/image334.png"/><Relationship Id="rId79" Type="http://schemas.openxmlformats.org/officeDocument/2006/relationships/image" Target="../media/image355.svg"/><Relationship Id="rId102" Type="http://schemas.openxmlformats.org/officeDocument/2006/relationships/image" Target="../media/image378.png"/><Relationship Id="rId123" Type="http://schemas.openxmlformats.org/officeDocument/2006/relationships/image" Target="../media/image399.svg"/><Relationship Id="rId144" Type="http://schemas.openxmlformats.org/officeDocument/2006/relationships/image" Target="../media/image420.png"/><Relationship Id="rId90" Type="http://schemas.openxmlformats.org/officeDocument/2006/relationships/image" Target="../media/image366.png"/><Relationship Id="rId165" Type="http://schemas.openxmlformats.org/officeDocument/2006/relationships/image" Target="../media/image441.svg"/><Relationship Id="rId186" Type="http://schemas.openxmlformats.org/officeDocument/2006/relationships/image" Target="../media/image462.png"/><Relationship Id="rId27" Type="http://schemas.openxmlformats.org/officeDocument/2006/relationships/image" Target="../media/image303.svg"/><Relationship Id="rId48" Type="http://schemas.openxmlformats.org/officeDocument/2006/relationships/image" Target="../media/image324.png"/><Relationship Id="rId69" Type="http://schemas.openxmlformats.org/officeDocument/2006/relationships/image" Target="../media/image345.svg"/><Relationship Id="rId113" Type="http://schemas.openxmlformats.org/officeDocument/2006/relationships/image" Target="../media/image389.svg"/><Relationship Id="rId134" Type="http://schemas.openxmlformats.org/officeDocument/2006/relationships/image" Target="../media/image410.png"/><Relationship Id="rId80" Type="http://schemas.openxmlformats.org/officeDocument/2006/relationships/image" Target="../media/image356.png"/><Relationship Id="rId155" Type="http://schemas.openxmlformats.org/officeDocument/2006/relationships/image" Target="../media/image431.svg"/><Relationship Id="rId176" Type="http://schemas.openxmlformats.org/officeDocument/2006/relationships/image" Target="../media/image452.png"/><Relationship Id="rId197" Type="http://schemas.openxmlformats.org/officeDocument/2006/relationships/image" Target="../media/image473.svg"/><Relationship Id="rId17" Type="http://schemas.openxmlformats.org/officeDocument/2006/relationships/image" Target="../media/image293.svg"/><Relationship Id="rId38" Type="http://schemas.openxmlformats.org/officeDocument/2006/relationships/image" Target="../media/image314.png"/><Relationship Id="rId59" Type="http://schemas.openxmlformats.org/officeDocument/2006/relationships/image" Target="../media/image335.svg"/><Relationship Id="rId103" Type="http://schemas.openxmlformats.org/officeDocument/2006/relationships/image" Target="../media/image379.svg"/><Relationship Id="rId124" Type="http://schemas.openxmlformats.org/officeDocument/2006/relationships/image" Target="../media/image400.png"/><Relationship Id="rId70" Type="http://schemas.openxmlformats.org/officeDocument/2006/relationships/image" Target="../media/image346.png"/><Relationship Id="rId91" Type="http://schemas.openxmlformats.org/officeDocument/2006/relationships/image" Target="../media/image367.svg"/><Relationship Id="rId145" Type="http://schemas.openxmlformats.org/officeDocument/2006/relationships/image" Target="../media/image421.svg"/><Relationship Id="rId166" Type="http://schemas.openxmlformats.org/officeDocument/2006/relationships/image" Target="../media/image442.png"/><Relationship Id="rId187" Type="http://schemas.openxmlformats.org/officeDocument/2006/relationships/image" Target="../media/image463.svg"/><Relationship Id="rId1" Type="http://schemas.openxmlformats.org/officeDocument/2006/relationships/slideLayout" Target="../slideLayouts/slideLayout19.xml"/><Relationship Id="rId28" Type="http://schemas.openxmlformats.org/officeDocument/2006/relationships/image" Target="../media/image304.png"/><Relationship Id="rId49" Type="http://schemas.openxmlformats.org/officeDocument/2006/relationships/image" Target="../media/image325.svg"/><Relationship Id="rId114" Type="http://schemas.openxmlformats.org/officeDocument/2006/relationships/image" Target="../media/image390.png"/><Relationship Id="rId60" Type="http://schemas.openxmlformats.org/officeDocument/2006/relationships/image" Target="../media/image336.png"/><Relationship Id="rId81" Type="http://schemas.openxmlformats.org/officeDocument/2006/relationships/image" Target="../media/image357.svg"/><Relationship Id="rId135" Type="http://schemas.openxmlformats.org/officeDocument/2006/relationships/image" Target="../media/image411.svg"/><Relationship Id="rId156" Type="http://schemas.openxmlformats.org/officeDocument/2006/relationships/image" Target="../media/image432.png"/><Relationship Id="rId177" Type="http://schemas.openxmlformats.org/officeDocument/2006/relationships/image" Target="../media/image453.svg"/><Relationship Id="rId18" Type="http://schemas.openxmlformats.org/officeDocument/2006/relationships/image" Target="../media/image294.png"/><Relationship Id="rId39" Type="http://schemas.openxmlformats.org/officeDocument/2006/relationships/image" Target="../media/image315.svg"/><Relationship Id="rId50" Type="http://schemas.openxmlformats.org/officeDocument/2006/relationships/image" Target="../media/image326.png"/><Relationship Id="rId104" Type="http://schemas.openxmlformats.org/officeDocument/2006/relationships/image" Target="../media/image380.png"/><Relationship Id="rId125" Type="http://schemas.openxmlformats.org/officeDocument/2006/relationships/image" Target="../media/image401.svg"/><Relationship Id="rId146" Type="http://schemas.openxmlformats.org/officeDocument/2006/relationships/image" Target="../media/image422.png"/><Relationship Id="rId167" Type="http://schemas.openxmlformats.org/officeDocument/2006/relationships/image" Target="../media/image443.svg"/><Relationship Id="rId188" Type="http://schemas.openxmlformats.org/officeDocument/2006/relationships/image" Target="../media/image4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LS Central performance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under the hood</a:t>
            </a:r>
            <a:endParaRPr lang="en-IS">
              <a:latin typeface="Segoe UI"/>
              <a:cs typeface="Segoe U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F3F3E-219B-0E23-B93E-0186F0609F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599" y="4678876"/>
            <a:ext cx="5369472" cy="15549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/>
              <a:t>Bjarki Hall</a:t>
            </a:r>
          </a:p>
          <a:p>
            <a:pPr>
              <a:lnSpc>
                <a:spcPct val="100000"/>
              </a:lnSpc>
            </a:pPr>
            <a:r>
              <a:rPr lang="en-US" sz="2400"/>
              <a:t>Vlad </a:t>
            </a:r>
            <a:r>
              <a:rPr lang="en-US" sz="2400" err="1"/>
              <a:t>Jacota</a:t>
            </a:r>
            <a:endParaRPr lang="en-US" sz="2400"/>
          </a:p>
          <a:p>
            <a:pPr>
              <a:lnSpc>
                <a:spcPct val="100000"/>
              </a:lnSpc>
            </a:pPr>
            <a:r>
              <a:rPr lang="en-US" sz="2400"/>
              <a:t>Hilmar Vilhjalmsson</a:t>
            </a:r>
            <a:endParaRPr lang="en-IS" sz="2400"/>
          </a:p>
          <a:p>
            <a:pPr>
              <a:lnSpc>
                <a:spcPct val="100000"/>
              </a:lnSpc>
            </a:pPr>
            <a:endParaRPr lang="en-IS" sz="240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7927993-1197-7B97-C396-B79B6DA08891}"/>
              </a:ext>
            </a:extLst>
          </p:cNvPr>
          <p:cNvSpPr txBox="1">
            <a:spLocks/>
          </p:cNvSpPr>
          <p:nvPr/>
        </p:nvSpPr>
        <p:spPr>
          <a:xfrm>
            <a:off x="2793428" y="4678877"/>
            <a:ext cx="3144643" cy="155498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351C5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en-IS" sz="2400"/>
          </a:p>
        </p:txBody>
      </p:sp>
    </p:spTree>
    <p:extLst>
      <p:ext uri="{BB962C8B-B14F-4D97-AF65-F5344CB8AC3E}">
        <p14:creationId xmlns:p14="http://schemas.microsoft.com/office/powerpoint/2010/main" val="193140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D0F7-4CCC-7EF5-65A5-F9C81567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2416160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Tooling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EF59A-239A-C13B-505F-46DCAECBDC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049101"/>
            <a:ext cx="6877740" cy="831850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for monitoring and debugging</a:t>
            </a:r>
          </a:p>
        </p:txBody>
      </p:sp>
    </p:spTree>
    <p:extLst>
      <p:ext uri="{BB962C8B-B14F-4D97-AF65-F5344CB8AC3E}">
        <p14:creationId xmlns:p14="http://schemas.microsoft.com/office/powerpoint/2010/main" val="286547564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1475656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We run compilation, code-analysis, and auto-tests (unit/integration) for: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LS Central (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A</a:t>
            </a: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,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Segoe UI"/>
                <a:cs typeface="Segoe UI"/>
              </a:rPr>
              <a:t>B</a:t>
            </a: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), POS Client (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Segoe UI"/>
                <a:cs typeface="Segoe UI"/>
              </a:rPr>
              <a:t>C</a:t>
            </a: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) and the automation tool itself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We run full (end-to-end) tests against: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LS Central (on-prem w. Demo Data) and Standalone POS Client (</a:t>
            </a:r>
            <a:r>
              <a:rPr lang="en-US">
                <a:solidFill>
                  <a:schemeClr val="accent3">
                    <a:lumMod val="75000"/>
                  </a:schemeClr>
                </a:solidFill>
                <a:latin typeface="Segoe UI"/>
                <a:cs typeface="Segoe UI"/>
              </a:rPr>
              <a:t>D</a:t>
            </a: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)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Pipelines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281EF-170B-DD2E-B373-83863DA08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3" r="990" b="2591"/>
          <a:stretch/>
        </p:blipFill>
        <p:spPr>
          <a:xfrm>
            <a:off x="0" y="2890071"/>
            <a:ext cx="10323320" cy="36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44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C16DA7-5FFF-C1F1-6209-BAAC0B115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DBD8AA-72EC-4FE7-0734-43BCB2E0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Browser tools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C4D8-CF79-2074-3652-7148FC94F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03" y="1348732"/>
            <a:ext cx="3590356" cy="459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46289-20F5-C747-3B90-F4F07E44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603" y="3639186"/>
            <a:ext cx="3115081" cy="284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C5113-FC08-ABA2-7DF7-A08EF9625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119" y="1348732"/>
            <a:ext cx="3135200" cy="2290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1ABDB-0AD2-54EF-628A-2668B3CB1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023" y="435701"/>
            <a:ext cx="6848475" cy="74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1D0ED-55DE-11EB-DB04-5AFF90C21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03" y="800823"/>
            <a:ext cx="2817023" cy="4138654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C487FDC-3D00-D2A8-3D5B-DD32D0975C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0" r="5517"/>
          <a:stretch/>
        </p:blipFill>
        <p:spPr>
          <a:xfrm>
            <a:off x="9956159" y="1177996"/>
            <a:ext cx="2162339" cy="2386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45D29C-CA59-336F-E2B1-852E2505B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147" y="54291"/>
            <a:ext cx="7306408" cy="3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70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4FBAF06F-823C-3151-16B2-1DDC35B0CD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591"/>
          <a:stretch/>
        </p:blipFill>
        <p:spPr>
          <a:xfrm>
            <a:off x="442376" y="1710037"/>
            <a:ext cx="5989198" cy="4063484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0" y="989570"/>
            <a:ext cx="5318049" cy="566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Collect data sent to/from Server</a:t>
            </a:r>
          </a:p>
          <a:p>
            <a:pPr marL="0" indent="0">
              <a:buNone/>
            </a:pPr>
            <a:r>
              <a:rPr lang="en-US"/>
              <a:t>Replay the recording to debug/fix</a:t>
            </a:r>
          </a:p>
          <a:p>
            <a:pPr marL="0" indent="0">
              <a:buNone/>
            </a:pPr>
            <a:r>
              <a:rPr lang="en-US"/>
              <a:t>Contains metadata and timings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Add &amp;ls-record to URL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Execute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Press </a:t>
            </a:r>
            <a:r>
              <a:rPr lang="en-US" err="1"/>
              <a:t>Alt+R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/>
              <a:t>Diagnostics: Data recording</a:t>
            </a:r>
          </a:p>
        </p:txBody>
      </p:sp>
    </p:spTree>
    <p:extLst>
      <p:ext uri="{BB962C8B-B14F-4D97-AF65-F5344CB8AC3E}">
        <p14:creationId xmlns:p14="http://schemas.microsoft.com/office/powerpoint/2010/main" val="308877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894255" cy="536948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Sometimes the web browser has: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Metadata/warnings/errors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These are not logged in AL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Optionally enable more extensive client logging: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Server communication</a:t>
            </a:r>
          </a:p>
          <a:p>
            <a:pPr lvl="2"/>
            <a:r>
              <a:rPr lang="en-US" sz="1600">
                <a:solidFill>
                  <a:schemeClr val="tx1"/>
                </a:solidFill>
                <a:latin typeface="Segoe UI"/>
                <a:cs typeface="Segoe UI"/>
              </a:rPr>
              <a:t>Add &amp;ls-</a:t>
            </a:r>
            <a:r>
              <a:rPr lang="en-US" sz="1600" err="1">
                <a:solidFill>
                  <a:schemeClr val="tx1"/>
                </a:solidFill>
                <a:latin typeface="Segoe UI"/>
                <a:cs typeface="Segoe UI"/>
              </a:rPr>
              <a:t>logstr</a:t>
            </a:r>
            <a:r>
              <a:rPr lang="en-US" sz="1600">
                <a:solidFill>
                  <a:schemeClr val="tx1"/>
                </a:solidFill>
                <a:latin typeface="Segoe UI"/>
                <a:cs typeface="Segoe UI"/>
              </a:rPr>
              <a:t>=1 to URL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And more (Dual Display, Web Templates, …)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F12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Console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Right-click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Save as (.log file)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pPr lvl="1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Diagnostics: Client log</a:t>
            </a:r>
            <a:endParaRPr lang="en-US" sz="3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0BA2E1-DCDF-F35E-5C37-AE6B6921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3" r="32872" b="2"/>
          <a:stretch/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80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77EF3-BC03-5786-865E-7524D8223A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/>
              <a:t>Diagnostics: Network error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Performance regressions/errors?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Big files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Slow network connection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Waterfall requests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File not found (404)</a:t>
            </a: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F12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Network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Record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Export Har (.</a:t>
            </a:r>
            <a:r>
              <a:rPr lang="en-US" err="1">
                <a:solidFill>
                  <a:schemeClr val="bg1"/>
                </a:solidFill>
                <a:latin typeface="Segoe UI"/>
                <a:cs typeface="Segoe UI"/>
              </a:rPr>
              <a:t>har</a:t>
            </a: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C1D91-B87B-C6F3-BD8C-398B0217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130" y="0"/>
            <a:ext cx="5898078" cy="2038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7EDF0-6F93-8C7D-36FC-5ABB5C7B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323" y="2038159"/>
            <a:ext cx="6382885" cy="48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Client vs. Server?</a:t>
            </a:r>
          </a:p>
          <a:p>
            <a:pPr marL="0" indent="0">
              <a:buNone/>
            </a:pPr>
            <a:r>
              <a:rPr lang="en-US" err="1"/>
              <a:t>Flamechart</a:t>
            </a:r>
            <a:endParaRPr lang="en-US"/>
          </a:p>
          <a:p>
            <a:pPr marL="0" indent="0">
              <a:buNone/>
            </a:pPr>
            <a:r>
              <a:rPr lang="en-US"/>
              <a:t>Rendering</a:t>
            </a:r>
          </a:p>
          <a:p>
            <a:pPr marL="0" indent="0">
              <a:buNone/>
            </a:pPr>
            <a:r>
              <a:rPr lang="en-US"/>
              <a:t>Screenshots/Video</a:t>
            </a:r>
          </a:p>
          <a:p>
            <a:pPr marL="0" indent="0">
              <a:buNone/>
            </a:pPr>
            <a:r>
              <a:rPr lang="en-US"/>
              <a:t>Memory/CPU load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F12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Performance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Record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Save profile (.</a:t>
            </a:r>
            <a:r>
              <a:rPr lang="en-US" err="1"/>
              <a:t>json</a:t>
            </a:r>
            <a:r>
              <a:rPr lang="en-US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Diagnostics: Client performance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06D6D-5127-D3A0-1492-00A2CB78A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91" y="1744103"/>
            <a:ext cx="5610163" cy="39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Analyze memory leaks</a:t>
            </a:r>
          </a:p>
          <a:p>
            <a:pPr marL="0" indent="0">
              <a:buNone/>
            </a:pPr>
            <a:r>
              <a:rPr lang="en-US"/>
              <a:t>Compare 2 recordings</a:t>
            </a:r>
          </a:p>
          <a:p>
            <a:pPr marL="0" indent="0">
              <a:buNone/>
            </a:pPr>
            <a:r>
              <a:rPr lang="en-US"/>
              <a:t>Where is memory reserved?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F12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Memory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Take Heap snapshot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Save (.</a:t>
            </a:r>
            <a:r>
              <a:rPr lang="en-US" err="1"/>
              <a:t>heapsnapshot</a:t>
            </a:r>
            <a:r>
              <a:rPr lang="en-US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Diagnostics: Client memory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2097AF-D721-2B08-853A-9F802FA9C3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603DA-803D-F925-5CEE-0645D3E85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6" r="16078" b="-1"/>
          <a:stretch/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611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1874" y="932466"/>
            <a:ext cx="10829062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Verbosity (warning/error/tracing)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Performance information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SQL statements, durations, timestamps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Scoped/Timed/Purged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Store/Terminal, Start/End Time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Logging impacts performance</a:t>
            </a:r>
          </a:p>
          <a:p>
            <a:pPr lvl="1"/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Steps to download: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Open “POS Debug Log Setup” page and make sure logging is enabled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Execute steps in POS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Open “POS Debug Log” page and hit Download (.txt)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Quicker approach: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Add &amp;ls-</a:t>
            </a:r>
            <a:r>
              <a:rPr lang="en-US" err="1">
                <a:solidFill>
                  <a:schemeClr val="tx1"/>
                </a:solidFill>
                <a:latin typeface="Segoe UI"/>
                <a:cs typeface="Segoe UI"/>
              </a:rPr>
              <a:t>debuglog</a:t>
            </a: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 to URL, or use POS Command=DEBUGLOG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94" y="232875"/>
            <a:ext cx="9983029" cy="588637"/>
          </a:xfrm>
        </p:spPr>
        <p:txBody>
          <a:bodyPr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Diagnostics: Server log</a:t>
            </a:r>
            <a:endParaRPr lang="en-US" sz="3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7D154-711A-1D53-D2F9-C7922A65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75" y="0"/>
            <a:ext cx="5779325" cy="2736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B6458-1691-E854-8761-23F03C2E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405" y="2656624"/>
            <a:ext cx="6515595" cy="18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Segoe UI"/>
                <a:cs typeface="Segoe UI"/>
              </a:rPr>
              <a:t>Find long-running AL methods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Using In-Client Profiling (Sampling)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Segoe UI"/>
                <a:cs typeface="Segoe UI"/>
              </a:rPr>
              <a:t>Old Steps (while in POS):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Press </a:t>
            </a:r>
            <a:r>
              <a:rPr lang="en-US" err="1">
                <a:solidFill>
                  <a:schemeClr val="bg1"/>
                </a:solidFill>
                <a:latin typeface="Segoe UI"/>
                <a:cs typeface="Segoe UI"/>
              </a:rPr>
              <a:t>Alt+Q+Q</a:t>
            </a: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Search for and open “Performance Profiler”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Pop the window out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Place the windows side by side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Click Start, execute steps, Stop, and Download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Segoe UI"/>
                <a:cs typeface="Segoe UI"/>
              </a:rPr>
              <a:t>Quicker approach: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Add </a:t>
            </a:r>
            <a:r>
              <a:rPr lang="en-US" i="1">
                <a:solidFill>
                  <a:schemeClr val="bg1"/>
                </a:solidFill>
                <a:latin typeface="Segoe UI"/>
                <a:cs typeface="Segoe UI"/>
              </a:rPr>
              <a:t>&amp;ls-</a:t>
            </a:r>
            <a:r>
              <a:rPr lang="en-US" i="1" err="1">
                <a:solidFill>
                  <a:schemeClr val="bg1"/>
                </a:solidFill>
                <a:latin typeface="Segoe UI"/>
                <a:cs typeface="Segoe UI"/>
              </a:rPr>
              <a:t>alprofiler</a:t>
            </a: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 to URL</a:t>
            </a:r>
          </a:p>
          <a:p>
            <a:pPr lvl="2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Segoe UI"/>
                <a:cs typeface="Segoe UI"/>
              </a:rPr>
              <a:t>or use POS command ALPROFILER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Execute steps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Trigger command again to Stop and Download (.</a:t>
            </a:r>
            <a:r>
              <a:rPr lang="en-US" err="1">
                <a:solidFill>
                  <a:schemeClr val="bg1"/>
                </a:solidFill>
                <a:latin typeface="Segoe UI"/>
                <a:cs typeface="Segoe UI"/>
              </a:rPr>
              <a:t>alcpuprofile</a:t>
            </a: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 file)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Diagnostics: Server performance</a:t>
            </a:r>
            <a:endParaRPr lang="en-US" sz="3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A8933-D6B8-0807-6E6D-EA94CE6C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42" y="90032"/>
            <a:ext cx="4497418" cy="297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6887F-4155-1D3F-C90A-B61034B5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613" y="3309402"/>
            <a:ext cx="1848108" cy="419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3BDD7-2E15-D8B4-B0D5-80463B3EA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242" y="3126522"/>
            <a:ext cx="4497418" cy="241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3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384BA7-DA34-0042-26CC-6CF44139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BB0D8A-59E2-63F6-1497-2F08828C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43113"/>
            <a:ext cx="42005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3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A7EDD4-CF49-D888-3135-04ECC7683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581E8-4CB7-C4C2-AD7E-3B8987D6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Instrumentation Profiling (</a:t>
            </a:r>
            <a:r>
              <a:rPr lang="en-US" err="1">
                <a:solidFill>
                  <a:schemeClr val="tx1"/>
                </a:solidFill>
              </a:rPr>
              <a:t>vscode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C1A64-3081-7040-F157-B703EA970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" b="1384"/>
          <a:stretch/>
        </p:blipFill>
        <p:spPr>
          <a:xfrm>
            <a:off x="340291" y="800823"/>
            <a:ext cx="10860660" cy="418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CB00C-5BDD-8AF4-48A4-0A716F799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767" y="3719146"/>
            <a:ext cx="6007233" cy="3138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156CF-9C16-3F93-DA14-97DE2093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353130"/>
            <a:ext cx="6153170" cy="250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329E8-CA75-63CB-5E3B-EEE5A72AA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169" y="57702"/>
            <a:ext cx="4155831" cy="79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B742B-3EFA-4764-3E7C-5639E7B26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244" y="1208061"/>
            <a:ext cx="4100756" cy="14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C581E8-4CB7-C4C2-AD7E-3B8987D6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Tip: </a:t>
            </a:r>
            <a:r>
              <a:rPr lang="en-US" err="1"/>
              <a:t>s</a:t>
            </a:r>
            <a:r>
              <a:rPr lang="en-US" sz="4000" err="1"/>
              <a:t>peedscope.app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3996F8-554D-28A0-0E43-25FB6CFCB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59" y="861060"/>
            <a:ext cx="8860301" cy="5996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36817-191D-BEFE-DC18-B1B5C3FC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284" y="861060"/>
            <a:ext cx="1335602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3901A8-5FE2-E9F8-E70D-4FA70248B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-107"/>
            <a:ext cx="5105400" cy="179856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CD2F1-7434-6957-C653-23DDB2FAB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Sometimes things just “take time”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Not possible to do things in the background (or small steps)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Maybe users should not do much while process is still running?</a:t>
            </a:r>
          </a:p>
          <a:p>
            <a:pPr lvl="1"/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Gradual visual indication/guidance: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“Loading indicator”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Three dots fly over the top of the screen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Happens, X seconds after BC started a task and hasn’t finished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User </a:t>
            </a:r>
            <a:r>
              <a:rPr lang="en-US" b="1">
                <a:solidFill>
                  <a:schemeClr val="tx1"/>
                </a:solidFill>
              </a:rPr>
              <a:t>can</a:t>
            </a:r>
            <a:r>
              <a:rPr lang="en-US">
                <a:solidFill>
                  <a:schemeClr val="tx1"/>
                </a:solidFill>
              </a:rPr>
              <a:t> still interact, but commands are queued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Can be enabled/disabled globally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“Blocked UI”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Buttons/Commands can be marked as “Blocked”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No user interaction (click/keyboard/etc.) allowed until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execution has finished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Can be enabled/disabled globally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E54D26-1046-A690-D1C5-4ECAB6A7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POS perceived performance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E78AF-109A-C9A9-DEA2-2B2825EA6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081"/>
          <a:stretch/>
        </p:blipFill>
        <p:spPr>
          <a:xfrm>
            <a:off x="8204812" y="2796092"/>
            <a:ext cx="3477227" cy="966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117DD6-4627-542E-982C-20BA8C6C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12" y="4952199"/>
            <a:ext cx="2964542" cy="11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2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4D2925-0CA6-B25A-629C-881C83670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accent5"/>
                </a:solidFill>
                <a:latin typeface="Segoe UI"/>
                <a:cs typeface="Segoe UI"/>
              </a:rPr>
              <a:t>POS client is tested in isolation from BC</a:t>
            </a:r>
          </a:p>
          <a:p>
            <a:pPr lvl="1">
              <a:lnSpc>
                <a:spcPct val="100000"/>
              </a:lnSpc>
              <a:buFont typeface="System Font Regular"/>
              <a:buChar char="-"/>
            </a:pPr>
            <a:r>
              <a:rPr lang="en-US" sz="2000">
                <a:solidFill>
                  <a:schemeClr val="bg2"/>
                </a:solidFill>
                <a:latin typeface="Segoe UI"/>
                <a:cs typeface="Segoe UI"/>
              </a:rPr>
              <a:t>And vice versa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accent5"/>
                </a:solidFill>
                <a:latin typeface="Segoe UI"/>
                <a:cs typeface="Segoe UI"/>
              </a:rPr>
              <a:t>Minimal baseline and startup</a:t>
            </a:r>
          </a:p>
          <a:p>
            <a:pPr lvl="1">
              <a:lnSpc>
                <a:spcPct val="100000"/>
              </a:lnSpc>
              <a:buFont typeface="System Font Regular"/>
              <a:buChar char="-"/>
            </a:pPr>
            <a:r>
              <a:rPr lang="en-US" sz="2000">
                <a:solidFill>
                  <a:schemeClr val="bg2"/>
                </a:solidFill>
                <a:latin typeface="Segoe UI"/>
                <a:cs typeface="Segoe UI"/>
              </a:rPr>
              <a:t>Compress client-code, lazy-load data, diff-check, debounce…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accent5"/>
                </a:solidFill>
                <a:latin typeface="Segoe UI"/>
                <a:cs typeface="Segoe UI"/>
              </a:rPr>
              <a:t>Stress-test what </a:t>
            </a:r>
            <a:r>
              <a:rPr lang="en-US" i="1">
                <a:solidFill>
                  <a:schemeClr val="accent5"/>
                </a:solidFill>
                <a:latin typeface="Segoe UI"/>
                <a:cs typeface="Segoe UI"/>
              </a:rPr>
              <a:t>might</a:t>
            </a:r>
            <a:r>
              <a:rPr lang="en-US">
                <a:solidFill>
                  <a:schemeClr val="accent5"/>
                </a:solidFill>
                <a:latin typeface="Segoe UI"/>
                <a:cs typeface="Segoe UI"/>
              </a:rPr>
              <a:t> happen</a:t>
            </a:r>
          </a:p>
          <a:p>
            <a:pPr lvl="1">
              <a:lnSpc>
                <a:spcPct val="100000"/>
              </a:lnSpc>
              <a:buFont typeface="System Font Regular"/>
              <a:buChar char="-"/>
            </a:pPr>
            <a:r>
              <a:rPr lang="en-US" sz="2000">
                <a:solidFill>
                  <a:schemeClr val="bg2"/>
                </a:solidFill>
                <a:latin typeface="Segoe UI"/>
                <a:cs typeface="Segoe UI"/>
              </a:rPr>
              <a:t>How does the POS client handle 500 buttons on a menu? Or a million data grid lines?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accent5"/>
                </a:solidFill>
                <a:latin typeface="Segoe UI"/>
                <a:cs typeface="Segoe UI"/>
              </a:rPr>
              <a:t>Playback recordings where things were slow and measure</a:t>
            </a:r>
          </a:p>
          <a:p>
            <a:pPr lvl="1">
              <a:lnSpc>
                <a:spcPct val="100000"/>
              </a:lnSpc>
              <a:buFont typeface="System Font Regular"/>
              <a:buChar char="-"/>
            </a:pPr>
            <a:r>
              <a:rPr lang="en-US" sz="2000">
                <a:solidFill>
                  <a:schemeClr val="bg2"/>
                </a:solidFill>
                <a:latin typeface="Segoe UI"/>
                <a:cs typeface="Segoe UI"/>
              </a:rPr>
              <a:t>Browsers can profile performance, network requests, memory footprint…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772FBA-5880-BC20-C80C-F0656604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POS client startup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784EA5-6F68-7625-1370-1AA878125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163" y="79524"/>
            <a:ext cx="2315877" cy="2694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9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036299F-F15D-7B4A-31FB-081908E08E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554" r="3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1862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CACF3-D8A0-D644-9BE5-07B860CDF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D0461-CB49-DA63-B1A7-A29418C6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Screenshot comparison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91847-8985-4C3E-A344-6FC2AD3BA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Visual Regression Testing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Keep “valid” screenshots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Segoe UI"/>
                <a:cs typeface="Segoe UI"/>
              </a:rPr>
              <a:t>Catch if text/style changes</a:t>
            </a:r>
          </a:p>
          <a:p>
            <a:pPr lvl="1"/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Diff folder will contain 3 images: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Valid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Invalid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Diff</a:t>
            </a:r>
          </a:p>
          <a:p>
            <a:pPr marL="742950" lvl="1" indent="-285750"/>
            <a:endParaRPr lang="en-US" dirty="0">
              <a:solidFill>
                <a:schemeClr val="tx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Steps to resolve: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Review the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/>
                <a:cs typeface="Segoe UI"/>
              </a:rPr>
              <a:t>Replace old screenshots with new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7CB84-07C3-8A7E-D88A-C7396F3C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334" y="0"/>
            <a:ext cx="6082666" cy="4446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221D9-766D-B25D-B888-1A440FE1E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624" y="4446640"/>
            <a:ext cx="6078376" cy="241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3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664A230-FA84-439A-0321-800BD24917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11484279" cy="542867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solidFill>
                  <a:srgbClr val="F1BE71"/>
                </a:solidFill>
                <a:latin typeface="Segoe UI"/>
                <a:cs typeface="Segoe UI"/>
              </a:rPr>
              <a:t>Unit/Integration/E2E tests report </a:t>
            </a:r>
            <a:r>
              <a:rPr lang="en-US" sz="2400" b="1">
                <a:solidFill>
                  <a:srgbClr val="F1BE71"/>
                </a:solidFill>
                <a:latin typeface="Segoe UI"/>
                <a:cs typeface="Segoe UI"/>
              </a:rPr>
              <a:t>durations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Track durations to see when a test started reliably taking 5x longer to execute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The whole chain can be automated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MS introduced “Page Scripting” for BO in BC 24.0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LS Central has similar internal tool for the POS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AL can be tested in isolation from POS Client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Benchmarks compare single-user execution</a:t>
            </a: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BC Performance Toolkit simulates multi-user scenarios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772FBA-5880-BC20-C80C-F0656604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err="1"/>
              <a:t>Autotests</a:t>
            </a:r>
            <a:endParaRPr lang="en-US" sz="3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89745-B0BE-F64F-E21C-AD85264C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828" y="2113481"/>
            <a:ext cx="4139750" cy="34008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55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38C3F-9847-0746-ABC1-7C7841AC4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Run multiple POS sessions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Easy configuration</a:t>
            </a:r>
            <a:endParaRPr lang="en-US"/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Number of POS terminals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Transactions per minute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Items per transactions</a:t>
            </a:r>
          </a:p>
          <a:p>
            <a:pPr lvl="1"/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Run in pipeline</a:t>
            </a: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82680-0D63-7A72-76E7-30A21908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Central performance toolkit</a:t>
            </a:r>
          </a:p>
        </p:txBody>
      </p:sp>
      <p:pic>
        <p:nvPicPr>
          <p:cNvPr id="4" name="Picture Placeholder 3" descr="A few tools on a keyboard&#10;&#10;Description automatically generated">
            <a:extLst>
              <a:ext uri="{FF2B5EF4-FFF2-40B4-BE49-F238E27FC236}">
                <a16:creationId xmlns:a16="http://schemas.microsoft.com/office/drawing/2014/main" id="{61BDEC30-4856-3C46-4BBE-AD6065A8F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26" r="14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20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D7AF86-9970-33E4-07B3-FAE258D2A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82680-0D63-7A72-76E7-30A21908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Central performance toolkit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38C3F-9847-0746-ABC1-7C7841AC4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Run multiple POS sessions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Easy configuration</a:t>
            </a:r>
            <a:endParaRPr lang="en-US"/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Number of POS terminals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Transactions per minute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Items per transactions</a:t>
            </a:r>
          </a:p>
          <a:p>
            <a:pPr lvl="1"/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Run in pipeline</a:t>
            </a:r>
          </a:p>
          <a:p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Create your own tests</a:t>
            </a: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7DE49-C367-9924-9178-0F7B52E8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986" y="1765195"/>
            <a:ext cx="6591063" cy="2815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E6A03-8DDE-58C4-D558-5A0746F8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571" y="1050851"/>
            <a:ext cx="6402793" cy="5197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6400DA-A517-A8EC-C47C-8C518381C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706" y="2255980"/>
            <a:ext cx="7350531" cy="3203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2F87AF-3F55-8893-C5C8-E4C9BC966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576" y="1852816"/>
            <a:ext cx="7420847" cy="41051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7684D7-F1B9-EA23-3764-1E0622663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192" y="2369109"/>
            <a:ext cx="6667549" cy="2133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F0FD7C-77F8-592A-55FB-ADC475B6F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168" y="1587705"/>
            <a:ext cx="6686599" cy="38290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68A139-07A8-FADE-13BF-74323F4EE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576" y="1633610"/>
            <a:ext cx="7343943" cy="43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3C8EE-C5B4-3401-0E23-BA42F5947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C29B4-5191-5AE7-D7B2-BD8197F6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Telemetry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0E91A-0A78-1A49-7CE0-003B0316C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Analyze customer specific issues</a:t>
            </a:r>
          </a:p>
          <a:p>
            <a:r>
              <a:rPr lang="en-US"/>
              <a:t>Limitations in ISV Telemetry </a:t>
            </a:r>
          </a:p>
          <a:p>
            <a:r>
              <a:rPr lang="en-US"/>
              <a:t>Please give the BC idea your vote</a:t>
            </a:r>
          </a:p>
          <a:p>
            <a:r>
              <a:rPr lang="en-US"/>
              <a:t>Detect performance issues proactively 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2892E-7A46-AF1F-699C-9C23210C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930" y="3034292"/>
            <a:ext cx="8614798" cy="321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94AD2-A087-2535-7460-E3DA0966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827" y="983693"/>
            <a:ext cx="4181506" cy="5262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08590-0933-F90B-FDDB-7A6313283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982" y="2741847"/>
            <a:ext cx="7423627" cy="38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65719F-D73C-50C4-48ED-8D93A24133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Performance in LS Central</a:t>
            </a:r>
            <a:endParaRPr lang="en-US">
              <a:solidFill>
                <a:srgbClr val="F1BE71"/>
              </a:solidFill>
            </a:endParaRP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Introduction</a:t>
            </a:r>
            <a:endParaRPr lang="en-US" sz="2000"/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Tests, diagnostics, debugging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POS Client improvements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Back office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Replenishment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Parallel statement posting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Replacing </a:t>
            </a:r>
            <a:r>
              <a:rPr lang="en-US" sz="2000" err="1">
                <a:latin typeface="Segoe UI"/>
                <a:cs typeface="Segoe UI"/>
              </a:rPr>
              <a:t>PreAction</a:t>
            </a:r>
            <a:r>
              <a:rPr lang="en-US" sz="2000">
                <a:latin typeface="Segoe UI"/>
                <a:cs typeface="Segoe UI"/>
              </a:rPr>
              <a:t> to Timestamp</a:t>
            </a: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Consulting – user stories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84BA7-DA34-0042-26CC-6CF44139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pic>
        <p:nvPicPr>
          <p:cNvPr id="12" name="Picture Placeholder 11" descr="A road with trees around it&#10;&#10;Description automatically generated">
            <a:extLst>
              <a:ext uri="{FF2B5EF4-FFF2-40B4-BE49-F238E27FC236}">
                <a16:creationId xmlns:a16="http://schemas.microsoft.com/office/drawing/2014/main" id="{14582D88-6AE5-CA9E-4122-0885EDD055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9510" b="9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58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BA1363-0F96-A8B0-D1DF-B5FC6C2F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Back office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75D44-6D33-DB69-7696-F9B5B38702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C33FFD-FAB7-7A5A-5366-2B9974D68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548D00-659F-385F-507B-820B4B4642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Performance improvements</a:t>
            </a:r>
          </a:p>
        </p:txBody>
      </p:sp>
    </p:spTree>
    <p:extLst>
      <p:ext uri="{BB962C8B-B14F-4D97-AF65-F5344CB8AC3E}">
        <p14:creationId xmlns:p14="http://schemas.microsoft.com/office/powerpoint/2010/main" val="461652402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87728-9F46-22FB-58FD-CBB6DD31C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Commerce request mgt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Optimized web services for ecommerce</a:t>
            </a:r>
          </a:p>
          <a:p>
            <a:pPr marL="0" indent="0">
              <a:buNone/>
            </a:pPr>
            <a:endParaRPr lang="en-US"/>
          </a:p>
          <a:p>
            <a:endParaRPr lang="en-I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34674F-D615-4B62-47F6-10F549CE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Commerce Server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1CC366-3C0E-3D24-9E48-A86F5609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03" y="1323733"/>
            <a:ext cx="5824580" cy="4224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677CB-90DA-A028-90D2-7E9E16A83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049" y="1533339"/>
            <a:ext cx="6134145" cy="7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D17BB-8FA8-D91D-0186-86D0AF11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24AA77-7915-A9A6-4ABB-4F912E5C8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468315"/>
            <a:ext cx="6638262" cy="5164027"/>
          </a:xfrm>
        </p:spPr>
        <p:txBody>
          <a:bodyPr/>
          <a:lstStyle/>
          <a:p>
            <a:pPr>
              <a:spcBef>
                <a:spcPts val="400"/>
              </a:spcBef>
            </a:pPr>
            <a:endParaRPr lang="en-US" b="1" dirty="0"/>
          </a:p>
          <a:p>
            <a:pPr>
              <a:spcBef>
                <a:spcPts val="400"/>
              </a:spcBef>
            </a:pPr>
            <a:r>
              <a:rPr lang="en-US" b="1" dirty="0"/>
              <a:t>Statement calculation</a:t>
            </a:r>
          </a:p>
          <a:p>
            <a:pPr lvl="1">
              <a:spcBef>
                <a:spcPts val="400"/>
              </a:spcBef>
              <a:buFont typeface="System Font Regular"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70% faster </a:t>
            </a:r>
            <a:r>
              <a:rPr lang="en-US" sz="2000" dirty="0">
                <a:solidFill>
                  <a:schemeClr val="bg1"/>
                </a:solidFill>
              </a:rPr>
              <a:t>due to code improvements</a:t>
            </a:r>
          </a:p>
          <a:p>
            <a:pPr lvl="1">
              <a:spcBef>
                <a:spcPts val="400"/>
              </a:spcBef>
              <a:buFont typeface="System Font Regular"/>
              <a:buChar char="-"/>
            </a:pPr>
            <a:r>
              <a:rPr lang="en-US" sz="2000" dirty="0">
                <a:solidFill>
                  <a:schemeClr val="bg1"/>
                </a:solidFill>
              </a:rPr>
              <a:t>New process: Incremental Statement Calc</a:t>
            </a:r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1050" dirty="0">
              <a:solidFill>
                <a:schemeClr val="bg1"/>
              </a:solidFill>
            </a:endParaRPr>
          </a:p>
          <a:p>
            <a:pPr>
              <a:spcBef>
                <a:spcPts val="400"/>
              </a:spcBef>
            </a:pPr>
            <a:endParaRPr lang="en-US" b="1" dirty="0"/>
          </a:p>
          <a:p>
            <a:pPr>
              <a:spcBef>
                <a:spcPts val="400"/>
              </a:spcBef>
            </a:pPr>
            <a:endParaRPr lang="en-US" b="1" dirty="0"/>
          </a:p>
          <a:p>
            <a:pPr>
              <a:spcBef>
                <a:spcPts val="400"/>
              </a:spcBef>
            </a:pPr>
            <a:r>
              <a:rPr lang="en-US" b="1" dirty="0"/>
              <a:t>Statement posting</a:t>
            </a:r>
          </a:p>
          <a:p>
            <a:pPr lvl="1">
              <a:spcBef>
                <a:spcPts val="400"/>
              </a:spcBef>
              <a:buFont typeface="System Font Regular"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55% faster</a:t>
            </a:r>
            <a:r>
              <a:rPr lang="en-US" sz="2000" dirty="0">
                <a:solidFill>
                  <a:schemeClr val="bg1"/>
                </a:solidFill>
              </a:rPr>
              <a:t> due to code improvement</a:t>
            </a:r>
          </a:p>
          <a:p>
            <a:pPr lvl="1">
              <a:spcBef>
                <a:spcPts val="400"/>
              </a:spcBef>
              <a:buFont typeface="System Font Regular"/>
              <a:buChar char="-"/>
            </a:pPr>
            <a:r>
              <a:rPr lang="en-US" sz="2000" dirty="0">
                <a:solidFill>
                  <a:schemeClr val="bg1"/>
                </a:solidFill>
              </a:rPr>
              <a:t>Improved process: Parallel Batch Posting</a:t>
            </a:r>
          </a:p>
          <a:p>
            <a:pPr lvl="2">
              <a:spcBef>
                <a:spcPts val="400"/>
              </a:spcBef>
              <a:buFont typeface="System Font Regular"/>
              <a:buChar char="-"/>
            </a:pPr>
            <a:r>
              <a:rPr lang="en-US" b="1" dirty="0">
                <a:solidFill>
                  <a:schemeClr val="bg1"/>
                </a:solidFill>
              </a:rPr>
              <a:t>72% time reduction </a:t>
            </a:r>
            <a:r>
              <a:rPr lang="en-US" dirty="0">
                <a:solidFill>
                  <a:schemeClr val="bg1"/>
                </a:solidFill>
              </a:rPr>
              <a:t>with parallel posting</a:t>
            </a:r>
          </a:p>
          <a:p>
            <a:pPr marL="914400" lvl="2" indent="0">
              <a:spcBef>
                <a:spcPts val="4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AC4A6-8CCC-DD46-FF1A-5D0CF636A6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1BE71"/>
                </a:solidFill>
              </a:rPr>
              <a:t>Statement calculation and posting improvements</a:t>
            </a:r>
          </a:p>
        </p:txBody>
      </p:sp>
      <p:pic>
        <p:nvPicPr>
          <p:cNvPr id="12" name="Picture Placeholder 11" descr="Several jets flying in the sky&#10;&#10;Description automatically generated">
            <a:extLst>
              <a:ext uri="{FF2B5EF4-FFF2-40B4-BE49-F238E27FC236}">
                <a16:creationId xmlns:a16="http://schemas.microsoft.com/office/drawing/2014/main" id="{544D6CD1-9925-E141-8AC2-8DB761A399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1665" b="11665"/>
          <a:stretch/>
        </p:blipFill>
        <p:spPr/>
      </p:pic>
    </p:spTree>
    <p:extLst>
      <p:ext uri="{BB962C8B-B14F-4D97-AF65-F5344CB8AC3E}">
        <p14:creationId xmlns:p14="http://schemas.microsoft.com/office/powerpoint/2010/main" val="35983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6512-497B-5085-5F85-50AEC3A8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9CF89-8A68-724A-FEBB-4CE7ED5DAF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11485563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b="1"/>
              <a:t>Replenishment Calculation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83535-6F0F-AAE3-ED14-A1E31A810E2F}"/>
              </a:ext>
            </a:extLst>
          </p:cNvPr>
          <p:cNvSpPr txBox="1"/>
          <p:nvPr/>
        </p:nvSpPr>
        <p:spPr>
          <a:xfrm>
            <a:off x="5421768" y="2141450"/>
            <a:ext cx="575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4BF4D1-7419-FCF9-041E-4A397A744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656465"/>
              </p:ext>
            </p:extLst>
          </p:nvPr>
        </p:nvGraphicFramePr>
        <p:xfrm>
          <a:off x="5421769" y="2613990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196E0C-B884-880A-21B3-36E8B68C0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50021"/>
              </p:ext>
            </p:extLst>
          </p:nvPr>
        </p:nvGraphicFramePr>
        <p:xfrm>
          <a:off x="5422811" y="4268089"/>
          <a:ext cx="5780995" cy="1547794"/>
        </p:xfrm>
        <a:graphic>
          <a:graphicData uri="http://schemas.openxmlformats.org/drawingml/2006/table">
            <a:tbl>
              <a:tblPr/>
              <a:tblGrid>
                <a:gridCol w="1603631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07419">
                  <a:extLst>
                    <a:ext uri="{9D8B030D-6E8A-4147-A177-3AD203B41FA5}">
                      <a16:colId xmlns:a16="http://schemas.microsoft.com/office/drawing/2014/main" val="1897919606"/>
                    </a:ext>
                  </a:extLst>
                </a:gridCol>
                <a:gridCol w="1337912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  <a:gridCol w="1232033">
                  <a:extLst>
                    <a:ext uri="{9D8B030D-6E8A-4147-A177-3AD203B41FA5}">
                      <a16:colId xmlns:a16="http://schemas.microsoft.com/office/drawing/2014/main" val="1793365356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Parallel Sessions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</a:t>
                      </a:r>
                      <a:b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26607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3609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7FDEEF4-5F4B-7A9C-FA82-903DB0A8C8CD}"/>
              </a:ext>
            </a:extLst>
          </p:cNvPr>
          <p:cNvSpPr/>
          <p:nvPr/>
        </p:nvSpPr>
        <p:spPr>
          <a:xfrm>
            <a:off x="5421768" y="5580047"/>
            <a:ext cx="5767462" cy="2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D59B9-A8A5-CDEF-EF16-F8CD8B32E823}"/>
              </a:ext>
            </a:extLst>
          </p:cNvPr>
          <p:cNvSpPr/>
          <p:nvPr/>
        </p:nvSpPr>
        <p:spPr>
          <a:xfrm>
            <a:off x="5437386" y="5319032"/>
            <a:ext cx="5751843" cy="49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92CF70-FC02-81E9-AEDA-CF7BC5A64A63}"/>
              </a:ext>
            </a:extLst>
          </p:cNvPr>
          <p:cNvSpPr/>
          <p:nvPr/>
        </p:nvSpPr>
        <p:spPr>
          <a:xfrm>
            <a:off x="5437386" y="5078107"/>
            <a:ext cx="5780995" cy="74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48E916-C3CE-1F31-96A3-B5DF21F25D97}"/>
              </a:ext>
            </a:extLst>
          </p:cNvPr>
          <p:cNvSpPr/>
          <p:nvPr/>
        </p:nvSpPr>
        <p:spPr>
          <a:xfrm>
            <a:off x="5421769" y="3425270"/>
            <a:ext cx="5752886" cy="557381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B67D8E-4B34-4B96-36B0-C9D21E83C513}"/>
              </a:ext>
            </a:extLst>
          </p:cNvPr>
          <p:cNvSpPr txBox="1"/>
          <p:nvPr/>
        </p:nvSpPr>
        <p:spPr>
          <a:xfrm>
            <a:off x="435429" y="3059321"/>
            <a:ext cx="412786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Replenishment Quantity Items calculation</a:t>
            </a:r>
          </a:p>
          <a:p>
            <a:r>
              <a:rPr lang="en-US">
                <a:solidFill>
                  <a:schemeClr val="bg1"/>
                </a:solidFill>
              </a:rPr>
              <a:t>Out-of-stock calculation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8823F-44C6-E7D9-79A5-1FD081FE0AF9}"/>
              </a:ext>
            </a:extLst>
          </p:cNvPr>
          <p:cNvSpPr txBox="1"/>
          <p:nvPr/>
        </p:nvSpPr>
        <p:spPr>
          <a:xfrm>
            <a:off x="435429" y="4268089"/>
            <a:ext cx="38491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Replenishment Journal Calculation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BA11-88B1-2A4D-44CB-3E0334B9A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Replenishment challenge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1990E-F044-A7F5-B4EF-F458A8741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endParaRPr lang="en-US" sz="2800" b="1" dirty="0">
              <a:latin typeface="Segoe UI"/>
              <a:cs typeface="Segoe UI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/>
                <a:cs typeface="Segoe UI"/>
              </a:rPr>
              <a:t>SaaS customer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200" dirty="0">
                <a:latin typeface="Segoe UI"/>
                <a:cs typeface="Segoe UI"/>
              </a:rPr>
              <a:t>Before 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latin typeface="Segoe UI"/>
                <a:cs typeface="Segoe UI"/>
              </a:rPr>
              <a:t>7 (seven!!) hours</a:t>
            </a:r>
          </a:p>
        </p:txBody>
      </p:sp>
      <p:pic>
        <p:nvPicPr>
          <p:cNvPr id="10" name="Picture Placeholder 9" descr="A fire on the oil rig&#10;&#10;Description automatically generated">
            <a:extLst>
              <a:ext uri="{FF2B5EF4-FFF2-40B4-BE49-F238E27FC236}">
                <a16:creationId xmlns:a16="http://schemas.microsoft.com/office/drawing/2014/main" id="{F570B069-C2FA-0EEF-A1F0-70CE16313C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16" r="3016"/>
          <a:stretch>
            <a:fillRect/>
          </a:stretch>
        </p:blipFill>
        <p:spPr>
          <a:xfrm>
            <a:off x="504559" y="491237"/>
            <a:ext cx="3963732" cy="5851773"/>
          </a:xfrm>
        </p:spPr>
      </p:pic>
    </p:spTree>
    <p:extLst>
      <p:ext uri="{BB962C8B-B14F-4D97-AF65-F5344CB8AC3E}">
        <p14:creationId xmlns:p14="http://schemas.microsoft.com/office/powerpoint/2010/main" val="2535632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BA11-88B1-2A4D-44CB-3E0334B9A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Replenishment challenge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1990E-F044-A7F5-B4EF-F458A8741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endParaRPr lang="en-US" sz="2800" b="1" dirty="0">
              <a:latin typeface="Segoe UI"/>
              <a:cs typeface="Segoe UI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/>
                <a:cs typeface="Segoe UI"/>
              </a:rPr>
              <a:t>SaaS customer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>
                <a:latin typeface="Segoe UI"/>
                <a:cs typeface="Segoe UI"/>
              </a:rPr>
              <a:t>After 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latin typeface="Segoe UI"/>
                <a:cs typeface="Segoe UI"/>
              </a:rPr>
              <a:t>2 (TWO) hours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570B069-C2FA-0EEF-A1F0-70CE16313C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430" r="27430"/>
          <a:stretch/>
        </p:blipFill>
        <p:spPr>
          <a:xfrm>
            <a:off x="504559" y="491237"/>
            <a:ext cx="3963732" cy="5851773"/>
          </a:xfrm>
        </p:spPr>
      </p:pic>
    </p:spTree>
    <p:extLst>
      <p:ext uri="{BB962C8B-B14F-4D97-AF65-F5344CB8AC3E}">
        <p14:creationId xmlns:p14="http://schemas.microsoft.com/office/powerpoint/2010/main" val="3852328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3C8EE-C5B4-3401-0E23-BA42F5947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C29B4-5191-5AE7-D7B2-BD8197F6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Replacing </a:t>
            </a:r>
            <a:r>
              <a:rPr lang="en-US" err="1"/>
              <a:t>PreAction</a:t>
            </a:r>
            <a:r>
              <a:rPr lang="en-US"/>
              <a:t> with Timestamp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0E91A-0A78-1A49-7CE0-003B0316C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Business Central feature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Segoe UI"/>
                <a:cs typeface="Segoe UI"/>
              </a:rPr>
              <a:t> </a:t>
            </a:r>
            <a:r>
              <a:rPr lang="en-US" b="1" i="0" dirty="0">
                <a:solidFill>
                  <a:schemeClr val="bg1"/>
                </a:solidFill>
                <a:effectLst/>
                <a:latin typeface="Segoe UI"/>
                <a:cs typeface="Segoe UI"/>
              </a:rPr>
              <a:t>Auto-save as you work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>
                <a:latin typeface="Segoe UI"/>
                <a:cs typeface="Segoe UI"/>
              </a:rPr>
              <a:t>PreAction</a:t>
            </a:r>
            <a:r>
              <a:rPr lang="en-US" b="1" dirty="0">
                <a:latin typeface="Segoe UI"/>
                <a:cs typeface="Segoe UI"/>
              </a:rPr>
              <a:t> </a:t>
            </a:r>
            <a:r>
              <a:rPr lang="en-US" b="1" i="0" dirty="0">
                <a:effectLst/>
                <a:latin typeface="Segoe UI"/>
                <a:cs typeface="Segoe UI"/>
              </a:rPr>
              <a:t>created for every field modified in a page instead of one </a:t>
            </a:r>
            <a:r>
              <a:rPr lang="en-US" b="1" dirty="0" err="1">
                <a:latin typeface="Segoe UI"/>
                <a:cs typeface="Segoe UI"/>
              </a:rPr>
              <a:t>PreAction</a:t>
            </a:r>
            <a:r>
              <a:rPr lang="en-US" b="1" dirty="0">
                <a:latin typeface="Segoe UI"/>
                <a:cs typeface="Segoe UI"/>
              </a:rPr>
              <a:t> </a:t>
            </a:r>
            <a:r>
              <a:rPr lang="en-US" b="1" i="0" dirty="0">
                <a:effectLst/>
                <a:latin typeface="Segoe UI"/>
                <a:cs typeface="Segoe UI"/>
              </a:rPr>
              <a:t>when closing the page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i="0" dirty="0">
                <a:effectLst/>
                <a:latin typeface="Segoe UI"/>
                <a:cs typeface="Segoe UI"/>
              </a:rPr>
              <a:t>Base delta on </a:t>
            </a:r>
            <a:r>
              <a:rPr lang="en-US" b="1" dirty="0">
                <a:latin typeface="Segoe UI"/>
                <a:cs typeface="Segoe UI"/>
              </a:rPr>
              <a:t>Timestamp</a:t>
            </a:r>
            <a:r>
              <a:rPr lang="en-US" b="1" i="0" dirty="0">
                <a:effectLst/>
                <a:latin typeface="Segoe UI"/>
                <a:cs typeface="Segoe UI"/>
              </a:rPr>
              <a:t> instead of </a:t>
            </a:r>
            <a:r>
              <a:rPr lang="en-US" b="1" dirty="0" err="1">
                <a:latin typeface="Segoe UI"/>
                <a:cs typeface="Segoe UI"/>
              </a:rPr>
              <a:t>PreAction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>
                <a:latin typeface="Segoe UI"/>
                <a:cs typeface="Segoe UI"/>
              </a:rPr>
              <a:t>PreActions</a:t>
            </a:r>
            <a:r>
              <a:rPr lang="en-US" b="1" dirty="0">
                <a:latin typeface="Segoe UI"/>
                <a:cs typeface="Segoe UI"/>
              </a:rPr>
              <a:t> are</a:t>
            </a:r>
            <a:r>
              <a:rPr lang="en-US" b="1" i="0" dirty="0">
                <a:effectLst/>
                <a:latin typeface="Segoe UI"/>
                <a:cs typeface="Segoe UI"/>
              </a:rPr>
              <a:t> created on </a:t>
            </a:r>
            <a:r>
              <a:rPr lang="en-US" b="1" dirty="0">
                <a:latin typeface="Segoe UI"/>
                <a:cs typeface="Segoe UI"/>
              </a:rPr>
              <a:t>demand in</a:t>
            </a:r>
            <a:r>
              <a:rPr lang="en-US" b="1" i="0" dirty="0">
                <a:effectLst/>
                <a:latin typeface="Segoe UI"/>
                <a:cs typeface="Segoe UI"/>
              </a:rPr>
              <a:t> temp table</a:t>
            </a:r>
            <a:endParaRPr lang="en-US" dirty="0">
              <a:latin typeface="Segoe UI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1573F-E429-B4FE-AE02-9C53943A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779" y="976560"/>
            <a:ext cx="5861990" cy="58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5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DA67DC-D6D7-0EEE-94F3-15FE0B28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Collaborative performance optimization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63789-3286-9AAF-BEFE-0A36AEF0C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AB8F7-6703-52E4-F507-F64DA8E2FF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228312-D236-5A46-2403-F26FE4578C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094" y="3440878"/>
            <a:ext cx="6877740" cy="654050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Maximizing project success</a:t>
            </a:r>
          </a:p>
        </p:txBody>
      </p:sp>
    </p:spTree>
    <p:extLst>
      <p:ext uri="{BB962C8B-B14F-4D97-AF65-F5344CB8AC3E}">
        <p14:creationId xmlns:p14="http://schemas.microsoft.com/office/powerpoint/2010/main" val="816165130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24E0A-F96F-C1B9-D081-06B34AB00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584521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b="1" dirty="0">
                <a:latin typeface="Segoe UI"/>
                <a:cs typeface="Segoe UI"/>
              </a:rPr>
              <a:t>Development department:</a:t>
            </a:r>
            <a:br>
              <a:rPr lang="en-US" b="1" dirty="0"/>
            </a:br>
            <a:r>
              <a:rPr lang="en-US" dirty="0">
                <a:latin typeface="Segoe UI"/>
                <a:cs typeface="Segoe UI"/>
              </a:rPr>
              <a:t>Implements performance-enhancing features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dirty="0">
                <a:latin typeface="Segoe UI"/>
                <a:cs typeface="Segoe UI"/>
              </a:rPr>
              <a:t>Consulting department:</a:t>
            </a:r>
            <a:br>
              <a:rPr lang="en-US" b="1" dirty="0"/>
            </a:br>
            <a:r>
              <a:rPr lang="en-US" dirty="0">
                <a:latin typeface="Segoe UI"/>
                <a:cs typeface="Segoe UI"/>
              </a:rPr>
              <a:t>Provides performance analysis and recommendations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dirty="0">
                <a:latin typeface="Segoe UI"/>
                <a:cs typeface="Segoe UI"/>
              </a:rPr>
              <a:t>Close collaboration: </a:t>
            </a:r>
            <a:br>
              <a:rPr lang="en-US" b="1" dirty="0"/>
            </a:br>
            <a:r>
              <a:rPr lang="en-US" dirty="0">
                <a:latin typeface="Segoe UI"/>
                <a:cs typeface="Segoe UI"/>
              </a:rPr>
              <a:t>Continuous feedback loop ensures alignment and effectiveness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4C890-796A-46E2-D5FD-6846327FD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400" dirty="0">
                <a:latin typeface="Segoe UI"/>
                <a:cs typeface="Segoe UI"/>
              </a:rPr>
              <a:t>Collaboration in performance optimization</a:t>
            </a:r>
          </a:p>
        </p:txBody>
      </p:sp>
      <p:pic>
        <p:nvPicPr>
          <p:cNvPr id="5" name="Picture Placeholder 4" descr="A group of hands holding gears&#10;&#10;Description automatically generated">
            <a:extLst>
              <a:ext uri="{FF2B5EF4-FFF2-40B4-BE49-F238E27FC236}">
                <a16:creationId xmlns:a16="http://schemas.microsoft.com/office/drawing/2014/main" id="{FDF8BB99-150A-1C14-EB07-9BEF94506A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8359" r="28359"/>
          <a:stretch>
            <a:fillRect/>
          </a:stretch>
        </p:blipFill>
        <p:spPr>
          <a:xfrm>
            <a:off x="6357938" y="1196975"/>
            <a:ext cx="5429250" cy="5106988"/>
          </a:xfrm>
        </p:spPr>
      </p:pic>
    </p:spTree>
    <p:extLst>
      <p:ext uri="{BB962C8B-B14F-4D97-AF65-F5344CB8AC3E}">
        <p14:creationId xmlns:p14="http://schemas.microsoft.com/office/powerpoint/2010/main" val="1116884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DA172F-53CB-6E13-0354-1CD21216F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6"/>
            <a:ext cx="6565636" cy="60079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dirty="0">
                <a:latin typeface="Segoe UI"/>
                <a:cs typeface="Segoe UI"/>
              </a:rPr>
              <a:t>Success Story #1: Pharmacy industry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0F86E3-FF19-941B-3EF5-C2B83F0D57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989569"/>
            <a:ext cx="6565636" cy="542034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200" b="1" dirty="0">
                <a:latin typeface="Segoe UI"/>
                <a:cs typeface="Segoe UI"/>
              </a:rPr>
              <a:t>Challenging project in the Pharmacy industry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Customer: 90,000 items assortment, 350 stores rollout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Only 3.5hrs available per night for replenishment calculation</a:t>
            </a:r>
          </a:p>
          <a:p>
            <a:r>
              <a:rPr lang="en-US" sz="2200" b="1" dirty="0">
                <a:latin typeface="Segoe UI"/>
                <a:cs typeface="Segoe UI"/>
              </a:rPr>
              <a:t>LS Retail Consulting's innovative solution:</a:t>
            </a:r>
            <a:r>
              <a:rPr lang="en-US" sz="2200" dirty="0">
                <a:latin typeface="Segoe UI"/>
                <a:cs typeface="Segoe UI"/>
              </a:rPr>
              <a:t> Optimized Replenishment Journal calculation process</a:t>
            </a:r>
          </a:p>
          <a:p>
            <a:r>
              <a:rPr lang="en-US" sz="2200" b="1" dirty="0">
                <a:latin typeface="Segoe UI"/>
                <a:cs typeface="Segoe UI"/>
              </a:rPr>
              <a:t>Technical details: </a:t>
            </a:r>
            <a:r>
              <a:rPr lang="en-US" sz="2200" dirty="0">
                <a:latin typeface="Segoe UI"/>
                <a:cs typeface="Segoe UI"/>
              </a:rPr>
              <a:t>Optimistic approach for record marking and batch deletion</a:t>
            </a:r>
          </a:p>
          <a:p>
            <a:r>
              <a:rPr lang="en-US" sz="2200" b="1" dirty="0">
                <a:latin typeface="Segoe UI"/>
                <a:cs typeface="Segoe UI"/>
              </a:rPr>
              <a:t>Result: </a:t>
            </a:r>
            <a:r>
              <a:rPr lang="en-US" sz="2200" b="1" i="1" dirty="0">
                <a:latin typeface="Segoe UI"/>
                <a:cs typeface="Segoe UI"/>
              </a:rPr>
              <a:t>30% reduction</a:t>
            </a:r>
            <a:r>
              <a:rPr lang="en-US" sz="2200" i="1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 Replenishment Journal calculation time</a:t>
            </a:r>
          </a:p>
          <a:p>
            <a:r>
              <a:rPr lang="en-US" sz="2200" b="1" dirty="0">
                <a:latin typeface="Segoe UI"/>
                <a:cs typeface="Segoe UI"/>
              </a:rPr>
              <a:t>Impact: </a:t>
            </a:r>
            <a:r>
              <a:rPr lang="en-US" sz="2200" dirty="0">
                <a:latin typeface="Segoe UI"/>
                <a:cs typeface="Segoe UI"/>
              </a:rPr>
              <a:t>Improvement part of LS Central standard as of LSC 24.0</a:t>
            </a:r>
          </a:p>
        </p:txBody>
      </p:sp>
      <p:pic>
        <p:nvPicPr>
          <p:cNvPr id="3" name="Picture Placeholder 2" descr="A person in a white coat holding a box&#10;&#10;Description automatically generated">
            <a:extLst>
              <a:ext uri="{FF2B5EF4-FFF2-40B4-BE49-F238E27FC236}">
                <a16:creationId xmlns:a16="http://schemas.microsoft.com/office/drawing/2014/main" id="{FD13BDE6-0B0E-375D-E500-962BA97F8C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395" r="27395"/>
          <a:stretch>
            <a:fillRect/>
          </a:stretch>
        </p:blipFill>
        <p:spPr>
          <a:xfrm>
            <a:off x="488950" y="444500"/>
            <a:ext cx="3992563" cy="5894388"/>
          </a:xfrm>
        </p:spPr>
      </p:pic>
    </p:spTree>
    <p:extLst>
      <p:ext uri="{BB962C8B-B14F-4D97-AF65-F5344CB8AC3E}">
        <p14:creationId xmlns:p14="http://schemas.microsoft.com/office/powerpoint/2010/main" val="22672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D0F7-4CCC-7EF5-65A5-F9C81567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2416160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Performance in LS Central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EF59A-239A-C13B-505F-46DCAECBDC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049101"/>
            <a:ext cx="6877740" cy="831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02014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erry boat on the water&#10;&#10;Description automatically generated">
            <a:extLst>
              <a:ext uri="{FF2B5EF4-FFF2-40B4-BE49-F238E27FC236}">
                <a16:creationId xmlns:a16="http://schemas.microsoft.com/office/drawing/2014/main" id="{83E33F74-B57B-8E9B-88C6-C5B1E4C4C4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43" r="84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3A92-65FD-C728-0700-231463543A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Customer: </a:t>
            </a:r>
            <a:br>
              <a:rPr lang="en-US" sz="2000" b="1" dirty="0"/>
            </a:br>
            <a:r>
              <a:rPr lang="en-US" sz="2000" dirty="0">
                <a:latin typeface="Segoe UI"/>
                <a:cs typeface="Segoe UI"/>
              </a:rPr>
              <a:t>Ferry Company with a high number of daily reservations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Challenge:</a:t>
            </a:r>
            <a:br>
              <a:rPr lang="en-US" sz="2000" b="1" dirty="0"/>
            </a:br>
            <a:r>
              <a:rPr lang="en-US" sz="2000" dirty="0">
                <a:latin typeface="Segoe UI"/>
                <a:cs typeface="Segoe UI"/>
              </a:rPr>
              <a:t>Performance issues during upgrade to centralized comments for activities and restaurants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LS Retail Consulting's solution:</a:t>
            </a:r>
            <a:br>
              <a:rPr lang="en-US" sz="2000" b="1" dirty="0"/>
            </a:br>
            <a:r>
              <a:rPr lang="en-US" sz="2000" dirty="0">
                <a:latin typeface="Segoe UI"/>
                <a:cs typeface="Segoe UI"/>
              </a:rPr>
              <a:t>Utilized Database Missing Indexes and Query Store to identify missing index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Collaboration with Development:</a:t>
            </a:r>
            <a:br>
              <a:rPr lang="en-US" sz="2000" b="1" dirty="0"/>
            </a:br>
            <a:r>
              <a:rPr lang="en-US" sz="2000" dirty="0">
                <a:latin typeface="Segoe UI"/>
                <a:cs typeface="Segoe UI"/>
              </a:rPr>
              <a:t>Index included in hotfix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Result:</a:t>
            </a:r>
            <a:br>
              <a:rPr lang="en-US" sz="2000" b="1" dirty="0"/>
            </a:br>
            <a:r>
              <a:rPr lang="en-US" sz="2000" dirty="0">
                <a:latin typeface="Segoe UI"/>
                <a:cs typeface="Segoe UI"/>
              </a:rPr>
              <a:t>Improved performance and seamless upgrade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0AB298-C8A2-C5E2-B481-AB47E283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Success Story #2: Ferry company</a:t>
            </a:r>
          </a:p>
        </p:txBody>
      </p:sp>
    </p:spTree>
    <p:extLst>
      <p:ext uri="{BB962C8B-B14F-4D97-AF65-F5344CB8AC3E}">
        <p14:creationId xmlns:p14="http://schemas.microsoft.com/office/powerpoint/2010/main" val="28203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0D0FAB1-B174-ACFE-A9CB-99F60906C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4" r="7120"/>
          <a:stretch/>
        </p:blipFill>
        <p:spPr>
          <a:xfrm>
            <a:off x="1016493" y="1135856"/>
            <a:ext cx="10159014" cy="458628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971CD215-5449-8425-A0F2-FB266D96367D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61D5C"/>
                </a:solidFill>
                <a:latin typeface="Segoe UI"/>
                <a:cs typeface="Segoe UI"/>
              </a:rPr>
              <a:t>T</a:t>
            </a: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ools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 for monitoring</a:t>
            </a:r>
            <a:endParaRPr lang="en-US" sz="36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995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7ADC3-6DEA-A9C4-4E2F-84CD287F8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873" y="619294"/>
            <a:ext cx="8437769" cy="4844089"/>
          </a:xfrm>
          <a:prstGeom prst="rect">
            <a:avLst/>
          </a:prstGeom>
        </p:spPr>
      </p:pic>
      <p:pic>
        <p:nvPicPr>
          <p:cNvPr id="5" name="Picture 4" descr="A black screen with white text">
            <a:extLst>
              <a:ext uri="{FF2B5EF4-FFF2-40B4-BE49-F238E27FC236}">
                <a16:creationId xmlns:a16="http://schemas.microsoft.com/office/drawing/2014/main" id="{451C2E4C-36F9-604F-9925-3B535BF9B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591" y="4570908"/>
            <a:ext cx="7098082" cy="20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25957-B2AD-9314-818D-92DAA582D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5105470" cy="53694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Eliminate ambiguity/external factors</a:t>
            </a:r>
          </a:p>
          <a:p>
            <a:pPr marL="0" indent="0">
              <a:buNone/>
            </a:pPr>
            <a:r>
              <a:rPr lang="en-US" dirty="0"/>
              <a:t>Set a clear goal for improvement</a:t>
            </a:r>
          </a:p>
          <a:p>
            <a:pPr marL="0" indent="0">
              <a:buNone/>
            </a:pPr>
            <a:r>
              <a:rPr lang="en-US" dirty="0"/>
              <a:t>Use the appropriate tool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continuous effort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collaboration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CDC8EB-3DB6-21CB-374C-0FAE0C20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8" name="Picture Placeholder 7" descr="A hands shaking with each other&#10;&#10;Description automatically generated">
            <a:extLst>
              <a:ext uri="{FF2B5EF4-FFF2-40B4-BE49-F238E27FC236}">
                <a16:creationId xmlns:a16="http://schemas.microsoft.com/office/drawing/2014/main" id="{0B1A7EAA-2951-1D41-81CC-2BFA93100D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554" b="9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14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1C0D-352D-47FB-D067-02130118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S" sz="540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2C03F-B900-80D3-E41E-AAD310B6A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5256D4-BA1D-22B6-373D-5410E2EE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38ED1-6632-035B-5DA7-461809633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112184"/>
            <a:ext cx="6877740" cy="831850"/>
          </a:xfrm>
        </p:spPr>
        <p:txBody>
          <a:bodyPr/>
          <a:lstStyle/>
          <a:p>
            <a:r>
              <a:rPr lang="en-US" sz="4000"/>
              <a:t>Who has the first question</a:t>
            </a:r>
            <a:r>
              <a:rPr lang="en-IS" sz="4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8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BDB6A2A-9DAA-8F1A-AB99-65012F32651A}"/>
              </a:ext>
            </a:extLst>
          </p:cNvPr>
          <p:cNvSpPr/>
          <p:nvPr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4110281-AF1E-077B-78AF-525DC7BBD1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350" y="3214337"/>
            <a:ext cx="2758063" cy="12614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085E46C-4E20-CE1D-A54D-9D0DA01B8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865" y="3348214"/>
            <a:ext cx="2744293" cy="113000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D42CC06-088A-7F79-A6B1-ED728A7FBE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5350" y="1734299"/>
            <a:ext cx="2758063" cy="113567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9A2D870-F2BD-EC58-392A-282868C4F9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7328" y="3214338"/>
            <a:ext cx="1261440" cy="126144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E816A35-8F5F-A8E7-4231-8CCE45736B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5846" y="1389933"/>
            <a:ext cx="1824404" cy="182440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D00A3DB-30B8-4EBF-0993-722B11EDF6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25710" y="3025192"/>
            <a:ext cx="1776046" cy="17760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62AA48A-6A78-9F2A-3123-7DBC04912FE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55991" y="4911969"/>
            <a:ext cx="1261440" cy="126144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6D42C9D-48F8-879B-5BDD-441A8A3DF0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57948" y="4686904"/>
            <a:ext cx="1711570" cy="171157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6081C99-EAAF-9492-3987-C157116E3B8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85350" y="4911969"/>
            <a:ext cx="3013440" cy="126144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176250B6-7C67-8F72-280F-39622E717BE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2927" y="5042019"/>
            <a:ext cx="2708168" cy="10013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05FE3D1-4469-C183-D03C-FAFF53B93D5D}"/>
              </a:ext>
            </a:extLst>
          </p:cNvPr>
          <p:cNvSpPr txBox="1"/>
          <p:nvPr/>
        </p:nvSpPr>
        <p:spPr>
          <a:xfrm>
            <a:off x="779696" y="274860"/>
            <a:ext cx="438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!IMPORTANT!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39190E-893D-F479-6176-838901B8535F}"/>
              </a:ext>
            </a:extLst>
          </p:cNvPr>
          <p:cNvSpPr txBox="1"/>
          <p:nvPr/>
        </p:nvSpPr>
        <p:spPr>
          <a:xfrm>
            <a:off x="779696" y="784814"/>
            <a:ext cx="4384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“an Aptos company” version is the main version to use. Only use the logo without it if the logo is very small.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2DFF4B-55A6-69EB-6999-4429F00BE55E}"/>
              </a:ext>
            </a:extLst>
          </p:cNvPr>
          <p:cNvSpPr txBox="1"/>
          <p:nvPr/>
        </p:nvSpPr>
        <p:spPr>
          <a:xfrm>
            <a:off x="1057702" y="2437767"/>
            <a:ext cx="201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1E9B6E-E3A2-0D51-146D-02EECC5E07EA}"/>
              </a:ext>
            </a:extLst>
          </p:cNvPr>
          <p:cNvSpPr txBox="1"/>
          <p:nvPr/>
        </p:nvSpPr>
        <p:spPr>
          <a:xfrm>
            <a:off x="3575651" y="2437767"/>
            <a:ext cx="201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F9558B-CE25-92BC-11F0-764182B6D2F0}"/>
              </a:ext>
            </a:extLst>
          </p:cNvPr>
          <p:cNvSpPr txBox="1"/>
          <p:nvPr/>
        </p:nvSpPr>
        <p:spPr>
          <a:xfrm>
            <a:off x="7163026" y="1107198"/>
            <a:ext cx="201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57C2A3-6633-39CA-2E0F-F6E86BD95EF3}"/>
              </a:ext>
            </a:extLst>
          </p:cNvPr>
          <p:cNvSpPr txBox="1"/>
          <p:nvPr/>
        </p:nvSpPr>
        <p:spPr>
          <a:xfrm>
            <a:off x="9698790" y="1107198"/>
            <a:ext cx="201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Secondary</a:t>
            </a:r>
          </a:p>
        </p:txBody>
      </p:sp>
    </p:spTree>
    <p:extLst>
      <p:ext uri="{BB962C8B-B14F-4D97-AF65-F5344CB8AC3E}">
        <p14:creationId xmlns:p14="http://schemas.microsoft.com/office/powerpoint/2010/main" val="2270077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2C98C5F-D05B-D692-4603-4C844C895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1970" y="4558619"/>
            <a:ext cx="1479243" cy="3511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0D447D3-534C-0356-A735-1D479C5E68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80685" y="4513637"/>
            <a:ext cx="1479244" cy="3724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BBECFB0-76E4-CB05-BE25-9E4E7505F9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1971" y="3704744"/>
            <a:ext cx="1479243" cy="3511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A7E20E-E7C4-7985-A4FD-4FB9682459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24982" y="3704744"/>
            <a:ext cx="1470869" cy="349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E937D6C-69C9-435A-ECA7-BEAD5C7802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04225" y="1730158"/>
            <a:ext cx="500311" cy="5685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AC1D77-8672-7003-3ABB-2950206CC2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03333" y="2750685"/>
            <a:ext cx="978336" cy="568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6370CD5-6473-A59E-1B1F-A5FDC84CC3A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24982" y="2863559"/>
            <a:ext cx="1941551" cy="349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C385CFE-11F4-DDEF-B0AB-4216852C56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068607" y="2245419"/>
            <a:ext cx="500311" cy="56853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1F26B07-8F5D-BAAD-D89F-47903D86A7F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794908" y="4292457"/>
            <a:ext cx="1043111" cy="61814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9792E30-0183-AC70-4E20-3456B5858DC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320503" y="3378820"/>
            <a:ext cx="1999622" cy="3487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489EA99-59AE-D0D2-68D6-7EA6EC6D566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444305" y="2249931"/>
            <a:ext cx="500310" cy="5685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804DADD-55AC-E706-93AE-972A6C4D127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9386907" y="4296969"/>
            <a:ext cx="610508" cy="6181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735E607-3E5A-1627-0DDA-624FFCC2DF2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9000795" y="3383332"/>
            <a:ext cx="1390433" cy="3487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5D13D5-7DFB-AD02-6079-FC7D3458CA58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3014758" y="5153671"/>
            <a:ext cx="1479244" cy="3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93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A2AEA8-9C1D-B311-A62D-36E4EF132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1461" y="3712843"/>
            <a:ext cx="3389080" cy="7983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BA95D86-2E4D-A32C-3162-A4235E7AE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829" y="3712843"/>
            <a:ext cx="3389080" cy="7983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40DFB2F-EB7A-B11B-DCA2-41CB1B49E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81093" y="2445240"/>
            <a:ext cx="3389080" cy="7983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9DA3381-1AD8-01BD-99DC-5F3EC9CDB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1461" y="2445240"/>
            <a:ext cx="3389080" cy="7983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20D5F6C-D090-F95A-22F3-AF0D65D25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829" y="2445240"/>
            <a:ext cx="3389080" cy="79835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08B8152-6297-02BA-3153-D282D7648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1093" y="1177637"/>
            <a:ext cx="3389080" cy="79835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F398F9E-A106-A768-DD47-85758ED239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01461" y="1177637"/>
            <a:ext cx="3389080" cy="7983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255E546-88A3-D4D9-C739-1C9701B266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01461" y="4882014"/>
            <a:ext cx="3389080" cy="79835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BC69CD7-24C6-FF7E-1585-9F5594ECB8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1829" y="1177637"/>
            <a:ext cx="3389080" cy="79835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9CC3ECE-B4C9-50CA-8420-E7A31B7E2D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81093" y="3712843"/>
            <a:ext cx="3389080" cy="7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73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EFBA38E-0593-A0D2-B6BC-2B2A719DAFA0}"/>
              </a:ext>
            </a:extLst>
          </p:cNvPr>
          <p:cNvGrpSpPr/>
          <p:nvPr/>
        </p:nvGrpSpPr>
        <p:grpSpPr>
          <a:xfrm>
            <a:off x="521829" y="1029307"/>
            <a:ext cx="11148341" cy="4799388"/>
            <a:chOff x="457199" y="482023"/>
            <a:chExt cx="8285017" cy="356672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D762164-072C-C112-908B-35E8EBC01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1" y="482023"/>
              <a:ext cx="1523999" cy="169635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FE2AA8E-138C-0392-CEA9-240A04C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27962" y="482023"/>
              <a:ext cx="1523999" cy="169635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F3830C7-AC98-7E2B-9B7C-CDAE698A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7960" y="2352387"/>
              <a:ext cx="1523999" cy="16963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FED57D4-D0FD-6DBC-6AC3-688F24A44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18215" y="2352387"/>
              <a:ext cx="1523999" cy="1696356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3964C8B-2CA5-46A1-DF6B-0128EA6C5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7199" y="2352387"/>
              <a:ext cx="1523999" cy="1696356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C940E2F-72D7-4194-7137-8A9F46FF4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18217" y="482023"/>
              <a:ext cx="1523999" cy="169635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DD04CF3-223E-EC56-BE57-8A665CA9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837708" y="2352387"/>
              <a:ext cx="1523999" cy="169635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2BACFDD-F312-7B8B-9D77-3CB0D2A8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147454" y="2352387"/>
              <a:ext cx="1523999" cy="1696356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4DB3E45-0194-92C8-5153-A29C54F6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37709" y="482023"/>
              <a:ext cx="1523999" cy="1696356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A5C5880-0F8B-0A38-CAC5-5A7FC35AA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47455" y="482023"/>
              <a:ext cx="1523999" cy="1696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613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2C98C5F-D05B-D692-4603-4C844C895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94020" y="4558619"/>
            <a:ext cx="1479243" cy="35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0D447D3-534C-0356-A735-1D479C5E68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72736" y="4513637"/>
            <a:ext cx="1479241" cy="3724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BBECFB0-76E4-CB05-BE25-9E4E7505F9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94021" y="3704744"/>
            <a:ext cx="1479243" cy="35118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A7E20E-E7C4-7985-A4FD-4FB9682459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17032" y="3704744"/>
            <a:ext cx="1470869" cy="3491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E937D6C-69C9-435A-ECA7-BEAD5C7802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96275" y="1730158"/>
            <a:ext cx="500311" cy="5685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AC1D77-8672-7003-3ABB-2950206CC2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395383" y="2750685"/>
            <a:ext cx="978336" cy="568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6370CD5-6473-A59E-1B1F-A5FDC84CC3A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917032" y="2863559"/>
            <a:ext cx="1941551" cy="34919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C385CFE-11F4-DDEF-B0AB-4216852C56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134205" y="2182150"/>
            <a:ext cx="500311" cy="56853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1F26B07-8F5D-BAAD-D89F-47903D86A7F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871022" y="4267969"/>
            <a:ext cx="1026676" cy="608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9792E30-0183-AC70-4E20-3456B5858DC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386102" y="3315551"/>
            <a:ext cx="1999620" cy="3487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EB2D7E3-F133-7C03-C189-606BA3C106A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431772" y="2182149"/>
            <a:ext cx="500310" cy="5685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0A98B2D-3077-496B-B6FA-9A55D52F672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9374375" y="4267969"/>
            <a:ext cx="610507" cy="6181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907F5BC-32C1-FFC4-E830-F0C312D1672B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8988262" y="3316523"/>
            <a:ext cx="1390433" cy="3487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3E01C6-BA3B-30F9-88C3-01A4D354B0A2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2906809" y="5153671"/>
            <a:ext cx="1479242" cy="3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F58BFB-80EA-D0C6-F225-2C969F4FED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409" y="1327150"/>
            <a:ext cx="8849637" cy="53181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Bef>
                <a:spcPts val="2200"/>
              </a:spcBef>
            </a:pPr>
            <a:r>
              <a:rPr lang="en-US" sz="2400">
                <a:latin typeface="Segoe UI"/>
                <a:cs typeface="Segoe UI"/>
              </a:rPr>
              <a:t>Performance directly impacts user experience, productivity, and overall project success</a:t>
            </a:r>
          </a:p>
          <a:p>
            <a:pPr>
              <a:spcBef>
                <a:spcPts val="2200"/>
              </a:spcBef>
            </a:pPr>
            <a:r>
              <a:rPr lang="en-US" sz="2400">
                <a:latin typeface="Segoe UI"/>
                <a:cs typeface="Segoe UI"/>
              </a:rPr>
              <a:t>Collaboration between Development and Consulting is crucial to address performance challenges effectively</a:t>
            </a:r>
          </a:p>
          <a:p>
            <a:pPr>
              <a:spcBef>
                <a:spcPts val="2200"/>
              </a:spcBef>
            </a:pPr>
            <a:r>
              <a:rPr lang="en-US" sz="2400">
                <a:latin typeface="Segoe UI"/>
                <a:cs typeface="Segoe UI"/>
              </a:rPr>
              <a:t>Together we ensure smooth operations and satisfied clients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148301-12FE-5334-F76C-4243E9BCF3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1684" y="212725"/>
            <a:ext cx="9576692" cy="587375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Why performance matters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CB878-BD46-3785-6325-6BB428FAA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9" y="4925920"/>
            <a:ext cx="9586879" cy="8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6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1518A1B4-737F-F178-36CD-6DC9F0977C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2030" y="4889896"/>
            <a:ext cx="1093262" cy="912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AAE290-8BE6-4C89-5B35-75F3C38ABF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6197" y="3248322"/>
            <a:ext cx="1704928" cy="61657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FCABD34-FB42-4552-B03D-EDE9FAFEA3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058227" y="3248113"/>
            <a:ext cx="1325364" cy="6160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F7335F-B8A6-E606-3079-4223938ABE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387808" y="3248113"/>
            <a:ext cx="1325364" cy="61601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8FF6A87-5F9F-8015-4EE9-8D2078F967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9027" y="1035035"/>
            <a:ext cx="903764" cy="9183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74CA76-F410-0CEA-3BFA-5906BDDCA7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43945" y="1114988"/>
            <a:ext cx="1013090" cy="8600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9B3CADE-00E1-3F8E-6B27-56F0952DC3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49491" y="1045029"/>
            <a:ext cx="918340" cy="9110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3C057AF-2887-2BCD-AAAE-992065649AE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4278" y="4858950"/>
            <a:ext cx="1093262" cy="9183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57226AB-E3D0-F163-769A-56FC6E22DF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03858" y="4938903"/>
            <a:ext cx="1093264" cy="86003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F0C04E5-824E-E65E-13DA-DFCE14E51EB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9078561" y="3265830"/>
            <a:ext cx="1325364" cy="58057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70F8AE4-B636-F8B2-86C7-D20C5B50EE5F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234698" y="1114988"/>
            <a:ext cx="1013090" cy="8600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1BC353-A383-6CFE-2AE3-075600E6831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9194611" y="4938903"/>
            <a:ext cx="1093263" cy="8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72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5627262-2391-61D4-83F7-CBE9C952E4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2180" y="4992240"/>
            <a:ext cx="1142962" cy="9543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1C4BD69-0D7E-2263-24D6-80FE268895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117" y="3219523"/>
            <a:ext cx="1787088" cy="649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FCABD34-FB42-4552-B03D-EDE9FAFEA3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36215" y="3234110"/>
            <a:ext cx="1385618" cy="6440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F7335F-B8A6-E606-3079-4223938ABE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917502" y="3234110"/>
            <a:ext cx="1385618" cy="6440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8FF6A87-5F9F-8015-4EE9-8D2078F967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56599" y="1014160"/>
            <a:ext cx="944850" cy="9600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74CA76-F410-0CEA-3BFA-5906BDDCA7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0737" y="1095438"/>
            <a:ext cx="1059148" cy="8991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9B3CADE-00E1-3F8E-6B27-56F0952DC3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33616" y="1024320"/>
            <a:ext cx="960090" cy="9524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B2A4BE0-08F2-0FFE-AE47-D8411B82909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57543" y="4994144"/>
            <a:ext cx="1142962" cy="9600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F36AC0A-74CC-C181-4082-B29C3A7F273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38830" y="5075423"/>
            <a:ext cx="1142962" cy="89913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94E64FB-6309-71E3-02C6-249C01192B8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9008127" y="3252633"/>
            <a:ext cx="1385618" cy="6069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05154D-655D-CFE0-5E92-45F75129257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171362" y="1095439"/>
            <a:ext cx="1059148" cy="8991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8522B74-BA10-61BB-EB34-43F086412F09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9129455" y="5075424"/>
            <a:ext cx="1142962" cy="8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3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42BCD-CCBE-25CC-3C00-9D0C0B92DD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39280"/>
            <a:ext cx="9077302" cy="6042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EAF37-F322-6BA2-73C3-62FF7AEE331E}"/>
              </a:ext>
            </a:extLst>
          </p:cNvPr>
          <p:cNvSpPr txBox="1"/>
          <p:nvPr/>
        </p:nvSpPr>
        <p:spPr>
          <a:xfrm>
            <a:off x="767408" y="692696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Desktop/POS</a:t>
            </a:r>
          </a:p>
        </p:txBody>
      </p:sp>
    </p:spTree>
    <p:extLst>
      <p:ext uri="{BB962C8B-B14F-4D97-AF65-F5344CB8AC3E}">
        <p14:creationId xmlns:p14="http://schemas.microsoft.com/office/powerpoint/2010/main" val="3070821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335CB-B49E-8010-EA12-D9C5E81B8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636429"/>
            <a:ext cx="9077302" cy="5585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4A19E-35AF-7146-2B13-C9DE277E31BE}"/>
              </a:ext>
            </a:extLst>
          </p:cNvPr>
          <p:cNvSpPr txBox="1"/>
          <p:nvPr/>
        </p:nvSpPr>
        <p:spPr>
          <a:xfrm>
            <a:off x="767408" y="692696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POS/Tablet</a:t>
            </a:r>
          </a:p>
        </p:txBody>
      </p:sp>
    </p:spTree>
    <p:extLst>
      <p:ext uri="{BB962C8B-B14F-4D97-AF65-F5344CB8AC3E}">
        <p14:creationId xmlns:p14="http://schemas.microsoft.com/office/powerpoint/2010/main" val="2872924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3E08CD-BFC6-851B-0D22-D2BB736380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94" y="465732"/>
            <a:ext cx="9107024" cy="6237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7AA72-66EE-633F-EF21-BAB33FAB3CFD}"/>
              </a:ext>
            </a:extLst>
          </p:cNvPr>
          <p:cNvSpPr txBox="1"/>
          <p:nvPr/>
        </p:nvSpPr>
        <p:spPr>
          <a:xfrm>
            <a:off x="249518" y="692696"/>
            <a:ext cx="210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Tablet/</a:t>
            </a:r>
            <a:r>
              <a:rPr lang="en-US" b="1" err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surfacePro</a:t>
            </a:r>
            <a:endParaRPr lang="en-U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569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4B0D92-E03A-C3AF-7AF2-95F766F92BF3}"/>
              </a:ext>
            </a:extLst>
          </p:cNvPr>
          <p:cNvSpPr txBox="1"/>
          <p:nvPr/>
        </p:nvSpPr>
        <p:spPr>
          <a:xfrm>
            <a:off x="767408" y="692696"/>
            <a:ext cx="141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Tablet/iPad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658AE-CA1D-E995-96BF-A18AE701F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827" y="436612"/>
            <a:ext cx="8164836" cy="62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8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80FBB6-171B-447F-4FE1-EA4BB5E57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692696"/>
            <a:ext cx="2644262" cy="566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5C1BD-EEB1-ECE9-779F-D4658ABB5320}"/>
              </a:ext>
            </a:extLst>
          </p:cNvPr>
          <p:cNvSpPr txBox="1"/>
          <p:nvPr/>
        </p:nvSpPr>
        <p:spPr>
          <a:xfrm>
            <a:off x="767408" y="692696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157927F-687C-9B0E-D0E9-4DF47A4ED5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31" y="692696"/>
            <a:ext cx="280465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7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1F4A706-D640-DD64-E53A-A0E56C958F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2584" y="2304534"/>
            <a:ext cx="520289" cy="52028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B0A1987-C04A-7189-EA3A-48B13B8419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767" y="2282705"/>
            <a:ext cx="563946" cy="5639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D696EB1-5440-DD99-FCDD-ACE3204486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340" y="2282705"/>
            <a:ext cx="563946" cy="5639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01E764-80B8-BF90-710E-4EFC228EB8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5184" y="2282705"/>
            <a:ext cx="563946" cy="5639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7C1F025-0457-B4A0-0033-96A9776122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922" y="2282705"/>
            <a:ext cx="563946" cy="5639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67B240-A600-AD1C-5FED-06FE63F80CB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8884" y="2282705"/>
            <a:ext cx="563946" cy="5639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F324085-BDC0-D8DC-0467-63C427C7B18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3213" y="2329745"/>
            <a:ext cx="469867" cy="4698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A0D419-E281-035E-0EE1-5016B57C7D6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0504" y="2329745"/>
            <a:ext cx="469867" cy="4698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EBFCAA3-22CC-D65D-EAE5-17E2553109E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9609" y="2304534"/>
            <a:ext cx="520289" cy="5202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AC13CE5-D5EF-94F5-A601-3181B70EE63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42376" y="2329745"/>
            <a:ext cx="469867" cy="4698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882B853-29D8-70EC-B86E-267AB746941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32627" y="2304533"/>
            <a:ext cx="520290" cy="5202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719016D-70A8-881B-9F8B-A885E48EAE4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727050" y="2334787"/>
            <a:ext cx="459782" cy="45978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70F6A-BEB1-A3BE-6202-894333765DA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44170" y="2329745"/>
            <a:ext cx="469867" cy="4698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BE3F12C-ECCF-AB68-9EF7-38583C17C5FE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336389" y="2329745"/>
            <a:ext cx="469867" cy="4698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F56F674-929D-B0B2-F0DC-F27AC0C9AFF3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529045" y="1365125"/>
            <a:ext cx="500118" cy="5001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82827E7-AC1F-6BA5-2C9E-E32D4DBC8D68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63044" y="1264333"/>
            <a:ext cx="701703" cy="70170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C318B5A-A9B0-6309-4C6B-6D32DE55BB9D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81748" y="1336494"/>
            <a:ext cx="557381" cy="55738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ACEAD2A-437C-7159-7693-B60A137F5F6E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156131" y="1355040"/>
            <a:ext cx="520289" cy="52028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D8845F3-81EA-294A-E51B-17CB157506F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93421" y="1355040"/>
            <a:ext cx="520289" cy="52028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D74566A-6F21-2D3E-FCF7-E72519E8484E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830712" y="1355040"/>
            <a:ext cx="520289" cy="52028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080BA82-545F-2B13-F016-38C4B4A76118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017165" y="1355040"/>
            <a:ext cx="520289" cy="5202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8E94362-B9AC-7E80-69B0-3C61760038FA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68002" y="1355040"/>
            <a:ext cx="520289" cy="5202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92B046E-7501-B1EA-2413-D3A3C39E7FE7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05293" y="1355040"/>
            <a:ext cx="520289" cy="5202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BB28781-FBF4-4E5B-BDEA-FCA0F6F9D659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42584" y="1355040"/>
            <a:ext cx="520289" cy="52028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5843BFE-E5AF-54C7-5FB3-C39FCEBE268C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179874" y="1355040"/>
            <a:ext cx="520289" cy="52028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37FF789-2EBA-B0BC-B88B-24A034A99CDC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854459" y="1355040"/>
            <a:ext cx="520289" cy="5202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4340438-D4A5-127A-70C2-8D9C7E732943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691754" y="1355040"/>
            <a:ext cx="520289" cy="52028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FDB1E94-C778-B391-09DB-C133748B9821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344503" y="1380251"/>
            <a:ext cx="469867" cy="46986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113EEBD-8C26-AF2C-B590-3068BB10AC1A}"/>
              </a:ext>
            </a:extLst>
          </p:cNvPr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08527" y="386093"/>
            <a:ext cx="410736" cy="41073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784CDF1-DD91-AC80-D5A7-221DC164B367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 rot="16200000">
            <a:off x="1281749" y="312772"/>
            <a:ext cx="557380" cy="5573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00CBCB7-9AAA-922B-B986-571339B32F94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0072" y="235259"/>
            <a:ext cx="712404" cy="71240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BCAE261-7A1F-5EDE-4734-040A0AC1695D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882538" y="235259"/>
            <a:ext cx="712404" cy="71240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D1A5088-B0C4-B54A-2AB8-C2E1E7BA450E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787055" y="309488"/>
            <a:ext cx="563946" cy="5639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05A71DB-C521-C46D-57F9-94A69324DACE}"/>
              </a:ext>
            </a:extLst>
          </p:cNvPr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654005" y="356528"/>
            <a:ext cx="469867" cy="4698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4565C48-ED2F-3AC1-3C0C-0001A67E7E92}"/>
              </a:ext>
            </a:extLst>
          </p:cNvPr>
          <p:cNvPicPr>
            <a:picLocks noChangeAspect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426875" y="309488"/>
            <a:ext cx="563946" cy="56394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9765DCF-1AB4-A9E1-4974-4E1381C64F98}"/>
              </a:ext>
            </a:extLst>
          </p:cNvPr>
          <p:cNvPicPr>
            <a:picLocks noChangeAspect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79874" y="331317"/>
            <a:ext cx="520289" cy="52028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505C7DA-7082-5C6C-14CC-F1788F850961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8017165" y="331317"/>
            <a:ext cx="520289" cy="52028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25275ED-BDCF-7200-57F6-0DB1AE2F3CAE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832631" y="309488"/>
            <a:ext cx="563946" cy="5639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0ABB456-D601-5899-FE96-A102C6FE033E}"/>
              </a:ext>
            </a:extLst>
          </p:cNvPr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716965" y="356528"/>
            <a:ext cx="469867" cy="46986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1709D87-92F5-3EED-D6FD-D60166073AFB}"/>
              </a:ext>
            </a:extLst>
          </p:cNvPr>
          <p:cNvPicPr>
            <a:picLocks noChangeAspect="1"/>
          </p:cNvPicPr>
          <p:nvPr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07212" y="331317"/>
            <a:ext cx="520289" cy="52028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1006EA9-A7AA-82B2-DE34-3AF55E3F715B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1344503" y="364642"/>
            <a:ext cx="453639" cy="45363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087FDFE-B375-AAF4-8C58-3B12C4A57835}"/>
              </a:ext>
            </a:extLst>
          </p:cNvPr>
          <p:cNvPicPr>
            <a:picLocks noChangeAspect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367794" y="356528"/>
            <a:ext cx="469867" cy="4698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4C11AD-1020-97A0-541A-69C412044C33}"/>
              </a:ext>
            </a:extLst>
          </p:cNvPr>
          <p:cNvPicPr>
            <a:picLocks noChangeAspect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350413" y="3205686"/>
            <a:ext cx="526962" cy="52696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E704310-D99A-A768-C0B8-2FA33D044E7D}"/>
              </a:ext>
            </a:extLst>
          </p:cNvPr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51310" y="3163320"/>
            <a:ext cx="611693" cy="61169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CEFAD3A-63F1-6C6C-5623-1760E9090161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156131" y="3226869"/>
            <a:ext cx="484596" cy="48459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E677C87-0A1C-ADAB-5669-4F77D2ABE6B8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4646640" y="3226869"/>
            <a:ext cx="484596" cy="48459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8B8E42E-9AE1-650D-8B2B-B66F98B1A9B0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866405" y="3226869"/>
            <a:ext cx="484596" cy="48459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089CE23-341A-6196-DB5E-95E19BD1ECB7}"/>
              </a:ext>
            </a:extLst>
          </p:cNvPr>
          <p:cNvPicPr>
            <a:picLocks noChangeAspect="1"/>
          </p:cNvPicPr>
          <p:nvPr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011267" y="3226869"/>
            <a:ext cx="484596" cy="48459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A540B6B-4946-9A8F-0CEA-9122A9E8D08B}"/>
              </a:ext>
            </a:extLst>
          </p:cNvPr>
          <p:cNvPicPr>
            <a:picLocks noChangeAspect="1"/>
          </p:cNvPicPr>
          <p:nvPr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30504" y="3234233"/>
            <a:ext cx="469867" cy="46986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C11D563-0D58-97A7-73CB-853747D1EC7E}"/>
              </a:ext>
            </a:extLst>
          </p:cNvPr>
          <p:cNvPicPr>
            <a:picLocks noChangeAspect="1"/>
          </p:cNvPicPr>
          <p:nvPr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60430" y="3226869"/>
            <a:ext cx="484596" cy="48459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4DC3D8C-59E7-16AF-26A3-6CC45126E351}"/>
              </a:ext>
            </a:extLst>
          </p:cNvPr>
          <p:cNvPicPr>
            <a:picLocks noChangeAspect="1"/>
          </p:cNvPicPr>
          <p:nvPr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79874" y="3209022"/>
            <a:ext cx="520289" cy="52028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5A172D7-EA1E-20ED-DC13-20B62660ACCC}"/>
              </a:ext>
            </a:extLst>
          </p:cNvPr>
          <p:cNvPicPr>
            <a:picLocks noChangeAspect="1"/>
          </p:cNvPicPr>
          <p:nvPr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017165" y="3209022"/>
            <a:ext cx="520289" cy="52028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B97EF74-9598-36D6-4C89-C19989C1D705}"/>
              </a:ext>
            </a:extLst>
          </p:cNvPr>
          <p:cNvPicPr>
            <a:picLocks noChangeAspect="1"/>
          </p:cNvPicPr>
          <p:nvPr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904882" y="3243824"/>
            <a:ext cx="469867" cy="46986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0E9F75D2-C885-A9F9-5C74-4479CC0F8977}"/>
              </a:ext>
            </a:extLst>
          </p:cNvPr>
          <p:cNvPicPr>
            <a:picLocks noChangeAspect="1"/>
          </p:cNvPicPr>
          <p:nvPr/>
        </p:nvPicPr>
        <p:blipFill>
          <a:blip r:embed="rId10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691754" y="3205686"/>
            <a:ext cx="520289" cy="52028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0840B77-600F-9E6E-77A5-0E5E5AB12D3C}"/>
              </a:ext>
            </a:extLst>
          </p:cNvPr>
          <p:cNvPicPr>
            <a:picLocks noChangeAspect="1"/>
          </p:cNvPicPr>
          <p:nvPr/>
        </p:nvPicPr>
        <p:blipFill>
          <a:blip r:embed="rId1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611552" y="3248052"/>
            <a:ext cx="484596" cy="48459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D0EB0B3-70CF-F474-4EB5-8252D1C14C81}"/>
              </a:ext>
            </a:extLst>
          </p:cNvPr>
          <p:cNvPicPr>
            <a:picLocks noChangeAspect="1"/>
          </p:cNvPicPr>
          <p:nvPr/>
        </p:nvPicPr>
        <p:blipFill>
          <a:blip r:embed="rId1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1344503" y="3234857"/>
            <a:ext cx="469868" cy="469868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B0EE704-D2B9-A20B-6317-65EEBB5E7D6D}"/>
              </a:ext>
            </a:extLst>
          </p:cNvPr>
          <p:cNvPicPr>
            <a:picLocks noChangeAspect="1"/>
          </p:cNvPicPr>
          <p:nvPr/>
        </p:nvPicPr>
        <p:blipFill>
          <a:blip r:embed="rId1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344896" y="4112529"/>
            <a:ext cx="537996" cy="537996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74D2BCE-8B37-C002-A521-BBDB412FCE65}"/>
              </a:ext>
            </a:extLst>
          </p:cNvPr>
          <p:cNvPicPr>
            <a:picLocks noChangeAspect="1"/>
          </p:cNvPicPr>
          <p:nvPr/>
        </p:nvPicPr>
        <p:blipFill>
          <a:blip r:embed="rId1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318268" y="4143369"/>
            <a:ext cx="476316" cy="47631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5EFBE7D-DA7C-7AB8-1408-D4B95FECE4A0}"/>
              </a:ext>
            </a:extLst>
          </p:cNvPr>
          <p:cNvPicPr>
            <a:picLocks noChangeAspect="1"/>
          </p:cNvPicPr>
          <p:nvPr/>
        </p:nvPicPr>
        <p:blipFill>
          <a:blip r:embed="rId1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2140340" y="4157074"/>
            <a:ext cx="448906" cy="44890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5351903-5CF2-12F3-EA8B-3A7FC55245F0}"/>
              </a:ext>
            </a:extLst>
          </p:cNvPr>
          <p:cNvPicPr>
            <a:picLocks noChangeAspect="1"/>
          </p:cNvPicPr>
          <p:nvPr/>
        </p:nvPicPr>
        <p:blipFill>
          <a:blip r:embed="rId1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011267" y="4138890"/>
            <a:ext cx="485274" cy="485274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63FD8DED-212E-8DF9-8C03-B795F21B072D}"/>
              </a:ext>
            </a:extLst>
          </p:cNvPr>
          <p:cNvPicPr>
            <a:picLocks noChangeAspect="1"/>
          </p:cNvPicPr>
          <p:nvPr/>
        </p:nvPicPr>
        <p:blipFill>
          <a:blip r:embed="rId1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855120" y="4140240"/>
            <a:ext cx="482574" cy="48257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58E3265D-709A-EC1B-3BB1-D3C3D58A974F}"/>
              </a:ext>
            </a:extLst>
          </p:cNvPr>
          <p:cNvPicPr>
            <a:picLocks noChangeAspect="1"/>
          </p:cNvPicPr>
          <p:nvPr/>
        </p:nvPicPr>
        <p:blipFill>
          <a:blip r:embed="rId1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693212" y="4146594"/>
            <a:ext cx="469867" cy="469867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2E908CDB-3652-A058-EB23-5BF0B60A5C40}"/>
              </a:ext>
            </a:extLst>
          </p:cNvPr>
          <p:cNvPicPr>
            <a:picLocks noChangeAspect="1"/>
          </p:cNvPicPr>
          <p:nvPr/>
        </p:nvPicPr>
        <p:blipFill>
          <a:blip r:embed="rId1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5530504" y="4146594"/>
            <a:ext cx="469867" cy="46986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28AFB3A-C945-CB2E-18F8-EB8C8D2F78AA}"/>
              </a:ext>
            </a:extLst>
          </p:cNvPr>
          <p:cNvPicPr>
            <a:picLocks noChangeAspect="1"/>
          </p:cNvPicPr>
          <p:nvPr/>
        </p:nvPicPr>
        <p:blipFill>
          <a:blip r:embed="rId1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315693" y="4091682"/>
            <a:ext cx="579691" cy="57969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7F9D8977-E65C-4D36-C3E7-C80E14F0BF93}"/>
              </a:ext>
            </a:extLst>
          </p:cNvPr>
          <p:cNvPicPr>
            <a:picLocks noChangeAspect="1"/>
          </p:cNvPicPr>
          <p:nvPr/>
        </p:nvPicPr>
        <p:blipFill>
          <a:blip r:embed="rId1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210706" y="4151908"/>
            <a:ext cx="459238" cy="45923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26408AB-3683-CBE1-0928-E1F513A7BD57}"/>
              </a:ext>
            </a:extLst>
          </p:cNvPr>
          <p:cNvPicPr>
            <a:picLocks noChangeAspect="1"/>
          </p:cNvPicPr>
          <p:nvPr/>
        </p:nvPicPr>
        <p:blipFill>
          <a:blip r:embed="rId1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8042376" y="4133988"/>
            <a:ext cx="495078" cy="49507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93402AA-2240-02B6-836F-C4B0EF361A9C}"/>
              </a:ext>
            </a:extLst>
          </p:cNvPr>
          <p:cNvPicPr>
            <a:picLocks noChangeAspect="1"/>
          </p:cNvPicPr>
          <p:nvPr/>
        </p:nvPicPr>
        <p:blipFill>
          <a:blip r:embed="rId1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938725" y="4180438"/>
            <a:ext cx="402179" cy="40217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553B4ED-1FB1-6CBE-FB38-AF78B31270AE}"/>
              </a:ext>
            </a:extLst>
          </p:cNvPr>
          <p:cNvPicPr>
            <a:picLocks noChangeAspect="1"/>
          </p:cNvPicPr>
          <p:nvPr/>
        </p:nvPicPr>
        <p:blipFill>
          <a:blip r:embed="rId1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684188" y="4105482"/>
            <a:ext cx="552090" cy="55209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EEFF4D88-A5D1-8823-3064-57224E3B8BD1}"/>
              </a:ext>
            </a:extLst>
          </p:cNvPr>
          <p:cNvPicPr>
            <a:picLocks noChangeAspect="1"/>
          </p:cNvPicPr>
          <p:nvPr/>
        </p:nvPicPr>
        <p:blipFill>
          <a:blip r:embed="rId1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521480" y="4121383"/>
            <a:ext cx="520289" cy="520289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3F08F00-5A8E-2171-D6E6-5672090B2B96}"/>
              </a:ext>
            </a:extLst>
          </p:cNvPr>
          <p:cNvPicPr>
            <a:picLocks noChangeAspect="1"/>
          </p:cNvPicPr>
          <p:nvPr/>
        </p:nvPicPr>
        <p:blipFill>
          <a:blip r:embed="rId1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1344503" y="4146594"/>
            <a:ext cx="469867" cy="46986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AE85C97-FF1C-8330-8360-A38D03DDD144}"/>
              </a:ext>
            </a:extLst>
          </p:cNvPr>
          <p:cNvPicPr>
            <a:picLocks noChangeAspect="1"/>
          </p:cNvPicPr>
          <p:nvPr/>
        </p:nvPicPr>
        <p:blipFill>
          <a:blip r:embed="rId1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390358" y="5046479"/>
            <a:ext cx="447072" cy="447072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8588603-F9A4-EBF7-6697-6E72D68B57E1}"/>
              </a:ext>
            </a:extLst>
          </p:cNvPr>
          <p:cNvPicPr>
            <a:picLocks noChangeAspect="1"/>
          </p:cNvPicPr>
          <p:nvPr/>
        </p:nvPicPr>
        <p:blipFill>
          <a:blip r:embed="rId1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281748" y="5046479"/>
            <a:ext cx="447072" cy="44707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99290DB0-E7DC-8BBE-4AB4-00DF57E80283}"/>
              </a:ext>
            </a:extLst>
          </p:cNvPr>
          <p:cNvPicPr>
            <a:picLocks noChangeAspect="1"/>
          </p:cNvPicPr>
          <p:nvPr/>
        </p:nvPicPr>
        <p:blipFill>
          <a:blip r:embed="rId1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129859" y="5035082"/>
            <a:ext cx="469867" cy="469867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42DE5F05-C295-EDDF-E9D7-7AC51C716561}"/>
              </a:ext>
            </a:extLst>
          </p:cNvPr>
          <p:cNvPicPr>
            <a:picLocks noChangeAspect="1"/>
          </p:cNvPicPr>
          <p:nvPr/>
        </p:nvPicPr>
        <p:blipFill>
          <a:blip r:embed="rId1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3000765" y="5035082"/>
            <a:ext cx="469867" cy="46986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C0ECC55-9028-8F31-0DF8-58800DE38FA3}"/>
              </a:ext>
            </a:extLst>
          </p:cNvPr>
          <p:cNvPicPr>
            <a:picLocks noChangeAspect="1"/>
          </p:cNvPicPr>
          <p:nvPr/>
        </p:nvPicPr>
        <p:blipFill>
          <a:blip r:embed="rId1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501952" y="4993970"/>
            <a:ext cx="552090" cy="55209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847E056-07C4-77CA-EA61-C29C7ECF8EF9}"/>
              </a:ext>
            </a:extLst>
          </p:cNvPr>
          <p:cNvPicPr>
            <a:picLocks noChangeAspect="1"/>
          </p:cNvPicPr>
          <p:nvPr/>
        </p:nvPicPr>
        <p:blipFill>
          <a:blip r:embed="rId1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9684188" y="4993970"/>
            <a:ext cx="552090" cy="55209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8599BB4-0905-E6E7-F821-BB453351A17C}"/>
              </a:ext>
            </a:extLst>
          </p:cNvPr>
          <p:cNvPicPr>
            <a:picLocks noChangeAspect="1"/>
          </p:cNvPicPr>
          <p:nvPr/>
        </p:nvPicPr>
        <p:blipFill>
          <a:blip r:embed="rId1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8860817" y="4988042"/>
            <a:ext cx="563946" cy="563946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2AB564B-AE72-1FD5-EC68-AAA6DCEF1A5D}"/>
              </a:ext>
            </a:extLst>
          </p:cNvPr>
          <p:cNvPicPr>
            <a:picLocks noChangeAspect="1"/>
          </p:cNvPicPr>
          <p:nvPr/>
        </p:nvPicPr>
        <p:blipFill>
          <a:blip r:embed="rId1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7989911" y="4988042"/>
            <a:ext cx="563947" cy="563947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09B49E8C-2C5B-6C25-F0B0-9B3D9F8FAF36}"/>
              </a:ext>
            </a:extLst>
          </p:cNvPr>
          <p:cNvPicPr>
            <a:picLocks noChangeAspect="1"/>
          </p:cNvPicPr>
          <p:nvPr/>
        </p:nvPicPr>
        <p:blipFill>
          <a:blip r:embed="rId1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7186702" y="5020713"/>
            <a:ext cx="498604" cy="49860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278D65C9-76DF-05D0-2BBA-136AEF2833FC}"/>
              </a:ext>
            </a:extLst>
          </p:cNvPr>
          <p:cNvPicPr>
            <a:picLocks noChangeAspect="1"/>
          </p:cNvPicPr>
          <p:nvPr/>
        </p:nvPicPr>
        <p:blipFill>
          <a:blip r:embed="rId1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46422" y="5020713"/>
            <a:ext cx="498604" cy="49860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E9CD8AFF-C02F-BDDF-D11D-2BD4BDAD6B44}"/>
              </a:ext>
            </a:extLst>
          </p:cNvPr>
          <p:cNvPicPr>
            <a:picLocks noChangeAspect="1"/>
          </p:cNvPicPr>
          <p:nvPr/>
        </p:nvPicPr>
        <p:blipFill>
          <a:blip r:embed="rId1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5477871" y="4988042"/>
            <a:ext cx="563946" cy="563946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71CD2DC1-E566-330E-CC3A-C1160B35A738}"/>
              </a:ext>
            </a:extLst>
          </p:cNvPr>
          <p:cNvPicPr>
            <a:picLocks noChangeAspect="1"/>
          </p:cNvPicPr>
          <p:nvPr/>
        </p:nvPicPr>
        <p:blipFill>
          <a:blip r:embed="rId1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4606965" y="4988042"/>
            <a:ext cx="563946" cy="563946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C4BAF1C6-F960-9B4A-6DFF-A82C63F89E97}"/>
              </a:ext>
            </a:extLst>
          </p:cNvPr>
          <p:cNvPicPr>
            <a:picLocks noChangeAspect="1"/>
          </p:cNvPicPr>
          <p:nvPr/>
        </p:nvPicPr>
        <p:blipFill>
          <a:blip r:embed="rId1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3838690" y="5035082"/>
            <a:ext cx="469867" cy="469867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38521F0C-6EC9-991B-0A5B-F4F404095C45}"/>
              </a:ext>
            </a:extLst>
          </p:cNvPr>
          <p:cNvPicPr>
            <a:picLocks noChangeAspect="1"/>
          </p:cNvPicPr>
          <p:nvPr/>
        </p:nvPicPr>
        <p:blipFill>
          <a:blip r:embed="rId1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1367298" y="5046479"/>
            <a:ext cx="447072" cy="447072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EA4E2A6B-7479-6727-B7AB-31A121E6ADE0}"/>
              </a:ext>
            </a:extLst>
          </p:cNvPr>
          <p:cNvPicPr>
            <a:picLocks noChangeAspect="1"/>
          </p:cNvPicPr>
          <p:nvPr/>
        </p:nvPicPr>
        <p:blipFill>
          <a:blip r:embed="rId1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390358" y="5884583"/>
            <a:ext cx="447073" cy="447073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71CCDF91-DFFE-E1E8-BE48-5B4FC87F864F}"/>
              </a:ext>
            </a:extLst>
          </p:cNvPr>
          <p:cNvPicPr>
            <a:picLocks noChangeAspect="1"/>
          </p:cNvPicPr>
          <p:nvPr/>
        </p:nvPicPr>
        <p:blipFill>
          <a:blip r:embed="rId17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251310" y="5873186"/>
            <a:ext cx="469867" cy="469867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AC8208CC-FB89-552A-8AEE-64B24F97AE50}"/>
              </a:ext>
            </a:extLst>
          </p:cNvPr>
          <p:cNvPicPr>
            <a:picLocks noChangeAspect="1"/>
          </p:cNvPicPr>
          <p:nvPr/>
        </p:nvPicPr>
        <p:blipFill>
          <a:blip r:embed="rId17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2140340" y="5848825"/>
            <a:ext cx="518588" cy="518588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A79D32D-42DF-E0C3-8CAC-52521E799612}"/>
              </a:ext>
            </a:extLst>
          </p:cNvPr>
          <p:cNvPicPr>
            <a:picLocks noChangeAspect="1"/>
          </p:cNvPicPr>
          <p:nvPr/>
        </p:nvPicPr>
        <p:blipFill>
          <a:blip r:embed="rId1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3010589" y="5865821"/>
            <a:ext cx="484596" cy="484596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CFB20E2-5A66-BBB9-FF8E-C0625D9E3E8A}"/>
              </a:ext>
            </a:extLst>
          </p:cNvPr>
          <p:cNvPicPr>
            <a:picLocks noChangeAspect="1"/>
          </p:cNvPicPr>
          <p:nvPr/>
        </p:nvPicPr>
        <p:blipFill>
          <a:blip r:embed="rId1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846846" y="5880269"/>
            <a:ext cx="455700" cy="4557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81E37335-9A8E-E6A6-FCC6-77CD5943724B}"/>
              </a:ext>
            </a:extLst>
          </p:cNvPr>
          <p:cNvPicPr>
            <a:picLocks noChangeAspect="1"/>
          </p:cNvPicPr>
          <p:nvPr/>
        </p:nvPicPr>
        <p:blipFill>
          <a:blip r:embed="rId1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627119" y="5846300"/>
            <a:ext cx="523638" cy="523638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6B9B62D3-1C9B-BF92-21B4-1C073D8156A2}"/>
              </a:ext>
            </a:extLst>
          </p:cNvPr>
          <p:cNvPicPr>
            <a:picLocks noChangeAspect="1"/>
          </p:cNvPicPr>
          <p:nvPr/>
        </p:nvPicPr>
        <p:blipFill>
          <a:blip r:embed="rId1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5539284" y="5865821"/>
            <a:ext cx="484597" cy="484597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9960B8D8-5A2E-68FD-C025-8595C884A618}"/>
              </a:ext>
            </a:extLst>
          </p:cNvPr>
          <p:cNvPicPr>
            <a:picLocks noChangeAspect="1"/>
          </p:cNvPicPr>
          <p:nvPr/>
        </p:nvPicPr>
        <p:blipFill>
          <a:blip r:embed="rId1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314856" y="5818273"/>
            <a:ext cx="579692" cy="579692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F35534E8-D267-FE7A-3AC4-70F331B0FB7C}"/>
              </a:ext>
            </a:extLst>
          </p:cNvPr>
          <p:cNvPicPr>
            <a:picLocks noChangeAspect="1"/>
          </p:cNvPicPr>
          <p:nvPr/>
        </p:nvPicPr>
        <p:blipFill>
          <a:blip r:embed="rId18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7146158" y="5818273"/>
            <a:ext cx="579692" cy="579692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ABF67B52-0C1A-A6FA-4114-DF14AA830D81}"/>
              </a:ext>
            </a:extLst>
          </p:cNvPr>
          <p:cNvPicPr>
            <a:picLocks noChangeAspect="1"/>
          </p:cNvPicPr>
          <p:nvPr/>
        </p:nvPicPr>
        <p:blipFill>
          <a:blip r:embed="rId1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7989911" y="5826146"/>
            <a:ext cx="563947" cy="563947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B3E4707F-8832-9E87-C0B2-1A951D23FF4F}"/>
              </a:ext>
            </a:extLst>
          </p:cNvPr>
          <p:cNvPicPr>
            <a:picLocks noChangeAspect="1"/>
          </p:cNvPicPr>
          <p:nvPr/>
        </p:nvPicPr>
        <p:blipFill>
          <a:blip r:embed="rId19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8860817" y="5826146"/>
            <a:ext cx="563946" cy="563946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D5E4A6C3-DA67-D1C4-631B-383AFD106463}"/>
              </a:ext>
            </a:extLst>
          </p:cNvPr>
          <p:cNvPicPr>
            <a:picLocks noChangeAspect="1"/>
          </p:cNvPicPr>
          <p:nvPr/>
        </p:nvPicPr>
        <p:blipFill>
          <a:blip r:embed="rId19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9727050" y="5868655"/>
            <a:ext cx="478929" cy="478929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F4CEE645-3643-5170-319E-78006499894A}"/>
              </a:ext>
            </a:extLst>
          </p:cNvPr>
          <p:cNvPicPr>
            <a:picLocks noChangeAspect="1"/>
          </p:cNvPicPr>
          <p:nvPr/>
        </p:nvPicPr>
        <p:blipFill>
          <a:blip r:embed="rId19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10495073" y="5846300"/>
            <a:ext cx="579692" cy="579692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F1A5CA56-173B-4617-BD71-AE6C521FB31F}"/>
              </a:ext>
            </a:extLst>
          </p:cNvPr>
          <p:cNvPicPr>
            <a:picLocks noChangeAspect="1"/>
          </p:cNvPicPr>
          <p:nvPr/>
        </p:nvPicPr>
        <p:blipFill>
          <a:blip r:embed="rId19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11276289" y="5818273"/>
            <a:ext cx="579692" cy="5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45D400-FADB-4B49-7E52-A69BA9F98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Performance can be ambiguous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What is slow?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How?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 what context?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For everyone?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Every time?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Compared to what?</a:t>
            </a:r>
            <a:endParaRPr lang="en-US">
              <a:solidFill>
                <a:schemeClr val="bg1"/>
              </a:solidFill>
            </a:endParaRPr>
          </a:p>
          <a:p>
            <a:endParaRPr lang="en-US"/>
          </a:p>
          <a:p>
            <a:pPr marL="0" indent="0">
              <a:buNone/>
            </a:pPr>
            <a:r>
              <a:rPr lang="en-US"/>
              <a:t>How do we measure it?</a:t>
            </a:r>
          </a:p>
          <a:p>
            <a:pPr marL="0" indent="0">
              <a:buNone/>
            </a:pPr>
            <a:r>
              <a:rPr lang="en-US"/>
              <a:t>How can we improve it?</a:t>
            </a:r>
          </a:p>
          <a:p>
            <a:pPr marL="0" indent="0">
              <a:buNone/>
            </a:pPr>
            <a:r>
              <a:rPr lang="en-US"/>
              <a:t>How can we make sure it stays that way?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B504BB-2AE9-1F2D-AFFE-DE310A1E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Ambiguity</a:t>
            </a:r>
          </a:p>
        </p:txBody>
      </p:sp>
      <p:pic>
        <p:nvPicPr>
          <p:cNvPr id="13" name="Picture 12" descr="A person running away from a speedometer&#10;&#10;Description automatically generated">
            <a:extLst>
              <a:ext uri="{FF2B5EF4-FFF2-40B4-BE49-F238E27FC236}">
                <a16:creationId xmlns:a16="http://schemas.microsoft.com/office/drawing/2014/main" id="{25A802FC-F8D4-F4E6-1F06-208BAFA4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12" y="1362093"/>
            <a:ext cx="5457428" cy="27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27064-C6F7-D662-1347-EAA64A910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Web Browser version</a:t>
            </a: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Windows version</a:t>
            </a: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BC version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Web Client performance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AL Runtime performance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Database performance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AL coding performance</a:t>
            </a: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Hardware specs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Slow printer/scanner?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Old drivers?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Old computer (Bad CPU? Low memory?)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Slow network/router?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How far away is the server?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Cold starts?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2A8F19-1673-B260-992D-BA60AC91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Outside factors</a:t>
            </a:r>
          </a:p>
        </p:txBody>
      </p:sp>
      <p:pic>
        <p:nvPicPr>
          <p:cNvPr id="3" name="Picture 2" descr="A person with many arms&#10;&#10;Description automatically generated">
            <a:extLst>
              <a:ext uri="{FF2B5EF4-FFF2-40B4-BE49-F238E27FC236}">
                <a16:creationId xmlns:a16="http://schemas.microsoft.com/office/drawing/2014/main" id="{CA433D10-61A6-361E-8BD6-BFE84174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37" y="2094471"/>
            <a:ext cx="35071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80936-C9CC-DFB0-5BC5-ECBE0001F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1021751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Performance is a balance: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Bad performance means too much is happening</a:t>
            </a: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Improvement is usually at the cost of removing something else</a:t>
            </a: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Removing involves risk</a:t>
            </a:r>
          </a:p>
          <a:p>
            <a:pPr lvl="1"/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Over time, other things get favored over performance: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Maintenance cost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Quick-fixes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Code readability</a:t>
            </a:r>
          </a:p>
          <a:p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If decisions like these are made, they should be intentional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Know the performance cost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Benefits should be more rewarding than their cost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31A83-D4F7-A2C0-78A6-07874B36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Trade-offs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E5E014-BC98-09B7-98CE-45429436C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761449"/>
                </a:solidFill>
                <a:latin typeface="Segoe UI"/>
                <a:cs typeface="Segoe UI"/>
              </a:rPr>
              <a:t>Everything we can!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Workflows: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Following AL guidelines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More focus on training/workshops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Seeking advice from MVPs and Microsoft</a:t>
            </a:r>
          </a:p>
          <a:p>
            <a:pPr lvl="1">
              <a:buFont typeface="System Font Regular"/>
              <a:buChar char="-"/>
            </a:pPr>
            <a:r>
              <a:rPr lang="en-US" sz="1800" err="1">
                <a:latin typeface="Segoe UI"/>
                <a:cs typeface="Segoe UI"/>
              </a:rPr>
              <a:t>Github</a:t>
            </a:r>
            <a:r>
              <a:rPr lang="en-US" sz="1800">
                <a:latin typeface="Segoe UI"/>
                <a:cs typeface="Segoe UI"/>
              </a:rPr>
              <a:t> contributions</a:t>
            </a:r>
          </a:p>
          <a:p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Tooling: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Grouping code and placing under code-ownership</a:t>
            </a:r>
            <a:endParaRPr lang="en-US" sz="1800"/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Using Code Analyzers, Build Validations, </a:t>
            </a:r>
            <a:r>
              <a:rPr lang="en-US" sz="1800" err="1">
                <a:latin typeface="Segoe UI"/>
                <a:cs typeface="Segoe UI"/>
              </a:rPr>
              <a:t>Autotests</a:t>
            </a:r>
            <a:endParaRPr lang="en-US" sz="1800">
              <a:latin typeface="Segoe UI"/>
              <a:cs typeface="Segoe UI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Advice from </a:t>
            </a:r>
            <a:r>
              <a:rPr lang="en-US" sz="1800" err="1">
                <a:latin typeface="Segoe UI"/>
                <a:cs typeface="Segoe UI"/>
              </a:rPr>
              <a:t>Github</a:t>
            </a:r>
            <a:r>
              <a:rPr lang="en-US" sz="1800">
                <a:latin typeface="Segoe UI"/>
                <a:cs typeface="Segoe UI"/>
              </a:rPr>
              <a:t> Copilot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Segoe UI"/>
                <a:cs typeface="Segoe UI"/>
              </a:rPr>
              <a:t>Telemetry, logging, feedback from partners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B9D904-1552-66FC-AEEA-0E2DD406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are we doing about it?</a:t>
            </a:r>
          </a:p>
        </p:txBody>
      </p:sp>
      <p:pic>
        <p:nvPicPr>
          <p:cNvPr id="3" name="Picture 2" descr="A person sitting in a chair with a computer&#10;&#10;Description automatically generated">
            <a:extLst>
              <a:ext uri="{FF2B5EF4-FFF2-40B4-BE49-F238E27FC236}">
                <a16:creationId xmlns:a16="http://schemas.microsoft.com/office/drawing/2014/main" id="{8A090628-A674-FC8B-D5E8-95317495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234" y="2176128"/>
            <a:ext cx="4913836" cy="30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Wojciech Januszauskas</DisplayName>
        <AccountId>148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724e71b1-7852-457b-a379-b8a36dd80270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ce89fd82-aec5-4b3b-b0b3-b7f9193dc61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11794</TotalTime>
  <Words>1609</Words>
  <Application>Microsoft Office PowerPoint</Application>
  <PresentationFormat>Widescreen</PresentationFormat>
  <Paragraphs>418</Paragraphs>
  <Slides>57</Slides>
  <Notes>43</Notes>
  <HiddenSlides>14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Segoe UI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Agenda</vt:lpstr>
      <vt:lpstr>Agenda</vt:lpstr>
      <vt:lpstr>Performance in LS Central</vt:lpstr>
      <vt:lpstr>Why performance matters</vt:lpstr>
      <vt:lpstr>Ambiguity</vt:lpstr>
      <vt:lpstr>Outside factors</vt:lpstr>
      <vt:lpstr>Trade-offs</vt:lpstr>
      <vt:lpstr>What are we doing about it?</vt:lpstr>
      <vt:lpstr>Tooling</vt:lpstr>
      <vt:lpstr>Pipelines</vt:lpstr>
      <vt:lpstr>Browser tools</vt:lpstr>
      <vt:lpstr>Diagnostics: Data recording</vt:lpstr>
      <vt:lpstr>Diagnostics: Client log</vt:lpstr>
      <vt:lpstr>Diagnostics: Network error</vt:lpstr>
      <vt:lpstr>Diagnostics: Client performance</vt:lpstr>
      <vt:lpstr>Diagnostics: Client memory</vt:lpstr>
      <vt:lpstr>Diagnostics: Server log</vt:lpstr>
      <vt:lpstr>Diagnostics: Server performance</vt:lpstr>
      <vt:lpstr>Instrumentation Profiling (vscode)</vt:lpstr>
      <vt:lpstr>Tip: speedscope.app</vt:lpstr>
      <vt:lpstr>POS perceived performance</vt:lpstr>
      <vt:lpstr>POS client startup</vt:lpstr>
      <vt:lpstr>PowerPoint Presentation</vt:lpstr>
      <vt:lpstr>Screenshot comparison</vt:lpstr>
      <vt:lpstr>Autotests</vt:lpstr>
      <vt:lpstr>LS Central performance toolkit</vt:lpstr>
      <vt:lpstr>LS Central performance toolkit</vt:lpstr>
      <vt:lpstr>Telemetry</vt:lpstr>
      <vt:lpstr>Back office</vt:lpstr>
      <vt:lpstr>Commerce Server</vt:lpstr>
      <vt:lpstr>Statement calculation and posting improvements</vt:lpstr>
      <vt:lpstr>Replenishment Calculation</vt:lpstr>
      <vt:lpstr>PowerPoint Presentation</vt:lpstr>
      <vt:lpstr>PowerPoint Presentation</vt:lpstr>
      <vt:lpstr>Replacing PreAction with Timestamp</vt:lpstr>
      <vt:lpstr>Collaborative performance optimization</vt:lpstr>
      <vt:lpstr>Collaboration in performance optimization</vt:lpstr>
      <vt:lpstr>PowerPoint Presentation</vt:lpstr>
      <vt:lpstr>Success Story #2: Ferry company</vt:lpstr>
      <vt:lpstr>PowerPoint Presentation</vt:lpstr>
      <vt:lpstr>PowerPoint Presentation</vt:lpstr>
      <vt:lpstr>Summary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Hilmar Vilhjalmsson</dc:creator>
  <cp:lastModifiedBy>Bjorn Jonsson</cp:lastModifiedBy>
  <cp:revision>7</cp:revision>
  <dcterms:created xsi:type="dcterms:W3CDTF">2024-03-04T10:38:02Z</dcterms:created>
  <dcterms:modified xsi:type="dcterms:W3CDTF">2024-05-15T21:01:34Z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