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7" r:id="rId9"/>
    <p:sldMasterId id="2147483805" r:id="rId10"/>
    <p:sldMasterId id="2147483822" r:id="rId11"/>
  </p:sldMasterIdLst>
  <p:notesMasterIdLst>
    <p:notesMasterId r:id="rId52"/>
  </p:notesMasterIdLst>
  <p:sldIdLst>
    <p:sldId id="299" r:id="rId12"/>
    <p:sldId id="2147475089" r:id="rId13"/>
    <p:sldId id="2147475028" r:id="rId14"/>
    <p:sldId id="2147475033" r:id="rId15"/>
    <p:sldId id="2147475059" r:id="rId16"/>
    <p:sldId id="2147475032" r:id="rId17"/>
    <p:sldId id="2147475064" r:id="rId18"/>
    <p:sldId id="2147475036" r:id="rId19"/>
    <p:sldId id="2147475034" r:id="rId20"/>
    <p:sldId id="2147475042" r:id="rId21"/>
    <p:sldId id="2147475035" r:id="rId22"/>
    <p:sldId id="2147475037" r:id="rId23"/>
    <p:sldId id="2147475038" r:id="rId24"/>
    <p:sldId id="2147475039" r:id="rId25"/>
    <p:sldId id="2147475095" r:id="rId26"/>
    <p:sldId id="2147475043" r:id="rId27"/>
    <p:sldId id="2147475055" r:id="rId28"/>
    <p:sldId id="2147475030" r:id="rId29"/>
    <p:sldId id="2147475094" r:id="rId30"/>
    <p:sldId id="2147475050" r:id="rId31"/>
    <p:sldId id="2147475088" r:id="rId32"/>
    <p:sldId id="2147475096" r:id="rId33"/>
    <p:sldId id="2147475090" r:id="rId34"/>
    <p:sldId id="2147475081" r:id="rId35"/>
    <p:sldId id="2147475082" r:id="rId36"/>
    <p:sldId id="2147475052" r:id="rId37"/>
    <p:sldId id="2147475083" r:id="rId38"/>
    <p:sldId id="2147475101" r:id="rId39"/>
    <p:sldId id="2147475102" r:id="rId40"/>
    <p:sldId id="2147475103" r:id="rId41"/>
    <p:sldId id="2147475104" r:id="rId42"/>
    <p:sldId id="2147475105" r:id="rId43"/>
    <p:sldId id="2147475106" r:id="rId44"/>
    <p:sldId id="2147475107" r:id="rId45"/>
    <p:sldId id="2147475072" r:id="rId46"/>
    <p:sldId id="316" r:id="rId47"/>
    <p:sldId id="2147475097" r:id="rId48"/>
    <p:sldId id="2147475084" r:id="rId49"/>
    <p:sldId id="317" r:id="rId50"/>
    <p:sldId id="301" r:id="rId51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>
            <p14:sldId id="299"/>
            <p14:sldId id="2147475089"/>
            <p14:sldId id="2147475028"/>
            <p14:sldId id="2147475033"/>
            <p14:sldId id="2147475059"/>
            <p14:sldId id="2147475032"/>
            <p14:sldId id="2147475064"/>
            <p14:sldId id="2147475036"/>
            <p14:sldId id="2147475034"/>
            <p14:sldId id="2147475042"/>
            <p14:sldId id="2147475035"/>
            <p14:sldId id="2147475037"/>
            <p14:sldId id="2147475038"/>
            <p14:sldId id="2147475039"/>
            <p14:sldId id="2147475095"/>
            <p14:sldId id="2147475043"/>
            <p14:sldId id="2147475055"/>
            <p14:sldId id="2147475030"/>
            <p14:sldId id="2147475094"/>
            <p14:sldId id="2147475050"/>
            <p14:sldId id="2147475088"/>
            <p14:sldId id="2147475096"/>
            <p14:sldId id="2147475090"/>
            <p14:sldId id="2147475081"/>
            <p14:sldId id="2147475082"/>
            <p14:sldId id="2147475052"/>
            <p14:sldId id="2147475083"/>
            <p14:sldId id="2147475101"/>
            <p14:sldId id="2147475102"/>
            <p14:sldId id="2147475103"/>
            <p14:sldId id="2147475104"/>
            <p14:sldId id="2147475105"/>
            <p14:sldId id="2147475106"/>
            <p14:sldId id="2147475107"/>
            <p14:sldId id="2147475072"/>
          </p14:sldIdLst>
        </p14:section>
        <p14:section name="Default Section" id="{1717138E-E308-C940-A345-391241ED4264}">
          <p14:sldIdLst>
            <p14:sldId id="316"/>
            <p14:sldId id="2147475097"/>
            <p14:sldId id="2147475084"/>
            <p14:sldId id="317"/>
            <p14:sldId id="301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84FEAB-FF46-1151-1550-623423EAD784}" name="Martin Kleindl" initials="MK" userId="S::Martin.Kleindl@lsretail.com::cfd6b6c4-d6a3-4947-8f99-87aee65d618f" providerId="AD"/>
  <p188:author id="{AD9936D2-6D6D-DAE5-2768-E9A75E43479F}" name="Bjarni Asmundsson" initials="BA" userId="S::Bjarni@lsretail.com::6a8719c8-66d4-4128-a50a-e4c11da2f60f" providerId="AD"/>
  <p188:author id="{493DA2E0-8B00-FF51-7837-A21753AB6BB4}" name="Kathryn White" initials="KW" userId="S::kathrynwh@lsretail.com::5fba89bf-fc31-49ee-8bd5-da09f20eb7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AD0"/>
    <a:srgbClr val="328C85"/>
    <a:srgbClr val="EE7E31"/>
    <a:srgbClr val="374347"/>
    <a:srgbClr val="361D5C"/>
    <a:srgbClr val="000000"/>
    <a:srgbClr val="050607"/>
    <a:srgbClr val="10141A"/>
    <a:srgbClr val="191F29"/>
    <a:srgbClr val="212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8EAA05-F878-459D-ACC6-466C96196C21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A2DEB0-87A8-4F4A-9DFE-716A5F17BAB5}">
      <dgm:prSet phldrT="[Text]"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Purchase</a:t>
          </a:r>
        </a:p>
      </dgm:t>
    </dgm:pt>
    <dgm:pt modelId="{5B1FC944-BE40-4C69-9EC8-98BA1FE592F5}" type="parTrans" cxnId="{C76D6D9D-5D11-4188-8736-C18AE1B291E1}">
      <dgm:prSet/>
      <dgm:spPr/>
      <dgm:t>
        <a:bodyPr/>
        <a:lstStyle/>
        <a:p>
          <a:endParaRPr lang="en-US"/>
        </a:p>
      </dgm:t>
    </dgm:pt>
    <dgm:pt modelId="{540DEE69-15CE-432F-829C-9781A3688A73}" type="sibTrans" cxnId="{C76D6D9D-5D11-4188-8736-C18AE1B291E1}">
      <dgm:prSet/>
      <dgm:spPr/>
      <dgm:t>
        <a:bodyPr/>
        <a:lstStyle/>
        <a:p>
          <a:endParaRPr lang="en-US"/>
        </a:p>
      </dgm:t>
    </dgm:pt>
    <dgm:pt modelId="{0206E8E9-4A3E-436A-B5A2-75920734E904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Orders</a:t>
          </a:r>
        </a:p>
      </dgm:t>
    </dgm:pt>
    <dgm:pt modelId="{A1B341C7-E9AB-426B-BB30-16327E46572D}" type="parTrans" cxnId="{9E9967B5-9D72-4AC0-90D4-388F095F1B56}">
      <dgm:prSet/>
      <dgm:spPr/>
      <dgm:t>
        <a:bodyPr/>
        <a:lstStyle/>
        <a:p>
          <a:endParaRPr lang="en-US"/>
        </a:p>
      </dgm:t>
    </dgm:pt>
    <dgm:pt modelId="{3FF34264-17B4-4092-B77F-6416FA9E6A99}" type="sibTrans" cxnId="{9E9967B5-9D72-4AC0-90D4-388F095F1B56}">
      <dgm:prSet/>
      <dgm:spPr/>
      <dgm:t>
        <a:bodyPr/>
        <a:lstStyle/>
        <a:p>
          <a:endParaRPr lang="en-US"/>
        </a:p>
      </dgm:t>
    </dgm:pt>
    <dgm:pt modelId="{961664CA-9EE3-4500-915C-48004F2F943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Quotes</a:t>
          </a:r>
        </a:p>
      </dgm:t>
    </dgm:pt>
    <dgm:pt modelId="{08709738-0D4C-4D82-828B-4DAB2D7A0702}" type="parTrans" cxnId="{E07C5918-8E68-49E3-98D8-3A1E296EFA2E}">
      <dgm:prSet/>
      <dgm:spPr/>
      <dgm:t>
        <a:bodyPr/>
        <a:lstStyle/>
        <a:p>
          <a:endParaRPr lang="en-US"/>
        </a:p>
      </dgm:t>
    </dgm:pt>
    <dgm:pt modelId="{7936F8AB-89E6-4BD2-9A0B-890B84723FED}" type="sibTrans" cxnId="{E07C5918-8E68-49E3-98D8-3A1E296EFA2E}">
      <dgm:prSet/>
      <dgm:spPr/>
      <dgm:t>
        <a:bodyPr/>
        <a:lstStyle/>
        <a:p>
          <a:endParaRPr lang="en-US"/>
        </a:p>
      </dgm:t>
    </dgm:pt>
    <dgm:pt modelId="{2F3FCB50-3B8C-4C0E-BB9A-C38CB481ABE6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Orders</a:t>
          </a:r>
        </a:p>
      </dgm:t>
    </dgm:pt>
    <dgm:pt modelId="{1C17F170-1703-4A14-9CA6-C3A3C81FE07B}" type="parTrans" cxnId="{2F7F8008-FAFC-417D-98E6-49531D8812B5}">
      <dgm:prSet/>
      <dgm:spPr/>
      <dgm:t>
        <a:bodyPr/>
        <a:lstStyle/>
        <a:p>
          <a:endParaRPr lang="en-US"/>
        </a:p>
      </dgm:t>
    </dgm:pt>
    <dgm:pt modelId="{3E9279BB-D60C-421C-9251-683DDB37A7DB}" type="sibTrans" cxnId="{2F7F8008-FAFC-417D-98E6-49531D8812B5}">
      <dgm:prSet/>
      <dgm:spPr/>
      <dgm:t>
        <a:bodyPr/>
        <a:lstStyle/>
        <a:p>
          <a:endParaRPr lang="en-US"/>
        </a:p>
      </dgm:t>
    </dgm:pt>
    <dgm:pt modelId="{232F5835-DE1B-4375-A54F-2316992AB22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Quotes</a:t>
          </a:r>
        </a:p>
      </dgm:t>
    </dgm:pt>
    <dgm:pt modelId="{A52B307F-CDCC-4F0A-BFE1-9CBD35D7E50D}" type="parTrans" cxnId="{05865013-FFF1-4FC3-B9B2-835DEE63EA33}">
      <dgm:prSet/>
      <dgm:spPr/>
      <dgm:t>
        <a:bodyPr/>
        <a:lstStyle/>
        <a:p>
          <a:endParaRPr lang="en-US"/>
        </a:p>
      </dgm:t>
    </dgm:pt>
    <dgm:pt modelId="{BFEE2A68-22CE-4620-97D9-93D4AED7C6A8}" type="sibTrans" cxnId="{05865013-FFF1-4FC3-B9B2-835DEE63EA33}">
      <dgm:prSet/>
      <dgm:spPr/>
      <dgm:t>
        <a:bodyPr/>
        <a:lstStyle/>
        <a:p>
          <a:endParaRPr lang="en-US"/>
        </a:p>
      </dgm:t>
    </dgm:pt>
    <dgm:pt modelId="{A2B27F06-7990-4847-B2D3-A7835EAABB5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Transfer Orders</a:t>
          </a:r>
        </a:p>
      </dgm:t>
    </dgm:pt>
    <dgm:pt modelId="{9B97A74E-6905-43E8-BFA2-FC5C10044ACA}" type="parTrans" cxnId="{D6E90FFD-E6E0-41AA-9693-052E1E69FBCD}">
      <dgm:prSet/>
      <dgm:spPr/>
      <dgm:t>
        <a:bodyPr/>
        <a:lstStyle/>
        <a:p>
          <a:endParaRPr lang="en-US"/>
        </a:p>
      </dgm:t>
    </dgm:pt>
    <dgm:pt modelId="{77EC033B-CFEE-4664-A288-3BFFEA261938}" type="sibTrans" cxnId="{D6E90FFD-E6E0-41AA-9693-052E1E69FBCD}">
      <dgm:prSet/>
      <dgm:spPr/>
      <dgm:t>
        <a:bodyPr/>
        <a:lstStyle/>
        <a:p>
          <a:endParaRPr lang="en-US"/>
        </a:p>
      </dgm:t>
    </dgm:pt>
    <dgm:pt modelId="{4ED1F8F0-3992-465E-AA4F-67583CA08A8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Drop Shipments</a:t>
          </a:r>
        </a:p>
      </dgm:t>
    </dgm:pt>
    <dgm:pt modelId="{FB4D0B76-83F3-4C0A-9A8C-E4FDD6E6C2C1}" type="parTrans" cxnId="{325BC47D-C6D7-4DBC-ADE6-818ADE5F3139}">
      <dgm:prSet/>
      <dgm:spPr/>
      <dgm:t>
        <a:bodyPr/>
        <a:lstStyle/>
        <a:p>
          <a:endParaRPr lang="en-US"/>
        </a:p>
      </dgm:t>
    </dgm:pt>
    <dgm:pt modelId="{FC06E8F8-03D8-4A52-AD62-CE69CA926D47}" type="sibTrans" cxnId="{325BC47D-C6D7-4DBC-ADE6-818ADE5F3139}">
      <dgm:prSet/>
      <dgm:spPr/>
      <dgm:t>
        <a:bodyPr/>
        <a:lstStyle/>
        <a:p>
          <a:endParaRPr lang="en-US"/>
        </a:p>
      </dgm:t>
    </dgm:pt>
    <dgm:pt modelId="{CB3799B1-DB2D-41F6-8A58-FE281C2DBFB4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Integrations</a:t>
          </a:r>
          <a:endParaRPr lang="en-US"/>
        </a:p>
      </dgm:t>
    </dgm:pt>
    <dgm:pt modelId="{4506C16A-7243-4D64-837C-53CB874DDC74}" type="parTrans" cxnId="{0DD06498-F997-4677-92EA-7B9ED4626D2D}">
      <dgm:prSet/>
      <dgm:spPr/>
      <dgm:t>
        <a:bodyPr/>
        <a:lstStyle/>
        <a:p>
          <a:endParaRPr lang="en-US"/>
        </a:p>
      </dgm:t>
    </dgm:pt>
    <dgm:pt modelId="{2FFBCA3D-6829-4BA7-A3EC-BDBC9AF0093E}" type="sibTrans" cxnId="{0DD06498-F997-4677-92EA-7B9ED4626D2D}">
      <dgm:prSet/>
      <dgm:spPr/>
      <dgm:t>
        <a:bodyPr/>
        <a:lstStyle/>
        <a:p>
          <a:endParaRPr lang="en-US"/>
        </a:p>
      </dgm:t>
    </dgm:pt>
    <dgm:pt modelId="{B0080B23-EB27-4D6C-8FAE-4814E1786B4B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Sales</a:t>
          </a:r>
        </a:p>
      </dgm:t>
    </dgm:pt>
    <dgm:pt modelId="{C6BD9E0A-745D-4E94-852E-3C5A82646670}" type="parTrans" cxnId="{B77F3068-E3D8-4C8B-A059-49DC09302301}">
      <dgm:prSet/>
      <dgm:spPr/>
      <dgm:t>
        <a:bodyPr/>
        <a:lstStyle/>
        <a:p>
          <a:endParaRPr lang="en-US"/>
        </a:p>
      </dgm:t>
    </dgm:pt>
    <dgm:pt modelId="{8A6C29A5-56D9-4E19-82E5-13E5069DDF2C}" type="sibTrans" cxnId="{B77F3068-E3D8-4C8B-A059-49DC09302301}">
      <dgm:prSet/>
      <dgm:spPr/>
      <dgm:t>
        <a:bodyPr/>
        <a:lstStyle/>
        <a:p>
          <a:endParaRPr lang="en-US"/>
        </a:p>
      </dgm:t>
    </dgm:pt>
    <dgm:pt modelId="{666C9090-FC95-4064-928C-EF299030EFB2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ECF7B82F-9102-4EA9-9BC9-B2AA03D632EA}" type="parTrans" cxnId="{5A2B2F02-A021-4337-B67B-A02C7B0039C4}">
      <dgm:prSet/>
      <dgm:spPr/>
      <dgm:t>
        <a:bodyPr/>
        <a:lstStyle/>
        <a:p>
          <a:endParaRPr lang="en-US"/>
        </a:p>
      </dgm:t>
    </dgm:pt>
    <dgm:pt modelId="{8AAFB51D-63CB-4D56-83D4-057B3FF04090}" type="sibTrans" cxnId="{5A2B2F02-A021-4337-B67B-A02C7B0039C4}">
      <dgm:prSet/>
      <dgm:spPr/>
      <dgm:t>
        <a:bodyPr/>
        <a:lstStyle/>
        <a:p>
          <a:endParaRPr lang="en-US"/>
        </a:p>
      </dgm:t>
    </dgm:pt>
    <dgm:pt modelId="{93CA109F-A5C6-42BB-806E-5A3A6F84ABD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Return Orders</a:t>
          </a:r>
        </a:p>
      </dgm:t>
    </dgm:pt>
    <dgm:pt modelId="{E62FD5FC-1204-4871-A7DD-D3D9EB95465B}" type="parTrans" cxnId="{36AC3806-C074-43F6-B25C-1451FBFB1741}">
      <dgm:prSet/>
      <dgm:spPr/>
      <dgm:t>
        <a:bodyPr/>
        <a:lstStyle/>
        <a:p>
          <a:endParaRPr lang="en-US"/>
        </a:p>
      </dgm:t>
    </dgm:pt>
    <dgm:pt modelId="{7462C651-E365-464A-9894-A562CAB1F671}" type="sibTrans" cxnId="{36AC3806-C074-43F6-B25C-1451FBFB1741}">
      <dgm:prSet/>
      <dgm:spPr/>
      <dgm:t>
        <a:bodyPr/>
        <a:lstStyle/>
        <a:p>
          <a:endParaRPr lang="en-US"/>
        </a:p>
      </dgm:t>
    </dgm:pt>
    <dgm:pt modelId="{F77A0CF6-2177-413C-8310-CD4C3C5B85B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B19F84A5-31AC-4EB1-9C0B-0B7C07F3CEF6}" type="parTrans" cxnId="{50FFC7A3-997A-4929-A605-E293CFB8CE95}">
      <dgm:prSet/>
      <dgm:spPr/>
      <dgm:t>
        <a:bodyPr/>
        <a:lstStyle/>
        <a:p>
          <a:endParaRPr lang="en-US"/>
        </a:p>
      </dgm:t>
    </dgm:pt>
    <dgm:pt modelId="{CA3A9E22-3F66-40C5-8B2E-5A5B5681B632}" type="sibTrans" cxnId="{50FFC7A3-997A-4929-A605-E293CFB8CE95}">
      <dgm:prSet/>
      <dgm:spPr/>
      <dgm:t>
        <a:bodyPr/>
        <a:lstStyle/>
        <a:p>
          <a:endParaRPr lang="en-US"/>
        </a:p>
      </dgm:t>
    </dgm:pt>
    <dgm:pt modelId="{B066E06B-8B27-44D1-AE4F-B9D95B236523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Return Orders</a:t>
          </a:r>
        </a:p>
      </dgm:t>
    </dgm:pt>
    <dgm:pt modelId="{780206C1-072F-4E22-8386-F37E9F4451B8}" type="parTrans" cxnId="{696FABB9-2837-459D-8DDE-7D42206B8019}">
      <dgm:prSet/>
      <dgm:spPr/>
      <dgm:t>
        <a:bodyPr/>
        <a:lstStyle/>
        <a:p>
          <a:endParaRPr lang="en-US"/>
        </a:p>
      </dgm:t>
    </dgm:pt>
    <dgm:pt modelId="{9BA5022E-2E8D-4DDB-B912-1A6F78576674}" type="sibTrans" cxnId="{696FABB9-2837-459D-8DDE-7D42206B8019}">
      <dgm:prSet/>
      <dgm:spPr/>
      <dgm:t>
        <a:bodyPr/>
        <a:lstStyle/>
        <a:p>
          <a:endParaRPr lang="en-US"/>
        </a:p>
      </dgm:t>
    </dgm:pt>
    <dgm:pt modelId="{04B65C1D-C0E2-4E4B-9893-06423EB12661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Other</a:t>
          </a:r>
        </a:p>
      </dgm:t>
    </dgm:pt>
    <dgm:pt modelId="{279A01FE-A72B-489B-8743-6DAE5E6CE3D5}" type="parTrans" cxnId="{5902FFA5-83D7-48B3-B62A-BF6EE9213DDF}">
      <dgm:prSet/>
      <dgm:spPr/>
      <dgm:t>
        <a:bodyPr/>
        <a:lstStyle/>
        <a:p>
          <a:endParaRPr lang="en-US"/>
        </a:p>
      </dgm:t>
    </dgm:pt>
    <dgm:pt modelId="{DDBEAC39-835E-488A-866E-6CB2A0CC7FA0}" type="sibTrans" cxnId="{5902FFA5-83D7-48B3-B62A-BF6EE9213DDF}">
      <dgm:prSet/>
      <dgm:spPr/>
      <dgm:t>
        <a:bodyPr/>
        <a:lstStyle/>
        <a:p>
          <a:endParaRPr lang="en-US"/>
        </a:p>
      </dgm:t>
    </dgm:pt>
    <dgm:pt modelId="{D32EF9C3-102C-4E8E-9E0B-9FEE00C3D34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Special Orders</a:t>
          </a:r>
        </a:p>
      </dgm:t>
    </dgm:pt>
    <dgm:pt modelId="{870CD382-D552-4EA4-AC74-0F116FDFDBA0}" type="parTrans" cxnId="{2259D972-5E57-4D75-BDBD-756293B75C92}">
      <dgm:prSet/>
      <dgm:spPr/>
      <dgm:t>
        <a:bodyPr/>
        <a:lstStyle/>
        <a:p>
          <a:endParaRPr lang="en-US"/>
        </a:p>
      </dgm:t>
    </dgm:pt>
    <dgm:pt modelId="{842592C2-BA66-4668-8F8C-E98D8577FF10}" type="sibTrans" cxnId="{2259D972-5E57-4D75-BDBD-756293B75C92}">
      <dgm:prSet/>
      <dgm:spPr/>
      <dgm:t>
        <a:bodyPr/>
        <a:lstStyle/>
        <a:p>
          <a:endParaRPr lang="en-US"/>
        </a:p>
      </dgm:t>
    </dgm:pt>
    <dgm:pt modelId="{7BFA8BAE-4AF7-4FE1-A24A-0D978F1A287A}">
      <dgm:prSet custT="1"/>
      <dgm:spPr>
        <a:solidFill>
          <a:srgbClr val="328C85"/>
        </a:solidFill>
      </dgm:spPr>
      <dgm:t>
        <a:bodyPr/>
        <a:lstStyle/>
        <a:p>
          <a:r>
            <a:rPr lang="en-US" sz="1600" i="0">
              <a:solidFill>
                <a:schemeClr val="bg1"/>
              </a:solidFill>
            </a:rPr>
            <a:t>Analytics for </a:t>
          </a:r>
          <a:br>
            <a:rPr lang="en-US" sz="1600" i="0">
              <a:solidFill>
                <a:schemeClr val="bg1"/>
              </a:solidFill>
            </a:rPr>
          </a:br>
          <a:r>
            <a:rPr lang="en-US" sz="1600" i="0">
              <a:solidFill>
                <a:schemeClr val="bg1"/>
              </a:solidFill>
            </a:rPr>
            <a:t>LS Central</a:t>
          </a:r>
        </a:p>
      </dgm:t>
    </dgm:pt>
    <dgm:pt modelId="{04CF50A5-227D-42B3-A6C9-4C9BF7886F14}" type="parTrans" cxnId="{71CAC9B3-3657-4E99-A2AC-0F550F9A5AD4}">
      <dgm:prSet/>
      <dgm:spPr/>
      <dgm:t>
        <a:bodyPr/>
        <a:lstStyle/>
        <a:p>
          <a:endParaRPr lang="en-US"/>
        </a:p>
      </dgm:t>
    </dgm:pt>
    <dgm:pt modelId="{60B8209E-1A4F-44C6-9997-29F2B3439417}" type="sibTrans" cxnId="{71CAC9B3-3657-4E99-A2AC-0F550F9A5AD4}">
      <dgm:prSet/>
      <dgm:spPr/>
      <dgm:t>
        <a:bodyPr/>
        <a:lstStyle/>
        <a:p>
          <a:endParaRPr lang="en-US"/>
        </a:p>
      </dgm:t>
    </dgm:pt>
    <dgm:pt modelId="{6D2CD560-90BC-4FF3-BB16-6849071595D6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Store Worksheet </a:t>
          </a:r>
          <a:br>
            <a:rPr lang="en-US" sz="1600">
              <a:solidFill>
                <a:schemeClr val="bg1"/>
              </a:solidFill>
            </a:rPr>
          </a:br>
          <a:r>
            <a:rPr lang="en-US" sz="1600">
              <a:solidFill>
                <a:schemeClr val="bg1"/>
              </a:solidFill>
            </a:rPr>
            <a:t>(Count, Pick, </a:t>
          </a:r>
          <a:r>
            <a:rPr lang="en-US" sz="1600" err="1">
              <a:solidFill>
                <a:schemeClr val="bg1"/>
              </a:solidFill>
            </a:rPr>
            <a:t>Recv</a:t>
          </a:r>
          <a:r>
            <a:rPr lang="en-US" sz="1600">
              <a:solidFill>
                <a:schemeClr val="bg1"/>
              </a:solidFill>
            </a:rPr>
            <a:t>)</a:t>
          </a:r>
        </a:p>
      </dgm:t>
    </dgm:pt>
    <dgm:pt modelId="{C48DEFB2-775A-459B-A1AA-E682B7963592}" type="parTrans" cxnId="{7382F48D-7AEB-4344-B8B5-F54BB41A396C}">
      <dgm:prSet/>
      <dgm:spPr/>
      <dgm:t>
        <a:bodyPr/>
        <a:lstStyle/>
        <a:p>
          <a:endParaRPr lang="en-US"/>
        </a:p>
      </dgm:t>
    </dgm:pt>
    <dgm:pt modelId="{FDB53913-78F4-44F2-8F45-FB1EF150771D}" type="sibTrans" cxnId="{7382F48D-7AEB-4344-B8B5-F54BB41A396C}">
      <dgm:prSet/>
      <dgm:spPr/>
      <dgm:t>
        <a:bodyPr/>
        <a:lstStyle/>
        <a:p>
          <a:endParaRPr lang="en-US"/>
        </a:p>
      </dgm:t>
    </dgm:pt>
    <dgm:pt modelId="{27AB6FBB-D121-4408-A8B8-3518A9EF142A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POS Lookups (Availability check)</a:t>
          </a:r>
        </a:p>
      </dgm:t>
    </dgm:pt>
    <dgm:pt modelId="{3ABE75F4-A8F9-49A5-8D60-0A5A6EFE345E}" type="parTrans" cxnId="{3F33110E-E25F-4A96-954A-46AC6769023C}">
      <dgm:prSet/>
      <dgm:spPr/>
      <dgm:t>
        <a:bodyPr/>
        <a:lstStyle/>
        <a:p>
          <a:endParaRPr lang="en-US"/>
        </a:p>
      </dgm:t>
    </dgm:pt>
    <dgm:pt modelId="{853815C4-BA07-4F11-AA03-D3D9CCED1D88}" type="sibTrans" cxnId="{3F33110E-E25F-4A96-954A-46AC6769023C}">
      <dgm:prSet/>
      <dgm:spPr/>
      <dgm:t>
        <a:bodyPr/>
        <a:lstStyle/>
        <a:p>
          <a:endParaRPr lang="en-US"/>
        </a:p>
      </dgm:t>
    </dgm:pt>
    <dgm:pt modelId="{46A7A445-FB2F-4F8A-B1A5-FE07C06AA6BC}">
      <dgm:prSet custT="1"/>
      <dgm:spPr>
        <a:solidFill>
          <a:srgbClr val="328C85"/>
        </a:solidFill>
      </dgm:spPr>
      <dgm:t>
        <a:bodyPr/>
        <a:lstStyle/>
        <a:p>
          <a:r>
            <a:rPr lang="en-US" sz="1600" err="1">
              <a:solidFill>
                <a:schemeClr val="bg1"/>
              </a:solidFill>
            </a:rPr>
            <a:t>eCom</a:t>
          </a:r>
          <a:r>
            <a:rPr lang="en-US" sz="1600">
              <a:solidFill>
                <a:schemeClr val="bg1"/>
              </a:solidFill>
            </a:rPr>
            <a:t> Integration (Availability check)</a:t>
          </a:r>
        </a:p>
      </dgm:t>
    </dgm:pt>
    <dgm:pt modelId="{357E32B4-AF1F-4892-AC76-942EFAB546B5}" type="parTrans" cxnId="{EC70C7F6-7DF2-450C-B488-78B92F0DE2C0}">
      <dgm:prSet/>
      <dgm:spPr/>
      <dgm:t>
        <a:bodyPr/>
        <a:lstStyle/>
        <a:p>
          <a:endParaRPr lang="en-US"/>
        </a:p>
      </dgm:t>
    </dgm:pt>
    <dgm:pt modelId="{F3E67D42-6192-4A49-A9D2-3AB01BD74B58}" type="sibTrans" cxnId="{EC70C7F6-7DF2-450C-B488-78B92F0DE2C0}">
      <dgm:prSet/>
      <dgm:spPr/>
      <dgm:t>
        <a:bodyPr/>
        <a:lstStyle/>
        <a:p>
          <a:endParaRPr lang="en-US"/>
        </a:p>
      </dgm:t>
    </dgm:pt>
    <dgm:pt modelId="{D8163A08-2A06-4B72-8890-C789D2AE47CF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Web Services</a:t>
          </a:r>
        </a:p>
      </dgm:t>
    </dgm:pt>
    <dgm:pt modelId="{9CDCC81A-FC68-4032-BA65-7C65A781161D}" type="parTrans" cxnId="{C24C7C90-961A-43F1-A11C-15E52869095C}">
      <dgm:prSet/>
      <dgm:spPr/>
      <dgm:t>
        <a:bodyPr/>
        <a:lstStyle/>
        <a:p>
          <a:endParaRPr lang="en-US"/>
        </a:p>
      </dgm:t>
    </dgm:pt>
    <dgm:pt modelId="{7288C861-46AD-42E2-89B0-050744436CA7}" type="sibTrans" cxnId="{C24C7C90-961A-43F1-A11C-15E52869095C}">
      <dgm:prSet/>
      <dgm:spPr/>
      <dgm:t>
        <a:bodyPr/>
        <a:lstStyle/>
        <a:p>
          <a:endParaRPr lang="en-US"/>
        </a:p>
      </dgm:t>
    </dgm:pt>
    <dgm:pt modelId="{E3D39A21-EB00-4551-B19F-533909D82AFC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Mobile Inventory</a:t>
          </a:r>
          <a:endParaRPr lang="en-US" sz="1600" i="1">
            <a:solidFill>
              <a:schemeClr val="bg1"/>
            </a:solidFill>
          </a:endParaRPr>
        </a:p>
      </dgm:t>
    </dgm:pt>
    <dgm:pt modelId="{FE19BBD3-FA65-4E97-B1B6-28CE69E0ABF5}" type="parTrans" cxnId="{3281EF3D-FC54-4932-BF85-C01C24FCDE35}">
      <dgm:prSet/>
      <dgm:spPr/>
      <dgm:t>
        <a:bodyPr/>
        <a:lstStyle/>
        <a:p>
          <a:endParaRPr lang="en-US"/>
        </a:p>
      </dgm:t>
    </dgm:pt>
    <dgm:pt modelId="{A543EABC-A929-4E6E-9B42-E7465B759824}" type="sibTrans" cxnId="{3281EF3D-FC54-4932-BF85-C01C24FCDE35}">
      <dgm:prSet/>
      <dgm:spPr/>
      <dgm:t>
        <a:bodyPr/>
        <a:lstStyle/>
        <a:p>
          <a:endParaRPr lang="en-US"/>
        </a:p>
      </dgm:t>
    </dgm:pt>
    <dgm:pt modelId="{37697B4B-F31D-497A-9EE2-75448E590503}">
      <dgm:prSet custT="1"/>
      <dgm:spPr>
        <a:noFill/>
        <a:ln>
          <a:noFill/>
        </a:ln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endParaRPr lang="en-US" sz="2000">
            <a:solidFill>
              <a:schemeClr val="bg1"/>
            </a:solidFill>
          </a:endParaRPr>
        </a:p>
      </dgm:t>
    </dgm:pt>
    <dgm:pt modelId="{45AC5562-CFA7-48B4-94A1-02D8DDC8FEA8}" type="parTrans" cxnId="{642EDEC3-C883-4994-9ACE-FA5A729D7AFE}">
      <dgm:prSet/>
      <dgm:spPr/>
      <dgm:t>
        <a:bodyPr/>
        <a:lstStyle/>
        <a:p>
          <a:endParaRPr lang="en-US"/>
        </a:p>
      </dgm:t>
    </dgm:pt>
    <dgm:pt modelId="{FC6C90E0-18CA-496E-944A-C50DB5E09BE4}" type="sibTrans" cxnId="{642EDEC3-C883-4994-9ACE-FA5A729D7AFE}">
      <dgm:prSet/>
      <dgm:spPr/>
      <dgm:t>
        <a:bodyPr/>
        <a:lstStyle/>
        <a:p>
          <a:endParaRPr lang="en-US"/>
        </a:p>
      </dgm:t>
    </dgm:pt>
    <dgm:pt modelId="{46EDE38E-AC26-4EDA-A408-E9810CA5FD69}">
      <dgm:prSet custT="1"/>
      <dgm:spPr>
        <a:noFill/>
        <a:ln>
          <a:noFill/>
        </a:ln>
      </dgm:spPr>
      <dgm:t>
        <a:bodyPr/>
        <a:lstStyle/>
        <a:p>
          <a:endParaRPr kumimoji="0" lang="en-US" sz="2000" b="0" i="0" u="none" strike="noStrike" cap="none" spc="0" normalizeH="0" baseline="0" noProof="0">
            <a:ln>
              <a:noFill/>
            </a:ln>
            <a:solidFill>
              <a:schemeClr val="bg1"/>
            </a:solidFill>
            <a:effectLst/>
            <a:uLnTx/>
            <a:uFillTx/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5DC1DE10-9DE0-4D21-93EE-F4E3A365EF42}" type="parTrans" cxnId="{35B342AE-B7E6-46E3-83A4-7A9732C80C9B}">
      <dgm:prSet/>
      <dgm:spPr/>
      <dgm:t>
        <a:bodyPr/>
        <a:lstStyle/>
        <a:p>
          <a:endParaRPr lang="en-US"/>
        </a:p>
      </dgm:t>
    </dgm:pt>
    <dgm:pt modelId="{59090008-BF47-437F-9319-BEC017EB61ED}" type="sibTrans" cxnId="{35B342AE-B7E6-46E3-83A4-7A9732C80C9B}">
      <dgm:prSet/>
      <dgm:spPr/>
      <dgm:t>
        <a:bodyPr/>
        <a:lstStyle/>
        <a:p>
          <a:endParaRPr lang="en-US"/>
        </a:p>
      </dgm:t>
    </dgm:pt>
    <dgm:pt modelId="{7783ECC2-D82D-475D-932B-9DDD4077EED1}">
      <dgm:prSet custT="1"/>
      <dgm:spPr>
        <a:noFill/>
        <a:ln>
          <a:noFill/>
        </a:ln>
      </dgm:spPr>
      <dgm:t>
        <a:bodyPr/>
        <a:lstStyle/>
        <a:p>
          <a:endParaRPr kumimoji="0" lang="en-US" sz="2000" b="0" i="0" u="none" strike="noStrike" cap="none" spc="0" normalizeH="0" baseline="0" noProof="0">
            <a:ln>
              <a:noFill/>
            </a:ln>
            <a:solidFill>
              <a:schemeClr val="bg1"/>
            </a:solidFill>
            <a:effectLst/>
            <a:uLnTx/>
            <a:uFillTx/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gm:t>
    </dgm:pt>
    <dgm:pt modelId="{78B84D28-D0BD-471C-9CC5-76836D22570D}" type="parTrans" cxnId="{11A25898-3A5A-42D0-89B5-07C0CE71744A}">
      <dgm:prSet/>
      <dgm:spPr/>
      <dgm:t>
        <a:bodyPr/>
        <a:lstStyle/>
        <a:p>
          <a:endParaRPr lang="en-US"/>
        </a:p>
      </dgm:t>
    </dgm:pt>
    <dgm:pt modelId="{B1EAF40B-2C54-4A53-828D-4145C69297F7}" type="sibTrans" cxnId="{11A25898-3A5A-42D0-89B5-07C0CE71744A}">
      <dgm:prSet/>
      <dgm:spPr/>
      <dgm:t>
        <a:bodyPr/>
        <a:lstStyle/>
        <a:p>
          <a:endParaRPr lang="en-US"/>
        </a:p>
      </dgm:t>
    </dgm:pt>
    <dgm:pt modelId="{2D8E9E41-7F39-42EB-9C49-C7E8913FD61D}">
      <dgm:prSet/>
      <dgm:spPr>
        <a:noFill/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endParaRPr lang="en-US">
            <a:solidFill>
              <a:schemeClr val="bg1"/>
            </a:solidFill>
          </a:endParaRPr>
        </a:p>
      </dgm:t>
    </dgm:pt>
    <dgm:pt modelId="{2CD4CEEA-31E2-467D-9CFF-EE0B29797906}" type="parTrans" cxnId="{9DA7D8C3-AD15-4462-8178-35D4A6A6F859}">
      <dgm:prSet/>
      <dgm:spPr/>
      <dgm:t>
        <a:bodyPr/>
        <a:lstStyle/>
        <a:p>
          <a:endParaRPr lang="en-US"/>
        </a:p>
      </dgm:t>
    </dgm:pt>
    <dgm:pt modelId="{7246D856-456E-4163-A449-DEAAE61AFF11}" type="sibTrans" cxnId="{9DA7D8C3-AD15-4462-8178-35D4A6A6F859}">
      <dgm:prSet/>
      <dgm:spPr/>
      <dgm:t>
        <a:bodyPr/>
        <a:lstStyle/>
        <a:p>
          <a:endParaRPr lang="en-US"/>
        </a:p>
      </dgm:t>
    </dgm:pt>
    <dgm:pt modelId="{30EA214A-2566-4291-95F1-6A8C7B313E1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Revaluation</a:t>
          </a:r>
        </a:p>
      </dgm:t>
    </dgm:pt>
    <dgm:pt modelId="{6D63F7DF-D9ED-44D2-8523-5AE254C13145}" type="parTrans" cxnId="{4CFA8981-5B6C-438C-B30D-A523BAC8E162}">
      <dgm:prSet/>
      <dgm:spPr/>
      <dgm:t>
        <a:bodyPr/>
        <a:lstStyle/>
        <a:p>
          <a:endParaRPr lang="en-US"/>
        </a:p>
      </dgm:t>
    </dgm:pt>
    <dgm:pt modelId="{AF2772EC-18D3-4C1E-B71F-383471853638}" type="sibTrans" cxnId="{4CFA8981-5B6C-438C-B30D-A523BAC8E162}">
      <dgm:prSet/>
      <dgm:spPr/>
      <dgm:t>
        <a:bodyPr/>
        <a:lstStyle/>
        <a:p>
          <a:endParaRPr lang="en-US"/>
        </a:p>
      </dgm:t>
    </dgm:pt>
    <dgm:pt modelId="{D0A050C6-1187-4C55-8AD1-3317F34DA480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Reclassification</a:t>
          </a:r>
        </a:p>
      </dgm:t>
    </dgm:pt>
    <dgm:pt modelId="{AEAB7696-52E6-49DC-8E35-5B047DC48FED}" type="parTrans" cxnId="{7C19DB3D-D578-4F20-ABB1-73916B58EF6E}">
      <dgm:prSet/>
      <dgm:spPr/>
      <dgm:t>
        <a:bodyPr/>
        <a:lstStyle/>
        <a:p>
          <a:endParaRPr lang="en-US"/>
        </a:p>
      </dgm:t>
    </dgm:pt>
    <dgm:pt modelId="{D545DDAB-0DDA-4D29-B5C4-CA386EA7FF26}" type="sibTrans" cxnId="{7C19DB3D-D578-4F20-ABB1-73916B58EF6E}">
      <dgm:prSet/>
      <dgm:spPr/>
      <dgm:t>
        <a:bodyPr/>
        <a:lstStyle/>
        <a:p>
          <a:endParaRPr lang="en-US"/>
        </a:p>
      </dgm:t>
    </dgm:pt>
    <dgm:pt modelId="{98D976DC-51C2-484B-A2FA-ADCE4C1173E3}" type="pres">
      <dgm:prSet presAssocID="{128EAA05-F878-459D-ACC6-466C96196C21}" presName="theList" presStyleCnt="0">
        <dgm:presLayoutVars>
          <dgm:dir/>
          <dgm:animLvl val="lvl"/>
          <dgm:resizeHandles val="exact"/>
        </dgm:presLayoutVars>
      </dgm:prSet>
      <dgm:spPr/>
    </dgm:pt>
    <dgm:pt modelId="{279ED8B3-EF34-4C37-BCAA-41A9F7D517E8}" type="pres">
      <dgm:prSet presAssocID="{B4A2DEB0-87A8-4F4A-9DFE-716A5F17BAB5}" presName="compNode" presStyleCnt="0"/>
      <dgm:spPr/>
    </dgm:pt>
    <dgm:pt modelId="{55A715E6-ECC9-4BE5-8F6B-90138493D8FB}" type="pres">
      <dgm:prSet presAssocID="{B4A2DEB0-87A8-4F4A-9DFE-716A5F17BAB5}" presName="aNode" presStyleLbl="bgShp" presStyleIdx="0" presStyleCnt="5"/>
      <dgm:spPr/>
    </dgm:pt>
    <dgm:pt modelId="{76598B9C-1E93-4268-A5AE-501F55C3BEF0}" type="pres">
      <dgm:prSet presAssocID="{B4A2DEB0-87A8-4F4A-9DFE-716A5F17BAB5}" presName="textNode" presStyleLbl="bgShp" presStyleIdx="0" presStyleCnt="5"/>
      <dgm:spPr/>
    </dgm:pt>
    <dgm:pt modelId="{F0290436-73E3-4D05-94DB-2634B843DB7A}" type="pres">
      <dgm:prSet presAssocID="{B4A2DEB0-87A8-4F4A-9DFE-716A5F17BAB5}" presName="compChildNode" presStyleCnt="0"/>
      <dgm:spPr/>
    </dgm:pt>
    <dgm:pt modelId="{68AEA8AD-A028-4BFA-A49B-D92E52535938}" type="pres">
      <dgm:prSet presAssocID="{B4A2DEB0-87A8-4F4A-9DFE-716A5F17BAB5}" presName="theInnerList" presStyleCnt="0"/>
      <dgm:spPr/>
    </dgm:pt>
    <dgm:pt modelId="{C36C2E71-ECE6-4F74-AF1E-ECB591E1339F}" type="pres">
      <dgm:prSet presAssocID="{0206E8E9-4A3E-436A-B5A2-75920734E904}" presName="childNode" presStyleLbl="node1" presStyleIdx="0" presStyleCnt="22">
        <dgm:presLayoutVars>
          <dgm:bulletEnabled val="1"/>
        </dgm:presLayoutVars>
      </dgm:prSet>
      <dgm:spPr/>
    </dgm:pt>
    <dgm:pt modelId="{92D90039-2B29-4A85-9344-7AE21B24B3A0}" type="pres">
      <dgm:prSet presAssocID="{0206E8E9-4A3E-436A-B5A2-75920734E904}" presName="aSpace2" presStyleCnt="0"/>
      <dgm:spPr/>
    </dgm:pt>
    <dgm:pt modelId="{66DBF216-0C47-40AA-8D6F-485EC872CCB8}" type="pres">
      <dgm:prSet presAssocID="{666C9090-FC95-4064-928C-EF299030EFB2}" presName="childNode" presStyleLbl="node1" presStyleIdx="1" presStyleCnt="22">
        <dgm:presLayoutVars>
          <dgm:bulletEnabled val="1"/>
        </dgm:presLayoutVars>
      </dgm:prSet>
      <dgm:spPr/>
    </dgm:pt>
    <dgm:pt modelId="{78A9AC72-5C3C-49B5-8815-63F3EB22441F}" type="pres">
      <dgm:prSet presAssocID="{666C9090-FC95-4064-928C-EF299030EFB2}" presName="aSpace2" presStyleCnt="0"/>
      <dgm:spPr/>
    </dgm:pt>
    <dgm:pt modelId="{8E0FA12C-3D2E-4908-B737-E25D7B75A54F}" type="pres">
      <dgm:prSet presAssocID="{961664CA-9EE3-4500-915C-48004F2F9439}" presName="childNode" presStyleLbl="node1" presStyleIdx="2" presStyleCnt="22">
        <dgm:presLayoutVars>
          <dgm:bulletEnabled val="1"/>
        </dgm:presLayoutVars>
      </dgm:prSet>
      <dgm:spPr/>
    </dgm:pt>
    <dgm:pt modelId="{5F90001C-9192-4126-AA65-04198727286E}" type="pres">
      <dgm:prSet presAssocID="{961664CA-9EE3-4500-915C-48004F2F9439}" presName="aSpace2" presStyleCnt="0"/>
      <dgm:spPr/>
    </dgm:pt>
    <dgm:pt modelId="{DFBED29F-F2F5-4A71-B1F9-74B4103416B2}" type="pres">
      <dgm:prSet presAssocID="{93CA109F-A5C6-42BB-806E-5A3A6F84ABDE}" presName="childNode" presStyleLbl="node1" presStyleIdx="3" presStyleCnt="22">
        <dgm:presLayoutVars>
          <dgm:bulletEnabled val="1"/>
        </dgm:presLayoutVars>
      </dgm:prSet>
      <dgm:spPr/>
    </dgm:pt>
    <dgm:pt modelId="{DC50A046-219F-4328-A31B-663F70A43410}" type="pres">
      <dgm:prSet presAssocID="{B4A2DEB0-87A8-4F4A-9DFE-716A5F17BAB5}" presName="aSpace" presStyleCnt="0"/>
      <dgm:spPr/>
    </dgm:pt>
    <dgm:pt modelId="{7724D1CB-7D43-495A-81A0-B30440A60BC0}" type="pres">
      <dgm:prSet presAssocID="{B0080B23-EB27-4D6C-8FAE-4814E1786B4B}" presName="compNode" presStyleCnt="0"/>
      <dgm:spPr/>
    </dgm:pt>
    <dgm:pt modelId="{45DB9FD2-71AC-4ECB-BC4A-1ED6BB7D9253}" type="pres">
      <dgm:prSet presAssocID="{B0080B23-EB27-4D6C-8FAE-4814E1786B4B}" presName="aNode" presStyleLbl="bgShp" presStyleIdx="1" presStyleCnt="5"/>
      <dgm:spPr/>
    </dgm:pt>
    <dgm:pt modelId="{CAC9E1AA-C7B1-410E-B113-9208CD809A95}" type="pres">
      <dgm:prSet presAssocID="{B0080B23-EB27-4D6C-8FAE-4814E1786B4B}" presName="textNode" presStyleLbl="bgShp" presStyleIdx="1" presStyleCnt="5"/>
      <dgm:spPr/>
    </dgm:pt>
    <dgm:pt modelId="{969C1426-6470-426B-A772-394FAE2FD940}" type="pres">
      <dgm:prSet presAssocID="{B0080B23-EB27-4D6C-8FAE-4814E1786B4B}" presName="compChildNode" presStyleCnt="0"/>
      <dgm:spPr/>
    </dgm:pt>
    <dgm:pt modelId="{57CCBA98-196C-4442-9BBC-897A65366A0D}" type="pres">
      <dgm:prSet presAssocID="{B0080B23-EB27-4D6C-8FAE-4814E1786B4B}" presName="theInnerList" presStyleCnt="0"/>
      <dgm:spPr/>
    </dgm:pt>
    <dgm:pt modelId="{585D61D6-402B-4B63-82E7-EE3B1A635FAD}" type="pres">
      <dgm:prSet presAssocID="{2F3FCB50-3B8C-4C0E-BB9A-C38CB481ABE6}" presName="childNode" presStyleLbl="node1" presStyleIdx="4" presStyleCnt="22">
        <dgm:presLayoutVars>
          <dgm:bulletEnabled val="1"/>
        </dgm:presLayoutVars>
      </dgm:prSet>
      <dgm:spPr/>
    </dgm:pt>
    <dgm:pt modelId="{A6347627-8516-4368-B310-8A34E54DE54C}" type="pres">
      <dgm:prSet presAssocID="{2F3FCB50-3B8C-4C0E-BB9A-C38CB481ABE6}" presName="aSpace2" presStyleCnt="0"/>
      <dgm:spPr/>
    </dgm:pt>
    <dgm:pt modelId="{531AD38F-B7A4-428C-9FB4-863760FD5139}" type="pres">
      <dgm:prSet presAssocID="{F77A0CF6-2177-413C-8310-CD4C3C5B85BC}" presName="childNode" presStyleLbl="node1" presStyleIdx="5" presStyleCnt="22">
        <dgm:presLayoutVars>
          <dgm:bulletEnabled val="1"/>
        </dgm:presLayoutVars>
      </dgm:prSet>
      <dgm:spPr/>
    </dgm:pt>
    <dgm:pt modelId="{15E444F7-481D-4CE5-BAE7-144C7EF76C65}" type="pres">
      <dgm:prSet presAssocID="{F77A0CF6-2177-413C-8310-CD4C3C5B85BC}" presName="aSpace2" presStyleCnt="0"/>
      <dgm:spPr/>
    </dgm:pt>
    <dgm:pt modelId="{125B2C85-5855-4353-9A21-9FC202FD206B}" type="pres">
      <dgm:prSet presAssocID="{232F5835-DE1B-4375-A54F-2316992AB22E}" presName="childNode" presStyleLbl="node1" presStyleIdx="6" presStyleCnt="22">
        <dgm:presLayoutVars>
          <dgm:bulletEnabled val="1"/>
        </dgm:presLayoutVars>
      </dgm:prSet>
      <dgm:spPr/>
    </dgm:pt>
    <dgm:pt modelId="{0877FFDA-1482-4C49-ABE2-CADB4DEA597F}" type="pres">
      <dgm:prSet presAssocID="{232F5835-DE1B-4375-A54F-2316992AB22E}" presName="aSpace2" presStyleCnt="0"/>
      <dgm:spPr/>
    </dgm:pt>
    <dgm:pt modelId="{8E3B8CA1-6E33-4974-879D-643412A644F5}" type="pres">
      <dgm:prSet presAssocID="{B066E06B-8B27-44D1-AE4F-B9D95B236523}" presName="childNode" presStyleLbl="node1" presStyleIdx="7" presStyleCnt="22">
        <dgm:presLayoutVars>
          <dgm:bulletEnabled val="1"/>
        </dgm:presLayoutVars>
      </dgm:prSet>
      <dgm:spPr/>
    </dgm:pt>
    <dgm:pt modelId="{3A827951-42EE-418E-828A-84DD23091578}" type="pres">
      <dgm:prSet presAssocID="{B0080B23-EB27-4D6C-8FAE-4814E1786B4B}" presName="aSpace" presStyleCnt="0"/>
      <dgm:spPr/>
    </dgm:pt>
    <dgm:pt modelId="{DD2BAB32-097F-40D8-886D-106B3BDB09E9}" type="pres">
      <dgm:prSet presAssocID="{04B65C1D-C0E2-4E4B-9893-06423EB12661}" presName="compNode" presStyleCnt="0"/>
      <dgm:spPr/>
    </dgm:pt>
    <dgm:pt modelId="{68328FE9-4212-4AED-B9DD-38309A7A7EE9}" type="pres">
      <dgm:prSet presAssocID="{04B65C1D-C0E2-4E4B-9893-06423EB12661}" presName="aNode" presStyleLbl="bgShp" presStyleIdx="2" presStyleCnt="5"/>
      <dgm:spPr/>
    </dgm:pt>
    <dgm:pt modelId="{CB77D15B-2E12-4A6F-B589-E5CB8C1947DD}" type="pres">
      <dgm:prSet presAssocID="{04B65C1D-C0E2-4E4B-9893-06423EB12661}" presName="textNode" presStyleLbl="bgShp" presStyleIdx="2" presStyleCnt="5"/>
      <dgm:spPr/>
    </dgm:pt>
    <dgm:pt modelId="{3B51981B-45E9-4F9E-AE4C-F9B0EC028790}" type="pres">
      <dgm:prSet presAssocID="{04B65C1D-C0E2-4E4B-9893-06423EB12661}" presName="compChildNode" presStyleCnt="0"/>
      <dgm:spPr/>
    </dgm:pt>
    <dgm:pt modelId="{D318F504-0C1D-4927-A01E-B9EAC157B86E}" type="pres">
      <dgm:prSet presAssocID="{04B65C1D-C0E2-4E4B-9893-06423EB12661}" presName="theInnerList" presStyleCnt="0"/>
      <dgm:spPr/>
    </dgm:pt>
    <dgm:pt modelId="{5AEE2626-A5DA-4DDD-936E-2099169D3092}" type="pres">
      <dgm:prSet presAssocID="{A2B27F06-7990-4847-B2D3-A7835EAABB59}" presName="childNode" presStyleLbl="node1" presStyleIdx="8" presStyleCnt="22">
        <dgm:presLayoutVars>
          <dgm:bulletEnabled val="1"/>
        </dgm:presLayoutVars>
      </dgm:prSet>
      <dgm:spPr/>
    </dgm:pt>
    <dgm:pt modelId="{C76CEA7C-A359-46BE-BC33-75616D317B1C}" type="pres">
      <dgm:prSet presAssocID="{A2B27F06-7990-4847-B2D3-A7835EAABB59}" presName="aSpace2" presStyleCnt="0"/>
      <dgm:spPr/>
    </dgm:pt>
    <dgm:pt modelId="{A7E74644-BD2D-44BE-819A-0972E06EAFD5}" type="pres">
      <dgm:prSet presAssocID="{4ED1F8F0-3992-465E-AA4F-67583CA08A8B}" presName="childNode" presStyleLbl="node1" presStyleIdx="9" presStyleCnt="22">
        <dgm:presLayoutVars>
          <dgm:bulletEnabled val="1"/>
        </dgm:presLayoutVars>
      </dgm:prSet>
      <dgm:spPr/>
    </dgm:pt>
    <dgm:pt modelId="{500D9D99-77B1-4776-89D2-0A8D4587F434}" type="pres">
      <dgm:prSet presAssocID="{4ED1F8F0-3992-465E-AA4F-67583CA08A8B}" presName="aSpace2" presStyleCnt="0"/>
      <dgm:spPr/>
    </dgm:pt>
    <dgm:pt modelId="{90CF2810-C9B6-4B20-9A80-5A975893A86A}" type="pres">
      <dgm:prSet presAssocID="{D32EF9C3-102C-4E8E-9E0B-9FEE00C3D34B}" presName="childNode" presStyleLbl="node1" presStyleIdx="10" presStyleCnt="22">
        <dgm:presLayoutVars>
          <dgm:bulletEnabled val="1"/>
        </dgm:presLayoutVars>
      </dgm:prSet>
      <dgm:spPr/>
    </dgm:pt>
    <dgm:pt modelId="{65961FB8-243A-488D-A250-42A428CD9CD5}" type="pres">
      <dgm:prSet presAssocID="{D32EF9C3-102C-4E8E-9E0B-9FEE00C3D34B}" presName="aSpace2" presStyleCnt="0"/>
      <dgm:spPr/>
    </dgm:pt>
    <dgm:pt modelId="{F329FCAB-33A0-4F49-ADDB-AE1F0DAB6EDE}" type="pres">
      <dgm:prSet presAssocID="{30EA214A-2566-4291-95F1-6A8C7B313E1C}" presName="childNode" presStyleLbl="node1" presStyleIdx="11" presStyleCnt="22">
        <dgm:presLayoutVars>
          <dgm:bulletEnabled val="1"/>
        </dgm:presLayoutVars>
      </dgm:prSet>
      <dgm:spPr/>
    </dgm:pt>
    <dgm:pt modelId="{3A46CA4E-FB42-4CFC-BD97-896BF66C1CC6}" type="pres">
      <dgm:prSet presAssocID="{30EA214A-2566-4291-95F1-6A8C7B313E1C}" presName="aSpace2" presStyleCnt="0"/>
      <dgm:spPr/>
    </dgm:pt>
    <dgm:pt modelId="{575BDFC4-2BED-4E25-9974-BC0B8588FABD}" type="pres">
      <dgm:prSet presAssocID="{D0A050C6-1187-4C55-8AD1-3317F34DA480}" presName="childNode" presStyleLbl="node1" presStyleIdx="12" presStyleCnt="22">
        <dgm:presLayoutVars>
          <dgm:bulletEnabled val="1"/>
        </dgm:presLayoutVars>
      </dgm:prSet>
      <dgm:spPr/>
    </dgm:pt>
    <dgm:pt modelId="{EF5BE850-10F2-434C-B77F-83B2072E9D84}" type="pres">
      <dgm:prSet presAssocID="{04B65C1D-C0E2-4E4B-9893-06423EB12661}" presName="aSpace" presStyleCnt="0"/>
      <dgm:spPr/>
    </dgm:pt>
    <dgm:pt modelId="{5F903BB1-BE44-4845-B302-10420389695C}" type="pres">
      <dgm:prSet presAssocID="{CB3799B1-DB2D-41F6-8A58-FE281C2DBFB4}" presName="compNode" presStyleCnt="0"/>
      <dgm:spPr/>
    </dgm:pt>
    <dgm:pt modelId="{C76F4D18-D6BA-4551-8553-9E8B192F84D5}" type="pres">
      <dgm:prSet presAssocID="{CB3799B1-DB2D-41F6-8A58-FE281C2DBFB4}" presName="aNode" presStyleLbl="bgShp" presStyleIdx="3" presStyleCnt="5"/>
      <dgm:spPr/>
    </dgm:pt>
    <dgm:pt modelId="{4D527F45-7BDC-4ACD-BA65-CC82F0745FCD}" type="pres">
      <dgm:prSet presAssocID="{CB3799B1-DB2D-41F6-8A58-FE281C2DBFB4}" presName="textNode" presStyleLbl="bgShp" presStyleIdx="3" presStyleCnt="5"/>
      <dgm:spPr/>
    </dgm:pt>
    <dgm:pt modelId="{0FF5D159-B24D-4702-AC2B-3146D9156B29}" type="pres">
      <dgm:prSet presAssocID="{CB3799B1-DB2D-41F6-8A58-FE281C2DBFB4}" presName="compChildNode" presStyleCnt="0"/>
      <dgm:spPr/>
    </dgm:pt>
    <dgm:pt modelId="{B8D9701D-5ECD-48CB-83FF-01FE99DB7DA6}" type="pres">
      <dgm:prSet presAssocID="{CB3799B1-DB2D-41F6-8A58-FE281C2DBFB4}" presName="theInnerList" presStyleCnt="0"/>
      <dgm:spPr/>
    </dgm:pt>
    <dgm:pt modelId="{0BE028CB-8D26-498A-A8AB-EF85FD515FFF}" type="pres">
      <dgm:prSet presAssocID="{7BFA8BAE-4AF7-4FE1-A24A-0D978F1A287A}" presName="childNode" presStyleLbl="node1" presStyleIdx="13" presStyleCnt="22">
        <dgm:presLayoutVars>
          <dgm:bulletEnabled val="1"/>
        </dgm:presLayoutVars>
      </dgm:prSet>
      <dgm:spPr/>
    </dgm:pt>
    <dgm:pt modelId="{D274B2A5-B39F-4004-B0EC-601BDA0576C8}" type="pres">
      <dgm:prSet presAssocID="{7BFA8BAE-4AF7-4FE1-A24A-0D978F1A287A}" presName="aSpace2" presStyleCnt="0"/>
      <dgm:spPr/>
    </dgm:pt>
    <dgm:pt modelId="{1D8EEE6A-8291-4804-B623-CE7F72BDC8EE}" type="pres">
      <dgm:prSet presAssocID="{E3D39A21-EB00-4551-B19F-533909D82AFC}" presName="childNode" presStyleLbl="node1" presStyleIdx="14" presStyleCnt="22">
        <dgm:presLayoutVars>
          <dgm:bulletEnabled val="1"/>
        </dgm:presLayoutVars>
      </dgm:prSet>
      <dgm:spPr/>
    </dgm:pt>
    <dgm:pt modelId="{7407CEAF-AACA-4045-9A90-578312043B44}" type="pres">
      <dgm:prSet presAssocID="{E3D39A21-EB00-4551-B19F-533909D82AFC}" presName="aSpace2" presStyleCnt="0"/>
      <dgm:spPr/>
    </dgm:pt>
    <dgm:pt modelId="{6E5F4B80-54CB-469A-B24B-149589C6AB23}" type="pres">
      <dgm:prSet presAssocID="{6D2CD560-90BC-4FF3-BB16-6849071595D6}" presName="childNode" presStyleLbl="node1" presStyleIdx="15" presStyleCnt="22">
        <dgm:presLayoutVars>
          <dgm:bulletEnabled val="1"/>
        </dgm:presLayoutVars>
      </dgm:prSet>
      <dgm:spPr/>
    </dgm:pt>
    <dgm:pt modelId="{8AB9CB18-ED2A-477A-AC89-305C1507B3C4}" type="pres">
      <dgm:prSet presAssocID="{6D2CD560-90BC-4FF3-BB16-6849071595D6}" presName="aSpace2" presStyleCnt="0"/>
      <dgm:spPr/>
    </dgm:pt>
    <dgm:pt modelId="{78A12416-5BDE-467D-876F-9633D969F946}" type="pres">
      <dgm:prSet presAssocID="{27AB6FBB-D121-4408-A8B8-3518A9EF142A}" presName="childNode" presStyleLbl="node1" presStyleIdx="16" presStyleCnt="22">
        <dgm:presLayoutVars>
          <dgm:bulletEnabled val="1"/>
        </dgm:presLayoutVars>
      </dgm:prSet>
      <dgm:spPr/>
    </dgm:pt>
    <dgm:pt modelId="{9D749F7A-88F7-424F-9463-B3BC46D61933}" type="pres">
      <dgm:prSet presAssocID="{27AB6FBB-D121-4408-A8B8-3518A9EF142A}" presName="aSpace2" presStyleCnt="0"/>
      <dgm:spPr/>
    </dgm:pt>
    <dgm:pt modelId="{6E7CEFD2-1BC6-4013-9200-EAB3294B9A5D}" type="pres">
      <dgm:prSet presAssocID="{46A7A445-FB2F-4F8A-B1A5-FE07C06AA6BC}" presName="childNode" presStyleLbl="node1" presStyleIdx="17" presStyleCnt="22">
        <dgm:presLayoutVars>
          <dgm:bulletEnabled val="1"/>
        </dgm:presLayoutVars>
      </dgm:prSet>
      <dgm:spPr/>
    </dgm:pt>
    <dgm:pt modelId="{B5E6A19E-5C60-4F5E-B70E-B3643B918332}" type="pres">
      <dgm:prSet presAssocID="{46A7A445-FB2F-4F8A-B1A5-FE07C06AA6BC}" presName="aSpace2" presStyleCnt="0"/>
      <dgm:spPr/>
    </dgm:pt>
    <dgm:pt modelId="{696092AD-C0D9-426D-B275-7A3A3B9B266B}" type="pres">
      <dgm:prSet presAssocID="{D8163A08-2A06-4B72-8890-C789D2AE47CF}" presName="childNode" presStyleLbl="node1" presStyleIdx="18" presStyleCnt="22">
        <dgm:presLayoutVars>
          <dgm:bulletEnabled val="1"/>
        </dgm:presLayoutVars>
      </dgm:prSet>
      <dgm:spPr/>
    </dgm:pt>
    <dgm:pt modelId="{FE672F44-C4BD-429D-B5CA-60907D301143}" type="pres">
      <dgm:prSet presAssocID="{CB3799B1-DB2D-41F6-8A58-FE281C2DBFB4}" presName="aSpace" presStyleCnt="0"/>
      <dgm:spPr/>
    </dgm:pt>
    <dgm:pt modelId="{400FCD3C-FB78-43E7-BBDD-CA215DB8B804}" type="pres">
      <dgm:prSet presAssocID="{2D8E9E41-7F39-42EB-9C49-C7E8913FD61D}" presName="compNode" presStyleCnt="0"/>
      <dgm:spPr/>
    </dgm:pt>
    <dgm:pt modelId="{0491991E-A6B2-4D42-8555-9552D1B6EBEA}" type="pres">
      <dgm:prSet presAssocID="{2D8E9E41-7F39-42EB-9C49-C7E8913FD61D}" presName="aNode" presStyleLbl="bgShp" presStyleIdx="4" presStyleCnt="5"/>
      <dgm:spPr/>
    </dgm:pt>
    <dgm:pt modelId="{97C2D79F-026F-4878-A837-0287432255D9}" type="pres">
      <dgm:prSet presAssocID="{2D8E9E41-7F39-42EB-9C49-C7E8913FD61D}" presName="textNode" presStyleLbl="bgShp" presStyleIdx="4" presStyleCnt="5"/>
      <dgm:spPr/>
    </dgm:pt>
    <dgm:pt modelId="{71D44369-7429-4B67-939D-A0EE51F9C584}" type="pres">
      <dgm:prSet presAssocID="{2D8E9E41-7F39-42EB-9C49-C7E8913FD61D}" presName="compChildNode" presStyleCnt="0"/>
      <dgm:spPr/>
    </dgm:pt>
    <dgm:pt modelId="{D26975FB-B2F5-4773-8D4A-F9A15AC55C3B}" type="pres">
      <dgm:prSet presAssocID="{2D8E9E41-7F39-42EB-9C49-C7E8913FD61D}" presName="theInnerList" presStyleCnt="0"/>
      <dgm:spPr/>
    </dgm:pt>
    <dgm:pt modelId="{7FC6EEF9-81D6-45D6-9F74-BA3ABB0F1BF4}" type="pres">
      <dgm:prSet presAssocID="{37697B4B-F31D-497A-9EE2-75448E590503}" presName="childNode" presStyleLbl="node1" presStyleIdx="19" presStyleCnt="22">
        <dgm:presLayoutVars>
          <dgm:bulletEnabled val="1"/>
        </dgm:presLayoutVars>
      </dgm:prSet>
      <dgm:spPr/>
    </dgm:pt>
    <dgm:pt modelId="{2F397E7C-9AAF-452E-AE83-E0E16E51A112}" type="pres">
      <dgm:prSet presAssocID="{37697B4B-F31D-497A-9EE2-75448E590503}" presName="aSpace2" presStyleCnt="0"/>
      <dgm:spPr/>
    </dgm:pt>
    <dgm:pt modelId="{1FEAF022-6019-48E4-A78B-F0452FABB4E4}" type="pres">
      <dgm:prSet presAssocID="{46EDE38E-AC26-4EDA-A408-E9810CA5FD69}" presName="childNode" presStyleLbl="node1" presStyleIdx="20" presStyleCnt="22">
        <dgm:presLayoutVars>
          <dgm:bulletEnabled val="1"/>
        </dgm:presLayoutVars>
      </dgm:prSet>
      <dgm:spPr/>
    </dgm:pt>
    <dgm:pt modelId="{AC25D340-A3B5-4905-9CD3-F75731492826}" type="pres">
      <dgm:prSet presAssocID="{46EDE38E-AC26-4EDA-A408-E9810CA5FD69}" presName="aSpace2" presStyleCnt="0"/>
      <dgm:spPr/>
    </dgm:pt>
    <dgm:pt modelId="{E3B7C0B5-BACB-4C16-800F-40278CAF276F}" type="pres">
      <dgm:prSet presAssocID="{7783ECC2-D82D-475D-932B-9DDD4077EED1}" presName="childNode" presStyleLbl="node1" presStyleIdx="21" presStyleCnt="22">
        <dgm:presLayoutVars>
          <dgm:bulletEnabled val="1"/>
        </dgm:presLayoutVars>
      </dgm:prSet>
      <dgm:spPr/>
    </dgm:pt>
  </dgm:ptLst>
  <dgm:cxnLst>
    <dgm:cxn modelId="{5A2B2F02-A021-4337-B67B-A02C7B0039C4}" srcId="{B4A2DEB0-87A8-4F4A-9DFE-716A5F17BAB5}" destId="{666C9090-FC95-4064-928C-EF299030EFB2}" srcOrd="1" destOrd="0" parTransId="{ECF7B82F-9102-4EA9-9BC9-B2AA03D632EA}" sibTransId="{8AAFB51D-63CB-4D56-83D4-057B3FF04090}"/>
    <dgm:cxn modelId="{F1D96D05-E945-4FD0-8451-8D127F560817}" type="presOf" srcId="{D0A050C6-1187-4C55-8AD1-3317F34DA480}" destId="{575BDFC4-2BED-4E25-9974-BC0B8588FABD}" srcOrd="0" destOrd="0" presId="urn:microsoft.com/office/officeart/2005/8/layout/lProcess2"/>
    <dgm:cxn modelId="{36AC3806-C074-43F6-B25C-1451FBFB1741}" srcId="{B4A2DEB0-87A8-4F4A-9DFE-716A5F17BAB5}" destId="{93CA109F-A5C6-42BB-806E-5A3A6F84ABDE}" srcOrd="3" destOrd="0" parTransId="{E62FD5FC-1204-4871-A7DD-D3D9EB95465B}" sibTransId="{7462C651-E365-464A-9894-A562CAB1F671}"/>
    <dgm:cxn modelId="{3CC4FC06-F363-4ACE-AFE2-3A68EC0FC938}" type="presOf" srcId="{232F5835-DE1B-4375-A54F-2316992AB22E}" destId="{125B2C85-5855-4353-9A21-9FC202FD206B}" srcOrd="0" destOrd="0" presId="urn:microsoft.com/office/officeart/2005/8/layout/lProcess2"/>
    <dgm:cxn modelId="{2F7F8008-FAFC-417D-98E6-49531D8812B5}" srcId="{B0080B23-EB27-4D6C-8FAE-4814E1786B4B}" destId="{2F3FCB50-3B8C-4C0E-BB9A-C38CB481ABE6}" srcOrd="0" destOrd="0" parTransId="{1C17F170-1703-4A14-9CA6-C3A3C81FE07B}" sibTransId="{3E9279BB-D60C-421C-9251-683DDB37A7DB}"/>
    <dgm:cxn modelId="{91A7DE0D-C690-4F11-8C34-575AF27393D4}" type="presOf" srcId="{B066E06B-8B27-44D1-AE4F-B9D95B236523}" destId="{8E3B8CA1-6E33-4974-879D-643412A644F5}" srcOrd="0" destOrd="0" presId="urn:microsoft.com/office/officeart/2005/8/layout/lProcess2"/>
    <dgm:cxn modelId="{3F33110E-E25F-4A96-954A-46AC6769023C}" srcId="{CB3799B1-DB2D-41F6-8A58-FE281C2DBFB4}" destId="{27AB6FBB-D121-4408-A8B8-3518A9EF142A}" srcOrd="3" destOrd="0" parTransId="{3ABE75F4-A8F9-49A5-8D60-0A5A6EFE345E}" sibTransId="{853815C4-BA07-4F11-AA03-D3D9CCED1D88}"/>
    <dgm:cxn modelId="{05865013-FFF1-4FC3-B9B2-835DEE63EA33}" srcId="{B0080B23-EB27-4D6C-8FAE-4814E1786B4B}" destId="{232F5835-DE1B-4375-A54F-2316992AB22E}" srcOrd="2" destOrd="0" parTransId="{A52B307F-CDCC-4F0A-BFE1-9CBD35D7E50D}" sibTransId="{BFEE2A68-22CE-4620-97D9-93D4AED7C6A8}"/>
    <dgm:cxn modelId="{E07C5918-8E68-49E3-98D8-3A1E296EFA2E}" srcId="{B4A2DEB0-87A8-4F4A-9DFE-716A5F17BAB5}" destId="{961664CA-9EE3-4500-915C-48004F2F9439}" srcOrd="2" destOrd="0" parTransId="{08709738-0D4C-4D82-828B-4DAB2D7A0702}" sibTransId="{7936F8AB-89E6-4BD2-9A0B-890B84723FED}"/>
    <dgm:cxn modelId="{CB904A19-33B8-4A19-850C-31A02AF85D22}" type="presOf" srcId="{04B65C1D-C0E2-4E4B-9893-06423EB12661}" destId="{CB77D15B-2E12-4A6F-B589-E5CB8C1947DD}" srcOrd="1" destOrd="0" presId="urn:microsoft.com/office/officeart/2005/8/layout/lProcess2"/>
    <dgm:cxn modelId="{336F9D31-1A0B-4FDF-9FB1-F40437A74A4F}" type="presOf" srcId="{27AB6FBB-D121-4408-A8B8-3518A9EF142A}" destId="{78A12416-5BDE-467D-876F-9633D969F946}" srcOrd="0" destOrd="0" presId="urn:microsoft.com/office/officeart/2005/8/layout/lProcess2"/>
    <dgm:cxn modelId="{AD390737-D5F1-4AC2-AD4F-B3404441FAD1}" type="presOf" srcId="{6D2CD560-90BC-4FF3-BB16-6849071595D6}" destId="{6E5F4B80-54CB-469A-B24B-149589C6AB23}" srcOrd="0" destOrd="0" presId="urn:microsoft.com/office/officeart/2005/8/layout/lProcess2"/>
    <dgm:cxn modelId="{C9F73D37-2D1A-4CCF-AC14-9E06F24885CD}" type="presOf" srcId="{B0080B23-EB27-4D6C-8FAE-4814E1786B4B}" destId="{CAC9E1AA-C7B1-410E-B113-9208CD809A95}" srcOrd="1" destOrd="0" presId="urn:microsoft.com/office/officeart/2005/8/layout/lProcess2"/>
    <dgm:cxn modelId="{7C19DB3D-D578-4F20-ABB1-73916B58EF6E}" srcId="{04B65C1D-C0E2-4E4B-9893-06423EB12661}" destId="{D0A050C6-1187-4C55-8AD1-3317F34DA480}" srcOrd="4" destOrd="0" parTransId="{AEAB7696-52E6-49DC-8E35-5B047DC48FED}" sibTransId="{D545DDAB-0DDA-4D29-B5C4-CA386EA7FF26}"/>
    <dgm:cxn modelId="{3281EF3D-FC54-4932-BF85-C01C24FCDE35}" srcId="{CB3799B1-DB2D-41F6-8A58-FE281C2DBFB4}" destId="{E3D39A21-EB00-4551-B19F-533909D82AFC}" srcOrd="1" destOrd="0" parTransId="{FE19BBD3-FA65-4E97-B1B6-28CE69E0ABF5}" sibTransId="{A543EABC-A929-4E6E-9B42-E7465B759824}"/>
    <dgm:cxn modelId="{0851AE3E-B29C-473D-AA60-08BF6CF34F11}" type="presOf" srcId="{2F3FCB50-3B8C-4C0E-BB9A-C38CB481ABE6}" destId="{585D61D6-402B-4B63-82E7-EE3B1A635FAD}" srcOrd="0" destOrd="0" presId="urn:microsoft.com/office/officeart/2005/8/layout/lProcess2"/>
    <dgm:cxn modelId="{3098D63F-D6C2-4099-97EA-EC0BF0C6BE05}" type="presOf" srcId="{30EA214A-2566-4291-95F1-6A8C7B313E1C}" destId="{F329FCAB-33A0-4F49-ADDB-AE1F0DAB6EDE}" srcOrd="0" destOrd="0" presId="urn:microsoft.com/office/officeart/2005/8/layout/lProcess2"/>
    <dgm:cxn modelId="{AD559740-CFC3-4C8C-B8AA-7C22B9E9EEA8}" type="presOf" srcId="{961664CA-9EE3-4500-915C-48004F2F9439}" destId="{8E0FA12C-3D2E-4908-B737-E25D7B75A54F}" srcOrd="0" destOrd="0" presId="urn:microsoft.com/office/officeart/2005/8/layout/lProcess2"/>
    <dgm:cxn modelId="{D5173A5D-EEDC-426D-8AC5-9A9B6AE1549D}" type="presOf" srcId="{A2B27F06-7990-4847-B2D3-A7835EAABB59}" destId="{5AEE2626-A5DA-4DDD-936E-2099169D3092}" srcOrd="0" destOrd="0" presId="urn:microsoft.com/office/officeart/2005/8/layout/lProcess2"/>
    <dgm:cxn modelId="{350E0C60-DA9E-43C6-A603-5D350387266E}" type="presOf" srcId="{CB3799B1-DB2D-41F6-8A58-FE281C2DBFB4}" destId="{4D527F45-7BDC-4ACD-BA65-CC82F0745FCD}" srcOrd="1" destOrd="0" presId="urn:microsoft.com/office/officeart/2005/8/layout/lProcess2"/>
    <dgm:cxn modelId="{27E20567-31D2-4D4B-AC74-67C47E66495D}" type="presOf" srcId="{0206E8E9-4A3E-436A-B5A2-75920734E904}" destId="{C36C2E71-ECE6-4F74-AF1E-ECB591E1339F}" srcOrd="0" destOrd="0" presId="urn:microsoft.com/office/officeart/2005/8/layout/lProcess2"/>
    <dgm:cxn modelId="{3B491E47-4EFA-4407-B147-FE0D46EA35BB}" type="presOf" srcId="{D32EF9C3-102C-4E8E-9E0B-9FEE00C3D34B}" destId="{90CF2810-C9B6-4B20-9A80-5A975893A86A}" srcOrd="0" destOrd="0" presId="urn:microsoft.com/office/officeart/2005/8/layout/lProcess2"/>
    <dgm:cxn modelId="{B77F3068-E3D8-4C8B-A059-49DC09302301}" srcId="{128EAA05-F878-459D-ACC6-466C96196C21}" destId="{B0080B23-EB27-4D6C-8FAE-4814E1786B4B}" srcOrd="1" destOrd="0" parTransId="{C6BD9E0A-745D-4E94-852E-3C5A82646670}" sibTransId="{8A6C29A5-56D9-4E19-82E5-13E5069DDF2C}"/>
    <dgm:cxn modelId="{F22AFD4D-FBA8-482A-AE36-17FEB86B579B}" type="presOf" srcId="{7BFA8BAE-4AF7-4FE1-A24A-0D978F1A287A}" destId="{0BE028CB-8D26-498A-A8AB-EF85FD515FFF}" srcOrd="0" destOrd="0" presId="urn:microsoft.com/office/officeart/2005/8/layout/lProcess2"/>
    <dgm:cxn modelId="{39B50270-0744-4F57-9AF9-C9219B0B5189}" type="presOf" srcId="{E3D39A21-EB00-4551-B19F-533909D82AFC}" destId="{1D8EEE6A-8291-4804-B623-CE7F72BDC8EE}" srcOrd="0" destOrd="0" presId="urn:microsoft.com/office/officeart/2005/8/layout/lProcess2"/>
    <dgm:cxn modelId="{2259D972-5E57-4D75-BDBD-756293B75C92}" srcId="{04B65C1D-C0E2-4E4B-9893-06423EB12661}" destId="{D32EF9C3-102C-4E8E-9E0B-9FEE00C3D34B}" srcOrd="2" destOrd="0" parTransId="{870CD382-D552-4EA4-AC74-0F116FDFDBA0}" sibTransId="{842592C2-BA66-4668-8F8C-E98D8577FF10}"/>
    <dgm:cxn modelId="{75C62557-A72D-45E6-B6B8-094F08ED4DAB}" type="presOf" srcId="{D8163A08-2A06-4B72-8890-C789D2AE47CF}" destId="{696092AD-C0D9-426D-B275-7A3A3B9B266B}" srcOrd="0" destOrd="0" presId="urn:microsoft.com/office/officeart/2005/8/layout/lProcess2"/>
    <dgm:cxn modelId="{C3FFF67A-B9FD-49FD-9DA3-7B701BE264EF}" type="presOf" srcId="{46EDE38E-AC26-4EDA-A408-E9810CA5FD69}" destId="{1FEAF022-6019-48E4-A78B-F0452FABB4E4}" srcOrd="0" destOrd="0" presId="urn:microsoft.com/office/officeart/2005/8/layout/lProcess2"/>
    <dgm:cxn modelId="{325BC47D-C6D7-4DBC-ADE6-818ADE5F3139}" srcId="{04B65C1D-C0E2-4E4B-9893-06423EB12661}" destId="{4ED1F8F0-3992-465E-AA4F-67583CA08A8B}" srcOrd="1" destOrd="0" parTransId="{FB4D0B76-83F3-4C0A-9A8C-E4FDD6E6C2C1}" sibTransId="{FC06E8F8-03D8-4A52-AD62-CE69CA926D47}"/>
    <dgm:cxn modelId="{4CFA8981-5B6C-438C-B30D-A523BAC8E162}" srcId="{04B65C1D-C0E2-4E4B-9893-06423EB12661}" destId="{30EA214A-2566-4291-95F1-6A8C7B313E1C}" srcOrd="3" destOrd="0" parTransId="{6D63F7DF-D9ED-44D2-8523-5AE254C13145}" sibTransId="{AF2772EC-18D3-4C1E-B71F-383471853638}"/>
    <dgm:cxn modelId="{6C813F85-1765-4841-860F-1772A7A053BF}" type="presOf" srcId="{04B65C1D-C0E2-4E4B-9893-06423EB12661}" destId="{68328FE9-4212-4AED-B9DD-38309A7A7EE9}" srcOrd="0" destOrd="0" presId="urn:microsoft.com/office/officeart/2005/8/layout/lProcess2"/>
    <dgm:cxn modelId="{A831D185-F4E2-4133-916C-E8F69ACDC272}" type="presOf" srcId="{666C9090-FC95-4064-928C-EF299030EFB2}" destId="{66DBF216-0C47-40AA-8D6F-485EC872CCB8}" srcOrd="0" destOrd="0" presId="urn:microsoft.com/office/officeart/2005/8/layout/lProcess2"/>
    <dgm:cxn modelId="{41A39F8A-5422-4E4A-98AC-9AB6B0CCF29A}" type="presOf" srcId="{B4A2DEB0-87A8-4F4A-9DFE-716A5F17BAB5}" destId="{55A715E6-ECC9-4BE5-8F6B-90138493D8FB}" srcOrd="0" destOrd="0" presId="urn:microsoft.com/office/officeart/2005/8/layout/lProcess2"/>
    <dgm:cxn modelId="{7382F48D-7AEB-4344-B8B5-F54BB41A396C}" srcId="{CB3799B1-DB2D-41F6-8A58-FE281C2DBFB4}" destId="{6D2CD560-90BC-4FF3-BB16-6849071595D6}" srcOrd="2" destOrd="0" parTransId="{C48DEFB2-775A-459B-A1AA-E682B7963592}" sibTransId="{FDB53913-78F4-44F2-8F45-FB1EF150771D}"/>
    <dgm:cxn modelId="{C24C7C90-961A-43F1-A11C-15E52869095C}" srcId="{CB3799B1-DB2D-41F6-8A58-FE281C2DBFB4}" destId="{D8163A08-2A06-4B72-8890-C789D2AE47CF}" srcOrd="5" destOrd="0" parTransId="{9CDCC81A-FC68-4032-BA65-7C65A781161D}" sibTransId="{7288C861-46AD-42E2-89B0-050744436CA7}"/>
    <dgm:cxn modelId="{0DD06498-F997-4677-92EA-7B9ED4626D2D}" srcId="{128EAA05-F878-459D-ACC6-466C96196C21}" destId="{CB3799B1-DB2D-41F6-8A58-FE281C2DBFB4}" srcOrd="3" destOrd="0" parTransId="{4506C16A-7243-4D64-837C-53CB874DDC74}" sibTransId="{2FFBCA3D-6829-4BA7-A3EC-BDBC9AF0093E}"/>
    <dgm:cxn modelId="{11A25898-3A5A-42D0-89B5-07C0CE71744A}" srcId="{2D8E9E41-7F39-42EB-9C49-C7E8913FD61D}" destId="{7783ECC2-D82D-475D-932B-9DDD4077EED1}" srcOrd="2" destOrd="0" parTransId="{78B84D28-D0BD-471C-9CC5-76836D22570D}" sibTransId="{B1EAF40B-2C54-4A53-828D-4145C69297F7}"/>
    <dgm:cxn modelId="{88CEFC9A-7AAC-4C09-A586-D21E97BF4621}" type="presOf" srcId="{2D8E9E41-7F39-42EB-9C49-C7E8913FD61D}" destId="{97C2D79F-026F-4878-A837-0287432255D9}" srcOrd="1" destOrd="0" presId="urn:microsoft.com/office/officeart/2005/8/layout/lProcess2"/>
    <dgm:cxn modelId="{C76D6D9D-5D11-4188-8736-C18AE1B291E1}" srcId="{128EAA05-F878-459D-ACC6-466C96196C21}" destId="{B4A2DEB0-87A8-4F4A-9DFE-716A5F17BAB5}" srcOrd="0" destOrd="0" parTransId="{5B1FC944-BE40-4C69-9EC8-98BA1FE592F5}" sibTransId="{540DEE69-15CE-432F-829C-9781A3688A73}"/>
    <dgm:cxn modelId="{5DA18D9F-CE95-439D-9A44-A1517C8B829C}" type="presOf" srcId="{CB3799B1-DB2D-41F6-8A58-FE281C2DBFB4}" destId="{C76F4D18-D6BA-4551-8553-9E8B192F84D5}" srcOrd="0" destOrd="0" presId="urn:microsoft.com/office/officeart/2005/8/layout/lProcess2"/>
    <dgm:cxn modelId="{50FFC7A3-997A-4929-A605-E293CFB8CE95}" srcId="{B0080B23-EB27-4D6C-8FAE-4814E1786B4B}" destId="{F77A0CF6-2177-413C-8310-CD4C3C5B85BC}" srcOrd="1" destOrd="0" parTransId="{B19F84A5-31AC-4EB1-9C0B-0B7C07F3CEF6}" sibTransId="{CA3A9E22-3F66-40C5-8B2E-5A5B5681B632}"/>
    <dgm:cxn modelId="{5902FFA5-83D7-48B3-B62A-BF6EE9213DDF}" srcId="{128EAA05-F878-459D-ACC6-466C96196C21}" destId="{04B65C1D-C0E2-4E4B-9893-06423EB12661}" srcOrd="2" destOrd="0" parTransId="{279A01FE-A72B-489B-8743-6DAE5E6CE3D5}" sibTransId="{DDBEAC39-835E-488A-866E-6CB2A0CC7FA0}"/>
    <dgm:cxn modelId="{35B342AE-B7E6-46E3-83A4-7A9732C80C9B}" srcId="{2D8E9E41-7F39-42EB-9C49-C7E8913FD61D}" destId="{46EDE38E-AC26-4EDA-A408-E9810CA5FD69}" srcOrd="1" destOrd="0" parTransId="{5DC1DE10-9DE0-4D21-93EE-F4E3A365EF42}" sibTransId="{59090008-BF47-437F-9319-BEC017EB61ED}"/>
    <dgm:cxn modelId="{71CAC9B3-3657-4E99-A2AC-0F550F9A5AD4}" srcId="{CB3799B1-DB2D-41F6-8A58-FE281C2DBFB4}" destId="{7BFA8BAE-4AF7-4FE1-A24A-0D978F1A287A}" srcOrd="0" destOrd="0" parTransId="{04CF50A5-227D-42B3-A6C9-4C9BF7886F14}" sibTransId="{60B8209E-1A4F-44C6-9997-29F2B3439417}"/>
    <dgm:cxn modelId="{FD3D91B4-E800-49A4-BE8D-8D47F9FBD1EF}" type="presOf" srcId="{93CA109F-A5C6-42BB-806E-5A3A6F84ABDE}" destId="{DFBED29F-F2F5-4A71-B1F9-74B4103416B2}" srcOrd="0" destOrd="0" presId="urn:microsoft.com/office/officeart/2005/8/layout/lProcess2"/>
    <dgm:cxn modelId="{9E9967B5-9D72-4AC0-90D4-388F095F1B56}" srcId="{B4A2DEB0-87A8-4F4A-9DFE-716A5F17BAB5}" destId="{0206E8E9-4A3E-436A-B5A2-75920734E904}" srcOrd="0" destOrd="0" parTransId="{A1B341C7-E9AB-426B-BB30-16327E46572D}" sibTransId="{3FF34264-17B4-4092-B77F-6416FA9E6A99}"/>
    <dgm:cxn modelId="{83442BB7-BCBA-4FD0-90D0-CA576B9D668F}" type="presOf" srcId="{F77A0CF6-2177-413C-8310-CD4C3C5B85BC}" destId="{531AD38F-B7A4-428C-9FB4-863760FD5139}" srcOrd="0" destOrd="0" presId="urn:microsoft.com/office/officeart/2005/8/layout/lProcess2"/>
    <dgm:cxn modelId="{696FABB9-2837-459D-8DDE-7D42206B8019}" srcId="{B0080B23-EB27-4D6C-8FAE-4814E1786B4B}" destId="{B066E06B-8B27-44D1-AE4F-B9D95B236523}" srcOrd="3" destOrd="0" parTransId="{780206C1-072F-4E22-8386-F37E9F4451B8}" sibTransId="{9BA5022E-2E8D-4DDB-B912-1A6F78576674}"/>
    <dgm:cxn modelId="{28B263BB-20BE-4D10-BC6B-B73D2B11E4F5}" type="presOf" srcId="{B4A2DEB0-87A8-4F4A-9DFE-716A5F17BAB5}" destId="{76598B9C-1E93-4268-A5AE-501F55C3BEF0}" srcOrd="1" destOrd="0" presId="urn:microsoft.com/office/officeart/2005/8/layout/lProcess2"/>
    <dgm:cxn modelId="{9DA7D8C3-AD15-4462-8178-35D4A6A6F859}" srcId="{128EAA05-F878-459D-ACC6-466C96196C21}" destId="{2D8E9E41-7F39-42EB-9C49-C7E8913FD61D}" srcOrd="4" destOrd="0" parTransId="{2CD4CEEA-31E2-467D-9CFF-EE0B29797906}" sibTransId="{7246D856-456E-4163-A449-DEAAE61AFF11}"/>
    <dgm:cxn modelId="{642EDEC3-C883-4994-9ACE-FA5A729D7AFE}" srcId="{2D8E9E41-7F39-42EB-9C49-C7E8913FD61D}" destId="{37697B4B-F31D-497A-9EE2-75448E590503}" srcOrd="0" destOrd="0" parTransId="{45AC5562-CFA7-48B4-94A1-02D8DDC8FEA8}" sibTransId="{FC6C90E0-18CA-496E-944A-C50DB5E09BE4}"/>
    <dgm:cxn modelId="{E021AED5-06DD-4562-B807-C553C6397771}" type="presOf" srcId="{128EAA05-F878-459D-ACC6-466C96196C21}" destId="{98D976DC-51C2-484B-A2FA-ADCE4C1173E3}" srcOrd="0" destOrd="0" presId="urn:microsoft.com/office/officeart/2005/8/layout/lProcess2"/>
    <dgm:cxn modelId="{DF6CFFDF-6A9A-461C-95DF-35CCE3478CA4}" type="presOf" srcId="{2D8E9E41-7F39-42EB-9C49-C7E8913FD61D}" destId="{0491991E-A6B2-4D42-8555-9552D1B6EBEA}" srcOrd="0" destOrd="0" presId="urn:microsoft.com/office/officeart/2005/8/layout/lProcess2"/>
    <dgm:cxn modelId="{5CFEF7F2-8CE0-4A77-BBCA-C172537FA469}" type="presOf" srcId="{37697B4B-F31D-497A-9EE2-75448E590503}" destId="{7FC6EEF9-81D6-45D6-9F74-BA3ABB0F1BF4}" srcOrd="0" destOrd="0" presId="urn:microsoft.com/office/officeart/2005/8/layout/lProcess2"/>
    <dgm:cxn modelId="{A3195EF4-2C7C-4272-BA41-9CC4F8C43683}" type="presOf" srcId="{7783ECC2-D82D-475D-932B-9DDD4077EED1}" destId="{E3B7C0B5-BACB-4C16-800F-40278CAF276F}" srcOrd="0" destOrd="0" presId="urn:microsoft.com/office/officeart/2005/8/layout/lProcess2"/>
    <dgm:cxn modelId="{EC70C7F6-7DF2-450C-B488-78B92F0DE2C0}" srcId="{CB3799B1-DB2D-41F6-8A58-FE281C2DBFB4}" destId="{46A7A445-FB2F-4F8A-B1A5-FE07C06AA6BC}" srcOrd="4" destOrd="0" parTransId="{357E32B4-AF1F-4892-AC76-942EFAB546B5}" sibTransId="{F3E67D42-6192-4A49-A9D2-3AB01BD74B58}"/>
    <dgm:cxn modelId="{FA7A51F7-715C-4771-BE64-451140D0BA4A}" type="presOf" srcId="{4ED1F8F0-3992-465E-AA4F-67583CA08A8B}" destId="{A7E74644-BD2D-44BE-819A-0972E06EAFD5}" srcOrd="0" destOrd="0" presId="urn:microsoft.com/office/officeart/2005/8/layout/lProcess2"/>
    <dgm:cxn modelId="{07BCDFF9-1271-4C7B-86CE-2261BEB4AB95}" type="presOf" srcId="{B0080B23-EB27-4D6C-8FAE-4814E1786B4B}" destId="{45DB9FD2-71AC-4ECB-BC4A-1ED6BB7D9253}" srcOrd="0" destOrd="0" presId="urn:microsoft.com/office/officeart/2005/8/layout/lProcess2"/>
    <dgm:cxn modelId="{DA439FFB-9CEB-40D0-8D21-C676E7B76219}" type="presOf" srcId="{46A7A445-FB2F-4F8A-B1A5-FE07C06AA6BC}" destId="{6E7CEFD2-1BC6-4013-9200-EAB3294B9A5D}" srcOrd="0" destOrd="0" presId="urn:microsoft.com/office/officeart/2005/8/layout/lProcess2"/>
    <dgm:cxn modelId="{D6E90FFD-E6E0-41AA-9693-052E1E69FBCD}" srcId="{04B65C1D-C0E2-4E4B-9893-06423EB12661}" destId="{A2B27F06-7990-4847-B2D3-A7835EAABB59}" srcOrd="0" destOrd="0" parTransId="{9B97A74E-6905-43E8-BFA2-FC5C10044ACA}" sibTransId="{77EC033B-CFEE-4664-A288-3BFFEA261938}"/>
    <dgm:cxn modelId="{17EB8A9A-EF71-4FE1-84E1-F8C7E131A960}" type="presParOf" srcId="{98D976DC-51C2-484B-A2FA-ADCE4C1173E3}" destId="{279ED8B3-EF34-4C37-BCAA-41A9F7D517E8}" srcOrd="0" destOrd="0" presId="urn:microsoft.com/office/officeart/2005/8/layout/lProcess2"/>
    <dgm:cxn modelId="{8DA55989-21C6-498D-BC44-1056B191920A}" type="presParOf" srcId="{279ED8B3-EF34-4C37-BCAA-41A9F7D517E8}" destId="{55A715E6-ECC9-4BE5-8F6B-90138493D8FB}" srcOrd="0" destOrd="0" presId="urn:microsoft.com/office/officeart/2005/8/layout/lProcess2"/>
    <dgm:cxn modelId="{C691D7E7-E83A-4F44-A458-41C80EF85ADC}" type="presParOf" srcId="{279ED8B3-EF34-4C37-BCAA-41A9F7D517E8}" destId="{76598B9C-1E93-4268-A5AE-501F55C3BEF0}" srcOrd="1" destOrd="0" presId="urn:microsoft.com/office/officeart/2005/8/layout/lProcess2"/>
    <dgm:cxn modelId="{FE2ECA95-80F1-4673-846C-2A53DA9CB6D6}" type="presParOf" srcId="{279ED8B3-EF34-4C37-BCAA-41A9F7D517E8}" destId="{F0290436-73E3-4D05-94DB-2634B843DB7A}" srcOrd="2" destOrd="0" presId="urn:microsoft.com/office/officeart/2005/8/layout/lProcess2"/>
    <dgm:cxn modelId="{8E561C8B-B859-48F5-90B5-E4947FE9192B}" type="presParOf" srcId="{F0290436-73E3-4D05-94DB-2634B843DB7A}" destId="{68AEA8AD-A028-4BFA-A49B-D92E52535938}" srcOrd="0" destOrd="0" presId="urn:microsoft.com/office/officeart/2005/8/layout/lProcess2"/>
    <dgm:cxn modelId="{9FA41808-D305-4568-BB3A-FFA7A4952E4B}" type="presParOf" srcId="{68AEA8AD-A028-4BFA-A49B-D92E52535938}" destId="{C36C2E71-ECE6-4F74-AF1E-ECB591E1339F}" srcOrd="0" destOrd="0" presId="urn:microsoft.com/office/officeart/2005/8/layout/lProcess2"/>
    <dgm:cxn modelId="{C64558C1-A9F3-4081-903B-F309C5524831}" type="presParOf" srcId="{68AEA8AD-A028-4BFA-A49B-D92E52535938}" destId="{92D90039-2B29-4A85-9344-7AE21B24B3A0}" srcOrd="1" destOrd="0" presId="urn:microsoft.com/office/officeart/2005/8/layout/lProcess2"/>
    <dgm:cxn modelId="{78B64AC7-7622-4F57-A8F9-86DE61FDEB8A}" type="presParOf" srcId="{68AEA8AD-A028-4BFA-A49B-D92E52535938}" destId="{66DBF216-0C47-40AA-8D6F-485EC872CCB8}" srcOrd="2" destOrd="0" presId="urn:microsoft.com/office/officeart/2005/8/layout/lProcess2"/>
    <dgm:cxn modelId="{3C73B92D-CC17-4AA9-AD6F-B8E105976058}" type="presParOf" srcId="{68AEA8AD-A028-4BFA-A49B-D92E52535938}" destId="{78A9AC72-5C3C-49B5-8815-63F3EB22441F}" srcOrd="3" destOrd="0" presId="urn:microsoft.com/office/officeart/2005/8/layout/lProcess2"/>
    <dgm:cxn modelId="{E5A0A983-424D-4A58-8936-E47C4C36496A}" type="presParOf" srcId="{68AEA8AD-A028-4BFA-A49B-D92E52535938}" destId="{8E0FA12C-3D2E-4908-B737-E25D7B75A54F}" srcOrd="4" destOrd="0" presId="urn:microsoft.com/office/officeart/2005/8/layout/lProcess2"/>
    <dgm:cxn modelId="{0A21CEE4-F154-43FB-ACF3-AF5EF8812479}" type="presParOf" srcId="{68AEA8AD-A028-4BFA-A49B-D92E52535938}" destId="{5F90001C-9192-4126-AA65-04198727286E}" srcOrd="5" destOrd="0" presId="urn:microsoft.com/office/officeart/2005/8/layout/lProcess2"/>
    <dgm:cxn modelId="{5403CAE5-4B77-49C2-A157-847265462360}" type="presParOf" srcId="{68AEA8AD-A028-4BFA-A49B-D92E52535938}" destId="{DFBED29F-F2F5-4A71-B1F9-74B4103416B2}" srcOrd="6" destOrd="0" presId="urn:microsoft.com/office/officeart/2005/8/layout/lProcess2"/>
    <dgm:cxn modelId="{4C18A9F5-B30C-4816-A2A2-748196D5C66E}" type="presParOf" srcId="{98D976DC-51C2-484B-A2FA-ADCE4C1173E3}" destId="{DC50A046-219F-4328-A31B-663F70A43410}" srcOrd="1" destOrd="0" presId="urn:microsoft.com/office/officeart/2005/8/layout/lProcess2"/>
    <dgm:cxn modelId="{DC05DFCF-3428-43AA-938F-663F633D2C0F}" type="presParOf" srcId="{98D976DC-51C2-484B-A2FA-ADCE4C1173E3}" destId="{7724D1CB-7D43-495A-81A0-B30440A60BC0}" srcOrd="2" destOrd="0" presId="urn:microsoft.com/office/officeart/2005/8/layout/lProcess2"/>
    <dgm:cxn modelId="{EC3B6F5B-95CC-4D2F-9080-9AC8CF51A79E}" type="presParOf" srcId="{7724D1CB-7D43-495A-81A0-B30440A60BC0}" destId="{45DB9FD2-71AC-4ECB-BC4A-1ED6BB7D9253}" srcOrd="0" destOrd="0" presId="urn:microsoft.com/office/officeart/2005/8/layout/lProcess2"/>
    <dgm:cxn modelId="{17CF013B-AAF9-434D-9CA7-D048699F5790}" type="presParOf" srcId="{7724D1CB-7D43-495A-81A0-B30440A60BC0}" destId="{CAC9E1AA-C7B1-410E-B113-9208CD809A95}" srcOrd="1" destOrd="0" presId="urn:microsoft.com/office/officeart/2005/8/layout/lProcess2"/>
    <dgm:cxn modelId="{D4499EA9-02A4-4320-A886-C9917C5E36C3}" type="presParOf" srcId="{7724D1CB-7D43-495A-81A0-B30440A60BC0}" destId="{969C1426-6470-426B-A772-394FAE2FD940}" srcOrd="2" destOrd="0" presId="urn:microsoft.com/office/officeart/2005/8/layout/lProcess2"/>
    <dgm:cxn modelId="{014B6E07-52C0-4E60-BB88-03CAE756BF8D}" type="presParOf" srcId="{969C1426-6470-426B-A772-394FAE2FD940}" destId="{57CCBA98-196C-4442-9BBC-897A65366A0D}" srcOrd="0" destOrd="0" presId="urn:microsoft.com/office/officeart/2005/8/layout/lProcess2"/>
    <dgm:cxn modelId="{4C1BC259-0C82-49DE-A49A-A02E3137739D}" type="presParOf" srcId="{57CCBA98-196C-4442-9BBC-897A65366A0D}" destId="{585D61D6-402B-4B63-82E7-EE3B1A635FAD}" srcOrd="0" destOrd="0" presId="urn:microsoft.com/office/officeart/2005/8/layout/lProcess2"/>
    <dgm:cxn modelId="{F49DD302-99BE-4A88-88CD-AC1ACAA67E89}" type="presParOf" srcId="{57CCBA98-196C-4442-9BBC-897A65366A0D}" destId="{A6347627-8516-4368-B310-8A34E54DE54C}" srcOrd="1" destOrd="0" presId="urn:microsoft.com/office/officeart/2005/8/layout/lProcess2"/>
    <dgm:cxn modelId="{F9061FC9-6961-4B66-9EA7-06580EA84547}" type="presParOf" srcId="{57CCBA98-196C-4442-9BBC-897A65366A0D}" destId="{531AD38F-B7A4-428C-9FB4-863760FD5139}" srcOrd="2" destOrd="0" presId="urn:microsoft.com/office/officeart/2005/8/layout/lProcess2"/>
    <dgm:cxn modelId="{DE4AB250-ED4F-4DE6-A573-B22149F99074}" type="presParOf" srcId="{57CCBA98-196C-4442-9BBC-897A65366A0D}" destId="{15E444F7-481D-4CE5-BAE7-144C7EF76C65}" srcOrd="3" destOrd="0" presId="urn:microsoft.com/office/officeart/2005/8/layout/lProcess2"/>
    <dgm:cxn modelId="{A1464C8D-4C22-49F1-87FB-4EAF2CA7859B}" type="presParOf" srcId="{57CCBA98-196C-4442-9BBC-897A65366A0D}" destId="{125B2C85-5855-4353-9A21-9FC202FD206B}" srcOrd="4" destOrd="0" presId="urn:microsoft.com/office/officeart/2005/8/layout/lProcess2"/>
    <dgm:cxn modelId="{66DA0496-B586-4C62-9B16-94337778D5E3}" type="presParOf" srcId="{57CCBA98-196C-4442-9BBC-897A65366A0D}" destId="{0877FFDA-1482-4C49-ABE2-CADB4DEA597F}" srcOrd="5" destOrd="0" presId="urn:microsoft.com/office/officeart/2005/8/layout/lProcess2"/>
    <dgm:cxn modelId="{92371D7B-67C8-474C-8E83-CAADE2579F62}" type="presParOf" srcId="{57CCBA98-196C-4442-9BBC-897A65366A0D}" destId="{8E3B8CA1-6E33-4974-879D-643412A644F5}" srcOrd="6" destOrd="0" presId="urn:microsoft.com/office/officeart/2005/8/layout/lProcess2"/>
    <dgm:cxn modelId="{D19BEF5C-FA3C-4342-8E4F-FAA7DDAFD12C}" type="presParOf" srcId="{98D976DC-51C2-484B-A2FA-ADCE4C1173E3}" destId="{3A827951-42EE-418E-828A-84DD23091578}" srcOrd="3" destOrd="0" presId="urn:microsoft.com/office/officeart/2005/8/layout/lProcess2"/>
    <dgm:cxn modelId="{BE2C2A9C-60B5-4B7F-ACC0-8E550B758D9E}" type="presParOf" srcId="{98D976DC-51C2-484B-A2FA-ADCE4C1173E3}" destId="{DD2BAB32-097F-40D8-886D-106B3BDB09E9}" srcOrd="4" destOrd="0" presId="urn:microsoft.com/office/officeart/2005/8/layout/lProcess2"/>
    <dgm:cxn modelId="{8D272646-382D-4A7F-8008-FFE966F90762}" type="presParOf" srcId="{DD2BAB32-097F-40D8-886D-106B3BDB09E9}" destId="{68328FE9-4212-4AED-B9DD-38309A7A7EE9}" srcOrd="0" destOrd="0" presId="urn:microsoft.com/office/officeart/2005/8/layout/lProcess2"/>
    <dgm:cxn modelId="{67CF001D-E390-4C3D-91D6-525094E0328B}" type="presParOf" srcId="{DD2BAB32-097F-40D8-886D-106B3BDB09E9}" destId="{CB77D15B-2E12-4A6F-B589-E5CB8C1947DD}" srcOrd="1" destOrd="0" presId="urn:microsoft.com/office/officeart/2005/8/layout/lProcess2"/>
    <dgm:cxn modelId="{14C78C22-8465-4797-AB62-5F4FE18D9224}" type="presParOf" srcId="{DD2BAB32-097F-40D8-886D-106B3BDB09E9}" destId="{3B51981B-45E9-4F9E-AE4C-F9B0EC028790}" srcOrd="2" destOrd="0" presId="urn:microsoft.com/office/officeart/2005/8/layout/lProcess2"/>
    <dgm:cxn modelId="{25D899CF-F548-4296-B6C8-11CB41C1B9DF}" type="presParOf" srcId="{3B51981B-45E9-4F9E-AE4C-F9B0EC028790}" destId="{D318F504-0C1D-4927-A01E-B9EAC157B86E}" srcOrd="0" destOrd="0" presId="urn:microsoft.com/office/officeart/2005/8/layout/lProcess2"/>
    <dgm:cxn modelId="{6E2A1420-8648-4115-A5D2-3EC0F2E0D5DA}" type="presParOf" srcId="{D318F504-0C1D-4927-A01E-B9EAC157B86E}" destId="{5AEE2626-A5DA-4DDD-936E-2099169D3092}" srcOrd="0" destOrd="0" presId="urn:microsoft.com/office/officeart/2005/8/layout/lProcess2"/>
    <dgm:cxn modelId="{8EF8EB51-EA6D-4EBE-91E5-DA4106FFC750}" type="presParOf" srcId="{D318F504-0C1D-4927-A01E-B9EAC157B86E}" destId="{C76CEA7C-A359-46BE-BC33-75616D317B1C}" srcOrd="1" destOrd="0" presId="urn:microsoft.com/office/officeart/2005/8/layout/lProcess2"/>
    <dgm:cxn modelId="{9FA7E130-C1AB-430D-9646-C361E9A87993}" type="presParOf" srcId="{D318F504-0C1D-4927-A01E-B9EAC157B86E}" destId="{A7E74644-BD2D-44BE-819A-0972E06EAFD5}" srcOrd="2" destOrd="0" presId="urn:microsoft.com/office/officeart/2005/8/layout/lProcess2"/>
    <dgm:cxn modelId="{D79B2D07-944C-42A0-AEAC-8C5CB5358279}" type="presParOf" srcId="{D318F504-0C1D-4927-A01E-B9EAC157B86E}" destId="{500D9D99-77B1-4776-89D2-0A8D4587F434}" srcOrd="3" destOrd="0" presId="urn:microsoft.com/office/officeart/2005/8/layout/lProcess2"/>
    <dgm:cxn modelId="{B4AFF78B-5E07-4EE8-A3ED-74B393C7E098}" type="presParOf" srcId="{D318F504-0C1D-4927-A01E-B9EAC157B86E}" destId="{90CF2810-C9B6-4B20-9A80-5A975893A86A}" srcOrd="4" destOrd="0" presId="urn:microsoft.com/office/officeart/2005/8/layout/lProcess2"/>
    <dgm:cxn modelId="{094B1267-1316-4D64-8800-1AD212303ACB}" type="presParOf" srcId="{D318F504-0C1D-4927-A01E-B9EAC157B86E}" destId="{65961FB8-243A-488D-A250-42A428CD9CD5}" srcOrd="5" destOrd="0" presId="urn:microsoft.com/office/officeart/2005/8/layout/lProcess2"/>
    <dgm:cxn modelId="{E52CDD7B-9731-497A-B945-745B44CD9C8B}" type="presParOf" srcId="{D318F504-0C1D-4927-A01E-B9EAC157B86E}" destId="{F329FCAB-33A0-4F49-ADDB-AE1F0DAB6EDE}" srcOrd="6" destOrd="0" presId="urn:microsoft.com/office/officeart/2005/8/layout/lProcess2"/>
    <dgm:cxn modelId="{7ED63FA7-3BFB-4A0B-BAA0-6D1D55133DC3}" type="presParOf" srcId="{D318F504-0C1D-4927-A01E-B9EAC157B86E}" destId="{3A46CA4E-FB42-4CFC-BD97-896BF66C1CC6}" srcOrd="7" destOrd="0" presId="urn:microsoft.com/office/officeart/2005/8/layout/lProcess2"/>
    <dgm:cxn modelId="{11BF576C-C71E-4FC6-A89F-01ADEFC07ED6}" type="presParOf" srcId="{D318F504-0C1D-4927-A01E-B9EAC157B86E}" destId="{575BDFC4-2BED-4E25-9974-BC0B8588FABD}" srcOrd="8" destOrd="0" presId="urn:microsoft.com/office/officeart/2005/8/layout/lProcess2"/>
    <dgm:cxn modelId="{A79837B4-41C1-4A42-ADCF-72B55180943D}" type="presParOf" srcId="{98D976DC-51C2-484B-A2FA-ADCE4C1173E3}" destId="{EF5BE850-10F2-434C-B77F-83B2072E9D84}" srcOrd="5" destOrd="0" presId="urn:microsoft.com/office/officeart/2005/8/layout/lProcess2"/>
    <dgm:cxn modelId="{3EB6FD57-73C7-46A5-8BFF-A02502709BA8}" type="presParOf" srcId="{98D976DC-51C2-484B-A2FA-ADCE4C1173E3}" destId="{5F903BB1-BE44-4845-B302-10420389695C}" srcOrd="6" destOrd="0" presId="urn:microsoft.com/office/officeart/2005/8/layout/lProcess2"/>
    <dgm:cxn modelId="{BDD8FBDE-B4F4-41FD-83D6-06A1D83E20C3}" type="presParOf" srcId="{5F903BB1-BE44-4845-B302-10420389695C}" destId="{C76F4D18-D6BA-4551-8553-9E8B192F84D5}" srcOrd="0" destOrd="0" presId="urn:microsoft.com/office/officeart/2005/8/layout/lProcess2"/>
    <dgm:cxn modelId="{3CE29248-E6F2-4167-A6BB-2B4F253A3702}" type="presParOf" srcId="{5F903BB1-BE44-4845-B302-10420389695C}" destId="{4D527F45-7BDC-4ACD-BA65-CC82F0745FCD}" srcOrd="1" destOrd="0" presId="urn:microsoft.com/office/officeart/2005/8/layout/lProcess2"/>
    <dgm:cxn modelId="{A9EA0BFB-92CB-4E69-941E-BD0BE36C1BFC}" type="presParOf" srcId="{5F903BB1-BE44-4845-B302-10420389695C}" destId="{0FF5D159-B24D-4702-AC2B-3146D9156B29}" srcOrd="2" destOrd="0" presId="urn:microsoft.com/office/officeart/2005/8/layout/lProcess2"/>
    <dgm:cxn modelId="{387FA1DA-06E1-437A-A74D-D43564938594}" type="presParOf" srcId="{0FF5D159-B24D-4702-AC2B-3146D9156B29}" destId="{B8D9701D-5ECD-48CB-83FF-01FE99DB7DA6}" srcOrd="0" destOrd="0" presId="urn:microsoft.com/office/officeart/2005/8/layout/lProcess2"/>
    <dgm:cxn modelId="{333850BC-8912-4BEA-BB47-CB7A4B4D5A87}" type="presParOf" srcId="{B8D9701D-5ECD-48CB-83FF-01FE99DB7DA6}" destId="{0BE028CB-8D26-498A-A8AB-EF85FD515FFF}" srcOrd="0" destOrd="0" presId="urn:microsoft.com/office/officeart/2005/8/layout/lProcess2"/>
    <dgm:cxn modelId="{7DB1511C-F4CE-4653-A0E0-90448AA1EE00}" type="presParOf" srcId="{B8D9701D-5ECD-48CB-83FF-01FE99DB7DA6}" destId="{D274B2A5-B39F-4004-B0EC-601BDA0576C8}" srcOrd="1" destOrd="0" presId="urn:microsoft.com/office/officeart/2005/8/layout/lProcess2"/>
    <dgm:cxn modelId="{887982E5-854A-493B-A4BC-2CB55D1F1DDE}" type="presParOf" srcId="{B8D9701D-5ECD-48CB-83FF-01FE99DB7DA6}" destId="{1D8EEE6A-8291-4804-B623-CE7F72BDC8EE}" srcOrd="2" destOrd="0" presId="urn:microsoft.com/office/officeart/2005/8/layout/lProcess2"/>
    <dgm:cxn modelId="{C3D94391-0DEA-4DB6-A665-6B97A6FCFC08}" type="presParOf" srcId="{B8D9701D-5ECD-48CB-83FF-01FE99DB7DA6}" destId="{7407CEAF-AACA-4045-9A90-578312043B44}" srcOrd="3" destOrd="0" presId="urn:microsoft.com/office/officeart/2005/8/layout/lProcess2"/>
    <dgm:cxn modelId="{8D2BB97E-3E40-4DD4-9D79-9E47EE278D11}" type="presParOf" srcId="{B8D9701D-5ECD-48CB-83FF-01FE99DB7DA6}" destId="{6E5F4B80-54CB-469A-B24B-149589C6AB23}" srcOrd="4" destOrd="0" presId="urn:microsoft.com/office/officeart/2005/8/layout/lProcess2"/>
    <dgm:cxn modelId="{D463B27D-72CD-4B6F-9B60-7A2AEA4715F7}" type="presParOf" srcId="{B8D9701D-5ECD-48CB-83FF-01FE99DB7DA6}" destId="{8AB9CB18-ED2A-477A-AC89-305C1507B3C4}" srcOrd="5" destOrd="0" presId="urn:microsoft.com/office/officeart/2005/8/layout/lProcess2"/>
    <dgm:cxn modelId="{8E7721B3-20AA-4EBA-AB22-6A5E930D3182}" type="presParOf" srcId="{B8D9701D-5ECD-48CB-83FF-01FE99DB7DA6}" destId="{78A12416-5BDE-467D-876F-9633D969F946}" srcOrd="6" destOrd="0" presId="urn:microsoft.com/office/officeart/2005/8/layout/lProcess2"/>
    <dgm:cxn modelId="{B212D67A-146A-4CC8-91B3-28199C1667DA}" type="presParOf" srcId="{B8D9701D-5ECD-48CB-83FF-01FE99DB7DA6}" destId="{9D749F7A-88F7-424F-9463-B3BC46D61933}" srcOrd="7" destOrd="0" presId="urn:microsoft.com/office/officeart/2005/8/layout/lProcess2"/>
    <dgm:cxn modelId="{FA4DFF68-FB9C-4978-AE62-90D2868602A8}" type="presParOf" srcId="{B8D9701D-5ECD-48CB-83FF-01FE99DB7DA6}" destId="{6E7CEFD2-1BC6-4013-9200-EAB3294B9A5D}" srcOrd="8" destOrd="0" presId="urn:microsoft.com/office/officeart/2005/8/layout/lProcess2"/>
    <dgm:cxn modelId="{4185B09C-A094-4629-A979-4CC1506D63B7}" type="presParOf" srcId="{B8D9701D-5ECD-48CB-83FF-01FE99DB7DA6}" destId="{B5E6A19E-5C60-4F5E-B70E-B3643B918332}" srcOrd="9" destOrd="0" presId="urn:microsoft.com/office/officeart/2005/8/layout/lProcess2"/>
    <dgm:cxn modelId="{0A895C95-8392-4693-99F3-D2C2685B7958}" type="presParOf" srcId="{B8D9701D-5ECD-48CB-83FF-01FE99DB7DA6}" destId="{696092AD-C0D9-426D-B275-7A3A3B9B266B}" srcOrd="10" destOrd="0" presId="urn:microsoft.com/office/officeart/2005/8/layout/lProcess2"/>
    <dgm:cxn modelId="{B65B7FCA-382D-4F14-B1CC-4E304FBAE755}" type="presParOf" srcId="{98D976DC-51C2-484B-A2FA-ADCE4C1173E3}" destId="{FE672F44-C4BD-429D-B5CA-60907D301143}" srcOrd="7" destOrd="0" presId="urn:microsoft.com/office/officeart/2005/8/layout/lProcess2"/>
    <dgm:cxn modelId="{B078733E-08A3-4A74-AFD6-A550A9A7D6A0}" type="presParOf" srcId="{98D976DC-51C2-484B-A2FA-ADCE4C1173E3}" destId="{400FCD3C-FB78-43E7-BBDD-CA215DB8B804}" srcOrd="8" destOrd="0" presId="urn:microsoft.com/office/officeart/2005/8/layout/lProcess2"/>
    <dgm:cxn modelId="{3F47B829-3C9A-4D38-8372-96BB6E62F0C5}" type="presParOf" srcId="{400FCD3C-FB78-43E7-BBDD-CA215DB8B804}" destId="{0491991E-A6B2-4D42-8555-9552D1B6EBEA}" srcOrd="0" destOrd="0" presId="urn:microsoft.com/office/officeart/2005/8/layout/lProcess2"/>
    <dgm:cxn modelId="{C058043E-3BA6-48FF-BDDF-0C55D717463C}" type="presParOf" srcId="{400FCD3C-FB78-43E7-BBDD-CA215DB8B804}" destId="{97C2D79F-026F-4878-A837-0287432255D9}" srcOrd="1" destOrd="0" presId="urn:microsoft.com/office/officeart/2005/8/layout/lProcess2"/>
    <dgm:cxn modelId="{F31A8C1E-79BF-4435-B5C6-BF97CECBCFBB}" type="presParOf" srcId="{400FCD3C-FB78-43E7-BBDD-CA215DB8B804}" destId="{71D44369-7429-4B67-939D-A0EE51F9C584}" srcOrd="2" destOrd="0" presId="urn:microsoft.com/office/officeart/2005/8/layout/lProcess2"/>
    <dgm:cxn modelId="{56745C62-B2CA-4A6C-A87B-55A64EFC546F}" type="presParOf" srcId="{71D44369-7429-4B67-939D-A0EE51F9C584}" destId="{D26975FB-B2F5-4773-8D4A-F9A15AC55C3B}" srcOrd="0" destOrd="0" presId="urn:microsoft.com/office/officeart/2005/8/layout/lProcess2"/>
    <dgm:cxn modelId="{292358A4-258A-4EE4-8E00-4ECE267CC4D4}" type="presParOf" srcId="{D26975FB-B2F5-4773-8D4A-F9A15AC55C3B}" destId="{7FC6EEF9-81D6-45D6-9F74-BA3ABB0F1BF4}" srcOrd="0" destOrd="0" presId="urn:microsoft.com/office/officeart/2005/8/layout/lProcess2"/>
    <dgm:cxn modelId="{9EB225B3-F07F-464A-96B3-EE8428FC93CC}" type="presParOf" srcId="{D26975FB-B2F5-4773-8D4A-F9A15AC55C3B}" destId="{2F397E7C-9AAF-452E-AE83-E0E16E51A112}" srcOrd="1" destOrd="0" presId="urn:microsoft.com/office/officeart/2005/8/layout/lProcess2"/>
    <dgm:cxn modelId="{D4791EE0-31C0-4CE7-A05F-1A1ECC99D5DA}" type="presParOf" srcId="{D26975FB-B2F5-4773-8D4A-F9A15AC55C3B}" destId="{1FEAF022-6019-48E4-A78B-F0452FABB4E4}" srcOrd="2" destOrd="0" presId="urn:microsoft.com/office/officeart/2005/8/layout/lProcess2"/>
    <dgm:cxn modelId="{247F1B6F-EDC0-4107-9EAE-72B2A3DA8CEF}" type="presParOf" srcId="{D26975FB-B2F5-4773-8D4A-F9A15AC55C3B}" destId="{AC25D340-A3B5-4905-9CD3-F75731492826}" srcOrd="3" destOrd="0" presId="urn:microsoft.com/office/officeart/2005/8/layout/lProcess2"/>
    <dgm:cxn modelId="{16A21041-3883-4814-A58B-04454F6417D0}" type="presParOf" srcId="{D26975FB-B2F5-4773-8D4A-F9A15AC55C3B}" destId="{E3B7C0B5-BACB-4C16-800F-40278CAF276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28EAA05-F878-459D-ACC6-466C96196C21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A2DEB0-87A8-4F4A-9DFE-716A5F17BAB5}">
      <dgm:prSet phldrT="[Text]"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Purchase</a:t>
          </a:r>
        </a:p>
      </dgm:t>
    </dgm:pt>
    <dgm:pt modelId="{5B1FC944-BE40-4C69-9EC8-98BA1FE592F5}" type="parTrans" cxnId="{C76D6D9D-5D11-4188-8736-C18AE1B291E1}">
      <dgm:prSet/>
      <dgm:spPr/>
      <dgm:t>
        <a:bodyPr/>
        <a:lstStyle/>
        <a:p>
          <a:endParaRPr lang="en-US"/>
        </a:p>
      </dgm:t>
    </dgm:pt>
    <dgm:pt modelId="{540DEE69-15CE-432F-829C-9781A3688A73}" type="sibTrans" cxnId="{C76D6D9D-5D11-4188-8736-C18AE1B291E1}">
      <dgm:prSet/>
      <dgm:spPr/>
      <dgm:t>
        <a:bodyPr/>
        <a:lstStyle/>
        <a:p>
          <a:endParaRPr lang="en-US"/>
        </a:p>
      </dgm:t>
    </dgm:pt>
    <dgm:pt modelId="{0206E8E9-4A3E-436A-B5A2-75920734E904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Orders</a:t>
          </a:r>
        </a:p>
      </dgm:t>
    </dgm:pt>
    <dgm:pt modelId="{A1B341C7-E9AB-426B-BB30-16327E46572D}" type="parTrans" cxnId="{9E9967B5-9D72-4AC0-90D4-388F095F1B56}">
      <dgm:prSet/>
      <dgm:spPr/>
      <dgm:t>
        <a:bodyPr/>
        <a:lstStyle/>
        <a:p>
          <a:endParaRPr lang="en-US"/>
        </a:p>
      </dgm:t>
    </dgm:pt>
    <dgm:pt modelId="{3FF34264-17B4-4092-B77F-6416FA9E6A99}" type="sibTrans" cxnId="{9E9967B5-9D72-4AC0-90D4-388F095F1B56}">
      <dgm:prSet/>
      <dgm:spPr/>
      <dgm:t>
        <a:bodyPr/>
        <a:lstStyle/>
        <a:p>
          <a:endParaRPr lang="en-US"/>
        </a:p>
      </dgm:t>
    </dgm:pt>
    <dgm:pt modelId="{961664CA-9EE3-4500-915C-48004F2F943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Quotes</a:t>
          </a:r>
        </a:p>
      </dgm:t>
    </dgm:pt>
    <dgm:pt modelId="{08709738-0D4C-4D82-828B-4DAB2D7A0702}" type="parTrans" cxnId="{E07C5918-8E68-49E3-98D8-3A1E296EFA2E}">
      <dgm:prSet/>
      <dgm:spPr/>
      <dgm:t>
        <a:bodyPr/>
        <a:lstStyle/>
        <a:p>
          <a:endParaRPr lang="en-US"/>
        </a:p>
      </dgm:t>
    </dgm:pt>
    <dgm:pt modelId="{7936F8AB-89E6-4BD2-9A0B-890B84723FED}" type="sibTrans" cxnId="{E07C5918-8E68-49E3-98D8-3A1E296EFA2E}">
      <dgm:prSet/>
      <dgm:spPr/>
      <dgm:t>
        <a:bodyPr/>
        <a:lstStyle/>
        <a:p>
          <a:endParaRPr lang="en-US"/>
        </a:p>
      </dgm:t>
    </dgm:pt>
    <dgm:pt modelId="{2F3FCB50-3B8C-4C0E-BB9A-C38CB481ABE6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Orders</a:t>
          </a:r>
        </a:p>
      </dgm:t>
    </dgm:pt>
    <dgm:pt modelId="{1C17F170-1703-4A14-9CA6-C3A3C81FE07B}" type="parTrans" cxnId="{2F7F8008-FAFC-417D-98E6-49531D8812B5}">
      <dgm:prSet/>
      <dgm:spPr/>
      <dgm:t>
        <a:bodyPr/>
        <a:lstStyle/>
        <a:p>
          <a:endParaRPr lang="en-US"/>
        </a:p>
      </dgm:t>
    </dgm:pt>
    <dgm:pt modelId="{3E9279BB-D60C-421C-9251-683DDB37A7DB}" type="sibTrans" cxnId="{2F7F8008-FAFC-417D-98E6-49531D8812B5}">
      <dgm:prSet/>
      <dgm:spPr/>
      <dgm:t>
        <a:bodyPr/>
        <a:lstStyle/>
        <a:p>
          <a:endParaRPr lang="en-US"/>
        </a:p>
      </dgm:t>
    </dgm:pt>
    <dgm:pt modelId="{232F5835-DE1B-4375-A54F-2316992AB22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Quotes</a:t>
          </a:r>
        </a:p>
      </dgm:t>
    </dgm:pt>
    <dgm:pt modelId="{A52B307F-CDCC-4F0A-BFE1-9CBD35D7E50D}" type="parTrans" cxnId="{05865013-FFF1-4FC3-B9B2-835DEE63EA33}">
      <dgm:prSet/>
      <dgm:spPr/>
      <dgm:t>
        <a:bodyPr/>
        <a:lstStyle/>
        <a:p>
          <a:endParaRPr lang="en-US"/>
        </a:p>
      </dgm:t>
    </dgm:pt>
    <dgm:pt modelId="{BFEE2A68-22CE-4620-97D9-93D4AED7C6A8}" type="sibTrans" cxnId="{05865013-FFF1-4FC3-B9B2-835DEE63EA33}">
      <dgm:prSet/>
      <dgm:spPr/>
      <dgm:t>
        <a:bodyPr/>
        <a:lstStyle/>
        <a:p>
          <a:endParaRPr lang="en-US"/>
        </a:p>
      </dgm:t>
    </dgm:pt>
    <dgm:pt modelId="{A2B27F06-7990-4847-B2D3-A7835EAABB59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Transfer Orders</a:t>
          </a:r>
        </a:p>
      </dgm:t>
    </dgm:pt>
    <dgm:pt modelId="{9B97A74E-6905-43E8-BFA2-FC5C10044ACA}" type="parTrans" cxnId="{D6E90FFD-E6E0-41AA-9693-052E1E69FBCD}">
      <dgm:prSet/>
      <dgm:spPr/>
      <dgm:t>
        <a:bodyPr/>
        <a:lstStyle/>
        <a:p>
          <a:endParaRPr lang="en-US"/>
        </a:p>
      </dgm:t>
    </dgm:pt>
    <dgm:pt modelId="{77EC033B-CFEE-4664-A288-3BFFEA261938}" type="sibTrans" cxnId="{D6E90FFD-E6E0-41AA-9693-052E1E69FBCD}">
      <dgm:prSet/>
      <dgm:spPr/>
      <dgm:t>
        <a:bodyPr/>
        <a:lstStyle/>
        <a:p>
          <a:endParaRPr lang="en-US"/>
        </a:p>
      </dgm:t>
    </dgm:pt>
    <dgm:pt modelId="{4ED1F8F0-3992-465E-AA4F-67583CA08A8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Drop Shipments</a:t>
          </a:r>
        </a:p>
      </dgm:t>
    </dgm:pt>
    <dgm:pt modelId="{FB4D0B76-83F3-4C0A-9A8C-E4FDD6E6C2C1}" type="parTrans" cxnId="{325BC47D-C6D7-4DBC-ADE6-818ADE5F3139}">
      <dgm:prSet/>
      <dgm:spPr/>
      <dgm:t>
        <a:bodyPr/>
        <a:lstStyle/>
        <a:p>
          <a:endParaRPr lang="en-US"/>
        </a:p>
      </dgm:t>
    </dgm:pt>
    <dgm:pt modelId="{FC06E8F8-03D8-4A52-AD62-CE69CA926D47}" type="sibTrans" cxnId="{325BC47D-C6D7-4DBC-ADE6-818ADE5F3139}">
      <dgm:prSet/>
      <dgm:spPr/>
      <dgm:t>
        <a:bodyPr/>
        <a:lstStyle/>
        <a:p>
          <a:endParaRPr lang="en-US"/>
        </a:p>
      </dgm:t>
    </dgm:pt>
    <dgm:pt modelId="{CB3799B1-DB2D-41F6-8A58-FE281C2DBFB4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Integrations</a:t>
          </a:r>
          <a:endParaRPr lang="en-US"/>
        </a:p>
      </dgm:t>
    </dgm:pt>
    <dgm:pt modelId="{4506C16A-7243-4D64-837C-53CB874DDC74}" type="parTrans" cxnId="{0DD06498-F997-4677-92EA-7B9ED4626D2D}">
      <dgm:prSet/>
      <dgm:spPr/>
      <dgm:t>
        <a:bodyPr/>
        <a:lstStyle/>
        <a:p>
          <a:endParaRPr lang="en-US"/>
        </a:p>
      </dgm:t>
    </dgm:pt>
    <dgm:pt modelId="{2FFBCA3D-6829-4BA7-A3EC-BDBC9AF0093E}" type="sibTrans" cxnId="{0DD06498-F997-4677-92EA-7B9ED4626D2D}">
      <dgm:prSet/>
      <dgm:spPr/>
      <dgm:t>
        <a:bodyPr/>
        <a:lstStyle/>
        <a:p>
          <a:endParaRPr lang="en-US"/>
        </a:p>
      </dgm:t>
    </dgm:pt>
    <dgm:pt modelId="{B0080B23-EB27-4D6C-8FAE-4814E1786B4B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Sales</a:t>
          </a:r>
        </a:p>
      </dgm:t>
    </dgm:pt>
    <dgm:pt modelId="{C6BD9E0A-745D-4E94-852E-3C5A82646670}" type="parTrans" cxnId="{B77F3068-E3D8-4C8B-A059-49DC09302301}">
      <dgm:prSet/>
      <dgm:spPr/>
      <dgm:t>
        <a:bodyPr/>
        <a:lstStyle/>
        <a:p>
          <a:endParaRPr lang="en-US"/>
        </a:p>
      </dgm:t>
    </dgm:pt>
    <dgm:pt modelId="{8A6C29A5-56D9-4E19-82E5-13E5069DDF2C}" type="sibTrans" cxnId="{B77F3068-E3D8-4C8B-A059-49DC09302301}">
      <dgm:prSet/>
      <dgm:spPr/>
      <dgm:t>
        <a:bodyPr/>
        <a:lstStyle/>
        <a:p>
          <a:endParaRPr lang="en-US"/>
        </a:p>
      </dgm:t>
    </dgm:pt>
    <dgm:pt modelId="{666C9090-FC95-4064-928C-EF299030EFB2}">
      <dgm:prSet phldrT="[Text]"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ECF7B82F-9102-4EA9-9BC9-B2AA03D632EA}" type="parTrans" cxnId="{5A2B2F02-A021-4337-B67B-A02C7B0039C4}">
      <dgm:prSet/>
      <dgm:spPr/>
      <dgm:t>
        <a:bodyPr/>
        <a:lstStyle/>
        <a:p>
          <a:endParaRPr lang="en-US"/>
        </a:p>
      </dgm:t>
    </dgm:pt>
    <dgm:pt modelId="{8AAFB51D-63CB-4D56-83D4-057B3FF04090}" type="sibTrans" cxnId="{5A2B2F02-A021-4337-B67B-A02C7B0039C4}">
      <dgm:prSet/>
      <dgm:spPr/>
      <dgm:t>
        <a:bodyPr/>
        <a:lstStyle/>
        <a:p>
          <a:endParaRPr lang="en-US"/>
        </a:p>
      </dgm:t>
    </dgm:pt>
    <dgm:pt modelId="{93CA109F-A5C6-42BB-806E-5A3A6F84ABDE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Purchase Return Orders</a:t>
          </a:r>
        </a:p>
      </dgm:t>
    </dgm:pt>
    <dgm:pt modelId="{E62FD5FC-1204-4871-A7DD-D3D9EB95465B}" type="parTrans" cxnId="{36AC3806-C074-43F6-B25C-1451FBFB1741}">
      <dgm:prSet/>
      <dgm:spPr/>
      <dgm:t>
        <a:bodyPr/>
        <a:lstStyle/>
        <a:p>
          <a:endParaRPr lang="en-US"/>
        </a:p>
      </dgm:t>
    </dgm:pt>
    <dgm:pt modelId="{7462C651-E365-464A-9894-A562CAB1F671}" type="sibTrans" cxnId="{36AC3806-C074-43F6-B25C-1451FBFB1741}">
      <dgm:prSet/>
      <dgm:spPr/>
      <dgm:t>
        <a:bodyPr/>
        <a:lstStyle/>
        <a:p>
          <a:endParaRPr lang="en-US"/>
        </a:p>
      </dgm:t>
    </dgm:pt>
    <dgm:pt modelId="{F77A0CF6-2177-413C-8310-CD4C3C5B85B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Blanket Orders</a:t>
          </a:r>
        </a:p>
      </dgm:t>
    </dgm:pt>
    <dgm:pt modelId="{B19F84A5-31AC-4EB1-9C0B-0B7C07F3CEF6}" type="parTrans" cxnId="{50FFC7A3-997A-4929-A605-E293CFB8CE95}">
      <dgm:prSet/>
      <dgm:spPr/>
      <dgm:t>
        <a:bodyPr/>
        <a:lstStyle/>
        <a:p>
          <a:endParaRPr lang="en-US"/>
        </a:p>
      </dgm:t>
    </dgm:pt>
    <dgm:pt modelId="{CA3A9E22-3F66-40C5-8B2E-5A5B5681B632}" type="sibTrans" cxnId="{50FFC7A3-997A-4929-A605-E293CFB8CE95}">
      <dgm:prSet/>
      <dgm:spPr/>
      <dgm:t>
        <a:bodyPr/>
        <a:lstStyle/>
        <a:p>
          <a:endParaRPr lang="en-US"/>
        </a:p>
      </dgm:t>
    </dgm:pt>
    <dgm:pt modelId="{B066E06B-8B27-44D1-AE4F-B9D95B236523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Sales Return Orders</a:t>
          </a:r>
        </a:p>
      </dgm:t>
    </dgm:pt>
    <dgm:pt modelId="{780206C1-072F-4E22-8386-F37E9F4451B8}" type="parTrans" cxnId="{696FABB9-2837-459D-8DDE-7D42206B8019}">
      <dgm:prSet/>
      <dgm:spPr/>
      <dgm:t>
        <a:bodyPr/>
        <a:lstStyle/>
        <a:p>
          <a:endParaRPr lang="en-US"/>
        </a:p>
      </dgm:t>
    </dgm:pt>
    <dgm:pt modelId="{9BA5022E-2E8D-4DDB-B912-1A6F78576674}" type="sibTrans" cxnId="{696FABB9-2837-459D-8DDE-7D42206B8019}">
      <dgm:prSet/>
      <dgm:spPr/>
      <dgm:t>
        <a:bodyPr/>
        <a:lstStyle/>
        <a:p>
          <a:endParaRPr lang="en-US"/>
        </a:p>
      </dgm:t>
    </dgm:pt>
    <dgm:pt modelId="{04B65C1D-C0E2-4E4B-9893-06423EB12661}">
      <dgm:prSet/>
      <dgm:spPr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>
              <a:solidFill>
                <a:schemeClr val="bg1"/>
              </a:solidFill>
            </a:rPr>
            <a:t>Other</a:t>
          </a:r>
        </a:p>
      </dgm:t>
    </dgm:pt>
    <dgm:pt modelId="{279A01FE-A72B-489B-8743-6DAE5E6CE3D5}" type="parTrans" cxnId="{5902FFA5-83D7-48B3-B62A-BF6EE9213DDF}">
      <dgm:prSet/>
      <dgm:spPr/>
      <dgm:t>
        <a:bodyPr/>
        <a:lstStyle/>
        <a:p>
          <a:endParaRPr lang="en-US"/>
        </a:p>
      </dgm:t>
    </dgm:pt>
    <dgm:pt modelId="{DDBEAC39-835E-488A-866E-6CB2A0CC7FA0}" type="sibTrans" cxnId="{5902FFA5-83D7-48B3-B62A-BF6EE9213DDF}">
      <dgm:prSet/>
      <dgm:spPr/>
      <dgm:t>
        <a:bodyPr/>
        <a:lstStyle/>
        <a:p>
          <a:endParaRPr lang="en-US"/>
        </a:p>
      </dgm:t>
    </dgm:pt>
    <dgm:pt modelId="{D32EF9C3-102C-4E8E-9E0B-9FEE00C3D34B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Special Orders</a:t>
          </a:r>
        </a:p>
      </dgm:t>
    </dgm:pt>
    <dgm:pt modelId="{870CD382-D552-4EA4-AC74-0F116FDFDBA0}" type="parTrans" cxnId="{2259D972-5E57-4D75-BDBD-756293B75C92}">
      <dgm:prSet/>
      <dgm:spPr/>
      <dgm:t>
        <a:bodyPr/>
        <a:lstStyle/>
        <a:p>
          <a:endParaRPr lang="en-US"/>
        </a:p>
      </dgm:t>
    </dgm:pt>
    <dgm:pt modelId="{842592C2-BA66-4668-8F8C-E98D8577FF10}" type="sibTrans" cxnId="{2259D972-5E57-4D75-BDBD-756293B75C92}">
      <dgm:prSet/>
      <dgm:spPr/>
      <dgm:t>
        <a:bodyPr/>
        <a:lstStyle/>
        <a:p>
          <a:endParaRPr lang="en-US"/>
        </a:p>
      </dgm:t>
    </dgm:pt>
    <dgm:pt modelId="{7BFA8BAE-4AF7-4FE1-A24A-0D978F1A287A}">
      <dgm:prSet custT="1"/>
      <dgm:spPr>
        <a:solidFill>
          <a:srgbClr val="328C85"/>
        </a:solidFill>
      </dgm:spPr>
      <dgm:t>
        <a:bodyPr/>
        <a:lstStyle/>
        <a:p>
          <a:r>
            <a:rPr lang="en-US" sz="1600" i="0">
              <a:solidFill>
                <a:schemeClr val="bg1"/>
              </a:solidFill>
            </a:rPr>
            <a:t>Analytics for </a:t>
          </a:r>
          <a:br>
            <a:rPr lang="en-US" sz="1600" i="0">
              <a:solidFill>
                <a:schemeClr val="bg1"/>
              </a:solidFill>
            </a:rPr>
          </a:br>
          <a:r>
            <a:rPr lang="en-US" sz="1600" i="0">
              <a:solidFill>
                <a:schemeClr val="bg1"/>
              </a:solidFill>
            </a:rPr>
            <a:t>LS Central</a:t>
          </a:r>
        </a:p>
      </dgm:t>
    </dgm:pt>
    <dgm:pt modelId="{04CF50A5-227D-42B3-A6C9-4C9BF7886F14}" type="parTrans" cxnId="{71CAC9B3-3657-4E99-A2AC-0F550F9A5AD4}">
      <dgm:prSet/>
      <dgm:spPr/>
      <dgm:t>
        <a:bodyPr/>
        <a:lstStyle/>
        <a:p>
          <a:endParaRPr lang="en-US"/>
        </a:p>
      </dgm:t>
    </dgm:pt>
    <dgm:pt modelId="{60B8209E-1A4F-44C6-9997-29F2B3439417}" type="sibTrans" cxnId="{71CAC9B3-3657-4E99-A2AC-0F550F9A5AD4}">
      <dgm:prSet/>
      <dgm:spPr/>
      <dgm:t>
        <a:bodyPr/>
        <a:lstStyle/>
        <a:p>
          <a:endParaRPr lang="en-US"/>
        </a:p>
      </dgm:t>
    </dgm:pt>
    <dgm:pt modelId="{6D2CD560-90BC-4FF3-BB16-6849071595D6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Store Worksheet </a:t>
          </a:r>
          <a:br>
            <a:rPr lang="en-US" sz="1600">
              <a:solidFill>
                <a:schemeClr val="bg1"/>
              </a:solidFill>
            </a:rPr>
          </a:br>
          <a:r>
            <a:rPr lang="en-US" sz="1600">
              <a:solidFill>
                <a:schemeClr val="bg1"/>
              </a:solidFill>
            </a:rPr>
            <a:t>(Count, Pick, </a:t>
          </a:r>
          <a:r>
            <a:rPr lang="en-US" sz="1600" err="1">
              <a:solidFill>
                <a:schemeClr val="bg1"/>
              </a:solidFill>
            </a:rPr>
            <a:t>Recv</a:t>
          </a:r>
          <a:r>
            <a:rPr lang="en-US" sz="1600">
              <a:solidFill>
                <a:schemeClr val="bg1"/>
              </a:solidFill>
            </a:rPr>
            <a:t>)</a:t>
          </a:r>
        </a:p>
      </dgm:t>
    </dgm:pt>
    <dgm:pt modelId="{C48DEFB2-775A-459B-A1AA-E682B7963592}" type="parTrans" cxnId="{7382F48D-7AEB-4344-B8B5-F54BB41A396C}">
      <dgm:prSet/>
      <dgm:spPr/>
      <dgm:t>
        <a:bodyPr/>
        <a:lstStyle/>
        <a:p>
          <a:endParaRPr lang="en-US"/>
        </a:p>
      </dgm:t>
    </dgm:pt>
    <dgm:pt modelId="{FDB53913-78F4-44F2-8F45-FB1EF150771D}" type="sibTrans" cxnId="{7382F48D-7AEB-4344-B8B5-F54BB41A396C}">
      <dgm:prSet/>
      <dgm:spPr/>
      <dgm:t>
        <a:bodyPr/>
        <a:lstStyle/>
        <a:p>
          <a:endParaRPr lang="en-US"/>
        </a:p>
      </dgm:t>
    </dgm:pt>
    <dgm:pt modelId="{27AB6FBB-D121-4408-A8B8-3518A9EF142A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POS Lookups (Availability check)</a:t>
          </a:r>
        </a:p>
      </dgm:t>
    </dgm:pt>
    <dgm:pt modelId="{3ABE75F4-A8F9-49A5-8D60-0A5A6EFE345E}" type="parTrans" cxnId="{3F33110E-E25F-4A96-954A-46AC6769023C}">
      <dgm:prSet/>
      <dgm:spPr/>
      <dgm:t>
        <a:bodyPr/>
        <a:lstStyle/>
        <a:p>
          <a:endParaRPr lang="en-US"/>
        </a:p>
      </dgm:t>
    </dgm:pt>
    <dgm:pt modelId="{853815C4-BA07-4F11-AA03-D3D9CCED1D88}" type="sibTrans" cxnId="{3F33110E-E25F-4A96-954A-46AC6769023C}">
      <dgm:prSet/>
      <dgm:spPr/>
      <dgm:t>
        <a:bodyPr/>
        <a:lstStyle/>
        <a:p>
          <a:endParaRPr lang="en-US"/>
        </a:p>
      </dgm:t>
    </dgm:pt>
    <dgm:pt modelId="{46A7A445-FB2F-4F8A-B1A5-FE07C06AA6BC}">
      <dgm:prSet custT="1"/>
      <dgm:spPr>
        <a:solidFill>
          <a:srgbClr val="328C85"/>
        </a:solidFill>
      </dgm:spPr>
      <dgm:t>
        <a:bodyPr/>
        <a:lstStyle/>
        <a:p>
          <a:r>
            <a:rPr lang="en-US" sz="1600" err="1">
              <a:solidFill>
                <a:schemeClr val="bg1"/>
              </a:solidFill>
            </a:rPr>
            <a:t>eCom</a:t>
          </a:r>
          <a:r>
            <a:rPr lang="en-US" sz="1600">
              <a:solidFill>
                <a:schemeClr val="bg1"/>
              </a:solidFill>
            </a:rPr>
            <a:t> Integration (Availability check)</a:t>
          </a:r>
        </a:p>
      </dgm:t>
    </dgm:pt>
    <dgm:pt modelId="{357E32B4-AF1F-4892-AC76-942EFAB546B5}" type="parTrans" cxnId="{EC70C7F6-7DF2-450C-B488-78B92F0DE2C0}">
      <dgm:prSet/>
      <dgm:spPr/>
      <dgm:t>
        <a:bodyPr/>
        <a:lstStyle/>
        <a:p>
          <a:endParaRPr lang="en-US"/>
        </a:p>
      </dgm:t>
    </dgm:pt>
    <dgm:pt modelId="{F3E67D42-6192-4A49-A9D2-3AB01BD74B58}" type="sibTrans" cxnId="{EC70C7F6-7DF2-450C-B488-78B92F0DE2C0}">
      <dgm:prSet/>
      <dgm:spPr/>
      <dgm:t>
        <a:bodyPr/>
        <a:lstStyle/>
        <a:p>
          <a:endParaRPr lang="en-US"/>
        </a:p>
      </dgm:t>
    </dgm:pt>
    <dgm:pt modelId="{D8163A08-2A06-4B72-8890-C789D2AE47CF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Web Services</a:t>
          </a:r>
        </a:p>
      </dgm:t>
    </dgm:pt>
    <dgm:pt modelId="{9CDCC81A-FC68-4032-BA65-7C65A781161D}" type="parTrans" cxnId="{C24C7C90-961A-43F1-A11C-15E52869095C}">
      <dgm:prSet/>
      <dgm:spPr/>
      <dgm:t>
        <a:bodyPr/>
        <a:lstStyle/>
        <a:p>
          <a:endParaRPr lang="en-US"/>
        </a:p>
      </dgm:t>
    </dgm:pt>
    <dgm:pt modelId="{7288C861-46AD-42E2-89B0-050744436CA7}" type="sibTrans" cxnId="{C24C7C90-961A-43F1-A11C-15E52869095C}">
      <dgm:prSet/>
      <dgm:spPr/>
      <dgm:t>
        <a:bodyPr/>
        <a:lstStyle/>
        <a:p>
          <a:endParaRPr lang="en-US"/>
        </a:p>
      </dgm:t>
    </dgm:pt>
    <dgm:pt modelId="{E3D39A21-EB00-4551-B19F-533909D82AFC}">
      <dgm:prSet custT="1"/>
      <dgm:spPr>
        <a:solidFill>
          <a:srgbClr val="328C85"/>
        </a:solidFill>
      </dgm:spPr>
      <dgm:t>
        <a:bodyPr/>
        <a:lstStyle/>
        <a:p>
          <a:r>
            <a:rPr lang="en-US" sz="1600">
              <a:solidFill>
                <a:schemeClr val="bg1"/>
              </a:solidFill>
            </a:rPr>
            <a:t>Mobile Inventory</a:t>
          </a:r>
          <a:endParaRPr lang="en-US" sz="1600" i="1">
            <a:solidFill>
              <a:schemeClr val="bg1"/>
            </a:solidFill>
          </a:endParaRPr>
        </a:p>
      </dgm:t>
    </dgm:pt>
    <dgm:pt modelId="{FE19BBD3-FA65-4E97-B1B6-28CE69E0ABF5}" type="parTrans" cxnId="{3281EF3D-FC54-4932-BF85-C01C24FCDE35}">
      <dgm:prSet/>
      <dgm:spPr/>
      <dgm:t>
        <a:bodyPr/>
        <a:lstStyle/>
        <a:p>
          <a:endParaRPr lang="en-US"/>
        </a:p>
      </dgm:t>
    </dgm:pt>
    <dgm:pt modelId="{A543EABC-A929-4E6E-9B42-E7465B759824}" type="sibTrans" cxnId="{3281EF3D-FC54-4932-BF85-C01C24FCDE35}">
      <dgm:prSet/>
      <dgm:spPr/>
      <dgm:t>
        <a:bodyPr/>
        <a:lstStyle/>
        <a:p>
          <a:endParaRPr lang="en-US"/>
        </a:p>
      </dgm:t>
    </dgm:pt>
    <dgm:pt modelId="{37697B4B-F31D-497A-9EE2-75448E590503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n-US" sz="20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Replenish-</a:t>
          </a:r>
          <a:br>
            <a:rPr kumimoji="0" lang="en-US" sz="20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kumimoji="0" lang="en-US" sz="20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ment</a:t>
          </a:r>
        </a:p>
      </dgm:t>
    </dgm:pt>
    <dgm:pt modelId="{45AC5562-CFA7-48B4-94A1-02D8DDC8FEA8}" type="parTrans" cxnId="{642EDEC3-C883-4994-9ACE-FA5A729D7AFE}">
      <dgm:prSet/>
      <dgm:spPr/>
      <dgm:t>
        <a:bodyPr/>
        <a:lstStyle/>
        <a:p>
          <a:endParaRPr lang="en-US"/>
        </a:p>
      </dgm:t>
    </dgm:pt>
    <dgm:pt modelId="{FC6C90E0-18CA-496E-944A-C50DB5E09BE4}" type="sibTrans" cxnId="{642EDEC3-C883-4994-9ACE-FA5A729D7AFE}">
      <dgm:prSet/>
      <dgm:spPr/>
      <dgm:t>
        <a:bodyPr/>
        <a:lstStyle/>
        <a:p>
          <a:endParaRPr lang="en-US"/>
        </a:p>
      </dgm:t>
    </dgm:pt>
    <dgm:pt modelId="{46EDE38E-AC26-4EDA-A408-E9810CA5FD69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kumimoji="0" lang="en-US" sz="20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</a:p>
      </dgm:t>
    </dgm:pt>
    <dgm:pt modelId="{5DC1DE10-9DE0-4D21-93EE-F4E3A365EF42}" type="parTrans" cxnId="{35B342AE-B7E6-46E3-83A4-7A9732C80C9B}">
      <dgm:prSet/>
      <dgm:spPr/>
      <dgm:t>
        <a:bodyPr/>
        <a:lstStyle/>
        <a:p>
          <a:endParaRPr lang="en-US"/>
        </a:p>
      </dgm:t>
    </dgm:pt>
    <dgm:pt modelId="{59090008-BF47-437F-9319-BEC017EB61ED}" type="sibTrans" cxnId="{35B342AE-B7E6-46E3-83A4-7A9732C80C9B}">
      <dgm:prSet/>
      <dgm:spPr/>
      <dgm:t>
        <a:bodyPr/>
        <a:lstStyle/>
        <a:p>
          <a:endParaRPr lang="en-US"/>
        </a:p>
      </dgm:t>
    </dgm:pt>
    <dgm:pt modelId="{7783ECC2-D82D-475D-932B-9DDD4077EED1}">
      <dgm:prSet custT="1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kumimoji="0" lang="en-US" sz="20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Production Orders</a:t>
          </a:r>
        </a:p>
      </dgm:t>
    </dgm:pt>
    <dgm:pt modelId="{78B84D28-D0BD-471C-9CC5-76836D22570D}" type="parTrans" cxnId="{11A25898-3A5A-42D0-89B5-07C0CE71744A}">
      <dgm:prSet/>
      <dgm:spPr/>
      <dgm:t>
        <a:bodyPr/>
        <a:lstStyle/>
        <a:p>
          <a:endParaRPr lang="en-US"/>
        </a:p>
      </dgm:t>
    </dgm:pt>
    <dgm:pt modelId="{B1EAF40B-2C54-4A53-828D-4145C69297F7}" type="sibTrans" cxnId="{11A25898-3A5A-42D0-89B5-07C0CE71744A}">
      <dgm:prSet/>
      <dgm:spPr/>
      <dgm:t>
        <a:bodyPr/>
        <a:lstStyle/>
        <a:p>
          <a:endParaRPr lang="en-US"/>
        </a:p>
      </dgm:t>
    </dgm:pt>
    <dgm:pt modelId="{2D8E9E41-7F39-42EB-9C49-C7E8913FD61D}">
      <dgm:prSet/>
      <dgm:spPr>
        <a:solidFill>
          <a:srgbClr val="328C85"/>
        </a:solidFill>
      </dgm:spPr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en-US">
              <a:solidFill>
                <a:schemeClr val="bg1"/>
              </a:solidFill>
            </a:rPr>
            <a:t>Future Versions</a:t>
          </a:r>
        </a:p>
      </dgm:t>
    </dgm:pt>
    <dgm:pt modelId="{2CD4CEEA-31E2-467D-9CFF-EE0B29797906}" type="parTrans" cxnId="{9DA7D8C3-AD15-4462-8178-35D4A6A6F859}">
      <dgm:prSet/>
      <dgm:spPr/>
      <dgm:t>
        <a:bodyPr/>
        <a:lstStyle/>
        <a:p>
          <a:endParaRPr lang="en-US"/>
        </a:p>
      </dgm:t>
    </dgm:pt>
    <dgm:pt modelId="{7246D856-456E-4163-A449-DEAAE61AFF11}" type="sibTrans" cxnId="{9DA7D8C3-AD15-4462-8178-35D4A6A6F859}">
      <dgm:prSet/>
      <dgm:spPr/>
      <dgm:t>
        <a:bodyPr/>
        <a:lstStyle/>
        <a:p>
          <a:endParaRPr lang="en-US"/>
        </a:p>
      </dgm:t>
    </dgm:pt>
    <dgm:pt modelId="{30EA214A-2566-4291-95F1-6A8C7B313E1C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Revaluation</a:t>
          </a:r>
        </a:p>
      </dgm:t>
    </dgm:pt>
    <dgm:pt modelId="{6D63F7DF-D9ED-44D2-8523-5AE254C13145}" type="parTrans" cxnId="{4CFA8981-5B6C-438C-B30D-A523BAC8E162}">
      <dgm:prSet/>
      <dgm:spPr/>
      <dgm:t>
        <a:bodyPr/>
        <a:lstStyle/>
        <a:p>
          <a:endParaRPr lang="en-US"/>
        </a:p>
      </dgm:t>
    </dgm:pt>
    <dgm:pt modelId="{AF2772EC-18D3-4C1E-B71F-383471853638}" type="sibTrans" cxnId="{4CFA8981-5B6C-438C-B30D-A523BAC8E162}">
      <dgm:prSet/>
      <dgm:spPr/>
      <dgm:t>
        <a:bodyPr/>
        <a:lstStyle/>
        <a:p>
          <a:endParaRPr lang="en-US"/>
        </a:p>
      </dgm:t>
    </dgm:pt>
    <dgm:pt modelId="{D0A050C6-1187-4C55-8AD1-3317F34DA480}">
      <dgm:prSet custT="1"/>
      <dgm:spPr>
        <a:solidFill>
          <a:srgbClr val="328C85"/>
        </a:solidFill>
      </dgm:spPr>
      <dgm:t>
        <a:bodyPr/>
        <a:lstStyle/>
        <a:p>
          <a:r>
            <a:rPr lang="en-US" sz="2000"/>
            <a:t>Item Reclassification</a:t>
          </a:r>
        </a:p>
      </dgm:t>
    </dgm:pt>
    <dgm:pt modelId="{AEAB7696-52E6-49DC-8E35-5B047DC48FED}" type="parTrans" cxnId="{7C19DB3D-D578-4F20-ABB1-73916B58EF6E}">
      <dgm:prSet/>
      <dgm:spPr/>
      <dgm:t>
        <a:bodyPr/>
        <a:lstStyle/>
        <a:p>
          <a:endParaRPr lang="en-US"/>
        </a:p>
      </dgm:t>
    </dgm:pt>
    <dgm:pt modelId="{D545DDAB-0DDA-4D29-B5C4-CA386EA7FF26}" type="sibTrans" cxnId="{7C19DB3D-D578-4F20-ABB1-73916B58EF6E}">
      <dgm:prSet/>
      <dgm:spPr/>
      <dgm:t>
        <a:bodyPr/>
        <a:lstStyle/>
        <a:p>
          <a:endParaRPr lang="en-US"/>
        </a:p>
      </dgm:t>
    </dgm:pt>
    <dgm:pt modelId="{98D976DC-51C2-484B-A2FA-ADCE4C1173E3}" type="pres">
      <dgm:prSet presAssocID="{128EAA05-F878-459D-ACC6-466C96196C21}" presName="theList" presStyleCnt="0">
        <dgm:presLayoutVars>
          <dgm:dir/>
          <dgm:animLvl val="lvl"/>
          <dgm:resizeHandles val="exact"/>
        </dgm:presLayoutVars>
      </dgm:prSet>
      <dgm:spPr/>
    </dgm:pt>
    <dgm:pt modelId="{279ED8B3-EF34-4C37-BCAA-41A9F7D517E8}" type="pres">
      <dgm:prSet presAssocID="{B4A2DEB0-87A8-4F4A-9DFE-716A5F17BAB5}" presName="compNode" presStyleCnt="0"/>
      <dgm:spPr/>
    </dgm:pt>
    <dgm:pt modelId="{55A715E6-ECC9-4BE5-8F6B-90138493D8FB}" type="pres">
      <dgm:prSet presAssocID="{B4A2DEB0-87A8-4F4A-9DFE-716A5F17BAB5}" presName="aNode" presStyleLbl="bgShp" presStyleIdx="0" presStyleCnt="5"/>
      <dgm:spPr/>
    </dgm:pt>
    <dgm:pt modelId="{76598B9C-1E93-4268-A5AE-501F55C3BEF0}" type="pres">
      <dgm:prSet presAssocID="{B4A2DEB0-87A8-4F4A-9DFE-716A5F17BAB5}" presName="textNode" presStyleLbl="bgShp" presStyleIdx="0" presStyleCnt="5"/>
      <dgm:spPr/>
    </dgm:pt>
    <dgm:pt modelId="{F0290436-73E3-4D05-94DB-2634B843DB7A}" type="pres">
      <dgm:prSet presAssocID="{B4A2DEB0-87A8-4F4A-9DFE-716A5F17BAB5}" presName="compChildNode" presStyleCnt="0"/>
      <dgm:spPr/>
    </dgm:pt>
    <dgm:pt modelId="{68AEA8AD-A028-4BFA-A49B-D92E52535938}" type="pres">
      <dgm:prSet presAssocID="{B4A2DEB0-87A8-4F4A-9DFE-716A5F17BAB5}" presName="theInnerList" presStyleCnt="0"/>
      <dgm:spPr/>
    </dgm:pt>
    <dgm:pt modelId="{C36C2E71-ECE6-4F74-AF1E-ECB591E1339F}" type="pres">
      <dgm:prSet presAssocID="{0206E8E9-4A3E-436A-B5A2-75920734E904}" presName="childNode" presStyleLbl="node1" presStyleIdx="0" presStyleCnt="22">
        <dgm:presLayoutVars>
          <dgm:bulletEnabled val="1"/>
        </dgm:presLayoutVars>
      </dgm:prSet>
      <dgm:spPr/>
    </dgm:pt>
    <dgm:pt modelId="{92D90039-2B29-4A85-9344-7AE21B24B3A0}" type="pres">
      <dgm:prSet presAssocID="{0206E8E9-4A3E-436A-B5A2-75920734E904}" presName="aSpace2" presStyleCnt="0"/>
      <dgm:spPr/>
    </dgm:pt>
    <dgm:pt modelId="{66DBF216-0C47-40AA-8D6F-485EC872CCB8}" type="pres">
      <dgm:prSet presAssocID="{666C9090-FC95-4064-928C-EF299030EFB2}" presName="childNode" presStyleLbl="node1" presStyleIdx="1" presStyleCnt="22">
        <dgm:presLayoutVars>
          <dgm:bulletEnabled val="1"/>
        </dgm:presLayoutVars>
      </dgm:prSet>
      <dgm:spPr/>
    </dgm:pt>
    <dgm:pt modelId="{78A9AC72-5C3C-49B5-8815-63F3EB22441F}" type="pres">
      <dgm:prSet presAssocID="{666C9090-FC95-4064-928C-EF299030EFB2}" presName="aSpace2" presStyleCnt="0"/>
      <dgm:spPr/>
    </dgm:pt>
    <dgm:pt modelId="{8E0FA12C-3D2E-4908-B737-E25D7B75A54F}" type="pres">
      <dgm:prSet presAssocID="{961664CA-9EE3-4500-915C-48004F2F9439}" presName="childNode" presStyleLbl="node1" presStyleIdx="2" presStyleCnt="22">
        <dgm:presLayoutVars>
          <dgm:bulletEnabled val="1"/>
        </dgm:presLayoutVars>
      </dgm:prSet>
      <dgm:spPr/>
    </dgm:pt>
    <dgm:pt modelId="{5F90001C-9192-4126-AA65-04198727286E}" type="pres">
      <dgm:prSet presAssocID="{961664CA-9EE3-4500-915C-48004F2F9439}" presName="aSpace2" presStyleCnt="0"/>
      <dgm:spPr/>
    </dgm:pt>
    <dgm:pt modelId="{DFBED29F-F2F5-4A71-B1F9-74B4103416B2}" type="pres">
      <dgm:prSet presAssocID="{93CA109F-A5C6-42BB-806E-5A3A6F84ABDE}" presName="childNode" presStyleLbl="node1" presStyleIdx="3" presStyleCnt="22">
        <dgm:presLayoutVars>
          <dgm:bulletEnabled val="1"/>
        </dgm:presLayoutVars>
      </dgm:prSet>
      <dgm:spPr/>
    </dgm:pt>
    <dgm:pt modelId="{DC50A046-219F-4328-A31B-663F70A43410}" type="pres">
      <dgm:prSet presAssocID="{B4A2DEB0-87A8-4F4A-9DFE-716A5F17BAB5}" presName="aSpace" presStyleCnt="0"/>
      <dgm:spPr/>
    </dgm:pt>
    <dgm:pt modelId="{7724D1CB-7D43-495A-81A0-B30440A60BC0}" type="pres">
      <dgm:prSet presAssocID="{B0080B23-EB27-4D6C-8FAE-4814E1786B4B}" presName="compNode" presStyleCnt="0"/>
      <dgm:spPr/>
    </dgm:pt>
    <dgm:pt modelId="{45DB9FD2-71AC-4ECB-BC4A-1ED6BB7D9253}" type="pres">
      <dgm:prSet presAssocID="{B0080B23-EB27-4D6C-8FAE-4814E1786B4B}" presName="aNode" presStyleLbl="bgShp" presStyleIdx="1" presStyleCnt="5"/>
      <dgm:spPr/>
    </dgm:pt>
    <dgm:pt modelId="{CAC9E1AA-C7B1-410E-B113-9208CD809A95}" type="pres">
      <dgm:prSet presAssocID="{B0080B23-EB27-4D6C-8FAE-4814E1786B4B}" presName="textNode" presStyleLbl="bgShp" presStyleIdx="1" presStyleCnt="5"/>
      <dgm:spPr/>
    </dgm:pt>
    <dgm:pt modelId="{969C1426-6470-426B-A772-394FAE2FD940}" type="pres">
      <dgm:prSet presAssocID="{B0080B23-EB27-4D6C-8FAE-4814E1786B4B}" presName="compChildNode" presStyleCnt="0"/>
      <dgm:spPr/>
    </dgm:pt>
    <dgm:pt modelId="{57CCBA98-196C-4442-9BBC-897A65366A0D}" type="pres">
      <dgm:prSet presAssocID="{B0080B23-EB27-4D6C-8FAE-4814E1786B4B}" presName="theInnerList" presStyleCnt="0"/>
      <dgm:spPr/>
    </dgm:pt>
    <dgm:pt modelId="{585D61D6-402B-4B63-82E7-EE3B1A635FAD}" type="pres">
      <dgm:prSet presAssocID="{2F3FCB50-3B8C-4C0E-BB9A-C38CB481ABE6}" presName="childNode" presStyleLbl="node1" presStyleIdx="4" presStyleCnt="22">
        <dgm:presLayoutVars>
          <dgm:bulletEnabled val="1"/>
        </dgm:presLayoutVars>
      </dgm:prSet>
      <dgm:spPr/>
    </dgm:pt>
    <dgm:pt modelId="{A6347627-8516-4368-B310-8A34E54DE54C}" type="pres">
      <dgm:prSet presAssocID="{2F3FCB50-3B8C-4C0E-BB9A-C38CB481ABE6}" presName="aSpace2" presStyleCnt="0"/>
      <dgm:spPr/>
    </dgm:pt>
    <dgm:pt modelId="{531AD38F-B7A4-428C-9FB4-863760FD5139}" type="pres">
      <dgm:prSet presAssocID="{F77A0CF6-2177-413C-8310-CD4C3C5B85BC}" presName="childNode" presStyleLbl="node1" presStyleIdx="5" presStyleCnt="22">
        <dgm:presLayoutVars>
          <dgm:bulletEnabled val="1"/>
        </dgm:presLayoutVars>
      </dgm:prSet>
      <dgm:spPr/>
    </dgm:pt>
    <dgm:pt modelId="{15E444F7-481D-4CE5-BAE7-144C7EF76C65}" type="pres">
      <dgm:prSet presAssocID="{F77A0CF6-2177-413C-8310-CD4C3C5B85BC}" presName="aSpace2" presStyleCnt="0"/>
      <dgm:spPr/>
    </dgm:pt>
    <dgm:pt modelId="{125B2C85-5855-4353-9A21-9FC202FD206B}" type="pres">
      <dgm:prSet presAssocID="{232F5835-DE1B-4375-A54F-2316992AB22E}" presName="childNode" presStyleLbl="node1" presStyleIdx="6" presStyleCnt="22">
        <dgm:presLayoutVars>
          <dgm:bulletEnabled val="1"/>
        </dgm:presLayoutVars>
      </dgm:prSet>
      <dgm:spPr/>
    </dgm:pt>
    <dgm:pt modelId="{0877FFDA-1482-4C49-ABE2-CADB4DEA597F}" type="pres">
      <dgm:prSet presAssocID="{232F5835-DE1B-4375-A54F-2316992AB22E}" presName="aSpace2" presStyleCnt="0"/>
      <dgm:spPr/>
    </dgm:pt>
    <dgm:pt modelId="{8E3B8CA1-6E33-4974-879D-643412A644F5}" type="pres">
      <dgm:prSet presAssocID="{B066E06B-8B27-44D1-AE4F-B9D95B236523}" presName="childNode" presStyleLbl="node1" presStyleIdx="7" presStyleCnt="22">
        <dgm:presLayoutVars>
          <dgm:bulletEnabled val="1"/>
        </dgm:presLayoutVars>
      </dgm:prSet>
      <dgm:spPr/>
    </dgm:pt>
    <dgm:pt modelId="{3A827951-42EE-418E-828A-84DD23091578}" type="pres">
      <dgm:prSet presAssocID="{B0080B23-EB27-4D6C-8FAE-4814E1786B4B}" presName="aSpace" presStyleCnt="0"/>
      <dgm:spPr/>
    </dgm:pt>
    <dgm:pt modelId="{DD2BAB32-097F-40D8-886D-106B3BDB09E9}" type="pres">
      <dgm:prSet presAssocID="{04B65C1D-C0E2-4E4B-9893-06423EB12661}" presName="compNode" presStyleCnt="0"/>
      <dgm:spPr/>
    </dgm:pt>
    <dgm:pt modelId="{68328FE9-4212-4AED-B9DD-38309A7A7EE9}" type="pres">
      <dgm:prSet presAssocID="{04B65C1D-C0E2-4E4B-9893-06423EB12661}" presName="aNode" presStyleLbl="bgShp" presStyleIdx="2" presStyleCnt="5"/>
      <dgm:spPr/>
    </dgm:pt>
    <dgm:pt modelId="{CB77D15B-2E12-4A6F-B589-E5CB8C1947DD}" type="pres">
      <dgm:prSet presAssocID="{04B65C1D-C0E2-4E4B-9893-06423EB12661}" presName="textNode" presStyleLbl="bgShp" presStyleIdx="2" presStyleCnt="5"/>
      <dgm:spPr/>
    </dgm:pt>
    <dgm:pt modelId="{3B51981B-45E9-4F9E-AE4C-F9B0EC028790}" type="pres">
      <dgm:prSet presAssocID="{04B65C1D-C0E2-4E4B-9893-06423EB12661}" presName="compChildNode" presStyleCnt="0"/>
      <dgm:spPr/>
    </dgm:pt>
    <dgm:pt modelId="{D318F504-0C1D-4927-A01E-B9EAC157B86E}" type="pres">
      <dgm:prSet presAssocID="{04B65C1D-C0E2-4E4B-9893-06423EB12661}" presName="theInnerList" presStyleCnt="0"/>
      <dgm:spPr/>
    </dgm:pt>
    <dgm:pt modelId="{5AEE2626-A5DA-4DDD-936E-2099169D3092}" type="pres">
      <dgm:prSet presAssocID="{A2B27F06-7990-4847-B2D3-A7835EAABB59}" presName="childNode" presStyleLbl="node1" presStyleIdx="8" presStyleCnt="22">
        <dgm:presLayoutVars>
          <dgm:bulletEnabled val="1"/>
        </dgm:presLayoutVars>
      </dgm:prSet>
      <dgm:spPr/>
    </dgm:pt>
    <dgm:pt modelId="{C76CEA7C-A359-46BE-BC33-75616D317B1C}" type="pres">
      <dgm:prSet presAssocID="{A2B27F06-7990-4847-B2D3-A7835EAABB59}" presName="aSpace2" presStyleCnt="0"/>
      <dgm:spPr/>
    </dgm:pt>
    <dgm:pt modelId="{A7E74644-BD2D-44BE-819A-0972E06EAFD5}" type="pres">
      <dgm:prSet presAssocID="{4ED1F8F0-3992-465E-AA4F-67583CA08A8B}" presName="childNode" presStyleLbl="node1" presStyleIdx="9" presStyleCnt="22">
        <dgm:presLayoutVars>
          <dgm:bulletEnabled val="1"/>
        </dgm:presLayoutVars>
      </dgm:prSet>
      <dgm:spPr/>
    </dgm:pt>
    <dgm:pt modelId="{500D9D99-77B1-4776-89D2-0A8D4587F434}" type="pres">
      <dgm:prSet presAssocID="{4ED1F8F0-3992-465E-AA4F-67583CA08A8B}" presName="aSpace2" presStyleCnt="0"/>
      <dgm:spPr/>
    </dgm:pt>
    <dgm:pt modelId="{90CF2810-C9B6-4B20-9A80-5A975893A86A}" type="pres">
      <dgm:prSet presAssocID="{D32EF9C3-102C-4E8E-9E0B-9FEE00C3D34B}" presName="childNode" presStyleLbl="node1" presStyleIdx="10" presStyleCnt="22">
        <dgm:presLayoutVars>
          <dgm:bulletEnabled val="1"/>
        </dgm:presLayoutVars>
      </dgm:prSet>
      <dgm:spPr/>
    </dgm:pt>
    <dgm:pt modelId="{65961FB8-243A-488D-A250-42A428CD9CD5}" type="pres">
      <dgm:prSet presAssocID="{D32EF9C3-102C-4E8E-9E0B-9FEE00C3D34B}" presName="aSpace2" presStyleCnt="0"/>
      <dgm:spPr/>
    </dgm:pt>
    <dgm:pt modelId="{F329FCAB-33A0-4F49-ADDB-AE1F0DAB6EDE}" type="pres">
      <dgm:prSet presAssocID="{30EA214A-2566-4291-95F1-6A8C7B313E1C}" presName="childNode" presStyleLbl="node1" presStyleIdx="11" presStyleCnt="22">
        <dgm:presLayoutVars>
          <dgm:bulletEnabled val="1"/>
        </dgm:presLayoutVars>
      </dgm:prSet>
      <dgm:spPr/>
    </dgm:pt>
    <dgm:pt modelId="{3A46CA4E-FB42-4CFC-BD97-896BF66C1CC6}" type="pres">
      <dgm:prSet presAssocID="{30EA214A-2566-4291-95F1-6A8C7B313E1C}" presName="aSpace2" presStyleCnt="0"/>
      <dgm:spPr/>
    </dgm:pt>
    <dgm:pt modelId="{575BDFC4-2BED-4E25-9974-BC0B8588FABD}" type="pres">
      <dgm:prSet presAssocID="{D0A050C6-1187-4C55-8AD1-3317F34DA480}" presName="childNode" presStyleLbl="node1" presStyleIdx="12" presStyleCnt="22">
        <dgm:presLayoutVars>
          <dgm:bulletEnabled val="1"/>
        </dgm:presLayoutVars>
      </dgm:prSet>
      <dgm:spPr/>
    </dgm:pt>
    <dgm:pt modelId="{EF5BE850-10F2-434C-B77F-83B2072E9D84}" type="pres">
      <dgm:prSet presAssocID="{04B65C1D-C0E2-4E4B-9893-06423EB12661}" presName="aSpace" presStyleCnt="0"/>
      <dgm:spPr/>
    </dgm:pt>
    <dgm:pt modelId="{5F903BB1-BE44-4845-B302-10420389695C}" type="pres">
      <dgm:prSet presAssocID="{CB3799B1-DB2D-41F6-8A58-FE281C2DBFB4}" presName="compNode" presStyleCnt="0"/>
      <dgm:spPr/>
    </dgm:pt>
    <dgm:pt modelId="{C76F4D18-D6BA-4551-8553-9E8B192F84D5}" type="pres">
      <dgm:prSet presAssocID="{CB3799B1-DB2D-41F6-8A58-FE281C2DBFB4}" presName="aNode" presStyleLbl="bgShp" presStyleIdx="3" presStyleCnt="5"/>
      <dgm:spPr/>
    </dgm:pt>
    <dgm:pt modelId="{4D527F45-7BDC-4ACD-BA65-CC82F0745FCD}" type="pres">
      <dgm:prSet presAssocID="{CB3799B1-DB2D-41F6-8A58-FE281C2DBFB4}" presName="textNode" presStyleLbl="bgShp" presStyleIdx="3" presStyleCnt="5"/>
      <dgm:spPr/>
    </dgm:pt>
    <dgm:pt modelId="{0FF5D159-B24D-4702-AC2B-3146D9156B29}" type="pres">
      <dgm:prSet presAssocID="{CB3799B1-DB2D-41F6-8A58-FE281C2DBFB4}" presName="compChildNode" presStyleCnt="0"/>
      <dgm:spPr/>
    </dgm:pt>
    <dgm:pt modelId="{B8D9701D-5ECD-48CB-83FF-01FE99DB7DA6}" type="pres">
      <dgm:prSet presAssocID="{CB3799B1-DB2D-41F6-8A58-FE281C2DBFB4}" presName="theInnerList" presStyleCnt="0"/>
      <dgm:spPr/>
    </dgm:pt>
    <dgm:pt modelId="{0BE028CB-8D26-498A-A8AB-EF85FD515FFF}" type="pres">
      <dgm:prSet presAssocID="{7BFA8BAE-4AF7-4FE1-A24A-0D978F1A287A}" presName="childNode" presStyleLbl="node1" presStyleIdx="13" presStyleCnt="22">
        <dgm:presLayoutVars>
          <dgm:bulletEnabled val="1"/>
        </dgm:presLayoutVars>
      </dgm:prSet>
      <dgm:spPr/>
    </dgm:pt>
    <dgm:pt modelId="{D274B2A5-B39F-4004-B0EC-601BDA0576C8}" type="pres">
      <dgm:prSet presAssocID="{7BFA8BAE-4AF7-4FE1-A24A-0D978F1A287A}" presName="aSpace2" presStyleCnt="0"/>
      <dgm:spPr/>
    </dgm:pt>
    <dgm:pt modelId="{1D8EEE6A-8291-4804-B623-CE7F72BDC8EE}" type="pres">
      <dgm:prSet presAssocID="{E3D39A21-EB00-4551-B19F-533909D82AFC}" presName="childNode" presStyleLbl="node1" presStyleIdx="14" presStyleCnt="22">
        <dgm:presLayoutVars>
          <dgm:bulletEnabled val="1"/>
        </dgm:presLayoutVars>
      </dgm:prSet>
      <dgm:spPr/>
    </dgm:pt>
    <dgm:pt modelId="{7407CEAF-AACA-4045-9A90-578312043B44}" type="pres">
      <dgm:prSet presAssocID="{E3D39A21-EB00-4551-B19F-533909D82AFC}" presName="aSpace2" presStyleCnt="0"/>
      <dgm:spPr/>
    </dgm:pt>
    <dgm:pt modelId="{6E5F4B80-54CB-469A-B24B-149589C6AB23}" type="pres">
      <dgm:prSet presAssocID="{6D2CD560-90BC-4FF3-BB16-6849071595D6}" presName="childNode" presStyleLbl="node1" presStyleIdx="15" presStyleCnt="22">
        <dgm:presLayoutVars>
          <dgm:bulletEnabled val="1"/>
        </dgm:presLayoutVars>
      </dgm:prSet>
      <dgm:spPr/>
    </dgm:pt>
    <dgm:pt modelId="{8AB9CB18-ED2A-477A-AC89-305C1507B3C4}" type="pres">
      <dgm:prSet presAssocID="{6D2CD560-90BC-4FF3-BB16-6849071595D6}" presName="aSpace2" presStyleCnt="0"/>
      <dgm:spPr/>
    </dgm:pt>
    <dgm:pt modelId="{78A12416-5BDE-467D-876F-9633D969F946}" type="pres">
      <dgm:prSet presAssocID="{27AB6FBB-D121-4408-A8B8-3518A9EF142A}" presName="childNode" presStyleLbl="node1" presStyleIdx="16" presStyleCnt="22">
        <dgm:presLayoutVars>
          <dgm:bulletEnabled val="1"/>
        </dgm:presLayoutVars>
      </dgm:prSet>
      <dgm:spPr/>
    </dgm:pt>
    <dgm:pt modelId="{9D749F7A-88F7-424F-9463-B3BC46D61933}" type="pres">
      <dgm:prSet presAssocID="{27AB6FBB-D121-4408-A8B8-3518A9EF142A}" presName="aSpace2" presStyleCnt="0"/>
      <dgm:spPr/>
    </dgm:pt>
    <dgm:pt modelId="{6E7CEFD2-1BC6-4013-9200-EAB3294B9A5D}" type="pres">
      <dgm:prSet presAssocID="{46A7A445-FB2F-4F8A-B1A5-FE07C06AA6BC}" presName="childNode" presStyleLbl="node1" presStyleIdx="17" presStyleCnt="22">
        <dgm:presLayoutVars>
          <dgm:bulletEnabled val="1"/>
        </dgm:presLayoutVars>
      </dgm:prSet>
      <dgm:spPr/>
    </dgm:pt>
    <dgm:pt modelId="{B5E6A19E-5C60-4F5E-B70E-B3643B918332}" type="pres">
      <dgm:prSet presAssocID="{46A7A445-FB2F-4F8A-B1A5-FE07C06AA6BC}" presName="aSpace2" presStyleCnt="0"/>
      <dgm:spPr/>
    </dgm:pt>
    <dgm:pt modelId="{696092AD-C0D9-426D-B275-7A3A3B9B266B}" type="pres">
      <dgm:prSet presAssocID="{D8163A08-2A06-4B72-8890-C789D2AE47CF}" presName="childNode" presStyleLbl="node1" presStyleIdx="18" presStyleCnt="22">
        <dgm:presLayoutVars>
          <dgm:bulletEnabled val="1"/>
        </dgm:presLayoutVars>
      </dgm:prSet>
      <dgm:spPr/>
    </dgm:pt>
    <dgm:pt modelId="{FE672F44-C4BD-429D-B5CA-60907D301143}" type="pres">
      <dgm:prSet presAssocID="{CB3799B1-DB2D-41F6-8A58-FE281C2DBFB4}" presName="aSpace" presStyleCnt="0"/>
      <dgm:spPr/>
    </dgm:pt>
    <dgm:pt modelId="{400FCD3C-FB78-43E7-BBDD-CA215DB8B804}" type="pres">
      <dgm:prSet presAssocID="{2D8E9E41-7F39-42EB-9C49-C7E8913FD61D}" presName="compNode" presStyleCnt="0"/>
      <dgm:spPr/>
    </dgm:pt>
    <dgm:pt modelId="{0491991E-A6B2-4D42-8555-9552D1B6EBEA}" type="pres">
      <dgm:prSet presAssocID="{2D8E9E41-7F39-42EB-9C49-C7E8913FD61D}" presName="aNode" presStyleLbl="bgShp" presStyleIdx="4" presStyleCnt="5"/>
      <dgm:spPr/>
    </dgm:pt>
    <dgm:pt modelId="{97C2D79F-026F-4878-A837-0287432255D9}" type="pres">
      <dgm:prSet presAssocID="{2D8E9E41-7F39-42EB-9C49-C7E8913FD61D}" presName="textNode" presStyleLbl="bgShp" presStyleIdx="4" presStyleCnt="5"/>
      <dgm:spPr/>
    </dgm:pt>
    <dgm:pt modelId="{71D44369-7429-4B67-939D-A0EE51F9C584}" type="pres">
      <dgm:prSet presAssocID="{2D8E9E41-7F39-42EB-9C49-C7E8913FD61D}" presName="compChildNode" presStyleCnt="0"/>
      <dgm:spPr/>
    </dgm:pt>
    <dgm:pt modelId="{D26975FB-B2F5-4773-8D4A-F9A15AC55C3B}" type="pres">
      <dgm:prSet presAssocID="{2D8E9E41-7F39-42EB-9C49-C7E8913FD61D}" presName="theInnerList" presStyleCnt="0"/>
      <dgm:spPr/>
    </dgm:pt>
    <dgm:pt modelId="{7FC6EEF9-81D6-45D6-9F74-BA3ABB0F1BF4}" type="pres">
      <dgm:prSet presAssocID="{37697B4B-F31D-497A-9EE2-75448E590503}" presName="childNode" presStyleLbl="node1" presStyleIdx="19" presStyleCnt="22">
        <dgm:presLayoutVars>
          <dgm:bulletEnabled val="1"/>
        </dgm:presLayoutVars>
      </dgm:prSet>
      <dgm:spPr/>
    </dgm:pt>
    <dgm:pt modelId="{2F397E7C-9AAF-452E-AE83-E0E16E51A112}" type="pres">
      <dgm:prSet presAssocID="{37697B4B-F31D-497A-9EE2-75448E590503}" presName="aSpace2" presStyleCnt="0"/>
      <dgm:spPr/>
    </dgm:pt>
    <dgm:pt modelId="{1FEAF022-6019-48E4-A78B-F0452FABB4E4}" type="pres">
      <dgm:prSet presAssocID="{46EDE38E-AC26-4EDA-A408-E9810CA5FD69}" presName="childNode" presStyleLbl="node1" presStyleIdx="20" presStyleCnt="22">
        <dgm:presLayoutVars>
          <dgm:bulletEnabled val="1"/>
        </dgm:presLayoutVars>
      </dgm:prSet>
      <dgm:spPr/>
    </dgm:pt>
    <dgm:pt modelId="{AC25D340-A3B5-4905-9CD3-F75731492826}" type="pres">
      <dgm:prSet presAssocID="{46EDE38E-AC26-4EDA-A408-E9810CA5FD69}" presName="aSpace2" presStyleCnt="0"/>
      <dgm:spPr/>
    </dgm:pt>
    <dgm:pt modelId="{E3B7C0B5-BACB-4C16-800F-40278CAF276F}" type="pres">
      <dgm:prSet presAssocID="{7783ECC2-D82D-475D-932B-9DDD4077EED1}" presName="childNode" presStyleLbl="node1" presStyleIdx="21" presStyleCnt="22">
        <dgm:presLayoutVars>
          <dgm:bulletEnabled val="1"/>
        </dgm:presLayoutVars>
      </dgm:prSet>
      <dgm:spPr/>
    </dgm:pt>
  </dgm:ptLst>
  <dgm:cxnLst>
    <dgm:cxn modelId="{5A2B2F02-A021-4337-B67B-A02C7B0039C4}" srcId="{B4A2DEB0-87A8-4F4A-9DFE-716A5F17BAB5}" destId="{666C9090-FC95-4064-928C-EF299030EFB2}" srcOrd="1" destOrd="0" parTransId="{ECF7B82F-9102-4EA9-9BC9-B2AA03D632EA}" sibTransId="{8AAFB51D-63CB-4D56-83D4-057B3FF04090}"/>
    <dgm:cxn modelId="{F1D96D05-E945-4FD0-8451-8D127F560817}" type="presOf" srcId="{D0A050C6-1187-4C55-8AD1-3317F34DA480}" destId="{575BDFC4-2BED-4E25-9974-BC0B8588FABD}" srcOrd="0" destOrd="0" presId="urn:microsoft.com/office/officeart/2005/8/layout/lProcess2"/>
    <dgm:cxn modelId="{36AC3806-C074-43F6-B25C-1451FBFB1741}" srcId="{B4A2DEB0-87A8-4F4A-9DFE-716A5F17BAB5}" destId="{93CA109F-A5C6-42BB-806E-5A3A6F84ABDE}" srcOrd="3" destOrd="0" parTransId="{E62FD5FC-1204-4871-A7DD-D3D9EB95465B}" sibTransId="{7462C651-E365-464A-9894-A562CAB1F671}"/>
    <dgm:cxn modelId="{3CC4FC06-F363-4ACE-AFE2-3A68EC0FC938}" type="presOf" srcId="{232F5835-DE1B-4375-A54F-2316992AB22E}" destId="{125B2C85-5855-4353-9A21-9FC202FD206B}" srcOrd="0" destOrd="0" presId="urn:microsoft.com/office/officeart/2005/8/layout/lProcess2"/>
    <dgm:cxn modelId="{2F7F8008-FAFC-417D-98E6-49531D8812B5}" srcId="{B0080B23-EB27-4D6C-8FAE-4814E1786B4B}" destId="{2F3FCB50-3B8C-4C0E-BB9A-C38CB481ABE6}" srcOrd="0" destOrd="0" parTransId="{1C17F170-1703-4A14-9CA6-C3A3C81FE07B}" sibTransId="{3E9279BB-D60C-421C-9251-683DDB37A7DB}"/>
    <dgm:cxn modelId="{91A7DE0D-C690-4F11-8C34-575AF27393D4}" type="presOf" srcId="{B066E06B-8B27-44D1-AE4F-B9D95B236523}" destId="{8E3B8CA1-6E33-4974-879D-643412A644F5}" srcOrd="0" destOrd="0" presId="urn:microsoft.com/office/officeart/2005/8/layout/lProcess2"/>
    <dgm:cxn modelId="{3F33110E-E25F-4A96-954A-46AC6769023C}" srcId="{CB3799B1-DB2D-41F6-8A58-FE281C2DBFB4}" destId="{27AB6FBB-D121-4408-A8B8-3518A9EF142A}" srcOrd="3" destOrd="0" parTransId="{3ABE75F4-A8F9-49A5-8D60-0A5A6EFE345E}" sibTransId="{853815C4-BA07-4F11-AA03-D3D9CCED1D88}"/>
    <dgm:cxn modelId="{05865013-FFF1-4FC3-B9B2-835DEE63EA33}" srcId="{B0080B23-EB27-4D6C-8FAE-4814E1786B4B}" destId="{232F5835-DE1B-4375-A54F-2316992AB22E}" srcOrd="2" destOrd="0" parTransId="{A52B307F-CDCC-4F0A-BFE1-9CBD35D7E50D}" sibTransId="{BFEE2A68-22CE-4620-97D9-93D4AED7C6A8}"/>
    <dgm:cxn modelId="{E07C5918-8E68-49E3-98D8-3A1E296EFA2E}" srcId="{B4A2DEB0-87A8-4F4A-9DFE-716A5F17BAB5}" destId="{961664CA-9EE3-4500-915C-48004F2F9439}" srcOrd="2" destOrd="0" parTransId="{08709738-0D4C-4D82-828B-4DAB2D7A0702}" sibTransId="{7936F8AB-89E6-4BD2-9A0B-890B84723FED}"/>
    <dgm:cxn modelId="{CB904A19-33B8-4A19-850C-31A02AF85D22}" type="presOf" srcId="{04B65C1D-C0E2-4E4B-9893-06423EB12661}" destId="{CB77D15B-2E12-4A6F-B589-E5CB8C1947DD}" srcOrd="1" destOrd="0" presId="urn:microsoft.com/office/officeart/2005/8/layout/lProcess2"/>
    <dgm:cxn modelId="{336F9D31-1A0B-4FDF-9FB1-F40437A74A4F}" type="presOf" srcId="{27AB6FBB-D121-4408-A8B8-3518A9EF142A}" destId="{78A12416-5BDE-467D-876F-9633D969F946}" srcOrd="0" destOrd="0" presId="urn:microsoft.com/office/officeart/2005/8/layout/lProcess2"/>
    <dgm:cxn modelId="{AD390737-D5F1-4AC2-AD4F-B3404441FAD1}" type="presOf" srcId="{6D2CD560-90BC-4FF3-BB16-6849071595D6}" destId="{6E5F4B80-54CB-469A-B24B-149589C6AB23}" srcOrd="0" destOrd="0" presId="urn:microsoft.com/office/officeart/2005/8/layout/lProcess2"/>
    <dgm:cxn modelId="{C9F73D37-2D1A-4CCF-AC14-9E06F24885CD}" type="presOf" srcId="{B0080B23-EB27-4D6C-8FAE-4814E1786B4B}" destId="{CAC9E1AA-C7B1-410E-B113-9208CD809A95}" srcOrd="1" destOrd="0" presId="urn:microsoft.com/office/officeart/2005/8/layout/lProcess2"/>
    <dgm:cxn modelId="{7C19DB3D-D578-4F20-ABB1-73916B58EF6E}" srcId="{04B65C1D-C0E2-4E4B-9893-06423EB12661}" destId="{D0A050C6-1187-4C55-8AD1-3317F34DA480}" srcOrd="4" destOrd="0" parTransId="{AEAB7696-52E6-49DC-8E35-5B047DC48FED}" sibTransId="{D545DDAB-0DDA-4D29-B5C4-CA386EA7FF26}"/>
    <dgm:cxn modelId="{3281EF3D-FC54-4932-BF85-C01C24FCDE35}" srcId="{CB3799B1-DB2D-41F6-8A58-FE281C2DBFB4}" destId="{E3D39A21-EB00-4551-B19F-533909D82AFC}" srcOrd="1" destOrd="0" parTransId="{FE19BBD3-FA65-4E97-B1B6-28CE69E0ABF5}" sibTransId="{A543EABC-A929-4E6E-9B42-E7465B759824}"/>
    <dgm:cxn modelId="{0851AE3E-B29C-473D-AA60-08BF6CF34F11}" type="presOf" srcId="{2F3FCB50-3B8C-4C0E-BB9A-C38CB481ABE6}" destId="{585D61D6-402B-4B63-82E7-EE3B1A635FAD}" srcOrd="0" destOrd="0" presId="urn:microsoft.com/office/officeart/2005/8/layout/lProcess2"/>
    <dgm:cxn modelId="{3098D63F-D6C2-4099-97EA-EC0BF0C6BE05}" type="presOf" srcId="{30EA214A-2566-4291-95F1-6A8C7B313E1C}" destId="{F329FCAB-33A0-4F49-ADDB-AE1F0DAB6EDE}" srcOrd="0" destOrd="0" presId="urn:microsoft.com/office/officeart/2005/8/layout/lProcess2"/>
    <dgm:cxn modelId="{AD559740-CFC3-4C8C-B8AA-7C22B9E9EEA8}" type="presOf" srcId="{961664CA-9EE3-4500-915C-48004F2F9439}" destId="{8E0FA12C-3D2E-4908-B737-E25D7B75A54F}" srcOrd="0" destOrd="0" presId="urn:microsoft.com/office/officeart/2005/8/layout/lProcess2"/>
    <dgm:cxn modelId="{D5173A5D-EEDC-426D-8AC5-9A9B6AE1549D}" type="presOf" srcId="{A2B27F06-7990-4847-B2D3-A7835EAABB59}" destId="{5AEE2626-A5DA-4DDD-936E-2099169D3092}" srcOrd="0" destOrd="0" presId="urn:microsoft.com/office/officeart/2005/8/layout/lProcess2"/>
    <dgm:cxn modelId="{350E0C60-DA9E-43C6-A603-5D350387266E}" type="presOf" srcId="{CB3799B1-DB2D-41F6-8A58-FE281C2DBFB4}" destId="{4D527F45-7BDC-4ACD-BA65-CC82F0745FCD}" srcOrd="1" destOrd="0" presId="urn:microsoft.com/office/officeart/2005/8/layout/lProcess2"/>
    <dgm:cxn modelId="{27E20567-31D2-4D4B-AC74-67C47E66495D}" type="presOf" srcId="{0206E8E9-4A3E-436A-B5A2-75920734E904}" destId="{C36C2E71-ECE6-4F74-AF1E-ECB591E1339F}" srcOrd="0" destOrd="0" presId="urn:microsoft.com/office/officeart/2005/8/layout/lProcess2"/>
    <dgm:cxn modelId="{3B491E47-4EFA-4407-B147-FE0D46EA35BB}" type="presOf" srcId="{D32EF9C3-102C-4E8E-9E0B-9FEE00C3D34B}" destId="{90CF2810-C9B6-4B20-9A80-5A975893A86A}" srcOrd="0" destOrd="0" presId="urn:microsoft.com/office/officeart/2005/8/layout/lProcess2"/>
    <dgm:cxn modelId="{B77F3068-E3D8-4C8B-A059-49DC09302301}" srcId="{128EAA05-F878-459D-ACC6-466C96196C21}" destId="{B0080B23-EB27-4D6C-8FAE-4814E1786B4B}" srcOrd="1" destOrd="0" parTransId="{C6BD9E0A-745D-4E94-852E-3C5A82646670}" sibTransId="{8A6C29A5-56D9-4E19-82E5-13E5069DDF2C}"/>
    <dgm:cxn modelId="{F22AFD4D-FBA8-482A-AE36-17FEB86B579B}" type="presOf" srcId="{7BFA8BAE-4AF7-4FE1-A24A-0D978F1A287A}" destId="{0BE028CB-8D26-498A-A8AB-EF85FD515FFF}" srcOrd="0" destOrd="0" presId="urn:microsoft.com/office/officeart/2005/8/layout/lProcess2"/>
    <dgm:cxn modelId="{39B50270-0744-4F57-9AF9-C9219B0B5189}" type="presOf" srcId="{E3D39A21-EB00-4551-B19F-533909D82AFC}" destId="{1D8EEE6A-8291-4804-B623-CE7F72BDC8EE}" srcOrd="0" destOrd="0" presId="urn:microsoft.com/office/officeart/2005/8/layout/lProcess2"/>
    <dgm:cxn modelId="{2259D972-5E57-4D75-BDBD-756293B75C92}" srcId="{04B65C1D-C0E2-4E4B-9893-06423EB12661}" destId="{D32EF9C3-102C-4E8E-9E0B-9FEE00C3D34B}" srcOrd="2" destOrd="0" parTransId="{870CD382-D552-4EA4-AC74-0F116FDFDBA0}" sibTransId="{842592C2-BA66-4668-8F8C-E98D8577FF10}"/>
    <dgm:cxn modelId="{75C62557-A72D-45E6-B6B8-094F08ED4DAB}" type="presOf" srcId="{D8163A08-2A06-4B72-8890-C789D2AE47CF}" destId="{696092AD-C0D9-426D-B275-7A3A3B9B266B}" srcOrd="0" destOrd="0" presId="urn:microsoft.com/office/officeart/2005/8/layout/lProcess2"/>
    <dgm:cxn modelId="{C3FFF67A-B9FD-49FD-9DA3-7B701BE264EF}" type="presOf" srcId="{46EDE38E-AC26-4EDA-A408-E9810CA5FD69}" destId="{1FEAF022-6019-48E4-A78B-F0452FABB4E4}" srcOrd="0" destOrd="0" presId="urn:microsoft.com/office/officeart/2005/8/layout/lProcess2"/>
    <dgm:cxn modelId="{325BC47D-C6D7-4DBC-ADE6-818ADE5F3139}" srcId="{04B65C1D-C0E2-4E4B-9893-06423EB12661}" destId="{4ED1F8F0-3992-465E-AA4F-67583CA08A8B}" srcOrd="1" destOrd="0" parTransId="{FB4D0B76-83F3-4C0A-9A8C-E4FDD6E6C2C1}" sibTransId="{FC06E8F8-03D8-4A52-AD62-CE69CA926D47}"/>
    <dgm:cxn modelId="{4CFA8981-5B6C-438C-B30D-A523BAC8E162}" srcId="{04B65C1D-C0E2-4E4B-9893-06423EB12661}" destId="{30EA214A-2566-4291-95F1-6A8C7B313E1C}" srcOrd="3" destOrd="0" parTransId="{6D63F7DF-D9ED-44D2-8523-5AE254C13145}" sibTransId="{AF2772EC-18D3-4C1E-B71F-383471853638}"/>
    <dgm:cxn modelId="{6C813F85-1765-4841-860F-1772A7A053BF}" type="presOf" srcId="{04B65C1D-C0E2-4E4B-9893-06423EB12661}" destId="{68328FE9-4212-4AED-B9DD-38309A7A7EE9}" srcOrd="0" destOrd="0" presId="urn:microsoft.com/office/officeart/2005/8/layout/lProcess2"/>
    <dgm:cxn modelId="{A831D185-F4E2-4133-916C-E8F69ACDC272}" type="presOf" srcId="{666C9090-FC95-4064-928C-EF299030EFB2}" destId="{66DBF216-0C47-40AA-8D6F-485EC872CCB8}" srcOrd="0" destOrd="0" presId="urn:microsoft.com/office/officeart/2005/8/layout/lProcess2"/>
    <dgm:cxn modelId="{41A39F8A-5422-4E4A-98AC-9AB6B0CCF29A}" type="presOf" srcId="{B4A2DEB0-87A8-4F4A-9DFE-716A5F17BAB5}" destId="{55A715E6-ECC9-4BE5-8F6B-90138493D8FB}" srcOrd="0" destOrd="0" presId="urn:microsoft.com/office/officeart/2005/8/layout/lProcess2"/>
    <dgm:cxn modelId="{7382F48D-7AEB-4344-B8B5-F54BB41A396C}" srcId="{CB3799B1-DB2D-41F6-8A58-FE281C2DBFB4}" destId="{6D2CD560-90BC-4FF3-BB16-6849071595D6}" srcOrd="2" destOrd="0" parTransId="{C48DEFB2-775A-459B-A1AA-E682B7963592}" sibTransId="{FDB53913-78F4-44F2-8F45-FB1EF150771D}"/>
    <dgm:cxn modelId="{C24C7C90-961A-43F1-A11C-15E52869095C}" srcId="{CB3799B1-DB2D-41F6-8A58-FE281C2DBFB4}" destId="{D8163A08-2A06-4B72-8890-C789D2AE47CF}" srcOrd="5" destOrd="0" parTransId="{9CDCC81A-FC68-4032-BA65-7C65A781161D}" sibTransId="{7288C861-46AD-42E2-89B0-050744436CA7}"/>
    <dgm:cxn modelId="{0DD06498-F997-4677-92EA-7B9ED4626D2D}" srcId="{128EAA05-F878-459D-ACC6-466C96196C21}" destId="{CB3799B1-DB2D-41F6-8A58-FE281C2DBFB4}" srcOrd="3" destOrd="0" parTransId="{4506C16A-7243-4D64-837C-53CB874DDC74}" sibTransId="{2FFBCA3D-6829-4BA7-A3EC-BDBC9AF0093E}"/>
    <dgm:cxn modelId="{11A25898-3A5A-42D0-89B5-07C0CE71744A}" srcId="{2D8E9E41-7F39-42EB-9C49-C7E8913FD61D}" destId="{7783ECC2-D82D-475D-932B-9DDD4077EED1}" srcOrd="2" destOrd="0" parTransId="{78B84D28-D0BD-471C-9CC5-76836D22570D}" sibTransId="{B1EAF40B-2C54-4A53-828D-4145C69297F7}"/>
    <dgm:cxn modelId="{88CEFC9A-7AAC-4C09-A586-D21E97BF4621}" type="presOf" srcId="{2D8E9E41-7F39-42EB-9C49-C7E8913FD61D}" destId="{97C2D79F-026F-4878-A837-0287432255D9}" srcOrd="1" destOrd="0" presId="urn:microsoft.com/office/officeart/2005/8/layout/lProcess2"/>
    <dgm:cxn modelId="{C76D6D9D-5D11-4188-8736-C18AE1B291E1}" srcId="{128EAA05-F878-459D-ACC6-466C96196C21}" destId="{B4A2DEB0-87A8-4F4A-9DFE-716A5F17BAB5}" srcOrd="0" destOrd="0" parTransId="{5B1FC944-BE40-4C69-9EC8-98BA1FE592F5}" sibTransId="{540DEE69-15CE-432F-829C-9781A3688A73}"/>
    <dgm:cxn modelId="{5DA18D9F-CE95-439D-9A44-A1517C8B829C}" type="presOf" srcId="{CB3799B1-DB2D-41F6-8A58-FE281C2DBFB4}" destId="{C76F4D18-D6BA-4551-8553-9E8B192F84D5}" srcOrd="0" destOrd="0" presId="urn:microsoft.com/office/officeart/2005/8/layout/lProcess2"/>
    <dgm:cxn modelId="{50FFC7A3-997A-4929-A605-E293CFB8CE95}" srcId="{B0080B23-EB27-4D6C-8FAE-4814E1786B4B}" destId="{F77A0CF6-2177-413C-8310-CD4C3C5B85BC}" srcOrd="1" destOrd="0" parTransId="{B19F84A5-31AC-4EB1-9C0B-0B7C07F3CEF6}" sibTransId="{CA3A9E22-3F66-40C5-8B2E-5A5B5681B632}"/>
    <dgm:cxn modelId="{5902FFA5-83D7-48B3-B62A-BF6EE9213DDF}" srcId="{128EAA05-F878-459D-ACC6-466C96196C21}" destId="{04B65C1D-C0E2-4E4B-9893-06423EB12661}" srcOrd="2" destOrd="0" parTransId="{279A01FE-A72B-489B-8743-6DAE5E6CE3D5}" sibTransId="{DDBEAC39-835E-488A-866E-6CB2A0CC7FA0}"/>
    <dgm:cxn modelId="{35B342AE-B7E6-46E3-83A4-7A9732C80C9B}" srcId="{2D8E9E41-7F39-42EB-9C49-C7E8913FD61D}" destId="{46EDE38E-AC26-4EDA-A408-E9810CA5FD69}" srcOrd="1" destOrd="0" parTransId="{5DC1DE10-9DE0-4D21-93EE-F4E3A365EF42}" sibTransId="{59090008-BF47-437F-9319-BEC017EB61ED}"/>
    <dgm:cxn modelId="{71CAC9B3-3657-4E99-A2AC-0F550F9A5AD4}" srcId="{CB3799B1-DB2D-41F6-8A58-FE281C2DBFB4}" destId="{7BFA8BAE-4AF7-4FE1-A24A-0D978F1A287A}" srcOrd="0" destOrd="0" parTransId="{04CF50A5-227D-42B3-A6C9-4C9BF7886F14}" sibTransId="{60B8209E-1A4F-44C6-9997-29F2B3439417}"/>
    <dgm:cxn modelId="{FD3D91B4-E800-49A4-BE8D-8D47F9FBD1EF}" type="presOf" srcId="{93CA109F-A5C6-42BB-806E-5A3A6F84ABDE}" destId="{DFBED29F-F2F5-4A71-B1F9-74B4103416B2}" srcOrd="0" destOrd="0" presId="urn:microsoft.com/office/officeart/2005/8/layout/lProcess2"/>
    <dgm:cxn modelId="{9E9967B5-9D72-4AC0-90D4-388F095F1B56}" srcId="{B4A2DEB0-87A8-4F4A-9DFE-716A5F17BAB5}" destId="{0206E8E9-4A3E-436A-B5A2-75920734E904}" srcOrd="0" destOrd="0" parTransId="{A1B341C7-E9AB-426B-BB30-16327E46572D}" sibTransId="{3FF34264-17B4-4092-B77F-6416FA9E6A99}"/>
    <dgm:cxn modelId="{83442BB7-BCBA-4FD0-90D0-CA576B9D668F}" type="presOf" srcId="{F77A0CF6-2177-413C-8310-CD4C3C5B85BC}" destId="{531AD38F-B7A4-428C-9FB4-863760FD5139}" srcOrd="0" destOrd="0" presId="urn:microsoft.com/office/officeart/2005/8/layout/lProcess2"/>
    <dgm:cxn modelId="{696FABB9-2837-459D-8DDE-7D42206B8019}" srcId="{B0080B23-EB27-4D6C-8FAE-4814E1786B4B}" destId="{B066E06B-8B27-44D1-AE4F-B9D95B236523}" srcOrd="3" destOrd="0" parTransId="{780206C1-072F-4E22-8386-F37E9F4451B8}" sibTransId="{9BA5022E-2E8D-4DDB-B912-1A6F78576674}"/>
    <dgm:cxn modelId="{28B263BB-20BE-4D10-BC6B-B73D2B11E4F5}" type="presOf" srcId="{B4A2DEB0-87A8-4F4A-9DFE-716A5F17BAB5}" destId="{76598B9C-1E93-4268-A5AE-501F55C3BEF0}" srcOrd="1" destOrd="0" presId="urn:microsoft.com/office/officeart/2005/8/layout/lProcess2"/>
    <dgm:cxn modelId="{9DA7D8C3-AD15-4462-8178-35D4A6A6F859}" srcId="{128EAA05-F878-459D-ACC6-466C96196C21}" destId="{2D8E9E41-7F39-42EB-9C49-C7E8913FD61D}" srcOrd="4" destOrd="0" parTransId="{2CD4CEEA-31E2-467D-9CFF-EE0B29797906}" sibTransId="{7246D856-456E-4163-A449-DEAAE61AFF11}"/>
    <dgm:cxn modelId="{642EDEC3-C883-4994-9ACE-FA5A729D7AFE}" srcId="{2D8E9E41-7F39-42EB-9C49-C7E8913FD61D}" destId="{37697B4B-F31D-497A-9EE2-75448E590503}" srcOrd="0" destOrd="0" parTransId="{45AC5562-CFA7-48B4-94A1-02D8DDC8FEA8}" sibTransId="{FC6C90E0-18CA-496E-944A-C50DB5E09BE4}"/>
    <dgm:cxn modelId="{E021AED5-06DD-4562-B807-C553C6397771}" type="presOf" srcId="{128EAA05-F878-459D-ACC6-466C96196C21}" destId="{98D976DC-51C2-484B-A2FA-ADCE4C1173E3}" srcOrd="0" destOrd="0" presId="urn:microsoft.com/office/officeart/2005/8/layout/lProcess2"/>
    <dgm:cxn modelId="{DF6CFFDF-6A9A-461C-95DF-35CCE3478CA4}" type="presOf" srcId="{2D8E9E41-7F39-42EB-9C49-C7E8913FD61D}" destId="{0491991E-A6B2-4D42-8555-9552D1B6EBEA}" srcOrd="0" destOrd="0" presId="urn:microsoft.com/office/officeart/2005/8/layout/lProcess2"/>
    <dgm:cxn modelId="{5CFEF7F2-8CE0-4A77-BBCA-C172537FA469}" type="presOf" srcId="{37697B4B-F31D-497A-9EE2-75448E590503}" destId="{7FC6EEF9-81D6-45D6-9F74-BA3ABB0F1BF4}" srcOrd="0" destOrd="0" presId="urn:microsoft.com/office/officeart/2005/8/layout/lProcess2"/>
    <dgm:cxn modelId="{A3195EF4-2C7C-4272-BA41-9CC4F8C43683}" type="presOf" srcId="{7783ECC2-D82D-475D-932B-9DDD4077EED1}" destId="{E3B7C0B5-BACB-4C16-800F-40278CAF276F}" srcOrd="0" destOrd="0" presId="urn:microsoft.com/office/officeart/2005/8/layout/lProcess2"/>
    <dgm:cxn modelId="{EC70C7F6-7DF2-450C-B488-78B92F0DE2C0}" srcId="{CB3799B1-DB2D-41F6-8A58-FE281C2DBFB4}" destId="{46A7A445-FB2F-4F8A-B1A5-FE07C06AA6BC}" srcOrd="4" destOrd="0" parTransId="{357E32B4-AF1F-4892-AC76-942EFAB546B5}" sibTransId="{F3E67D42-6192-4A49-A9D2-3AB01BD74B58}"/>
    <dgm:cxn modelId="{FA7A51F7-715C-4771-BE64-451140D0BA4A}" type="presOf" srcId="{4ED1F8F0-3992-465E-AA4F-67583CA08A8B}" destId="{A7E74644-BD2D-44BE-819A-0972E06EAFD5}" srcOrd="0" destOrd="0" presId="urn:microsoft.com/office/officeart/2005/8/layout/lProcess2"/>
    <dgm:cxn modelId="{07BCDFF9-1271-4C7B-86CE-2261BEB4AB95}" type="presOf" srcId="{B0080B23-EB27-4D6C-8FAE-4814E1786B4B}" destId="{45DB9FD2-71AC-4ECB-BC4A-1ED6BB7D9253}" srcOrd="0" destOrd="0" presId="urn:microsoft.com/office/officeart/2005/8/layout/lProcess2"/>
    <dgm:cxn modelId="{DA439FFB-9CEB-40D0-8D21-C676E7B76219}" type="presOf" srcId="{46A7A445-FB2F-4F8A-B1A5-FE07C06AA6BC}" destId="{6E7CEFD2-1BC6-4013-9200-EAB3294B9A5D}" srcOrd="0" destOrd="0" presId="urn:microsoft.com/office/officeart/2005/8/layout/lProcess2"/>
    <dgm:cxn modelId="{D6E90FFD-E6E0-41AA-9693-052E1E69FBCD}" srcId="{04B65C1D-C0E2-4E4B-9893-06423EB12661}" destId="{A2B27F06-7990-4847-B2D3-A7835EAABB59}" srcOrd="0" destOrd="0" parTransId="{9B97A74E-6905-43E8-BFA2-FC5C10044ACA}" sibTransId="{77EC033B-CFEE-4664-A288-3BFFEA261938}"/>
    <dgm:cxn modelId="{17EB8A9A-EF71-4FE1-84E1-F8C7E131A960}" type="presParOf" srcId="{98D976DC-51C2-484B-A2FA-ADCE4C1173E3}" destId="{279ED8B3-EF34-4C37-BCAA-41A9F7D517E8}" srcOrd="0" destOrd="0" presId="urn:microsoft.com/office/officeart/2005/8/layout/lProcess2"/>
    <dgm:cxn modelId="{8DA55989-21C6-498D-BC44-1056B191920A}" type="presParOf" srcId="{279ED8B3-EF34-4C37-BCAA-41A9F7D517E8}" destId="{55A715E6-ECC9-4BE5-8F6B-90138493D8FB}" srcOrd="0" destOrd="0" presId="urn:microsoft.com/office/officeart/2005/8/layout/lProcess2"/>
    <dgm:cxn modelId="{C691D7E7-E83A-4F44-A458-41C80EF85ADC}" type="presParOf" srcId="{279ED8B3-EF34-4C37-BCAA-41A9F7D517E8}" destId="{76598B9C-1E93-4268-A5AE-501F55C3BEF0}" srcOrd="1" destOrd="0" presId="urn:microsoft.com/office/officeart/2005/8/layout/lProcess2"/>
    <dgm:cxn modelId="{FE2ECA95-80F1-4673-846C-2A53DA9CB6D6}" type="presParOf" srcId="{279ED8B3-EF34-4C37-BCAA-41A9F7D517E8}" destId="{F0290436-73E3-4D05-94DB-2634B843DB7A}" srcOrd="2" destOrd="0" presId="urn:microsoft.com/office/officeart/2005/8/layout/lProcess2"/>
    <dgm:cxn modelId="{8E561C8B-B859-48F5-90B5-E4947FE9192B}" type="presParOf" srcId="{F0290436-73E3-4D05-94DB-2634B843DB7A}" destId="{68AEA8AD-A028-4BFA-A49B-D92E52535938}" srcOrd="0" destOrd="0" presId="urn:microsoft.com/office/officeart/2005/8/layout/lProcess2"/>
    <dgm:cxn modelId="{9FA41808-D305-4568-BB3A-FFA7A4952E4B}" type="presParOf" srcId="{68AEA8AD-A028-4BFA-A49B-D92E52535938}" destId="{C36C2E71-ECE6-4F74-AF1E-ECB591E1339F}" srcOrd="0" destOrd="0" presId="urn:microsoft.com/office/officeart/2005/8/layout/lProcess2"/>
    <dgm:cxn modelId="{C64558C1-A9F3-4081-903B-F309C5524831}" type="presParOf" srcId="{68AEA8AD-A028-4BFA-A49B-D92E52535938}" destId="{92D90039-2B29-4A85-9344-7AE21B24B3A0}" srcOrd="1" destOrd="0" presId="urn:microsoft.com/office/officeart/2005/8/layout/lProcess2"/>
    <dgm:cxn modelId="{78B64AC7-7622-4F57-A8F9-86DE61FDEB8A}" type="presParOf" srcId="{68AEA8AD-A028-4BFA-A49B-D92E52535938}" destId="{66DBF216-0C47-40AA-8D6F-485EC872CCB8}" srcOrd="2" destOrd="0" presId="urn:microsoft.com/office/officeart/2005/8/layout/lProcess2"/>
    <dgm:cxn modelId="{3C73B92D-CC17-4AA9-AD6F-B8E105976058}" type="presParOf" srcId="{68AEA8AD-A028-4BFA-A49B-D92E52535938}" destId="{78A9AC72-5C3C-49B5-8815-63F3EB22441F}" srcOrd="3" destOrd="0" presId="urn:microsoft.com/office/officeart/2005/8/layout/lProcess2"/>
    <dgm:cxn modelId="{E5A0A983-424D-4A58-8936-E47C4C36496A}" type="presParOf" srcId="{68AEA8AD-A028-4BFA-A49B-D92E52535938}" destId="{8E0FA12C-3D2E-4908-B737-E25D7B75A54F}" srcOrd="4" destOrd="0" presId="urn:microsoft.com/office/officeart/2005/8/layout/lProcess2"/>
    <dgm:cxn modelId="{0A21CEE4-F154-43FB-ACF3-AF5EF8812479}" type="presParOf" srcId="{68AEA8AD-A028-4BFA-A49B-D92E52535938}" destId="{5F90001C-9192-4126-AA65-04198727286E}" srcOrd="5" destOrd="0" presId="urn:microsoft.com/office/officeart/2005/8/layout/lProcess2"/>
    <dgm:cxn modelId="{5403CAE5-4B77-49C2-A157-847265462360}" type="presParOf" srcId="{68AEA8AD-A028-4BFA-A49B-D92E52535938}" destId="{DFBED29F-F2F5-4A71-B1F9-74B4103416B2}" srcOrd="6" destOrd="0" presId="urn:microsoft.com/office/officeart/2005/8/layout/lProcess2"/>
    <dgm:cxn modelId="{4C18A9F5-B30C-4816-A2A2-748196D5C66E}" type="presParOf" srcId="{98D976DC-51C2-484B-A2FA-ADCE4C1173E3}" destId="{DC50A046-219F-4328-A31B-663F70A43410}" srcOrd="1" destOrd="0" presId="urn:microsoft.com/office/officeart/2005/8/layout/lProcess2"/>
    <dgm:cxn modelId="{DC05DFCF-3428-43AA-938F-663F633D2C0F}" type="presParOf" srcId="{98D976DC-51C2-484B-A2FA-ADCE4C1173E3}" destId="{7724D1CB-7D43-495A-81A0-B30440A60BC0}" srcOrd="2" destOrd="0" presId="urn:microsoft.com/office/officeart/2005/8/layout/lProcess2"/>
    <dgm:cxn modelId="{EC3B6F5B-95CC-4D2F-9080-9AC8CF51A79E}" type="presParOf" srcId="{7724D1CB-7D43-495A-81A0-B30440A60BC0}" destId="{45DB9FD2-71AC-4ECB-BC4A-1ED6BB7D9253}" srcOrd="0" destOrd="0" presId="urn:microsoft.com/office/officeart/2005/8/layout/lProcess2"/>
    <dgm:cxn modelId="{17CF013B-AAF9-434D-9CA7-D048699F5790}" type="presParOf" srcId="{7724D1CB-7D43-495A-81A0-B30440A60BC0}" destId="{CAC9E1AA-C7B1-410E-B113-9208CD809A95}" srcOrd="1" destOrd="0" presId="urn:microsoft.com/office/officeart/2005/8/layout/lProcess2"/>
    <dgm:cxn modelId="{D4499EA9-02A4-4320-A886-C9917C5E36C3}" type="presParOf" srcId="{7724D1CB-7D43-495A-81A0-B30440A60BC0}" destId="{969C1426-6470-426B-A772-394FAE2FD940}" srcOrd="2" destOrd="0" presId="urn:microsoft.com/office/officeart/2005/8/layout/lProcess2"/>
    <dgm:cxn modelId="{014B6E07-52C0-4E60-BB88-03CAE756BF8D}" type="presParOf" srcId="{969C1426-6470-426B-A772-394FAE2FD940}" destId="{57CCBA98-196C-4442-9BBC-897A65366A0D}" srcOrd="0" destOrd="0" presId="urn:microsoft.com/office/officeart/2005/8/layout/lProcess2"/>
    <dgm:cxn modelId="{4C1BC259-0C82-49DE-A49A-A02E3137739D}" type="presParOf" srcId="{57CCBA98-196C-4442-9BBC-897A65366A0D}" destId="{585D61D6-402B-4B63-82E7-EE3B1A635FAD}" srcOrd="0" destOrd="0" presId="urn:microsoft.com/office/officeart/2005/8/layout/lProcess2"/>
    <dgm:cxn modelId="{F49DD302-99BE-4A88-88CD-AC1ACAA67E89}" type="presParOf" srcId="{57CCBA98-196C-4442-9BBC-897A65366A0D}" destId="{A6347627-8516-4368-B310-8A34E54DE54C}" srcOrd="1" destOrd="0" presId="urn:microsoft.com/office/officeart/2005/8/layout/lProcess2"/>
    <dgm:cxn modelId="{F9061FC9-6961-4B66-9EA7-06580EA84547}" type="presParOf" srcId="{57CCBA98-196C-4442-9BBC-897A65366A0D}" destId="{531AD38F-B7A4-428C-9FB4-863760FD5139}" srcOrd="2" destOrd="0" presId="urn:microsoft.com/office/officeart/2005/8/layout/lProcess2"/>
    <dgm:cxn modelId="{DE4AB250-ED4F-4DE6-A573-B22149F99074}" type="presParOf" srcId="{57CCBA98-196C-4442-9BBC-897A65366A0D}" destId="{15E444F7-481D-4CE5-BAE7-144C7EF76C65}" srcOrd="3" destOrd="0" presId="urn:microsoft.com/office/officeart/2005/8/layout/lProcess2"/>
    <dgm:cxn modelId="{A1464C8D-4C22-49F1-87FB-4EAF2CA7859B}" type="presParOf" srcId="{57CCBA98-196C-4442-9BBC-897A65366A0D}" destId="{125B2C85-5855-4353-9A21-9FC202FD206B}" srcOrd="4" destOrd="0" presId="urn:microsoft.com/office/officeart/2005/8/layout/lProcess2"/>
    <dgm:cxn modelId="{66DA0496-B586-4C62-9B16-94337778D5E3}" type="presParOf" srcId="{57CCBA98-196C-4442-9BBC-897A65366A0D}" destId="{0877FFDA-1482-4C49-ABE2-CADB4DEA597F}" srcOrd="5" destOrd="0" presId="urn:microsoft.com/office/officeart/2005/8/layout/lProcess2"/>
    <dgm:cxn modelId="{92371D7B-67C8-474C-8E83-CAADE2579F62}" type="presParOf" srcId="{57CCBA98-196C-4442-9BBC-897A65366A0D}" destId="{8E3B8CA1-6E33-4974-879D-643412A644F5}" srcOrd="6" destOrd="0" presId="urn:microsoft.com/office/officeart/2005/8/layout/lProcess2"/>
    <dgm:cxn modelId="{D19BEF5C-FA3C-4342-8E4F-FAA7DDAFD12C}" type="presParOf" srcId="{98D976DC-51C2-484B-A2FA-ADCE4C1173E3}" destId="{3A827951-42EE-418E-828A-84DD23091578}" srcOrd="3" destOrd="0" presId="urn:microsoft.com/office/officeart/2005/8/layout/lProcess2"/>
    <dgm:cxn modelId="{BE2C2A9C-60B5-4B7F-ACC0-8E550B758D9E}" type="presParOf" srcId="{98D976DC-51C2-484B-A2FA-ADCE4C1173E3}" destId="{DD2BAB32-097F-40D8-886D-106B3BDB09E9}" srcOrd="4" destOrd="0" presId="urn:microsoft.com/office/officeart/2005/8/layout/lProcess2"/>
    <dgm:cxn modelId="{8D272646-382D-4A7F-8008-FFE966F90762}" type="presParOf" srcId="{DD2BAB32-097F-40D8-886D-106B3BDB09E9}" destId="{68328FE9-4212-4AED-B9DD-38309A7A7EE9}" srcOrd="0" destOrd="0" presId="urn:microsoft.com/office/officeart/2005/8/layout/lProcess2"/>
    <dgm:cxn modelId="{67CF001D-E390-4C3D-91D6-525094E0328B}" type="presParOf" srcId="{DD2BAB32-097F-40D8-886D-106B3BDB09E9}" destId="{CB77D15B-2E12-4A6F-B589-E5CB8C1947DD}" srcOrd="1" destOrd="0" presId="urn:microsoft.com/office/officeart/2005/8/layout/lProcess2"/>
    <dgm:cxn modelId="{14C78C22-8465-4797-AB62-5F4FE18D9224}" type="presParOf" srcId="{DD2BAB32-097F-40D8-886D-106B3BDB09E9}" destId="{3B51981B-45E9-4F9E-AE4C-F9B0EC028790}" srcOrd="2" destOrd="0" presId="urn:microsoft.com/office/officeart/2005/8/layout/lProcess2"/>
    <dgm:cxn modelId="{25D899CF-F548-4296-B6C8-11CB41C1B9DF}" type="presParOf" srcId="{3B51981B-45E9-4F9E-AE4C-F9B0EC028790}" destId="{D318F504-0C1D-4927-A01E-B9EAC157B86E}" srcOrd="0" destOrd="0" presId="urn:microsoft.com/office/officeart/2005/8/layout/lProcess2"/>
    <dgm:cxn modelId="{6E2A1420-8648-4115-A5D2-3EC0F2E0D5DA}" type="presParOf" srcId="{D318F504-0C1D-4927-A01E-B9EAC157B86E}" destId="{5AEE2626-A5DA-4DDD-936E-2099169D3092}" srcOrd="0" destOrd="0" presId="urn:microsoft.com/office/officeart/2005/8/layout/lProcess2"/>
    <dgm:cxn modelId="{8EF8EB51-EA6D-4EBE-91E5-DA4106FFC750}" type="presParOf" srcId="{D318F504-0C1D-4927-A01E-B9EAC157B86E}" destId="{C76CEA7C-A359-46BE-BC33-75616D317B1C}" srcOrd="1" destOrd="0" presId="urn:microsoft.com/office/officeart/2005/8/layout/lProcess2"/>
    <dgm:cxn modelId="{9FA7E130-C1AB-430D-9646-C361E9A87993}" type="presParOf" srcId="{D318F504-0C1D-4927-A01E-B9EAC157B86E}" destId="{A7E74644-BD2D-44BE-819A-0972E06EAFD5}" srcOrd="2" destOrd="0" presId="urn:microsoft.com/office/officeart/2005/8/layout/lProcess2"/>
    <dgm:cxn modelId="{D79B2D07-944C-42A0-AEAC-8C5CB5358279}" type="presParOf" srcId="{D318F504-0C1D-4927-A01E-B9EAC157B86E}" destId="{500D9D99-77B1-4776-89D2-0A8D4587F434}" srcOrd="3" destOrd="0" presId="urn:microsoft.com/office/officeart/2005/8/layout/lProcess2"/>
    <dgm:cxn modelId="{B4AFF78B-5E07-4EE8-A3ED-74B393C7E098}" type="presParOf" srcId="{D318F504-0C1D-4927-A01E-B9EAC157B86E}" destId="{90CF2810-C9B6-4B20-9A80-5A975893A86A}" srcOrd="4" destOrd="0" presId="urn:microsoft.com/office/officeart/2005/8/layout/lProcess2"/>
    <dgm:cxn modelId="{094B1267-1316-4D64-8800-1AD212303ACB}" type="presParOf" srcId="{D318F504-0C1D-4927-A01E-B9EAC157B86E}" destId="{65961FB8-243A-488D-A250-42A428CD9CD5}" srcOrd="5" destOrd="0" presId="urn:microsoft.com/office/officeart/2005/8/layout/lProcess2"/>
    <dgm:cxn modelId="{E52CDD7B-9731-497A-B945-745B44CD9C8B}" type="presParOf" srcId="{D318F504-0C1D-4927-A01E-B9EAC157B86E}" destId="{F329FCAB-33A0-4F49-ADDB-AE1F0DAB6EDE}" srcOrd="6" destOrd="0" presId="urn:microsoft.com/office/officeart/2005/8/layout/lProcess2"/>
    <dgm:cxn modelId="{7ED63FA7-3BFB-4A0B-BAA0-6D1D55133DC3}" type="presParOf" srcId="{D318F504-0C1D-4927-A01E-B9EAC157B86E}" destId="{3A46CA4E-FB42-4CFC-BD97-896BF66C1CC6}" srcOrd="7" destOrd="0" presId="urn:microsoft.com/office/officeart/2005/8/layout/lProcess2"/>
    <dgm:cxn modelId="{11BF576C-C71E-4FC6-A89F-01ADEFC07ED6}" type="presParOf" srcId="{D318F504-0C1D-4927-A01E-B9EAC157B86E}" destId="{575BDFC4-2BED-4E25-9974-BC0B8588FABD}" srcOrd="8" destOrd="0" presId="urn:microsoft.com/office/officeart/2005/8/layout/lProcess2"/>
    <dgm:cxn modelId="{A79837B4-41C1-4A42-ADCF-72B55180943D}" type="presParOf" srcId="{98D976DC-51C2-484B-A2FA-ADCE4C1173E3}" destId="{EF5BE850-10F2-434C-B77F-83B2072E9D84}" srcOrd="5" destOrd="0" presId="urn:microsoft.com/office/officeart/2005/8/layout/lProcess2"/>
    <dgm:cxn modelId="{3EB6FD57-73C7-46A5-8BFF-A02502709BA8}" type="presParOf" srcId="{98D976DC-51C2-484B-A2FA-ADCE4C1173E3}" destId="{5F903BB1-BE44-4845-B302-10420389695C}" srcOrd="6" destOrd="0" presId="urn:microsoft.com/office/officeart/2005/8/layout/lProcess2"/>
    <dgm:cxn modelId="{BDD8FBDE-B4F4-41FD-83D6-06A1D83E20C3}" type="presParOf" srcId="{5F903BB1-BE44-4845-B302-10420389695C}" destId="{C76F4D18-D6BA-4551-8553-9E8B192F84D5}" srcOrd="0" destOrd="0" presId="urn:microsoft.com/office/officeart/2005/8/layout/lProcess2"/>
    <dgm:cxn modelId="{3CE29248-E6F2-4167-A6BB-2B4F253A3702}" type="presParOf" srcId="{5F903BB1-BE44-4845-B302-10420389695C}" destId="{4D527F45-7BDC-4ACD-BA65-CC82F0745FCD}" srcOrd="1" destOrd="0" presId="urn:microsoft.com/office/officeart/2005/8/layout/lProcess2"/>
    <dgm:cxn modelId="{A9EA0BFB-92CB-4E69-941E-BD0BE36C1BFC}" type="presParOf" srcId="{5F903BB1-BE44-4845-B302-10420389695C}" destId="{0FF5D159-B24D-4702-AC2B-3146D9156B29}" srcOrd="2" destOrd="0" presId="urn:microsoft.com/office/officeart/2005/8/layout/lProcess2"/>
    <dgm:cxn modelId="{387FA1DA-06E1-437A-A74D-D43564938594}" type="presParOf" srcId="{0FF5D159-B24D-4702-AC2B-3146D9156B29}" destId="{B8D9701D-5ECD-48CB-83FF-01FE99DB7DA6}" srcOrd="0" destOrd="0" presId="urn:microsoft.com/office/officeart/2005/8/layout/lProcess2"/>
    <dgm:cxn modelId="{333850BC-8912-4BEA-BB47-CB7A4B4D5A87}" type="presParOf" srcId="{B8D9701D-5ECD-48CB-83FF-01FE99DB7DA6}" destId="{0BE028CB-8D26-498A-A8AB-EF85FD515FFF}" srcOrd="0" destOrd="0" presId="urn:microsoft.com/office/officeart/2005/8/layout/lProcess2"/>
    <dgm:cxn modelId="{7DB1511C-F4CE-4653-A0E0-90448AA1EE00}" type="presParOf" srcId="{B8D9701D-5ECD-48CB-83FF-01FE99DB7DA6}" destId="{D274B2A5-B39F-4004-B0EC-601BDA0576C8}" srcOrd="1" destOrd="0" presId="urn:microsoft.com/office/officeart/2005/8/layout/lProcess2"/>
    <dgm:cxn modelId="{887982E5-854A-493B-A4BC-2CB55D1F1DDE}" type="presParOf" srcId="{B8D9701D-5ECD-48CB-83FF-01FE99DB7DA6}" destId="{1D8EEE6A-8291-4804-B623-CE7F72BDC8EE}" srcOrd="2" destOrd="0" presId="urn:microsoft.com/office/officeart/2005/8/layout/lProcess2"/>
    <dgm:cxn modelId="{C3D94391-0DEA-4DB6-A665-6B97A6FCFC08}" type="presParOf" srcId="{B8D9701D-5ECD-48CB-83FF-01FE99DB7DA6}" destId="{7407CEAF-AACA-4045-9A90-578312043B44}" srcOrd="3" destOrd="0" presId="urn:microsoft.com/office/officeart/2005/8/layout/lProcess2"/>
    <dgm:cxn modelId="{8D2BB97E-3E40-4DD4-9D79-9E47EE278D11}" type="presParOf" srcId="{B8D9701D-5ECD-48CB-83FF-01FE99DB7DA6}" destId="{6E5F4B80-54CB-469A-B24B-149589C6AB23}" srcOrd="4" destOrd="0" presId="urn:microsoft.com/office/officeart/2005/8/layout/lProcess2"/>
    <dgm:cxn modelId="{D463B27D-72CD-4B6F-9B60-7A2AEA4715F7}" type="presParOf" srcId="{B8D9701D-5ECD-48CB-83FF-01FE99DB7DA6}" destId="{8AB9CB18-ED2A-477A-AC89-305C1507B3C4}" srcOrd="5" destOrd="0" presId="urn:microsoft.com/office/officeart/2005/8/layout/lProcess2"/>
    <dgm:cxn modelId="{8E7721B3-20AA-4EBA-AB22-6A5E930D3182}" type="presParOf" srcId="{B8D9701D-5ECD-48CB-83FF-01FE99DB7DA6}" destId="{78A12416-5BDE-467D-876F-9633D969F946}" srcOrd="6" destOrd="0" presId="urn:microsoft.com/office/officeart/2005/8/layout/lProcess2"/>
    <dgm:cxn modelId="{B212D67A-146A-4CC8-91B3-28199C1667DA}" type="presParOf" srcId="{B8D9701D-5ECD-48CB-83FF-01FE99DB7DA6}" destId="{9D749F7A-88F7-424F-9463-B3BC46D61933}" srcOrd="7" destOrd="0" presId="urn:microsoft.com/office/officeart/2005/8/layout/lProcess2"/>
    <dgm:cxn modelId="{FA4DFF68-FB9C-4978-AE62-90D2868602A8}" type="presParOf" srcId="{B8D9701D-5ECD-48CB-83FF-01FE99DB7DA6}" destId="{6E7CEFD2-1BC6-4013-9200-EAB3294B9A5D}" srcOrd="8" destOrd="0" presId="urn:microsoft.com/office/officeart/2005/8/layout/lProcess2"/>
    <dgm:cxn modelId="{4185B09C-A094-4629-A979-4CC1506D63B7}" type="presParOf" srcId="{B8D9701D-5ECD-48CB-83FF-01FE99DB7DA6}" destId="{B5E6A19E-5C60-4F5E-B70E-B3643B918332}" srcOrd="9" destOrd="0" presId="urn:microsoft.com/office/officeart/2005/8/layout/lProcess2"/>
    <dgm:cxn modelId="{0A895C95-8392-4693-99F3-D2C2685B7958}" type="presParOf" srcId="{B8D9701D-5ECD-48CB-83FF-01FE99DB7DA6}" destId="{696092AD-C0D9-426D-B275-7A3A3B9B266B}" srcOrd="10" destOrd="0" presId="urn:microsoft.com/office/officeart/2005/8/layout/lProcess2"/>
    <dgm:cxn modelId="{B65B7FCA-382D-4F14-B1CC-4E304FBAE755}" type="presParOf" srcId="{98D976DC-51C2-484B-A2FA-ADCE4C1173E3}" destId="{FE672F44-C4BD-429D-B5CA-60907D301143}" srcOrd="7" destOrd="0" presId="urn:microsoft.com/office/officeart/2005/8/layout/lProcess2"/>
    <dgm:cxn modelId="{B078733E-08A3-4A74-AFD6-A550A9A7D6A0}" type="presParOf" srcId="{98D976DC-51C2-484B-A2FA-ADCE4C1173E3}" destId="{400FCD3C-FB78-43E7-BBDD-CA215DB8B804}" srcOrd="8" destOrd="0" presId="urn:microsoft.com/office/officeart/2005/8/layout/lProcess2"/>
    <dgm:cxn modelId="{3F47B829-3C9A-4D38-8372-96BB6E62F0C5}" type="presParOf" srcId="{400FCD3C-FB78-43E7-BBDD-CA215DB8B804}" destId="{0491991E-A6B2-4D42-8555-9552D1B6EBEA}" srcOrd="0" destOrd="0" presId="urn:microsoft.com/office/officeart/2005/8/layout/lProcess2"/>
    <dgm:cxn modelId="{C058043E-3BA6-48FF-BDDF-0C55D717463C}" type="presParOf" srcId="{400FCD3C-FB78-43E7-BBDD-CA215DB8B804}" destId="{97C2D79F-026F-4878-A837-0287432255D9}" srcOrd="1" destOrd="0" presId="urn:microsoft.com/office/officeart/2005/8/layout/lProcess2"/>
    <dgm:cxn modelId="{F31A8C1E-79BF-4435-B5C6-BF97CECBCFBB}" type="presParOf" srcId="{400FCD3C-FB78-43E7-BBDD-CA215DB8B804}" destId="{71D44369-7429-4B67-939D-A0EE51F9C584}" srcOrd="2" destOrd="0" presId="urn:microsoft.com/office/officeart/2005/8/layout/lProcess2"/>
    <dgm:cxn modelId="{56745C62-B2CA-4A6C-A87B-55A64EFC546F}" type="presParOf" srcId="{71D44369-7429-4B67-939D-A0EE51F9C584}" destId="{D26975FB-B2F5-4773-8D4A-F9A15AC55C3B}" srcOrd="0" destOrd="0" presId="urn:microsoft.com/office/officeart/2005/8/layout/lProcess2"/>
    <dgm:cxn modelId="{292358A4-258A-4EE4-8E00-4ECE267CC4D4}" type="presParOf" srcId="{D26975FB-B2F5-4773-8D4A-F9A15AC55C3B}" destId="{7FC6EEF9-81D6-45D6-9F74-BA3ABB0F1BF4}" srcOrd="0" destOrd="0" presId="urn:microsoft.com/office/officeart/2005/8/layout/lProcess2"/>
    <dgm:cxn modelId="{9EB225B3-F07F-464A-96B3-EE8428FC93CC}" type="presParOf" srcId="{D26975FB-B2F5-4773-8D4A-F9A15AC55C3B}" destId="{2F397E7C-9AAF-452E-AE83-E0E16E51A112}" srcOrd="1" destOrd="0" presId="urn:microsoft.com/office/officeart/2005/8/layout/lProcess2"/>
    <dgm:cxn modelId="{D4791EE0-31C0-4CE7-A05F-1A1ECC99D5DA}" type="presParOf" srcId="{D26975FB-B2F5-4773-8D4A-F9A15AC55C3B}" destId="{1FEAF022-6019-48E4-A78B-F0452FABB4E4}" srcOrd="2" destOrd="0" presId="urn:microsoft.com/office/officeart/2005/8/layout/lProcess2"/>
    <dgm:cxn modelId="{247F1B6F-EDC0-4107-9EAE-72B2A3DA8CEF}" type="presParOf" srcId="{D26975FB-B2F5-4773-8D4A-F9A15AC55C3B}" destId="{AC25D340-A3B5-4905-9CD3-F75731492826}" srcOrd="3" destOrd="0" presId="urn:microsoft.com/office/officeart/2005/8/layout/lProcess2"/>
    <dgm:cxn modelId="{16A21041-3883-4814-A58B-04454F6417D0}" type="presParOf" srcId="{D26975FB-B2F5-4773-8D4A-F9A15AC55C3B}" destId="{E3B7C0B5-BACB-4C16-800F-40278CAF276F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A1836A-FCD9-4339-A0EC-47A009EC46C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88C45B3-C1A9-4BE0-9D53-380D6A0D2CB1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Sales</a:t>
          </a:r>
        </a:p>
      </dgm:t>
    </dgm:pt>
    <dgm:pt modelId="{16801461-AC3C-46AC-A7A4-C786A595564E}" type="parTrans" cxnId="{E4FEF974-B667-4F7D-A8B0-C5139F003702}">
      <dgm:prSet/>
      <dgm:spPr/>
      <dgm:t>
        <a:bodyPr/>
        <a:lstStyle/>
        <a:p>
          <a:endParaRPr lang="en-US" sz="1800"/>
        </a:p>
      </dgm:t>
    </dgm:pt>
    <dgm:pt modelId="{F1080F25-D064-436D-AA9C-EDFD9A4BBF66}" type="sibTrans" cxnId="{E4FEF974-B667-4F7D-A8B0-C5139F003702}">
      <dgm:prSet/>
      <dgm:spPr/>
      <dgm:t>
        <a:bodyPr/>
        <a:lstStyle/>
        <a:p>
          <a:endParaRPr lang="en-US" sz="1800"/>
        </a:p>
      </dgm:t>
    </dgm:pt>
    <dgm:pt modelId="{4CD2B2F5-FB07-473C-AD66-19C69B9DF3CE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</a:t>
          </a:r>
          <a:br>
            <a:rPr lang="en-US" sz="1800"/>
          </a:br>
          <a:r>
            <a:rPr lang="en-US" sz="1800"/>
            <a:t>Calc.</a:t>
          </a:r>
        </a:p>
      </dgm:t>
    </dgm:pt>
    <dgm:pt modelId="{C5FC416C-A71E-4AF0-8735-C6E2CD3D70BF}" type="parTrans" cxnId="{1A927CB3-6F8E-4987-896F-1EC2C6427340}">
      <dgm:prSet/>
      <dgm:spPr/>
      <dgm:t>
        <a:bodyPr/>
        <a:lstStyle/>
        <a:p>
          <a:endParaRPr lang="en-US" sz="1800"/>
        </a:p>
      </dgm:t>
    </dgm:pt>
    <dgm:pt modelId="{28237555-5F7E-4006-8E95-2FD3E8A6EBF9}" type="sibTrans" cxnId="{1A927CB3-6F8E-4987-896F-1EC2C6427340}">
      <dgm:prSet/>
      <dgm:spPr/>
      <dgm:t>
        <a:bodyPr/>
        <a:lstStyle/>
        <a:p>
          <a:endParaRPr lang="en-US" sz="1800"/>
        </a:p>
      </dgm:t>
    </dgm:pt>
    <dgm:pt modelId="{C9619DD1-433C-4B2A-A603-DDDB4B5E18A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/>
            <a:t>Statement Post</a:t>
          </a:r>
        </a:p>
      </dgm:t>
    </dgm:pt>
    <dgm:pt modelId="{C3BF33A6-0127-48E2-B0B0-6C7A894ED3B0}" type="parTrans" cxnId="{698617CC-D63F-46D5-B6E8-1C35F6696801}">
      <dgm:prSet/>
      <dgm:spPr/>
      <dgm:t>
        <a:bodyPr/>
        <a:lstStyle/>
        <a:p>
          <a:endParaRPr lang="en-US" sz="1800"/>
        </a:p>
      </dgm:t>
    </dgm:pt>
    <dgm:pt modelId="{B45BF778-A5DE-4855-BD4B-7CAED428751F}" type="sibTrans" cxnId="{698617CC-D63F-46D5-B6E8-1C35F6696801}">
      <dgm:prSet/>
      <dgm:spPr/>
      <dgm:t>
        <a:bodyPr/>
        <a:lstStyle/>
        <a:p>
          <a:endParaRPr lang="en-US" sz="1800"/>
        </a:p>
      </dgm:t>
    </dgm:pt>
    <dgm:pt modelId="{F4FFEF48-6A7A-4B29-AEB4-566BE17C20AD}" type="pres">
      <dgm:prSet presAssocID="{CCA1836A-FCD9-4339-A0EC-47A009EC46C1}" presName="Name0" presStyleCnt="0">
        <dgm:presLayoutVars>
          <dgm:dir/>
          <dgm:animLvl val="lvl"/>
          <dgm:resizeHandles val="exact"/>
        </dgm:presLayoutVars>
      </dgm:prSet>
      <dgm:spPr/>
    </dgm:pt>
    <dgm:pt modelId="{8914B6CD-6028-48C9-8830-1B6A3B9F757F}" type="pres">
      <dgm:prSet presAssocID="{C88C45B3-C1A9-4BE0-9D53-380D6A0D2CB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6A1A94E-8F73-4673-8321-9B85F5E76DA4}" type="pres">
      <dgm:prSet presAssocID="{F1080F25-D064-436D-AA9C-EDFD9A4BBF66}" presName="parTxOnlySpace" presStyleCnt="0"/>
      <dgm:spPr/>
    </dgm:pt>
    <dgm:pt modelId="{025AFC79-086E-492D-86C8-3590610CE331}" type="pres">
      <dgm:prSet presAssocID="{4CD2B2F5-FB07-473C-AD66-19C69B9DF3C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0978D2-489C-4FBC-878A-56FEAB252CCE}" type="pres">
      <dgm:prSet presAssocID="{28237555-5F7E-4006-8E95-2FD3E8A6EBF9}" presName="parTxOnlySpace" presStyleCnt="0"/>
      <dgm:spPr/>
    </dgm:pt>
    <dgm:pt modelId="{81F5F8AB-7308-4108-94DA-E6F8A8A9311C}" type="pres">
      <dgm:prSet presAssocID="{C9619DD1-433C-4B2A-A603-DDDB4B5E18A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C347D0E-FEBC-4029-8C63-42D8F9BDD815}" type="presOf" srcId="{CCA1836A-FCD9-4339-A0EC-47A009EC46C1}" destId="{F4FFEF48-6A7A-4B29-AEB4-566BE17C20AD}" srcOrd="0" destOrd="0" presId="urn:microsoft.com/office/officeart/2005/8/layout/chevron1"/>
    <dgm:cxn modelId="{A7FB292A-5C59-4A62-B3EA-3B4A23831BDB}" type="presOf" srcId="{4CD2B2F5-FB07-473C-AD66-19C69B9DF3CE}" destId="{025AFC79-086E-492D-86C8-3590610CE331}" srcOrd="0" destOrd="0" presId="urn:microsoft.com/office/officeart/2005/8/layout/chevron1"/>
    <dgm:cxn modelId="{E4FEF974-B667-4F7D-A8B0-C5139F003702}" srcId="{CCA1836A-FCD9-4339-A0EC-47A009EC46C1}" destId="{C88C45B3-C1A9-4BE0-9D53-380D6A0D2CB1}" srcOrd="0" destOrd="0" parTransId="{16801461-AC3C-46AC-A7A4-C786A595564E}" sibTransId="{F1080F25-D064-436D-AA9C-EDFD9A4BBF66}"/>
    <dgm:cxn modelId="{B3848793-B802-4414-B1F5-BA5285BA8EEF}" type="presOf" srcId="{C9619DD1-433C-4B2A-A603-DDDB4B5E18A5}" destId="{81F5F8AB-7308-4108-94DA-E6F8A8A9311C}" srcOrd="0" destOrd="0" presId="urn:microsoft.com/office/officeart/2005/8/layout/chevron1"/>
    <dgm:cxn modelId="{CBA1A6A5-CEC1-4A1A-8849-7D046E66EF25}" type="presOf" srcId="{C88C45B3-C1A9-4BE0-9D53-380D6A0D2CB1}" destId="{8914B6CD-6028-48C9-8830-1B6A3B9F757F}" srcOrd="0" destOrd="0" presId="urn:microsoft.com/office/officeart/2005/8/layout/chevron1"/>
    <dgm:cxn modelId="{1A927CB3-6F8E-4987-896F-1EC2C6427340}" srcId="{CCA1836A-FCD9-4339-A0EC-47A009EC46C1}" destId="{4CD2B2F5-FB07-473C-AD66-19C69B9DF3CE}" srcOrd="1" destOrd="0" parTransId="{C5FC416C-A71E-4AF0-8735-C6E2CD3D70BF}" sibTransId="{28237555-5F7E-4006-8E95-2FD3E8A6EBF9}"/>
    <dgm:cxn modelId="{698617CC-D63F-46D5-B6E8-1C35F6696801}" srcId="{CCA1836A-FCD9-4339-A0EC-47A009EC46C1}" destId="{C9619DD1-433C-4B2A-A603-DDDB4B5E18A5}" srcOrd="2" destOrd="0" parTransId="{C3BF33A6-0127-48E2-B0B0-6C7A894ED3B0}" sibTransId="{B45BF778-A5DE-4855-BD4B-7CAED428751F}"/>
    <dgm:cxn modelId="{FA1D140A-2EF4-4AC2-A501-7496C13298D1}" type="presParOf" srcId="{F4FFEF48-6A7A-4B29-AEB4-566BE17C20AD}" destId="{8914B6CD-6028-48C9-8830-1B6A3B9F757F}" srcOrd="0" destOrd="0" presId="urn:microsoft.com/office/officeart/2005/8/layout/chevron1"/>
    <dgm:cxn modelId="{C86221B3-71DD-4E5E-9DE7-3F4B602E945E}" type="presParOf" srcId="{F4FFEF48-6A7A-4B29-AEB4-566BE17C20AD}" destId="{F6A1A94E-8F73-4673-8321-9B85F5E76DA4}" srcOrd="1" destOrd="0" presId="urn:microsoft.com/office/officeart/2005/8/layout/chevron1"/>
    <dgm:cxn modelId="{985397CC-709F-424C-A339-FCBE283B610C}" type="presParOf" srcId="{F4FFEF48-6A7A-4B29-AEB4-566BE17C20AD}" destId="{025AFC79-086E-492D-86C8-3590610CE331}" srcOrd="2" destOrd="0" presId="urn:microsoft.com/office/officeart/2005/8/layout/chevron1"/>
    <dgm:cxn modelId="{EA61492E-1E78-4DBE-8EF3-B30E02C4E2DE}" type="presParOf" srcId="{F4FFEF48-6A7A-4B29-AEB4-566BE17C20AD}" destId="{780978D2-489C-4FBC-878A-56FEAB252CCE}" srcOrd="3" destOrd="0" presId="urn:microsoft.com/office/officeart/2005/8/layout/chevron1"/>
    <dgm:cxn modelId="{1F62058C-04D0-4C86-BAEE-CB70C5A8AFBC}" type="presParOf" srcId="{F4FFEF48-6A7A-4B29-AEB4-566BE17C20AD}" destId="{81F5F8AB-7308-4108-94DA-E6F8A8A9311C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715E6-ECC9-4BE5-8F6B-90138493D8FB}">
      <dsp:nvSpPr>
        <dsp:cNvPr id="0" name=""/>
        <dsp:cNvSpPr/>
      </dsp:nvSpPr>
      <dsp:spPr>
        <a:xfrm>
          <a:off x="6278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Purchase</a:t>
          </a:r>
        </a:p>
      </dsp:txBody>
      <dsp:txXfrm>
        <a:off x="6278" y="0"/>
        <a:ext cx="2203117" cy="1574607"/>
      </dsp:txXfrm>
    </dsp:sp>
    <dsp:sp modelId="{C36C2E71-ECE6-4F74-AF1E-ECB591E1339F}">
      <dsp:nvSpPr>
        <dsp:cNvPr id="0" name=""/>
        <dsp:cNvSpPr/>
      </dsp:nvSpPr>
      <dsp:spPr>
        <a:xfrm>
          <a:off x="226590" y="1574735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Orders</a:t>
          </a:r>
        </a:p>
      </dsp:txBody>
      <dsp:txXfrm>
        <a:off x="248985" y="1597130"/>
        <a:ext cx="1717704" cy="719832"/>
      </dsp:txXfrm>
    </dsp:sp>
    <dsp:sp modelId="{66DBF216-0C47-40AA-8D6F-485EC872CCB8}">
      <dsp:nvSpPr>
        <dsp:cNvPr id="0" name=""/>
        <dsp:cNvSpPr/>
      </dsp:nvSpPr>
      <dsp:spPr>
        <a:xfrm>
          <a:off x="226590" y="2456991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48985" y="2479386"/>
        <a:ext cx="1717704" cy="719832"/>
      </dsp:txXfrm>
    </dsp:sp>
    <dsp:sp modelId="{8E0FA12C-3D2E-4908-B737-E25D7B75A54F}">
      <dsp:nvSpPr>
        <dsp:cNvPr id="0" name=""/>
        <dsp:cNvSpPr/>
      </dsp:nvSpPr>
      <dsp:spPr>
        <a:xfrm>
          <a:off x="226590" y="3339248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Quotes</a:t>
          </a:r>
        </a:p>
      </dsp:txBody>
      <dsp:txXfrm>
        <a:off x="248985" y="3361643"/>
        <a:ext cx="1717704" cy="719832"/>
      </dsp:txXfrm>
    </dsp:sp>
    <dsp:sp modelId="{DFBED29F-F2F5-4A71-B1F9-74B4103416B2}">
      <dsp:nvSpPr>
        <dsp:cNvPr id="0" name=""/>
        <dsp:cNvSpPr/>
      </dsp:nvSpPr>
      <dsp:spPr>
        <a:xfrm>
          <a:off x="226590" y="4221504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Return Orders</a:t>
          </a:r>
        </a:p>
      </dsp:txBody>
      <dsp:txXfrm>
        <a:off x="248985" y="4243899"/>
        <a:ext cx="1717704" cy="719832"/>
      </dsp:txXfrm>
    </dsp:sp>
    <dsp:sp modelId="{45DB9FD2-71AC-4ECB-BC4A-1ED6BB7D9253}">
      <dsp:nvSpPr>
        <dsp:cNvPr id="0" name=""/>
        <dsp:cNvSpPr/>
      </dsp:nvSpPr>
      <dsp:spPr>
        <a:xfrm>
          <a:off x="2374629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Sales</a:t>
          </a:r>
        </a:p>
      </dsp:txBody>
      <dsp:txXfrm>
        <a:off x="2374629" y="0"/>
        <a:ext cx="2203117" cy="1574607"/>
      </dsp:txXfrm>
    </dsp:sp>
    <dsp:sp modelId="{585D61D6-402B-4B63-82E7-EE3B1A635FAD}">
      <dsp:nvSpPr>
        <dsp:cNvPr id="0" name=""/>
        <dsp:cNvSpPr/>
      </dsp:nvSpPr>
      <dsp:spPr>
        <a:xfrm>
          <a:off x="2594941" y="1574735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Orders</a:t>
          </a:r>
        </a:p>
      </dsp:txBody>
      <dsp:txXfrm>
        <a:off x="2617336" y="1597130"/>
        <a:ext cx="1717704" cy="719832"/>
      </dsp:txXfrm>
    </dsp:sp>
    <dsp:sp modelId="{531AD38F-B7A4-428C-9FB4-863760FD5139}">
      <dsp:nvSpPr>
        <dsp:cNvPr id="0" name=""/>
        <dsp:cNvSpPr/>
      </dsp:nvSpPr>
      <dsp:spPr>
        <a:xfrm>
          <a:off x="2594941" y="2456991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617336" y="2479386"/>
        <a:ext cx="1717704" cy="719832"/>
      </dsp:txXfrm>
    </dsp:sp>
    <dsp:sp modelId="{125B2C85-5855-4353-9A21-9FC202FD206B}">
      <dsp:nvSpPr>
        <dsp:cNvPr id="0" name=""/>
        <dsp:cNvSpPr/>
      </dsp:nvSpPr>
      <dsp:spPr>
        <a:xfrm>
          <a:off x="2594941" y="3339248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Quotes</a:t>
          </a:r>
        </a:p>
      </dsp:txBody>
      <dsp:txXfrm>
        <a:off x="2617336" y="3361643"/>
        <a:ext cx="1717704" cy="719832"/>
      </dsp:txXfrm>
    </dsp:sp>
    <dsp:sp modelId="{8E3B8CA1-6E33-4974-879D-643412A644F5}">
      <dsp:nvSpPr>
        <dsp:cNvPr id="0" name=""/>
        <dsp:cNvSpPr/>
      </dsp:nvSpPr>
      <dsp:spPr>
        <a:xfrm>
          <a:off x="2594941" y="4221504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Return Orders</a:t>
          </a:r>
        </a:p>
      </dsp:txBody>
      <dsp:txXfrm>
        <a:off x="2617336" y="4243899"/>
        <a:ext cx="1717704" cy="719832"/>
      </dsp:txXfrm>
    </dsp:sp>
    <dsp:sp modelId="{68328FE9-4212-4AED-B9DD-38309A7A7EE9}">
      <dsp:nvSpPr>
        <dsp:cNvPr id="0" name=""/>
        <dsp:cNvSpPr/>
      </dsp:nvSpPr>
      <dsp:spPr>
        <a:xfrm>
          <a:off x="4742981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Other</a:t>
          </a:r>
        </a:p>
      </dsp:txBody>
      <dsp:txXfrm>
        <a:off x="4742981" y="0"/>
        <a:ext cx="2203117" cy="1574607"/>
      </dsp:txXfrm>
    </dsp:sp>
    <dsp:sp modelId="{5AEE2626-A5DA-4DDD-936E-2099169D3092}">
      <dsp:nvSpPr>
        <dsp:cNvPr id="0" name=""/>
        <dsp:cNvSpPr/>
      </dsp:nvSpPr>
      <dsp:spPr>
        <a:xfrm>
          <a:off x="4963292" y="1575600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Transfer Orders</a:t>
          </a:r>
        </a:p>
      </dsp:txBody>
      <dsp:txXfrm>
        <a:off x="4981076" y="1593384"/>
        <a:ext cx="1726926" cy="571632"/>
      </dsp:txXfrm>
    </dsp:sp>
    <dsp:sp modelId="{A7E74644-BD2D-44BE-819A-0972E06EAFD5}">
      <dsp:nvSpPr>
        <dsp:cNvPr id="0" name=""/>
        <dsp:cNvSpPr/>
      </dsp:nvSpPr>
      <dsp:spPr>
        <a:xfrm>
          <a:off x="4963292" y="2276215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Drop Shipments</a:t>
          </a:r>
        </a:p>
      </dsp:txBody>
      <dsp:txXfrm>
        <a:off x="4981076" y="2293999"/>
        <a:ext cx="1726926" cy="571632"/>
      </dsp:txXfrm>
    </dsp:sp>
    <dsp:sp modelId="{90CF2810-C9B6-4B20-9A80-5A975893A86A}">
      <dsp:nvSpPr>
        <dsp:cNvPr id="0" name=""/>
        <dsp:cNvSpPr/>
      </dsp:nvSpPr>
      <dsp:spPr>
        <a:xfrm>
          <a:off x="4963292" y="2976831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Special Orders</a:t>
          </a:r>
        </a:p>
      </dsp:txBody>
      <dsp:txXfrm>
        <a:off x="4981076" y="2994615"/>
        <a:ext cx="1726926" cy="571632"/>
      </dsp:txXfrm>
    </dsp:sp>
    <dsp:sp modelId="{F329FCAB-33A0-4F49-ADDB-AE1F0DAB6EDE}">
      <dsp:nvSpPr>
        <dsp:cNvPr id="0" name=""/>
        <dsp:cNvSpPr/>
      </dsp:nvSpPr>
      <dsp:spPr>
        <a:xfrm>
          <a:off x="4963292" y="3677446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Revaluation</a:t>
          </a:r>
        </a:p>
      </dsp:txBody>
      <dsp:txXfrm>
        <a:off x="4981076" y="3695230"/>
        <a:ext cx="1726926" cy="571632"/>
      </dsp:txXfrm>
    </dsp:sp>
    <dsp:sp modelId="{575BDFC4-2BED-4E25-9974-BC0B8588FABD}">
      <dsp:nvSpPr>
        <dsp:cNvPr id="0" name=""/>
        <dsp:cNvSpPr/>
      </dsp:nvSpPr>
      <dsp:spPr>
        <a:xfrm>
          <a:off x="4963292" y="4378062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Reclassification</a:t>
          </a:r>
        </a:p>
      </dsp:txBody>
      <dsp:txXfrm>
        <a:off x="4981076" y="4395846"/>
        <a:ext cx="1726926" cy="571632"/>
      </dsp:txXfrm>
    </dsp:sp>
    <dsp:sp modelId="{C76F4D18-D6BA-4551-8553-9E8B192F84D5}">
      <dsp:nvSpPr>
        <dsp:cNvPr id="0" name=""/>
        <dsp:cNvSpPr/>
      </dsp:nvSpPr>
      <dsp:spPr>
        <a:xfrm>
          <a:off x="7111332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Integrations</a:t>
          </a:r>
          <a:endParaRPr lang="en-US" sz="3100" kern="1200"/>
        </a:p>
      </dsp:txBody>
      <dsp:txXfrm>
        <a:off x="7111332" y="0"/>
        <a:ext cx="2203117" cy="1574607"/>
      </dsp:txXfrm>
    </dsp:sp>
    <dsp:sp modelId="{0BE028CB-8D26-498A-A8AB-EF85FD515FFF}">
      <dsp:nvSpPr>
        <dsp:cNvPr id="0" name=""/>
        <dsp:cNvSpPr/>
      </dsp:nvSpPr>
      <dsp:spPr>
        <a:xfrm>
          <a:off x="7331644" y="1574863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>
              <a:solidFill>
                <a:schemeClr val="bg1"/>
              </a:solidFill>
            </a:rPr>
            <a:t>Analytics for </a:t>
          </a:r>
          <a:br>
            <a:rPr lang="en-US" sz="1600" i="0" kern="1200">
              <a:solidFill>
                <a:schemeClr val="bg1"/>
              </a:solidFill>
            </a:rPr>
          </a:br>
          <a:r>
            <a:rPr lang="en-US" sz="1600" i="0" kern="1200">
              <a:solidFill>
                <a:schemeClr val="bg1"/>
              </a:solidFill>
            </a:rPr>
            <a:t>LS Central</a:t>
          </a:r>
        </a:p>
      </dsp:txBody>
      <dsp:txXfrm>
        <a:off x="7346403" y="1589622"/>
        <a:ext cx="1732976" cy="474399"/>
      </dsp:txXfrm>
    </dsp:sp>
    <dsp:sp modelId="{1D8EEE6A-8291-4804-B623-CE7F72BDC8EE}">
      <dsp:nvSpPr>
        <dsp:cNvPr id="0" name=""/>
        <dsp:cNvSpPr/>
      </dsp:nvSpPr>
      <dsp:spPr>
        <a:xfrm>
          <a:off x="7331644" y="2156306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Mobile Inventory</a:t>
          </a:r>
          <a:endParaRPr lang="en-US" sz="1600" i="1" kern="1200">
            <a:solidFill>
              <a:schemeClr val="bg1"/>
            </a:solidFill>
          </a:endParaRPr>
        </a:p>
      </dsp:txBody>
      <dsp:txXfrm>
        <a:off x="7346403" y="2171065"/>
        <a:ext cx="1732976" cy="474399"/>
      </dsp:txXfrm>
    </dsp:sp>
    <dsp:sp modelId="{6E5F4B80-54CB-469A-B24B-149589C6AB23}">
      <dsp:nvSpPr>
        <dsp:cNvPr id="0" name=""/>
        <dsp:cNvSpPr/>
      </dsp:nvSpPr>
      <dsp:spPr>
        <a:xfrm>
          <a:off x="7331644" y="2737750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Store Worksheet </a:t>
          </a:r>
          <a:br>
            <a:rPr lang="en-US" sz="1600" kern="1200">
              <a:solidFill>
                <a:schemeClr val="bg1"/>
              </a:solidFill>
            </a:rPr>
          </a:br>
          <a:r>
            <a:rPr lang="en-US" sz="1600" kern="1200">
              <a:solidFill>
                <a:schemeClr val="bg1"/>
              </a:solidFill>
            </a:rPr>
            <a:t>(Count, Pick, </a:t>
          </a:r>
          <a:r>
            <a:rPr lang="en-US" sz="1600" kern="1200" err="1">
              <a:solidFill>
                <a:schemeClr val="bg1"/>
              </a:solidFill>
            </a:rPr>
            <a:t>Recv</a:t>
          </a:r>
          <a:r>
            <a:rPr lang="en-US" sz="1600" kern="1200">
              <a:solidFill>
                <a:schemeClr val="bg1"/>
              </a:solidFill>
            </a:rPr>
            <a:t>)</a:t>
          </a:r>
        </a:p>
      </dsp:txBody>
      <dsp:txXfrm>
        <a:off x="7346403" y="2752509"/>
        <a:ext cx="1732976" cy="474399"/>
      </dsp:txXfrm>
    </dsp:sp>
    <dsp:sp modelId="{78A12416-5BDE-467D-876F-9633D969F946}">
      <dsp:nvSpPr>
        <dsp:cNvPr id="0" name=""/>
        <dsp:cNvSpPr/>
      </dsp:nvSpPr>
      <dsp:spPr>
        <a:xfrm>
          <a:off x="7331644" y="3319194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POS Lookups (Availability check)</a:t>
          </a:r>
        </a:p>
      </dsp:txBody>
      <dsp:txXfrm>
        <a:off x="7346403" y="3333953"/>
        <a:ext cx="1732976" cy="474399"/>
      </dsp:txXfrm>
    </dsp:sp>
    <dsp:sp modelId="{6E7CEFD2-1BC6-4013-9200-EAB3294B9A5D}">
      <dsp:nvSpPr>
        <dsp:cNvPr id="0" name=""/>
        <dsp:cNvSpPr/>
      </dsp:nvSpPr>
      <dsp:spPr>
        <a:xfrm>
          <a:off x="7331644" y="3900637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/>
              </a:solidFill>
            </a:rPr>
            <a:t>eCom</a:t>
          </a:r>
          <a:r>
            <a:rPr lang="en-US" sz="1600" kern="1200">
              <a:solidFill>
                <a:schemeClr val="bg1"/>
              </a:solidFill>
            </a:rPr>
            <a:t> Integration (Availability check)</a:t>
          </a:r>
        </a:p>
      </dsp:txBody>
      <dsp:txXfrm>
        <a:off x="7346403" y="3915396"/>
        <a:ext cx="1732976" cy="474399"/>
      </dsp:txXfrm>
    </dsp:sp>
    <dsp:sp modelId="{696092AD-C0D9-426D-B275-7A3A3B9B266B}">
      <dsp:nvSpPr>
        <dsp:cNvPr id="0" name=""/>
        <dsp:cNvSpPr/>
      </dsp:nvSpPr>
      <dsp:spPr>
        <a:xfrm>
          <a:off x="7331644" y="4482081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Web Services</a:t>
          </a:r>
        </a:p>
      </dsp:txBody>
      <dsp:txXfrm>
        <a:off x="7346403" y="4496840"/>
        <a:ext cx="1732976" cy="474399"/>
      </dsp:txXfrm>
    </dsp:sp>
    <dsp:sp modelId="{0491991E-A6B2-4D42-8555-9552D1B6EBEA}">
      <dsp:nvSpPr>
        <dsp:cNvPr id="0" name=""/>
        <dsp:cNvSpPr/>
      </dsp:nvSpPr>
      <dsp:spPr>
        <a:xfrm>
          <a:off x="9479684" y="0"/>
          <a:ext cx="2203117" cy="5248690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lang="en-US" sz="3100" kern="1200">
            <a:solidFill>
              <a:schemeClr val="bg1"/>
            </a:solidFill>
          </a:endParaRPr>
        </a:p>
      </dsp:txBody>
      <dsp:txXfrm>
        <a:off x="9479684" y="0"/>
        <a:ext cx="2203117" cy="1574607"/>
      </dsp:txXfrm>
    </dsp:sp>
    <dsp:sp modelId="{7FC6EEF9-81D6-45D6-9F74-BA3ABB0F1BF4}">
      <dsp:nvSpPr>
        <dsp:cNvPr id="0" name=""/>
        <dsp:cNvSpPr/>
      </dsp:nvSpPr>
      <dsp:spPr>
        <a:xfrm>
          <a:off x="9699995" y="1575055"/>
          <a:ext cx="1762494" cy="1031157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endParaRPr lang="en-US" sz="2000" kern="1200">
            <a:solidFill>
              <a:schemeClr val="bg1"/>
            </a:solidFill>
          </a:endParaRPr>
        </a:p>
      </dsp:txBody>
      <dsp:txXfrm>
        <a:off x="9730197" y="1605257"/>
        <a:ext cx="1702090" cy="970753"/>
      </dsp:txXfrm>
    </dsp:sp>
    <dsp:sp modelId="{1FEAF022-6019-48E4-A78B-F0452FABB4E4}">
      <dsp:nvSpPr>
        <dsp:cNvPr id="0" name=""/>
        <dsp:cNvSpPr/>
      </dsp:nvSpPr>
      <dsp:spPr>
        <a:xfrm>
          <a:off x="9699995" y="2764852"/>
          <a:ext cx="1762494" cy="1031157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en-US" sz="2000" b="0" i="0" u="none" strike="noStrike" kern="1200" cap="none" spc="0" normalizeH="0" baseline="0" noProof="0">
            <a:ln>
              <a:noFill/>
            </a:ln>
            <a:solidFill>
              <a:schemeClr val="bg1"/>
            </a:solidFill>
            <a:effectLst/>
            <a:uLnTx/>
            <a:uFillTx/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9730197" y="2795054"/>
        <a:ext cx="1702090" cy="970753"/>
      </dsp:txXfrm>
    </dsp:sp>
    <dsp:sp modelId="{E3B7C0B5-BACB-4C16-800F-40278CAF276F}">
      <dsp:nvSpPr>
        <dsp:cNvPr id="0" name=""/>
        <dsp:cNvSpPr/>
      </dsp:nvSpPr>
      <dsp:spPr>
        <a:xfrm>
          <a:off x="9699995" y="3954649"/>
          <a:ext cx="1762494" cy="1031157"/>
        </a:xfrm>
        <a:prstGeom prst="roundRect">
          <a:avLst>
            <a:gd name="adj" fmla="val 10000"/>
          </a:avLst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en-US" sz="2000" b="0" i="0" u="none" strike="noStrike" kern="1200" cap="none" spc="0" normalizeH="0" baseline="0" noProof="0">
            <a:ln>
              <a:noFill/>
            </a:ln>
            <a:solidFill>
              <a:schemeClr val="bg1"/>
            </a:solidFill>
            <a:effectLst/>
            <a:uLnTx/>
            <a:uFillTx/>
            <a:latin typeface="Segoe UI" panose="020B0502040204020203" pitchFamily="34" charset="0"/>
            <a:ea typeface="+mn-ea"/>
            <a:cs typeface="Segoe UI" panose="020B0502040204020203" pitchFamily="34" charset="0"/>
          </a:endParaRPr>
        </a:p>
      </dsp:txBody>
      <dsp:txXfrm>
        <a:off x="9730197" y="3984851"/>
        <a:ext cx="1702090" cy="97075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A715E6-ECC9-4BE5-8F6B-90138493D8FB}">
      <dsp:nvSpPr>
        <dsp:cNvPr id="0" name=""/>
        <dsp:cNvSpPr/>
      </dsp:nvSpPr>
      <dsp:spPr>
        <a:xfrm>
          <a:off x="6278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Purchase</a:t>
          </a:r>
        </a:p>
      </dsp:txBody>
      <dsp:txXfrm>
        <a:off x="6278" y="0"/>
        <a:ext cx="2203117" cy="1574607"/>
      </dsp:txXfrm>
    </dsp:sp>
    <dsp:sp modelId="{C36C2E71-ECE6-4F74-AF1E-ECB591E1339F}">
      <dsp:nvSpPr>
        <dsp:cNvPr id="0" name=""/>
        <dsp:cNvSpPr/>
      </dsp:nvSpPr>
      <dsp:spPr>
        <a:xfrm>
          <a:off x="226590" y="1574735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Orders</a:t>
          </a:r>
        </a:p>
      </dsp:txBody>
      <dsp:txXfrm>
        <a:off x="248985" y="1597130"/>
        <a:ext cx="1717704" cy="719832"/>
      </dsp:txXfrm>
    </dsp:sp>
    <dsp:sp modelId="{66DBF216-0C47-40AA-8D6F-485EC872CCB8}">
      <dsp:nvSpPr>
        <dsp:cNvPr id="0" name=""/>
        <dsp:cNvSpPr/>
      </dsp:nvSpPr>
      <dsp:spPr>
        <a:xfrm>
          <a:off x="226590" y="2456991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48985" y="2479386"/>
        <a:ext cx="1717704" cy="719832"/>
      </dsp:txXfrm>
    </dsp:sp>
    <dsp:sp modelId="{8E0FA12C-3D2E-4908-B737-E25D7B75A54F}">
      <dsp:nvSpPr>
        <dsp:cNvPr id="0" name=""/>
        <dsp:cNvSpPr/>
      </dsp:nvSpPr>
      <dsp:spPr>
        <a:xfrm>
          <a:off x="226590" y="3339248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Quotes</a:t>
          </a:r>
        </a:p>
      </dsp:txBody>
      <dsp:txXfrm>
        <a:off x="248985" y="3361643"/>
        <a:ext cx="1717704" cy="719832"/>
      </dsp:txXfrm>
    </dsp:sp>
    <dsp:sp modelId="{DFBED29F-F2F5-4A71-B1F9-74B4103416B2}">
      <dsp:nvSpPr>
        <dsp:cNvPr id="0" name=""/>
        <dsp:cNvSpPr/>
      </dsp:nvSpPr>
      <dsp:spPr>
        <a:xfrm>
          <a:off x="226590" y="4221504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Purchase Return Orders</a:t>
          </a:r>
        </a:p>
      </dsp:txBody>
      <dsp:txXfrm>
        <a:off x="248985" y="4243899"/>
        <a:ext cx="1717704" cy="719832"/>
      </dsp:txXfrm>
    </dsp:sp>
    <dsp:sp modelId="{45DB9FD2-71AC-4ECB-BC4A-1ED6BB7D9253}">
      <dsp:nvSpPr>
        <dsp:cNvPr id="0" name=""/>
        <dsp:cNvSpPr/>
      </dsp:nvSpPr>
      <dsp:spPr>
        <a:xfrm>
          <a:off x="2374629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Sales</a:t>
          </a:r>
        </a:p>
      </dsp:txBody>
      <dsp:txXfrm>
        <a:off x="2374629" y="0"/>
        <a:ext cx="2203117" cy="1574607"/>
      </dsp:txXfrm>
    </dsp:sp>
    <dsp:sp modelId="{585D61D6-402B-4B63-82E7-EE3B1A635FAD}">
      <dsp:nvSpPr>
        <dsp:cNvPr id="0" name=""/>
        <dsp:cNvSpPr/>
      </dsp:nvSpPr>
      <dsp:spPr>
        <a:xfrm>
          <a:off x="2594941" y="1574735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Orders</a:t>
          </a:r>
        </a:p>
      </dsp:txBody>
      <dsp:txXfrm>
        <a:off x="2617336" y="1597130"/>
        <a:ext cx="1717704" cy="719832"/>
      </dsp:txXfrm>
    </dsp:sp>
    <dsp:sp modelId="{531AD38F-B7A4-428C-9FB4-863760FD5139}">
      <dsp:nvSpPr>
        <dsp:cNvPr id="0" name=""/>
        <dsp:cNvSpPr/>
      </dsp:nvSpPr>
      <dsp:spPr>
        <a:xfrm>
          <a:off x="2594941" y="2456991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Blanket Orders</a:t>
          </a:r>
        </a:p>
      </dsp:txBody>
      <dsp:txXfrm>
        <a:off x="2617336" y="2479386"/>
        <a:ext cx="1717704" cy="719832"/>
      </dsp:txXfrm>
    </dsp:sp>
    <dsp:sp modelId="{125B2C85-5855-4353-9A21-9FC202FD206B}">
      <dsp:nvSpPr>
        <dsp:cNvPr id="0" name=""/>
        <dsp:cNvSpPr/>
      </dsp:nvSpPr>
      <dsp:spPr>
        <a:xfrm>
          <a:off x="2594941" y="3339248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Quotes</a:t>
          </a:r>
        </a:p>
      </dsp:txBody>
      <dsp:txXfrm>
        <a:off x="2617336" y="3361643"/>
        <a:ext cx="1717704" cy="719832"/>
      </dsp:txXfrm>
    </dsp:sp>
    <dsp:sp modelId="{8E3B8CA1-6E33-4974-879D-643412A644F5}">
      <dsp:nvSpPr>
        <dsp:cNvPr id="0" name=""/>
        <dsp:cNvSpPr/>
      </dsp:nvSpPr>
      <dsp:spPr>
        <a:xfrm>
          <a:off x="2594941" y="4221504"/>
          <a:ext cx="1762494" cy="764622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Sales Return Orders</a:t>
          </a:r>
        </a:p>
      </dsp:txBody>
      <dsp:txXfrm>
        <a:off x="2617336" y="4243899"/>
        <a:ext cx="1717704" cy="719832"/>
      </dsp:txXfrm>
    </dsp:sp>
    <dsp:sp modelId="{68328FE9-4212-4AED-B9DD-38309A7A7EE9}">
      <dsp:nvSpPr>
        <dsp:cNvPr id="0" name=""/>
        <dsp:cNvSpPr/>
      </dsp:nvSpPr>
      <dsp:spPr>
        <a:xfrm>
          <a:off x="4742981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Other</a:t>
          </a:r>
        </a:p>
      </dsp:txBody>
      <dsp:txXfrm>
        <a:off x="4742981" y="0"/>
        <a:ext cx="2203117" cy="1574607"/>
      </dsp:txXfrm>
    </dsp:sp>
    <dsp:sp modelId="{5AEE2626-A5DA-4DDD-936E-2099169D3092}">
      <dsp:nvSpPr>
        <dsp:cNvPr id="0" name=""/>
        <dsp:cNvSpPr/>
      </dsp:nvSpPr>
      <dsp:spPr>
        <a:xfrm>
          <a:off x="4963292" y="1575600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Transfer Orders</a:t>
          </a:r>
        </a:p>
      </dsp:txBody>
      <dsp:txXfrm>
        <a:off x="4981076" y="1593384"/>
        <a:ext cx="1726926" cy="571632"/>
      </dsp:txXfrm>
    </dsp:sp>
    <dsp:sp modelId="{A7E74644-BD2D-44BE-819A-0972E06EAFD5}">
      <dsp:nvSpPr>
        <dsp:cNvPr id="0" name=""/>
        <dsp:cNvSpPr/>
      </dsp:nvSpPr>
      <dsp:spPr>
        <a:xfrm>
          <a:off x="4963292" y="2276215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Drop Shipments</a:t>
          </a:r>
        </a:p>
      </dsp:txBody>
      <dsp:txXfrm>
        <a:off x="4981076" y="2293999"/>
        <a:ext cx="1726926" cy="571632"/>
      </dsp:txXfrm>
    </dsp:sp>
    <dsp:sp modelId="{90CF2810-C9B6-4B20-9A80-5A975893A86A}">
      <dsp:nvSpPr>
        <dsp:cNvPr id="0" name=""/>
        <dsp:cNvSpPr/>
      </dsp:nvSpPr>
      <dsp:spPr>
        <a:xfrm>
          <a:off x="4963292" y="2976831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Special Orders</a:t>
          </a:r>
        </a:p>
      </dsp:txBody>
      <dsp:txXfrm>
        <a:off x="4981076" y="2994615"/>
        <a:ext cx="1726926" cy="571632"/>
      </dsp:txXfrm>
    </dsp:sp>
    <dsp:sp modelId="{F329FCAB-33A0-4F49-ADDB-AE1F0DAB6EDE}">
      <dsp:nvSpPr>
        <dsp:cNvPr id="0" name=""/>
        <dsp:cNvSpPr/>
      </dsp:nvSpPr>
      <dsp:spPr>
        <a:xfrm>
          <a:off x="4963292" y="3677446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Revaluation</a:t>
          </a:r>
        </a:p>
      </dsp:txBody>
      <dsp:txXfrm>
        <a:off x="4981076" y="3695230"/>
        <a:ext cx="1726926" cy="571632"/>
      </dsp:txXfrm>
    </dsp:sp>
    <dsp:sp modelId="{575BDFC4-2BED-4E25-9974-BC0B8588FABD}">
      <dsp:nvSpPr>
        <dsp:cNvPr id="0" name=""/>
        <dsp:cNvSpPr/>
      </dsp:nvSpPr>
      <dsp:spPr>
        <a:xfrm>
          <a:off x="4963292" y="4378062"/>
          <a:ext cx="1762494" cy="607200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Item Reclassification</a:t>
          </a:r>
        </a:p>
      </dsp:txBody>
      <dsp:txXfrm>
        <a:off x="4981076" y="4395846"/>
        <a:ext cx="1726926" cy="571632"/>
      </dsp:txXfrm>
    </dsp:sp>
    <dsp:sp modelId="{C76F4D18-D6BA-4551-8553-9E8B192F84D5}">
      <dsp:nvSpPr>
        <dsp:cNvPr id="0" name=""/>
        <dsp:cNvSpPr/>
      </dsp:nvSpPr>
      <dsp:spPr>
        <a:xfrm>
          <a:off x="7111332" y="0"/>
          <a:ext cx="2203117" cy="5248690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solidFill>
                <a:schemeClr val="bg1"/>
              </a:solidFill>
            </a:rPr>
            <a:t>Integrations</a:t>
          </a:r>
          <a:endParaRPr lang="en-US" sz="3100" kern="1200"/>
        </a:p>
      </dsp:txBody>
      <dsp:txXfrm>
        <a:off x="7111332" y="0"/>
        <a:ext cx="2203117" cy="1574607"/>
      </dsp:txXfrm>
    </dsp:sp>
    <dsp:sp modelId="{0BE028CB-8D26-498A-A8AB-EF85FD515FFF}">
      <dsp:nvSpPr>
        <dsp:cNvPr id="0" name=""/>
        <dsp:cNvSpPr/>
      </dsp:nvSpPr>
      <dsp:spPr>
        <a:xfrm>
          <a:off x="7331644" y="1574863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i="0" kern="1200">
              <a:solidFill>
                <a:schemeClr val="bg1"/>
              </a:solidFill>
            </a:rPr>
            <a:t>Analytics for </a:t>
          </a:r>
          <a:br>
            <a:rPr lang="en-US" sz="1600" i="0" kern="1200">
              <a:solidFill>
                <a:schemeClr val="bg1"/>
              </a:solidFill>
            </a:rPr>
          </a:br>
          <a:r>
            <a:rPr lang="en-US" sz="1600" i="0" kern="1200">
              <a:solidFill>
                <a:schemeClr val="bg1"/>
              </a:solidFill>
            </a:rPr>
            <a:t>LS Central</a:t>
          </a:r>
        </a:p>
      </dsp:txBody>
      <dsp:txXfrm>
        <a:off x="7346403" y="1589622"/>
        <a:ext cx="1732976" cy="474399"/>
      </dsp:txXfrm>
    </dsp:sp>
    <dsp:sp modelId="{1D8EEE6A-8291-4804-B623-CE7F72BDC8EE}">
      <dsp:nvSpPr>
        <dsp:cNvPr id="0" name=""/>
        <dsp:cNvSpPr/>
      </dsp:nvSpPr>
      <dsp:spPr>
        <a:xfrm>
          <a:off x="7331644" y="2156306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Mobile Inventory</a:t>
          </a:r>
          <a:endParaRPr lang="en-US" sz="1600" i="1" kern="1200">
            <a:solidFill>
              <a:schemeClr val="bg1"/>
            </a:solidFill>
          </a:endParaRPr>
        </a:p>
      </dsp:txBody>
      <dsp:txXfrm>
        <a:off x="7346403" y="2171065"/>
        <a:ext cx="1732976" cy="474399"/>
      </dsp:txXfrm>
    </dsp:sp>
    <dsp:sp modelId="{6E5F4B80-54CB-469A-B24B-149589C6AB23}">
      <dsp:nvSpPr>
        <dsp:cNvPr id="0" name=""/>
        <dsp:cNvSpPr/>
      </dsp:nvSpPr>
      <dsp:spPr>
        <a:xfrm>
          <a:off x="7331644" y="2737750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Store Worksheet </a:t>
          </a:r>
          <a:br>
            <a:rPr lang="en-US" sz="1600" kern="1200">
              <a:solidFill>
                <a:schemeClr val="bg1"/>
              </a:solidFill>
            </a:rPr>
          </a:br>
          <a:r>
            <a:rPr lang="en-US" sz="1600" kern="1200">
              <a:solidFill>
                <a:schemeClr val="bg1"/>
              </a:solidFill>
            </a:rPr>
            <a:t>(Count, Pick, </a:t>
          </a:r>
          <a:r>
            <a:rPr lang="en-US" sz="1600" kern="1200" err="1">
              <a:solidFill>
                <a:schemeClr val="bg1"/>
              </a:solidFill>
            </a:rPr>
            <a:t>Recv</a:t>
          </a:r>
          <a:r>
            <a:rPr lang="en-US" sz="1600" kern="1200">
              <a:solidFill>
                <a:schemeClr val="bg1"/>
              </a:solidFill>
            </a:rPr>
            <a:t>)</a:t>
          </a:r>
        </a:p>
      </dsp:txBody>
      <dsp:txXfrm>
        <a:off x="7346403" y="2752509"/>
        <a:ext cx="1732976" cy="474399"/>
      </dsp:txXfrm>
    </dsp:sp>
    <dsp:sp modelId="{78A12416-5BDE-467D-876F-9633D969F946}">
      <dsp:nvSpPr>
        <dsp:cNvPr id="0" name=""/>
        <dsp:cNvSpPr/>
      </dsp:nvSpPr>
      <dsp:spPr>
        <a:xfrm>
          <a:off x="7331644" y="3319194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POS Lookups (Availability check)</a:t>
          </a:r>
        </a:p>
      </dsp:txBody>
      <dsp:txXfrm>
        <a:off x="7346403" y="3333953"/>
        <a:ext cx="1732976" cy="474399"/>
      </dsp:txXfrm>
    </dsp:sp>
    <dsp:sp modelId="{6E7CEFD2-1BC6-4013-9200-EAB3294B9A5D}">
      <dsp:nvSpPr>
        <dsp:cNvPr id="0" name=""/>
        <dsp:cNvSpPr/>
      </dsp:nvSpPr>
      <dsp:spPr>
        <a:xfrm>
          <a:off x="7331644" y="3900637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solidFill>
                <a:schemeClr val="bg1"/>
              </a:solidFill>
            </a:rPr>
            <a:t>eCom</a:t>
          </a:r>
          <a:r>
            <a:rPr lang="en-US" sz="1600" kern="1200">
              <a:solidFill>
                <a:schemeClr val="bg1"/>
              </a:solidFill>
            </a:rPr>
            <a:t> Integration (Availability check)</a:t>
          </a:r>
        </a:p>
      </dsp:txBody>
      <dsp:txXfrm>
        <a:off x="7346403" y="3915396"/>
        <a:ext cx="1732976" cy="474399"/>
      </dsp:txXfrm>
    </dsp:sp>
    <dsp:sp modelId="{696092AD-C0D9-426D-B275-7A3A3B9B266B}">
      <dsp:nvSpPr>
        <dsp:cNvPr id="0" name=""/>
        <dsp:cNvSpPr/>
      </dsp:nvSpPr>
      <dsp:spPr>
        <a:xfrm>
          <a:off x="7331644" y="4482081"/>
          <a:ext cx="1762494" cy="503917"/>
        </a:xfrm>
        <a:prstGeom prst="roundRect">
          <a:avLst>
            <a:gd name="adj" fmla="val 10000"/>
          </a:avLst>
        </a:prstGeom>
        <a:solidFill>
          <a:srgbClr val="328C8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Web Services</a:t>
          </a:r>
        </a:p>
      </dsp:txBody>
      <dsp:txXfrm>
        <a:off x="7346403" y="4496840"/>
        <a:ext cx="1732976" cy="474399"/>
      </dsp:txXfrm>
    </dsp:sp>
    <dsp:sp modelId="{0491991E-A6B2-4D42-8555-9552D1B6EBEA}">
      <dsp:nvSpPr>
        <dsp:cNvPr id="0" name=""/>
        <dsp:cNvSpPr/>
      </dsp:nvSpPr>
      <dsp:spPr>
        <a:xfrm>
          <a:off x="9479684" y="0"/>
          <a:ext cx="2203117" cy="5248690"/>
        </a:xfrm>
        <a:prstGeom prst="roundRect">
          <a:avLst>
            <a:gd name="adj" fmla="val 10000"/>
          </a:avLst>
        </a:prstGeom>
        <a:solidFill>
          <a:srgbClr val="328C8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lang="en-US" sz="3100" kern="1200">
              <a:solidFill>
                <a:schemeClr val="bg1"/>
              </a:solidFill>
            </a:rPr>
            <a:t>Future Versions</a:t>
          </a:r>
        </a:p>
      </dsp:txBody>
      <dsp:txXfrm>
        <a:off x="9479684" y="0"/>
        <a:ext cx="2203117" cy="1574607"/>
      </dsp:txXfrm>
    </dsp:sp>
    <dsp:sp modelId="{7FC6EEF9-81D6-45D6-9F74-BA3ABB0F1BF4}">
      <dsp:nvSpPr>
        <dsp:cNvPr id="0" name=""/>
        <dsp:cNvSpPr/>
      </dsp:nvSpPr>
      <dsp:spPr>
        <a:xfrm>
          <a:off x="9699995" y="1575055"/>
          <a:ext cx="1762494" cy="1031157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Replenish-</a:t>
          </a:r>
          <a:b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</a:b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ment</a:t>
          </a:r>
        </a:p>
      </dsp:txBody>
      <dsp:txXfrm>
        <a:off x="9730197" y="1605257"/>
        <a:ext cx="1702090" cy="970753"/>
      </dsp:txXfrm>
    </dsp:sp>
    <dsp:sp modelId="{1FEAF022-6019-48E4-A78B-F0452FABB4E4}">
      <dsp:nvSpPr>
        <dsp:cNvPr id="0" name=""/>
        <dsp:cNvSpPr/>
      </dsp:nvSpPr>
      <dsp:spPr>
        <a:xfrm>
          <a:off x="9699995" y="2764852"/>
          <a:ext cx="1762494" cy="1031157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Assembly Orders</a:t>
          </a:r>
        </a:p>
      </dsp:txBody>
      <dsp:txXfrm>
        <a:off x="9730197" y="2795054"/>
        <a:ext cx="1702090" cy="970753"/>
      </dsp:txXfrm>
    </dsp:sp>
    <dsp:sp modelId="{E3B7C0B5-BACB-4C16-800F-40278CAF276F}">
      <dsp:nvSpPr>
        <dsp:cNvPr id="0" name=""/>
        <dsp:cNvSpPr/>
      </dsp:nvSpPr>
      <dsp:spPr>
        <a:xfrm>
          <a:off x="9699995" y="3954649"/>
          <a:ext cx="1762494" cy="1031157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Production Orders</a:t>
          </a:r>
        </a:p>
      </dsp:txBody>
      <dsp:txXfrm>
        <a:off x="9730197" y="3984851"/>
        <a:ext cx="1702090" cy="970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4B6CD-6028-48C9-8830-1B6A3B9F757F}">
      <dsp:nvSpPr>
        <dsp:cNvPr id="0" name=""/>
        <dsp:cNvSpPr/>
      </dsp:nvSpPr>
      <dsp:spPr>
        <a:xfrm>
          <a:off x="1522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Sales</a:t>
          </a:r>
        </a:p>
      </dsp:txBody>
      <dsp:txXfrm>
        <a:off x="340344" y="0"/>
        <a:ext cx="1176725" cy="677643"/>
      </dsp:txXfrm>
    </dsp:sp>
    <dsp:sp modelId="{025AFC79-086E-492D-86C8-3590610CE331}">
      <dsp:nvSpPr>
        <dsp:cNvPr id="0" name=""/>
        <dsp:cNvSpPr/>
      </dsp:nvSpPr>
      <dsp:spPr>
        <a:xfrm>
          <a:off x="1670453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</a:t>
          </a:r>
          <a:br>
            <a:rPr lang="en-US" sz="1800" kern="1200"/>
          </a:br>
          <a:r>
            <a:rPr lang="en-US" sz="1800" kern="1200"/>
            <a:t>Calc.</a:t>
          </a:r>
        </a:p>
      </dsp:txBody>
      <dsp:txXfrm>
        <a:off x="2009275" y="0"/>
        <a:ext cx="1176725" cy="677643"/>
      </dsp:txXfrm>
    </dsp:sp>
    <dsp:sp modelId="{81F5F8AB-7308-4108-94DA-E6F8A8A9311C}">
      <dsp:nvSpPr>
        <dsp:cNvPr id="0" name=""/>
        <dsp:cNvSpPr/>
      </dsp:nvSpPr>
      <dsp:spPr>
        <a:xfrm>
          <a:off x="3339385" y="0"/>
          <a:ext cx="1854368" cy="677643"/>
        </a:xfrm>
        <a:prstGeom prst="chevron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Statement Post</a:t>
          </a:r>
        </a:p>
      </dsp:txBody>
      <dsp:txXfrm>
        <a:off x="3678207" y="0"/>
        <a:ext cx="1176725" cy="677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74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6236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6243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9708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09582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0969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992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29850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218348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8881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62699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9549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41185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48759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8872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0949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5005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9596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513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6305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21404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6219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5154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9434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06319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59018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269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6021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0352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5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18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17115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41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8520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36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8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4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41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794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12196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1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07502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651518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49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12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14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28905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827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7411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438949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294684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408608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339605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103102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17725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741941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12892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408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34510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809445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325865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83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Freeform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880847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856508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870656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9403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4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5908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4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image" Target="../media/image4.svg"/><Relationship Id="rId10" Type="http://schemas.openxmlformats.org/officeDocument/2006/relationships/slideLayout" Target="../slideLayouts/slideLayout8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  <p:sldLayoutId id="2147483795" r:id="rId17"/>
    <p:sldLayoutId id="2147483796" r:id="rId18"/>
    <p:sldLayoutId id="214748383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9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5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3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37" r:id="rId17"/>
    <p:sldLayoutId id="214748383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43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diagramColors" Target="../diagrams/colors5.xml"/><Relationship Id="rId18" Type="http://schemas.openxmlformats.org/officeDocument/2006/relationships/diagramColors" Target="../diagrams/colors6.xml"/><Relationship Id="rId3" Type="http://schemas.openxmlformats.org/officeDocument/2006/relationships/image" Target="../media/image84.png"/><Relationship Id="rId21" Type="http://schemas.openxmlformats.org/officeDocument/2006/relationships/image" Target="../media/image91.svg"/><Relationship Id="rId7" Type="http://schemas.openxmlformats.org/officeDocument/2006/relationships/diagramQuickStyle" Target="../diagrams/quickStyle4.xml"/><Relationship Id="rId12" Type="http://schemas.openxmlformats.org/officeDocument/2006/relationships/diagramQuickStyle" Target="../diagrams/quickStyle5.xml"/><Relationship Id="rId17" Type="http://schemas.openxmlformats.org/officeDocument/2006/relationships/diagramQuickStyle" Target="../diagrams/quickStyle6.xml"/><Relationship Id="rId2" Type="http://schemas.openxmlformats.org/officeDocument/2006/relationships/image" Target="../media/image83.jpeg"/><Relationship Id="rId16" Type="http://schemas.openxmlformats.org/officeDocument/2006/relationships/diagramLayout" Target="../diagrams/layout6.xml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74.xml"/><Relationship Id="rId6" Type="http://schemas.openxmlformats.org/officeDocument/2006/relationships/diagramLayout" Target="../diagrams/layout4.xml"/><Relationship Id="rId11" Type="http://schemas.openxmlformats.org/officeDocument/2006/relationships/diagramLayout" Target="../diagrams/layout5.xml"/><Relationship Id="rId5" Type="http://schemas.openxmlformats.org/officeDocument/2006/relationships/diagramData" Target="../diagrams/data4.xml"/><Relationship Id="rId15" Type="http://schemas.openxmlformats.org/officeDocument/2006/relationships/diagramData" Target="../diagrams/data6.xml"/><Relationship Id="rId10" Type="http://schemas.openxmlformats.org/officeDocument/2006/relationships/diagramData" Target="../diagrams/data5.xml"/><Relationship Id="rId19" Type="http://schemas.microsoft.com/office/2007/relationships/diagramDrawing" Target="../diagrams/drawing6.xml"/><Relationship Id="rId4" Type="http://schemas.openxmlformats.org/officeDocument/2006/relationships/image" Target="../media/image85.svg"/><Relationship Id="rId9" Type="http://schemas.microsoft.com/office/2007/relationships/diagramDrawing" Target="../diagrams/drawing4.xml"/><Relationship Id="rId14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Colors" Target="../diagrams/colors8.xml"/><Relationship Id="rId18" Type="http://schemas.openxmlformats.org/officeDocument/2006/relationships/diagramColors" Target="../diagrams/colors9.xml"/><Relationship Id="rId3" Type="http://schemas.openxmlformats.org/officeDocument/2006/relationships/image" Target="../media/image84.png"/><Relationship Id="rId7" Type="http://schemas.openxmlformats.org/officeDocument/2006/relationships/diagramQuickStyle" Target="../diagrams/quickStyle7.xml"/><Relationship Id="rId12" Type="http://schemas.openxmlformats.org/officeDocument/2006/relationships/diagramQuickStyle" Target="../diagrams/quickStyle8.xml"/><Relationship Id="rId17" Type="http://schemas.openxmlformats.org/officeDocument/2006/relationships/diagramQuickStyle" Target="../diagrams/quickStyle9.xml"/><Relationship Id="rId2" Type="http://schemas.openxmlformats.org/officeDocument/2006/relationships/image" Target="../media/image83.jpeg"/><Relationship Id="rId16" Type="http://schemas.openxmlformats.org/officeDocument/2006/relationships/diagramLayout" Target="../diagrams/layout9.xml"/><Relationship Id="rId1" Type="http://schemas.openxmlformats.org/officeDocument/2006/relationships/slideLayout" Target="../slideLayouts/slideLayout74.xml"/><Relationship Id="rId6" Type="http://schemas.openxmlformats.org/officeDocument/2006/relationships/diagramLayout" Target="../diagrams/layout7.xml"/><Relationship Id="rId11" Type="http://schemas.openxmlformats.org/officeDocument/2006/relationships/diagramLayout" Target="../diagrams/layout8.xml"/><Relationship Id="rId5" Type="http://schemas.openxmlformats.org/officeDocument/2006/relationships/diagramData" Target="../diagrams/data7.xml"/><Relationship Id="rId15" Type="http://schemas.openxmlformats.org/officeDocument/2006/relationships/diagramData" Target="../diagrams/data9.xml"/><Relationship Id="rId10" Type="http://schemas.openxmlformats.org/officeDocument/2006/relationships/diagramData" Target="../diagrams/data8.xml"/><Relationship Id="rId19" Type="http://schemas.microsoft.com/office/2007/relationships/diagramDrawing" Target="../diagrams/drawing9.xml"/><Relationship Id="rId4" Type="http://schemas.openxmlformats.org/officeDocument/2006/relationships/image" Target="../media/image85.svg"/><Relationship Id="rId9" Type="http://schemas.microsoft.com/office/2007/relationships/diagramDrawing" Target="../diagrams/drawing7.xml"/><Relationship Id="rId14" Type="http://schemas.microsoft.com/office/2007/relationships/diagramDrawing" Target="../diagrams/drawin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4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9.png"/><Relationship Id="rId7" Type="http://schemas.openxmlformats.org/officeDocument/2006/relationships/image" Target="../media/image96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0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104.png"/><Relationship Id="rId5" Type="http://schemas.openxmlformats.org/officeDocument/2006/relationships/image" Target="../media/image76.png"/><Relationship Id="rId10" Type="http://schemas.openxmlformats.org/officeDocument/2006/relationships/image" Target="../media/image103.emf"/><Relationship Id="rId4" Type="http://schemas.openxmlformats.org/officeDocument/2006/relationships/image" Target="../media/image75.png"/><Relationship Id="rId9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104.png"/><Relationship Id="rId5" Type="http://schemas.openxmlformats.org/officeDocument/2006/relationships/image" Target="../media/image76.png"/><Relationship Id="rId10" Type="http://schemas.openxmlformats.org/officeDocument/2006/relationships/image" Target="../media/image103.emf"/><Relationship Id="rId4" Type="http://schemas.openxmlformats.org/officeDocument/2006/relationships/image" Target="../media/image75.png"/><Relationship Id="rId9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104.png"/><Relationship Id="rId5" Type="http://schemas.openxmlformats.org/officeDocument/2006/relationships/image" Target="../media/image76.png"/><Relationship Id="rId10" Type="http://schemas.openxmlformats.org/officeDocument/2006/relationships/image" Target="../media/image103.emf"/><Relationship Id="rId4" Type="http://schemas.openxmlformats.org/officeDocument/2006/relationships/image" Target="../media/image75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104.png"/><Relationship Id="rId5" Type="http://schemas.openxmlformats.org/officeDocument/2006/relationships/image" Target="../media/image76.png"/><Relationship Id="rId10" Type="http://schemas.openxmlformats.org/officeDocument/2006/relationships/image" Target="../media/image103.emf"/><Relationship Id="rId4" Type="http://schemas.openxmlformats.org/officeDocument/2006/relationships/image" Target="../media/image75.png"/><Relationship Id="rId9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104.png"/><Relationship Id="rId5" Type="http://schemas.openxmlformats.org/officeDocument/2006/relationships/image" Target="../media/image76.png"/><Relationship Id="rId10" Type="http://schemas.openxmlformats.org/officeDocument/2006/relationships/image" Target="../media/image103.emf"/><Relationship Id="rId4" Type="http://schemas.openxmlformats.org/officeDocument/2006/relationships/image" Target="../media/image75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emf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11" Type="http://schemas.openxmlformats.org/officeDocument/2006/relationships/image" Target="../media/image108.png"/><Relationship Id="rId5" Type="http://schemas.openxmlformats.org/officeDocument/2006/relationships/image" Target="../media/image76.png"/><Relationship Id="rId10" Type="http://schemas.openxmlformats.org/officeDocument/2006/relationships/image" Target="../media/image107.png"/><Relationship Id="rId4" Type="http://schemas.openxmlformats.org/officeDocument/2006/relationships/image" Target="../media/image75.png"/><Relationship Id="rId9" Type="http://schemas.openxmlformats.org/officeDocument/2006/relationships/image" Target="../media/image106.png"/><Relationship Id="rId1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4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0.png"/><Relationship Id="rId5" Type="http://schemas.openxmlformats.org/officeDocument/2006/relationships/image" Target="../media/image8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0.png"/><Relationship Id="rId5" Type="http://schemas.openxmlformats.org/officeDocument/2006/relationships/image" Target="../media/image8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5" Type="http://schemas.openxmlformats.org/officeDocument/2006/relationships/image" Target="../media/image110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4.wdp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8.gif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4.wdp"/><Relationship Id="rId4" Type="http://schemas.openxmlformats.org/officeDocument/2006/relationships/image" Target="../media/image77.png"/><Relationship Id="rId9" Type="http://schemas.openxmlformats.org/officeDocument/2006/relationships/image" Target="../media/image8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83.jpeg"/><Relationship Id="rId21" Type="http://schemas.openxmlformats.org/officeDocument/2006/relationships/image" Target="../media/image86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4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85.sv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84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66238" y="2301239"/>
            <a:ext cx="3167546" cy="45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62DA02-B709-9C07-D86E-86E044F26F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A75EE-D276-02DE-155A-9AA3B3FA968D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Aggregated Inventory</a:t>
            </a:r>
            <a:endParaRPr lang="en-US" sz="5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8098C51-6CEA-C4B4-775E-DE82BC3BED2A}"/>
              </a:ext>
            </a:extLst>
          </p:cNvPr>
          <p:cNvSpPr txBox="1">
            <a:spLocks/>
          </p:cNvSpPr>
          <p:nvPr/>
        </p:nvSpPr>
        <p:spPr>
          <a:xfrm>
            <a:off x="0" y="1233527"/>
            <a:ext cx="12192000" cy="5744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050">
              <a:solidFill>
                <a:schemeClr val="bg1">
                  <a:lumMod val="95000"/>
                </a:schemeClr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00">
              <a:solidFill>
                <a:schemeClr val="bg1"/>
              </a:solidFill>
            </a:endParaRPr>
          </a:p>
          <a:p>
            <a:pPr marL="800100" lvl="1" indent="-342900" algn="ctr"/>
            <a:endParaRPr lang="en-US" sz="28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4400">
                <a:solidFill>
                  <a:schemeClr val="bg1"/>
                </a:solidFill>
              </a:rPr>
              <a:t>The “Loki” idea:</a:t>
            </a:r>
          </a:p>
          <a:p>
            <a:pPr marL="457200" lvl="1" indent="0" algn="ctr">
              <a:buNone/>
            </a:pPr>
            <a:r>
              <a:rPr lang="en-US" sz="4400">
                <a:solidFill>
                  <a:schemeClr val="bg1"/>
                </a:solidFill>
              </a:rPr>
              <a:t>Instead of posting every stock movement 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into individual store locations</a:t>
            </a:r>
          </a:p>
          <a:p>
            <a:pPr marL="457200" lvl="1" indent="0" algn="ctr">
              <a:buNone/>
            </a:pPr>
            <a:br>
              <a:rPr lang="en-US" sz="18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>let’s post into aggregated locations</a:t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(and keep the details in a separate table)</a:t>
            </a:r>
            <a:endParaRPr lang="en-US" sz="32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en-US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200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BE309-EA93-9F40-C781-18E8E2C15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86161" y="3497740"/>
            <a:ext cx="2335821" cy="33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walking in the snow&#10;&#10;Description automatically generated">
            <a:extLst>
              <a:ext uri="{FF2B5EF4-FFF2-40B4-BE49-F238E27FC236}">
                <a16:creationId xmlns:a16="http://schemas.microsoft.com/office/drawing/2014/main" id="{6B975B74-B8B1-3F6E-B000-71A089DF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A95431-2EED-0DBE-40A3-13CD123DEF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0AB9-E49E-1132-6016-780FF1859A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397953" cy="5073650"/>
          </a:xfrm>
        </p:spPr>
        <p:txBody>
          <a:bodyPr lIns="91440" tIns="45720" rIns="91440" bIns="45720" anchor="t"/>
          <a:lstStyle/>
          <a:p>
            <a:pPr marL="0">
              <a:spcBef>
                <a:spcPts val="600"/>
              </a:spcBef>
              <a:buNone/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Aggregated posting for store locations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Current approach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Ledger Entries for individual stores</a:t>
            </a:r>
          </a:p>
          <a:p>
            <a:pPr marL="114300" indent="-34290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One entry per item, per location, per day</a:t>
            </a:r>
            <a:br>
              <a:rPr lang="en-US" sz="2000"/>
            </a:br>
            <a:endParaRPr lang="en-US" sz="2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None/>
              <a:defRPr/>
            </a:pPr>
            <a:r>
              <a:rPr lang="en-US" sz="2000" b="1">
                <a:solidFill>
                  <a:schemeClr val="bg1"/>
                </a:solidFill>
                <a:latin typeface="Segoe UI"/>
                <a:cs typeface="Segoe UI"/>
              </a:rPr>
              <a:t>New approach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Item Ledger Entries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for aggregated store location(s)</a:t>
            </a: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Details are stored in a new table</a:t>
            </a:r>
            <a:br>
              <a:rPr lang="en-US" sz="2000"/>
            </a:b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LSC </a:t>
            </a:r>
            <a:r>
              <a:rPr lang="en-US" sz="2000" err="1">
                <a:solidFill>
                  <a:schemeClr val="bg1"/>
                </a:solidFill>
                <a:latin typeface="Segoe UI"/>
                <a:cs typeface="Segoe UI"/>
              </a:rPr>
              <a:t>Aggr</a:t>
            </a:r>
            <a:r>
              <a:rPr lang="en-US" sz="2000">
                <a:solidFill>
                  <a:schemeClr val="bg1"/>
                </a:solidFill>
                <a:latin typeface="Segoe UI"/>
                <a:cs typeface="Segoe UI"/>
              </a:rPr>
              <a:t>. Inventory Entry </a:t>
            </a:r>
            <a:r>
              <a:rPr lang="en-US" sz="2000">
                <a:solidFill>
                  <a:schemeClr val="bg1"/>
                </a:solidFill>
                <a:latin typeface="Segoe UI"/>
                <a:cs typeface="Segoe UI"/>
                <a:sym typeface="Wingdings" panose="05000000000000000000" pitchFamily="2" charset="2"/>
              </a:rPr>
              <a:t>(10059488)</a:t>
            </a: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971550" lvl="2" indent="-28575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lvl="2" indent="-457200">
              <a:spcBef>
                <a:spcPts val="600"/>
              </a:spcBef>
              <a:defRPr/>
            </a:pPr>
            <a:endParaRPr lang="en-US" sz="160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IS" sz="20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 </a:t>
            </a:r>
            <a:endParaRPr lang="en-I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C1968-7B74-EB8B-4C29-4976EE0E8161}"/>
              </a:ext>
            </a:extLst>
          </p:cNvPr>
          <p:cNvSpPr/>
          <p:nvPr/>
        </p:nvSpPr>
        <p:spPr>
          <a:xfrm>
            <a:off x="6227015" y="2073244"/>
            <a:ext cx="1313245" cy="4508625"/>
          </a:xfrm>
          <a:prstGeom prst="rect">
            <a:avLst/>
          </a:prstGeom>
          <a:solidFill>
            <a:srgbClr val="051E33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 ---------------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C4F16D-F611-65A9-37D2-B10388C264AD}"/>
              </a:ext>
            </a:extLst>
          </p:cNvPr>
          <p:cNvSpPr txBox="1"/>
          <p:nvPr/>
        </p:nvSpPr>
        <p:spPr>
          <a:xfrm>
            <a:off x="6096000" y="1352550"/>
            <a:ext cx="3025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7D8D8-C06C-7EFC-CA8A-D2D5D05AADC7}"/>
              </a:ext>
            </a:extLst>
          </p:cNvPr>
          <p:cNvSpPr/>
          <p:nvPr/>
        </p:nvSpPr>
        <p:spPr>
          <a:xfrm>
            <a:off x="8207009" y="2668147"/>
            <a:ext cx="1313245" cy="1171701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“RETAIL-1”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EE81A49-548E-1E3D-37CD-AF1F5256A496}"/>
              </a:ext>
            </a:extLst>
          </p:cNvPr>
          <p:cNvSpPr/>
          <p:nvPr/>
        </p:nvSpPr>
        <p:spPr>
          <a:xfrm rot="16200000">
            <a:off x="7584231" y="2999254"/>
            <a:ext cx="571500" cy="521731"/>
          </a:xfrm>
          <a:prstGeom prst="downArrow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8DBC8-F67E-42D4-5121-7843A5E999F3}"/>
              </a:ext>
            </a:extLst>
          </p:cNvPr>
          <p:cNvSpPr/>
          <p:nvPr/>
        </p:nvSpPr>
        <p:spPr>
          <a:xfrm>
            <a:off x="9994263" y="2073245"/>
            <a:ext cx="1388841" cy="4508624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4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FD862C-4F6E-C651-05E9-E6C301D1FCB3}"/>
              </a:ext>
            </a:extLst>
          </p:cNvPr>
          <p:cNvSpPr txBox="1"/>
          <p:nvPr/>
        </p:nvSpPr>
        <p:spPr>
          <a:xfrm>
            <a:off x="9727368" y="1352550"/>
            <a:ext cx="1864870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Inventory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D6C4901-A351-217E-47F8-F6CBC5816E71}"/>
              </a:ext>
            </a:extLst>
          </p:cNvPr>
          <p:cNvSpPr txBox="1"/>
          <p:nvPr/>
        </p:nvSpPr>
        <p:spPr>
          <a:xfrm>
            <a:off x="8492381" y="1675715"/>
            <a:ext cx="26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5749AD69-93FF-FDBE-4489-A8317A8322E1}"/>
              </a:ext>
            </a:extLst>
          </p:cNvPr>
          <p:cNvSpPr/>
          <p:nvPr/>
        </p:nvSpPr>
        <p:spPr>
          <a:xfrm>
            <a:off x="5806110" y="2075825"/>
            <a:ext cx="289890" cy="4506044"/>
          </a:xfrm>
          <a:prstGeom prst="leftBrac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FFC70-A84B-BBD6-C089-86A9E9014AD0}"/>
              </a:ext>
            </a:extLst>
          </p:cNvPr>
          <p:cNvSpPr txBox="1"/>
          <p:nvPr/>
        </p:nvSpPr>
        <p:spPr>
          <a:xfrm rot="16200000">
            <a:off x="4331960" y="3648486"/>
            <a:ext cx="268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day’s entries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FBD03-9F77-6344-0936-84AB0A7144F6}"/>
              </a:ext>
            </a:extLst>
          </p:cNvPr>
          <p:cNvSpPr/>
          <p:nvPr/>
        </p:nvSpPr>
        <p:spPr>
          <a:xfrm>
            <a:off x="8207009" y="4010584"/>
            <a:ext cx="1313245" cy="1171701"/>
          </a:xfrm>
          <a:prstGeom prst="rect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“RETAIL-2”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B53D1DF-2E5D-70BD-B1F1-DF9F45B57CF4}"/>
              </a:ext>
            </a:extLst>
          </p:cNvPr>
          <p:cNvSpPr/>
          <p:nvPr/>
        </p:nvSpPr>
        <p:spPr>
          <a:xfrm rot="16200000">
            <a:off x="7584232" y="4335568"/>
            <a:ext cx="571500" cy="521731"/>
          </a:xfrm>
          <a:prstGeom prst="downArrow">
            <a:avLst/>
          </a:prstGeom>
          <a:solidFill>
            <a:srgbClr val="328C8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8" grpId="0"/>
      <p:bldP spid="26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80C4C5BB-2187-2CA3-E504-810400B5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474745-0C41-C4C5-3ABE-59CA050EC0A7}"/>
              </a:ext>
            </a:extLst>
          </p:cNvPr>
          <p:cNvSpPr/>
          <p:nvPr/>
        </p:nvSpPr>
        <p:spPr>
          <a:xfrm>
            <a:off x="0" y="-12351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40159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2927D7-5319-545F-ADD0-DE73522D4A5E}"/>
              </a:ext>
            </a:extLst>
          </p:cNvPr>
          <p:cNvGrpSpPr/>
          <p:nvPr/>
        </p:nvGrpSpPr>
        <p:grpSpPr>
          <a:xfrm>
            <a:off x="309202" y="2651570"/>
            <a:ext cx="6768608" cy="859632"/>
            <a:chOff x="309202" y="2651570"/>
            <a:chExt cx="6768608" cy="8596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F52640C-B2CD-455D-D6A0-3C0ED23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323" y="2651571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08F8A42-3BBA-287B-E859-1222F7354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27647294"/>
                </p:ext>
              </p:extLst>
            </p:nvPr>
          </p:nvGraphicFramePr>
          <p:xfrm>
            <a:off x="1882534" y="2742566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D8504-8BC1-89E7-1B02-C1E4E83E8732}"/>
                </a:ext>
              </a:extLst>
            </p:cNvPr>
            <p:cNvSpPr txBox="1"/>
            <p:nvPr/>
          </p:nvSpPr>
          <p:spPr>
            <a:xfrm rot="16200000">
              <a:off x="69136" y="2891636"/>
              <a:ext cx="84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0F1E4C0-85C5-6EBF-81CE-B70434F7D5B2}"/>
              </a:ext>
            </a:extLst>
          </p:cNvPr>
          <p:cNvGrpSpPr/>
          <p:nvPr/>
        </p:nvGrpSpPr>
        <p:grpSpPr>
          <a:xfrm>
            <a:off x="309201" y="3884845"/>
            <a:ext cx="6768607" cy="1083502"/>
            <a:chOff x="309201" y="3884845"/>
            <a:chExt cx="6768607" cy="10835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8AB3FFA-79AC-34E1-8E72-BB5CAF1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321" y="3988620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3E34AE5-8A07-A3D3-1115-6A87290134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8322331"/>
                </p:ext>
              </p:extLst>
            </p:nvPr>
          </p:nvGraphicFramePr>
          <p:xfrm>
            <a:off x="1882532" y="4087775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AE2BA-18BE-0D87-7B23-9A913E8A071B}"/>
                </a:ext>
              </a:extLst>
            </p:cNvPr>
            <p:cNvSpPr txBox="1"/>
            <p:nvPr/>
          </p:nvSpPr>
          <p:spPr>
            <a:xfrm rot="16200000">
              <a:off x="-47884" y="4241930"/>
              <a:ext cx="10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</a:t>
              </a:r>
              <a:r>
                <a:rPr lang="en-US">
                  <a:solidFill>
                    <a:schemeClr val="bg1"/>
                  </a:solidFill>
                  <a:latin typeface="Calibri" panose="020F0502020204030204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984295"/>
            <a:ext cx="189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Journal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99036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2" y="3768825"/>
            <a:ext cx="1159261" cy="606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3728" y="5176802"/>
            <a:ext cx="1764480" cy="1279506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45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40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8F659-3728-EC68-4692-860085AD8B3F}"/>
              </a:ext>
            </a:extLst>
          </p:cNvPr>
          <p:cNvSpPr txBox="1"/>
          <p:nvPr/>
        </p:nvSpPr>
        <p:spPr>
          <a:xfrm>
            <a:off x="6181725" y="5217098"/>
            <a:ext cx="2230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Aggregate Stores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9FC1A-2AA5-FDE3-1332-38759CCC548D}"/>
              </a:ext>
            </a:extLst>
          </p:cNvPr>
          <p:cNvSpPr txBox="1"/>
          <p:nvPr/>
        </p:nvSpPr>
        <p:spPr>
          <a:xfrm>
            <a:off x="5686878" y="5596046"/>
            <a:ext cx="1890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Post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2C9413B-692D-ECF5-E0BE-2BA11F0246A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77808" y="5749637"/>
            <a:ext cx="738909" cy="7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8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the snow&#10;&#10;Description automatically generated">
            <a:extLst>
              <a:ext uri="{FF2B5EF4-FFF2-40B4-BE49-F238E27FC236}">
                <a16:creationId xmlns:a16="http://schemas.microsoft.com/office/drawing/2014/main" id="{631FF40F-AAE2-92F8-8A31-A70B2EAC4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11104A-4308-F741-CE9E-1BCEB3961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726882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Statement posting - New approach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F52640C-B2CD-455D-D6A0-3C0ED2392F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323" y="2651571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4678988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08F8A42-3BBA-287B-E859-1222F7354E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541079"/>
              </p:ext>
            </p:extLst>
          </p:nvPr>
        </p:nvGraphicFramePr>
        <p:xfrm>
          <a:off x="1882534" y="2742566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6" name="Graphic 15">
            <a:extLst>
              <a:ext uri="{FF2B5EF4-FFF2-40B4-BE49-F238E27FC236}">
                <a16:creationId xmlns:a16="http://schemas.microsoft.com/office/drawing/2014/main" id="{D8AB3FFA-79AC-34E1-8E72-BB5CAF114F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321" y="3988620"/>
            <a:ext cx="859631" cy="859631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3E34AE5-8A07-A3D3-1115-6A8729013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500682"/>
              </p:ext>
            </p:extLst>
          </p:nvPr>
        </p:nvGraphicFramePr>
        <p:xfrm>
          <a:off x="1882532" y="4087775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D8504-8BC1-89E7-1B02-C1E4E83E8732}"/>
              </a:ext>
            </a:extLst>
          </p:cNvPr>
          <p:cNvSpPr txBox="1"/>
          <p:nvPr/>
        </p:nvSpPr>
        <p:spPr>
          <a:xfrm rot="16200000">
            <a:off x="69136" y="2891636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8AE2BA-18BE-0D87-7B23-9A913E8A071B}"/>
              </a:ext>
            </a:extLst>
          </p:cNvPr>
          <p:cNvSpPr txBox="1"/>
          <p:nvPr/>
        </p:nvSpPr>
        <p:spPr>
          <a:xfrm rot="16200000">
            <a:off x="-47884" y="4241930"/>
            <a:ext cx="10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10352460" y="1539911"/>
            <a:ext cx="1764480" cy="3293193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999888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3" y="3774893"/>
            <a:ext cx="115926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728E3B3-974A-FE6A-AFE9-2FEF8E70B180}"/>
              </a:ext>
            </a:extLst>
          </p:cNvPr>
          <p:cNvSpPr txBox="1"/>
          <p:nvPr/>
        </p:nvSpPr>
        <p:spPr>
          <a:xfrm>
            <a:off x="8390744" y="871595"/>
            <a:ext cx="1965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E9A47-3BD0-9084-E31B-F0ACE3DD6EDC}"/>
              </a:ext>
            </a:extLst>
          </p:cNvPr>
          <p:cNvSpPr txBox="1"/>
          <p:nvPr/>
        </p:nvSpPr>
        <p:spPr>
          <a:xfrm>
            <a:off x="10278207" y="856026"/>
            <a:ext cx="1913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err="1">
                <a:solidFill>
                  <a:schemeClr val="bg1"/>
                </a:solidFill>
                <a:latin typeface="Calibri" panose="020F0502020204030204"/>
              </a:rPr>
              <a:t>Aggr</a:t>
            </a:r>
            <a:r>
              <a:rPr lang="en-US" sz="2000" b="1">
                <a:solidFill>
                  <a:schemeClr val="bg1"/>
                </a:solidFill>
                <a:latin typeface="Calibri" panose="020F0502020204030204"/>
              </a:rPr>
              <a:t>. Inventory Entries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C855F-3B2E-3E0D-5009-6FD7311A83E6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784ED96-80D5-F7C4-A849-94758757C0A8}"/>
              </a:ext>
            </a:extLst>
          </p:cNvPr>
          <p:cNvCxnSpPr>
            <a:cxnSpLocks/>
            <a:stCxn id="8" idx="2"/>
            <a:endCxn id="21" idx="3"/>
          </p:cNvCxnSpPr>
          <p:nvPr/>
        </p:nvCxnSpPr>
        <p:spPr>
          <a:xfrm rot="5400000">
            <a:off x="8043443" y="4244798"/>
            <a:ext cx="1747585" cy="955519"/>
          </a:xfrm>
          <a:prstGeom prst="bentConnector2">
            <a:avLst/>
          </a:prstGeom>
          <a:ln w="76200">
            <a:solidFill>
              <a:srgbClr val="328C8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544B442-018E-261D-2626-02B56846CC14}"/>
              </a:ext>
            </a:extLst>
          </p:cNvPr>
          <p:cNvSpPr/>
          <p:nvPr/>
        </p:nvSpPr>
        <p:spPr>
          <a:xfrm>
            <a:off x="8512754" y="2569259"/>
            <a:ext cx="1764480" cy="1279506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45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40 pcs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FEA03F-8EFF-D132-CF30-755E7817E979}"/>
              </a:ext>
            </a:extLst>
          </p:cNvPr>
          <p:cNvSpPr/>
          <p:nvPr/>
        </p:nvSpPr>
        <p:spPr>
          <a:xfrm>
            <a:off x="7280212" y="4871070"/>
            <a:ext cx="1159263" cy="1450560"/>
          </a:xfrm>
          <a:prstGeom prst="rect">
            <a:avLst/>
          </a:prstGeom>
          <a:solidFill>
            <a:srgbClr val="328C85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“RETAIL”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Revenue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Inventory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Cost </a:t>
            </a: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4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977" y="2840363"/>
            <a:ext cx="9954703" cy="5886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Let’s take a look….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291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89" y="488601"/>
            <a:ext cx="9954703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Other documents, processes, and integrations</a:t>
            </a:r>
            <a:endParaRPr lang="en-IS">
              <a:solidFill>
                <a:schemeClr val="bg1"/>
              </a:solidFill>
              <a:latin typeface="Segoe UI"/>
              <a:cs typeface="Segoe UI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77B2351-E576-9C95-43EF-BD70ECA86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3791298"/>
              </p:ext>
            </p:extLst>
          </p:nvPr>
        </p:nvGraphicFramePr>
        <p:xfrm>
          <a:off x="251460" y="1463041"/>
          <a:ext cx="11689080" cy="524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387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5A715E6-ECC9-4BE5-8F6B-90138493D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>
                                            <p:graphicEl>
                                              <a:dgm id="{55A715E6-ECC9-4BE5-8F6B-90138493D8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6C2E71-ECE6-4F74-AF1E-ECB591E13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>
                                            <p:graphicEl>
                                              <a:dgm id="{C36C2E71-ECE6-4F74-AF1E-ECB591E13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DBF216-0C47-40AA-8D6F-485EC872C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9">
                                            <p:graphicEl>
                                              <a:dgm id="{66DBF216-0C47-40AA-8D6F-485EC872C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E0FA12C-3D2E-4908-B737-E25D7B75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"/>
                                        <p:tgtEl>
                                          <p:spTgt spid="9">
                                            <p:graphicEl>
                                              <a:dgm id="{8E0FA12C-3D2E-4908-B737-E25D7B75A5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6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BED29F-F2F5-4A71-B1F9-74B4103416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80"/>
                                        <p:tgtEl>
                                          <p:spTgt spid="9">
                                            <p:graphicEl>
                                              <a:dgm id="{DFBED29F-F2F5-4A71-B1F9-74B4103416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5DB9FD2-71AC-4ECB-BC4A-1ED6BB7D9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9">
                                            <p:graphicEl>
                                              <a:dgm id="{45DB9FD2-71AC-4ECB-BC4A-1ED6BB7D9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9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5D61D6-402B-4B63-82E7-EE3B1A635F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9">
                                            <p:graphicEl>
                                              <a:dgm id="{585D61D6-402B-4B63-82E7-EE3B1A635F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9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AD38F-B7A4-428C-9FB4-863760FD5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"/>
                                        <p:tgtEl>
                                          <p:spTgt spid="9">
                                            <p:graphicEl>
                                              <a:dgm id="{531AD38F-B7A4-428C-9FB4-863760FD5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9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25B2C85-5855-4353-9A21-9FC202FD2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"/>
                                        <p:tgtEl>
                                          <p:spTgt spid="9">
                                            <p:graphicEl>
                                              <a:dgm id="{125B2C85-5855-4353-9A21-9FC202FD2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E3B8CA1-6E33-4974-879D-643412A64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80"/>
                                        <p:tgtEl>
                                          <p:spTgt spid="9">
                                            <p:graphicEl>
                                              <a:dgm id="{8E3B8CA1-6E33-4974-879D-643412A64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328FE9-4212-4AED-B9DD-38309A7A7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9">
                                            <p:graphicEl>
                                              <a:dgm id="{68328FE9-4212-4AED-B9DD-38309A7A7E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AEE2626-A5DA-4DDD-936E-2099169D30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"/>
                                        <p:tgtEl>
                                          <p:spTgt spid="9">
                                            <p:graphicEl>
                                              <a:dgm id="{5AEE2626-A5DA-4DDD-936E-2099169D30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E74644-BD2D-44BE-819A-0972E06EA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"/>
                                        <p:tgtEl>
                                          <p:spTgt spid="9">
                                            <p:graphicEl>
                                              <a:dgm id="{A7E74644-BD2D-44BE-819A-0972E06EA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0CF2810-C9B6-4B20-9A80-5A975893A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"/>
                                        <p:tgtEl>
                                          <p:spTgt spid="9">
                                            <p:graphicEl>
                                              <a:dgm id="{90CF2810-C9B6-4B20-9A80-5A975893A8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29FCAB-33A0-4F49-ADDB-AE1F0DAB6E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"/>
                                        <p:tgtEl>
                                          <p:spTgt spid="9">
                                            <p:graphicEl>
                                              <a:dgm id="{F329FCAB-33A0-4F49-ADDB-AE1F0DAB6E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5BDFC4-2BED-4E25-9974-BC0B8588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80"/>
                                        <p:tgtEl>
                                          <p:spTgt spid="9">
                                            <p:graphicEl>
                                              <a:dgm id="{575BDFC4-2BED-4E25-9974-BC0B8588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6F4D18-D6BA-4551-8553-9E8B192F8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9">
                                            <p:graphicEl>
                                              <a:dgm id="{C76F4D18-D6BA-4551-8553-9E8B192F8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BE028CB-8D26-498A-A8AB-EF85FD515F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"/>
                                        <p:tgtEl>
                                          <p:spTgt spid="9">
                                            <p:graphicEl>
                                              <a:dgm id="{0BE028CB-8D26-498A-A8AB-EF85FD515F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8EEE6A-8291-4804-B623-CE7F72BDC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"/>
                                        <p:tgtEl>
                                          <p:spTgt spid="9">
                                            <p:graphicEl>
                                              <a:dgm id="{1D8EEE6A-8291-4804-B623-CE7F72BDC8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5F4B80-54CB-469A-B24B-149589C6AB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"/>
                                        <p:tgtEl>
                                          <p:spTgt spid="9">
                                            <p:graphicEl>
                                              <a:dgm id="{6E5F4B80-54CB-469A-B24B-149589C6AB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A12416-5BDE-467D-876F-9633D969F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"/>
                                        <p:tgtEl>
                                          <p:spTgt spid="9">
                                            <p:graphicEl>
                                              <a:dgm id="{78A12416-5BDE-467D-876F-9633D969F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7CEFD2-1BC6-4013-9200-EAB3294B9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"/>
                                        <p:tgtEl>
                                          <p:spTgt spid="9">
                                            <p:graphicEl>
                                              <a:dgm id="{6E7CEFD2-1BC6-4013-9200-EAB3294B9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6092AD-C0D9-426D-B275-7A3A3B9B2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80"/>
                                        <p:tgtEl>
                                          <p:spTgt spid="9">
                                            <p:graphicEl>
                                              <a:dgm id="{696092AD-C0D9-426D-B275-7A3A3B9B2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91991E-A6B2-4D42-8555-9552D1B6E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50"/>
                                        <p:tgtEl>
                                          <p:spTgt spid="9">
                                            <p:graphicEl>
                                              <a:dgm id="{0491991E-A6B2-4D42-8555-9552D1B6E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FC6EEF9-81D6-45D6-9F74-BA3ABB0F1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9">
                                            <p:graphicEl>
                                              <a:dgm id="{7FC6EEF9-81D6-45D6-9F74-BA3ABB0F1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EAF022-6019-48E4-A78B-F0452FABB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9">
                                            <p:graphicEl>
                                              <a:dgm id="{1FEAF022-6019-48E4-A78B-F0452FABB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B7C0B5-BACB-4C16-800F-40278CAF2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9">
                                            <p:graphicEl>
                                              <a:dgm id="{E3B7C0B5-BACB-4C16-800F-40278CAF2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in the snow&#10;&#10;Description automatically generated">
            <a:extLst>
              <a:ext uri="{FF2B5EF4-FFF2-40B4-BE49-F238E27FC236}">
                <a16:creationId xmlns:a16="http://schemas.microsoft.com/office/drawing/2014/main" id="{28D01A37-30C7-40C2-398D-BDB7A997C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DB3B3E-75ED-25B1-F46C-1A145CCBD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11476572" cy="588637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Other documents, processes, and integrations</a:t>
            </a:r>
            <a:endParaRPr lang="en-IS" sz="32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77B2351-E576-9C95-43EF-BD70ECA86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422183"/>
              </p:ext>
            </p:extLst>
          </p:nvPr>
        </p:nvGraphicFramePr>
        <p:xfrm>
          <a:off x="251460" y="1463041"/>
          <a:ext cx="11689080" cy="5248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270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91991E-A6B2-4D42-8555-9552D1B6E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>
                                            <p:graphicEl>
                                              <a:dgm id="{0491991E-A6B2-4D42-8555-9552D1B6E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FC6EEF9-81D6-45D6-9F74-BA3ABB0F1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>
                                            <p:graphicEl>
                                              <a:dgm id="{7FC6EEF9-81D6-45D6-9F74-BA3ABB0F1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EAF022-6019-48E4-A78B-F0452FABB4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9">
                                            <p:graphicEl>
                                              <a:dgm id="{1FEAF022-6019-48E4-A78B-F0452FABB4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3B7C0B5-BACB-4C16-800F-40278CAF27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9">
                                            <p:graphicEl>
                                              <a:dgm id="{E3B7C0B5-BACB-4C16-800F-40278CAF27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-2" y="0"/>
            <a:ext cx="1262363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623631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9" y="0"/>
            <a:ext cx="1228334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2363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CDB316-D7A1-1FAB-A7F2-233191634A25}"/>
              </a:ext>
            </a:extLst>
          </p:cNvPr>
          <p:cNvSpPr/>
          <p:nvPr/>
        </p:nvSpPr>
        <p:spPr>
          <a:xfrm>
            <a:off x="0" y="0"/>
            <a:ext cx="12623630" cy="6858000"/>
          </a:xfrm>
          <a:prstGeom prst="rect">
            <a:avLst/>
          </a:prstGeom>
          <a:solidFill>
            <a:srgbClr val="374347">
              <a:alpha val="8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CB1A37-E096-FFC1-CAF2-4D82B3FE3E0A}"/>
              </a:ext>
            </a:extLst>
          </p:cNvPr>
          <p:cNvSpPr txBox="1">
            <a:spLocks/>
          </p:cNvSpPr>
          <p:nvPr/>
        </p:nvSpPr>
        <p:spPr>
          <a:xfrm>
            <a:off x="325050" y="1207698"/>
            <a:ext cx="12026970" cy="50736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bg1"/>
                </a:solidFill>
              </a:rPr>
              <a:t>Aggregated inventory is not the best fit if:</a:t>
            </a:r>
            <a:br>
              <a:rPr lang="en-US" sz="32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40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Very diverse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>
                <a:solidFill>
                  <a:srgbClr val="FFC000"/>
                </a:solidFill>
              </a:rPr>
              <a:t>assortments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across stores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2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Many sales for </a:t>
            </a:r>
            <a:r>
              <a:rPr lang="en-US" sz="2800" b="1">
                <a:solidFill>
                  <a:srgbClr val="FFC000"/>
                </a:solidFill>
              </a:rPr>
              <a:t>on-account customers</a:t>
            </a:r>
            <a:r>
              <a:rPr lang="en-US" sz="2800">
                <a:solidFill>
                  <a:schemeClr val="bg1"/>
                </a:solidFill>
              </a:rPr>
              <a:t> (invoices)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Many items with </a:t>
            </a:r>
            <a:r>
              <a:rPr lang="en-US" sz="2800" b="1">
                <a:solidFill>
                  <a:srgbClr val="FFC000"/>
                </a:solidFill>
              </a:rPr>
              <a:t>lot / serial no. tracking</a:t>
            </a:r>
            <a:r>
              <a:rPr lang="en-US" sz="2800">
                <a:solidFill>
                  <a:schemeClr val="bg1"/>
                </a:solidFill>
              </a:rPr>
              <a:t> 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Integrations to 3</a:t>
            </a:r>
            <a:r>
              <a:rPr lang="en-US" sz="2800" baseline="30000">
                <a:solidFill>
                  <a:schemeClr val="bg1"/>
                </a:solidFill>
              </a:rPr>
              <a:t>rd</a:t>
            </a:r>
            <a:r>
              <a:rPr lang="en-US" sz="2800">
                <a:solidFill>
                  <a:schemeClr val="bg1"/>
                </a:solidFill>
              </a:rPr>
              <a:t> party solutions with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dependency on Item Ledger Entries </a:t>
            </a:r>
            <a:br>
              <a:rPr lang="en-US" sz="2800">
                <a:solidFill>
                  <a:schemeClr val="bg1"/>
                </a:solidFill>
              </a:rPr>
            </a:br>
            <a:endParaRPr lang="en-US" sz="10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Detailed </a:t>
            </a:r>
            <a:r>
              <a:rPr lang="en-US" sz="2800" b="1">
                <a:solidFill>
                  <a:srgbClr val="FFC000"/>
                </a:solidFill>
              </a:rPr>
              <a:t>costing</a:t>
            </a:r>
            <a:r>
              <a:rPr lang="en-US" sz="2800">
                <a:solidFill>
                  <a:srgbClr val="FFC000"/>
                </a:solidFill>
              </a:rPr>
              <a:t> on store/location level</a:t>
            </a:r>
            <a:r>
              <a:rPr lang="en-US" sz="2800">
                <a:solidFill>
                  <a:schemeClr val="bg1"/>
                </a:solidFill>
              </a:rPr>
              <a:t> </a:t>
            </a:r>
            <a:br>
              <a:rPr lang="en-US" sz="2800"/>
            </a:br>
            <a:r>
              <a:rPr lang="en-US" sz="2800">
                <a:solidFill>
                  <a:schemeClr val="bg1"/>
                </a:solidFill>
              </a:rPr>
              <a:t>(We can have multiple aggregation locations for </a:t>
            </a:r>
            <a:br>
              <a:rPr lang="en-US" sz="2800">
                <a:solidFill>
                  <a:schemeClr val="bg1"/>
                </a:solidFill>
              </a:rPr>
            </a:br>
            <a:r>
              <a:rPr lang="en-US" sz="2800">
                <a:solidFill>
                  <a:schemeClr val="bg1"/>
                </a:solidFill>
              </a:rPr>
              <a:t>store groups to mitigate this.)</a:t>
            </a:r>
            <a:endParaRPr lang="en-US" sz="2800">
              <a:solidFill>
                <a:schemeClr val="bg1"/>
              </a:solidFill>
              <a:cs typeface="Calibri"/>
            </a:endParaRPr>
          </a:p>
          <a:p>
            <a:pPr marL="228600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br>
              <a:rPr lang="en-US" sz="2400"/>
            </a:br>
            <a:endParaRPr lang="en-US" sz="2400">
              <a:solidFill>
                <a:schemeClr val="bg1"/>
              </a:solidFill>
              <a:cs typeface="Calibri"/>
            </a:endParaRPr>
          </a:p>
          <a:p>
            <a:pPr marL="514350" lvl="1" indent="-28575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1831F0-C7C9-C94B-FEAA-DD7531E62BE2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7268824" cy="58863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/>
              <a:t>Known limitations</a:t>
            </a:r>
            <a:endParaRPr lang="en-I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267490-6861-AF0F-A7F2-F14335C851EF}"/>
              </a:ext>
            </a:extLst>
          </p:cNvPr>
          <p:cNvGrpSpPr/>
          <p:nvPr/>
        </p:nvGrpSpPr>
        <p:grpSpPr>
          <a:xfrm>
            <a:off x="9572988" y="1336405"/>
            <a:ext cx="3417651" cy="4816236"/>
            <a:chOff x="9368504" y="1452663"/>
            <a:chExt cx="3417651" cy="4816236"/>
          </a:xfrm>
        </p:grpSpPr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0460095A-A2CE-1132-C2BC-6DB99D599C0F}"/>
                </a:ext>
              </a:extLst>
            </p:cNvPr>
            <p:cNvSpPr txBox="1">
              <a:spLocks/>
            </p:cNvSpPr>
            <p:nvPr/>
          </p:nvSpPr>
          <p:spPr>
            <a:xfrm>
              <a:off x="9368504" y="2308698"/>
              <a:ext cx="3417651" cy="169261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en-US" sz="2000">
                  <a:solidFill>
                    <a:schemeClr val="bg1"/>
                  </a:solidFill>
                </a:rPr>
                <a:t>Groceries 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Convenience stores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Hospitality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Fashion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“mass retail”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8" name="Picture 6" descr="834 Thumbs Down Clipart Images, Stock Photos, 3D objects, &amp; Vectors |  Shutterstock">
              <a:extLst>
                <a:ext uri="{FF2B5EF4-FFF2-40B4-BE49-F238E27FC236}">
                  <a16:creationId xmlns:a16="http://schemas.microsoft.com/office/drawing/2014/main" id="{D39D82C8-F8A9-EE50-3C3B-3B0F1886C0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214" b="72500" l="36731" r="63654">
                          <a14:foregroundMark x1="39423" y1="35000" x2="42404" y2="60357"/>
                          <a14:foregroundMark x1="42404" y1="60357" x2="43942" y2="60714"/>
                          <a14:foregroundMark x1="39327" y1="40000" x2="45962" y2="47857"/>
                          <a14:foregroundMark x1="45962" y1="47857" x2="46154" y2="48214"/>
                          <a14:foregroundMark x1="40000" y1="35000" x2="39904" y2="59286"/>
                          <a14:foregroundMark x1="37692" y1="39286" x2="36731" y2="48571"/>
                          <a14:foregroundMark x1="53269" y1="40357" x2="62115" y2="49286"/>
                          <a14:foregroundMark x1="57115" y1="35000" x2="57212" y2="60357"/>
                          <a14:foregroundMark x1="59231" y1="33571" x2="62404" y2="42500"/>
                          <a14:foregroundMark x1="62885" y1="38571" x2="63654" y2="4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1" t="12000" r="49846" b="20000"/>
            <a:stretch/>
          </p:blipFill>
          <p:spPr bwMode="auto">
            <a:xfrm>
              <a:off x="10654419" y="1452663"/>
              <a:ext cx="836734" cy="962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F40107A2-AB02-D183-B664-519AE27A8DC1}"/>
                </a:ext>
              </a:extLst>
            </p:cNvPr>
            <p:cNvSpPr txBox="1">
              <a:spLocks/>
            </p:cNvSpPr>
            <p:nvPr/>
          </p:nvSpPr>
          <p:spPr>
            <a:xfrm>
              <a:off x="9368504" y="4819999"/>
              <a:ext cx="3417651" cy="1448900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  <a:defRPr/>
              </a:pPr>
              <a:r>
                <a:rPr lang="en-US" sz="2000">
                  <a:solidFill>
                    <a:schemeClr val="bg1"/>
                  </a:solidFill>
                </a:rPr>
                <a:t>Electronics</a:t>
              </a:r>
              <a:br>
                <a:rPr lang="en-US" sz="2000">
                  <a:solidFill>
                    <a:schemeClr val="bg1"/>
                  </a:solidFill>
                </a:rPr>
              </a:br>
              <a:r>
                <a:rPr lang="en-US" sz="2000">
                  <a:solidFill>
                    <a:schemeClr val="bg1"/>
                  </a:solidFill>
                </a:rPr>
                <a:t>Furniture</a:t>
              </a:r>
              <a:br>
                <a:rPr lang="en-US" sz="2000">
                  <a:solidFill>
                    <a:schemeClr val="bg1"/>
                  </a:solidFill>
                </a:rPr>
              </a:br>
              <a:br>
                <a:rPr lang="en-US" sz="600">
                  <a:solidFill>
                    <a:schemeClr val="bg1"/>
                  </a:solidFill>
                </a:rPr>
              </a:br>
              <a:endParaRPr lang="en-US" sz="2400">
                <a:solidFill>
                  <a:schemeClr val="bg1"/>
                </a:solidFill>
              </a:endParaRPr>
            </a:p>
          </p:txBody>
        </p:sp>
        <p:pic>
          <p:nvPicPr>
            <p:cNvPr id="13" name="Picture 6" descr="834 Thumbs Down Clipart Images, Stock Photos, 3D objects, &amp; Vectors |  Shutterstock">
              <a:extLst>
                <a:ext uri="{FF2B5EF4-FFF2-40B4-BE49-F238E27FC236}">
                  <a16:creationId xmlns:a16="http://schemas.microsoft.com/office/drawing/2014/main" id="{17BD49F7-EBB2-BD70-F79B-1104C6CAE6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214" b="72500" l="36731" r="63654">
                          <a14:foregroundMark x1="39423" y1="35000" x2="42404" y2="60357"/>
                          <a14:foregroundMark x1="42404" y1="60357" x2="43942" y2="60714"/>
                          <a14:foregroundMark x1="39327" y1="40000" x2="45962" y2="47857"/>
                          <a14:foregroundMark x1="45962" y1="47857" x2="46154" y2="48214"/>
                          <a14:foregroundMark x1="40000" y1="35000" x2="39904" y2="59286"/>
                          <a14:foregroundMark x1="37692" y1="39286" x2="36731" y2="48571"/>
                          <a14:foregroundMark x1="53269" y1="40357" x2="62115" y2="49286"/>
                          <a14:foregroundMark x1="57115" y1="35000" x2="57212" y2="60357"/>
                          <a14:foregroundMark x1="59231" y1="33571" x2="62404" y2="42500"/>
                          <a14:foregroundMark x1="62885" y1="38571" x2="63654" y2="46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2000" r="34154" b="20000"/>
            <a:stretch/>
          </p:blipFill>
          <p:spPr bwMode="auto">
            <a:xfrm>
              <a:off x="10654419" y="3895304"/>
              <a:ext cx="832693" cy="962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47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6">
            <a:extLst>
              <a:ext uri="{FF2B5EF4-FFF2-40B4-BE49-F238E27FC236}">
                <a16:creationId xmlns:a16="http://schemas.microsoft.com/office/drawing/2014/main" id="{0FFF03E4-C4BF-044B-3691-95437EE02954}"/>
              </a:ext>
            </a:extLst>
          </p:cNvPr>
          <p:cNvSpPr/>
          <p:nvPr/>
        </p:nvSpPr>
        <p:spPr>
          <a:xfrm rot="5400000">
            <a:off x="2293452" y="1543706"/>
            <a:ext cx="1298722" cy="5983162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361D5C"/>
          </a:solidFill>
          <a:ln w="762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5791C0D-9105-8AA2-7E72-B1D421EF7D4F}"/>
              </a:ext>
            </a:extLst>
          </p:cNvPr>
          <p:cNvSpPr txBox="1">
            <a:spLocks/>
          </p:cNvSpPr>
          <p:nvPr/>
        </p:nvSpPr>
        <p:spPr>
          <a:xfrm>
            <a:off x="6050437" y="2756731"/>
            <a:ext cx="6118641" cy="15549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"/>
                <a:cs typeface="Segoe UI"/>
              </a:rPr>
              <a:t>Breaking down barriers</a:t>
            </a:r>
            <a:br>
              <a:rPr lang="en-US"/>
            </a:br>
            <a:br>
              <a:rPr lang="en-US" sz="1000"/>
            </a:br>
            <a:r>
              <a:rPr lang="en-US" sz="2800" b="0">
                <a:solidFill>
                  <a:srgbClr val="F2A1C5"/>
                </a:solidFill>
                <a:latin typeface="Segoe UI"/>
                <a:cs typeface="Segoe UI"/>
              </a:rPr>
              <a:t>Aggregated inventory and </a:t>
            </a:r>
            <a:br>
              <a:rPr lang="en-US" sz="2800" b="0">
                <a:solidFill>
                  <a:srgbClr val="F2A1C5"/>
                </a:solidFill>
                <a:latin typeface="Segoe UI"/>
                <a:cs typeface="Segoe UI"/>
              </a:rPr>
            </a:br>
            <a:r>
              <a:rPr lang="en-US" sz="2800" b="0">
                <a:solidFill>
                  <a:srgbClr val="F2A1C5"/>
                </a:solidFill>
                <a:latin typeface="Segoe UI"/>
                <a:cs typeface="Segoe UI"/>
              </a:rPr>
              <a:t>distributed architecture</a:t>
            </a:r>
            <a:endParaRPr lang="en-US" sz="2800" b="0">
              <a:solidFill>
                <a:srgbClr val="F2A1C5"/>
              </a:solidFill>
            </a:endParaRPr>
          </a:p>
        </p:txBody>
      </p:sp>
      <p:pic>
        <p:nvPicPr>
          <p:cNvPr id="2" name="Picture 1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2202F68A-1155-8515-73D8-46A444A9A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4" b="99414" l="2782" r="96633">
                        <a14:foregroundMark x1="20791" y1="20313" x2="34700" y2="9277"/>
                        <a14:foregroundMark x1="34700" y1="9277" x2="51391" y2="7715"/>
                        <a14:foregroundMark x1="51391" y1="7715" x2="71303" y2="12402"/>
                        <a14:foregroundMark x1="71303" y1="12402" x2="74671" y2="19531"/>
                        <a14:foregroundMark x1="50952" y1="4004" x2="55783" y2="4785"/>
                        <a14:foregroundMark x1="37189" y1="5078" x2="40410" y2="5078"/>
                        <a14:foregroundMark x1="73353" y1="11914" x2="79502" y2="19043"/>
                        <a14:foregroundMark x1="31772" y1="16797" x2="85359" y2="69824"/>
                        <a14:foregroundMark x1="85359" y1="69824" x2="87555" y2="73633"/>
                        <a14:foregroundMark x1="68521" y1="32520" x2="19619" y2="64453"/>
                        <a14:foregroundMark x1="15081" y1="50781" x2="31332" y2="57715"/>
                        <a14:foregroundMark x1="31332" y1="57715" x2="48023" y2="70898"/>
                        <a14:foregroundMark x1="51684" y1="75195" x2="59444" y2="83691"/>
                        <a14:foregroundMark x1="10102" y1="59766" x2="5564" y2="70215"/>
                        <a14:foregroundMark x1="5564" y1="70215" x2="2928" y2="71484"/>
                        <a14:foregroundMark x1="85652" y1="60645" x2="92094" y2="69238"/>
                        <a14:foregroundMark x1="92094" y1="69238" x2="92094" y2="69238"/>
                        <a14:foregroundMark x1="92533" y1="71094" x2="94143" y2="72559"/>
                        <a14:foregroundMark x1="94876" y1="73145" x2="95754" y2="75488"/>
                        <a14:foregroundMark x1="96047" y1="76270" x2="96633" y2="77344"/>
                        <a14:foregroundMark x1="51684" y1="50977" x2="50952" y2="66602"/>
                        <a14:foregroundMark x1="83163" y1="61719" x2="73353" y2="78613"/>
                        <a14:foregroundMark x1="73353" y1="78613" x2="73353" y2="79297"/>
                        <a14:foregroundMark x1="92387" y1="74219" x2="93851" y2="88281"/>
                        <a14:foregroundMark x1="92826" y1="87500" x2="91362" y2="99414"/>
                        <a14:foregroundMark x1="77306" y1="14941" x2="77306" y2="14941"/>
                        <a14:foregroundMark x1="88873" y1="36035" x2="88873" y2="36035"/>
                        <a14:foregroundMark x1="89312" y1="36328" x2="89312" y2="39063"/>
                        <a14:foregroundMark x1="13763" y1="34180" x2="9517" y2="60840"/>
                        <a14:foregroundMark x1="18009" y1="21973" x2="13909" y2="29590"/>
                        <a14:foregroundMark x1="16252" y1="24707" x2="16252" y2="24707"/>
                        <a14:foregroundMark x1="15373" y1="25000" x2="15373" y2="25000"/>
                        <a14:foregroundMark x1="15373" y1="31836" x2="13909" y2="44727"/>
                        <a14:foregroundMark x1="50366" y1="4980" x2="40556" y2="49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1495555"/>
            <a:ext cx="1588837" cy="2382092"/>
          </a:xfrm>
          <a:prstGeom prst="rect">
            <a:avLst/>
          </a:pr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057095AE-4CCB-D5A2-9A63-3266897517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787" r="12223" b="44082"/>
          <a:stretch/>
        </p:blipFill>
        <p:spPr>
          <a:xfrm>
            <a:off x="630188" y="1490725"/>
            <a:ext cx="3888790" cy="2532013"/>
          </a:xfrm>
          <a:prstGeom prst="rect">
            <a:avLst/>
          </a:prstGeom>
          <a:ln w="15875"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15C0-07F2-94A0-F530-EEED84C064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75" b="99410" l="6381" r="95571">
                        <a14:foregroundMark x1="33408" y1="10540" x2="41141" y2="7926"/>
                        <a14:foregroundMark x1="41141" y1="7926" x2="51877" y2="8263"/>
                        <a14:foregroundMark x1="51877" y1="8263" x2="54204" y2="9191"/>
                        <a14:foregroundMark x1="42643" y1="4975" x2="42643" y2="4975"/>
                        <a14:foregroundMark x1="49474" y1="5396" x2="49474" y2="5396"/>
                        <a14:foregroundMark x1="38814" y1="5059" x2="38814" y2="5059"/>
                        <a14:foregroundMark x1="66817" y1="68297" x2="80030" y2="90809"/>
                        <a14:foregroundMark x1="80030" y1="90809" x2="85135" y2="93929"/>
                        <a14:foregroundMark x1="88063" y1="82968" x2="95571" y2="94604"/>
                        <a14:foregroundMark x1="92117" y1="94098" x2="92568" y2="99494"/>
                        <a14:foregroundMark x1="37763" y1="76897" x2="20571" y2="93255"/>
                        <a14:foregroundMark x1="20571" y1="93255" x2="19970" y2="93423"/>
                        <a14:foregroundMark x1="9535" y1="79342" x2="6381" y2="98314"/>
                      </a14:backgroundRemoval>
                    </a14:imgEffect>
                  </a14:imgLayer>
                </a14:imgProps>
              </a:ext>
            </a:extLst>
          </a:blip>
          <a:srcRect l="2488" r="16511"/>
          <a:stretch/>
        </p:blipFill>
        <p:spPr>
          <a:xfrm>
            <a:off x="3379781" y="1202808"/>
            <a:ext cx="2518101" cy="2768003"/>
          </a:xfrm>
          <a:prstGeom prst="rect">
            <a:avLst/>
          </a:prstGeom>
        </p:spPr>
      </p:pic>
      <p:sp>
        <p:nvSpPr>
          <p:cNvPr id="9" name="Freeform 26">
            <a:extLst>
              <a:ext uri="{FF2B5EF4-FFF2-40B4-BE49-F238E27FC236}">
                <a16:creationId xmlns:a16="http://schemas.microsoft.com/office/drawing/2014/main" id="{4C8343BE-DCFD-D3AF-8D42-26AB43E41CE8}"/>
              </a:ext>
            </a:extLst>
          </p:cNvPr>
          <p:cNvSpPr/>
          <p:nvPr/>
        </p:nvSpPr>
        <p:spPr>
          <a:xfrm rot="5400000">
            <a:off x="2314820" y="1555866"/>
            <a:ext cx="1268242" cy="5897881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37C6-A1EE-ECC7-5B1C-CBB68862B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676" y="3946121"/>
            <a:ext cx="1436580" cy="753895"/>
          </a:xfrm>
        </p:spPr>
        <p:txBody>
          <a:bodyPr/>
          <a:lstStyle/>
          <a:p>
            <a:r>
              <a:rPr lang="en-US" sz="2400">
                <a:solidFill>
                  <a:schemeClr val="bg1"/>
                </a:solidFill>
                <a:latin typeface="Segoe UI"/>
                <a:cs typeface="Segoe UI"/>
              </a:rPr>
              <a:t>Kathryn White </a:t>
            </a:r>
            <a:endParaRPr lang="en-IS" sz="2400">
              <a:solidFill>
                <a:schemeClr val="bg1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AE526B6-5C3E-B39C-E59E-E55A703E7216}"/>
              </a:ext>
            </a:extLst>
          </p:cNvPr>
          <p:cNvSpPr txBox="1">
            <a:spLocks/>
          </p:cNvSpPr>
          <p:nvPr/>
        </p:nvSpPr>
        <p:spPr>
          <a:xfrm>
            <a:off x="1933487" y="3946121"/>
            <a:ext cx="1436580" cy="7538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351C5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Segoe UI"/>
                <a:cs typeface="Segoe UI"/>
              </a:rPr>
              <a:t>Martin Kleindl</a:t>
            </a:r>
            <a:br>
              <a:rPr lang="en-US" sz="2400">
                <a:solidFill>
                  <a:schemeClr val="bg1"/>
                </a:solidFill>
                <a:latin typeface="Segoe UI"/>
                <a:cs typeface="Segoe UI"/>
              </a:rPr>
            </a:br>
            <a:endParaRPr lang="en-US" sz="240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IS" sz="2400">
              <a:solidFill>
                <a:schemeClr val="bg1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62C626-A9F7-9C1A-5875-F81A61F8E0F2}"/>
              </a:ext>
            </a:extLst>
          </p:cNvPr>
          <p:cNvSpPr txBox="1">
            <a:spLocks/>
          </p:cNvSpPr>
          <p:nvPr/>
        </p:nvSpPr>
        <p:spPr>
          <a:xfrm>
            <a:off x="3557735" y="3946121"/>
            <a:ext cx="2037005" cy="7538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>
                <a:solidFill>
                  <a:srgbClr val="351C5C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F1BE7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Segoe UI"/>
                <a:cs typeface="Segoe UI"/>
              </a:rPr>
              <a:t>Bjarni Asmundsson</a:t>
            </a:r>
          </a:p>
          <a:p>
            <a:endParaRPr lang="en-I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93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4" y="315028"/>
            <a:ext cx="6545910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benefits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Reduced database size growth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Optimized data structure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 sz="2400">
                <a:solidFill>
                  <a:schemeClr val="bg1"/>
                </a:solidFill>
              </a:rPr>
              <a:t>Compression and archiving of data</a:t>
            </a: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862B53-9F7D-2A9C-C99A-D34875BAC7FA}"/>
              </a:ext>
            </a:extLst>
          </p:cNvPr>
          <p:cNvSpPr txBox="1">
            <a:spLocks/>
          </p:cNvSpPr>
          <p:nvPr/>
        </p:nvSpPr>
        <p:spPr>
          <a:xfrm>
            <a:off x="848725" y="2933285"/>
            <a:ext cx="10844456" cy="5073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lvl="2" indent="-285750">
              <a:spcBef>
                <a:spcPts val="600"/>
              </a:spcBef>
              <a:defRPr/>
            </a:pPr>
            <a:endParaRPr lang="en-US" sz="400" b="1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sz="2000">
                <a:solidFill>
                  <a:schemeClr val="bg1"/>
                </a:solidFill>
              </a:rPr>
              <a:t>Item Ledger Entry	Value Entry	      </a:t>
            </a:r>
            <a:r>
              <a:rPr lang="en-US" sz="2000" err="1">
                <a:solidFill>
                  <a:schemeClr val="bg1"/>
                </a:solidFill>
              </a:rPr>
              <a:t>Aggr</a:t>
            </a:r>
            <a:r>
              <a:rPr lang="en-US" sz="2000">
                <a:solidFill>
                  <a:schemeClr val="bg1"/>
                </a:solidFill>
              </a:rPr>
              <a:t>. Inventory Entry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Fields: 85, Keys: 11		Fields: 76, Keys: 17        Fields: 42, Keys: 10</a:t>
            </a:r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C95D3D-3AA2-4897-D3EE-5D7743356F67}"/>
              </a:ext>
            </a:extLst>
          </p:cNvPr>
          <p:cNvGrpSpPr/>
          <p:nvPr/>
        </p:nvGrpSpPr>
        <p:grpSpPr>
          <a:xfrm>
            <a:off x="947726" y="3690246"/>
            <a:ext cx="1195120" cy="2311981"/>
            <a:chOff x="433836" y="1654279"/>
            <a:chExt cx="1891115" cy="47151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60B7D7-0461-9645-A760-16CC22DA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3836" y="1654279"/>
              <a:ext cx="1891114" cy="304489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007100-FCCD-AEAC-7236-EBA7F66D0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118" b="38123"/>
            <a:stretch/>
          </p:blipFill>
          <p:spPr>
            <a:xfrm>
              <a:off x="433836" y="4699171"/>
              <a:ext cx="1891115" cy="167022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34ECB48-75A8-A7E1-55DA-8797F9F34B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016"/>
          <a:stretch/>
        </p:blipFill>
        <p:spPr>
          <a:xfrm>
            <a:off x="5898943" y="3690246"/>
            <a:ext cx="1122042" cy="1211581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E5D6D-A8FE-614B-5C39-91A7E81143A9}"/>
              </a:ext>
            </a:extLst>
          </p:cNvPr>
          <p:cNvGrpSpPr/>
          <p:nvPr/>
        </p:nvGrpSpPr>
        <p:grpSpPr>
          <a:xfrm>
            <a:off x="3659033" y="3690246"/>
            <a:ext cx="1197167" cy="1989940"/>
            <a:chOff x="3189148" y="1654279"/>
            <a:chExt cx="1894353" cy="40583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5023D2A-B5BC-80F6-F09A-092A90FA7C1E}"/>
                </a:ext>
              </a:extLst>
            </p:cNvPr>
            <p:cNvGrpSpPr/>
            <p:nvPr/>
          </p:nvGrpSpPr>
          <p:grpSpPr>
            <a:xfrm>
              <a:off x="3189148" y="1654279"/>
              <a:ext cx="1894353" cy="4058341"/>
              <a:chOff x="3189148" y="1654279"/>
              <a:chExt cx="1894353" cy="405834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8096574-0067-9319-40F1-5E433382E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89148" y="1654279"/>
                <a:ext cx="1894352" cy="305010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8308D63-CA90-79CF-037F-6ECEF042F0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11366" b="56234"/>
              <a:stretch/>
            </p:blipFill>
            <p:spPr>
              <a:xfrm>
                <a:off x="3189149" y="4724402"/>
                <a:ext cx="1894352" cy="988218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7630A1-A11E-CCEB-F878-E6D3F70F26C0}"/>
                </a:ext>
              </a:extLst>
            </p:cNvPr>
            <p:cNvSpPr/>
            <p:nvPr/>
          </p:nvSpPr>
          <p:spPr>
            <a:xfrm>
              <a:off x="4450887" y="4517499"/>
              <a:ext cx="632613" cy="317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3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3" y="308538"/>
            <a:ext cx="8709842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Your benefits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Faster processes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(Example: 10.000 items, 200 stores)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</a:rPr>
              <a:t>ILE &amp; VE (record count): 	</a:t>
            </a:r>
            <a:r>
              <a:rPr lang="en-US" b="1">
                <a:solidFill>
                  <a:srgbClr val="FFC000"/>
                </a:solidFill>
              </a:rPr>
              <a:t>-99%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Adjust Cost (duration)</a:t>
            </a:r>
            <a:r>
              <a:rPr lang="en-US">
                <a:solidFill>
                  <a:schemeClr val="bg1"/>
                </a:solidFill>
              </a:rPr>
              <a:t>: 	</a:t>
            </a:r>
            <a:r>
              <a:rPr lang="en-US" b="1">
                <a:solidFill>
                  <a:srgbClr val="FFC000"/>
                </a:solidFill>
              </a:rPr>
              <a:t>-97%    </a:t>
            </a:r>
            <a:r>
              <a:rPr lang="en-US">
                <a:solidFill>
                  <a:schemeClr val="bg1"/>
                </a:solidFill>
              </a:rPr>
              <a:t>(14hours to 26min)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Post Cost (duration) :  	</a:t>
            </a:r>
            <a:r>
              <a:rPr lang="en-US" b="1">
                <a:solidFill>
                  <a:srgbClr val="FFC000"/>
                </a:solidFill>
              </a:rPr>
              <a:t>-94%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  (  1hour  to   4min)</a:t>
            </a: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C83F2F-441D-8FE7-C44C-3882779D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01" y="3908265"/>
            <a:ext cx="4257618" cy="2454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2911F7-A926-9EFF-415D-637B25E09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807" y="3917510"/>
            <a:ext cx="4257619" cy="24451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880C0E-19E3-6B83-DBBC-4E3B70B188B8}"/>
              </a:ext>
            </a:extLst>
          </p:cNvPr>
          <p:cNvSpPr txBox="1"/>
          <p:nvPr/>
        </p:nvSpPr>
        <p:spPr>
          <a:xfrm>
            <a:off x="513701" y="6372467"/>
            <a:ext cx="42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Adjust Cost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286BB4-8DCB-091E-9435-91EF57532B2B}"/>
              </a:ext>
            </a:extLst>
          </p:cNvPr>
          <p:cNvSpPr txBox="1"/>
          <p:nvPr/>
        </p:nvSpPr>
        <p:spPr>
          <a:xfrm>
            <a:off x="4845807" y="6344011"/>
            <a:ext cx="425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Post Cost to G/L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1FDF913-F482-695B-A929-EF5695E981EF}"/>
              </a:ext>
            </a:extLst>
          </p:cNvPr>
          <p:cNvSpPr/>
          <p:nvPr/>
        </p:nvSpPr>
        <p:spPr>
          <a:xfrm>
            <a:off x="3978613" y="4737262"/>
            <a:ext cx="178340" cy="1121923"/>
          </a:xfrm>
          <a:prstGeom prst="downArrow">
            <a:avLst/>
          </a:prstGeom>
          <a:solidFill>
            <a:srgbClr val="EE7E31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1774E4B-2597-FF70-38B2-8AC2CFFA28C5}"/>
              </a:ext>
            </a:extLst>
          </p:cNvPr>
          <p:cNvSpPr/>
          <p:nvPr/>
        </p:nvSpPr>
        <p:spPr>
          <a:xfrm>
            <a:off x="8300937" y="4660473"/>
            <a:ext cx="178340" cy="1121923"/>
          </a:xfrm>
          <a:prstGeom prst="downArrow">
            <a:avLst/>
          </a:prstGeom>
          <a:solidFill>
            <a:srgbClr val="EE7E31"/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in the snow&#10;&#10;Description automatically generated">
            <a:extLst>
              <a:ext uri="{FF2B5EF4-FFF2-40B4-BE49-F238E27FC236}">
                <a16:creationId xmlns:a16="http://schemas.microsoft.com/office/drawing/2014/main" id="{2D49D660-D378-4F75-BEA8-8F276FA53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9D5B6A-9C8C-BC97-80DF-9D076E2D89D0}"/>
              </a:ext>
            </a:extLst>
          </p:cNvPr>
          <p:cNvSpPr/>
          <p:nvPr/>
        </p:nvSpPr>
        <p:spPr>
          <a:xfrm>
            <a:off x="0" y="-1308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8BF99-2824-02DC-2D40-8799853D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17126" y="3429000"/>
            <a:ext cx="2383604" cy="3429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7DAA0D8-E0C3-0B40-DB53-740E051548B8}"/>
              </a:ext>
            </a:extLst>
          </p:cNvPr>
          <p:cNvSpPr txBox="1">
            <a:spLocks/>
          </p:cNvSpPr>
          <p:nvPr/>
        </p:nvSpPr>
        <p:spPr>
          <a:xfrm>
            <a:off x="393583" y="308538"/>
            <a:ext cx="8621325" cy="3051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Aggregated Inventory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9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Extension on top of LS Central</a:t>
            </a:r>
          </a:p>
          <a:p>
            <a:pPr marL="0" indent="0">
              <a:spcBef>
                <a:spcPts val="600"/>
              </a:spcBef>
              <a:buNone/>
              <a:defRPr/>
            </a:pPr>
            <a:endParaRPr lang="en-US" sz="800" b="1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Status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Released with LS Central version 24 (April ‘24)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Provided on request to partners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Will be placed on Partner Portal in the future</a:t>
            </a:r>
          </a:p>
          <a:p>
            <a:pPr lvl="1">
              <a:spcBef>
                <a:spcPts val="600"/>
              </a:spcBef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First requests for POCs</a:t>
            </a:r>
          </a:p>
          <a:p>
            <a:pPr lvl="1">
              <a:spcBef>
                <a:spcPts val="600"/>
              </a:spcBef>
              <a:defRPr/>
            </a:pPr>
            <a:endParaRPr lang="en-US" sz="7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Package includes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 err="1">
                <a:solidFill>
                  <a:schemeClr val="bg1"/>
                </a:solidFill>
              </a:rPr>
              <a:t>Aggr</a:t>
            </a:r>
            <a:r>
              <a:rPr lang="en-US" sz="2000">
                <a:solidFill>
                  <a:schemeClr val="bg1"/>
                </a:solidFill>
              </a:rPr>
              <a:t>. Inventory Extension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Wizard (in BC) to upgrade from “classic” approach</a:t>
            </a:r>
          </a:p>
          <a:p>
            <a:pPr lvl="1">
              <a:spcBef>
                <a:spcPts val="600"/>
              </a:spcBef>
              <a:defRPr/>
            </a:pPr>
            <a:r>
              <a:rPr lang="en-US" sz="2000">
                <a:solidFill>
                  <a:schemeClr val="bg1"/>
                </a:solidFill>
              </a:rPr>
              <a:t>SQL Scripts to calculate improvements before implementation</a:t>
            </a:r>
          </a:p>
          <a:p>
            <a:pPr lvl="1">
              <a:spcBef>
                <a:spcPts val="600"/>
              </a:spcBef>
              <a:defRPr/>
            </a:pP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This is not just Plug &amp; Play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ingdings" panose="05000000000000000000" pitchFamily="2" charset="2"/>
              </a:rPr>
              <a:t>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This requires a project. 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>
              <a:spcBef>
                <a:spcPts val="600"/>
              </a:spcBef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lvl="1">
              <a:spcBef>
                <a:spcPts val="600"/>
              </a:spcBef>
              <a:defRPr/>
            </a:pPr>
            <a:endParaRPr lang="en-US" sz="2000">
              <a:solidFill>
                <a:schemeClr val="bg1"/>
              </a:solidFill>
            </a:endParaRPr>
          </a:p>
          <a:p>
            <a:pPr marL="457200" lvl="1" indent="0">
              <a:spcBef>
                <a:spcPts val="600"/>
              </a:spcBef>
              <a:buNone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en-US" sz="6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06997" y="-88412"/>
            <a:ext cx="4828667" cy="69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00483-5F0C-2292-1F69-3BA6689F26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99533" y="57894"/>
            <a:ext cx="7803647" cy="6791234"/>
          </a:xfrm>
          <a:prstGeom prst="rect">
            <a:avLst/>
          </a:prstGeom>
        </p:spPr>
      </p:pic>
      <p:pic>
        <p:nvPicPr>
          <p:cNvPr id="9" name="Picture 8" descr="A close up of a hammer&#10;&#10;Description automatically generated">
            <a:extLst>
              <a:ext uri="{FF2B5EF4-FFF2-40B4-BE49-F238E27FC236}">
                <a16:creationId xmlns:a16="http://schemas.microsoft.com/office/drawing/2014/main" id="{06DEE0DE-22B9-84B2-7B93-5D8EDD1A7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41515">
            <a:off x="4552435" y="3061106"/>
            <a:ext cx="5142656" cy="51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95451" y="57894"/>
            <a:ext cx="7803647" cy="6791234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941515">
            <a:off x="4548353" y="3061106"/>
            <a:ext cx="5142656" cy="51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29231 -0.541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27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730296"/>
            <a:ext cx="1219200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Architecture </a:t>
            </a:r>
            <a:endParaRPr lang="en-US" sz="54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1D4CB1-63A9-6AB1-EFFD-943AFE9D4EFF}"/>
              </a:ext>
            </a:extLst>
          </p:cNvPr>
          <p:cNvSpPr txBox="1">
            <a:spLocks/>
          </p:cNvSpPr>
          <p:nvPr/>
        </p:nvSpPr>
        <p:spPr>
          <a:xfrm>
            <a:off x="0" y="1233527"/>
            <a:ext cx="12192000" cy="57441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>
              <a:solidFill>
                <a:schemeClr val="bg1">
                  <a:lumMod val="95000"/>
                </a:schemeClr>
              </a:solidFill>
              <a:effectLst>
                <a:glow rad="101600">
                  <a:schemeClr val="bg1">
                    <a:lumMod val="85000"/>
                    <a:alpha val="60000"/>
                  </a:schemeClr>
                </a:glo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500" dirty="0">
              <a:solidFill>
                <a:schemeClr val="bg1"/>
              </a:solidFill>
            </a:endParaRPr>
          </a:p>
          <a:p>
            <a:pPr marL="800100" lvl="1" indent="-342900" algn="ctr"/>
            <a:endParaRPr lang="en-US" sz="10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The “Thor” idea:</a:t>
            </a:r>
          </a:p>
          <a:p>
            <a:pPr marL="457200" lvl="1" indent="0" algn="ctr">
              <a:buNone/>
            </a:pPr>
            <a:r>
              <a:rPr lang="en-US" sz="4400" dirty="0">
                <a:solidFill>
                  <a:schemeClr val="bg1"/>
                </a:solidFill>
              </a:rPr>
              <a:t>Instead of running a monolithic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company / database</a:t>
            </a:r>
          </a:p>
          <a:p>
            <a:pPr marL="457200" lvl="1" indent="0" algn="ctr">
              <a:buNone/>
            </a:pP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shatter it into smaller pieces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to distribute data </a:t>
            </a:r>
            <a:r>
              <a:rPr lang="en-US" sz="4000">
                <a:solidFill>
                  <a:schemeClr val="bg1"/>
                </a:solidFill>
              </a:rPr>
              <a:t>&amp; </a:t>
            </a:r>
            <a:r>
              <a:rPr lang="en-US" sz="4000" dirty="0">
                <a:solidFill>
                  <a:schemeClr val="bg1"/>
                </a:solidFill>
              </a:rPr>
              <a:t>workload</a:t>
            </a:r>
            <a:endParaRPr lang="en-US" sz="32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1257300" lvl="2" indent="-342900" algn="ctr"/>
            <a:endParaRPr lang="en-US" sz="1600" dirty="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 algn="ctr">
              <a:buFont typeface="Arial" panose="020B0604020202020204" pitchFamily="34" charset="0"/>
              <a:buNone/>
            </a:pP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399533" y="57894"/>
            <a:ext cx="7803647" cy="679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4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Monolithic Approach</a:t>
            </a:r>
            <a:endParaRPr lang="en-US" sz="5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BCE1-80AC-0D3D-A6FD-9D1041D7A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904977" y="239151"/>
            <a:ext cx="5816991" cy="6975738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939197" y="1926912"/>
            <a:ext cx="2092570" cy="4426545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BC Company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FC34D4-3292-A31C-C84C-D76442832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9B140A-B6AF-FC6D-4D3F-525EE22B8E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1A84D-47DF-D198-3892-F528EF267B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6B30CB-CBF9-1046-E80F-8995C0950F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A9807D8-78B7-8FB1-1C80-D103BAC46A0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F1542C-6FBA-E090-C6F8-43173BB0721C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3AE26C-E533-DF94-E16F-FC8B3D50B68B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D63298-851C-1281-0BC3-3CB74D9EAAC2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9DAE1B-FA6A-9EE0-CF5B-58A5FE38D400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633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8A3419-A59F-792E-2245-11723302A4D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904977" y="239151"/>
            <a:ext cx="5816991" cy="6975738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887217" y="1757232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sp>
        <p:nvSpPr>
          <p:cNvPr id="11" name="Flowchart: Predefined Process 10">
            <a:extLst>
              <a:ext uri="{FF2B5EF4-FFF2-40B4-BE49-F238E27FC236}">
                <a16:creationId xmlns:a16="http://schemas.microsoft.com/office/drawing/2014/main" id="{CE59A5FE-295C-C0C3-78E2-9C1654CE0398}"/>
              </a:ext>
            </a:extLst>
          </p:cNvPr>
          <p:cNvSpPr/>
          <p:nvPr/>
        </p:nvSpPr>
        <p:spPr>
          <a:xfrm>
            <a:off x="4887217" y="3048530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sp>
        <p:nvSpPr>
          <p:cNvPr id="12" name="Flowchart: Predefined Process 11">
            <a:extLst>
              <a:ext uri="{FF2B5EF4-FFF2-40B4-BE49-F238E27FC236}">
                <a16:creationId xmlns:a16="http://schemas.microsoft.com/office/drawing/2014/main" id="{80DBCF95-F7BE-0C8A-BC12-E4BDCC6CF14C}"/>
              </a:ext>
            </a:extLst>
          </p:cNvPr>
          <p:cNvSpPr/>
          <p:nvPr/>
        </p:nvSpPr>
        <p:spPr>
          <a:xfrm>
            <a:off x="4887217" y="4339827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75B3C1F4-B609-2E32-B8B2-CCC399C008D7}"/>
              </a:ext>
            </a:extLst>
          </p:cNvPr>
          <p:cNvSpPr/>
          <p:nvPr/>
        </p:nvSpPr>
        <p:spPr>
          <a:xfrm>
            <a:off x="4887217" y="5617059"/>
            <a:ext cx="2092570" cy="883627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ptos SemiBold" panose="020B0004020202020204" pitchFamily="34" charset="0"/>
              </a:rPr>
              <a:t>BC Company</a:t>
            </a:r>
          </a:p>
          <a:p>
            <a:pPr algn="ctr"/>
            <a:endParaRPr lang="en-US" sz="1100" b="1">
              <a:latin typeface="Aptos SemiBold" panose="020B0004020202020204" pitchFamily="34" charset="0"/>
            </a:endParaRPr>
          </a:p>
          <a:p>
            <a:pPr algn="ctr"/>
            <a:r>
              <a:rPr lang="en-US" sz="1100" b="1">
                <a:latin typeface="Aptos SemiBold" panose="020B0004020202020204" pitchFamily="34" charset="0"/>
              </a:rPr>
              <a:t>Each BC company has its own SQL tables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031FD51-71B1-F94F-5CE4-9DA92BAD92F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2FDF04-16A6-2C67-35F2-763CE006054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CA7371-0F9D-05F1-4A56-F45C637C4B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D81C2-0708-432B-EDBC-967F97E4C0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E399C6-B0CF-7BA2-E631-0E815CD1AB6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EF3DB00-F3D6-9CE2-BAFA-85ADF42F45D1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7570C5-6F7D-6EA7-428B-3C4081ABE86A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EA79567-7FDA-7E25-52E9-79B6F19FC11D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8BB291-8869-71F9-A9FA-FFBEC2317BA0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220383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C24C7345-FE8B-4A72-00BB-EF268E8BC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DDAF80-F2B2-09B7-920C-466A4B74D16B}"/>
              </a:ext>
            </a:extLst>
          </p:cNvPr>
          <p:cNvSpPr txBox="1"/>
          <p:nvPr/>
        </p:nvSpPr>
        <p:spPr>
          <a:xfrm>
            <a:off x="4404852" y="1462208"/>
            <a:ext cx="308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Central SaaS</a:t>
            </a:r>
          </a:p>
        </p:txBody>
      </p:sp>
    </p:spTree>
    <p:extLst>
      <p:ext uri="{BB962C8B-B14F-4D97-AF65-F5344CB8AC3E}">
        <p14:creationId xmlns:p14="http://schemas.microsoft.com/office/powerpoint/2010/main" val="28369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88D374-EA62-66CA-2F45-F27859C96802}"/>
              </a:ext>
            </a:extLst>
          </p:cNvPr>
          <p:cNvSpPr txBox="1">
            <a:spLocks/>
          </p:cNvSpPr>
          <p:nvPr/>
        </p:nvSpPr>
        <p:spPr>
          <a:xfrm>
            <a:off x="2133600" y="618101"/>
            <a:ext cx="9411522" cy="30518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There are some more things we need to take care of…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Finance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Master data management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POS data entries validation (gift cards and vouchers)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Member management and loyalty points validation</a:t>
            </a:r>
          </a:p>
          <a:p>
            <a:pPr indent="-457200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Inventory </a:t>
            </a: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lookup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Replenishment management</a:t>
            </a:r>
          </a:p>
          <a:p>
            <a:pPr indent="-457200">
              <a:spcBef>
                <a:spcPts val="600"/>
              </a:spcBef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indent="-457200">
              <a:spcBef>
                <a:spcPts val="600"/>
              </a:spcBef>
              <a:defRPr/>
            </a:pPr>
            <a:endParaRPr lang="en-US">
              <a:solidFill>
                <a:schemeClr val="bg1"/>
              </a:solidFill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2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BCE1-80AC-0D3D-A6FD-9D1041D7A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35001" y="172663"/>
            <a:ext cx="5817600" cy="6982339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921791" y="1815425"/>
            <a:ext cx="2377439" cy="58796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BA025A-AD6A-07A8-AF0A-A2FAFC1C0DD5}"/>
              </a:ext>
            </a:extLst>
          </p:cNvPr>
          <p:cNvSpPr/>
          <p:nvPr/>
        </p:nvSpPr>
        <p:spPr>
          <a:xfrm>
            <a:off x="219600" y="1665979"/>
            <a:ext cx="3875057" cy="923330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GL only</a:t>
            </a:r>
          </a:p>
          <a:p>
            <a:pPr algn="ctr"/>
            <a:r>
              <a:rPr lang="en-US"/>
              <a:t>AP / AR / Bank etc.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D3277D-ADEA-3DE9-47C1-6A4CCB9199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F670CF-D487-E5A1-DFCB-555AD290563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578A7A-9C28-30E3-25DD-51A8008A08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0C5E82-B518-A22F-0596-E4FA352276E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5835D4-6184-8D8E-19B7-D9BC31A8785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8A66FBA-6753-EE8C-856E-C0EFF656206E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851F2-2A8A-EE18-08A6-A88B154BB103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874F8F-3FCC-C4E4-74B1-C253A39AA5BF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5CB912-9ACB-E113-9768-82402A7A44E7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38650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48A0E-F609-3A1B-FEA0-D154C02D87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35001" y="172663"/>
            <a:ext cx="5817600" cy="69823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4921791" y="1815425"/>
            <a:ext cx="2377439" cy="58796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11" name="Flowchart: Predefined Process 10">
            <a:extLst>
              <a:ext uri="{FF2B5EF4-FFF2-40B4-BE49-F238E27FC236}">
                <a16:creationId xmlns:a16="http://schemas.microsoft.com/office/drawing/2014/main" id="{CE59A5FE-295C-C0C3-78E2-9C1654CE0398}"/>
              </a:ext>
            </a:extLst>
          </p:cNvPr>
          <p:cNvSpPr/>
          <p:nvPr/>
        </p:nvSpPr>
        <p:spPr>
          <a:xfrm>
            <a:off x="4921792" y="2599207"/>
            <a:ext cx="2377440" cy="117860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Master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29A146-0D4D-D91D-4316-9A1CD9879C82}"/>
              </a:ext>
            </a:extLst>
          </p:cNvPr>
          <p:cNvSpPr/>
          <p:nvPr/>
        </p:nvSpPr>
        <p:spPr>
          <a:xfrm>
            <a:off x="253712" y="3792277"/>
            <a:ext cx="3875582" cy="966116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Aptos Light" panose="020F0502020204030204" pitchFamily="34" charset="0"/>
              </a:rPr>
              <a:t>POS Data Entries validation</a:t>
            </a:r>
          </a:p>
          <a:p>
            <a:pPr algn="ctr"/>
            <a:r>
              <a:rPr lang="en-US" sz="1800" b="1">
                <a:latin typeface="Aptos Light" panose="020F0502020204030204" pitchFamily="34" charset="0"/>
              </a:rPr>
              <a:t>Loyalty Points Earn &amp; Burn etc.</a:t>
            </a:r>
            <a:endParaRPr lang="en-US" sz="700" b="1">
              <a:latin typeface="Aptos Light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D852D0-F4B3-DD2D-2E2F-2918D43FFF4F}"/>
              </a:ext>
            </a:extLst>
          </p:cNvPr>
          <p:cNvSpPr/>
          <p:nvPr/>
        </p:nvSpPr>
        <p:spPr>
          <a:xfrm>
            <a:off x="253711" y="1675877"/>
            <a:ext cx="3875583" cy="923330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latin typeface="Aptos Light" panose="020F0502020204030204" pitchFamily="34" charset="0"/>
              </a:rPr>
              <a:t>Master Data : Store, Location, </a:t>
            </a:r>
            <a:br>
              <a:rPr lang="en-US" sz="1800" b="1">
                <a:latin typeface="Aptos Light" panose="020F0502020204030204" pitchFamily="34" charset="0"/>
              </a:rPr>
            </a:br>
            <a:r>
              <a:rPr lang="en-US" sz="1800" b="1">
                <a:latin typeface="Aptos Light" panose="020F0502020204030204" pitchFamily="34" charset="0"/>
              </a:rPr>
              <a:t>POS Terminal etc.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4B959E-7247-A13E-09AA-AC1F4C724F5E}"/>
              </a:ext>
            </a:extLst>
          </p:cNvPr>
          <p:cNvSpPr/>
          <p:nvPr/>
        </p:nvSpPr>
        <p:spPr>
          <a:xfrm>
            <a:off x="253711" y="2712684"/>
            <a:ext cx="3875583" cy="966116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00" b="1">
                <a:latin typeface="Aptos Light"/>
              </a:rPr>
              <a:t>Master Data : Items, Prices, </a:t>
            </a:r>
            <a:br>
              <a:rPr lang="en-US" sz="1800" b="1">
                <a:latin typeface="Aptos Light" panose="020F0502020204030204" pitchFamily="34" charset="0"/>
              </a:rPr>
            </a:br>
            <a:r>
              <a:rPr lang="en-US" sz="1800" b="1">
                <a:latin typeface="Aptos Light"/>
              </a:rPr>
              <a:t>Discounts, Vendors</a:t>
            </a:r>
            <a:r>
              <a:rPr lang="en-US" b="1">
                <a:latin typeface="Aptos Light"/>
              </a:rPr>
              <a:t>,</a:t>
            </a:r>
            <a:r>
              <a:rPr lang="en-US" sz="1800" b="1">
                <a:latin typeface="Aptos Light"/>
              </a:rPr>
              <a:t> etc.</a:t>
            </a:r>
          </a:p>
          <a:p>
            <a:pPr algn="ctr"/>
            <a:r>
              <a:rPr lang="en-US" sz="1800" b="1">
                <a:latin typeface="Aptos Light"/>
              </a:rPr>
              <a:t>Centralized Replenishment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D8434B0-4298-9F65-E571-981DFE71354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3A8281-98ED-64FB-9B0B-162A00DF370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3F4CBD-0A8C-777C-D2E6-7A056EA955E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222103-A581-DC1F-639C-45698D90DAD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153A89-BF2A-EAD5-6438-37BFFD6DDED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1909FE4-59B8-5B66-6545-37A678695007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10D72BF-954D-39BC-8400-BC8D97D2228A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7ADBAA-6A90-75BD-E8CB-CBD2AA760FD4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F074859-EA2B-90EF-29D1-0769624C50B2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125218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</a:t>
            </a:r>
            <a:endParaRPr lang="en-US" sz="5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67B5E3-99F7-B7AF-F171-2D5C164CFF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35001" y="172663"/>
            <a:ext cx="5817600" cy="6982339"/>
          </a:xfrm>
          <a:prstGeom prst="rect">
            <a:avLst/>
          </a:prstGeom>
        </p:spPr>
      </p:pic>
      <p:sp>
        <p:nvSpPr>
          <p:cNvPr id="12" name="Flowchart: Predefined Process 11">
            <a:extLst>
              <a:ext uri="{FF2B5EF4-FFF2-40B4-BE49-F238E27FC236}">
                <a16:creationId xmlns:a16="http://schemas.microsoft.com/office/drawing/2014/main" id="{80DBCF95-F7BE-0C8A-BC12-E4BDCC6CF14C}"/>
              </a:ext>
            </a:extLst>
          </p:cNvPr>
          <p:cNvSpPr/>
          <p:nvPr/>
        </p:nvSpPr>
        <p:spPr>
          <a:xfrm>
            <a:off x="4635426" y="4061092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</a:t>
            </a:r>
          </a:p>
        </p:txBody>
      </p:sp>
      <p:sp>
        <p:nvSpPr>
          <p:cNvPr id="18" name="Flowchart: Predefined Process 17">
            <a:extLst>
              <a:ext uri="{FF2B5EF4-FFF2-40B4-BE49-F238E27FC236}">
                <a16:creationId xmlns:a16="http://schemas.microsoft.com/office/drawing/2014/main" id="{7874F042-5ACC-8356-D249-54F323387B67}"/>
              </a:ext>
            </a:extLst>
          </p:cNvPr>
          <p:cNvSpPr/>
          <p:nvPr/>
        </p:nvSpPr>
        <p:spPr>
          <a:xfrm>
            <a:off x="6152468" y="4061092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2</a:t>
            </a:r>
          </a:p>
        </p:txBody>
      </p:sp>
      <p:sp>
        <p:nvSpPr>
          <p:cNvPr id="19" name="Flowchart: Predefined Process 18">
            <a:extLst>
              <a:ext uri="{FF2B5EF4-FFF2-40B4-BE49-F238E27FC236}">
                <a16:creationId xmlns:a16="http://schemas.microsoft.com/office/drawing/2014/main" id="{A14A64C2-72BA-B6F5-A5AA-B32E7B1AEB3B}"/>
              </a:ext>
            </a:extLst>
          </p:cNvPr>
          <p:cNvSpPr/>
          <p:nvPr/>
        </p:nvSpPr>
        <p:spPr>
          <a:xfrm>
            <a:off x="4635426" y="4875294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10</a:t>
            </a:r>
          </a:p>
        </p:txBody>
      </p:sp>
      <p:sp>
        <p:nvSpPr>
          <p:cNvPr id="20" name="Flowchart: Predefined Process 19">
            <a:extLst>
              <a:ext uri="{FF2B5EF4-FFF2-40B4-BE49-F238E27FC236}">
                <a16:creationId xmlns:a16="http://schemas.microsoft.com/office/drawing/2014/main" id="{7D7F6733-F386-A460-99E3-CD5153BDECAC}"/>
              </a:ext>
            </a:extLst>
          </p:cNvPr>
          <p:cNvSpPr/>
          <p:nvPr/>
        </p:nvSpPr>
        <p:spPr>
          <a:xfrm>
            <a:off x="6133262" y="4870725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11</a:t>
            </a:r>
          </a:p>
        </p:txBody>
      </p:sp>
      <p:sp>
        <p:nvSpPr>
          <p:cNvPr id="21" name="Flowchart: Predefined Process 20">
            <a:extLst>
              <a:ext uri="{FF2B5EF4-FFF2-40B4-BE49-F238E27FC236}">
                <a16:creationId xmlns:a16="http://schemas.microsoft.com/office/drawing/2014/main" id="{26CDE471-D1C7-1953-A250-67B3EF915E1E}"/>
              </a:ext>
            </a:extLst>
          </p:cNvPr>
          <p:cNvSpPr/>
          <p:nvPr/>
        </p:nvSpPr>
        <p:spPr>
          <a:xfrm>
            <a:off x="4635426" y="5689496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X</a:t>
            </a:r>
          </a:p>
        </p:txBody>
      </p:sp>
      <p:sp>
        <p:nvSpPr>
          <p:cNvPr id="22" name="Flowchart: Predefined Process 21">
            <a:extLst>
              <a:ext uri="{FF2B5EF4-FFF2-40B4-BE49-F238E27FC236}">
                <a16:creationId xmlns:a16="http://schemas.microsoft.com/office/drawing/2014/main" id="{DDAEDE33-35C6-6DAC-5C75-7BDDD391E81B}"/>
              </a:ext>
            </a:extLst>
          </p:cNvPr>
          <p:cNvSpPr/>
          <p:nvPr/>
        </p:nvSpPr>
        <p:spPr>
          <a:xfrm>
            <a:off x="6152468" y="5689495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29A146-0D4D-D91D-4316-9A1CD9879C82}"/>
              </a:ext>
            </a:extLst>
          </p:cNvPr>
          <p:cNvSpPr/>
          <p:nvPr/>
        </p:nvSpPr>
        <p:spPr>
          <a:xfrm>
            <a:off x="219075" y="4061093"/>
            <a:ext cx="3875582" cy="224090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 Light" panose="020B0004020202020204" pitchFamily="34" charset="0"/>
              </a:rPr>
              <a:t>POS Transactions</a:t>
            </a:r>
          </a:p>
          <a:p>
            <a:pPr algn="ctr"/>
            <a:r>
              <a:rPr lang="en-US" b="1" dirty="0">
                <a:latin typeface="Aptos Light" panose="020B0004020202020204" pitchFamily="34" charset="0"/>
              </a:rPr>
              <a:t>Purchase Orders</a:t>
            </a:r>
          </a:p>
          <a:p>
            <a:pPr algn="ctr"/>
            <a:r>
              <a:rPr lang="en-US" b="1" dirty="0">
                <a:latin typeface="Aptos Light" panose="020B0004020202020204" pitchFamily="34" charset="0"/>
              </a:rPr>
              <a:t>Transfer Orders</a:t>
            </a:r>
          </a:p>
          <a:p>
            <a:pPr algn="ctr"/>
            <a:r>
              <a:rPr lang="en-US" b="1" dirty="0">
                <a:latin typeface="Aptos Light" panose="020B0004020202020204" pitchFamily="34" charset="0"/>
              </a:rPr>
              <a:t>Sales Orders</a:t>
            </a:r>
            <a:br>
              <a:rPr lang="en-US" b="1" dirty="0">
                <a:latin typeface="Aptos Light" panose="020B0004020202020204" pitchFamily="34" charset="0"/>
              </a:rPr>
            </a:br>
            <a:r>
              <a:rPr lang="en-US" b="1" dirty="0">
                <a:latin typeface="Aptos Light" panose="020B0004020202020204" pitchFamily="34" charset="0"/>
              </a:rPr>
              <a:t> etc.</a:t>
            </a:r>
            <a:br>
              <a:rPr lang="en-US" b="1" dirty="0">
                <a:latin typeface="Aptos Light" panose="020B0004020202020204" pitchFamily="34" charset="0"/>
              </a:rPr>
            </a:br>
            <a:endParaRPr lang="en-US" sz="1100" b="1" dirty="0">
              <a:latin typeface="Aptos Light" panose="020B0004020202020204" pitchFamily="34" charset="0"/>
            </a:endParaRPr>
          </a:p>
          <a:p>
            <a:pPr algn="ctr"/>
            <a:r>
              <a:rPr lang="en-US" b="1" dirty="0">
                <a:latin typeface="Aptos Light" panose="020B0004020202020204" pitchFamily="34" charset="0"/>
              </a:rPr>
              <a:t>Item Ledger Entries</a:t>
            </a:r>
            <a:br>
              <a:rPr lang="en-US" b="1" dirty="0">
                <a:latin typeface="Aptos Light" panose="020B0004020202020204" pitchFamily="34" charset="0"/>
              </a:rPr>
            </a:br>
            <a:r>
              <a:rPr lang="en-US" b="1" dirty="0">
                <a:latin typeface="Aptos Light" panose="020B0004020202020204" pitchFamily="34" charset="0"/>
              </a:rPr>
              <a:t>Value Entries</a:t>
            </a:r>
            <a:endParaRPr lang="en-US" sz="800" b="1" dirty="0">
              <a:latin typeface="Aptos Light" panose="020B0004020202020204" pitchFamily="34" charset="0"/>
            </a:endParaRPr>
          </a:p>
        </p:txBody>
      </p:sp>
      <p:sp>
        <p:nvSpPr>
          <p:cNvPr id="26" name="Flowchart: Predefined Process 25">
            <a:extLst>
              <a:ext uri="{FF2B5EF4-FFF2-40B4-BE49-F238E27FC236}">
                <a16:creationId xmlns:a16="http://schemas.microsoft.com/office/drawing/2014/main" id="{90DC4A08-EE63-B9EC-D1E9-9BADF05D8D56}"/>
              </a:ext>
            </a:extLst>
          </p:cNvPr>
          <p:cNvSpPr/>
          <p:nvPr/>
        </p:nvSpPr>
        <p:spPr>
          <a:xfrm>
            <a:off x="4921791" y="1815425"/>
            <a:ext cx="2377439" cy="58796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27" name="Flowchart: Predefined Process 26">
            <a:extLst>
              <a:ext uri="{FF2B5EF4-FFF2-40B4-BE49-F238E27FC236}">
                <a16:creationId xmlns:a16="http://schemas.microsoft.com/office/drawing/2014/main" id="{AE956C62-8FF3-7791-E7B3-24F889772697}"/>
              </a:ext>
            </a:extLst>
          </p:cNvPr>
          <p:cNvSpPr/>
          <p:nvPr/>
        </p:nvSpPr>
        <p:spPr>
          <a:xfrm>
            <a:off x="4921792" y="2599207"/>
            <a:ext cx="2377440" cy="117860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Master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0F17C25-5967-86A9-E6BF-5B6ADEFFB7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67AD1-06D5-3784-BC96-387BE2EBA2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DA59F0-1B47-4C9D-6EBF-7D14AB7E2EC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E88E81-6F16-A9D4-24D5-DA8F01F7BD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5D7E51-8C76-027D-EFB4-811F8F9C17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6107C6A-6390-BD51-1CB8-7A5B88C65968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5E0ABE-4DAE-7ABC-BB2D-88C1DB71080D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46133-B8B9-661A-5C56-FDBB03080F3D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B390CB4-9804-D693-CEF8-AC793EBA448E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1031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1BE4D-EF58-B6DA-C98A-591E1B9DF3F6}"/>
              </a:ext>
            </a:extLst>
          </p:cNvPr>
          <p:cNvSpPr txBox="1"/>
          <p:nvPr/>
        </p:nvSpPr>
        <p:spPr>
          <a:xfrm>
            <a:off x="1" y="3697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Distributed Approach v.2</a:t>
            </a:r>
            <a:endParaRPr lang="en-US" sz="5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58BCE1-80AC-0D3D-A6FD-9D1041D7A97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19200" y="925336"/>
            <a:ext cx="4487835" cy="2180088"/>
          </a:xfrm>
          <a:prstGeom prst="rect">
            <a:avLst/>
          </a:prstGeom>
        </p:spPr>
      </p:pic>
      <p:sp>
        <p:nvSpPr>
          <p:cNvPr id="11" name="Flowchart: Predefined Process 10">
            <a:extLst>
              <a:ext uri="{FF2B5EF4-FFF2-40B4-BE49-F238E27FC236}">
                <a16:creationId xmlns:a16="http://schemas.microsoft.com/office/drawing/2014/main" id="{CE59A5FE-295C-C0C3-78E2-9C1654CE0398}"/>
              </a:ext>
            </a:extLst>
          </p:cNvPr>
          <p:cNvSpPr/>
          <p:nvPr/>
        </p:nvSpPr>
        <p:spPr>
          <a:xfrm>
            <a:off x="4450296" y="1515112"/>
            <a:ext cx="2377440" cy="737932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6000" rIns="0" bIns="3600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Master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898AF0-0585-5B56-2A82-E6634AD81B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229407" y="2826413"/>
            <a:ext cx="2788352" cy="3687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470505-49F9-BB9F-12AE-E589D7F5B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284942" y="2911899"/>
            <a:ext cx="2788352" cy="353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E15A2-C6E1-A7D5-D194-731618062D1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-372441" y="953347"/>
            <a:ext cx="4502563" cy="1856894"/>
          </a:xfrm>
          <a:prstGeom prst="rect">
            <a:avLst/>
          </a:prstGeom>
        </p:spPr>
      </p:pic>
      <p:sp>
        <p:nvSpPr>
          <p:cNvPr id="7" name="Flowchart: Predefined Process 6">
            <a:extLst>
              <a:ext uri="{FF2B5EF4-FFF2-40B4-BE49-F238E27FC236}">
                <a16:creationId xmlns:a16="http://schemas.microsoft.com/office/drawing/2014/main" id="{80CAC4D3-AA2F-CBB5-38FC-9E4D5BA78B3E}"/>
              </a:ext>
            </a:extLst>
          </p:cNvPr>
          <p:cNvSpPr/>
          <p:nvPr/>
        </p:nvSpPr>
        <p:spPr>
          <a:xfrm>
            <a:off x="775642" y="1515112"/>
            <a:ext cx="2377439" cy="737931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SemiBold" panose="020B0004020202020204" pitchFamily="34" charset="0"/>
              </a:rPr>
              <a:t>Finance</a:t>
            </a:r>
          </a:p>
        </p:txBody>
      </p:sp>
      <p:sp>
        <p:nvSpPr>
          <p:cNvPr id="23" name="Flowchart: Predefined Process 22">
            <a:extLst>
              <a:ext uri="{FF2B5EF4-FFF2-40B4-BE49-F238E27FC236}">
                <a16:creationId xmlns:a16="http://schemas.microsoft.com/office/drawing/2014/main" id="{356B384F-AB09-74BA-2EEC-664D0222F8FA}"/>
              </a:ext>
            </a:extLst>
          </p:cNvPr>
          <p:cNvSpPr/>
          <p:nvPr/>
        </p:nvSpPr>
        <p:spPr>
          <a:xfrm>
            <a:off x="3995311" y="3752576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</a:t>
            </a:r>
          </a:p>
        </p:txBody>
      </p:sp>
      <p:sp>
        <p:nvSpPr>
          <p:cNvPr id="24" name="Flowchart: Predefined Process 23">
            <a:extLst>
              <a:ext uri="{FF2B5EF4-FFF2-40B4-BE49-F238E27FC236}">
                <a16:creationId xmlns:a16="http://schemas.microsoft.com/office/drawing/2014/main" id="{F6E4EE24-8F78-B1E8-3C7E-785D08EE1463}"/>
              </a:ext>
            </a:extLst>
          </p:cNvPr>
          <p:cNvSpPr/>
          <p:nvPr/>
        </p:nvSpPr>
        <p:spPr>
          <a:xfrm>
            <a:off x="6040033" y="3752576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2</a:t>
            </a:r>
          </a:p>
        </p:txBody>
      </p:sp>
      <p:sp>
        <p:nvSpPr>
          <p:cNvPr id="25" name="Flowchart: Predefined Process 24">
            <a:extLst>
              <a:ext uri="{FF2B5EF4-FFF2-40B4-BE49-F238E27FC236}">
                <a16:creationId xmlns:a16="http://schemas.microsoft.com/office/drawing/2014/main" id="{6B5A8392-C491-F2E5-EDFB-91B9E1464A8D}"/>
              </a:ext>
            </a:extLst>
          </p:cNvPr>
          <p:cNvSpPr/>
          <p:nvPr/>
        </p:nvSpPr>
        <p:spPr>
          <a:xfrm>
            <a:off x="3995311" y="4566778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10</a:t>
            </a:r>
          </a:p>
        </p:txBody>
      </p:sp>
      <p:sp>
        <p:nvSpPr>
          <p:cNvPr id="26" name="Flowchart: Predefined Process 25">
            <a:extLst>
              <a:ext uri="{FF2B5EF4-FFF2-40B4-BE49-F238E27FC236}">
                <a16:creationId xmlns:a16="http://schemas.microsoft.com/office/drawing/2014/main" id="{55AAB136-81F5-61C8-445D-9B63B7E89066}"/>
              </a:ext>
            </a:extLst>
          </p:cNvPr>
          <p:cNvSpPr/>
          <p:nvPr/>
        </p:nvSpPr>
        <p:spPr>
          <a:xfrm>
            <a:off x="6050927" y="4567164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11</a:t>
            </a:r>
          </a:p>
        </p:txBody>
      </p:sp>
      <p:sp>
        <p:nvSpPr>
          <p:cNvPr id="27" name="Flowchart: Predefined Process 26">
            <a:extLst>
              <a:ext uri="{FF2B5EF4-FFF2-40B4-BE49-F238E27FC236}">
                <a16:creationId xmlns:a16="http://schemas.microsoft.com/office/drawing/2014/main" id="{CD8B189F-11E9-B48A-FAD2-FF145961FF78}"/>
              </a:ext>
            </a:extLst>
          </p:cNvPr>
          <p:cNvSpPr/>
          <p:nvPr/>
        </p:nvSpPr>
        <p:spPr>
          <a:xfrm>
            <a:off x="3995311" y="5380980"/>
            <a:ext cx="1380233" cy="612499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X</a:t>
            </a:r>
          </a:p>
        </p:txBody>
      </p:sp>
      <p:sp>
        <p:nvSpPr>
          <p:cNvPr id="28" name="Flowchart: Predefined Process 27">
            <a:extLst>
              <a:ext uri="{FF2B5EF4-FFF2-40B4-BE49-F238E27FC236}">
                <a16:creationId xmlns:a16="http://schemas.microsoft.com/office/drawing/2014/main" id="{C0165B0B-B701-7870-2732-11086029CC44}"/>
              </a:ext>
            </a:extLst>
          </p:cNvPr>
          <p:cNvSpPr/>
          <p:nvPr/>
        </p:nvSpPr>
        <p:spPr>
          <a:xfrm>
            <a:off x="6040033" y="5380979"/>
            <a:ext cx="1380233" cy="612500"/>
          </a:xfrm>
          <a:prstGeom prst="flowChartPredefinedProcess">
            <a:avLst/>
          </a:prstGeom>
          <a:solidFill>
            <a:srgbClr val="361D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>
                <a:latin typeface="Aptos SemiBold" panose="020B0004020202020204" pitchFamily="34" charset="0"/>
              </a:rPr>
              <a:t>Retail 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B05C08-E354-EE17-F0F1-1808141B1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8029"/>
          <a:stretch/>
        </p:blipFill>
        <p:spPr>
          <a:xfrm>
            <a:off x="8534989" y="1076325"/>
            <a:ext cx="1362867" cy="56090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0A3BA8-759C-F120-8B59-4ABFB22E2D9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1655785"/>
            <a:ext cx="896118" cy="8539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B86057-8BBC-5182-4B07-6B3800E7EC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2684496"/>
            <a:ext cx="896118" cy="85395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68158A-A8A5-57E1-819F-51523F8DF34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607" y="3713207"/>
            <a:ext cx="896118" cy="8539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E4E8CC-DF71-6A0B-ED32-4AB39A7BEE0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573" y="4699889"/>
            <a:ext cx="896118" cy="853957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F9E2129-037C-61B0-C322-8332175F26BA}"/>
              </a:ext>
            </a:extLst>
          </p:cNvPr>
          <p:cNvSpPr/>
          <p:nvPr/>
        </p:nvSpPr>
        <p:spPr>
          <a:xfrm>
            <a:off x="9960681" y="1807860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D036D9-580A-55BD-E4EB-09D3A2CDC26E}"/>
              </a:ext>
            </a:extLst>
          </p:cNvPr>
          <p:cNvSpPr/>
          <p:nvPr/>
        </p:nvSpPr>
        <p:spPr>
          <a:xfrm>
            <a:off x="9957683" y="280117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0C620DA-C250-9A0D-DF43-B7008AEC2ED5}"/>
              </a:ext>
            </a:extLst>
          </p:cNvPr>
          <p:cNvSpPr/>
          <p:nvPr/>
        </p:nvSpPr>
        <p:spPr>
          <a:xfrm>
            <a:off x="9957682" y="3821694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60CF7C-70BF-2070-1AD7-A0EEC6FAB957}"/>
              </a:ext>
            </a:extLst>
          </p:cNvPr>
          <p:cNvSpPr/>
          <p:nvPr/>
        </p:nvSpPr>
        <p:spPr>
          <a:xfrm>
            <a:off x="9957681" y="4813469"/>
            <a:ext cx="1057053" cy="565392"/>
          </a:xfrm>
          <a:prstGeom prst="rect">
            <a:avLst/>
          </a:prstGeom>
          <a:solidFill>
            <a:srgbClr val="936AD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100 </a:t>
            </a:r>
            <a:br>
              <a:rPr lang="en-US" sz="1600" dirty="0"/>
            </a:br>
            <a:r>
              <a:rPr lang="en-US" sz="1600" dirty="0"/>
              <a:t>POS</a:t>
            </a:r>
          </a:p>
        </p:txBody>
      </p:sp>
    </p:spTree>
    <p:extLst>
      <p:ext uri="{BB962C8B-B14F-4D97-AF65-F5344CB8AC3E}">
        <p14:creationId xmlns:p14="http://schemas.microsoft.com/office/powerpoint/2010/main" val="392978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-800867" y="3899722"/>
            <a:ext cx="3399287" cy="2958278"/>
          </a:xfrm>
          <a:prstGeom prst="rect">
            <a:avLst/>
          </a:prstGeom>
        </p:spPr>
      </p:pic>
      <p:pic>
        <p:nvPicPr>
          <p:cNvPr id="6" name="Picture 5" descr="A close up of a hammer&#10;&#10;Description automatically generated">
            <a:extLst>
              <a:ext uri="{FF2B5EF4-FFF2-40B4-BE49-F238E27FC236}">
                <a16:creationId xmlns:a16="http://schemas.microsoft.com/office/drawing/2014/main" id="{3AE70BDC-F31A-D5CA-B17D-FF83CE5C0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62306">
            <a:off x="219839" y="4486387"/>
            <a:ext cx="3136790" cy="313679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88D374-EA62-66CA-2F45-F27859C96802}"/>
              </a:ext>
            </a:extLst>
          </p:cNvPr>
          <p:cNvSpPr txBox="1">
            <a:spLocks/>
          </p:cNvSpPr>
          <p:nvPr/>
        </p:nvSpPr>
        <p:spPr>
          <a:xfrm>
            <a:off x="3623164" y="613338"/>
            <a:ext cx="7279785" cy="30518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1550" marR="0" lvl="2" indent="-2857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Your benefits</a:t>
            </a:r>
            <a:endParaRPr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pPr indent="-457200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Supported by all standard functionality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cs typeface="Segoe UI"/>
            </a:endParaRPr>
          </a:p>
          <a:p>
            <a:pPr indent="-457200">
              <a:spcBef>
                <a:spcPts val="600"/>
              </a:spcBef>
              <a:defRPr/>
            </a:pPr>
            <a:r>
              <a:rPr lang="en-US">
                <a:solidFill>
                  <a:schemeClr val="bg1"/>
                </a:solidFill>
                <a:latin typeface="Segoe UI"/>
                <a:cs typeface="Segoe UI"/>
              </a:rPr>
              <a:t>Low additional cost</a:t>
            </a:r>
          </a:p>
          <a:p>
            <a:pPr indent="-457200">
              <a:spcBef>
                <a:spcPts val="600"/>
              </a:spcBef>
              <a:defRPr/>
            </a:pPr>
            <a:r>
              <a:rPr lang="en-US" dirty="0">
                <a:solidFill>
                  <a:schemeClr val="bg1"/>
                </a:solidFill>
              </a:rPr>
              <a:t>Grows with you</a:t>
            </a:r>
          </a:p>
          <a:p>
            <a:pPr indent="-457200">
              <a:spcBef>
                <a:spcPts val="600"/>
              </a:spcBef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cs typeface="Segoe UI"/>
              </a:rPr>
              <a:t>Upgrades made easier</a:t>
            </a:r>
            <a:endParaRPr lang="en-US">
              <a:solidFill>
                <a:schemeClr val="bg1"/>
              </a:solidFill>
              <a:latin typeface="Segoe UI"/>
              <a:cs typeface="Segoe UI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I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396AF-9500-2B8E-9BB3-B7D55E4D7880}"/>
              </a:ext>
            </a:extLst>
          </p:cNvPr>
          <p:cNvSpPr txBox="1"/>
          <p:nvPr/>
        </p:nvSpPr>
        <p:spPr>
          <a:xfrm>
            <a:off x="3900488" y="6486585"/>
            <a:ext cx="912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Note!  Currently this is project configuration and needs careful planning</a:t>
            </a:r>
          </a:p>
        </p:txBody>
      </p:sp>
    </p:spTree>
    <p:extLst>
      <p:ext uri="{BB962C8B-B14F-4D97-AF65-F5344CB8AC3E}">
        <p14:creationId xmlns:p14="http://schemas.microsoft.com/office/powerpoint/2010/main" val="19726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D160CDD3-E307-05CB-373E-5223723C7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4" name="Picture 3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28213B09-3AF3-1DFE-EB12-CAED9FD0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person in a viking garment&#10;&#10;Description automatically generated">
            <a:extLst>
              <a:ext uri="{FF2B5EF4-FFF2-40B4-BE49-F238E27FC236}">
                <a16:creationId xmlns:a16="http://schemas.microsoft.com/office/drawing/2014/main" id="{BD12F17E-E839-A019-88AD-B8644F4E3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540" y="2235200"/>
            <a:ext cx="5309495" cy="462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57FC7-0A58-DEC4-11FD-676411005D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0D7AFD-CBB9-CCDE-7378-B4EA94E06F4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C784F66-A7BA-606B-B0BF-62134DE6209A}"/>
              </a:ext>
            </a:extLst>
          </p:cNvPr>
          <p:cNvSpPr txBox="1">
            <a:spLocks/>
          </p:cNvSpPr>
          <p:nvPr/>
        </p:nvSpPr>
        <p:spPr>
          <a:xfrm>
            <a:off x="843281" y="2433881"/>
            <a:ext cx="10718799" cy="1185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Questions please!</a:t>
            </a:r>
            <a:b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(or feedback </a:t>
            </a:r>
            <a:r>
              <a:rPr lang="en-US"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)</a:t>
            </a:r>
            <a:endParaRPr lang="en-IS" sz="48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D160CDD3-E307-05CB-373E-5223723C7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4" name="Picture 3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28213B09-3AF3-1DFE-EB12-CAED9FD0F0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person in a viking garment&#10;&#10;Description automatically generated">
            <a:extLst>
              <a:ext uri="{FF2B5EF4-FFF2-40B4-BE49-F238E27FC236}">
                <a16:creationId xmlns:a16="http://schemas.microsoft.com/office/drawing/2014/main" id="{BD12F17E-E839-A019-88AD-B8644F4E3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540" y="2235200"/>
            <a:ext cx="5309495" cy="4622800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C3743-8BDF-B474-1B7F-622102545A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64804923-8B20-B1DD-C72E-51615686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5E531CF-D0B4-6911-11D1-949517E960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673980" y="-609195"/>
            <a:ext cx="6677105" cy="4445838"/>
          </a:xfrm>
          <a:prstGeom prst="rect">
            <a:avLst/>
          </a:prstGeom>
          <a:effectLst>
            <a:glow rad="482600">
              <a:schemeClr val="accent6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8" name="Picture 7" descr="A person in a viking garment&#10;&#10;Description automatically generated">
            <a:extLst>
              <a:ext uri="{FF2B5EF4-FFF2-40B4-BE49-F238E27FC236}">
                <a16:creationId xmlns:a16="http://schemas.microsoft.com/office/drawing/2014/main" id="{F8DF501D-5F4E-58AF-1824-811BAC2BC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540" y="2235200"/>
            <a:ext cx="5309495" cy="4622800"/>
          </a:xfrm>
          <a:prstGeom prst="rect">
            <a:avLst/>
          </a:prstGeom>
        </p:spPr>
      </p:pic>
      <p:pic>
        <p:nvPicPr>
          <p:cNvPr id="6" name="Picture 5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F7BD93AA-AEAE-C823-1193-1600AA23C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987" y="2810933"/>
            <a:ext cx="4864636" cy="4047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D63CAB-A496-C072-736F-A9ADB59CE5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12896" y="2678348"/>
            <a:ext cx="2905405" cy="417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0" y="0"/>
            <a:ext cx="13055261" cy="6858000"/>
          </a:xfrm>
          <a:prstGeom prst="rect">
            <a:avLst/>
          </a:prstGeom>
        </p:spPr>
      </p:pic>
      <p:pic>
        <p:nvPicPr>
          <p:cNvPr id="9" name="Picture 8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2A334076-AEE1-10DB-7911-11993DF4A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1C0D-352D-47FB-D067-021301181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S" sz="540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2C03F-B900-80D3-E41E-AAD310B6AB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Martin Kleindl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5256D4-BA1D-22B6-373D-5410E2EEE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Product Director</a:t>
            </a:r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38ED1-6632-035B-5DA7-461809633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6039" y="3112184"/>
            <a:ext cx="6877740" cy="831850"/>
          </a:xfrm>
        </p:spPr>
        <p:txBody>
          <a:bodyPr/>
          <a:lstStyle/>
          <a:p>
            <a:endParaRPr lang="en-IS" sz="4000"/>
          </a:p>
        </p:txBody>
      </p:sp>
    </p:spTree>
    <p:extLst>
      <p:ext uri="{BB962C8B-B14F-4D97-AF65-F5344CB8AC3E}">
        <p14:creationId xmlns:p14="http://schemas.microsoft.com/office/powerpoint/2010/main" val="124082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1630" y="0"/>
            <a:ext cx="1305526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73D619-0CE4-BACE-9348-D32C8859E57D}"/>
              </a:ext>
            </a:extLst>
          </p:cNvPr>
          <p:cNvSpPr/>
          <p:nvPr/>
        </p:nvSpPr>
        <p:spPr>
          <a:xfrm>
            <a:off x="-431630" y="0"/>
            <a:ext cx="3835231" cy="6810375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9FD3D2-65C8-7A6C-C24F-A53F83942515}"/>
              </a:ext>
            </a:extLst>
          </p:cNvPr>
          <p:cNvSpPr/>
          <p:nvPr/>
        </p:nvSpPr>
        <p:spPr>
          <a:xfrm>
            <a:off x="8623300" y="0"/>
            <a:ext cx="4000331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ABA2A3-E8BF-A74C-ED83-3B187C186A3C}"/>
              </a:ext>
            </a:extLst>
          </p:cNvPr>
          <p:cNvSpPr/>
          <p:nvPr/>
        </p:nvSpPr>
        <p:spPr>
          <a:xfrm>
            <a:off x="3403601" y="0"/>
            <a:ext cx="5219700" cy="23622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Weather | Baamboozle - Baamboozle | The Most Fun Classroom Games!">
            <a:extLst>
              <a:ext uri="{FF2B5EF4-FFF2-40B4-BE49-F238E27FC236}">
                <a16:creationId xmlns:a16="http://schemas.microsoft.com/office/drawing/2014/main" id="{7E213873-9A35-9D87-8A2B-B025234F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99" y="2362200"/>
            <a:ext cx="5219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792EA899-4406-884E-42B0-4362DC008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8B308-06FD-5323-4F26-2B7716218799}"/>
              </a:ext>
            </a:extLst>
          </p:cNvPr>
          <p:cNvSpPr/>
          <p:nvPr/>
        </p:nvSpPr>
        <p:spPr>
          <a:xfrm>
            <a:off x="-431630" y="0"/>
            <a:ext cx="1305526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C94FBC-A815-4A6A-4539-43F967E74679}"/>
              </a:ext>
            </a:extLst>
          </p:cNvPr>
          <p:cNvGrpSpPr/>
          <p:nvPr/>
        </p:nvGrpSpPr>
        <p:grpSpPr>
          <a:xfrm>
            <a:off x="-279233" y="1433552"/>
            <a:ext cx="13055261" cy="5744151"/>
            <a:chOff x="-431633" y="1424027"/>
            <a:chExt cx="13055261" cy="5744151"/>
          </a:xfrm>
        </p:grpSpPr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D5DA5685-9A25-AD8A-77A7-F48E52684768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 dirty="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 dirty="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 dirty="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 dirty="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</a:rPr>
                <a:t>Data volume in entry tables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Item Ledger Entries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Value Entries</a:t>
              </a:r>
              <a:br>
                <a:rPr lang="en-US" dirty="0">
                  <a:solidFill>
                    <a:schemeClr val="bg1"/>
                  </a:solidFill>
                </a:rPr>
              </a:br>
              <a:br>
                <a:rPr lang="en-US" sz="3600" dirty="0">
                  <a:solidFill>
                    <a:schemeClr val="bg1"/>
                  </a:solidFill>
                </a:rPr>
              </a:br>
              <a:r>
                <a:rPr lang="en-US" sz="3600" dirty="0">
                  <a:solidFill>
                    <a:schemeClr val="bg1"/>
                  </a:solidFill>
                </a:rPr>
                <a:t>Storage cost of data </a:t>
              </a:r>
              <a:r>
                <a:rPr lang="en-US" sz="3600" dirty="0">
                  <a:solidFill>
                    <a:schemeClr val="bg1"/>
                  </a:solidFill>
                  <a:sym typeface="Wingdings" panose="05000000000000000000" pitchFamily="2" charset="2"/>
                </a:rPr>
                <a:t>in BC SaaS</a:t>
              </a:r>
              <a:endParaRPr lang="en-US" dirty="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 dirty="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 dirty="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 dirty="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 dirty="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 dirty="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2000" dirty="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1100" dirty="0">
                <a:solidFill>
                  <a:schemeClr val="bg1"/>
                </a:solidFill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F04F3C6-85D8-6BCB-3E9D-D275AAEEC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2386" y="2537857"/>
              <a:ext cx="1038348" cy="1148318"/>
            </a:xfrm>
            <a:prstGeom prst="rect">
              <a:avLst/>
            </a:prstGeom>
          </p:spPr>
        </p:pic>
      </p:grpSp>
      <p:pic>
        <p:nvPicPr>
          <p:cNvPr id="14" name="Picture 1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6736C7F-384B-CE67-E476-8B8311CE8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7EA33-D9F3-F931-E849-852852845687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Challenges for large(r) retailers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82532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through a valley&#10;&#10;Description automatically generated">
            <a:extLst>
              <a:ext uri="{FF2B5EF4-FFF2-40B4-BE49-F238E27FC236}">
                <a16:creationId xmlns:a16="http://schemas.microsoft.com/office/drawing/2014/main" id="{5555B3E8-013A-1278-5FB5-AABD46097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C8B308-06FD-5323-4F26-2B7716218799}"/>
              </a:ext>
            </a:extLst>
          </p:cNvPr>
          <p:cNvSpPr/>
          <p:nvPr/>
        </p:nvSpPr>
        <p:spPr>
          <a:xfrm>
            <a:off x="-431630" y="0"/>
            <a:ext cx="13055260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A6736C7F-384B-CE67-E476-8B8311CE8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6000" contras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75" y="0"/>
            <a:ext cx="6572249" cy="309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97EA33-D9F3-F931-E849-852852845687}"/>
              </a:ext>
            </a:extLst>
          </p:cNvPr>
          <p:cNvSpPr txBox="1"/>
          <p:nvPr/>
        </p:nvSpPr>
        <p:spPr>
          <a:xfrm>
            <a:off x="-431632" y="730296"/>
            <a:ext cx="12926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rPr>
              <a:t>Challenges for large(r) retailers</a:t>
            </a:r>
            <a:endParaRPr lang="en-US" sz="5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F4210C-5081-0A62-473A-E7FCA39F36D2}"/>
              </a:ext>
            </a:extLst>
          </p:cNvPr>
          <p:cNvGrpSpPr/>
          <p:nvPr/>
        </p:nvGrpSpPr>
        <p:grpSpPr>
          <a:xfrm>
            <a:off x="-431633" y="1424027"/>
            <a:ext cx="13055261" cy="5744151"/>
            <a:chOff x="-431633" y="1424027"/>
            <a:chExt cx="13055261" cy="5744151"/>
          </a:xfrm>
        </p:grpSpPr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87444793-FBD1-B1D8-DAC4-9A2C1F5E3743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>
                  <a:solidFill>
                    <a:schemeClr val="accent6">
                      <a:lumMod val="75000"/>
                    </a:schemeClr>
                  </a:solidFill>
                </a:rPr>
                <a:t>Long running processes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Statement Calculation &amp; Posting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Replenishment calculation</a:t>
              </a:r>
            </a:p>
            <a:p>
              <a:pPr marL="0" indent="0" algn="ctr">
                <a:buNone/>
              </a:pPr>
              <a:r>
                <a:rPr lang="en-US">
                  <a:solidFill>
                    <a:schemeClr val="bg1"/>
                  </a:solidFill>
                </a:rPr>
                <a:t>Cost Adjustment &amp; Posting</a:t>
              </a:r>
            </a:p>
            <a:p>
              <a:pPr marL="0" indent="0" algn="ctr">
                <a:buNone/>
              </a:pPr>
              <a:br>
                <a:rPr lang="en-US">
                  <a:solidFill>
                    <a:schemeClr val="bg1"/>
                  </a:solidFill>
                </a:rPr>
              </a:br>
              <a:endParaRPr lang="en-US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1257300" lvl="2" indent="-342900" algn="ctr"/>
              <a:endParaRPr lang="en-US" sz="16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2000">
                <a:solidFill>
                  <a:schemeClr val="bg1"/>
                </a:solidFill>
              </a:endParaRPr>
            </a:p>
            <a:p>
              <a:pPr marL="457200" lvl="1" indent="0" algn="ctr">
                <a:buFont typeface="Arial" panose="020B0604020202020204" pitchFamily="34" charset="0"/>
                <a:buNone/>
              </a:pPr>
              <a:endParaRPr lang="en-US" sz="1100">
                <a:solidFill>
                  <a:schemeClr val="bg1"/>
                </a:solidFill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1673E8F-C12E-DDDA-B7A3-A38CB7518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512386" y="2609727"/>
              <a:ext cx="1038348" cy="103834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84C6416-E6CB-E62D-2197-92904CBB40AC}"/>
              </a:ext>
            </a:extLst>
          </p:cNvPr>
          <p:cNvGrpSpPr/>
          <p:nvPr/>
        </p:nvGrpSpPr>
        <p:grpSpPr>
          <a:xfrm>
            <a:off x="-279233" y="1433552"/>
            <a:ext cx="13055261" cy="5744151"/>
            <a:chOff x="-431633" y="1424027"/>
            <a:chExt cx="13055261" cy="5744151"/>
          </a:xfrm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775470C4-51B9-6B42-26E6-95B7739C1BBC}"/>
                </a:ext>
              </a:extLst>
            </p:cNvPr>
            <p:cNvSpPr txBox="1">
              <a:spLocks/>
            </p:cNvSpPr>
            <p:nvPr/>
          </p:nvSpPr>
          <p:spPr>
            <a:xfrm>
              <a:off x="-431633" y="1424027"/>
              <a:ext cx="13055261" cy="574415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3600" dirty="0"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</a:endParaRPr>
            </a:p>
            <a:p>
              <a:pPr marL="0" indent="0" algn="ctr">
                <a:buFont typeface="Arial" panose="020B0604020202020204" pitchFamily="34" charset="0"/>
                <a:buNone/>
              </a:pPr>
              <a:endParaRPr lang="en-US" sz="500" dirty="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 dirty="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 dirty="0">
                <a:solidFill>
                  <a:schemeClr val="bg1"/>
                </a:solidFill>
              </a:endParaRPr>
            </a:p>
            <a:p>
              <a:pPr marL="800100" lvl="1" indent="-342900" algn="ctr"/>
              <a:endParaRPr lang="en-US" sz="2000" dirty="0">
                <a:solidFill>
                  <a:schemeClr val="bg1"/>
                </a:solidFill>
              </a:endParaRPr>
            </a:p>
            <a:p>
              <a:pPr marL="457200" lvl="1" indent="0" algn="ctr">
                <a:buNone/>
              </a:pPr>
              <a:endParaRPr lang="en-US" sz="2800" dirty="0">
                <a:solidFill>
                  <a:schemeClr val="bg1"/>
                </a:solidFill>
              </a:endParaRPr>
            </a:p>
            <a:p>
              <a:pPr marL="0" indent="0" algn="ctr">
                <a:buNone/>
              </a:pPr>
              <a:r>
                <a:rPr lang="en-US" sz="3600" dirty="0">
                  <a:solidFill>
                    <a:schemeClr val="accent6">
                      <a:lumMod val="75000"/>
                    </a:schemeClr>
                  </a:solidFill>
                </a:rPr>
                <a:t>Data volume in entry tables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Item Ledger Entries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Value Entries</a:t>
              </a:r>
              <a:br>
                <a:rPr lang="en-US" dirty="0">
                  <a:solidFill>
                    <a:schemeClr val="bg1"/>
                  </a:solidFill>
                </a:rPr>
              </a:br>
              <a:br>
                <a:rPr lang="en-US" sz="3600" dirty="0">
                  <a:solidFill>
                    <a:schemeClr val="bg1"/>
                  </a:solidFill>
                </a:rPr>
              </a:br>
              <a:r>
                <a:rPr lang="en-US" sz="3600" dirty="0">
                  <a:solidFill>
                    <a:schemeClr val="bg1"/>
                  </a:solidFill>
                </a:rPr>
                <a:t>Storage cost of data </a:t>
              </a:r>
              <a:r>
                <a:rPr lang="en-US" sz="3600" dirty="0">
                  <a:solidFill>
                    <a:schemeClr val="bg1"/>
                  </a:solidFill>
                  <a:sym typeface="Wingdings" panose="05000000000000000000" pitchFamily="2" charset="2"/>
                </a:rPr>
                <a:t>in BC SaaS</a:t>
              </a:r>
              <a:br>
                <a:rPr lang="en-US" dirty="0">
                  <a:solidFill>
                    <a:schemeClr val="bg1"/>
                  </a:solidFill>
                </a:rPr>
              </a:br>
              <a:endParaRPr lang="en-US" sz="1100" dirty="0">
                <a:solidFill>
                  <a:schemeClr val="bg1"/>
                </a:solidFill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3594F05-1568-0228-799A-BC2B8390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12386" y="2537857"/>
              <a:ext cx="1038348" cy="1148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76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in the snow&#10;&#10;Description automatically generated">
            <a:extLst>
              <a:ext uri="{FF2B5EF4-FFF2-40B4-BE49-F238E27FC236}">
                <a16:creationId xmlns:a16="http://schemas.microsoft.com/office/drawing/2014/main" id="{B4C1446E-8D5F-5986-E233-AB0EA940A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C59803-4648-6014-74F3-B1A1A1B0FC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4347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1070E-1DDB-DD1C-C6A9-53595DC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88601"/>
            <a:ext cx="8099184" cy="58863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Segoe UI"/>
                <a:cs typeface="Segoe UI"/>
              </a:rPr>
              <a:t>Statement posting - Current approach </a:t>
            </a:r>
            <a:endParaRPr lang="en-I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1AFA7A-B831-6D9E-1CD0-276A741684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323" y="1645186"/>
            <a:ext cx="859631" cy="859631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F2C2072-06A2-473E-3155-F122236249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263384"/>
              </p:ext>
            </p:extLst>
          </p:nvPr>
        </p:nvGraphicFramePr>
        <p:xfrm>
          <a:off x="1882534" y="1736179"/>
          <a:ext cx="5195276" cy="677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157465A-5327-537F-7581-AB0F2BC714D2}"/>
              </a:ext>
            </a:extLst>
          </p:cNvPr>
          <p:cNvSpPr txBox="1"/>
          <p:nvPr/>
        </p:nvSpPr>
        <p:spPr>
          <a:xfrm rot="16200000">
            <a:off x="69136" y="1909967"/>
            <a:ext cx="84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BA3E40D-BADA-C90A-0858-F12C8C6987E2}"/>
              </a:ext>
            </a:extLst>
          </p:cNvPr>
          <p:cNvGrpSpPr/>
          <p:nvPr/>
        </p:nvGrpSpPr>
        <p:grpSpPr>
          <a:xfrm>
            <a:off x="309202" y="2651570"/>
            <a:ext cx="6768608" cy="859632"/>
            <a:chOff x="309202" y="2651570"/>
            <a:chExt cx="6768608" cy="859632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F52640C-B2CD-455D-D6A0-3C0ED2392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3" y="2651571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5" name="Diagram 14">
              <a:extLst>
                <a:ext uri="{FF2B5EF4-FFF2-40B4-BE49-F238E27FC236}">
                  <a16:creationId xmlns:a16="http://schemas.microsoft.com/office/drawing/2014/main" id="{608F8A42-3BBA-287B-E859-1222F7354EB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1785143"/>
                </p:ext>
              </p:extLst>
            </p:nvPr>
          </p:nvGraphicFramePr>
          <p:xfrm>
            <a:off x="1882534" y="2742566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6D8504-8BC1-89E7-1B02-C1E4E83E8732}"/>
                </a:ext>
              </a:extLst>
            </p:cNvPr>
            <p:cNvSpPr txBox="1"/>
            <p:nvPr/>
          </p:nvSpPr>
          <p:spPr>
            <a:xfrm rot="16200000">
              <a:off x="69136" y="2891636"/>
              <a:ext cx="849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0AC4A57-8FBB-5752-6328-E700475E2EA6}"/>
              </a:ext>
            </a:extLst>
          </p:cNvPr>
          <p:cNvGrpSpPr/>
          <p:nvPr/>
        </p:nvGrpSpPr>
        <p:grpSpPr>
          <a:xfrm>
            <a:off x="309201" y="3884845"/>
            <a:ext cx="6768607" cy="1083502"/>
            <a:chOff x="309201" y="3884845"/>
            <a:chExt cx="6768607" cy="1083502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8AB3FFA-79AC-34E1-8E72-BB5CAF11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3321" y="3988620"/>
              <a:ext cx="859631" cy="859631"/>
            </a:xfrm>
            <a:prstGeom prst="rect">
              <a:avLst/>
            </a:prstGeom>
          </p:spPr>
        </p:pic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13E34AE5-8A07-A3D3-1115-6A87290134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95169148"/>
                </p:ext>
              </p:extLst>
            </p:nvPr>
          </p:nvGraphicFramePr>
          <p:xfrm>
            <a:off x="1882532" y="4087775"/>
            <a:ext cx="5195276" cy="67764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AE2BA-18BE-0D87-7B23-9A913E8A071B}"/>
                </a:ext>
              </a:extLst>
            </p:cNvPr>
            <p:cNvSpPr txBox="1"/>
            <p:nvPr/>
          </p:nvSpPr>
          <p:spPr>
            <a:xfrm rot="16200000">
              <a:off x="-47884" y="4241930"/>
              <a:ext cx="1083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Store 300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2CACD1B-A413-A469-F9C5-4E71532AE19F}"/>
              </a:ext>
            </a:extLst>
          </p:cNvPr>
          <p:cNvSpPr txBox="1"/>
          <p:nvPr/>
        </p:nvSpPr>
        <p:spPr>
          <a:xfrm>
            <a:off x="793322" y="3560858"/>
            <a:ext cx="659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…………………………………………………………………………………………….......…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615F4-9854-B052-6FBC-ED9F45D4E80B}"/>
              </a:ext>
            </a:extLst>
          </p:cNvPr>
          <p:cNvSpPr/>
          <p:nvPr/>
        </p:nvSpPr>
        <p:spPr>
          <a:xfrm>
            <a:off x="8513728" y="1570193"/>
            <a:ext cx="176448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A, 10 pcs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B, 20 pcs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Item A, 15 pcs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Item C, 10 pcs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972908-1958-85A1-728A-83478C365AA0}"/>
              </a:ext>
            </a:extLst>
          </p:cNvPr>
          <p:cNvSpPr txBox="1"/>
          <p:nvPr/>
        </p:nvSpPr>
        <p:spPr>
          <a:xfrm>
            <a:off x="8386722" y="1041445"/>
            <a:ext cx="2244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Item Ledger Entries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2A3AEE5-CE33-5319-1E72-0E93D8AC8723}"/>
              </a:ext>
            </a:extLst>
          </p:cNvPr>
          <p:cNvCxnSpPr>
            <a:cxnSpLocks/>
          </p:cNvCxnSpPr>
          <p:nvPr/>
        </p:nvCxnSpPr>
        <p:spPr>
          <a:xfrm>
            <a:off x="8513727" y="2609981"/>
            <a:ext cx="176448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477CA5-9DB1-1C3A-1D59-75D5F80DBD77}"/>
              </a:ext>
            </a:extLst>
          </p:cNvPr>
          <p:cNvCxnSpPr>
            <a:cxnSpLocks/>
          </p:cNvCxnSpPr>
          <p:nvPr/>
        </p:nvCxnSpPr>
        <p:spPr>
          <a:xfrm>
            <a:off x="8439474" y="3768825"/>
            <a:ext cx="1838733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7BE419A-DED8-6E89-DBF8-8C6028102CCD}"/>
              </a:ext>
            </a:extLst>
          </p:cNvPr>
          <p:cNvSpPr/>
          <p:nvPr/>
        </p:nvSpPr>
        <p:spPr>
          <a:xfrm>
            <a:off x="7280213" y="1576261"/>
            <a:ext cx="1159260" cy="3293193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72009" tIns="24003" rIns="24003" bIns="24003" numCol="1" spcCol="127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Cash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2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Store 300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Cash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CC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33CB2E0-ACDE-D708-0063-E5EBD3473828}"/>
              </a:ext>
            </a:extLst>
          </p:cNvPr>
          <p:cNvSpPr txBox="1"/>
          <p:nvPr/>
        </p:nvSpPr>
        <p:spPr>
          <a:xfrm>
            <a:off x="7153207" y="1047513"/>
            <a:ext cx="1360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G/L Entries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2D1FE19-9516-F5E2-ED5F-3F8CB67F188E}"/>
              </a:ext>
            </a:extLst>
          </p:cNvPr>
          <p:cNvCxnSpPr>
            <a:cxnSpLocks/>
          </p:cNvCxnSpPr>
          <p:nvPr/>
        </p:nvCxnSpPr>
        <p:spPr>
          <a:xfrm>
            <a:off x="7280212" y="2616049"/>
            <a:ext cx="115926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1582D34-F232-4692-4884-CE072020895B}"/>
              </a:ext>
            </a:extLst>
          </p:cNvPr>
          <p:cNvCxnSpPr>
            <a:cxnSpLocks/>
          </p:cNvCxnSpPr>
          <p:nvPr/>
        </p:nvCxnSpPr>
        <p:spPr>
          <a:xfrm>
            <a:off x="7280213" y="3774893"/>
            <a:ext cx="115926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9F11FF6-3F48-3F54-A9C0-3573AE7036F1}"/>
              </a:ext>
            </a:extLst>
          </p:cNvPr>
          <p:cNvSpPr/>
          <p:nvPr/>
        </p:nvSpPr>
        <p:spPr>
          <a:xfrm>
            <a:off x="2690446" y="5231423"/>
            <a:ext cx="3405554" cy="975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9FBECF-1B07-1801-4180-ED067DEC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  <a14:imgEffect>
                      <a14:saturation sat="1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59" y="5214439"/>
            <a:ext cx="1460561" cy="14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D63C928-6F3B-8B59-70B3-A47DF4AE5C8E}"/>
              </a:ext>
            </a:extLst>
          </p:cNvPr>
          <p:cNvSpPr txBox="1"/>
          <p:nvPr/>
        </p:nvSpPr>
        <p:spPr>
          <a:xfrm>
            <a:off x="6874600" y="5020971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stores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data volume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long running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    processes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ECFEEA-16FD-1C0F-2550-140A7084B6AA}"/>
              </a:ext>
            </a:extLst>
          </p:cNvPr>
          <p:cNvSpPr/>
          <p:nvPr/>
        </p:nvSpPr>
        <p:spPr>
          <a:xfrm>
            <a:off x="1825137" y="1522089"/>
            <a:ext cx="8805854" cy="3994489"/>
          </a:xfrm>
          <a:prstGeom prst="rect">
            <a:avLst/>
          </a:prstGeom>
          <a:solidFill>
            <a:srgbClr val="074A6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0000"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retailer </a:t>
            </a:r>
            <a:r>
              <a:rPr lang="en-US" sz="2800" dirty="0">
                <a:solidFill>
                  <a:srgbClr val="FFFFFF"/>
                </a:solidFill>
              </a:rPr>
              <a:t>operates 300 stores and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sells 2000 different items per day.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creates: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2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600.000 Item Ledger Entries per day</a:t>
            </a:r>
          </a:p>
          <a:p>
            <a:pPr marL="7200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Mio. Item Ledger Entries per month</a:t>
            </a:r>
          </a:p>
        </p:txBody>
      </p:sp>
    </p:spTree>
    <p:extLst>
      <p:ext uri="{BB962C8B-B14F-4D97-AF65-F5344CB8AC3E}">
        <p14:creationId xmlns:p14="http://schemas.microsoft.com/office/powerpoint/2010/main" val="36936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24" grpId="0"/>
      <p:bldP spid="53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ad through a valley&#10;&#10;Description automatically generated">
            <a:extLst>
              <a:ext uri="{FF2B5EF4-FFF2-40B4-BE49-F238E27FC236}">
                <a16:creationId xmlns:a16="http://schemas.microsoft.com/office/drawing/2014/main" id="{A1197548-D43F-5982-F2EC-3943102CE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1631" y="0"/>
            <a:ext cx="13055262" cy="6858000"/>
          </a:xfrm>
          <a:prstGeom prst="rect">
            <a:avLst/>
          </a:prstGeom>
        </p:spPr>
      </p:pic>
      <p:pic>
        <p:nvPicPr>
          <p:cNvPr id="3" name="Picture 2" descr="A white cloud on a black background&#10;&#10;Description automatically generated">
            <a:extLst>
              <a:ext uri="{FF2B5EF4-FFF2-40B4-BE49-F238E27FC236}">
                <a16:creationId xmlns:a16="http://schemas.microsoft.com/office/drawing/2014/main" id="{ECCF0DF4-4DC0-26C5-8CB2-FFE789D80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930" y="812800"/>
            <a:ext cx="3643105" cy="2425700"/>
          </a:xfrm>
          <a:prstGeom prst="rect">
            <a:avLst/>
          </a:prstGeom>
        </p:spPr>
      </p:pic>
      <p:pic>
        <p:nvPicPr>
          <p:cNvPr id="4" name="Picture 3" descr="A black background with white smoke&#10;&#10;Description automatically generated">
            <a:extLst>
              <a:ext uri="{FF2B5EF4-FFF2-40B4-BE49-F238E27FC236}">
                <a16:creationId xmlns:a16="http://schemas.microsoft.com/office/drawing/2014/main" id="{578C9E64-4B10-C406-A2B9-1A6A6788C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1631" y="0"/>
            <a:ext cx="13055261" cy="6858000"/>
          </a:xfrm>
          <a:prstGeom prst="rect">
            <a:avLst/>
          </a:prstGeom>
        </p:spPr>
      </p:pic>
      <p:pic>
        <p:nvPicPr>
          <p:cNvPr id="5" name="Picture 4" descr="A large iceberg with a cloudy sky&#10;&#10;Description automatically generated with medium confidence">
            <a:extLst>
              <a:ext uri="{FF2B5EF4-FFF2-40B4-BE49-F238E27FC236}">
                <a16:creationId xmlns:a16="http://schemas.microsoft.com/office/drawing/2014/main" id="{516296FC-6C1F-4682-36C8-46508261A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1632" y="0"/>
            <a:ext cx="13055261" cy="6858000"/>
          </a:xfrm>
          <a:prstGeom prst="rect">
            <a:avLst/>
          </a:prstGeom>
        </p:spPr>
      </p:pic>
      <p:pic>
        <p:nvPicPr>
          <p:cNvPr id="7" name="Picture 6" descr="A person in a fur coat with an eye patch&#10;&#10;Description automatically generated">
            <a:extLst>
              <a:ext uri="{FF2B5EF4-FFF2-40B4-BE49-F238E27FC236}">
                <a16:creationId xmlns:a16="http://schemas.microsoft.com/office/drawing/2014/main" id="{44FFD55E-EAD2-7C2C-E0CF-00DE53D43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632" y="3610627"/>
            <a:ext cx="3903392" cy="3247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F53BC-FD73-869F-C35E-D42AE4D6A2B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06997" y="475488"/>
            <a:ext cx="4436683" cy="63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D29D2342-208B-EC40-A077-AD3593248B92}"/>
    </a:ext>
  </a:extLst>
</a:theme>
</file>

<file path=ppt/theme/theme2.xml><?xml version="1.0" encoding="utf-8"?>
<a:theme xmlns:a="http://schemas.openxmlformats.org/drawingml/2006/main" name="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3.xml><?xml version="1.0" encoding="utf-8"?>
<a:theme xmlns:a="http://schemas.openxmlformats.org/drawingml/2006/main" name="Grey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4A73B9BB-707A-524F-9488-1BDB561E72D9}"/>
    </a:ext>
  </a:extLst>
</a:theme>
</file>

<file path=ppt/theme/theme4.xml><?xml version="1.0" encoding="utf-8"?>
<a:theme xmlns:a="http://schemas.openxmlformats.org/drawingml/2006/main" name="Presenter image titl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761CED5F-A2B7-7345-AAF7-24181E15EF4B}" vid="{3E44138B-F792-8D4F-8D17-E4B537468073}"/>
    </a:ext>
  </a:extLst>
</a:theme>
</file>

<file path=ppt/theme/theme5.xml><?xml version="1.0" encoding="utf-8"?>
<a:theme xmlns:a="http://schemas.openxmlformats.org/drawingml/2006/main" name="Title/chapter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C3068202-4C19-3548-8E31-F6DAA7D8E431}"/>
    </a:ext>
  </a:extLst>
</a:theme>
</file>

<file path=ppt/theme/theme6.xml><?xml version="1.0" encoding="utf-8"?>
<a:theme xmlns:a="http://schemas.openxmlformats.org/drawingml/2006/main" name="1_White slides">
  <a:themeElements>
    <a:clrScheme name="LS Retail">
      <a:dk1>
        <a:srgbClr val="242C2F"/>
      </a:dk1>
      <a:lt1>
        <a:srgbClr val="FFFFFF"/>
      </a:lt1>
      <a:dk2>
        <a:srgbClr val="0A3C66"/>
      </a:dk2>
      <a:lt2>
        <a:srgbClr val="E0DADA"/>
      </a:lt2>
      <a:accent1>
        <a:srgbClr val="928AE7"/>
      </a:accent1>
      <a:accent2>
        <a:srgbClr val="26B1A7"/>
      </a:accent2>
      <a:accent3>
        <a:srgbClr val="59BCDA"/>
      </a:accent3>
      <a:accent4>
        <a:srgbClr val="953367"/>
      </a:accent4>
      <a:accent5>
        <a:srgbClr val="5C4483"/>
      </a:accent5>
      <a:accent6>
        <a:srgbClr val="F6C370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2DBFB3F2-0F6C-7042-A020-E5DB933C8AD6}"/>
    </a:ext>
  </a:extLst>
</a:theme>
</file>

<file path=ppt/theme/theme7.xml><?xml version="1.0" encoding="utf-8"?>
<a:theme xmlns:a="http://schemas.openxmlformats.org/drawingml/2006/main" name="1_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e89fd82-aec5-4b3b-b0b3-b7f9193dc61c"/>
    <lcf76f155ced4ddcb4097134ff3c332f xmlns="724e71b1-7852-457b-a379-b8a36dd8027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ce89fd82-aec5-4b3b-b0b3-b7f9193dc61c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724e71b1-7852-457b-a379-b8a36dd80270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7CBC42-EB45-48C9-A879-6555BD67CC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4e71b1-7852-457b-a379-b8a36dd80270"/>
    <ds:schemaRef ds:uri="ce89fd82-aec5-4b3b-b0b3-b7f9193dc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1608</Words>
  <Application>Microsoft Office PowerPoint</Application>
  <PresentationFormat>Widescreen</PresentationFormat>
  <Paragraphs>423</Paragraphs>
  <Slides>40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Aptos Light</vt:lpstr>
      <vt:lpstr>Aptos SemiBold</vt:lpstr>
      <vt:lpstr>Arial</vt:lpstr>
      <vt:lpstr>Calibri</vt:lpstr>
      <vt:lpstr>Segoe UI</vt:lpstr>
      <vt:lpstr>Segoe UI Semibold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1_White slides</vt:lpstr>
      <vt:lpstr>1_Eggplant slides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Statement posting - Current approach </vt:lpstr>
      <vt:lpstr>PowerPoint Presentation</vt:lpstr>
      <vt:lpstr>PowerPoint Presentation</vt:lpstr>
      <vt:lpstr>PowerPoint Presentation</vt:lpstr>
      <vt:lpstr>Statement posting - New approach </vt:lpstr>
      <vt:lpstr>Statement posting - New approach</vt:lpstr>
      <vt:lpstr>Statement posting - New approach</vt:lpstr>
      <vt:lpstr>Let’s take a look….</vt:lpstr>
      <vt:lpstr>Other documents, processes, and integrations</vt:lpstr>
      <vt:lpstr>Other documents, processes, and integrations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Hordur Olafsson</dc:creator>
  <cp:lastModifiedBy>Bjorn Jonsson</cp:lastModifiedBy>
  <cp:revision>3</cp:revision>
  <dcterms:created xsi:type="dcterms:W3CDTF">2023-09-13T11:13:43Z</dcterms:created>
  <dcterms:modified xsi:type="dcterms:W3CDTF">2024-05-15T21:09:01Z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