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slides/slide130.xml" ContentType="application/vnd.openxmlformats-officedocument.presentationml.slide+xml"/>
  <Override PartName="/ppt/slides/slide240.xml" ContentType="application/vnd.openxmlformats-officedocument.presentationml.slide+xml"/>
  <Override PartName="/ppt/slides/slide220.xml" ContentType="application/vnd.openxmlformats-officedocument.presentationml.slide+xml"/>
  <Override PartName="/ppt/notesSlides/notesSlide130.xml" ContentType="application/vnd.openxmlformats-officedocument.presentationml.notesSlide+xml"/>
  <Override PartName="/ppt/slideLayouts/slideLayout150.xml" ContentType="application/vnd.openxmlformats-officedocument.presentationml.slideLayout+xml"/>
  <Override PartName="/ppt/notesSlides/notesSlide240.xml" ContentType="application/vnd.openxmlformats-officedocument.presentationml.notesSlide+xml"/>
  <Override PartName="/ppt/notesSlides/notesSlide220.xml" ContentType="application/vnd.openxmlformats-officedocument.presentationml.notesSlide+xml"/>
  <Override PartName="/ppt/notesMasters/notesMaster10.xml" ContentType="application/vnd.openxmlformats-officedocument.presentationml.notesMaster+xml"/>
  <Override PartName="/ppt/slideMasters/slideMaster30.xml" ContentType="application/vnd.openxmlformats-officedocument.presentationml.slideMaster+xml"/>
  <Override PartName="/ppt/theme/theme80.xml" ContentType="application/vnd.openxmlformats-officedocument.theme+xml"/>
  <Override PartName="/ppt/slideLayouts/slideLayout190.xml" ContentType="application/vnd.openxmlformats-officedocument.presentationml.slideLayout+xml"/>
  <Override PartName="/ppt/slideLayouts/slideLayout240.xml" ContentType="application/vnd.openxmlformats-officedocument.presentationml.slideLayout+xml"/>
  <Override PartName="/ppt/slideLayouts/slideLayout290.xml" ContentType="application/vnd.openxmlformats-officedocument.presentationml.slideLayout+xml"/>
  <Override PartName="/ppt/slideLayouts/slideLayout140.xml" ContentType="application/vnd.openxmlformats-officedocument.presentationml.slideLayout+xml"/>
  <Override PartName="/ppt/slideLayouts/slideLayout180.xml" ContentType="application/vnd.openxmlformats-officedocument.presentationml.slideLayout+xml"/>
  <Override PartName="/ppt/slideLayouts/slideLayout230.xml" ContentType="application/vnd.openxmlformats-officedocument.presentationml.slideLayout+xml"/>
  <Override PartName="/ppt/slideLayouts/slideLayout280.xml" ContentType="application/vnd.openxmlformats-officedocument.presentationml.slideLayout+xml"/>
  <Override PartName="/ppt/slideLayouts/slideLayout130.xml" ContentType="application/vnd.openxmlformats-officedocument.presentationml.slideLayout+xml"/>
  <Override PartName="/ppt/slideLayouts/slideLayout270.xml" ContentType="application/vnd.openxmlformats-officedocument.presentationml.slideLayout+xml"/>
  <Override PartName="/ppt/theme/theme30.xml" ContentType="application/vnd.openxmlformats-officedocument.theme+xml"/>
  <Override PartName="/ppt/slideLayouts/slideLayout120.xml" ContentType="application/vnd.openxmlformats-officedocument.presentationml.slideLayout+xml"/>
  <Override PartName="/ppt/slideLayouts/slideLayout170.xml" ContentType="application/vnd.openxmlformats-officedocument.presentationml.slideLayout+xml"/>
  <Override PartName="/ppt/slideLayouts/slideLayout220.xml" ContentType="application/vnd.openxmlformats-officedocument.presentationml.slideLayout+xml"/>
  <Override PartName="/ppt/slideLayouts/slideLayout160.xml" ContentType="application/vnd.openxmlformats-officedocument.presentationml.slideLayout+xml"/>
  <Override PartName="/ppt/slideLayouts/slideLayout260.xml" ContentType="application/vnd.openxmlformats-officedocument.presentationml.slideLayout+xml"/>
  <Override PartName="/ppt/slideLayouts/slideLayout210.xml" ContentType="application/vnd.openxmlformats-officedocument.presentationml.slideLayout+xml"/>
  <Override PartName="/ppt/slideLayouts/slideLayout300.xml" ContentType="application/vnd.openxmlformats-officedocument.presentationml.slideLayout+xml"/>
  <Override PartName="/ppt/slideLayouts/slideLayout200.xml" ContentType="application/vnd.openxmlformats-officedocument.presentationml.slideLayout+xml"/>
  <Override PartName="/ppt/slideLayouts/slideLayout25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16" r:id="rId4"/>
    <p:sldMasterId id="2147483812" r:id="rId5"/>
    <p:sldMasterId id="2147483681" r:id="rId6"/>
    <p:sldMasterId id="2147483723" r:id="rId7"/>
    <p:sldMasterId id="2147483735" r:id="rId8"/>
    <p:sldMasterId id="2147483745" r:id="rId9"/>
    <p:sldMasterId id="2147483794" r:id="rId10"/>
  </p:sldMasterIdLst>
  <p:notesMasterIdLst>
    <p:notesMasterId r:id="rId40"/>
  </p:notesMasterIdLst>
  <p:sldIdLst>
    <p:sldId id="305" r:id="rId11"/>
    <p:sldId id="306" r:id="rId12"/>
    <p:sldId id="331" r:id="rId13"/>
    <p:sldId id="346" r:id="rId14"/>
    <p:sldId id="347" r:id="rId15"/>
    <p:sldId id="351" r:id="rId16"/>
    <p:sldId id="340" r:id="rId17"/>
    <p:sldId id="342" r:id="rId18"/>
    <p:sldId id="343" r:id="rId19"/>
    <p:sldId id="341" r:id="rId20"/>
    <p:sldId id="329" r:id="rId21"/>
    <p:sldId id="2146845978" r:id="rId22"/>
    <p:sldId id="336" r:id="rId23"/>
    <p:sldId id="2146845890" r:id="rId24"/>
    <p:sldId id="335" r:id="rId25"/>
    <p:sldId id="326" r:id="rId26"/>
    <p:sldId id="2146845882" r:id="rId27"/>
    <p:sldId id="419" r:id="rId28"/>
    <p:sldId id="427" r:id="rId29"/>
    <p:sldId id="2146845883" r:id="rId30"/>
    <p:sldId id="2146845891" r:id="rId31"/>
    <p:sldId id="334" r:id="rId32"/>
    <p:sldId id="2146845893" r:id="rId33"/>
    <p:sldId id="338" r:id="rId34"/>
    <p:sldId id="2146845887" r:id="rId35"/>
    <p:sldId id="307" r:id="rId36"/>
    <p:sldId id="2146845977" r:id="rId37"/>
    <p:sldId id="349" r:id="rId38"/>
    <p:sldId id="303" r:id="rId39"/>
  </p:sldIdLst>
  <p:sldSz cx="12192000" cy="6858000"/>
  <p:notesSz cx="6888163" cy="10018713"/>
  <p:defaultText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51C262E7-DE63-B246-933C-2C733FBD6C9C}">
          <p14:sldIdLst>
            <p14:sldId id="305"/>
          </p14:sldIdLst>
        </p14:section>
        <p14:section name="Agenda" id="{AF41CA73-6FBA-4897-80BA-710131DBF9E9}">
          <p14:sldIdLst>
            <p14:sldId id="306"/>
          </p14:sldIdLst>
        </p14:section>
        <p14:section name="Streamlining" id="{08197E73-7F87-4842-AC4A-FC17DF429E50}">
          <p14:sldIdLst>
            <p14:sldId id="331"/>
          </p14:sldIdLst>
        </p14:section>
        <p14:section name="Get Started" id="{88C09B83-5ACE-4033-A0DF-CE9909DBC523}">
          <p14:sldIdLst>
            <p14:sldId id="346"/>
            <p14:sldId id="347"/>
            <p14:sldId id="351"/>
          </p14:sldIdLst>
        </p14:section>
        <p14:section name="Presentation" id="{433624E6-7CF3-40A4-933E-AD8EB9EFDBDB}">
          <p14:sldIdLst>
            <p14:sldId id="340"/>
            <p14:sldId id="342"/>
            <p14:sldId id="343"/>
            <p14:sldId id="341"/>
          </p14:sldIdLst>
        </p14:section>
        <p14:section name="Upgrade - Main" id="{763F9596-5ABE-4DC1-B310-BB259AC4B7AC}">
          <p14:sldIdLst>
            <p14:sldId id="329"/>
          </p14:sldIdLst>
        </p14:section>
        <p14:section name="Re-implementation - Main" id="{ED042B79-D550-4681-A413-50CB70DCD45A}">
          <p14:sldIdLst>
            <p14:sldId id="2146845978"/>
          </p14:sldIdLst>
        </p14:section>
        <p14:section name="Stage 1" id="{E674A115-D917-491F-BFD5-B298E09F74AA}">
          <p14:sldIdLst>
            <p14:sldId id="336"/>
            <p14:sldId id="2146845890"/>
            <p14:sldId id="335"/>
            <p14:sldId id="326"/>
            <p14:sldId id="2146845882"/>
            <p14:sldId id="419"/>
            <p14:sldId id="427"/>
            <p14:sldId id="2146845883"/>
            <p14:sldId id="2146845891"/>
          </p14:sldIdLst>
        </p14:section>
        <p14:section name="Stage 2" id="{D59F45E4-45ED-4CEA-9A20-434603FCFC08}">
          <p14:sldIdLst>
            <p14:sldId id="334"/>
            <p14:sldId id="2146845893"/>
          </p14:sldIdLst>
        </p14:section>
        <p14:section name="Stage 3" id="{FF1160D4-C100-4353-AE91-8740254714C7}">
          <p14:sldIdLst>
            <p14:sldId id="338"/>
            <p14:sldId id="2146845887"/>
          </p14:sldIdLst>
        </p14:section>
        <p14:section name="Takeaways" id="{C7A15AF7-F533-4217-B711-2D5081CD5E8C}">
          <p14:sldIdLst>
            <p14:sldId id="307"/>
          </p14:sldIdLst>
        </p14:section>
        <p14:section name="Remaining Slides" id="{3FD8FC0A-458B-491D-B42C-3B5E0DEEE8C2}">
          <p14:sldIdLst>
            <p14:sldId id="2146845977"/>
            <p14:sldId id="349"/>
            <p14:sldId id="303"/>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E84812D-FAE5-F75D-B1ED-0843B6ACB5DD}" name="Ricardo Moinhos" initials="R" userId="S::ricardomo@lsretail.com::5043ba23-3ebb-477f-9075-c886aae2f68c" providerId="AD"/>
  <p188:author id="{0E34466F-2C0F-52FE-7AA7-B238C2E86E5F}" name="Annemarie Jonsson" initials="AJ" userId="S::annemariejo@lsretail.com::86d7589d-a0bc-4346-95de-34c96a39f71a"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88BDC9"/>
    <a:srgbClr val="01BCB5"/>
    <a:srgbClr val="341F5A"/>
    <a:srgbClr val="351C5C"/>
    <a:srgbClr val="F7F5F9"/>
    <a:srgbClr val="BABAE6"/>
    <a:srgbClr val="6E63D6"/>
    <a:srgbClr val="118890"/>
    <a:srgbClr val="403FA4"/>
    <a:srgbClr val="75A8B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AA27775-995D-45A0-8B55-64027A5979B6}" v="51" dt="2025-05-08T10:24:23.89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89952" autoAdjust="0"/>
  </p:normalViewPr>
  <p:slideViewPr>
    <p:cSldViewPr snapToGrid="0">
      <p:cViewPr varScale="1">
        <p:scale>
          <a:sx n="99" d="100"/>
          <a:sy n="99" d="100"/>
        </p:scale>
        <p:origin x="99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notesMaster" Target="notesMasters/notesMaster1.xml"/><Relationship Id="rId45"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theme" Target="theme/theme1.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microsoft.com/office/2018/10/relationships/authors" Target="authors.xml"/><Relationship Id="rId20" Type="http://schemas.openxmlformats.org/officeDocument/2006/relationships/slide" Target="slides/slide10.xml"/><Relationship Id="rId4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_rels/notesMaster10.xml.rels><?xml version="1.0" encoding="UTF-8" standalone="yes"?>
<Relationships xmlns="http://schemas.openxmlformats.org/package/2006/relationships"><Relationship Id="rId1" Type="http://schemas.openxmlformats.org/officeDocument/2006/relationships/theme" Target="../theme/theme8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84870" cy="502676"/>
          </a:xfrm>
          <a:prstGeom prst="rect">
            <a:avLst/>
          </a:prstGeom>
        </p:spPr>
        <p:txBody>
          <a:bodyPr vert="horz" lIns="96616" tIns="48308" rIns="96616" bIns="48308" rtlCol="0"/>
          <a:lstStyle>
            <a:lvl1pPr algn="l">
              <a:defRPr sz="1300"/>
            </a:lvl1pPr>
          </a:lstStyle>
          <a:p>
            <a:endParaRPr lang="en-IS"/>
          </a:p>
        </p:txBody>
      </p:sp>
      <p:sp>
        <p:nvSpPr>
          <p:cNvPr id="3" name="Date Placeholder 2"/>
          <p:cNvSpPr>
            <a:spLocks noGrp="1"/>
          </p:cNvSpPr>
          <p:nvPr>
            <p:ph type="dt" idx="1"/>
          </p:nvPr>
        </p:nvSpPr>
        <p:spPr>
          <a:xfrm>
            <a:off x="3901698" y="1"/>
            <a:ext cx="2984870" cy="502676"/>
          </a:xfrm>
          <a:prstGeom prst="rect">
            <a:avLst/>
          </a:prstGeom>
        </p:spPr>
        <p:txBody>
          <a:bodyPr vert="horz" lIns="96616" tIns="48308" rIns="96616" bIns="48308" rtlCol="0"/>
          <a:lstStyle>
            <a:lvl1pPr algn="r">
              <a:defRPr sz="1300"/>
            </a:lvl1pPr>
          </a:lstStyle>
          <a:p>
            <a:fld id="{18F11128-F8BF-DA40-8ED8-E16F70F5D398}" type="datetimeFigureOut">
              <a:rPr lang="en-IS" smtClean="0"/>
              <a:t>05/08/2025</a:t>
            </a:fld>
            <a:endParaRPr lang="en-IS"/>
          </a:p>
        </p:txBody>
      </p:sp>
      <p:sp>
        <p:nvSpPr>
          <p:cNvPr id="4" name="Slide Image Placeholder 3"/>
          <p:cNvSpPr>
            <a:spLocks noGrp="1" noRot="1" noChangeAspect="1"/>
          </p:cNvSpPr>
          <p:nvPr>
            <p:ph type="sldImg" idx="2"/>
          </p:nvPr>
        </p:nvSpPr>
        <p:spPr>
          <a:xfrm>
            <a:off x="439738" y="1252538"/>
            <a:ext cx="6008687" cy="3381375"/>
          </a:xfrm>
          <a:prstGeom prst="rect">
            <a:avLst/>
          </a:prstGeom>
          <a:noFill/>
          <a:ln w="12700">
            <a:solidFill>
              <a:prstClr val="black"/>
            </a:solidFill>
          </a:ln>
        </p:spPr>
        <p:txBody>
          <a:bodyPr vert="horz" lIns="96616" tIns="48308" rIns="96616" bIns="48308" rtlCol="0" anchor="ctr"/>
          <a:lstStyle/>
          <a:p>
            <a:endParaRPr lang="en-IS"/>
          </a:p>
        </p:txBody>
      </p:sp>
      <p:sp>
        <p:nvSpPr>
          <p:cNvPr id="5" name="Notes Placeholder 4"/>
          <p:cNvSpPr>
            <a:spLocks noGrp="1"/>
          </p:cNvSpPr>
          <p:nvPr>
            <p:ph type="body" sz="quarter" idx="3"/>
          </p:nvPr>
        </p:nvSpPr>
        <p:spPr>
          <a:xfrm>
            <a:off x="688817" y="4821506"/>
            <a:ext cx="5510530" cy="3944869"/>
          </a:xfrm>
          <a:prstGeom prst="rect">
            <a:avLst/>
          </a:prstGeom>
        </p:spPr>
        <p:txBody>
          <a:bodyPr vert="horz" lIns="96616" tIns="48308" rIns="96616" bIns="4830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S"/>
          </a:p>
        </p:txBody>
      </p:sp>
      <p:sp>
        <p:nvSpPr>
          <p:cNvPr id="6" name="Footer Placeholder 5"/>
          <p:cNvSpPr>
            <a:spLocks noGrp="1"/>
          </p:cNvSpPr>
          <p:nvPr>
            <p:ph type="ftr" sz="quarter" idx="4"/>
          </p:nvPr>
        </p:nvSpPr>
        <p:spPr>
          <a:xfrm>
            <a:off x="0" y="9516039"/>
            <a:ext cx="2984870" cy="502674"/>
          </a:xfrm>
          <a:prstGeom prst="rect">
            <a:avLst/>
          </a:prstGeom>
        </p:spPr>
        <p:txBody>
          <a:bodyPr vert="horz" lIns="96616" tIns="48308" rIns="96616" bIns="48308" rtlCol="0" anchor="b"/>
          <a:lstStyle>
            <a:lvl1pPr algn="l">
              <a:defRPr sz="1300"/>
            </a:lvl1pPr>
          </a:lstStyle>
          <a:p>
            <a:endParaRPr lang="en-IS"/>
          </a:p>
        </p:txBody>
      </p:sp>
      <p:sp>
        <p:nvSpPr>
          <p:cNvPr id="7" name="Slide Number Placeholder 6"/>
          <p:cNvSpPr>
            <a:spLocks noGrp="1"/>
          </p:cNvSpPr>
          <p:nvPr>
            <p:ph type="sldNum" sz="quarter" idx="5"/>
          </p:nvPr>
        </p:nvSpPr>
        <p:spPr>
          <a:xfrm>
            <a:off x="3901698" y="9516039"/>
            <a:ext cx="2984870" cy="502674"/>
          </a:xfrm>
          <a:prstGeom prst="rect">
            <a:avLst/>
          </a:prstGeom>
        </p:spPr>
        <p:txBody>
          <a:bodyPr vert="horz" lIns="96616" tIns="48308" rIns="96616" bIns="48308" rtlCol="0" anchor="b"/>
          <a:lstStyle>
            <a:lvl1pPr algn="r">
              <a:defRPr sz="1300"/>
            </a:lvl1pPr>
          </a:lstStyle>
          <a:p>
            <a:fld id="{6EC0F3B0-CF07-094F-A91C-5EC470E32D7F}" type="slidenum">
              <a:rPr lang="en-IS" smtClean="0"/>
              <a:t>‹#›</a:t>
            </a:fld>
            <a:endParaRPr lang="en-IS"/>
          </a:p>
        </p:txBody>
      </p:sp>
    </p:spTree>
    <p:extLst>
      <p:ext uri="{BB962C8B-B14F-4D97-AF65-F5344CB8AC3E}">
        <p14:creationId xmlns:p14="http://schemas.microsoft.com/office/powerpoint/2010/main" val="4907323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Masters/notesMaster10.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F11128-F8BF-DA40-8ED8-E16F70F5D398}" type="datetimeFigureOut">
              <a:rPr lang="en-IS" smtClean="0"/>
              <a:t>04/24/2025</a:t>
            </a:fld>
            <a:endParaRPr lang="en-I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C0F3B0-CF07-094F-A91C-5EC470E32D7F}" type="slidenum">
              <a:rPr lang="en-IS" smtClean="0"/>
              <a:t>‹#›</a:t>
            </a:fld>
            <a:endParaRPr lang="en-IS"/>
          </a:p>
        </p:txBody>
      </p:sp>
    </p:spTree>
    <p:extLst>
      <p:ext uri="{BB962C8B-B14F-4D97-AF65-F5344CB8AC3E}">
        <p14:creationId xmlns:p14="http://schemas.microsoft.com/office/powerpoint/2010/main" val="4907323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0.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0.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0.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C0F3B0-CF07-094F-A91C-5EC470E32D7F}" type="slidenum">
              <a:rPr lang="en-IS" smtClean="0"/>
              <a:t>1</a:t>
            </a:fld>
            <a:endParaRPr lang="en-IS"/>
          </a:p>
        </p:txBody>
      </p:sp>
    </p:spTree>
    <p:extLst>
      <p:ext uri="{BB962C8B-B14F-4D97-AF65-F5344CB8AC3E}">
        <p14:creationId xmlns:p14="http://schemas.microsoft.com/office/powerpoint/2010/main" val="29604394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5C7028-A0A4-587B-CD6A-A1C55E3F35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AAAC2F-1C8C-A78E-EB1A-C7221127D2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8C6FB2-74D7-9F71-FCE7-1D4D16961D47}"/>
              </a:ext>
            </a:extLst>
          </p:cNvPr>
          <p:cNvSpPr>
            <a:spLocks noGrp="1"/>
          </p:cNvSpPr>
          <p:nvPr>
            <p:ph type="body" idx="1"/>
          </p:nvPr>
        </p:nvSpPr>
        <p:spPr/>
        <p:txBody>
          <a:bodyPr/>
          <a:lstStyle/>
          <a:p>
            <a:pPr>
              <a:lnSpc>
                <a:spcPct val="115000"/>
              </a:lnSpc>
              <a:spcAft>
                <a:spcPts val="845"/>
              </a:spcAft>
            </a:pPr>
            <a:endParaRPr lang="en-US" sz="1900" kern="100" dirty="0">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69442219-FEAA-1612-6633-A5C2B957596B}"/>
              </a:ext>
            </a:extLst>
          </p:cNvPr>
          <p:cNvSpPr>
            <a:spLocks noGrp="1"/>
          </p:cNvSpPr>
          <p:nvPr>
            <p:ph type="sldNum" sz="quarter" idx="5"/>
          </p:nvPr>
        </p:nvSpPr>
        <p:spPr/>
        <p:txBody>
          <a:bodyPr/>
          <a:lstStyle/>
          <a:p>
            <a:fld id="{6EC0F3B0-CF07-094F-A91C-5EC470E32D7F}" type="slidenum">
              <a:rPr lang="en-IS" smtClean="0"/>
              <a:t>10</a:t>
            </a:fld>
            <a:endParaRPr lang="en-IS"/>
          </a:p>
        </p:txBody>
      </p:sp>
    </p:spTree>
    <p:extLst>
      <p:ext uri="{BB962C8B-B14F-4D97-AF65-F5344CB8AC3E}">
        <p14:creationId xmlns:p14="http://schemas.microsoft.com/office/powerpoint/2010/main" val="24663365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3A8B64-6492-F978-F782-8B42E1B5F8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077C3B-5EDE-83EA-4488-224EA4DA1E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35FF16-C97B-963F-70D5-65B686FA36F6}"/>
              </a:ext>
            </a:extLst>
          </p:cNvPr>
          <p:cNvSpPr>
            <a:spLocks noGrp="1"/>
          </p:cNvSpPr>
          <p:nvPr>
            <p:ph type="body" idx="1"/>
          </p:nvPr>
        </p:nvSpPr>
        <p:spPr/>
        <p:txBody>
          <a:bodyPr/>
          <a:lstStyle/>
          <a:p>
            <a:pPr>
              <a:buNone/>
            </a:pPr>
            <a:endParaRPr lang="en-US" sz="1900" dirty="0"/>
          </a:p>
        </p:txBody>
      </p:sp>
      <p:sp>
        <p:nvSpPr>
          <p:cNvPr id="4" name="Slide Number Placeholder 3">
            <a:extLst>
              <a:ext uri="{FF2B5EF4-FFF2-40B4-BE49-F238E27FC236}">
                <a16:creationId xmlns:a16="http://schemas.microsoft.com/office/drawing/2014/main" id="{0C70C63E-AE36-29FC-19B9-DBB5995C9AEF}"/>
              </a:ext>
            </a:extLst>
          </p:cNvPr>
          <p:cNvSpPr>
            <a:spLocks noGrp="1"/>
          </p:cNvSpPr>
          <p:nvPr>
            <p:ph type="sldNum" sz="quarter" idx="5"/>
          </p:nvPr>
        </p:nvSpPr>
        <p:spPr/>
        <p:txBody>
          <a:bodyPr/>
          <a:lstStyle/>
          <a:p>
            <a:fld id="{6EC0F3B0-CF07-094F-A91C-5EC470E32D7F}" type="slidenum">
              <a:rPr lang="en-IS" smtClean="0"/>
              <a:t>11</a:t>
            </a:fld>
            <a:endParaRPr lang="en-IS"/>
          </a:p>
        </p:txBody>
      </p:sp>
    </p:spTree>
    <p:extLst>
      <p:ext uri="{BB962C8B-B14F-4D97-AF65-F5344CB8AC3E}">
        <p14:creationId xmlns:p14="http://schemas.microsoft.com/office/powerpoint/2010/main" val="32719547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0029E8-9DB4-009B-3873-7AD0D080F8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774755-9394-2548-3727-7FA3289D59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A5B47A-3324-FA78-264B-6218B4B69772}"/>
              </a:ext>
            </a:extLst>
          </p:cNvPr>
          <p:cNvSpPr>
            <a:spLocks noGrp="1"/>
          </p:cNvSpPr>
          <p:nvPr>
            <p:ph type="body" idx="1"/>
          </p:nvPr>
        </p:nvSpPr>
        <p:spPr/>
        <p:txBody>
          <a:bodyPr/>
          <a:lstStyle/>
          <a:p>
            <a:pPr>
              <a:lnSpc>
                <a:spcPct val="115000"/>
              </a:lnSpc>
              <a:spcAft>
                <a:spcPts val="845"/>
              </a:spcAft>
            </a:pPr>
            <a:endParaRPr lang="en-US" sz="1800" kern="100" dirty="0">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4F2D290A-EE8B-58A1-7E34-60AC29524E92}"/>
              </a:ext>
            </a:extLst>
          </p:cNvPr>
          <p:cNvSpPr>
            <a:spLocks noGrp="1"/>
          </p:cNvSpPr>
          <p:nvPr>
            <p:ph type="sldNum" sz="quarter" idx="5"/>
          </p:nvPr>
        </p:nvSpPr>
        <p:spPr/>
        <p:txBody>
          <a:bodyPr/>
          <a:lstStyle/>
          <a:p>
            <a:fld id="{6EC0F3B0-CF07-094F-A91C-5EC470E32D7F}" type="slidenum">
              <a:rPr lang="en-IS" smtClean="0"/>
              <a:t>12</a:t>
            </a:fld>
            <a:endParaRPr lang="en-IS"/>
          </a:p>
        </p:txBody>
      </p:sp>
    </p:spTree>
    <p:extLst>
      <p:ext uri="{BB962C8B-B14F-4D97-AF65-F5344CB8AC3E}">
        <p14:creationId xmlns:p14="http://schemas.microsoft.com/office/powerpoint/2010/main" val="7360713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696E0E-7539-E7C3-5F05-FE85C59C8C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33C3B1-63EB-B14D-8B0F-456CEAEEBA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D8BCAA-6CBE-F511-FF8B-D562AFBBAE13}"/>
              </a:ext>
            </a:extLst>
          </p:cNvPr>
          <p:cNvSpPr>
            <a:spLocks noGrp="1"/>
          </p:cNvSpPr>
          <p:nvPr>
            <p:ph type="body" idx="1"/>
          </p:nvPr>
        </p:nvSpPr>
        <p:spPr/>
        <p:txBody>
          <a:bodyPr/>
          <a:lstStyle/>
          <a:p>
            <a:pPr defTabSz="966155">
              <a:defRPr/>
            </a:pPr>
            <a:endParaRPr lang="en-US" i="1" dirty="0"/>
          </a:p>
        </p:txBody>
      </p:sp>
      <p:sp>
        <p:nvSpPr>
          <p:cNvPr id="4" name="Slide Number Placeholder 3">
            <a:extLst>
              <a:ext uri="{FF2B5EF4-FFF2-40B4-BE49-F238E27FC236}">
                <a16:creationId xmlns:a16="http://schemas.microsoft.com/office/drawing/2014/main" id="{DBBD3B5B-10B3-71A7-C008-2E8814825BCB}"/>
              </a:ext>
            </a:extLst>
          </p:cNvPr>
          <p:cNvSpPr>
            <a:spLocks noGrp="1"/>
          </p:cNvSpPr>
          <p:nvPr>
            <p:ph type="sldNum" sz="quarter" idx="5"/>
          </p:nvPr>
        </p:nvSpPr>
        <p:spPr/>
        <p:txBody>
          <a:bodyPr/>
          <a:lstStyle/>
          <a:p>
            <a:fld id="{6EC0F3B0-CF07-094F-A91C-5EC470E32D7F}" type="slidenum">
              <a:rPr lang="en-IS" smtClean="0"/>
              <a:t>13</a:t>
            </a:fld>
            <a:endParaRPr lang="en-IS"/>
          </a:p>
        </p:txBody>
      </p:sp>
    </p:spTree>
    <p:extLst>
      <p:ext uri="{BB962C8B-B14F-4D97-AF65-F5344CB8AC3E}">
        <p14:creationId xmlns:p14="http://schemas.microsoft.com/office/powerpoint/2010/main" val="735101244"/>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696E0E-7539-E7C3-5F05-FE85C59C8C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33C3B1-63EB-B14D-8B0F-456CEAEEBA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D8BCAA-6CBE-F511-FF8B-D562AFBBAE1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a:effectLst/>
                <a:latin typeface="Aptos" panose="020B0004020202020204" pitchFamily="34" charset="0"/>
                <a:ea typeface="Aptos" panose="020B0004020202020204" pitchFamily="34" charset="0"/>
                <a:cs typeface="Times New Roman" panose="02020603050405020304" pitchFamily="18" charset="0"/>
              </a:rPr>
              <a:t>I’ve already explained why we believe that you should go through the migration process.</a:t>
            </a:r>
            <a:endParaRPr lang="en-US" i="1"/>
          </a:p>
          <a:p>
            <a:endParaRPr lang="en-US" i="1"/>
          </a:p>
          <a:p>
            <a:endParaRPr lang="en-US" i="1"/>
          </a:p>
          <a:p>
            <a:pPr marL="0" marR="0" lvl="0" indent="0" algn="l" defTabSz="914400" rtl="0" eaLnBrk="1" fontAlgn="auto" latinLnBrk="0" hangingPunct="1">
              <a:lnSpc>
                <a:spcPct val="100000"/>
              </a:lnSpc>
              <a:spcBef>
                <a:spcPts val="0"/>
              </a:spcBef>
              <a:spcAft>
                <a:spcPts val="0"/>
              </a:spcAft>
              <a:buClrTx/>
              <a:buSzTx/>
              <a:buFontTx/>
              <a:buNone/>
              <a:tabLst/>
              <a:defRPr/>
            </a:pPr>
            <a:r>
              <a:rPr lang="en-US" i="0"/>
              <a:t>Objective:</a:t>
            </a:r>
            <a:endParaRPr lang="en-US" i="1"/>
          </a:p>
          <a:p>
            <a:r>
              <a:rPr lang="en-US" i="1"/>
              <a:t>Stage 1 looks very similar to an upgrade.</a:t>
            </a:r>
          </a:p>
          <a:p>
            <a:r>
              <a:rPr lang="en-US" i="1"/>
              <a:t>The key distinction lies in its emphasis on data.</a:t>
            </a:r>
          </a:p>
          <a:p>
            <a:r>
              <a:rPr lang="en-US" i="1"/>
              <a:t>As mentioned before, our recommendation is to go through this migration process to migrate the data to the latest version table schema.</a:t>
            </a:r>
          </a:p>
          <a:p>
            <a:r>
              <a:rPr lang="en-US" i="1"/>
              <a:t>The goal is to cherry pick some of the data (not only but mostly setup/master data) and export it from the migrated database to an on-premises database that will contain the data to be migrated to SaaS.</a:t>
            </a:r>
          </a:p>
          <a:p>
            <a:endParaRPr lang="en-US" i="1"/>
          </a:p>
          <a:p>
            <a:r>
              <a:rPr lang="en-US" i="1"/>
              <a:t>Doing the data upgrade to the latest version allows a smooth migration process of data at Stage 2.</a:t>
            </a:r>
          </a:p>
          <a:p>
            <a:endParaRPr lang="en-US" i="1"/>
          </a:p>
          <a:p>
            <a:r>
              <a:rPr lang="en-US" b="1" i="1"/>
              <a:t>Idea:</a:t>
            </a:r>
            <a:r>
              <a:rPr lang="en-US" i="1"/>
              <a:t> Why going through Stage 1 when re-implementing? Not only because of the process of migrating some existing data but also sell the idea of converting the database to latest version, without any customizations, to enable the customer to test it or for the purpose of a demo, with the customer data.</a:t>
            </a:r>
          </a:p>
          <a:p>
            <a:endParaRPr lang="en-US" b="1"/>
          </a:p>
        </p:txBody>
      </p:sp>
      <p:sp>
        <p:nvSpPr>
          <p:cNvPr id="4" name="Slide Number Placeholder 3">
            <a:extLst>
              <a:ext uri="{FF2B5EF4-FFF2-40B4-BE49-F238E27FC236}">
                <a16:creationId xmlns:a16="http://schemas.microsoft.com/office/drawing/2014/main" id="{DBBD3B5B-10B3-71A7-C008-2E8814825BCB}"/>
              </a:ext>
            </a:extLst>
          </p:cNvPr>
          <p:cNvSpPr>
            <a:spLocks noGrp="1"/>
          </p:cNvSpPr>
          <p:nvPr>
            <p:ph type="sldNum" sz="quarter" idx="5"/>
          </p:nvPr>
        </p:nvSpPr>
        <p:spPr/>
        <p:txBody>
          <a:bodyPr/>
          <a:lstStyle/>
          <a:p>
            <a:fld id="{6EC0F3B0-CF07-094F-A91C-5EC470E32D7F}" type="slidenum">
              <a:rPr lang="en-IS" smtClean="0"/>
              <a:t>13</a:t>
            </a:fld>
            <a:endParaRPr lang="en-IS"/>
          </a:p>
        </p:txBody>
      </p:sp>
    </p:spTree>
    <p:extLst>
      <p:ext uri="{BB962C8B-B14F-4D97-AF65-F5344CB8AC3E}">
        <p14:creationId xmlns:p14="http://schemas.microsoft.com/office/powerpoint/2010/main" val="7351012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DB5EED-FF68-2427-B8EF-DB768F51AD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B8959A-43EA-FD11-9981-C5D41A4EB5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1EAC7D-C762-B298-7DEE-BC0F89D51DFF}"/>
              </a:ext>
            </a:extLst>
          </p:cNvPr>
          <p:cNvSpPr>
            <a:spLocks noGrp="1"/>
          </p:cNvSpPr>
          <p:nvPr>
            <p:ph type="body" idx="1"/>
          </p:nvPr>
        </p:nvSpPr>
        <p:spPr/>
        <p:txBody>
          <a:bodyPr/>
          <a:lstStyle/>
          <a:p>
            <a:pPr>
              <a:lnSpc>
                <a:spcPct val="115000"/>
              </a:lnSpc>
              <a:spcAft>
                <a:spcPts val="845"/>
              </a:spcAft>
            </a:pPr>
            <a:endParaRPr lang="en-US" i="0" u="sng" dirty="0"/>
          </a:p>
        </p:txBody>
      </p:sp>
      <p:sp>
        <p:nvSpPr>
          <p:cNvPr id="4" name="Slide Number Placeholder 3">
            <a:extLst>
              <a:ext uri="{FF2B5EF4-FFF2-40B4-BE49-F238E27FC236}">
                <a16:creationId xmlns:a16="http://schemas.microsoft.com/office/drawing/2014/main" id="{4C6B1D3B-69C4-A466-906F-E86BD7C2425D}"/>
              </a:ext>
            </a:extLst>
          </p:cNvPr>
          <p:cNvSpPr>
            <a:spLocks noGrp="1"/>
          </p:cNvSpPr>
          <p:nvPr>
            <p:ph type="sldNum" sz="quarter" idx="5"/>
          </p:nvPr>
        </p:nvSpPr>
        <p:spPr/>
        <p:txBody>
          <a:bodyPr/>
          <a:lstStyle/>
          <a:p>
            <a:fld id="{6EC0F3B0-CF07-094F-A91C-5EC470E32D7F}" type="slidenum">
              <a:rPr lang="en-IS" smtClean="0"/>
              <a:t>14</a:t>
            </a:fld>
            <a:endParaRPr lang="en-IS"/>
          </a:p>
        </p:txBody>
      </p:sp>
    </p:spTree>
    <p:extLst>
      <p:ext uri="{BB962C8B-B14F-4D97-AF65-F5344CB8AC3E}">
        <p14:creationId xmlns:p14="http://schemas.microsoft.com/office/powerpoint/2010/main" val="30604143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60DB8F-5890-40ED-9612-5EA50E3EA7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9E725A-CBBE-FAE5-26F5-6B719C12B4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22DE9E-4369-0397-5857-B6C02204C666}"/>
              </a:ext>
            </a:extLst>
          </p:cNvPr>
          <p:cNvSpPr>
            <a:spLocks noGrp="1"/>
          </p:cNvSpPr>
          <p:nvPr>
            <p:ph type="body" idx="1"/>
          </p:nvPr>
        </p:nvSpPr>
        <p:spPr/>
        <p:txBody>
          <a:bodyPr/>
          <a:lstStyle/>
          <a:p>
            <a:pPr defTabSz="966155">
              <a:defRPr/>
            </a:pPr>
            <a:endParaRPr lang="en-US" sz="1600" kern="100" dirty="0">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B633CC8C-447E-11A2-956C-F6A4A0B2C0D6}"/>
              </a:ext>
            </a:extLst>
          </p:cNvPr>
          <p:cNvSpPr>
            <a:spLocks noGrp="1"/>
          </p:cNvSpPr>
          <p:nvPr>
            <p:ph type="sldNum" sz="quarter" idx="5"/>
          </p:nvPr>
        </p:nvSpPr>
        <p:spPr/>
        <p:txBody>
          <a:bodyPr/>
          <a:lstStyle/>
          <a:p>
            <a:fld id="{6EC0F3B0-CF07-094F-A91C-5EC470E32D7F}" type="slidenum">
              <a:rPr lang="en-IS" smtClean="0"/>
              <a:t>15</a:t>
            </a:fld>
            <a:endParaRPr lang="en-IS"/>
          </a:p>
        </p:txBody>
      </p:sp>
    </p:spTree>
    <p:extLst>
      <p:ext uri="{BB962C8B-B14F-4D97-AF65-F5344CB8AC3E}">
        <p14:creationId xmlns:p14="http://schemas.microsoft.com/office/powerpoint/2010/main" val="3440169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E95EBF-190D-2CDE-9AC6-E932A98B0A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C81305-6211-9BCA-CD8C-A2C3C2FF7C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9A4D6F-923F-8615-CE77-27356B1A18E5}"/>
              </a:ext>
            </a:extLst>
          </p:cNvPr>
          <p:cNvSpPr>
            <a:spLocks noGrp="1"/>
          </p:cNvSpPr>
          <p:nvPr>
            <p:ph type="body" idx="1"/>
          </p:nvPr>
        </p:nvSpPr>
        <p:spPr/>
        <p:txBody>
          <a:bodyPr/>
          <a:lstStyle/>
          <a:p>
            <a:pPr>
              <a:lnSpc>
                <a:spcPct val="115000"/>
              </a:lnSpc>
              <a:spcAft>
                <a:spcPts val="845"/>
              </a:spcAft>
            </a:pPr>
            <a:endParaRPr lang="en-US" sz="1900" kern="100" dirty="0">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3CF77F29-6AEF-4584-FAE0-8C2342E212DF}"/>
              </a:ext>
            </a:extLst>
          </p:cNvPr>
          <p:cNvSpPr>
            <a:spLocks noGrp="1"/>
          </p:cNvSpPr>
          <p:nvPr>
            <p:ph type="sldNum" sz="quarter" idx="5"/>
          </p:nvPr>
        </p:nvSpPr>
        <p:spPr/>
        <p:txBody>
          <a:bodyPr/>
          <a:lstStyle/>
          <a:p>
            <a:fld id="{6EC0F3B0-CF07-094F-A91C-5EC470E32D7F}" type="slidenum">
              <a:rPr lang="en-IS" smtClean="0"/>
              <a:t>16</a:t>
            </a:fld>
            <a:endParaRPr lang="en-IS"/>
          </a:p>
        </p:txBody>
      </p:sp>
    </p:spTree>
    <p:extLst>
      <p:ext uri="{BB962C8B-B14F-4D97-AF65-F5344CB8AC3E}">
        <p14:creationId xmlns:p14="http://schemas.microsoft.com/office/powerpoint/2010/main" val="32384319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155">
              <a:defRPr/>
            </a:pPr>
            <a:endParaRPr lang="en-US" dirty="0">
              <a:cs typeface="Calibri"/>
            </a:endParaRPr>
          </a:p>
        </p:txBody>
      </p:sp>
      <p:sp>
        <p:nvSpPr>
          <p:cNvPr id="4" name="Slide Number Placeholder 3"/>
          <p:cNvSpPr>
            <a:spLocks noGrp="1"/>
          </p:cNvSpPr>
          <p:nvPr>
            <p:ph type="sldNum" sz="quarter" idx="5"/>
          </p:nvPr>
        </p:nvSpPr>
        <p:spPr/>
        <p:txBody>
          <a:bodyPr/>
          <a:lstStyle/>
          <a:p>
            <a:fld id="{CEC536DC-C322-4F38-9965-3F34BDB5B5D7}" type="slidenum">
              <a:rPr lang="en-DE" smtClean="0"/>
              <a:t>17</a:t>
            </a:fld>
            <a:endParaRPr lang="en-DE"/>
          </a:p>
        </p:txBody>
      </p:sp>
    </p:spTree>
    <p:extLst>
      <p:ext uri="{BB962C8B-B14F-4D97-AF65-F5344CB8AC3E}">
        <p14:creationId xmlns:p14="http://schemas.microsoft.com/office/powerpoint/2010/main" val="41363464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9234A6-D86D-574C-BED0-70D8EF22B291}" type="slidenum">
              <a:rPr lang="en-US" smtClean="0"/>
              <a:t>18</a:t>
            </a:fld>
            <a:endParaRPr lang="en-US"/>
          </a:p>
        </p:txBody>
      </p:sp>
    </p:spTree>
    <p:extLst>
      <p:ext uri="{BB962C8B-B14F-4D97-AF65-F5344CB8AC3E}">
        <p14:creationId xmlns:p14="http://schemas.microsoft.com/office/powerpoint/2010/main" val="18065142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9234A6-D86D-574C-BED0-70D8EF22B291}" type="slidenum">
              <a:rPr lang="en-US" smtClean="0"/>
              <a:t>19</a:t>
            </a:fld>
            <a:endParaRPr lang="en-US"/>
          </a:p>
        </p:txBody>
      </p:sp>
    </p:spTree>
    <p:extLst>
      <p:ext uri="{BB962C8B-B14F-4D97-AF65-F5344CB8AC3E}">
        <p14:creationId xmlns:p14="http://schemas.microsoft.com/office/powerpoint/2010/main" val="19190031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45"/>
              </a:spcAft>
            </a:pPr>
            <a:endParaRPr lang="en-US" sz="1100" i="0" dirty="0"/>
          </a:p>
        </p:txBody>
      </p:sp>
      <p:sp>
        <p:nvSpPr>
          <p:cNvPr id="4" name="Slide Number Placeholder 3"/>
          <p:cNvSpPr>
            <a:spLocks noGrp="1"/>
          </p:cNvSpPr>
          <p:nvPr>
            <p:ph type="sldNum" sz="quarter" idx="5"/>
          </p:nvPr>
        </p:nvSpPr>
        <p:spPr/>
        <p:txBody>
          <a:bodyPr/>
          <a:lstStyle/>
          <a:p>
            <a:fld id="{6EC0F3B0-CF07-094F-A91C-5EC470E32D7F}" type="slidenum">
              <a:rPr lang="en-IS" smtClean="0"/>
              <a:t>2</a:t>
            </a:fld>
            <a:endParaRPr lang="en-IS"/>
          </a:p>
        </p:txBody>
      </p:sp>
    </p:spTree>
    <p:extLst>
      <p:ext uri="{BB962C8B-B14F-4D97-AF65-F5344CB8AC3E}">
        <p14:creationId xmlns:p14="http://schemas.microsoft.com/office/powerpoint/2010/main" val="14562917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FFC0E7-1181-5D18-460E-A0FC41AF3B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248F08-A369-2D7A-7DF5-883D42C8D7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B14117-BACA-5CFA-2047-6AC1450B4804}"/>
              </a:ext>
            </a:extLst>
          </p:cNvPr>
          <p:cNvSpPr>
            <a:spLocks noGrp="1"/>
          </p:cNvSpPr>
          <p:nvPr>
            <p:ph type="body" idx="1"/>
          </p:nvPr>
        </p:nvSpPr>
        <p:spPr/>
        <p:txBody>
          <a:bodyPr/>
          <a:lstStyle/>
          <a:p>
            <a:pPr>
              <a:lnSpc>
                <a:spcPct val="115000"/>
              </a:lnSpc>
              <a:spcAft>
                <a:spcPts val="845"/>
              </a:spcAft>
            </a:pPr>
            <a:endParaRPr lang="en-US" sz="1900" kern="100" dirty="0">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FE82AC2C-80AF-F6F9-55CF-1E3520034556}"/>
              </a:ext>
            </a:extLst>
          </p:cNvPr>
          <p:cNvSpPr>
            <a:spLocks noGrp="1"/>
          </p:cNvSpPr>
          <p:nvPr>
            <p:ph type="sldNum" sz="quarter" idx="5"/>
          </p:nvPr>
        </p:nvSpPr>
        <p:spPr/>
        <p:txBody>
          <a:bodyPr/>
          <a:lstStyle/>
          <a:p>
            <a:fld id="{399234A6-D86D-574C-BED0-70D8EF22B291}" type="slidenum">
              <a:rPr lang="en-US" smtClean="0"/>
              <a:t>20</a:t>
            </a:fld>
            <a:endParaRPr lang="en-US"/>
          </a:p>
        </p:txBody>
      </p:sp>
    </p:spTree>
    <p:extLst>
      <p:ext uri="{BB962C8B-B14F-4D97-AF65-F5344CB8AC3E}">
        <p14:creationId xmlns:p14="http://schemas.microsoft.com/office/powerpoint/2010/main" val="9532780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255561-2C1D-0B23-16F9-5B38610CB8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63F0B8-2CB9-C2E1-43A8-02A5C1F507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926538-98EE-FF61-A323-E52DBCC94E77}"/>
              </a:ext>
            </a:extLst>
          </p:cNvPr>
          <p:cNvSpPr>
            <a:spLocks noGrp="1"/>
          </p:cNvSpPr>
          <p:nvPr>
            <p:ph type="body" idx="1"/>
          </p:nvPr>
        </p:nvSpPr>
        <p:spPr/>
        <p:txBody>
          <a:bodyPr/>
          <a:lstStyle/>
          <a:p>
            <a:pPr>
              <a:lnSpc>
                <a:spcPct val="115000"/>
              </a:lnSpc>
              <a:spcAft>
                <a:spcPts val="845"/>
              </a:spcAft>
            </a:pPr>
            <a:endParaRPr lang="en-US" sz="1900" kern="100" dirty="0">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8816AE58-0862-9CEE-B060-E6A84F9DD221}"/>
              </a:ext>
            </a:extLst>
          </p:cNvPr>
          <p:cNvSpPr>
            <a:spLocks noGrp="1"/>
          </p:cNvSpPr>
          <p:nvPr>
            <p:ph type="sldNum" sz="quarter" idx="5"/>
          </p:nvPr>
        </p:nvSpPr>
        <p:spPr/>
        <p:txBody>
          <a:bodyPr/>
          <a:lstStyle/>
          <a:p>
            <a:fld id="{399234A6-D86D-574C-BED0-70D8EF22B291}" type="slidenum">
              <a:rPr lang="en-US" smtClean="0"/>
              <a:t>21</a:t>
            </a:fld>
            <a:endParaRPr lang="en-US"/>
          </a:p>
        </p:txBody>
      </p:sp>
    </p:spTree>
    <p:extLst>
      <p:ext uri="{BB962C8B-B14F-4D97-AF65-F5344CB8AC3E}">
        <p14:creationId xmlns:p14="http://schemas.microsoft.com/office/powerpoint/2010/main" val="34109936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76D690-57EE-28EA-CAE6-6AC92E6849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C97036-450E-990A-8520-0F445EE404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A49E77-4CD0-26E6-CD6C-BEB27CB5528D}"/>
              </a:ext>
            </a:extLst>
          </p:cNvPr>
          <p:cNvSpPr>
            <a:spLocks noGrp="1"/>
          </p:cNvSpPr>
          <p:nvPr>
            <p:ph type="body" idx="1"/>
          </p:nvPr>
        </p:nvSpPr>
        <p:spPr/>
        <p:txBody>
          <a:bodyPr/>
          <a:lstStyle/>
          <a:p>
            <a:pPr defTabSz="966155">
              <a:defRPr/>
            </a:pPr>
            <a:endParaRPr lang="en-US" sz="1900" kern="100" dirty="0">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4CF3F94E-A972-AAFC-09B9-42657CB838D1}"/>
              </a:ext>
            </a:extLst>
          </p:cNvPr>
          <p:cNvSpPr>
            <a:spLocks noGrp="1"/>
          </p:cNvSpPr>
          <p:nvPr>
            <p:ph type="sldNum" sz="quarter" idx="5"/>
          </p:nvPr>
        </p:nvSpPr>
        <p:spPr/>
        <p:txBody>
          <a:bodyPr/>
          <a:lstStyle/>
          <a:p>
            <a:fld id="{6EC0F3B0-CF07-094F-A91C-5EC470E32D7F}" type="slidenum">
              <a:rPr lang="en-IS" smtClean="0"/>
              <a:t>22</a:t>
            </a:fld>
            <a:endParaRPr lang="en-IS"/>
          </a:p>
        </p:txBody>
      </p:sp>
    </p:spTree>
    <p:extLst>
      <p:ext uri="{BB962C8B-B14F-4D97-AF65-F5344CB8AC3E}">
        <p14:creationId xmlns:p14="http://schemas.microsoft.com/office/powerpoint/2010/main" val="2994069196"/>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76D690-57EE-28EA-CAE6-6AC92E6849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C97036-450E-990A-8520-0F445EE404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A49E77-4CD0-26E6-CD6C-BEB27CB5528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a:effectLst/>
                <a:latin typeface="Aptos" panose="020B0004020202020204" pitchFamily="34" charset="0"/>
                <a:ea typeface="Aptos" panose="020B0004020202020204" pitchFamily="34" charset="0"/>
                <a:cs typeface="Times New Roman" panose="02020603050405020304" pitchFamily="18" charset="0"/>
              </a:rPr>
              <a:t>And this was the 1</a:t>
            </a:r>
            <a:r>
              <a:rPr lang="en-US" sz="1800" kern="100" baseline="30000">
                <a:effectLst/>
                <a:latin typeface="Aptos" panose="020B0004020202020204" pitchFamily="34" charset="0"/>
                <a:ea typeface="Aptos" panose="020B0004020202020204" pitchFamily="34" charset="0"/>
                <a:cs typeface="Times New Roman" panose="02020603050405020304" pitchFamily="18" charset="0"/>
              </a:rPr>
              <a:t>st</a:t>
            </a:r>
            <a:r>
              <a:rPr lang="en-US" sz="1800" kern="100">
                <a:effectLst/>
                <a:latin typeface="Aptos" panose="020B0004020202020204" pitchFamily="34" charset="0"/>
                <a:ea typeface="Aptos" panose="020B0004020202020204" pitchFamily="34" charset="0"/>
                <a:cs typeface="Times New Roman" panose="02020603050405020304" pitchFamily="18" charset="0"/>
              </a:rPr>
              <a:t> stage of a re-implementation and we have explained before why we believe that it’s worth it to go through this data migration process, to have both original and newer database with the same table schema, to ease the data migration process for master and setup data.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a:effectLst/>
                <a:latin typeface="Aptos" panose="020B0004020202020204" pitchFamily="34" charset="0"/>
                <a:ea typeface="Aptos" panose="020B0004020202020204" pitchFamily="34" charset="0"/>
                <a:cs typeface="Times New Roman" panose="02020603050405020304" pitchFamily="18" charset="0"/>
              </a:rPr>
              <a:t>Second stage is about cherry picking the data from the migrated database and move it to the clean on-premises database.</a:t>
            </a:r>
          </a:p>
          <a:p>
            <a:pPr marL="0" marR="0">
              <a:lnSpc>
                <a:spcPct val="115000"/>
              </a:lnSpc>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And our recommendation is to use Data Director to replicate the data, and the reason is because we believe that it’s going to faster to do it this way, not only if you’re familiar to Data Director, but also because we have some ideas on how to improve this process and make it easier for you.</a:t>
            </a:r>
          </a:p>
          <a:p>
            <a:endParaRPr lang="en-US" b="1" i="1"/>
          </a:p>
          <a:p>
            <a:pPr marL="0" marR="0" lvl="0" indent="0" algn="l" defTabSz="914400" rtl="0" eaLnBrk="1" fontAlgn="auto" latinLnBrk="0" hangingPunct="1">
              <a:lnSpc>
                <a:spcPct val="100000"/>
              </a:lnSpc>
              <a:spcBef>
                <a:spcPts val="0"/>
              </a:spcBef>
              <a:spcAft>
                <a:spcPts val="0"/>
              </a:spcAft>
              <a:buClrTx/>
              <a:buSzTx/>
              <a:buFontTx/>
              <a:buNone/>
              <a:tabLst/>
              <a:defRPr/>
            </a:pPr>
            <a:r>
              <a:rPr lang="en-US" i="0"/>
              <a:t>Objective:</a:t>
            </a:r>
            <a:endParaRPr lang="en-US" b="1" i="1"/>
          </a:p>
          <a:p>
            <a:r>
              <a:rPr lang="en-US" b="1" i="1"/>
              <a:t>Share the new feature to ease the maintenance of </a:t>
            </a:r>
            <a:r>
              <a:rPr lang="en-US" b="1" i="1" err="1"/>
              <a:t>subjobs</a:t>
            </a:r>
            <a:r>
              <a:rPr lang="en-US" b="1" i="1"/>
              <a:t>.</a:t>
            </a:r>
          </a:p>
        </p:txBody>
      </p:sp>
      <p:sp>
        <p:nvSpPr>
          <p:cNvPr id="4" name="Slide Number Placeholder 3">
            <a:extLst>
              <a:ext uri="{FF2B5EF4-FFF2-40B4-BE49-F238E27FC236}">
                <a16:creationId xmlns:a16="http://schemas.microsoft.com/office/drawing/2014/main" id="{4CF3F94E-A972-AAFC-09B9-42657CB838D1}"/>
              </a:ext>
            </a:extLst>
          </p:cNvPr>
          <p:cNvSpPr>
            <a:spLocks noGrp="1"/>
          </p:cNvSpPr>
          <p:nvPr>
            <p:ph type="sldNum" sz="quarter" idx="5"/>
          </p:nvPr>
        </p:nvSpPr>
        <p:spPr/>
        <p:txBody>
          <a:bodyPr/>
          <a:lstStyle/>
          <a:p>
            <a:fld id="{6EC0F3B0-CF07-094F-A91C-5EC470E32D7F}" type="slidenum">
              <a:rPr lang="en-IS" smtClean="0"/>
              <a:t>22</a:t>
            </a:fld>
            <a:endParaRPr lang="en-IS"/>
          </a:p>
        </p:txBody>
      </p:sp>
    </p:spTree>
    <p:extLst>
      <p:ext uri="{BB962C8B-B14F-4D97-AF65-F5344CB8AC3E}">
        <p14:creationId xmlns:p14="http://schemas.microsoft.com/office/powerpoint/2010/main" val="29940691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45"/>
              </a:spcAft>
            </a:pPr>
            <a:endParaRPr lang="en-US" dirty="0"/>
          </a:p>
        </p:txBody>
      </p:sp>
      <p:sp>
        <p:nvSpPr>
          <p:cNvPr id="4" name="Slide Number Placeholder 3"/>
          <p:cNvSpPr>
            <a:spLocks noGrp="1"/>
          </p:cNvSpPr>
          <p:nvPr>
            <p:ph type="sldNum" sz="quarter" idx="5"/>
          </p:nvPr>
        </p:nvSpPr>
        <p:spPr/>
        <p:txBody>
          <a:bodyPr/>
          <a:lstStyle/>
          <a:p>
            <a:fld id="{6EC0F3B0-CF07-094F-A91C-5EC470E32D7F}" type="slidenum">
              <a:rPr lang="en-IS" smtClean="0"/>
              <a:t>23</a:t>
            </a:fld>
            <a:endParaRPr lang="en-IS"/>
          </a:p>
        </p:txBody>
      </p:sp>
    </p:spTree>
    <p:extLst>
      <p:ext uri="{BB962C8B-B14F-4D97-AF65-F5344CB8AC3E}">
        <p14:creationId xmlns:p14="http://schemas.microsoft.com/office/powerpoint/2010/main" val="10479503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51F076-D216-A4AE-2FC9-1CB9EC6C06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B4323C-85BE-2B02-D82F-29912C810B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33685C-9117-AD6A-0515-885E428AD658}"/>
              </a:ext>
            </a:extLst>
          </p:cNvPr>
          <p:cNvSpPr>
            <a:spLocks noGrp="1"/>
          </p:cNvSpPr>
          <p:nvPr>
            <p:ph type="body" idx="1"/>
          </p:nvPr>
        </p:nvSpPr>
        <p:spPr/>
        <p:txBody>
          <a:bodyPr/>
          <a:lstStyle/>
          <a:p>
            <a:endParaRPr lang="en-US" b="1" dirty="0"/>
          </a:p>
        </p:txBody>
      </p:sp>
      <p:sp>
        <p:nvSpPr>
          <p:cNvPr id="4" name="Slide Number Placeholder 3">
            <a:extLst>
              <a:ext uri="{FF2B5EF4-FFF2-40B4-BE49-F238E27FC236}">
                <a16:creationId xmlns:a16="http://schemas.microsoft.com/office/drawing/2014/main" id="{ACB9C9D3-54DA-1667-1DC1-8A8DA10E9907}"/>
              </a:ext>
            </a:extLst>
          </p:cNvPr>
          <p:cNvSpPr>
            <a:spLocks noGrp="1"/>
          </p:cNvSpPr>
          <p:nvPr>
            <p:ph type="sldNum" sz="quarter" idx="5"/>
          </p:nvPr>
        </p:nvSpPr>
        <p:spPr/>
        <p:txBody>
          <a:bodyPr/>
          <a:lstStyle/>
          <a:p>
            <a:fld id="{6EC0F3B0-CF07-094F-A91C-5EC470E32D7F}" type="slidenum">
              <a:rPr lang="en-IS" smtClean="0"/>
              <a:t>24</a:t>
            </a:fld>
            <a:endParaRPr lang="en-IS"/>
          </a:p>
        </p:txBody>
      </p:sp>
    </p:spTree>
    <p:extLst>
      <p:ext uri="{BB962C8B-B14F-4D97-AF65-F5344CB8AC3E}">
        <p14:creationId xmlns:p14="http://schemas.microsoft.com/office/powerpoint/2010/main" val="1990490334"/>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51F076-D216-A4AE-2FC9-1CB9EC6C06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B4323C-85BE-2B02-D82F-29912C810B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33685C-9117-AD6A-0515-885E428AD658}"/>
              </a:ext>
            </a:extLst>
          </p:cNvPr>
          <p:cNvSpPr>
            <a:spLocks noGrp="1"/>
          </p:cNvSpPr>
          <p:nvPr>
            <p:ph type="body" idx="1"/>
          </p:nvPr>
        </p:nvSpPr>
        <p:spPr/>
        <p:txBody>
          <a:bodyPr/>
          <a:lstStyle/>
          <a:p>
            <a:pPr algn="l" latinLnBrk="0">
              <a:lnSpc>
                <a:spcPts val="1500"/>
              </a:lnSpc>
              <a:buNone/>
            </a:pPr>
            <a:r>
              <a:rPr lang="en-US" b="0" i="0">
                <a:solidFill>
                  <a:srgbClr val="323130"/>
                </a:solidFill>
                <a:effectLst/>
                <a:latin typeface="Segoe UI" panose="020B0502040204020203" pitchFamily="34" charset="0"/>
              </a:rPr>
              <a:t>And next step is to move the data to SAS using the Cloud migration tool.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Segoe UI" panose="020B0502040204020203" pitchFamily="34" charset="0"/>
                <a:ea typeface="Arial" panose="020B0604020202020204" pitchFamily="34" charset="0"/>
              </a:rPr>
              <a:t>This is the </a:t>
            </a:r>
            <a:r>
              <a:rPr lang="en-US" sz="1200" b="1">
                <a:effectLst/>
                <a:latin typeface="Segoe UI" panose="020B0502040204020203" pitchFamily="34" charset="0"/>
                <a:ea typeface="Arial" panose="020B0604020202020204" pitchFamily="34" charset="0"/>
              </a:rPr>
              <a:t>tool provided by Microsoft </a:t>
            </a:r>
            <a:r>
              <a:rPr lang="en-US" sz="1200">
                <a:effectLst/>
                <a:latin typeface="Segoe UI" panose="020B0502040204020203" pitchFamily="34" charset="0"/>
                <a:ea typeface="Arial" panose="020B0604020202020204" pitchFamily="34" charset="0"/>
              </a:rPr>
              <a:t>that </a:t>
            </a:r>
            <a:r>
              <a:rPr lang="en-US" sz="1200" b="1">
                <a:effectLst/>
                <a:latin typeface="Segoe UI" panose="020B0502040204020203" pitchFamily="34" charset="0"/>
                <a:ea typeface="Arial" panose="020B0604020202020204" pitchFamily="34" charset="0"/>
              </a:rPr>
              <a:t>you will be using for both full migration and re-implementation</a:t>
            </a:r>
            <a:r>
              <a:rPr lang="en-US" sz="1200">
                <a:effectLst/>
                <a:latin typeface="Segoe UI" panose="020B0502040204020203" pitchFamily="34" charset="0"/>
                <a:ea typeface="Arial" panose="020B0604020202020204" pitchFamily="34" charset="0"/>
              </a:rPr>
              <a:t>, to migrate your solution from an on-premises environment to SaaS.</a:t>
            </a:r>
          </a:p>
          <a:p>
            <a:endParaRPr lang="en-US" b="1"/>
          </a:p>
        </p:txBody>
      </p:sp>
      <p:sp>
        <p:nvSpPr>
          <p:cNvPr id="4" name="Slide Number Placeholder 3">
            <a:extLst>
              <a:ext uri="{FF2B5EF4-FFF2-40B4-BE49-F238E27FC236}">
                <a16:creationId xmlns:a16="http://schemas.microsoft.com/office/drawing/2014/main" id="{ACB9C9D3-54DA-1667-1DC1-8A8DA10E9907}"/>
              </a:ext>
            </a:extLst>
          </p:cNvPr>
          <p:cNvSpPr>
            <a:spLocks noGrp="1"/>
          </p:cNvSpPr>
          <p:nvPr>
            <p:ph type="sldNum" sz="quarter" idx="5"/>
          </p:nvPr>
        </p:nvSpPr>
        <p:spPr/>
        <p:txBody>
          <a:bodyPr/>
          <a:lstStyle/>
          <a:p>
            <a:fld id="{6EC0F3B0-CF07-094F-A91C-5EC470E32D7F}" type="slidenum">
              <a:rPr lang="en-IS" smtClean="0"/>
              <a:t>24</a:t>
            </a:fld>
            <a:endParaRPr lang="en-IS"/>
          </a:p>
        </p:txBody>
      </p:sp>
    </p:spTree>
    <p:extLst>
      <p:ext uri="{BB962C8B-B14F-4D97-AF65-F5344CB8AC3E}">
        <p14:creationId xmlns:p14="http://schemas.microsoft.com/office/powerpoint/2010/main" val="19904903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067F18-011B-A5FE-658D-1B871C2E1C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BBC688-A5D2-AF0C-D2E0-480BDE6C94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CDC8D0-6C0D-6955-9059-395D33B5B53C}"/>
              </a:ext>
            </a:extLst>
          </p:cNvPr>
          <p:cNvSpPr>
            <a:spLocks noGrp="1"/>
          </p:cNvSpPr>
          <p:nvPr>
            <p:ph type="body" idx="1"/>
          </p:nvPr>
        </p:nvSpPr>
        <p:spPr/>
        <p:txBody>
          <a:bodyPr/>
          <a:lstStyle/>
          <a:p>
            <a:pPr>
              <a:lnSpc>
                <a:spcPts val="1585"/>
              </a:lnSpc>
            </a:pPr>
            <a:endParaRPr lang="en-US" b="0" i="0" dirty="0">
              <a:solidFill>
                <a:srgbClr val="323130"/>
              </a:solidFill>
              <a:effectLst/>
              <a:latin typeface="Segoe UI" panose="020B0502040204020203" pitchFamily="34" charset="0"/>
            </a:endParaRPr>
          </a:p>
        </p:txBody>
      </p:sp>
      <p:sp>
        <p:nvSpPr>
          <p:cNvPr id="4" name="Slide Number Placeholder 3">
            <a:extLst>
              <a:ext uri="{FF2B5EF4-FFF2-40B4-BE49-F238E27FC236}">
                <a16:creationId xmlns:a16="http://schemas.microsoft.com/office/drawing/2014/main" id="{6647A506-EAF1-317F-49E5-A43643DCD792}"/>
              </a:ext>
            </a:extLst>
          </p:cNvPr>
          <p:cNvSpPr>
            <a:spLocks noGrp="1"/>
          </p:cNvSpPr>
          <p:nvPr>
            <p:ph type="sldNum" sz="quarter" idx="5"/>
          </p:nvPr>
        </p:nvSpPr>
        <p:spPr/>
        <p:txBody>
          <a:bodyPr/>
          <a:lstStyle/>
          <a:p>
            <a:fld id="{6EC0F3B0-CF07-094F-A91C-5EC470E32D7F}" type="slidenum">
              <a:rPr lang="en-IS" smtClean="0"/>
              <a:t>25</a:t>
            </a:fld>
            <a:endParaRPr lang="en-IS"/>
          </a:p>
        </p:txBody>
      </p:sp>
    </p:spTree>
    <p:extLst>
      <p:ext uri="{BB962C8B-B14F-4D97-AF65-F5344CB8AC3E}">
        <p14:creationId xmlns:p14="http://schemas.microsoft.com/office/powerpoint/2010/main" val="11608726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45"/>
              </a:spcAft>
            </a:pPr>
            <a:endParaRPr lang="en-US" sz="1900" kern="100" dirty="0">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EC0F3B0-CF07-094F-A91C-5EC470E32D7F}" type="slidenum">
              <a:rPr lang="en-IS" smtClean="0"/>
              <a:t>26</a:t>
            </a:fld>
            <a:endParaRPr lang="en-IS"/>
          </a:p>
        </p:txBody>
      </p:sp>
    </p:spTree>
    <p:extLst>
      <p:ext uri="{BB962C8B-B14F-4D97-AF65-F5344CB8AC3E}">
        <p14:creationId xmlns:p14="http://schemas.microsoft.com/office/powerpoint/2010/main" val="36425559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155">
              <a:defRPr/>
            </a:pPr>
            <a:endParaRPr lang="en-US" dirty="0"/>
          </a:p>
        </p:txBody>
      </p:sp>
      <p:sp>
        <p:nvSpPr>
          <p:cNvPr id="4" name="Slide Number Placeholder 3"/>
          <p:cNvSpPr>
            <a:spLocks noGrp="1"/>
          </p:cNvSpPr>
          <p:nvPr>
            <p:ph type="sldNum" sz="quarter" idx="5"/>
          </p:nvPr>
        </p:nvSpPr>
        <p:spPr/>
        <p:txBody>
          <a:bodyPr/>
          <a:lstStyle/>
          <a:p>
            <a:fld id="{6EC0F3B0-CF07-094F-A91C-5EC470E32D7F}" type="slidenum">
              <a:rPr lang="en-IS" smtClean="0"/>
              <a:t>27</a:t>
            </a:fld>
            <a:endParaRPr lang="en-IS"/>
          </a:p>
        </p:txBody>
      </p:sp>
    </p:spTree>
    <p:extLst>
      <p:ext uri="{BB962C8B-B14F-4D97-AF65-F5344CB8AC3E}">
        <p14:creationId xmlns:p14="http://schemas.microsoft.com/office/powerpoint/2010/main" val="40392197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BD9672-9650-F09D-9880-0441CD6D01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E5C8EE-B11D-7105-C185-CEE9ECC562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7CD25B-A54D-97EA-BF34-EA652705EAA2}"/>
              </a:ext>
            </a:extLst>
          </p:cNvPr>
          <p:cNvSpPr>
            <a:spLocks noGrp="1"/>
          </p:cNvSpPr>
          <p:nvPr>
            <p:ph type="body" idx="1"/>
          </p:nvPr>
        </p:nvSpPr>
        <p:spPr/>
        <p:txBody>
          <a:bodyPr/>
          <a:lstStyle/>
          <a:p>
            <a:pPr marL="27509"/>
            <a:endParaRPr lang="en-US" sz="1400" dirty="0">
              <a:cs typeface="Calibri"/>
            </a:endParaRPr>
          </a:p>
        </p:txBody>
      </p:sp>
      <p:sp>
        <p:nvSpPr>
          <p:cNvPr id="4" name="Slide Number Placeholder 3">
            <a:extLst>
              <a:ext uri="{FF2B5EF4-FFF2-40B4-BE49-F238E27FC236}">
                <a16:creationId xmlns:a16="http://schemas.microsoft.com/office/drawing/2014/main" id="{7F149FDB-99ED-5A05-3C44-E8016D526A2C}"/>
              </a:ext>
            </a:extLst>
          </p:cNvPr>
          <p:cNvSpPr>
            <a:spLocks noGrp="1"/>
          </p:cNvSpPr>
          <p:nvPr>
            <p:ph type="sldNum" sz="quarter" idx="5"/>
          </p:nvPr>
        </p:nvSpPr>
        <p:spPr/>
        <p:txBody>
          <a:bodyPr/>
          <a:lstStyle/>
          <a:p>
            <a:fld id="{6EC0F3B0-CF07-094F-A91C-5EC470E32D7F}" type="slidenum">
              <a:rPr lang="en-IS" smtClean="0"/>
              <a:t>28</a:t>
            </a:fld>
            <a:endParaRPr lang="en-IS"/>
          </a:p>
        </p:txBody>
      </p:sp>
    </p:spTree>
    <p:extLst>
      <p:ext uri="{BB962C8B-B14F-4D97-AF65-F5344CB8AC3E}">
        <p14:creationId xmlns:p14="http://schemas.microsoft.com/office/powerpoint/2010/main" val="29699763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EC0F3B0-CF07-094F-A91C-5EC470E32D7F}" type="slidenum">
              <a:rPr lang="en-IS" smtClean="0"/>
              <a:t>29</a:t>
            </a:fld>
            <a:endParaRPr lang="en-IS"/>
          </a:p>
        </p:txBody>
      </p:sp>
    </p:spTree>
    <p:extLst>
      <p:ext uri="{BB962C8B-B14F-4D97-AF65-F5344CB8AC3E}">
        <p14:creationId xmlns:p14="http://schemas.microsoft.com/office/powerpoint/2010/main" val="12896786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989627-CE00-4A2F-087D-745DD59328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855352-8CF6-3ADC-BF4E-0D199B018A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8CA51C-173D-00E1-6907-5B14E0F96B06}"/>
              </a:ext>
            </a:extLst>
          </p:cNvPr>
          <p:cNvSpPr>
            <a:spLocks noGrp="1"/>
          </p:cNvSpPr>
          <p:nvPr>
            <p:ph type="body" idx="1"/>
          </p:nvPr>
        </p:nvSpPr>
        <p:spPr/>
        <p:txBody>
          <a:bodyPr/>
          <a:lstStyle/>
          <a:p>
            <a:pPr>
              <a:lnSpc>
                <a:spcPct val="115000"/>
              </a:lnSpc>
              <a:spcAft>
                <a:spcPts val="845"/>
              </a:spcAft>
            </a:pPr>
            <a:endParaRPr lang="en-US" sz="1900" kern="100" dirty="0">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32BAA839-CDB5-77C1-076E-DB8879C5432E}"/>
              </a:ext>
            </a:extLst>
          </p:cNvPr>
          <p:cNvSpPr>
            <a:spLocks noGrp="1"/>
          </p:cNvSpPr>
          <p:nvPr>
            <p:ph type="sldNum" sz="quarter" idx="5"/>
          </p:nvPr>
        </p:nvSpPr>
        <p:spPr/>
        <p:txBody>
          <a:bodyPr/>
          <a:lstStyle/>
          <a:p>
            <a:fld id="{6EC0F3B0-CF07-094F-A91C-5EC470E32D7F}" type="slidenum">
              <a:rPr lang="en-IS" smtClean="0"/>
              <a:t>3</a:t>
            </a:fld>
            <a:endParaRPr lang="en-IS"/>
          </a:p>
        </p:txBody>
      </p:sp>
    </p:spTree>
    <p:extLst>
      <p:ext uri="{BB962C8B-B14F-4D97-AF65-F5344CB8AC3E}">
        <p14:creationId xmlns:p14="http://schemas.microsoft.com/office/powerpoint/2010/main" val="3933387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095D0B-BA61-C5CA-B59E-515C8DE233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E8BDEB-8538-75E6-0B74-1465E0E3D2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645D6B-9B44-3CF2-B376-8CDF4DDEF9EB}"/>
              </a:ext>
            </a:extLst>
          </p:cNvPr>
          <p:cNvSpPr>
            <a:spLocks noGrp="1"/>
          </p:cNvSpPr>
          <p:nvPr>
            <p:ph type="body" idx="1"/>
          </p:nvPr>
        </p:nvSpPr>
        <p:spPr/>
        <p:txBody>
          <a:bodyPr/>
          <a:lstStyle/>
          <a:p>
            <a:pPr>
              <a:lnSpc>
                <a:spcPct val="115000"/>
              </a:lnSpc>
              <a:spcAft>
                <a:spcPts val="845"/>
              </a:spcAft>
            </a:pPr>
            <a:endParaRPr lang="en-US" sz="1900" kern="100" dirty="0">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714C7881-7D55-270B-C981-72665C7B44F8}"/>
              </a:ext>
            </a:extLst>
          </p:cNvPr>
          <p:cNvSpPr>
            <a:spLocks noGrp="1"/>
          </p:cNvSpPr>
          <p:nvPr>
            <p:ph type="sldNum" sz="quarter" idx="5"/>
          </p:nvPr>
        </p:nvSpPr>
        <p:spPr/>
        <p:txBody>
          <a:bodyPr/>
          <a:lstStyle/>
          <a:p>
            <a:fld id="{6EC0F3B0-CF07-094F-A91C-5EC470E32D7F}" type="slidenum">
              <a:rPr lang="en-IS" smtClean="0"/>
              <a:t>4</a:t>
            </a:fld>
            <a:endParaRPr lang="en-IS"/>
          </a:p>
        </p:txBody>
      </p:sp>
    </p:spTree>
    <p:extLst>
      <p:ext uri="{BB962C8B-B14F-4D97-AF65-F5344CB8AC3E}">
        <p14:creationId xmlns:p14="http://schemas.microsoft.com/office/powerpoint/2010/main" val="5747584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4A32E4-179E-C2C1-6D99-5BFDA1F627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1BCAFD-03EC-2C15-A7C9-C43C2361F6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14582A-911B-6445-ABD6-87D787A3F5A3}"/>
              </a:ext>
            </a:extLst>
          </p:cNvPr>
          <p:cNvSpPr>
            <a:spLocks noGrp="1"/>
          </p:cNvSpPr>
          <p:nvPr>
            <p:ph type="body" idx="1"/>
          </p:nvPr>
        </p:nvSpPr>
        <p:spPr/>
        <p:txBody>
          <a:bodyPr/>
          <a:lstStyle/>
          <a:p>
            <a:pPr marL="27509" defTabSz="966155">
              <a:defRPr/>
            </a:pPr>
            <a:endParaRPr lang="en-US" i="1" dirty="0">
              <a:latin typeface="+mn-lt"/>
            </a:endParaRPr>
          </a:p>
        </p:txBody>
      </p:sp>
      <p:sp>
        <p:nvSpPr>
          <p:cNvPr id="4" name="Slide Number Placeholder 3">
            <a:extLst>
              <a:ext uri="{FF2B5EF4-FFF2-40B4-BE49-F238E27FC236}">
                <a16:creationId xmlns:a16="http://schemas.microsoft.com/office/drawing/2014/main" id="{1D3C2584-1212-3936-6FBB-FF4C9B5DBF48}"/>
              </a:ext>
            </a:extLst>
          </p:cNvPr>
          <p:cNvSpPr>
            <a:spLocks noGrp="1"/>
          </p:cNvSpPr>
          <p:nvPr>
            <p:ph type="sldNum" sz="quarter" idx="5"/>
          </p:nvPr>
        </p:nvSpPr>
        <p:spPr/>
        <p:txBody>
          <a:bodyPr/>
          <a:lstStyle/>
          <a:p>
            <a:fld id="{6EC0F3B0-CF07-094F-A91C-5EC470E32D7F}" type="slidenum">
              <a:rPr lang="en-IS" smtClean="0"/>
              <a:t>5</a:t>
            </a:fld>
            <a:endParaRPr lang="en-IS"/>
          </a:p>
        </p:txBody>
      </p:sp>
    </p:spTree>
    <p:extLst>
      <p:ext uri="{BB962C8B-B14F-4D97-AF65-F5344CB8AC3E}">
        <p14:creationId xmlns:p14="http://schemas.microsoft.com/office/powerpoint/2010/main" val="32990181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67057F-E71F-BEEB-D6C5-2A88B21B12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75F773-804F-01C4-BF76-E5DB7163EB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EBC4B3-EBD2-CB2B-BE72-C5DAF7D5B820}"/>
              </a:ext>
            </a:extLst>
          </p:cNvPr>
          <p:cNvSpPr>
            <a:spLocks noGrp="1"/>
          </p:cNvSpPr>
          <p:nvPr>
            <p:ph type="body" idx="1"/>
          </p:nvPr>
        </p:nvSpPr>
        <p:spPr/>
        <p:txBody>
          <a:bodyPr/>
          <a:lstStyle/>
          <a:p>
            <a:pPr>
              <a:lnSpc>
                <a:spcPct val="115000"/>
              </a:lnSpc>
              <a:spcAft>
                <a:spcPts val="845"/>
              </a:spcAft>
            </a:pPr>
            <a:endParaRPr lang="en-US" sz="1900" kern="100" dirty="0">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02BF92F6-46C3-9D12-32BF-3EB7ACFFE1AA}"/>
              </a:ext>
            </a:extLst>
          </p:cNvPr>
          <p:cNvSpPr>
            <a:spLocks noGrp="1"/>
          </p:cNvSpPr>
          <p:nvPr>
            <p:ph type="sldNum" sz="quarter" idx="5"/>
          </p:nvPr>
        </p:nvSpPr>
        <p:spPr/>
        <p:txBody>
          <a:bodyPr/>
          <a:lstStyle/>
          <a:p>
            <a:pPr defTabSz="966155">
              <a:defRPr/>
            </a:pPr>
            <a:fld id="{6EC0F3B0-CF07-094F-A91C-5EC470E32D7F}" type="slidenum">
              <a:rPr lang="en-IS">
                <a:solidFill>
                  <a:prstClr val="black"/>
                </a:solidFill>
                <a:latin typeface="Calibri" panose="020F0502020204030204"/>
              </a:rPr>
              <a:pPr defTabSz="966155">
                <a:defRPr/>
              </a:pPr>
              <a:t>6</a:t>
            </a:fld>
            <a:endParaRPr lang="en-IS">
              <a:solidFill>
                <a:prstClr val="black"/>
              </a:solidFill>
              <a:latin typeface="Calibri" panose="020F0502020204030204"/>
            </a:endParaRPr>
          </a:p>
        </p:txBody>
      </p:sp>
    </p:spTree>
    <p:extLst>
      <p:ext uri="{BB962C8B-B14F-4D97-AF65-F5344CB8AC3E}">
        <p14:creationId xmlns:p14="http://schemas.microsoft.com/office/powerpoint/2010/main" val="7819990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E30521-8A8B-4709-A8DF-917BEA8991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C0180D-CD26-A456-4F11-CC939DF859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FDD9D3-1E43-C50E-D7D5-DC6E2BF307ED}"/>
              </a:ext>
            </a:extLst>
          </p:cNvPr>
          <p:cNvSpPr>
            <a:spLocks noGrp="1"/>
          </p:cNvSpPr>
          <p:nvPr>
            <p:ph type="body" idx="1"/>
          </p:nvPr>
        </p:nvSpPr>
        <p:spPr/>
        <p:txBody>
          <a:bodyPr/>
          <a:lstStyle/>
          <a:p>
            <a:pPr>
              <a:lnSpc>
                <a:spcPct val="115000"/>
              </a:lnSpc>
              <a:spcAft>
                <a:spcPts val="845"/>
              </a:spcAft>
            </a:pPr>
            <a:endParaRPr lang="en-US" i="1" dirty="0"/>
          </a:p>
        </p:txBody>
      </p:sp>
      <p:sp>
        <p:nvSpPr>
          <p:cNvPr id="4" name="Slide Number Placeholder 3">
            <a:extLst>
              <a:ext uri="{FF2B5EF4-FFF2-40B4-BE49-F238E27FC236}">
                <a16:creationId xmlns:a16="http://schemas.microsoft.com/office/drawing/2014/main" id="{F5EECB82-0DFE-FA6C-9F75-F4154C597E00}"/>
              </a:ext>
            </a:extLst>
          </p:cNvPr>
          <p:cNvSpPr>
            <a:spLocks noGrp="1"/>
          </p:cNvSpPr>
          <p:nvPr>
            <p:ph type="sldNum" sz="quarter" idx="5"/>
          </p:nvPr>
        </p:nvSpPr>
        <p:spPr/>
        <p:txBody>
          <a:bodyPr/>
          <a:lstStyle/>
          <a:p>
            <a:fld id="{6EC0F3B0-CF07-094F-A91C-5EC470E32D7F}" type="slidenum">
              <a:rPr lang="en-IS" smtClean="0"/>
              <a:t>7</a:t>
            </a:fld>
            <a:endParaRPr lang="en-IS"/>
          </a:p>
        </p:txBody>
      </p:sp>
    </p:spTree>
    <p:extLst>
      <p:ext uri="{BB962C8B-B14F-4D97-AF65-F5344CB8AC3E}">
        <p14:creationId xmlns:p14="http://schemas.microsoft.com/office/powerpoint/2010/main" val="40724344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658D5F-8153-B14C-08B7-81A343E257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04C581-D9C4-B307-BB44-0FE5DF7062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0B92C4-1ACB-BAB4-8016-78660CB5BF4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6C78F29-2C08-2D7A-D1AF-8071FFD5BC2F}"/>
              </a:ext>
            </a:extLst>
          </p:cNvPr>
          <p:cNvSpPr>
            <a:spLocks noGrp="1"/>
          </p:cNvSpPr>
          <p:nvPr>
            <p:ph type="sldNum" sz="quarter" idx="5"/>
          </p:nvPr>
        </p:nvSpPr>
        <p:spPr/>
        <p:txBody>
          <a:bodyPr/>
          <a:lstStyle/>
          <a:p>
            <a:fld id="{6EC0F3B0-CF07-094F-A91C-5EC470E32D7F}" type="slidenum">
              <a:rPr lang="en-IS" smtClean="0"/>
              <a:t>8</a:t>
            </a:fld>
            <a:endParaRPr lang="en-IS"/>
          </a:p>
        </p:txBody>
      </p:sp>
    </p:spTree>
    <p:extLst>
      <p:ext uri="{BB962C8B-B14F-4D97-AF65-F5344CB8AC3E}">
        <p14:creationId xmlns:p14="http://schemas.microsoft.com/office/powerpoint/2010/main" val="18618119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534E5A-6CA3-6665-5302-2841B89CF9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16DF1A-206C-B366-7556-CBE32790FF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469475-3037-0BA5-8D01-CD8208B6A754}"/>
              </a:ext>
            </a:extLst>
          </p:cNvPr>
          <p:cNvSpPr>
            <a:spLocks noGrp="1"/>
          </p:cNvSpPr>
          <p:nvPr>
            <p:ph type="body" idx="1"/>
          </p:nvPr>
        </p:nvSpPr>
        <p:spPr/>
        <p:txBody>
          <a:bodyPr/>
          <a:lstStyle/>
          <a:p>
            <a:pPr>
              <a:lnSpc>
                <a:spcPct val="115000"/>
              </a:lnSpc>
              <a:spcAft>
                <a:spcPts val="845"/>
              </a:spcAft>
            </a:pPr>
            <a:endParaRPr lang="en-US" sz="1900" kern="100" dirty="0">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4697F59E-4794-6D60-3012-6AAD79E61BF7}"/>
              </a:ext>
            </a:extLst>
          </p:cNvPr>
          <p:cNvSpPr>
            <a:spLocks noGrp="1"/>
          </p:cNvSpPr>
          <p:nvPr>
            <p:ph type="sldNum" sz="quarter" idx="5"/>
          </p:nvPr>
        </p:nvSpPr>
        <p:spPr/>
        <p:txBody>
          <a:bodyPr/>
          <a:lstStyle/>
          <a:p>
            <a:fld id="{6EC0F3B0-CF07-094F-A91C-5EC470E32D7F}" type="slidenum">
              <a:rPr lang="en-IS" smtClean="0"/>
              <a:t>9</a:t>
            </a:fld>
            <a:endParaRPr lang="en-IS"/>
          </a:p>
        </p:txBody>
      </p:sp>
    </p:spTree>
    <p:extLst>
      <p:ext uri="{BB962C8B-B14F-4D97-AF65-F5344CB8AC3E}">
        <p14:creationId xmlns:p14="http://schemas.microsoft.com/office/powerpoint/2010/main" val="7824352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0.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0.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0.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0.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0.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0.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0.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0.png"/><Relationship Id="rId1" Type="http://schemas.openxmlformats.org/officeDocument/2006/relationships/slideMaster" Target="../slideMasters/slideMaster30.xml"/><Relationship Id="rId4" Type="http://schemas.openxmlformats.org/officeDocument/2006/relationships/image" Target="../media/image11.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0.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0.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0.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0.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0.png"/><Relationship Id="rId1" Type="http://schemas.openxmlformats.org/officeDocument/2006/relationships/slideMaster" Target="../slideMasters/slideMaster30.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0.png"/><Relationship Id="rId1" Type="http://schemas.openxmlformats.org/officeDocument/2006/relationships/slideMaster" Target="../slideMasters/slideMaster30.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0.png"/><Relationship Id="rId1" Type="http://schemas.openxmlformats.org/officeDocument/2006/relationships/slideMaster" Target="../slideMasters/slideMaster30.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0.png"/><Relationship Id="rId1" Type="http://schemas.openxmlformats.org/officeDocument/2006/relationships/slideMaster" Target="../slideMasters/slideMaster30.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5.svg"/><Relationship Id="rId7" Type="http://schemas.openxmlformats.org/officeDocument/2006/relationships/image" Target="../media/image19.sv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4.xml"/><Relationship Id="rId4" Type="http://schemas.openxmlformats.org/officeDocument/2006/relationships/image" Target="../media/image11.png"/></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19.sv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21.svg"/><Relationship Id="rId4" Type="http://schemas.openxmlformats.org/officeDocument/2006/relationships/image" Target="../media/image20.png"/></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3.svg"/><Relationship Id="rId7" Type="http://schemas.openxmlformats.org/officeDocument/2006/relationships/image" Target="../media/image19.svg"/><Relationship Id="rId2" Type="http://schemas.openxmlformats.org/officeDocument/2006/relationships/image" Target="../media/image22.pn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7.xml"/><Relationship Id="rId4" Type="http://schemas.openxmlformats.org/officeDocument/2006/relationships/image" Target="../media/image11.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7.xml"/><Relationship Id="rId4" Type="http://schemas.openxmlformats.org/officeDocument/2006/relationships/image" Target="../media/image11.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Master" Target="../slideMasters/slideMaster7.xml"/><Relationship Id="rId4" Type="http://schemas.openxmlformats.org/officeDocument/2006/relationships/image" Target="../media/image11.png"/></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Master" Target="../slideMasters/slideMaster7.xml"/><Relationship Id="rId4" Type="http://schemas.openxmlformats.org/officeDocument/2006/relationships/image" Target="../media/image11.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Master" Target="../slideMasters/slideMaster7.xml"/><Relationship Id="rId4" Type="http://schemas.openxmlformats.org/officeDocument/2006/relationships/image" Target="../media/image11.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Master" Target="../slideMasters/slideMaster7.xml"/><Relationship Id="rId4" Type="http://schemas.openxmlformats.org/officeDocument/2006/relationships/image" Target="../media/image11.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19.sv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25.svg"/><Relationship Id="rId4" Type="http://schemas.openxmlformats.org/officeDocument/2006/relationships/image" Target="../media/image24.png"/></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7.xml"/><Relationship Id="rId4" Type="http://schemas.openxmlformats.org/officeDocument/2006/relationships/image" Target="../media/image11.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7.xml"/><Relationship Id="rId4" Type="http://schemas.openxmlformats.org/officeDocument/2006/relationships/image" Target="../media/image11.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Master" Target="../slideMasters/slideMaster7.xml"/><Relationship Id="rId4" Type="http://schemas.openxmlformats.org/officeDocument/2006/relationships/image" Target="../media/image11.png"/></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rgbClr val="351C5C"/>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1E9AB464-AE21-CEED-B805-52CF6BDE3E0C}"/>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54323" y="291403"/>
            <a:ext cx="11483354" cy="6275196"/>
          </a:xfrm>
          <a:prstGeom prst="rect">
            <a:avLst/>
          </a:prstGeom>
        </p:spPr>
      </p:pic>
      <p:pic>
        <p:nvPicPr>
          <p:cNvPr id="16" name="Graphic 15">
            <a:extLst>
              <a:ext uri="{FF2B5EF4-FFF2-40B4-BE49-F238E27FC236}">
                <a16:creationId xmlns:a16="http://schemas.microsoft.com/office/drawing/2014/main" id="{BBE8E727-D7FB-C3FA-5D40-A2E7490291FA}"/>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3415506" y="496402"/>
            <a:ext cx="5360989" cy="2272862"/>
          </a:xfrm>
          <a:prstGeom prst="rect">
            <a:avLst/>
          </a:prstGeom>
        </p:spPr>
      </p:pic>
    </p:spTree>
    <p:extLst>
      <p:ext uri="{BB962C8B-B14F-4D97-AF65-F5344CB8AC3E}">
        <p14:creationId xmlns:p14="http://schemas.microsoft.com/office/powerpoint/2010/main" val="20272553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rey agenda">
    <p:bg>
      <p:bgPr>
        <a:solidFill>
          <a:srgbClr val="F7F5F9"/>
        </a:solidFill>
        <a:effectLst/>
      </p:bgPr>
    </p:bg>
    <p:spTree>
      <p:nvGrpSpPr>
        <p:cNvPr id="1" name=""/>
        <p:cNvGrpSpPr/>
        <p:nvPr/>
      </p:nvGrpSpPr>
      <p:grpSpPr>
        <a:xfrm>
          <a:off x="0" y="0"/>
          <a:ext cx="0" cy="0"/>
          <a:chOff x="0" y="0"/>
          <a:chExt cx="0" cy="0"/>
        </a:xfrm>
      </p:grpSpPr>
      <p:sp>
        <p:nvSpPr>
          <p:cNvPr id="18" name="Freeform 17">
            <a:extLst>
              <a:ext uri="{FF2B5EF4-FFF2-40B4-BE49-F238E27FC236}">
                <a16:creationId xmlns:a16="http://schemas.microsoft.com/office/drawing/2014/main" id="{D797C627-D169-6D8B-FBA0-31787E875914}"/>
              </a:ext>
            </a:extLst>
          </p:cNvPr>
          <p:cNvSpPr/>
          <p:nvPr userDrawn="1"/>
        </p:nvSpPr>
        <p:spPr>
          <a:xfrm>
            <a:off x="7760776" y="2744641"/>
            <a:ext cx="4112273" cy="2798670"/>
          </a:xfrm>
          <a:custGeom>
            <a:avLst/>
            <a:gdLst>
              <a:gd name="connsiteX0" fmla="*/ 1537811 w 4112273"/>
              <a:gd name="connsiteY0" fmla="*/ 1033500 h 2798670"/>
              <a:gd name="connsiteX1" fmla="*/ 0 w 4112273"/>
              <a:gd name="connsiteY1" fmla="*/ 395859 h 2798670"/>
              <a:gd name="connsiteX2" fmla="*/ 2329207 w 4112273"/>
              <a:gd name="connsiteY2" fmla="*/ 2728356 h 2798670"/>
              <a:gd name="connsiteX3" fmla="*/ 2668559 w 4112273"/>
              <a:gd name="connsiteY3" fmla="*/ 2728356 h 2798670"/>
              <a:gd name="connsiteX4" fmla="*/ 4112273 w 4112273"/>
              <a:gd name="connsiteY4" fmla="*/ 1282603 h 2798670"/>
              <a:gd name="connsiteX5" fmla="*/ 3470923 w 4112273"/>
              <a:gd name="connsiteY5" fmla="*/ 0 h 2798670"/>
              <a:gd name="connsiteX6" fmla="*/ 3075622 w 4112273"/>
              <a:gd name="connsiteY6" fmla="*/ 395859 h 2798670"/>
              <a:gd name="connsiteX7" fmla="*/ 1537811 w 4112273"/>
              <a:gd name="connsiteY7" fmla="*/ 1033659 h 2798670"/>
              <a:gd name="connsiteX8" fmla="*/ 1537811 w 4112273"/>
              <a:gd name="connsiteY8" fmla="*/ 1033659 h 2798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12273" h="2798670">
                <a:moveTo>
                  <a:pt x="1537811" y="1033500"/>
                </a:moveTo>
                <a:cubicBezTo>
                  <a:pt x="981179" y="1033500"/>
                  <a:pt x="424706" y="821006"/>
                  <a:pt x="0" y="395859"/>
                </a:cubicBezTo>
                <a:lnTo>
                  <a:pt x="2329207" y="2728356"/>
                </a:lnTo>
                <a:cubicBezTo>
                  <a:pt x="2422827" y="2822108"/>
                  <a:pt x="2574781" y="2822108"/>
                  <a:pt x="2668559" y="2728356"/>
                </a:cubicBezTo>
                <a:lnTo>
                  <a:pt x="4112273" y="1282603"/>
                </a:lnTo>
                <a:cubicBezTo>
                  <a:pt x="3744152" y="881809"/>
                  <a:pt x="3527031" y="445043"/>
                  <a:pt x="3470923" y="0"/>
                </a:cubicBezTo>
                <a:lnTo>
                  <a:pt x="3075622" y="395859"/>
                </a:lnTo>
                <a:cubicBezTo>
                  <a:pt x="2651075" y="821006"/>
                  <a:pt x="2094284" y="1033659"/>
                  <a:pt x="1537811" y="1033659"/>
                </a:cubicBezTo>
                <a:lnTo>
                  <a:pt x="1537811" y="1033659"/>
                </a:lnTo>
                <a:close/>
              </a:path>
            </a:pathLst>
          </a:custGeom>
          <a:solidFill>
            <a:srgbClr val="00706E"/>
          </a:solidFill>
          <a:ln w="10914" cap="rnd">
            <a:no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AEBEC9A8-83B0-9491-6D71-0F9C030B7C42}"/>
              </a:ext>
            </a:extLst>
          </p:cNvPr>
          <p:cNvSpPr/>
          <p:nvPr userDrawn="1"/>
        </p:nvSpPr>
        <p:spPr>
          <a:xfrm>
            <a:off x="4624863" y="-1"/>
            <a:ext cx="6211694" cy="3778143"/>
          </a:xfrm>
          <a:custGeom>
            <a:avLst/>
            <a:gdLst>
              <a:gd name="connsiteX0" fmla="*/ 0 w 6211694"/>
              <a:gd name="connsiteY0" fmla="*/ 0 h 3778143"/>
              <a:gd name="connsiteX1" fmla="*/ 3075781 w 6211694"/>
              <a:gd name="connsiteY1" fmla="*/ 0 h 3778143"/>
              <a:gd name="connsiteX2" fmla="*/ 6211694 w 6211694"/>
              <a:gd name="connsiteY2" fmla="*/ 3140343 h 3778143"/>
              <a:gd name="connsiteX3" fmla="*/ 4673884 w 6211694"/>
              <a:gd name="connsiteY3" fmla="*/ 3778143 h 3778143"/>
              <a:gd name="connsiteX4" fmla="*/ 3136073 w 6211694"/>
              <a:gd name="connsiteY4" fmla="*/ 3140502 h 3778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1694" h="3778143">
                <a:moveTo>
                  <a:pt x="0" y="0"/>
                </a:moveTo>
                <a:lnTo>
                  <a:pt x="3075781" y="0"/>
                </a:lnTo>
                <a:lnTo>
                  <a:pt x="6211694" y="3140343"/>
                </a:lnTo>
                <a:cubicBezTo>
                  <a:pt x="5787147" y="3565489"/>
                  <a:pt x="5230515" y="3778143"/>
                  <a:pt x="4673884" y="3778143"/>
                </a:cubicBezTo>
                <a:cubicBezTo>
                  <a:pt x="4117093" y="3778301"/>
                  <a:pt x="3560620" y="3565649"/>
                  <a:pt x="3136073" y="3140502"/>
                </a:cubicBez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19E04579-6B6A-DEED-4F94-434E36457A19}"/>
              </a:ext>
            </a:extLst>
          </p:cNvPr>
          <p:cNvSpPr/>
          <p:nvPr userDrawn="1"/>
        </p:nvSpPr>
        <p:spPr>
          <a:xfrm>
            <a:off x="8006032" y="1"/>
            <a:ext cx="4185969" cy="1608795"/>
          </a:xfrm>
          <a:custGeom>
            <a:avLst/>
            <a:gdLst>
              <a:gd name="connsiteX0" fmla="*/ 305387 w 4185969"/>
              <a:gd name="connsiteY0" fmla="*/ 0 h 1608795"/>
              <a:gd name="connsiteX1" fmla="*/ 4185969 w 4185969"/>
              <a:gd name="connsiteY1" fmla="*/ 0 h 1608795"/>
              <a:gd name="connsiteX2" fmla="*/ 4185969 w 4185969"/>
              <a:gd name="connsiteY2" fmla="*/ 663533 h 1608795"/>
              <a:gd name="connsiteX3" fmla="*/ 3978281 w 4185969"/>
              <a:gd name="connsiteY3" fmla="*/ 871514 h 1608795"/>
              <a:gd name="connsiteX4" fmla="*/ 3923921 w 4185969"/>
              <a:gd name="connsiteY4" fmla="*/ 927701 h 1608795"/>
              <a:gd name="connsiteX5" fmla="*/ 3739861 w 4185969"/>
              <a:gd name="connsiteY5" fmla="*/ 690695 h 1608795"/>
              <a:gd name="connsiteX6" fmla="*/ 2183294 w 4185969"/>
              <a:gd name="connsiteY6" fmla="*/ 725394 h 1608795"/>
              <a:gd name="connsiteX7" fmla="*/ 1301139 w 4185969"/>
              <a:gd name="connsiteY7" fmla="*/ 1608795 h 1608795"/>
              <a:gd name="connsiteX8" fmla="*/ 0 w 4185969"/>
              <a:gd name="connsiteY8" fmla="*/ 305818 h 1608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85969" h="1608795">
                <a:moveTo>
                  <a:pt x="305387" y="0"/>
                </a:moveTo>
                <a:lnTo>
                  <a:pt x="4185969" y="0"/>
                </a:lnTo>
                <a:lnTo>
                  <a:pt x="4185969" y="663533"/>
                </a:lnTo>
                <a:lnTo>
                  <a:pt x="3978281" y="871514"/>
                </a:lnTo>
                <a:cubicBezTo>
                  <a:pt x="3959366" y="890296"/>
                  <a:pt x="3940928" y="908919"/>
                  <a:pt x="3923921" y="927701"/>
                </a:cubicBezTo>
                <a:cubicBezTo>
                  <a:pt x="3874807" y="844454"/>
                  <a:pt x="3813612" y="764550"/>
                  <a:pt x="3739861" y="690695"/>
                </a:cubicBezTo>
                <a:cubicBezTo>
                  <a:pt x="3302916" y="253133"/>
                  <a:pt x="2664267" y="243742"/>
                  <a:pt x="2183294" y="725394"/>
                </a:cubicBezTo>
                <a:lnTo>
                  <a:pt x="1301139" y="1608795"/>
                </a:lnTo>
                <a:lnTo>
                  <a:pt x="0" y="305818"/>
                </a:ln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0">
            <a:extLst>
              <a:ext uri="{FF2B5EF4-FFF2-40B4-BE49-F238E27FC236}">
                <a16:creationId xmlns:a16="http://schemas.microsoft.com/office/drawing/2014/main" id="{40B20BB0-6F9D-0461-E261-AEBEFE7F61EA}"/>
              </a:ext>
            </a:extLst>
          </p:cNvPr>
          <p:cNvSpPr/>
          <p:nvPr userDrawn="1"/>
        </p:nvSpPr>
        <p:spPr>
          <a:xfrm>
            <a:off x="11201968" y="648202"/>
            <a:ext cx="990032" cy="3699714"/>
          </a:xfrm>
          <a:custGeom>
            <a:avLst/>
            <a:gdLst>
              <a:gd name="connsiteX0" fmla="*/ 990032 w 990032"/>
              <a:gd name="connsiteY0" fmla="*/ 0 h 3699714"/>
              <a:gd name="connsiteX1" fmla="*/ 990032 w 990032"/>
              <a:gd name="connsiteY1" fmla="*/ 3699714 h 3699714"/>
              <a:gd name="connsiteX2" fmla="*/ 925427 w 990032"/>
              <a:gd name="connsiteY2" fmla="*/ 3644716 h 3699714"/>
              <a:gd name="connsiteX3" fmla="*/ 759088 w 990032"/>
              <a:gd name="connsiteY3" fmla="*/ 3486802 h 3699714"/>
              <a:gd name="connsiteX4" fmla="*/ 656409 w 990032"/>
              <a:gd name="connsiteY4" fmla="*/ 3378884 h 3699714"/>
              <a:gd name="connsiteX5" fmla="*/ 15058 w 990032"/>
              <a:gd name="connsiteY5" fmla="*/ 2096281 h 3699714"/>
              <a:gd name="connsiteX6" fmla="*/ 713312 w 990032"/>
              <a:gd name="connsiteY6" fmla="*/ 279499 h 3699714"/>
              <a:gd name="connsiteX7" fmla="*/ 767672 w 990032"/>
              <a:gd name="connsiteY7" fmla="*/ 223312 h 3699714"/>
              <a:gd name="connsiteX8" fmla="*/ 767830 w 990032"/>
              <a:gd name="connsiteY8" fmla="*/ 222516 h 3699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0032" h="3699714">
                <a:moveTo>
                  <a:pt x="990032" y="0"/>
                </a:moveTo>
                <a:lnTo>
                  <a:pt x="990032" y="3699714"/>
                </a:lnTo>
                <a:lnTo>
                  <a:pt x="925427" y="3644716"/>
                </a:lnTo>
                <a:cubicBezTo>
                  <a:pt x="870284" y="3595156"/>
                  <a:pt x="814759" y="3542552"/>
                  <a:pt x="759088" y="3486802"/>
                </a:cubicBezTo>
                <a:cubicBezTo>
                  <a:pt x="723325" y="3451147"/>
                  <a:pt x="689629" y="3415493"/>
                  <a:pt x="656409" y="3378884"/>
                </a:cubicBezTo>
                <a:cubicBezTo>
                  <a:pt x="288288" y="2978090"/>
                  <a:pt x="71166" y="2541483"/>
                  <a:pt x="15058" y="2096281"/>
                </a:cubicBezTo>
                <a:cubicBezTo>
                  <a:pt x="-62826" y="1484744"/>
                  <a:pt x="160177" y="856973"/>
                  <a:pt x="713312" y="279499"/>
                </a:cubicBezTo>
                <a:cubicBezTo>
                  <a:pt x="730319" y="260717"/>
                  <a:pt x="748916" y="242094"/>
                  <a:pt x="767672" y="223312"/>
                </a:cubicBezTo>
                <a:lnTo>
                  <a:pt x="767830" y="222516"/>
                </a:ln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2" name="Graphic 1">
            <a:extLst>
              <a:ext uri="{FF2B5EF4-FFF2-40B4-BE49-F238E27FC236}">
                <a16:creationId xmlns:a16="http://schemas.microsoft.com/office/drawing/2014/main" id="{A55C7A03-B83F-6DF0-7E4E-78779753D4C8}"/>
              </a:ext>
            </a:extLst>
          </p:cNvPr>
          <p:cNvPicPr>
            <a:picLocks noChangeAspect="1"/>
          </p:cNvPicPr>
          <p:nvPr userDrawn="1"/>
        </p:nvPicPr>
        <p:blipFill>
          <a:blip r:embed="rId2"/>
          <a:srcRect/>
          <a:stretch/>
        </p:blipFill>
        <p:spPr>
          <a:xfrm>
            <a:off x="197539" y="904158"/>
            <a:ext cx="3720006" cy="1523952"/>
          </a:xfrm>
          <a:prstGeom prst="rect">
            <a:avLst/>
          </a:prstGeom>
        </p:spPr>
      </p:pic>
      <p:sp>
        <p:nvSpPr>
          <p:cNvPr id="24" name="Text Placeholder 23">
            <a:extLst>
              <a:ext uri="{FF2B5EF4-FFF2-40B4-BE49-F238E27FC236}">
                <a16:creationId xmlns:a16="http://schemas.microsoft.com/office/drawing/2014/main" id="{0D9441F9-98C9-809B-BB3E-95F0E0847F23}"/>
              </a:ext>
            </a:extLst>
          </p:cNvPr>
          <p:cNvSpPr>
            <a:spLocks noGrp="1"/>
          </p:cNvSpPr>
          <p:nvPr>
            <p:ph type="body" sz="quarter" idx="10" hasCustomPrompt="1"/>
          </p:nvPr>
        </p:nvSpPr>
        <p:spPr>
          <a:xfrm>
            <a:off x="419289" y="3196189"/>
            <a:ext cx="4424608" cy="549565"/>
          </a:xfrm>
          <a:prstGeom prst="rect">
            <a:avLst/>
          </a:prstGeom>
        </p:spPr>
        <p:txBody>
          <a:bodyPr/>
          <a:lstStyle>
            <a:lvl1pPr marL="0" indent="0">
              <a:buNone/>
              <a:defRPr sz="4000" b="1" i="0">
                <a:solidFill>
                  <a:srgbClr val="351C5C"/>
                </a:solidFill>
                <a:latin typeface="Aptos ExtraBold" panose="020B0004020202020204" pitchFamily="34" charset="0"/>
              </a:defRPr>
            </a:lvl1pPr>
          </a:lstStyle>
          <a:p>
            <a:pPr lvl="0"/>
            <a:r>
              <a:rPr lang="en-US"/>
              <a:t>Agenda (or title)</a:t>
            </a:r>
          </a:p>
        </p:txBody>
      </p:sp>
      <p:sp>
        <p:nvSpPr>
          <p:cNvPr id="25" name="Text Placeholder 23">
            <a:extLst>
              <a:ext uri="{FF2B5EF4-FFF2-40B4-BE49-F238E27FC236}">
                <a16:creationId xmlns:a16="http://schemas.microsoft.com/office/drawing/2014/main" id="{6280C189-03D6-CDDE-940F-39785ADB599C}"/>
              </a:ext>
            </a:extLst>
          </p:cNvPr>
          <p:cNvSpPr>
            <a:spLocks noGrp="1"/>
          </p:cNvSpPr>
          <p:nvPr>
            <p:ph type="body" sz="quarter" idx="11" hasCustomPrompt="1"/>
          </p:nvPr>
        </p:nvSpPr>
        <p:spPr>
          <a:xfrm>
            <a:off x="419289" y="3778142"/>
            <a:ext cx="4424608" cy="549565"/>
          </a:xfrm>
          <a:prstGeom prst="rect">
            <a:avLst/>
          </a:prstGeom>
        </p:spPr>
        <p:txBody>
          <a:bodyPr/>
          <a:lstStyle>
            <a:lvl1pPr marL="0" indent="0">
              <a:buNone/>
              <a:defRPr sz="2400" b="0" i="0">
                <a:solidFill>
                  <a:srgbClr val="D24A74"/>
                </a:solidFill>
                <a:latin typeface="Aptos Light" panose="020B0004020202020204" pitchFamily="34" charset="0"/>
              </a:defRPr>
            </a:lvl1pPr>
          </a:lstStyle>
          <a:p>
            <a:pPr lvl="0"/>
            <a:r>
              <a:rPr lang="en-US"/>
              <a:t>Subtitle if needed</a:t>
            </a:r>
          </a:p>
        </p:txBody>
      </p:sp>
      <p:sp>
        <p:nvSpPr>
          <p:cNvPr id="27" name="Text Placeholder 26">
            <a:extLst>
              <a:ext uri="{FF2B5EF4-FFF2-40B4-BE49-F238E27FC236}">
                <a16:creationId xmlns:a16="http://schemas.microsoft.com/office/drawing/2014/main" id="{672FAA08-4430-2E52-1F34-6AC9BAA9CFBA}"/>
              </a:ext>
            </a:extLst>
          </p:cNvPr>
          <p:cNvSpPr>
            <a:spLocks noGrp="1"/>
          </p:cNvSpPr>
          <p:nvPr>
            <p:ph type="body" sz="quarter" idx="12" hasCustomPrompt="1"/>
          </p:nvPr>
        </p:nvSpPr>
        <p:spPr>
          <a:xfrm>
            <a:off x="5209307" y="502201"/>
            <a:ext cx="6563404" cy="553487"/>
          </a:xfrm>
          <a:prstGeom prst="roundRect">
            <a:avLst/>
          </a:prstGeom>
          <a:solidFill>
            <a:srgbClr val="5B3D8C"/>
          </a:solidFill>
          <a:effectLst>
            <a:outerShdw blurRad="165100" dist="127000" dir="5400000" algn="ctr" rotWithShape="0">
              <a:srgbClr val="000000">
                <a:alpha val="15000"/>
              </a:srgbClr>
            </a:outerShdw>
          </a:effectLst>
        </p:spPr>
        <p:txBody>
          <a:bodyPr lIns="274320" anchor="ctr" anchorCtr="0"/>
          <a:lstStyle>
            <a:lvl1pPr marL="0" indent="0">
              <a:buNone/>
              <a:defRPr sz="2000" b="1">
                <a:solidFill>
                  <a:schemeClr val="bg1"/>
                </a:solidFill>
              </a:defRPr>
            </a:lvl1pPr>
          </a:lstStyle>
          <a:p>
            <a:pPr lvl="0"/>
            <a:r>
              <a:rPr lang="en-US"/>
              <a:t>Agenda item number 1 (Next topic)</a:t>
            </a:r>
          </a:p>
        </p:txBody>
      </p:sp>
      <p:sp>
        <p:nvSpPr>
          <p:cNvPr id="28" name="Text Placeholder 26">
            <a:extLst>
              <a:ext uri="{FF2B5EF4-FFF2-40B4-BE49-F238E27FC236}">
                <a16:creationId xmlns:a16="http://schemas.microsoft.com/office/drawing/2014/main" id="{506A3B99-58D0-D405-433F-52270DA21648}"/>
              </a:ext>
            </a:extLst>
          </p:cNvPr>
          <p:cNvSpPr>
            <a:spLocks noGrp="1"/>
          </p:cNvSpPr>
          <p:nvPr>
            <p:ph type="body" sz="quarter" idx="13" hasCustomPrompt="1"/>
          </p:nvPr>
        </p:nvSpPr>
        <p:spPr>
          <a:xfrm>
            <a:off x="5209307" y="1165205"/>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2</a:t>
            </a:r>
          </a:p>
        </p:txBody>
      </p:sp>
      <p:sp>
        <p:nvSpPr>
          <p:cNvPr id="29" name="Text Placeholder 26">
            <a:extLst>
              <a:ext uri="{FF2B5EF4-FFF2-40B4-BE49-F238E27FC236}">
                <a16:creationId xmlns:a16="http://schemas.microsoft.com/office/drawing/2014/main" id="{710714F3-D105-42CD-E1EF-F3182E489BEC}"/>
              </a:ext>
            </a:extLst>
          </p:cNvPr>
          <p:cNvSpPr>
            <a:spLocks noGrp="1"/>
          </p:cNvSpPr>
          <p:nvPr>
            <p:ph type="body" sz="quarter" idx="14" hasCustomPrompt="1"/>
          </p:nvPr>
        </p:nvSpPr>
        <p:spPr>
          <a:xfrm>
            <a:off x="5209307" y="1828209"/>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3</a:t>
            </a:r>
          </a:p>
        </p:txBody>
      </p:sp>
      <p:sp>
        <p:nvSpPr>
          <p:cNvPr id="30" name="Text Placeholder 26">
            <a:extLst>
              <a:ext uri="{FF2B5EF4-FFF2-40B4-BE49-F238E27FC236}">
                <a16:creationId xmlns:a16="http://schemas.microsoft.com/office/drawing/2014/main" id="{9A82291B-4C63-F566-1381-265D2B5F6171}"/>
              </a:ext>
            </a:extLst>
          </p:cNvPr>
          <p:cNvSpPr>
            <a:spLocks noGrp="1"/>
          </p:cNvSpPr>
          <p:nvPr>
            <p:ph type="body" sz="quarter" idx="15" hasCustomPrompt="1"/>
          </p:nvPr>
        </p:nvSpPr>
        <p:spPr>
          <a:xfrm>
            <a:off x="5209307" y="2491213"/>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4</a:t>
            </a:r>
          </a:p>
        </p:txBody>
      </p:sp>
      <p:sp>
        <p:nvSpPr>
          <p:cNvPr id="31" name="Text Placeholder 26">
            <a:extLst>
              <a:ext uri="{FF2B5EF4-FFF2-40B4-BE49-F238E27FC236}">
                <a16:creationId xmlns:a16="http://schemas.microsoft.com/office/drawing/2014/main" id="{B0EACB44-E100-78D0-0753-E6D8B8E01B5A}"/>
              </a:ext>
            </a:extLst>
          </p:cNvPr>
          <p:cNvSpPr>
            <a:spLocks noGrp="1"/>
          </p:cNvSpPr>
          <p:nvPr>
            <p:ph type="body" sz="quarter" idx="16" hasCustomPrompt="1"/>
          </p:nvPr>
        </p:nvSpPr>
        <p:spPr>
          <a:xfrm>
            <a:off x="5209307" y="3154217"/>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5</a:t>
            </a:r>
          </a:p>
        </p:txBody>
      </p:sp>
      <p:sp>
        <p:nvSpPr>
          <p:cNvPr id="32" name="Text Placeholder 26">
            <a:extLst>
              <a:ext uri="{FF2B5EF4-FFF2-40B4-BE49-F238E27FC236}">
                <a16:creationId xmlns:a16="http://schemas.microsoft.com/office/drawing/2014/main" id="{E08C1C39-E26A-A4C6-66C9-915E862CD979}"/>
              </a:ext>
            </a:extLst>
          </p:cNvPr>
          <p:cNvSpPr>
            <a:spLocks noGrp="1"/>
          </p:cNvSpPr>
          <p:nvPr>
            <p:ph type="body" sz="quarter" idx="17" hasCustomPrompt="1"/>
          </p:nvPr>
        </p:nvSpPr>
        <p:spPr>
          <a:xfrm>
            <a:off x="5209307" y="3817221"/>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6</a:t>
            </a:r>
          </a:p>
        </p:txBody>
      </p:sp>
      <p:sp>
        <p:nvSpPr>
          <p:cNvPr id="33" name="Text Placeholder 26">
            <a:extLst>
              <a:ext uri="{FF2B5EF4-FFF2-40B4-BE49-F238E27FC236}">
                <a16:creationId xmlns:a16="http://schemas.microsoft.com/office/drawing/2014/main" id="{E552F456-3DEE-2368-2A01-AF3397F657DE}"/>
              </a:ext>
            </a:extLst>
          </p:cNvPr>
          <p:cNvSpPr>
            <a:spLocks noGrp="1"/>
          </p:cNvSpPr>
          <p:nvPr>
            <p:ph type="body" sz="quarter" idx="18" hasCustomPrompt="1"/>
          </p:nvPr>
        </p:nvSpPr>
        <p:spPr>
          <a:xfrm>
            <a:off x="5209307" y="4480225"/>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7</a:t>
            </a:r>
          </a:p>
        </p:txBody>
      </p:sp>
      <p:sp>
        <p:nvSpPr>
          <p:cNvPr id="34" name="Text Placeholder 26">
            <a:extLst>
              <a:ext uri="{FF2B5EF4-FFF2-40B4-BE49-F238E27FC236}">
                <a16:creationId xmlns:a16="http://schemas.microsoft.com/office/drawing/2014/main" id="{2B2306AA-D842-F920-275B-FD548F2DEC16}"/>
              </a:ext>
            </a:extLst>
          </p:cNvPr>
          <p:cNvSpPr>
            <a:spLocks noGrp="1"/>
          </p:cNvSpPr>
          <p:nvPr>
            <p:ph type="body" sz="quarter" idx="19" hasCustomPrompt="1"/>
          </p:nvPr>
        </p:nvSpPr>
        <p:spPr>
          <a:xfrm>
            <a:off x="5209307" y="5143229"/>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8</a:t>
            </a:r>
          </a:p>
        </p:txBody>
      </p:sp>
      <p:sp>
        <p:nvSpPr>
          <p:cNvPr id="35" name="Text Placeholder 26">
            <a:extLst>
              <a:ext uri="{FF2B5EF4-FFF2-40B4-BE49-F238E27FC236}">
                <a16:creationId xmlns:a16="http://schemas.microsoft.com/office/drawing/2014/main" id="{AC8D817E-A58C-8707-D6A0-DCCEFB9E55A6}"/>
              </a:ext>
            </a:extLst>
          </p:cNvPr>
          <p:cNvSpPr>
            <a:spLocks noGrp="1"/>
          </p:cNvSpPr>
          <p:nvPr>
            <p:ph type="body" sz="quarter" idx="20" hasCustomPrompt="1"/>
          </p:nvPr>
        </p:nvSpPr>
        <p:spPr>
          <a:xfrm>
            <a:off x="5209307" y="5806231"/>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10</a:t>
            </a:r>
          </a:p>
        </p:txBody>
      </p:sp>
    </p:spTree>
    <p:extLst>
      <p:ext uri="{BB962C8B-B14F-4D97-AF65-F5344CB8AC3E}">
        <p14:creationId xmlns:p14="http://schemas.microsoft.com/office/powerpoint/2010/main" val="40350350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urple agenda">
    <p:bg>
      <p:bgPr>
        <a:solidFill>
          <a:srgbClr val="351C5C"/>
        </a:solidFill>
        <a:effectLst/>
      </p:bgPr>
    </p:bg>
    <p:spTree>
      <p:nvGrpSpPr>
        <p:cNvPr id="1" name=""/>
        <p:cNvGrpSpPr/>
        <p:nvPr/>
      </p:nvGrpSpPr>
      <p:grpSpPr>
        <a:xfrm>
          <a:off x="0" y="0"/>
          <a:ext cx="0" cy="0"/>
          <a:chOff x="0" y="0"/>
          <a:chExt cx="0" cy="0"/>
        </a:xfrm>
      </p:grpSpPr>
      <p:pic>
        <p:nvPicPr>
          <p:cNvPr id="7" name="Graphic 1">
            <a:extLst>
              <a:ext uri="{FF2B5EF4-FFF2-40B4-BE49-F238E27FC236}">
                <a16:creationId xmlns:a16="http://schemas.microsoft.com/office/drawing/2014/main" id="{9F321D13-6184-F728-44D9-4A694C4F7C60}"/>
              </a:ext>
            </a:extLst>
          </p:cNvPr>
          <p:cNvPicPr>
            <a:picLocks noChangeAspect="1"/>
          </p:cNvPicPr>
          <p:nvPr userDrawn="1"/>
        </p:nvPicPr>
        <p:blipFill>
          <a:blip r:embed="rId2"/>
          <a:srcRect/>
          <a:stretch/>
        </p:blipFill>
        <p:spPr>
          <a:xfrm>
            <a:off x="197539" y="904158"/>
            <a:ext cx="3720005" cy="1523952"/>
          </a:xfrm>
          <a:prstGeom prst="rect">
            <a:avLst/>
          </a:prstGeom>
        </p:spPr>
      </p:pic>
      <p:grpSp>
        <p:nvGrpSpPr>
          <p:cNvPr id="6" name="Group 5">
            <a:extLst>
              <a:ext uri="{FF2B5EF4-FFF2-40B4-BE49-F238E27FC236}">
                <a16:creationId xmlns:a16="http://schemas.microsoft.com/office/drawing/2014/main" id="{DB420355-5700-CDC8-0315-E748F84D5B8D}"/>
              </a:ext>
            </a:extLst>
          </p:cNvPr>
          <p:cNvGrpSpPr/>
          <p:nvPr userDrawn="1"/>
        </p:nvGrpSpPr>
        <p:grpSpPr>
          <a:xfrm>
            <a:off x="4632955" y="-16185"/>
            <a:ext cx="7567138" cy="5543312"/>
            <a:chOff x="4632955" y="-16185"/>
            <a:chExt cx="7567138" cy="5543312"/>
          </a:xfrm>
        </p:grpSpPr>
        <p:sp>
          <p:nvSpPr>
            <p:cNvPr id="2" name="Freeform 1">
              <a:extLst>
                <a:ext uri="{FF2B5EF4-FFF2-40B4-BE49-F238E27FC236}">
                  <a16:creationId xmlns:a16="http://schemas.microsoft.com/office/drawing/2014/main" id="{097C51AE-525B-BA98-ADC3-2FFA107B8609}"/>
                </a:ext>
              </a:extLst>
            </p:cNvPr>
            <p:cNvSpPr/>
            <p:nvPr userDrawn="1"/>
          </p:nvSpPr>
          <p:spPr>
            <a:xfrm>
              <a:off x="4632955" y="-16185"/>
              <a:ext cx="6211694" cy="3778143"/>
            </a:xfrm>
            <a:custGeom>
              <a:avLst/>
              <a:gdLst>
                <a:gd name="connsiteX0" fmla="*/ 0 w 6211694"/>
                <a:gd name="connsiteY0" fmla="*/ 0 h 3778143"/>
                <a:gd name="connsiteX1" fmla="*/ 3075781 w 6211694"/>
                <a:gd name="connsiteY1" fmla="*/ 0 h 3778143"/>
                <a:gd name="connsiteX2" fmla="*/ 6211694 w 6211694"/>
                <a:gd name="connsiteY2" fmla="*/ 3140343 h 3778143"/>
                <a:gd name="connsiteX3" fmla="*/ 4673884 w 6211694"/>
                <a:gd name="connsiteY3" fmla="*/ 3778143 h 3778143"/>
                <a:gd name="connsiteX4" fmla="*/ 3136073 w 6211694"/>
                <a:gd name="connsiteY4" fmla="*/ 3140502 h 3778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1694" h="3778143">
                  <a:moveTo>
                    <a:pt x="0" y="0"/>
                  </a:moveTo>
                  <a:lnTo>
                    <a:pt x="3075781" y="0"/>
                  </a:lnTo>
                  <a:lnTo>
                    <a:pt x="6211694" y="3140343"/>
                  </a:lnTo>
                  <a:cubicBezTo>
                    <a:pt x="5787147" y="3565489"/>
                    <a:pt x="5230515" y="3778143"/>
                    <a:pt x="4673884" y="3778143"/>
                  </a:cubicBezTo>
                  <a:cubicBezTo>
                    <a:pt x="4117093" y="3778301"/>
                    <a:pt x="3560620" y="3565649"/>
                    <a:pt x="3136073" y="3140502"/>
                  </a:cubicBezTo>
                  <a:close/>
                </a:path>
              </a:pathLst>
            </a:custGeom>
            <a:solidFill>
              <a:srgbClr val="351C5C"/>
            </a:solidFill>
            <a:ln>
              <a:solidFill>
                <a:srgbClr val="71E3DF"/>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2">
              <a:extLst>
                <a:ext uri="{FF2B5EF4-FFF2-40B4-BE49-F238E27FC236}">
                  <a16:creationId xmlns:a16="http://schemas.microsoft.com/office/drawing/2014/main" id="{2560D657-89DC-E73B-E0AE-60129CCEF611}"/>
                </a:ext>
              </a:extLst>
            </p:cNvPr>
            <p:cNvSpPr/>
            <p:nvPr userDrawn="1"/>
          </p:nvSpPr>
          <p:spPr>
            <a:xfrm>
              <a:off x="8014124" y="-16183"/>
              <a:ext cx="4185969" cy="1608795"/>
            </a:xfrm>
            <a:custGeom>
              <a:avLst/>
              <a:gdLst>
                <a:gd name="connsiteX0" fmla="*/ 305387 w 4185969"/>
                <a:gd name="connsiteY0" fmla="*/ 0 h 1608795"/>
                <a:gd name="connsiteX1" fmla="*/ 4185969 w 4185969"/>
                <a:gd name="connsiteY1" fmla="*/ 0 h 1608795"/>
                <a:gd name="connsiteX2" fmla="*/ 4185969 w 4185969"/>
                <a:gd name="connsiteY2" fmla="*/ 663533 h 1608795"/>
                <a:gd name="connsiteX3" fmla="*/ 3978281 w 4185969"/>
                <a:gd name="connsiteY3" fmla="*/ 871514 h 1608795"/>
                <a:gd name="connsiteX4" fmla="*/ 3923921 w 4185969"/>
                <a:gd name="connsiteY4" fmla="*/ 927701 h 1608795"/>
                <a:gd name="connsiteX5" fmla="*/ 3739861 w 4185969"/>
                <a:gd name="connsiteY5" fmla="*/ 690695 h 1608795"/>
                <a:gd name="connsiteX6" fmla="*/ 2183294 w 4185969"/>
                <a:gd name="connsiteY6" fmla="*/ 725394 h 1608795"/>
                <a:gd name="connsiteX7" fmla="*/ 1301139 w 4185969"/>
                <a:gd name="connsiteY7" fmla="*/ 1608795 h 1608795"/>
                <a:gd name="connsiteX8" fmla="*/ 0 w 4185969"/>
                <a:gd name="connsiteY8" fmla="*/ 305818 h 1608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85969" h="1608795">
                  <a:moveTo>
                    <a:pt x="305387" y="0"/>
                  </a:moveTo>
                  <a:lnTo>
                    <a:pt x="4185969" y="0"/>
                  </a:lnTo>
                  <a:lnTo>
                    <a:pt x="4185969" y="663533"/>
                  </a:lnTo>
                  <a:lnTo>
                    <a:pt x="3978281" y="871514"/>
                  </a:lnTo>
                  <a:cubicBezTo>
                    <a:pt x="3959366" y="890296"/>
                    <a:pt x="3940928" y="908919"/>
                    <a:pt x="3923921" y="927701"/>
                  </a:cubicBezTo>
                  <a:cubicBezTo>
                    <a:pt x="3874807" y="844454"/>
                    <a:pt x="3813612" y="764550"/>
                    <a:pt x="3739861" y="690695"/>
                  </a:cubicBezTo>
                  <a:cubicBezTo>
                    <a:pt x="3302916" y="253133"/>
                    <a:pt x="2664267" y="243742"/>
                    <a:pt x="2183294" y="725394"/>
                  </a:cubicBezTo>
                  <a:lnTo>
                    <a:pt x="1301139" y="1608795"/>
                  </a:lnTo>
                  <a:lnTo>
                    <a:pt x="0" y="305818"/>
                  </a:lnTo>
                  <a:close/>
                </a:path>
              </a:pathLst>
            </a:custGeom>
            <a:solidFill>
              <a:srgbClr val="01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3">
              <a:extLst>
                <a:ext uri="{FF2B5EF4-FFF2-40B4-BE49-F238E27FC236}">
                  <a16:creationId xmlns:a16="http://schemas.microsoft.com/office/drawing/2014/main" id="{1BA7B5F9-F4F0-899B-058D-390AD6A8C481}"/>
                </a:ext>
              </a:extLst>
            </p:cNvPr>
            <p:cNvSpPr/>
            <p:nvPr userDrawn="1"/>
          </p:nvSpPr>
          <p:spPr>
            <a:xfrm>
              <a:off x="7768868" y="2728457"/>
              <a:ext cx="4112273" cy="2798670"/>
            </a:xfrm>
            <a:custGeom>
              <a:avLst/>
              <a:gdLst>
                <a:gd name="connsiteX0" fmla="*/ 1537811 w 4112273"/>
                <a:gd name="connsiteY0" fmla="*/ 1033500 h 2798670"/>
                <a:gd name="connsiteX1" fmla="*/ 0 w 4112273"/>
                <a:gd name="connsiteY1" fmla="*/ 395859 h 2798670"/>
                <a:gd name="connsiteX2" fmla="*/ 2329207 w 4112273"/>
                <a:gd name="connsiteY2" fmla="*/ 2728356 h 2798670"/>
                <a:gd name="connsiteX3" fmla="*/ 2668559 w 4112273"/>
                <a:gd name="connsiteY3" fmla="*/ 2728356 h 2798670"/>
                <a:gd name="connsiteX4" fmla="*/ 4112273 w 4112273"/>
                <a:gd name="connsiteY4" fmla="*/ 1282603 h 2798670"/>
                <a:gd name="connsiteX5" fmla="*/ 3470923 w 4112273"/>
                <a:gd name="connsiteY5" fmla="*/ 0 h 2798670"/>
                <a:gd name="connsiteX6" fmla="*/ 3075622 w 4112273"/>
                <a:gd name="connsiteY6" fmla="*/ 395859 h 2798670"/>
                <a:gd name="connsiteX7" fmla="*/ 1537811 w 4112273"/>
                <a:gd name="connsiteY7" fmla="*/ 1033659 h 2798670"/>
                <a:gd name="connsiteX8" fmla="*/ 1537811 w 4112273"/>
                <a:gd name="connsiteY8" fmla="*/ 1033659 h 2798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12273" h="2798670">
                  <a:moveTo>
                    <a:pt x="1537811" y="1033500"/>
                  </a:moveTo>
                  <a:cubicBezTo>
                    <a:pt x="981179" y="1033500"/>
                    <a:pt x="424706" y="821006"/>
                    <a:pt x="0" y="395859"/>
                  </a:cubicBezTo>
                  <a:lnTo>
                    <a:pt x="2329207" y="2728356"/>
                  </a:lnTo>
                  <a:cubicBezTo>
                    <a:pt x="2422827" y="2822108"/>
                    <a:pt x="2574781" y="2822108"/>
                    <a:pt x="2668559" y="2728356"/>
                  </a:cubicBezTo>
                  <a:lnTo>
                    <a:pt x="4112273" y="1282603"/>
                  </a:lnTo>
                  <a:cubicBezTo>
                    <a:pt x="3744152" y="881809"/>
                    <a:pt x="3527031" y="445043"/>
                    <a:pt x="3470923" y="0"/>
                  </a:cubicBezTo>
                  <a:lnTo>
                    <a:pt x="3075622" y="395859"/>
                  </a:lnTo>
                  <a:cubicBezTo>
                    <a:pt x="2651075" y="821006"/>
                    <a:pt x="2094284" y="1033659"/>
                    <a:pt x="1537811" y="1033659"/>
                  </a:cubicBezTo>
                  <a:lnTo>
                    <a:pt x="1537811" y="1033659"/>
                  </a:lnTo>
                  <a:close/>
                </a:path>
              </a:pathLst>
            </a:custGeom>
            <a:solidFill>
              <a:srgbClr val="00706E"/>
            </a:solidFill>
            <a:ln w="10914" cap="rnd">
              <a:solidFill>
                <a:srgbClr val="00706E"/>
              </a:solidFill>
              <a:prstDash val="solid"/>
              <a:round/>
            </a:ln>
          </p:spPr>
          <p:txBody>
            <a:bodyPr rtlCol="0" anchor="ctr"/>
            <a:lstStyle/>
            <a:p>
              <a:endParaRPr lang="en-US"/>
            </a:p>
          </p:txBody>
        </p:sp>
        <p:sp>
          <p:nvSpPr>
            <p:cNvPr id="5" name="Freeform 4">
              <a:extLst>
                <a:ext uri="{FF2B5EF4-FFF2-40B4-BE49-F238E27FC236}">
                  <a16:creationId xmlns:a16="http://schemas.microsoft.com/office/drawing/2014/main" id="{6BF66CAC-BBE1-FBEE-BCBF-8B80279D04E1}"/>
                </a:ext>
              </a:extLst>
            </p:cNvPr>
            <p:cNvSpPr/>
            <p:nvPr userDrawn="1"/>
          </p:nvSpPr>
          <p:spPr>
            <a:xfrm>
              <a:off x="11210060" y="632018"/>
              <a:ext cx="990032" cy="3699714"/>
            </a:xfrm>
            <a:custGeom>
              <a:avLst/>
              <a:gdLst>
                <a:gd name="connsiteX0" fmla="*/ 990032 w 990032"/>
                <a:gd name="connsiteY0" fmla="*/ 0 h 3699714"/>
                <a:gd name="connsiteX1" fmla="*/ 990032 w 990032"/>
                <a:gd name="connsiteY1" fmla="*/ 3699714 h 3699714"/>
                <a:gd name="connsiteX2" fmla="*/ 925427 w 990032"/>
                <a:gd name="connsiteY2" fmla="*/ 3644716 h 3699714"/>
                <a:gd name="connsiteX3" fmla="*/ 759088 w 990032"/>
                <a:gd name="connsiteY3" fmla="*/ 3486802 h 3699714"/>
                <a:gd name="connsiteX4" fmla="*/ 656409 w 990032"/>
                <a:gd name="connsiteY4" fmla="*/ 3378884 h 3699714"/>
                <a:gd name="connsiteX5" fmla="*/ 15058 w 990032"/>
                <a:gd name="connsiteY5" fmla="*/ 2096281 h 3699714"/>
                <a:gd name="connsiteX6" fmla="*/ 713312 w 990032"/>
                <a:gd name="connsiteY6" fmla="*/ 279499 h 3699714"/>
                <a:gd name="connsiteX7" fmla="*/ 767672 w 990032"/>
                <a:gd name="connsiteY7" fmla="*/ 223312 h 3699714"/>
                <a:gd name="connsiteX8" fmla="*/ 767830 w 990032"/>
                <a:gd name="connsiteY8" fmla="*/ 222516 h 3699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0032" h="3699714">
                  <a:moveTo>
                    <a:pt x="990032" y="0"/>
                  </a:moveTo>
                  <a:lnTo>
                    <a:pt x="990032" y="3699714"/>
                  </a:lnTo>
                  <a:lnTo>
                    <a:pt x="925427" y="3644716"/>
                  </a:lnTo>
                  <a:cubicBezTo>
                    <a:pt x="870284" y="3595156"/>
                    <a:pt x="814759" y="3542552"/>
                    <a:pt x="759088" y="3486802"/>
                  </a:cubicBezTo>
                  <a:cubicBezTo>
                    <a:pt x="723325" y="3451147"/>
                    <a:pt x="689629" y="3415493"/>
                    <a:pt x="656409" y="3378884"/>
                  </a:cubicBezTo>
                  <a:cubicBezTo>
                    <a:pt x="288288" y="2978090"/>
                    <a:pt x="71166" y="2541483"/>
                    <a:pt x="15058" y="2096281"/>
                  </a:cubicBezTo>
                  <a:cubicBezTo>
                    <a:pt x="-62826" y="1484744"/>
                    <a:pt x="160177" y="856973"/>
                    <a:pt x="713312" y="279499"/>
                  </a:cubicBezTo>
                  <a:cubicBezTo>
                    <a:pt x="730319" y="260717"/>
                    <a:pt x="748916" y="242094"/>
                    <a:pt x="767672" y="223312"/>
                  </a:cubicBezTo>
                  <a:lnTo>
                    <a:pt x="767830" y="222516"/>
                  </a:lnTo>
                  <a:close/>
                </a:path>
              </a:pathLst>
            </a:custGeom>
            <a:solidFill>
              <a:srgbClr val="71E3D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4" name="Text Placeholder 23">
            <a:extLst>
              <a:ext uri="{FF2B5EF4-FFF2-40B4-BE49-F238E27FC236}">
                <a16:creationId xmlns:a16="http://schemas.microsoft.com/office/drawing/2014/main" id="{0D9441F9-98C9-809B-BB3E-95F0E0847F23}"/>
              </a:ext>
            </a:extLst>
          </p:cNvPr>
          <p:cNvSpPr>
            <a:spLocks noGrp="1"/>
          </p:cNvSpPr>
          <p:nvPr>
            <p:ph type="body" sz="quarter" idx="10" hasCustomPrompt="1"/>
          </p:nvPr>
        </p:nvSpPr>
        <p:spPr>
          <a:xfrm>
            <a:off x="419289" y="3196189"/>
            <a:ext cx="4424608" cy="549565"/>
          </a:xfrm>
          <a:prstGeom prst="rect">
            <a:avLst/>
          </a:prstGeom>
        </p:spPr>
        <p:txBody>
          <a:bodyPr/>
          <a:lstStyle>
            <a:lvl1pPr marL="0" indent="0">
              <a:buNone/>
              <a:defRPr sz="4000" b="1" i="0">
                <a:solidFill>
                  <a:schemeClr val="bg1"/>
                </a:solidFill>
                <a:latin typeface="Aptos ExtraBold" panose="020B0004020202020204" pitchFamily="34" charset="0"/>
              </a:defRPr>
            </a:lvl1pPr>
          </a:lstStyle>
          <a:p>
            <a:pPr lvl="0"/>
            <a:r>
              <a:rPr lang="en-US"/>
              <a:t>Agenda (or title)</a:t>
            </a:r>
          </a:p>
        </p:txBody>
      </p:sp>
      <p:sp>
        <p:nvSpPr>
          <p:cNvPr id="25" name="Text Placeholder 23">
            <a:extLst>
              <a:ext uri="{FF2B5EF4-FFF2-40B4-BE49-F238E27FC236}">
                <a16:creationId xmlns:a16="http://schemas.microsoft.com/office/drawing/2014/main" id="{6280C189-03D6-CDDE-940F-39785ADB599C}"/>
              </a:ext>
            </a:extLst>
          </p:cNvPr>
          <p:cNvSpPr>
            <a:spLocks noGrp="1"/>
          </p:cNvSpPr>
          <p:nvPr>
            <p:ph type="body" sz="quarter" idx="11" hasCustomPrompt="1"/>
          </p:nvPr>
        </p:nvSpPr>
        <p:spPr>
          <a:xfrm>
            <a:off x="419289" y="3778142"/>
            <a:ext cx="4424608" cy="549565"/>
          </a:xfrm>
          <a:prstGeom prst="rect">
            <a:avLst/>
          </a:prstGeom>
        </p:spPr>
        <p:txBody>
          <a:bodyPr/>
          <a:lstStyle>
            <a:lvl1pPr marL="0" indent="0">
              <a:buNone/>
              <a:defRPr sz="2400" b="0" i="0">
                <a:solidFill>
                  <a:srgbClr val="70E3DF"/>
                </a:solidFill>
                <a:latin typeface="Aptos Light" panose="020B0004020202020204" pitchFamily="34" charset="0"/>
              </a:defRPr>
            </a:lvl1pPr>
          </a:lstStyle>
          <a:p>
            <a:pPr lvl="0"/>
            <a:r>
              <a:rPr lang="en-US"/>
              <a:t>Subtitle if needed</a:t>
            </a:r>
          </a:p>
        </p:txBody>
      </p:sp>
      <p:sp>
        <p:nvSpPr>
          <p:cNvPr id="27" name="Text Placeholder 26">
            <a:extLst>
              <a:ext uri="{FF2B5EF4-FFF2-40B4-BE49-F238E27FC236}">
                <a16:creationId xmlns:a16="http://schemas.microsoft.com/office/drawing/2014/main" id="{672FAA08-4430-2E52-1F34-6AC9BAA9CFBA}"/>
              </a:ext>
            </a:extLst>
          </p:cNvPr>
          <p:cNvSpPr>
            <a:spLocks noGrp="1"/>
          </p:cNvSpPr>
          <p:nvPr>
            <p:ph type="body" sz="quarter" idx="12" hasCustomPrompt="1"/>
          </p:nvPr>
        </p:nvSpPr>
        <p:spPr>
          <a:xfrm>
            <a:off x="5209307" y="502201"/>
            <a:ext cx="6563404" cy="553487"/>
          </a:xfrm>
          <a:prstGeom prst="roundRect">
            <a:avLst/>
          </a:prstGeom>
          <a:solidFill>
            <a:srgbClr val="5B3D8C"/>
          </a:solidFill>
          <a:effectLst>
            <a:outerShdw blurRad="165100" dist="127000" dir="5400000" algn="ctr" rotWithShape="0">
              <a:srgbClr val="000000">
                <a:alpha val="15000"/>
              </a:srgbClr>
            </a:outerShdw>
          </a:effectLst>
        </p:spPr>
        <p:txBody>
          <a:bodyPr lIns="274320" anchor="ctr" anchorCtr="0"/>
          <a:lstStyle>
            <a:lvl1pPr marL="0" indent="0">
              <a:buNone/>
              <a:defRPr sz="2000" b="1">
                <a:solidFill>
                  <a:schemeClr val="bg1"/>
                </a:solidFill>
              </a:defRPr>
            </a:lvl1pPr>
          </a:lstStyle>
          <a:p>
            <a:pPr lvl="0"/>
            <a:r>
              <a:rPr lang="en-US"/>
              <a:t>Agenda item number 1 (Next topic)</a:t>
            </a:r>
          </a:p>
        </p:txBody>
      </p:sp>
      <p:sp>
        <p:nvSpPr>
          <p:cNvPr id="28" name="Text Placeholder 26">
            <a:extLst>
              <a:ext uri="{FF2B5EF4-FFF2-40B4-BE49-F238E27FC236}">
                <a16:creationId xmlns:a16="http://schemas.microsoft.com/office/drawing/2014/main" id="{506A3B99-58D0-D405-433F-52270DA21648}"/>
              </a:ext>
            </a:extLst>
          </p:cNvPr>
          <p:cNvSpPr>
            <a:spLocks noGrp="1"/>
          </p:cNvSpPr>
          <p:nvPr>
            <p:ph type="body" sz="quarter" idx="13" hasCustomPrompt="1"/>
          </p:nvPr>
        </p:nvSpPr>
        <p:spPr>
          <a:xfrm>
            <a:off x="5209307" y="1165205"/>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2</a:t>
            </a:r>
          </a:p>
        </p:txBody>
      </p:sp>
      <p:sp>
        <p:nvSpPr>
          <p:cNvPr id="29" name="Text Placeholder 26">
            <a:extLst>
              <a:ext uri="{FF2B5EF4-FFF2-40B4-BE49-F238E27FC236}">
                <a16:creationId xmlns:a16="http://schemas.microsoft.com/office/drawing/2014/main" id="{710714F3-D105-42CD-E1EF-F3182E489BEC}"/>
              </a:ext>
            </a:extLst>
          </p:cNvPr>
          <p:cNvSpPr>
            <a:spLocks noGrp="1"/>
          </p:cNvSpPr>
          <p:nvPr>
            <p:ph type="body" sz="quarter" idx="14" hasCustomPrompt="1"/>
          </p:nvPr>
        </p:nvSpPr>
        <p:spPr>
          <a:xfrm>
            <a:off x="5209307" y="1828209"/>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3</a:t>
            </a:r>
          </a:p>
        </p:txBody>
      </p:sp>
      <p:sp>
        <p:nvSpPr>
          <p:cNvPr id="30" name="Text Placeholder 26">
            <a:extLst>
              <a:ext uri="{FF2B5EF4-FFF2-40B4-BE49-F238E27FC236}">
                <a16:creationId xmlns:a16="http://schemas.microsoft.com/office/drawing/2014/main" id="{9A82291B-4C63-F566-1381-265D2B5F6171}"/>
              </a:ext>
            </a:extLst>
          </p:cNvPr>
          <p:cNvSpPr>
            <a:spLocks noGrp="1"/>
          </p:cNvSpPr>
          <p:nvPr>
            <p:ph type="body" sz="quarter" idx="15" hasCustomPrompt="1"/>
          </p:nvPr>
        </p:nvSpPr>
        <p:spPr>
          <a:xfrm>
            <a:off x="5209307" y="2491213"/>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4</a:t>
            </a:r>
          </a:p>
        </p:txBody>
      </p:sp>
      <p:sp>
        <p:nvSpPr>
          <p:cNvPr id="31" name="Text Placeholder 26">
            <a:extLst>
              <a:ext uri="{FF2B5EF4-FFF2-40B4-BE49-F238E27FC236}">
                <a16:creationId xmlns:a16="http://schemas.microsoft.com/office/drawing/2014/main" id="{B0EACB44-E100-78D0-0753-E6D8B8E01B5A}"/>
              </a:ext>
            </a:extLst>
          </p:cNvPr>
          <p:cNvSpPr>
            <a:spLocks noGrp="1"/>
          </p:cNvSpPr>
          <p:nvPr>
            <p:ph type="body" sz="quarter" idx="16" hasCustomPrompt="1"/>
          </p:nvPr>
        </p:nvSpPr>
        <p:spPr>
          <a:xfrm>
            <a:off x="5209307" y="3154217"/>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5</a:t>
            </a:r>
          </a:p>
        </p:txBody>
      </p:sp>
      <p:sp>
        <p:nvSpPr>
          <p:cNvPr id="32" name="Text Placeholder 26">
            <a:extLst>
              <a:ext uri="{FF2B5EF4-FFF2-40B4-BE49-F238E27FC236}">
                <a16:creationId xmlns:a16="http://schemas.microsoft.com/office/drawing/2014/main" id="{E08C1C39-E26A-A4C6-66C9-915E862CD979}"/>
              </a:ext>
            </a:extLst>
          </p:cNvPr>
          <p:cNvSpPr>
            <a:spLocks noGrp="1"/>
          </p:cNvSpPr>
          <p:nvPr>
            <p:ph type="body" sz="quarter" idx="17" hasCustomPrompt="1"/>
          </p:nvPr>
        </p:nvSpPr>
        <p:spPr>
          <a:xfrm>
            <a:off x="5209307" y="3817221"/>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6</a:t>
            </a:r>
          </a:p>
        </p:txBody>
      </p:sp>
      <p:sp>
        <p:nvSpPr>
          <p:cNvPr id="33" name="Text Placeholder 26">
            <a:extLst>
              <a:ext uri="{FF2B5EF4-FFF2-40B4-BE49-F238E27FC236}">
                <a16:creationId xmlns:a16="http://schemas.microsoft.com/office/drawing/2014/main" id="{E552F456-3DEE-2368-2A01-AF3397F657DE}"/>
              </a:ext>
            </a:extLst>
          </p:cNvPr>
          <p:cNvSpPr>
            <a:spLocks noGrp="1"/>
          </p:cNvSpPr>
          <p:nvPr>
            <p:ph type="body" sz="quarter" idx="18" hasCustomPrompt="1"/>
          </p:nvPr>
        </p:nvSpPr>
        <p:spPr>
          <a:xfrm>
            <a:off x="5209307" y="4480225"/>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7</a:t>
            </a:r>
          </a:p>
        </p:txBody>
      </p:sp>
      <p:sp>
        <p:nvSpPr>
          <p:cNvPr id="34" name="Text Placeholder 26">
            <a:extLst>
              <a:ext uri="{FF2B5EF4-FFF2-40B4-BE49-F238E27FC236}">
                <a16:creationId xmlns:a16="http://schemas.microsoft.com/office/drawing/2014/main" id="{2B2306AA-D842-F920-275B-FD548F2DEC16}"/>
              </a:ext>
            </a:extLst>
          </p:cNvPr>
          <p:cNvSpPr>
            <a:spLocks noGrp="1"/>
          </p:cNvSpPr>
          <p:nvPr>
            <p:ph type="body" sz="quarter" idx="19" hasCustomPrompt="1"/>
          </p:nvPr>
        </p:nvSpPr>
        <p:spPr>
          <a:xfrm>
            <a:off x="5209307" y="5143229"/>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8</a:t>
            </a:r>
          </a:p>
        </p:txBody>
      </p:sp>
      <p:sp>
        <p:nvSpPr>
          <p:cNvPr id="35" name="Text Placeholder 26">
            <a:extLst>
              <a:ext uri="{FF2B5EF4-FFF2-40B4-BE49-F238E27FC236}">
                <a16:creationId xmlns:a16="http://schemas.microsoft.com/office/drawing/2014/main" id="{AC8D817E-A58C-8707-D6A0-DCCEFB9E55A6}"/>
              </a:ext>
            </a:extLst>
          </p:cNvPr>
          <p:cNvSpPr>
            <a:spLocks noGrp="1"/>
          </p:cNvSpPr>
          <p:nvPr>
            <p:ph type="body" sz="quarter" idx="20" hasCustomPrompt="1"/>
          </p:nvPr>
        </p:nvSpPr>
        <p:spPr>
          <a:xfrm>
            <a:off x="5209307" y="5806231"/>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10</a:t>
            </a:r>
          </a:p>
        </p:txBody>
      </p:sp>
    </p:spTree>
    <p:extLst>
      <p:ext uri="{BB962C8B-B14F-4D97-AF65-F5344CB8AC3E}">
        <p14:creationId xmlns:p14="http://schemas.microsoft.com/office/powerpoint/2010/main" val="41761800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844554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84455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mtpy with logo">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B16C558-3024-5551-939E-1C78A3DA06A9}"/>
              </a:ext>
            </a:extLst>
          </p:cNvPr>
          <p:cNvPicPr>
            <a:picLocks noChangeAspect="1"/>
          </p:cNvPicPr>
          <p:nvPr userDrawn="1"/>
        </p:nvPicPr>
        <p:blipFill>
          <a:blip r:embed="rId2"/>
          <a:srcRect/>
          <a:stretch/>
        </p:blipFill>
        <p:spPr>
          <a:xfrm>
            <a:off x="10487346" y="203150"/>
            <a:ext cx="1453018" cy="595248"/>
          </a:xfrm>
          <a:prstGeom prst="rect">
            <a:avLst/>
          </a:prstGeom>
        </p:spPr>
      </p:pic>
    </p:spTree>
    <p:extLst>
      <p:ext uri="{BB962C8B-B14F-4D97-AF65-F5344CB8AC3E}">
        <p14:creationId xmlns:p14="http://schemas.microsoft.com/office/powerpoint/2010/main" val="73737452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Emtpy with logo">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B16C558-3024-5551-939E-1C78A3DA06A9}"/>
              </a:ext>
            </a:extLst>
          </p:cNvPr>
          <p:cNvPicPr>
            <a:picLocks noChangeAspect="1"/>
          </p:cNvPicPr>
          <p:nvPr userDrawn="1"/>
        </p:nvPicPr>
        <p:blipFill>
          <a:blip r:embed="rId2"/>
          <a:srcRect/>
          <a:stretch/>
        </p:blipFill>
        <p:spPr>
          <a:xfrm>
            <a:off x="10487346" y="203150"/>
            <a:ext cx="1453018" cy="595248"/>
          </a:xfrm>
          <a:prstGeom prst="rect">
            <a:avLst/>
          </a:prstGeom>
        </p:spPr>
      </p:pic>
    </p:spTree>
    <p:extLst>
      <p:ext uri="{BB962C8B-B14F-4D97-AF65-F5344CB8AC3E}">
        <p14:creationId xmlns:p14="http://schemas.microsoft.com/office/powerpoint/2010/main" val="7373745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ullscreen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23276AE-4F18-3ADD-D988-CC207B4C67F7}"/>
              </a:ext>
            </a:extLst>
          </p:cNvPr>
          <p:cNvSpPr>
            <a:spLocks noGrp="1"/>
          </p:cNvSpPr>
          <p:nvPr>
            <p:ph type="pic" sz="quarter" idx="10" hasCustomPrompt="1"/>
          </p:nvPr>
        </p:nvSpPr>
        <p:spPr>
          <a:xfrm>
            <a:off x="0" y="0"/>
            <a:ext cx="12192000" cy="6858000"/>
          </a:xfrm>
          <a:prstGeom prst="rect">
            <a:avLst/>
          </a:prstGeom>
        </p:spPr>
        <p:txBody>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a:p>
            <a:endParaRPr lang="en-IS"/>
          </a:p>
        </p:txBody>
      </p:sp>
    </p:spTree>
    <p:extLst>
      <p:ext uri="{BB962C8B-B14F-4D97-AF65-F5344CB8AC3E}">
        <p14:creationId xmlns:p14="http://schemas.microsoft.com/office/powerpoint/2010/main" val="354198072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Fullscreen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23276AE-4F18-3ADD-D988-CC207B4C67F7}"/>
              </a:ext>
            </a:extLst>
          </p:cNvPr>
          <p:cNvSpPr>
            <a:spLocks noGrp="1"/>
          </p:cNvSpPr>
          <p:nvPr>
            <p:ph type="pic" sz="quarter" idx="10" hasCustomPrompt="1"/>
          </p:nvPr>
        </p:nvSpPr>
        <p:spPr>
          <a:xfrm>
            <a:off x="0" y="0"/>
            <a:ext cx="12192000" cy="6858000"/>
          </a:xfrm>
          <a:prstGeom prst="rect">
            <a:avLst/>
          </a:prstGeom>
        </p:spPr>
        <p:txBody>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a:p>
            <a:endParaRPr lang="en-IS"/>
          </a:p>
        </p:txBody>
      </p:sp>
    </p:spTree>
    <p:extLst>
      <p:ext uri="{BB962C8B-B14F-4D97-AF65-F5344CB8AC3E}">
        <p14:creationId xmlns:p14="http://schemas.microsoft.com/office/powerpoint/2010/main" val="35419807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1">
    <p:spTree>
      <p:nvGrpSpPr>
        <p:cNvPr id="1" name=""/>
        <p:cNvGrpSpPr/>
        <p:nvPr/>
      </p:nvGrpSpPr>
      <p:grpSpPr>
        <a:xfrm>
          <a:off x="0" y="0"/>
          <a:ext cx="0" cy="0"/>
          <a:chOff x="0" y="0"/>
          <a:chExt cx="0" cy="0"/>
        </a:xfrm>
      </p:grpSpPr>
      <p:sp>
        <p:nvSpPr>
          <p:cNvPr id="3" name="Title Placeholder 12">
            <a:extLst>
              <a:ext uri="{FF2B5EF4-FFF2-40B4-BE49-F238E27FC236}">
                <a16:creationId xmlns:a16="http://schemas.microsoft.com/office/drawing/2014/main" id="{4DDED34D-8DEE-FD5B-E396-0B78DEF059A3}"/>
              </a:ext>
            </a:extLst>
          </p:cNvPr>
          <p:cNvSpPr>
            <a:spLocks noGrp="1"/>
          </p:cNvSpPr>
          <p:nvPr>
            <p:ph type="title" hasCustomPrompt="1"/>
          </p:nvPr>
        </p:nvSpPr>
        <p:spPr>
          <a:xfrm>
            <a:off x="340291" y="212186"/>
            <a:ext cx="9983029" cy="588637"/>
          </a:xfrm>
          <a:prstGeom prst="rect">
            <a:avLst/>
          </a:prstGeom>
        </p:spPr>
        <p:txBody>
          <a:bodyPr vert="horz" lIns="91440" tIns="45720" rIns="91440" bIns="45720" rtlCol="0" anchor="t" anchorCtr="0">
            <a:normAutofit/>
          </a:bodyPr>
          <a:lstStyle>
            <a:lvl1pPr>
              <a:defRPr b="0" i="0">
                <a:solidFill>
                  <a:srgbClr val="361D5C"/>
                </a:solidFill>
                <a:latin typeface="Aptos ExtraBold" panose="020B0004020202020204" pitchFamily="34" charset="0"/>
              </a:defRPr>
            </a:lvl1pPr>
          </a:lstStyle>
          <a:p>
            <a:r>
              <a:rPr lang="en-GB"/>
              <a:t>Insert slide title</a:t>
            </a:r>
            <a:endParaRPr lang="en-IS"/>
          </a:p>
        </p:txBody>
      </p:sp>
      <p:pic>
        <p:nvPicPr>
          <p:cNvPr id="5" name="Picture 4">
            <a:extLst>
              <a:ext uri="{FF2B5EF4-FFF2-40B4-BE49-F238E27FC236}">
                <a16:creationId xmlns:a16="http://schemas.microsoft.com/office/drawing/2014/main" id="{ADE579F2-1063-E60B-463A-FCF977A2FDF5}"/>
              </a:ext>
            </a:extLst>
          </p:cNvPr>
          <p:cNvPicPr>
            <a:picLocks noChangeAspect="1"/>
          </p:cNvPicPr>
          <p:nvPr userDrawn="1"/>
        </p:nvPicPr>
        <p:blipFill>
          <a:blip r:embed="rId2"/>
          <a:srcRect/>
          <a:stretch/>
        </p:blipFill>
        <p:spPr>
          <a:xfrm>
            <a:off x="10487345" y="203150"/>
            <a:ext cx="1480989" cy="606707"/>
          </a:xfrm>
          <a:prstGeom prst="rect">
            <a:avLst/>
          </a:prstGeom>
        </p:spPr>
      </p:pic>
      <p:grpSp>
        <p:nvGrpSpPr>
          <p:cNvPr id="6" name="Group 5">
            <a:extLst>
              <a:ext uri="{FF2B5EF4-FFF2-40B4-BE49-F238E27FC236}">
                <a16:creationId xmlns:a16="http://schemas.microsoft.com/office/drawing/2014/main" id="{641C3EF6-4EB6-0621-1F71-CD8A930DEB08}"/>
              </a:ext>
            </a:extLst>
          </p:cNvPr>
          <p:cNvGrpSpPr/>
          <p:nvPr userDrawn="1"/>
        </p:nvGrpSpPr>
        <p:grpSpPr>
          <a:xfrm>
            <a:off x="10223653" y="3709107"/>
            <a:ext cx="1968347" cy="3148894"/>
            <a:chOff x="10223653" y="3709107"/>
            <a:chExt cx="1968347" cy="3148894"/>
          </a:xfrm>
        </p:grpSpPr>
        <p:sp>
          <p:nvSpPr>
            <p:cNvPr id="7" name="Freeform 6">
              <a:extLst>
                <a:ext uri="{FF2B5EF4-FFF2-40B4-BE49-F238E27FC236}">
                  <a16:creationId xmlns:a16="http://schemas.microsoft.com/office/drawing/2014/main" id="{08594F84-DD18-116A-EBF6-7B4564D4F7FA}"/>
                </a:ext>
              </a:extLst>
            </p:cNvPr>
            <p:cNvSpPr/>
            <p:nvPr/>
          </p:nvSpPr>
          <p:spPr>
            <a:xfrm>
              <a:off x="10223653" y="6366827"/>
              <a:ext cx="1125139" cy="491173"/>
            </a:xfrm>
            <a:custGeom>
              <a:avLst/>
              <a:gdLst>
                <a:gd name="connsiteX0" fmla="*/ 562569 w 1125139"/>
                <a:gd name="connsiteY0" fmla="*/ 0 h 491173"/>
                <a:gd name="connsiteX1" fmla="*/ 1121653 w 1125139"/>
                <a:gd name="connsiteY1" fmla="*/ 456526 h 491173"/>
                <a:gd name="connsiteX2" fmla="*/ 1125139 w 1125139"/>
                <a:gd name="connsiteY2" fmla="*/ 491173 h 491173"/>
                <a:gd name="connsiteX3" fmla="*/ 0 w 1125139"/>
                <a:gd name="connsiteY3" fmla="*/ 491173 h 491173"/>
                <a:gd name="connsiteX4" fmla="*/ 3486 w 1125139"/>
                <a:gd name="connsiteY4" fmla="*/ 456526 h 491173"/>
                <a:gd name="connsiteX5" fmla="*/ 562569 w 1125139"/>
                <a:gd name="connsiteY5" fmla="*/ 0 h 4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5139" h="491173">
                  <a:moveTo>
                    <a:pt x="562569" y="0"/>
                  </a:moveTo>
                  <a:cubicBezTo>
                    <a:pt x="838349" y="0"/>
                    <a:pt x="1068439" y="195987"/>
                    <a:pt x="1121653" y="456526"/>
                  </a:cubicBezTo>
                  <a:lnTo>
                    <a:pt x="1125139" y="491173"/>
                  </a:lnTo>
                  <a:lnTo>
                    <a:pt x="0" y="491173"/>
                  </a:lnTo>
                  <a:lnTo>
                    <a:pt x="3486" y="456526"/>
                  </a:lnTo>
                  <a:cubicBezTo>
                    <a:pt x="56700" y="195987"/>
                    <a:pt x="286790" y="0"/>
                    <a:pt x="562569" y="0"/>
                  </a:cubicBezTo>
                  <a:close/>
                </a:path>
              </a:pathLst>
            </a:custGeom>
            <a:solidFill>
              <a:srgbClr val="351C5C"/>
            </a:solidFill>
            <a:ln w="0" cap="flat">
              <a:noFill/>
              <a:prstDash val="solid"/>
              <a:miter/>
            </a:ln>
          </p:spPr>
          <p:txBody>
            <a:bodyPr rtlCol="0" anchor="ctr"/>
            <a:lstStyle/>
            <a:p>
              <a:endParaRPr lang="en-IS"/>
            </a:p>
          </p:txBody>
        </p:sp>
        <p:sp>
          <p:nvSpPr>
            <p:cNvPr id="8" name="Freeform 7">
              <a:extLst>
                <a:ext uri="{FF2B5EF4-FFF2-40B4-BE49-F238E27FC236}">
                  <a16:creationId xmlns:a16="http://schemas.microsoft.com/office/drawing/2014/main" id="{A8C38A67-D69D-4C87-820E-BD5745EBDD25}"/>
                </a:ext>
              </a:extLst>
            </p:cNvPr>
            <p:cNvSpPr/>
            <p:nvPr/>
          </p:nvSpPr>
          <p:spPr>
            <a:xfrm>
              <a:off x="11283150" y="3709107"/>
              <a:ext cx="908850" cy="2882384"/>
            </a:xfrm>
            <a:custGeom>
              <a:avLst/>
              <a:gdLst>
                <a:gd name="connsiteX0" fmla="*/ 908850 w 908850"/>
                <a:gd name="connsiteY0" fmla="*/ 0 h 2882384"/>
                <a:gd name="connsiteX1" fmla="*/ 908850 w 908850"/>
                <a:gd name="connsiteY1" fmla="*/ 2005800 h 2882384"/>
                <a:gd name="connsiteX2" fmla="*/ 843657 w 908850"/>
                <a:gd name="connsiteY2" fmla="*/ 2076911 h 2882384"/>
                <a:gd name="connsiteX3" fmla="*/ 536616 w 908850"/>
                <a:gd name="connsiteY3" fmla="*/ 2882384 h 2882384"/>
                <a:gd name="connsiteX4" fmla="*/ 337158 w 908850"/>
                <a:gd name="connsiteY4" fmla="*/ 2318567 h 2882384"/>
                <a:gd name="connsiteX5" fmla="*/ 358961 w 908850"/>
                <a:gd name="connsiteY5" fmla="*/ 346511 h 2882384"/>
                <a:gd name="connsiteX6" fmla="*/ 692849 w 908850"/>
                <a:gd name="connsiteY6" fmla="*/ 94035 h 2882384"/>
                <a:gd name="connsiteX7" fmla="*/ 799464 w 908850"/>
                <a:gd name="connsiteY7" fmla="*/ 41878 h 288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8850" h="2882384">
                  <a:moveTo>
                    <a:pt x="908850" y="0"/>
                  </a:moveTo>
                  <a:lnTo>
                    <a:pt x="908850" y="2005800"/>
                  </a:lnTo>
                  <a:lnTo>
                    <a:pt x="843657" y="2076911"/>
                  </a:lnTo>
                  <a:cubicBezTo>
                    <a:pt x="628281" y="2333746"/>
                    <a:pt x="535064" y="2608405"/>
                    <a:pt x="536616" y="2882384"/>
                  </a:cubicBezTo>
                  <a:cubicBezTo>
                    <a:pt x="525905" y="2744081"/>
                    <a:pt x="450673" y="2564376"/>
                    <a:pt x="337158" y="2318567"/>
                  </a:cubicBezTo>
                  <a:cubicBezTo>
                    <a:pt x="65953" y="1708777"/>
                    <a:pt x="-271928" y="978590"/>
                    <a:pt x="358961" y="346511"/>
                  </a:cubicBezTo>
                  <a:cubicBezTo>
                    <a:pt x="462271" y="243006"/>
                    <a:pt x="574454" y="158297"/>
                    <a:pt x="692849" y="94035"/>
                  </a:cubicBezTo>
                  <a:cubicBezTo>
                    <a:pt x="727768" y="74997"/>
                    <a:pt x="763327" y="57604"/>
                    <a:pt x="799464" y="41878"/>
                  </a:cubicBezTo>
                  <a:close/>
                </a:path>
              </a:pathLst>
            </a:custGeom>
            <a:solidFill>
              <a:srgbClr val="351C5C"/>
            </a:solidFill>
            <a:ln w="0" cap="flat">
              <a:noFill/>
              <a:prstDash val="solid"/>
              <a:miter/>
            </a:ln>
          </p:spPr>
          <p:txBody>
            <a:bodyPr rtlCol="0" anchor="ctr"/>
            <a:lstStyle/>
            <a:p>
              <a:endParaRPr lang="en-IS"/>
            </a:p>
          </p:txBody>
        </p:sp>
        <p:sp>
          <p:nvSpPr>
            <p:cNvPr id="10" name="Freeform 9">
              <a:extLst>
                <a:ext uri="{FF2B5EF4-FFF2-40B4-BE49-F238E27FC236}">
                  <a16:creationId xmlns:a16="http://schemas.microsoft.com/office/drawing/2014/main" id="{C05A447B-E050-1210-7BA4-E131DA569322}"/>
                </a:ext>
              </a:extLst>
            </p:cNvPr>
            <p:cNvSpPr/>
            <p:nvPr/>
          </p:nvSpPr>
          <p:spPr>
            <a:xfrm>
              <a:off x="11819684" y="5714767"/>
              <a:ext cx="372316" cy="1143234"/>
            </a:xfrm>
            <a:custGeom>
              <a:avLst/>
              <a:gdLst>
                <a:gd name="connsiteX0" fmla="*/ 372316 w 372316"/>
                <a:gd name="connsiteY0" fmla="*/ 0 h 1143234"/>
                <a:gd name="connsiteX1" fmla="*/ 372316 w 372316"/>
                <a:gd name="connsiteY1" fmla="*/ 1143234 h 1143234"/>
                <a:gd name="connsiteX2" fmla="*/ 32474 w 372316"/>
                <a:gd name="connsiteY2" fmla="*/ 1143234 h 1143234"/>
                <a:gd name="connsiteX3" fmla="*/ 23170 w 372316"/>
                <a:gd name="connsiteY3" fmla="*/ 1108671 h 1143234"/>
                <a:gd name="connsiteX4" fmla="*/ 906 w 372316"/>
                <a:gd name="connsiteY4" fmla="*/ 918634 h 1143234"/>
                <a:gd name="connsiteX5" fmla="*/ 906 w 372316"/>
                <a:gd name="connsiteY5" fmla="*/ 916856 h 1143234"/>
                <a:gd name="connsiteX6" fmla="*/ 19 w 372316"/>
                <a:gd name="connsiteY6" fmla="*/ 879391 h 1143234"/>
                <a:gd name="connsiteX7" fmla="*/ 19 w 372316"/>
                <a:gd name="connsiteY7" fmla="*/ 876724 h 1143234"/>
                <a:gd name="connsiteX8" fmla="*/ 19 w 372316"/>
                <a:gd name="connsiteY8" fmla="*/ 876661 h 1143234"/>
                <a:gd name="connsiteX9" fmla="*/ 307040 w 372316"/>
                <a:gd name="connsiteY9" fmla="*/ 71188 h 1143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2316" h="1143234">
                  <a:moveTo>
                    <a:pt x="372316" y="0"/>
                  </a:moveTo>
                  <a:lnTo>
                    <a:pt x="372316" y="1143234"/>
                  </a:lnTo>
                  <a:lnTo>
                    <a:pt x="32474" y="1143234"/>
                  </a:lnTo>
                  <a:lnTo>
                    <a:pt x="23170" y="1108671"/>
                  </a:lnTo>
                  <a:cubicBezTo>
                    <a:pt x="10908" y="1045622"/>
                    <a:pt x="3362" y="982198"/>
                    <a:pt x="906" y="918634"/>
                  </a:cubicBezTo>
                  <a:cubicBezTo>
                    <a:pt x="463" y="918190"/>
                    <a:pt x="906" y="917745"/>
                    <a:pt x="906" y="916856"/>
                  </a:cubicBezTo>
                  <a:cubicBezTo>
                    <a:pt x="19" y="904347"/>
                    <a:pt x="19" y="891901"/>
                    <a:pt x="19" y="879391"/>
                  </a:cubicBezTo>
                  <a:lnTo>
                    <a:pt x="19" y="876724"/>
                  </a:lnTo>
                  <a:lnTo>
                    <a:pt x="19" y="876661"/>
                  </a:lnTo>
                  <a:cubicBezTo>
                    <a:pt x="-1534" y="602682"/>
                    <a:pt x="91635" y="328023"/>
                    <a:pt x="307040" y="71188"/>
                  </a:cubicBezTo>
                  <a:close/>
                </a:path>
              </a:pathLst>
            </a:custGeom>
            <a:solidFill>
              <a:srgbClr val="00BCB5"/>
            </a:solidFill>
            <a:ln w="0" cap="flat">
              <a:noFill/>
              <a:prstDash val="solid"/>
              <a:miter/>
            </a:ln>
          </p:spPr>
          <p:txBody>
            <a:bodyPr rtlCol="0" anchor="ctr"/>
            <a:lstStyle/>
            <a:p>
              <a:endParaRPr lang="en-IS"/>
            </a:p>
          </p:txBody>
        </p:sp>
      </p:grpSp>
      <p:sp>
        <p:nvSpPr>
          <p:cNvPr id="11" name="Text Placeholder 41">
            <a:extLst>
              <a:ext uri="{FF2B5EF4-FFF2-40B4-BE49-F238E27FC236}">
                <a16:creationId xmlns:a16="http://schemas.microsoft.com/office/drawing/2014/main" id="{E61E3D16-3E1A-3939-A205-B63D6E1310E9}"/>
              </a:ext>
            </a:extLst>
          </p:cNvPr>
          <p:cNvSpPr>
            <a:spLocks noGrp="1"/>
          </p:cNvSpPr>
          <p:nvPr>
            <p:ph type="body" sz="quarter" idx="11"/>
          </p:nvPr>
        </p:nvSpPr>
        <p:spPr>
          <a:xfrm>
            <a:off x="340291" y="962526"/>
            <a:ext cx="10680134"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511394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ext 1">
    <p:spTree>
      <p:nvGrpSpPr>
        <p:cNvPr id="1" name=""/>
        <p:cNvGrpSpPr/>
        <p:nvPr/>
      </p:nvGrpSpPr>
      <p:grpSpPr>
        <a:xfrm>
          <a:off x="0" y="0"/>
          <a:ext cx="0" cy="0"/>
          <a:chOff x="0" y="0"/>
          <a:chExt cx="0" cy="0"/>
        </a:xfrm>
      </p:grpSpPr>
      <p:sp>
        <p:nvSpPr>
          <p:cNvPr id="3" name="Title Placeholder 12">
            <a:extLst>
              <a:ext uri="{FF2B5EF4-FFF2-40B4-BE49-F238E27FC236}">
                <a16:creationId xmlns:a16="http://schemas.microsoft.com/office/drawing/2014/main" id="{4DDED34D-8DEE-FD5B-E396-0B78DEF059A3}"/>
              </a:ext>
            </a:extLst>
          </p:cNvPr>
          <p:cNvSpPr>
            <a:spLocks noGrp="1"/>
          </p:cNvSpPr>
          <p:nvPr>
            <p:ph type="title" hasCustomPrompt="1"/>
          </p:nvPr>
        </p:nvSpPr>
        <p:spPr>
          <a:xfrm>
            <a:off x="340291" y="212186"/>
            <a:ext cx="9983029" cy="588637"/>
          </a:xfrm>
          <a:prstGeom prst="rect">
            <a:avLst/>
          </a:prstGeom>
        </p:spPr>
        <p:txBody>
          <a:bodyPr vert="horz" lIns="91440" tIns="45720" rIns="91440" bIns="45720" rtlCol="0" anchor="t" anchorCtr="0">
            <a:normAutofit/>
          </a:bodyPr>
          <a:lstStyle>
            <a:lvl1pPr>
              <a:defRPr b="0" i="0">
                <a:solidFill>
                  <a:srgbClr val="361D5C"/>
                </a:solidFill>
                <a:latin typeface="Aptos ExtraBold" panose="020B0004020202020204" pitchFamily="34" charset="0"/>
              </a:defRPr>
            </a:lvl1pPr>
          </a:lstStyle>
          <a:p>
            <a:r>
              <a:rPr lang="en-GB"/>
              <a:t>Insert slide title</a:t>
            </a:r>
            <a:endParaRPr lang="en-IS"/>
          </a:p>
        </p:txBody>
      </p:sp>
      <p:pic>
        <p:nvPicPr>
          <p:cNvPr id="5" name="Picture 4">
            <a:extLst>
              <a:ext uri="{FF2B5EF4-FFF2-40B4-BE49-F238E27FC236}">
                <a16:creationId xmlns:a16="http://schemas.microsoft.com/office/drawing/2014/main" id="{ADE579F2-1063-E60B-463A-FCF977A2FDF5}"/>
              </a:ext>
            </a:extLst>
          </p:cNvPr>
          <p:cNvPicPr>
            <a:picLocks noChangeAspect="1"/>
          </p:cNvPicPr>
          <p:nvPr userDrawn="1"/>
        </p:nvPicPr>
        <p:blipFill>
          <a:blip r:embed="rId2"/>
          <a:srcRect/>
          <a:stretch/>
        </p:blipFill>
        <p:spPr>
          <a:xfrm>
            <a:off x="10487345" y="203150"/>
            <a:ext cx="1480989" cy="606707"/>
          </a:xfrm>
          <a:prstGeom prst="rect">
            <a:avLst/>
          </a:prstGeom>
        </p:spPr>
      </p:pic>
      <p:grpSp>
        <p:nvGrpSpPr>
          <p:cNvPr id="6" name="Group 5">
            <a:extLst>
              <a:ext uri="{FF2B5EF4-FFF2-40B4-BE49-F238E27FC236}">
                <a16:creationId xmlns:a16="http://schemas.microsoft.com/office/drawing/2014/main" id="{641C3EF6-4EB6-0621-1F71-CD8A930DEB08}"/>
              </a:ext>
            </a:extLst>
          </p:cNvPr>
          <p:cNvGrpSpPr/>
          <p:nvPr userDrawn="1"/>
        </p:nvGrpSpPr>
        <p:grpSpPr>
          <a:xfrm>
            <a:off x="10223653" y="3709107"/>
            <a:ext cx="1968347" cy="3148894"/>
            <a:chOff x="10223653" y="3709107"/>
            <a:chExt cx="1968347" cy="3148894"/>
          </a:xfrm>
        </p:grpSpPr>
        <p:sp>
          <p:nvSpPr>
            <p:cNvPr id="7" name="Freeform 6">
              <a:extLst>
                <a:ext uri="{FF2B5EF4-FFF2-40B4-BE49-F238E27FC236}">
                  <a16:creationId xmlns:a16="http://schemas.microsoft.com/office/drawing/2014/main" id="{08594F84-DD18-116A-EBF6-7B4564D4F7FA}"/>
                </a:ext>
              </a:extLst>
            </p:cNvPr>
            <p:cNvSpPr/>
            <p:nvPr/>
          </p:nvSpPr>
          <p:spPr>
            <a:xfrm>
              <a:off x="10223653" y="6366827"/>
              <a:ext cx="1125139" cy="491173"/>
            </a:xfrm>
            <a:custGeom>
              <a:avLst/>
              <a:gdLst>
                <a:gd name="connsiteX0" fmla="*/ 562569 w 1125139"/>
                <a:gd name="connsiteY0" fmla="*/ 0 h 491173"/>
                <a:gd name="connsiteX1" fmla="*/ 1121653 w 1125139"/>
                <a:gd name="connsiteY1" fmla="*/ 456526 h 491173"/>
                <a:gd name="connsiteX2" fmla="*/ 1125139 w 1125139"/>
                <a:gd name="connsiteY2" fmla="*/ 491173 h 491173"/>
                <a:gd name="connsiteX3" fmla="*/ 0 w 1125139"/>
                <a:gd name="connsiteY3" fmla="*/ 491173 h 491173"/>
                <a:gd name="connsiteX4" fmla="*/ 3486 w 1125139"/>
                <a:gd name="connsiteY4" fmla="*/ 456526 h 491173"/>
                <a:gd name="connsiteX5" fmla="*/ 562569 w 1125139"/>
                <a:gd name="connsiteY5" fmla="*/ 0 h 4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5139" h="491173">
                  <a:moveTo>
                    <a:pt x="562569" y="0"/>
                  </a:moveTo>
                  <a:cubicBezTo>
                    <a:pt x="838349" y="0"/>
                    <a:pt x="1068439" y="195987"/>
                    <a:pt x="1121653" y="456526"/>
                  </a:cubicBezTo>
                  <a:lnTo>
                    <a:pt x="1125139" y="491173"/>
                  </a:lnTo>
                  <a:lnTo>
                    <a:pt x="0" y="491173"/>
                  </a:lnTo>
                  <a:lnTo>
                    <a:pt x="3486" y="456526"/>
                  </a:lnTo>
                  <a:cubicBezTo>
                    <a:pt x="56700" y="195987"/>
                    <a:pt x="286790" y="0"/>
                    <a:pt x="562569" y="0"/>
                  </a:cubicBezTo>
                  <a:close/>
                </a:path>
              </a:pathLst>
            </a:custGeom>
            <a:solidFill>
              <a:srgbClr val="351C5C"/>
            </a:solidFill>
            <a:ln w="0" cap="flat">
              <a:noFill/>
              <a:prstDash val="solid"/>
              <a:miter/>
            </a:ln>
          </p:spPr>
          <p:txBody>
            <a:bodyPr rtlCol="0" anchor="ctr"/>
            <a:lstStyle/>
            <a:p>
              <a:endParaRPr lang="en-IS"/>
            </a:p>
          </p:txBody>
        </p:sp>
        <p:sp>
          <p:nvSpPr>
            <p:cNvPr id="8" name="Freeform 7">
              <a:extLst>
                <a:ext uri="{FF2B5EF4-FFF2-40B4-BE49-F238E27FC236}">
                  <a16:creationId xmlns:a16="http://schemas.microsoft.com/office/drawing/2014/main" id="{A8C38A67-D69D-4C87-820E-BD5745EBDD25}"/>
                </a:ext>
              </a:extLst>
            </p:cNvPr>
            <p:cNvSpPr/>
            <p:nvPr/>
          </p:nvSpPr>
          <p:spPr>
            <a:xfrm>
              <a:off x="11283150" y="3709107"/>
              <a:ext cx="908850" cy="2882384"/>
            </a:xfrm>
            <a:custGeom>
              <a:avLst/>
              <a:gdLst>
                <a:gd name="connsiteX0" fmla="*/ 908850 w 908850"/>
                <a:gd name="connsiteY0" fmla="*/ 0 h 2882384"/>
                <a:gd name="connsiteX1" fmla="*/ 908850 w 908850"/>
                <a:gd name="connsiteY1" fmla="*/ 2005800 h 2882384"/>
                <a:gd name="connsiteX2" fmla="*/ 843657 w 908850"/>
                <a:gd name="connsiteY2" fmla="*/ 2076911 h 2882384"/>
                <a:gd name="connsiteX3" fmla="*/ 536616 w 908850"/>
                <a:gd name="connsiteY3" fmla="*/ 2882384 h 2882384"/>
                <a:gd name="connsiteX4" fmla="*/ 337158 w 908850"/>
                <a:gd name="connsiteY4" fmla="*/ 2318567 h 2882384"/>
                <a:gd name="connsiteX5" fmla="*/ 358961 w 908850"/>
                <a:gd name="connsiteY5" fmla="*/ 346511 h 2882384"/>
                <a:gd name="connsiteX6" fmla="*/ 692849 w 908850"/>
                <a:gd name="connsiteY6" fmla="*/ 94035 h 2882384"/>
                <a:gd name="connsiteX7" fmla="*/ 799464 w 908850"/>
                <a:gd name="connsiteY7" fmla="*/ 41878 h 288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8850" h="2882384">
                  <a:moveTo>
                    <a:pt x="908850" y="0"/>
                  </a:moveTo>
                  <a:lnTo>
                    <a:pt x="908850" y="2005800"/>
                  </a:lnTo>
                  <a:lnTo>
                    <a:pt x="843657" y="2076911"/>
                  </a:lnTo>
                  <a:cubicBezTo>
                    <a:pt x="628281" y="2333746"/>
                    <a:pt x="535064" y="2608405"/>
                    <a:pt x="536616" y="2882384"/>
                  </a:cubicBezTo>
                  <a:cubicBezTo>
                    <a:pt x="525905" y="2744081"/>
                    <a:pt x="450673" y="2564376"/>
                    <a:pt x="337158" y="2318567"/>
                  </a:cubicBezTo>
                  <a:cubicBezTo>
                    <a:pt x="65953" y="1708777"/>
                    <a:pt x="-271928" y="978590"/>
                    <a:pt x="358961" y="346511"/>
                  </a:cubicBezTo>
                  <a:cubicBezTo>
                    <a:pt x="462271" y="243006"/>
                    <a:pt x="574454" y="158297"/>
                    <a:pt x="692849" y="94035"/>
                  </a:cubicBezTo>
                  <a:cubicBezTo>
                    <a:pt x="727768" y="74997"/>
                    <a:pt x="763327" y="57604"/>
                    <a:pt x="799464" y="41878"/>
                  </a:cubicBezTo>
                  <a:close/>
                </a:path>
              </a:pathLst>
            </a:custGeom>
            <a:solidFill>
              <a:srgbClr val="351C5C"/>
            </a:solidFill>
            <a:ln w="0" cap="flat">
              <a:noFill/>
              <a:prstDash val="solid"/>
              <a:miter/>
            </a:ln>
          </p:spPr>
          <p:txBody>
            <a:bodyPr rtlCol="0" anchor="ctr"/>
            <a:lstStyle/>
            <a:p>
              <a:endParaRPr lang="en-IS"/>
            </a:p>
          </p:txBody>
        </p:sp>
        <p:sp>
          <p:nvSpPr>
            <p:cNvPr id="10" name="Freeform 9">
              <a:extLst>
                <a:ext uri="{FF2B5EF4-FFF2-40B4-BE49-F238E27FC236}">
                  <a16:creationId xmlns:a16="http://schemas.microsoft.com/office/drawing/2014/main" id="{C05A447B-E050-1210-7BA4-E131DA569322}"/>
                </a:ext>
              </a:extLst>
            </p:cNvPr>
            <p:cNvSpPr/>
            <p:nvPr/>
          </p:nvSpPr>
          <p:spPr>
            <a:xfrm>
              <a:off x="11819684" y="5714767"/>
              <a:ext cx="372316" cy="1143234"/>
            </a:xfrm>
            <a:custGeom>
              <a:avLst/>
              <a:gdLst>
                <a:gd name="connsiteX0" fmla="*/ 372316 w 372316"/>
                <a:gd name="connsiteY0" fmla="*/ 0 h 1143234"/>
                <a:gd name="connsiteX1" fmla="*/ 372316 w 372316"/>
                <a:gd name="connsiteY1" fmla="*/ 1143234 h 1143234"/>
                <a:gd name="connsiteX2" fmla="*/ 32474 w 372316"/>
                <a:gd name="connsiteY2" fmla="*/ 1143234 h 1143234"/>
                <a:gd name="connsiteX3" fmla="*/ 23170 w 372316"/>
                <a:gd name="connsiteY3" fmla="*/ 1108671 h 1143234"/>
                <a:gd name="connsiteX4" fmla="*/ 906 w 372316"/>
                <a:gd name="connsiteY4" fmla="*/ 918634 h 1143234"/>
                <a:gd name="connsiteX5" fmla="*/ 906 w 372316"/>
                <a:gd name="connsiteY5" fmla="*/ 916856 h 1143234"/>
                <a:gd name="connsiteX6" fmla="*/ 19 w 372316"/>
                <a:gd name="connsiteY6" fmla="*/ 879391 h 1143234"/>
                <a:gd name="connsiteX7" fmla="*/ 19 w 372316"/>
                <a:gd name="connsiteY7" fmla="*/ 876724 h 1143234"/>
                <a:gd name="connsiteX8" fmla="*/ 19 w 372316"/>
                <a:gd name="connsiteY8" fmla="*/ 876661 h 1143234"/>
                <a:gd name="connsiteX9" fmla="*/ 307040 w 372316"/>
                <a:gd name="connsiteY9" fmla="*/ 71188 h 1143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2316" h="1143234">
                  <a:moveTo>
                    <a:pt x="372316" y="0"/>
                  </a:moveTo>
                  <a:lnTo>
                    <a:pt x="372316" y="1143234"/>
                  </a:lnTo>
                  <a:lnTo>
                    <a:pt x="32474" y="1143234"/>
                  </a:lnTo>
                  <a:lnTo>
                    <a:pt x="23170" y="1108671"/>
                  </a:lnTo>
                  <a:cubicBezTo>
                    <a:pt x="10908" y="1045622"/>
                    <a:pt x="3362" y="982198"/>
                    <a:pt x="906" y="918634"/>
                  </a:cubicBezTo>
                  <a:cubicBezTo>
                    <a:pt x="463" y="918190"/>
                    <a:pt x="906" y="917745"/>
                    <a:pt x="906" y="916856"/>
                  </a:cubicBezTo>
                  <a:cubicBezTo>
                    <a:pt x="19" y="904347"/>
                    <a:pt x="19" y="891901"/>
                    <a:pt x="19" y="879391"/>
                  </a:cubicBezTo>
                  <a:lnTo>
                    <a:pt x="19" y="876724"/>
                  </a:lnTo>
                  <a:lnTo>
                    <a:pt x="19" y="876661"/>
                  </a:lnTo>
                  <a:cubicBezTo>
                    <a:pt x="-1534" y="602682"/>
                    <a:pt x="91635" y="328023"/>
                    <a:pt x="307040" y="71188"/>
                  </a:cubicBezTo>
                  <a:close/>
                </a:path>
              </a:pathLst>
            </a:custGeom>
            <a:solidFill>
              <a:srgbClr val="00BCB5"/>
            </a:solidFill>
            <a:ln w="0" cap="flat">
              <a:noFill/>
              <a:prstDash val="solid"/>
              <a:miter/>
            </a:ln>
          </p:spPr>
          <p:txBody>
            <a:bodyPr rtlCol="0" anchor="ctr"/>
            <a:lstStyle/>
            <a:p>
              <a:endParaRPr lang="en-IS"/>
            </a:p>
          </p:txBody>
        </p:sp>
      </p:grpSp>
      <p:sp>
        <p:nvSpPr>
          <p:cNvPr id="11" name="Text Placeholder 41">
            <a:extLst>
              <a:ext uri="{FF2B5EF4-FFF2-40B4-BE49-F238E27FC236}">
                <a16:creationId xmlns:a16="http://schemas.microsoft.com/office/drawing/2014/main" id="{E61E3D16-3E1A-3939-A205-B63D6E1310E9}"/>
              </a:ext>
            </a:extLst>
          </p:cNvPr>
          <p:cNvSpPr>
            <a:spLocks noGrp="1"/>
          </p:cNvSpPr>
          <p:nvPr>
            <p:ph type="body" sz="quarter" idx="11"/>
          </p:nvPr>
        </p:nvSpPr>
        <p:spPr>
          <a:xfrm>
            <a:off x="340291" y="962526"/>
            <a:ext cx="10680134"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51139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2">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632CA56E-BCE7-AE05-394E-05960998A24F}"/>
              </a:ext>
            </a:extLst>
          </p:cNvPr>
          <p:cNvSpPr/>
          <p:nvPr userDrawn="1"/>
        </p:nvSpPr>
        <p:spPr>
          <a:xfrm>
            <a:off x="11023366" y="6080647"/>
            <a:ext cx="1168634" cy="777352"/>
          </a:xfrm>
          <a:custGeom>
            <a:avLst/>
            <a:gdLst>
              <a:gd name="connsiteX0" fmla="*/ 1168634 w 1168634"/>
              <a:gd name="connsiteY0" fmla="*/ 0 h 777352"/>
              <a:gd name="connsiteX1" fmla="*/ 1168634 w 1168634"/>
              <a:gd name="connsiteY1" fmla="*/ 777352 h 777352"/>
              <a:gd name="connsiteX2" fmla="*/ 0 w 1168634"/>
              <a:gd name="connsiteY2" fmla="*/ 777352 h 777352"/>
              <a:gd name="connsiteX3" fmla="*/ 433726 w 1168634"/>
              <a:gd name="connsiteY3" fmla="*/ 343517 h 777352"/>
              <a:gd name="connsiteX4" fmla="*/ 1160851 w 1168634"/>
              <a:gd name="connsiteY4" fmla="*/ 374 h 7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634" h="777352">
                <a:moveTo>
                  <a:pt x="1168634" y="0"/>
                </a:moveTo>
                <a:lnTo>
                  <a:pt x="1168634" y="777352"/>
                </a:lnTo>
                <a:lnTo>
                  <a:pt x="0" y="777352"/>
                </a:lnTo>
                <a:lnTo>
                  <a:pt x="433726" y="343517"/>
                </a:lnTo>
                <a:cubicBezTo>
                  <a:pt x="637009" y="140184"/>
                  <a:pt x="895481" y="25845"/>
                  <a:pt x="1160851" y="374"/>
                </a:cubicBezTo>
                <a:close/>
              </a:path>
            </a:pathLst>
          </a:custGeom>
          <a:solidFill>
            <a:srgbClr val="EFBC6E"/>
          </a:solidFill>
          <a:ln w="0" cap="flat">
            <a:noFill/>
            <a:prstDash val="solid"/>
            <a:miter/>
          </a:ln>
        </p:spPr>
        <p:txBody>
          <a:bodyPr rtlCol="0" anchor="ctr"/>
          <a:lstStyle/>
          <a:p>
            <a:endParaRPr lang="en-IS"/>
          </a:p>
        </p:txBody>
      </p:sp>
      <p:sp>
        <p:nvSpPr>
          <p:cNvPr id="40" name="Freeform 39">
            <a:extLst>
              <a:ext uri="{FF2B5EF4-FFF2-40B4-BE49-F238E27FC236}">
                <a16:creationId xmlns:a16="http://schemas.microsoft.com/office/drawing/2014/main" id="{F57A464F-D78D-E65D-9AEC-9D6A574E9ED2}"/>
              </a:ext>
            </a:extLst>
          </p:cNvPr>
          <p:cNvSpPr/>
          <p:nvPr userDrawn="1"/>
        </p:nvSpPr>
        <p:spPr>
          <a:xfrm>
            <a:off x="8688223" y="5993583"/>
            <a:ext cx="2686611" cy="864416"/>
          </a:xfrm>
          <a:custGeom>
            <a:avLst/>
            <a:gdLst>
              <a:gd name="connsiteX0" fmla="*/ 1397388 w 2686611"/>
              <a:gd name="connsiteY0" fmla="*/ 4 h 864416"/>
              <a:gd name="connsiteX1" fmla="*/ 2686611 w 2686611"/>
              <a:gd name="connsiteY1" fmla="*/ 513052 h 864416"/>
              <a:gd name="connsiteX2" fmla="*/ 2335335 w 2686611"/>
              <a:gd name="connsiteY2" fmla="*/ 864416 h 864416"/>
              <a:gd name="connsiteX3" fmla="*/ 0 w 2686611"/>
              <a:gd name="connsiteY3" fmla="*/ 864416 h 864416"/>
              <a:gd name="connsiteX4" fmla="*/ 18749 w 2686611"/>
              <a:gd name="connsiteY4" fmla="*/ 822676 h 864416"/>
              <a:gd name="connsiteX5" fmla="*/ 283120 w 2686611"/>
              <a:gd name="connsiteY5" fmla="*/ 473291 h 864416"/>
              <a:gd name="connsiteX6" fmla="*/ 283120 w 2686611"/>
              <a:gd name="connsiteY6" fmla="*/ 473386 h 864416"/>
              <a:gd name="connsiteX7" fmla="*/ 1397388 w 2686611"/>
              <a:gd name="connsiteY7" fmla="*/ 4 h 864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6611" h="864416">
                <a:moveTo>
                  <a:pt x="1397388" y="4"/>
                </a:moveTo>
                <a:cubicBezTo>
                  <a:pt x="1813736" y="896"/>
                  <a:pt x="2259243" y="166193"/>
                  <a:pt x="2686611" y="513052"/>
                </a:cubicBezTo>
                <a:lnTo>
                  <a:pt x="2335335" y="864416"/>
                </a:lnTo>
                <a:lnTo>
                  <a:pt x="0" y="864416"/>
                </a:lnTo>
                <a:lnTo>
                  <a:pt x="18749" y="822676"/>
                </a:lnTo>
                <a:cubicBezTo>
                  <a:pt x="83422" y="703366"/>
                  <a:pt x="170073" y="586367"/>
                  <a:pt x="283120" y="473291"/>
                </a:cubicBezTo>
                <a:lnTo>
                  <a:pt x="283120" y="473386"/>
                </a:lnTo>
                <a:cubicBezTo>
                  <a:pt x="593851" y="162625"/>
                  <a:pt x="981039" y="-888"/>
                  <a:pt x="1397388" y="4"/>
                </a:cubicBezTo>
                <a:close/>
              </a:path>
            </a:pathLst>
          </a:custGeom>
          <a:solidFill>
            <a:srgbClr val="351C5C"/>
          </a:solidFill>
          <a:ln w="0" cap="flat">
            <a:noFill/>
            <a:prstDash val="solid"/>
            <a:miter/>
          </a:ln>
        </p:spPr>
        <p:txBody>
          <a:bodyPr rtlCol="0" anchor="ctr"/>
          <a:lstStyle/>
          <a:p>
            <a:endParaRPr lang="en-IS"/>
          </a:p>
        </p:txBody>
      </p:sp>
      <p:pic>
        <p:nvPicPr>
          <p:cNvPr id="41" name="Picture 40" descr="A black background with white text&#10;&#10;Description automatically generated">
            <a:extLst>
              <a:ext uri="{FF2B5EF4-FFF2-40B4-BE49-F238E27FC236}">
                <a16:creationId xmlns:a16="http://schemas.microsoft.com/office/drawing/2014/main" id="{D023292C-FC89-68BC-A0FC-14CF2FF7D8E9}"/>
              </a:ext>
            </a:extLst>
          </p:cNvPr>
          <p:cNvPicPr>
            <a:picLocks noChangeAspect="1"/>
          </p:cNvPicPr>
          <p:nvPr userDrawn="1"/>
        </p:nvPicPr>
        <p:blipFill>
          <a:blip r:embed="rId2"/>
          <a:stretch>
            <a:fillRect/>
          </a:stretch>
        </p:blipFill>
        <p:spPr>
          <a:xfrm>
            <a:off x="9331825" y="6165969"/>
            <a:ext cx="1480989" cy="606708"/>
          </a:xfrm>
          <a:prstGeom prst="rect">
            <a:avLst/>
          </a:prstGeom>
        </p:spPr>
      </p:pic>
      <p:sp>
        <p:nvSpPr>
          <p:cNvPr id="3" name="Title Placeholder 12">
            <a:extLst>
              <a:ext uri="{FF2B5EF4-FFF2-40B4-BE49-F238E27FC236}">
                <a16:creationId xmlns:a16="http://schemas.microsoft.com/office/drawing/2014/main" id="{9A4B56D3-D4AF-29EA-5DD2-9D8E7F6433AD}"/>
              </a:ext>
            </a:extLst>
          </p:cNvPr>
          <p:cNvSpPr>
            <a:spLocks noGrp="1"/>
          </p:cNvSpPr>
          <p:nvPr>
            <p:ph type="title" hasCustomPrompt="1"/>
          </p:nvPr>
        </p:nvSpPr>
        <p:spPr>
          <a:xfrm>
            <a:off x="340291" y="212186"/>
            <a:ext cx="11484279" cy="588637"/>
          </a:xfrm>
          <a:prstGeom prst="rect">
            <a:avLst/>
          </a:prstGeom>
        </p:spPr>
        <p:txBody>
          <a:bodyPr vert="horz" lIns="91440" tIns="45720" rIns="91440" bIns="45720" rtlCol="0" anchor="t" anchorCtr="0">
            <a:normAutofit/>
          </a:bodyPr>
          <a:lstStyle>
            <a:lvl1pPr>
              <a:defRPr b="0" i="0">
                <a:solidFill>
                  <a:srgbClr val="361D5C"/>
                </a:solidFill>
                <a:latin typeface="Aptos ExtraBold" panose="020B0004020202020204" pitchFamily="34" charset="0"/>
              </a:defRPr>
            </a:lvl1pPr>
          </a:lstStyle>
          <a:p>
            <a:r>
              <a:rPr lang="en-GB"/>
              <a:t>Insert slide title</a:t>
            </a:r>
            <a:endParaRPr lang="en-IS"/>
          </a:p>
        </p:txBody>
      </p:sp>
      <p:sp>
        <p:nvSpPr>
          <p:cNvPr id="42" name="Text Placeholder 41">
            <a:extLst>
              <a:ext uri="{FF2B5EF4-FFF2-40B4-BE49-F238E27FC236}">
                <a16:creationId xmlns:a16="http://schemas.microsoft.com/office/drawing/2014/main" id="{1D9041B6-6DB5-2FDF-C9CB-8D083C2FD493}"/>
              </a:ext>
            </a:extLst>
          </p:cNvPr>
          <p:cNvSpPr>
            <a:spLocks noGrp="1"/>
          </p:cNvSpPr>
          <p:nvPr>
            <p:ph type="body" sz="quarter" idx="11"/>
          </p:nvPr>
        </p:nvSpPr>
        <p:spPr>
          <a:xfrm>
            <a:off x="340291" y="962526"/>
            <a:ext cx="11484278"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748920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ext 2">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632CA56E-BCE7-AE05-394E-05960998A24F}"/>
              </a:ext>
            </a:extLst>
          </p:cNvPr>
          <p:cNvSpPr/>
          <p:nvPr userDrawn="1"/>
        </p:nvSpPr>
        <p:spPr>
          <a:xfrm>
            <a:off x="11023366" y="6080647"/>
            <a:ext cx="1168634" cy="777352"/>
          </a:xfrm>
          <a:custGeom>
            <a:avLst/>
            <a:gdLst>
              <a:gd name="connsiteX0" fmla="*/ 1168634 w 1168634"/>
              <a:gd name="connsiteY0" fmla="*/ 0 h 777352"/>
              <a:gd name="connsiteX1" fmla="*/ 1168634 w 1168634"/>
              <a:gd name="connsiteY1" fmla="*/ 777352 h 777352"/>
              <a:gd name="connsiteX2" fmla="*/ 0 w 1168634"/>
              <a:gd name="connsiteY2" fmla="*/ 777352 h 777352"/>
              <a:gd name="connsiteX3" fmla="*/ 433726 w 1168634"/>
              <a:gd name="connsiteY3" fmla="*/ 343517 h 777352"/>
              <a:gd name="connsiteX4" fmla="*/ 1160851 w 1168634"/>
              <a:gd name="connsiteY4" fmla="*/ 374 h 7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634" h="777352">
                <a:moveTo>
                  <a:pt x="1168634" y="0"/>
                </a:moveTo>
                <a:lnTo>
                  <a:pt x="1168634" y="777352"/>
                </a:lnTo>
                <a:lnTo>
                  <a:pt x="0" y="777352"/>
                </a:lnTo>
                <a:lnTo>
                  <a:pt x="433726" y="343517"/>
                </a:lnTo>
                <a:cubicBezTo>
                  <a:pt x="637009" y="140184"/>
                  <a:pt x="895481" y="25845"/>
                  <a:pt x="1160851" y="374"/>
                </a:cubicBezTo>
                <a:close/>
              </a:path>
            </a:pathLst>
          </a:custGeom>
          <a:solidFill>
            <a:srgbClr val="EFBC6E"/>
          </a:solidFill>
          <a:ln w="0" cap="flat">
            <a:noFill/>
            <a:prstDash val="solid"/>
            <a:miter/>
          </a:ln>
        </p:spPr>
        <p:txBody>
          <a:bodyPr rtlCol="0" anchor="ctr"/>
          <a:lstStyle/>
          <a:p>
            <a:endParaRPr lang="en-IS"/>
          </a:p>
        </p:txBody>
      </p:sp>
      <p:sp>
        <p:nvSpPr>
          <p:cNvPr id="40" name="Freeform 39">
            <a:extLst>
              <a:ext uri="{FF2B5EF4-FFF2-40B4-BE49-F238E27FC236}">
                <a16:creationId xmlns:a16="http://schemas.microsoft.com/office/drawing/2014/main" id="{F57A464F-D78D-E65D-9AEC-9D6A574E9ED2}"/>
              </a:ext>
            </a:extLst>
          </p:cNvPr>
          <p:cNvSpPr/>
          <p:nvPr userDrawn="1"/>
        </p:nvSpPr>
        <p:spPr>
          <a:xfrm>
            <a:off x="8688223" y="5993583"/>
            <a:ext cx="2686611" cy="864416"/>
          </a:xfrm>
          <a:custGeom>
            <a:avLst/>
            <a:gdLst>
              <a:gd name="connsiteX0" fmla="*/ 1397388 w 2686611"/>
              <a:gd name="connsiteY0" fmla="*/ 4 h 864416"/>
              <a:gd name="connsiteX1" fmla="*/ 2686611 w 2686611"/>
              <a:gd name="connsiteY1" fmla="*/ 513052 h 864416"/>
              <a:gd name="connsiteX2" fmla="*/ 2335335 w 2686611"/>
              <a:gd name="connsiteY2" fmla="*/ 864416 h 864416"/>
              <a:gd name="connsiteX3" fmla="*/ 0 w 2686611"/>
              <a:gd name="connsiteY3" fmla="*/ 864416 h 864416"/>
              <a:gd name="connsiteX4" fmla="*/ 18749 w 2686611"/>
              <a:gd name="connsiteY4" fmla="*/ 822676 h 864416"/>
              <a:gd name="connsiteX5" fmla="*/ 283120 w 2686611"/>
              <a:gd name="connsiteY5" fmla="*/ 473291 h 864416"/>
              <a:gd name="connsiteX6" fmla="*/ 283120 w 2686611"/>
              <a:gd name="connsiteY6" fmla="*/ 473386 h 864416"/>
              <a:gd name="connsiteX7" fmla="*/ 1397388 w 2686611"/>
              <a:gd name="connsiteY7" fmla="*/ 4 h 864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6611" h="864416">
                <a:moveTo>
                  <a:pt x="1397388" y="4"/>
                </a:moveTo>
                <a:cubicBezTo>
                  <a:pt x="1813736" y="896"/>
                  <a:pt x="2259243" y="166193"/>
                  <a:pt x="2686611" y="513052"/>
                </a:cubicBezTo>
                <a:lnTo>
                  <a:pt x="2335335" y="864416"/>
                </a:lnTo>
                <a:lnTo>
                  <a:pt x="0" y="864416"/>
                </a:lnTo>
                <a:lnTo>
                  <a:pt x="18749" y="822676"/>
                </a:lnTo>
                <a:cubicBezTo>
                  <a:pt x="83422" y="703366"/>
                  <a:pt x="170073" y="586367"/>
                  <a:pt x="283120" y="473291"/>
                </a:cubicBezTo>
                <a:lnTo>
                  <a:pt x="283120" y="473386"/>
                </a:lnTo>
                <a:cubicBezTo>
                  <a:pt x="593851" y="162625"/>
                  <a:pt x="981039" y="-888"/>
                  <a:pt x="1397388" y="4"/>
                </a:cubicBezTo>
                <a:close/>
              </a:path>
            </a:pathLst>
          </a:custGeom>
          <a:solidFill>
            <a:srgbClr val="351C5C"/>
          </a:solidFill>
          <a:ln w="0" cap="flat">
            <a:noFill/>
            <a:prstDash val="solid"/>
            <a:miter/>
          </a:ln>
        </p:spPr>
        <p:txBody>
          <a:bodyPr rtlCol="0" anchor="ctr"/>
          <a:lstStyle/>
          <a:p>
            <a:endParaRPr lang="en-IS"/>
          </a:p>
        </p:txBody>
      </p:sp>
      <p:pic>
        <p:nvPicPr>
          <p:cNvPr id="41" name="Picture 40" descr="A black background with white text&#10;&#10;Description automatically generated">
            <a:extLst>
              <a:ext uri="{FF2B5EF4-FFF2-40B4-BE49-F238E27FC236}">
                <a16:creationId xmlns:a16="http://schemas.microsoft.com/office/drawing/2014/main" id="{D023292C-FC89-68BC-A0FC-14CF2FF7D8E9}"/>
              </a:ext>
            </a:extLst>
          </p:cNvPr>
          <p:cNvPicPr>
            <a:picLocks noChangeAspect="1"/>
          </p:cNvPicPr>
          <p:nvPr userDrawn="1"/>
        </p:nvPicPr>
        <p:blipFill>
          <a:blip r:embed="rId2"/>
          <a:stretch>
            <a:fillRect/>
          </a:stretch>
        </p:blipFill>
        <p:spPr>
          <a:xfrm>
            <a:off x="9331825" y="6165969"/>
            <a:ext cx="1480989" cy="606708"/>
          </a:xfrm>
          <a:prstGeom prst="rect">
            <a:avLst/>
          </a:prstGeom>
        </p:spPr>
      </p:pic>
      <p:sp>
        <p:nvSpPr>
          <p:cNvPr id="3" name="Title Placeholder 12">
            <a:extLst>
              <a:ext uri="{FF2B5EF4-FFF2-40B4-BE49-F238E27FC236}">
                <a16:creationId xmlns:a16="http://schemas.microsoft.com/office/drawing/2014/main" id="{9A4B56D3-D4AF-29EA-5DD2-9D8E7F6433AD}"/>
              </a:ext>
            </a:extLst>
          </p:cNvPr>
          <p:cNvSpPr>
            <a:spLocks noGrp="1"/>
          </p:cNvSpPr>
          <p:nvPr>
            <p:ph type="title" hasCustomPrompt="1"/>
          </p:nvPr>
        </p:nvSpPr>
        <p:spPr>
          <a:xfrm>
            <a:off x="340291" y="212186"/>
            <a:ext cx="11484279" cy="588637"/>
          </a:xfrm>
          <a:prstGeom prst="rect">
            <a:avLst/>
          </a:prstGeom>
        </p:spPr>
        <p:txBody>
          <a:bodyPr vert="horz" lIns="91440" tIns="45720" rIns="91440" bIns="45720" rtlCol="0" anchor="t" anchorCtr="0">
            <a:normAutofit/>
          </a:bodyPr>
          <a:lstStyle>
            <a:lvl1pPr>
              <a:defRPr b="0" i="0">
                <a:solidFill>
                  <a:srgbClr val="361D5C"/>
                </a:solidFill>
                <a:latin typeface="Aptos ExtraBold" panose="020B0004020202020204" pitchFamily="34" charset="0"/>
              </a:defRPr>
            </a:lvl1pPr>
          </a:lstStyle>
          <a:p>
            <a:r>
              <a:rPr lang="en-GB"/>
              <a:t>Insert slide title</a:t>
            </a:r>
            <a:endParaRPr lang="en-IS"/>
          </a:p>
        </p:txBody>
      </p:sp>
      <p:sp>
        <p:nvSpPr>
          <p:cNvPr id="42" name="Text Placeholder 41">
            <a:extLst>
              <a:ext uri="{FF2B5EF4-FFF2-40B4-BE49-F238E27FC236}">
                <a16:creationId xmlns:a16="http://schemas.microsoft.com/office/drawing/2014/main" id="{1D9041B6-6DB5-2FDF-C9CB-8D083C2FD493}"/>
              </a:ext>
            </a:extLst>
          </p:cNvPr>
          <p:cNvSpPr>
            <a:spLocks noGrp="1"/>
          </p:cNvSpPr>
          <p:nvPr>
            <p:ph type="body" sz="quarter" idx="11"/>
          </p:nvPr>
        </p:nvSpPr>
        <p:spPr>
          <a:xfrm>
            <a:off x="340291" y="962526"/>
            <a:ext cx="11484278"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74892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3">
    <p:spTree>
      <p:nvGrpSpPr>
        <p:cNvPr id="1" name=""/>
        <p:cNvGrpSpPr/>
        <p:nvPr/>
      </p:nvGrpSpPr>
      <p:grpSpPr>
        <a:xfrm>
          <a:off x="0" y="0"/>
          <a:ext cx="0" cy="0"/>
          <a:chOff x="0" y="0"/>
          <a:chExt cx="0" cy="0"/>
        </a:xfrm>
      </p:grpSpPr>
      <p:sp>
        <p:nvSpPr>
          <p:cNvPr id="33" name="Freeform 32">
            <a:extLst>
              <a:ext uri="{FF2B5EF4-FFF2-40B4-BE49-F238E27FC236}">
                <a16:creationId xmlns:a16="http://schemas.microsoft.com/office/drawing/2014/main" id="{415E5872-73FA-15FE-4080-43F2E0AD6385}"/>
              </a:ext>
            </a:extLst>
          </p:cNvPr>
          <p:cNvSpPr/>
          <p:nvPr userDrawn="1"/>
        </p:nvSpPr>
        <p:spPr>
          <a:xfrm rot="5400000">
            <a:off x="6641945" y="1648581"/>
            <a:ext cx="5868430" cy="4550407"/>
          </a:xfrm>
          <a:custGeom>
            <a:avLst/>
            <a:gdLst>
              <a:gd name="connsiteX0" fmla="*/ 0 w 5868430"/>
              <a:gd name="connsiteY0" fmla="*/ 4343372 h 4550407"/>
              <a:gd name="connsiteX1" fmla="*/ 0 w 5868430"/>
              <a:gd name="connsiteY1" fmla="*/ 207034 h 4550407"/>
              <a:gd name="connsiteX2" fmla="*/ 206925 w 5868430"/>
              <a:gd name="connsiteY2" fmla="*/ 0 h 4550407"/>
              <a:gd name="connsiteX3" fmla="*/ 572802 w 5868430"/>
              <a:gd name="connsiteY3" fmla="*/ 0 h 4550407"/>
              <a:gd name="connsiteX4" fmla="*/ 5502553 w 5868430"/>
              <a:gd name="connsiteY4" fmla="*/ 0 h 4550407"/>
              <a:gd name="connsiteX5" fmla="*/ 5868430 w 5868430"/>
              <a:gd name="connsiteY5" fmla="*/ 0 h 4550407"/>
              <a:gd name="connsiteX6" fmla="*/ 5868429 w 5868430"/>
              <a:gd name="connsiteY6" fmla="*/ 4550407 h 4550407"/>
              <a:gd name="connsiteX7" fmla="*/ 5502552 w 5868430"/>
              <a:gd name="connsiteY7" fmla="*/ 4550407 h 4550407"/>
              <a:gd name="connsiteX8" fmla="*/ 572802 w 5868430"/>
              <a:gd name="connsiteY8" fmla="*/ 4550407 h 4550407"/>
              <a:gd name="connsiteX9" fmla="*/ 206925 w 5868430"/>
              <a:gd name="connsiteY9" fmla="*/ 4550407 h 4550407"/>
              <a:gd name="connsiteX10" fmla="*/ 0 w 5868430"/>
              <a:gd name="connsiteY10" fmla="*/ 4343372 h 455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68430" h="4550407">
                <a:moveTo>
                  <a:pt x="0" y="4343372"/>
                </a:moveTo>
                <a:lnTo>
                  <a:pt x="0" y="207034"/>
                </a:lnTo>
                <a:cubicBezTo>
                  <a:pt x="0" y="92692"/>
                  <a:pt x="92643" y="0"/>
                  <a:pt x="206925" y="0"/>
                </a:cubicBezTo>
                <a:lnTo>
                  <a:pt x="572802" y="0"/>
                </a:lnTo>
                <a:lnTo>
                  <a:pt x="5502553" y="0"/>
                </a:lnTo>
                <a:lnTo>
                  <a:pt x="5868430" y="0"/>
                </a:lnTo>
                <a:lnTo>
                  <a:pt x="5868429" y="4550407"/>
                </a:lnTo>
                <a:lnTo>
                  <a:pt x="5502552" y="4550407"/>
                </a:lnTo>
                <a:lnTo>
                  <a:pt x="572802" y="4550407"/>
                </a:lnTo>
                <a:lnTo>
                  <a:pt x="206925" y="4550407"/>
                </a:lnTo>
                <a:cubicBezTo>
                  <a:pt x="92643" y="4550407"/>
                  <a:pt x="0" y="4457714"/>
                  <a:pt x="0" y="4343372"/>
                </a:cubicBezTo>
                <a:close/>
              </a:path>
            </a:pathLst>
          </a:custGeom>
          <a:solidFill>
            <a:srgbClr val="F5F6F8"/>
          </a:solidFill>
          <a:ln w="12700" cap="flat">
            <a:noFill/>
            <a:prstDash val="solid"/>
            <a:miter/>
          </a:ln>
          <a:effectLst>
            <a:outerShdw blurRad="165100" dist="165100" dir="5400000" algn="ctr" rotWithShape="0">
              <a:srgbClr val="000000">
                <a:alpha val="14720"/>
              </a:srgbClr>
            </a:outerShdw>
          </a:effectLst>
        </p:spPr>
        <p:txBody>
          <a:bodyPr rtlCol="0" anchor="ctr"/>
          <a:lstStyle/>
          <a:p>
            <a:endParaRPr lang="en-IS"/>
          </a:p>
        </p:txBody>
      </p:sp>
      <p:sp>
        <p:nvSpPr>
          <p:cNvPr id="27" name="Text Placeholder 8">
            <a:extLst>
              <a:ext uri="{FF2B5EF4-FFF2-40B4-BE49-F238E27FC236}">
                <a16:creationId xmlns:a16="http://schemas.microsoft.com/office/drawing/2014/main" id="{A83F39A0-32C9-BA62-1FE4-8D3886A53051}"/>
              </a:ext>
            </a:extLst>
          </p:cNvPr>
          <p:cNvSpPr>
            <a:spLocks noGrp="1"/>
          </p:cNvSpPr>
          <p:nvPr>
            <p:ph type="body" sz="quarter" idx="11" hasCustomPrompt="1"/>
          </p:nvPr>
        </p:nvSpPr>
        <p:spPr>
          <a:xfrm>
            <a:off x="7526399" y="1201824"/>
            <a:ext cx="4111419" cy="5323667"/>
          </a:xfrm>
          <a:prstGeom prst="rect">
            <a:avLst/>
          </a:prstGeom>
        </p:spPr>
        <p:txBody>
          <a:bodyPr/>
          <a:lstStyle>
            <a:lvl1pPr>
              <a:defRPr sz="2000">
                <a:solidFill>
                  <a:srgbClr val="351C5C"/>
                </a:solidFill>
                <a:latin typeface="Aptos" panose="020B0004020202020204"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p>
        </p:txBody>
      </p:sp>
      <p:sp>
        <p:nvSpPr>
          <p:cNvPr id="28" name="Title Placeholder 12">
            <a:extLst>
              <a:ext uri="{FF2B5EF4-FFF2-40B4-BE49-F238E27FC236}">
                <a16:creationId xmlns:a16="http://schemas.microsoft.com/office/drawing/2014/main" id="{EA64A310-8E4A-0B0F-5EEE-90ED080B24E2}"/>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rmAutofit/>
          </a:bodyPr>
          <a:lstStyle>
            <a:lvl1pPr>
              <a:defRPr b="0" i="0">
                <a:solidFill>
                  <a:srgbClr val="361D5C"/>
                </a:solidFill>
                <a:latin typeface="Aptos ExtraBold" panose="020B0004020202020204" pitchFamily="34" charset="0"/>
              </a:defRPr>
            </a:lvl1pPr>
          </a:lstStyle>
          <a:p>
            <a:r>
              <a:rPr lang="en-GB"/>
              <a:t>Insert slide title</a:t>
            </a:r>
            <a:endParaRPr lang="en-IS"/>
          </a:p>
        </p:txBody>
      </p:sp>
      <p:grpSp>
        <p:nvGrpSpPr>
          <p:cNvPr id="46" name="Group 45">
            <a:extLst>
              <a:ext uri="{FF2B5EF4-FFF2-40B4-BE49-F238E27FC236}">
                <a16:creationId xmlns:a16="http://schemas.microsoft.com/office/drawing/2014/main" id="{25CE8B88-3E4A-A2E8-3DB6-EC6CDB89B838}"/>
              </a:ext>
            </a:extLst>
          </p:cNvPr>
          <p:cNvGrpSpPr/>
          <p:nvPr userDrawn="1"/>
        </p:nvGrpSpPr>
        <p:grpSpPr>
          <a:xfrm>
            <a:off x="0" y="4956384"/>
            <a:ext cx="2921093" cy="1901616"/>
            <a:chOff x="0" y="4956384"/>
            <a:chExt cx="2921093" cy="1901616"/>
          </a:xfrm>
        </p:grpSpPr>
        <p:sp>
          <p:nvSpPr>
            <p:cNvPr id="47" name="Freeform 46">
              <a:extLst>
                <a:ext uri="{FF2B5EF4-FFF2-40B4-BE49-F238E27FC236}">
                  <a16:creationId xmlns:a16="http://schemas.microsoft.com/office/drawing/2014/main" id="{045CBE23-0FF9-523A-ECBF-29F604BF49BF}"/>
                </a:ext>
              </a:extLst>
            </p:cNvPr>
            <p:cNvSpPr/>
            <p:nvPr userDrawn="1"/>
          </p:nvSpPr>
          <p:spPr>
            <a:xfrm>
              <a:off x="33101" y="5929605"/>
              <a:ext cx="2887992" cy="928395"/>
            </a:xfrm>
            <a:custGeom>
              <a:avLst/>
              <a:gdLst>
                <a:gd name="connsiteX0" fmla="*/ 1668240 w 2887992"/>
                <a:gd name="connsiteY0" fmla="*/ 497 h 928395"/>
                <a:gd name="connsiteX1" fmla="*/ 2535886 w 2887992"/>
                <a:gd name="connsiteY1" fmla="*/ 358962 h 928395"/>
                <a:gd name="connsiteX2" fmla="*/ 2788363 w 2887992"/>
                <a:gd name="connsiteY2" fmla="*/ 692850 h 928395"/>
                <a:gd name="connsiteX3" fmla="*/ 2882666 w 2887992"/>
                <a:gd name="connsiteY3" fmla="*/ 909552 h 928395"/>
                <a:gd name="connsiteX4" fmla="*/ 2887992 w 2887992"/>
                <a:gd name="connsiteY4" fmla="*/ 928395 h 928395"/>
                <a:gd name="connsiteX5" fmla="*/ 897907 w 2887992"/>
                <a:gd name="connsiteY5" fmla="*/ 928395 h 928395"/>
                <a:gd name="connsiteX6" fmla="*/ 805477 w 2887992"/>
                <a:gd name="connsiteY6" fmla="*/ 843657 h 928395"/>
                <a:gd name="connsiteX7" fmla="*/ 0 w 2887992"/>
                <a:gd name="connsiteY7" fmla="*/ 536617 h 928395"/>
                <a:gd name="connsiteX8" fmla="*/ 563820 w 2887992"/>
                <a:gd name="connsiteY8" fmla="*/ 337159 h 928395"/>
                <a:gd name="connsiteX9" fmla="*/ 1668240 w 2887992"/>
                <a:gd name="connsiteY9" fmla="*/ 497 h 92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7992" h="928395">
                  <a:moveTo>
                    <a:pt x="1668240" y="497"/>
                  </a:moveTo>
                  <a:cubicBezTo>
                    <a:pt x="1964035" y="-7637"/>
                    <a:pt x="2259350" y="82948"/>
                    <a:pt x="2535886" y="358962"/>
                  </a:cubicBezTo>
                  <a:cubicBezTo>
                    <a:pt x="2639391" y="462272"/>
                    <a:pt x="2724101" y="574455"/>
                    <a:pt x="2788363" y="692850"/>
                  </a:cubicBezTo>
                  <a:cubicBezTo>
                    <a:pt x="2826439" y="762687"/>
                    <a:pt x="2857937" y="835085"/>
                    <a:pt x="2882666" y="909552"/>
                  </a:cubicBezTo>
                  <a:lnTo>
                    <a:pt x="2887992" y="928395"/>
                  </a:lnTo>
                  <a:lnTo>
                    <a:pt x="897907" y="928395"/>
                  </a:lnTo>
                  <a:lnTo>
                    <a:pt x="805477" y="843657"/>
                  </a:lnTo>
                  <a:cubicBezTo>
                    <a:pt x="548640" y="628282"/>
                    <a:pt x="273980" y="535065"/>
                    <a:pt x="0" y="536617"/>
                  </a:cubicBezTo>
                  <a:cubicBezTo>
                    <a:pt x="138304" y="525906"/>
                    <a:pt x="318010" y="450674"/>
                    <a:pt x="563820" y="337159"/>
                  </a:cubicBezTo>
                  <a:cubicBezTo>
                    <a:pt x="906828" y="184606"/>
                    <a:pt x="1287931" y="10956"/>
                    <a:pt x="1668240" y="497"/>
                  </a:cubicBez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8" name="Freeform 47">
              <a:extLst>
                <a:ext uri="{FF2B5EF4-FFF2-40B4-BE49-F238E27FC236}">
                  <a16:creationId xmlns:a16="http://schemas.microsoft.com/office/drawing/2014/main" id="{AC3F6D9D-8B55-B2A7-A1A0-1DD8DF51B9EC}"/>
                </a:ext>
              </a:extLst>
            </p:cNvPr>
            <p:cNvSpPr/>
            <p:nvPr userDrawn="1"/>
          </p:nvSpPr>
          <p:spPr>
            <a:xfrm>
              <a:off x="0" y="6466140"/>
              <a:ext cx="931144" cy="391860"/>
            </a:xfrm>
            <a:custGeom>
              <a:avLst/>
              <a:gdLst>
                <a:gd name="connsiteX0" fmla="*/ 30435 w 931144"/>
                <a:gd name="connsiteY0" fmla="*/ 20 h 391860"/>
                <a:gd name="connsiteX1" fmla="*/ 33101 w 931144"/>
                <a:gd name="connsiteY1" fmla="*/ 20 h 391860"/>
                <a:gd name="connsiteX2" fmla="*/ 33165 w 931144"/>
                <a:gd name="connsiteY2" fmla="*/ 20 h 391860"/>
                <a:gd name="connsiteX3" fmla="*/ 838642 w 931144"/>
                <a:gd name="connsiteY3" fmla="*/ 307041 h 391860"/>
                <a:gd name="connsiteX4" fmla="*/ 931144 w 931144"/>
                <a:gd name="connsiteY4" fmla="*/ 391860 h 391860"/>
                <a:gd name="connsiteX5" fmla="*/ 0 w 931144"/>
                <a:gd name="connsiteY5" fmla="*/ 391860 h 391860"/>
                <a:gd name="connsiteX6" fmla="*/ 0 w 931144"/>
                <a:gd name="connsiteY6" fmla="*/ 740 h 39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1144" h="391860">
                  <a:moveTo>
                    <a:pt x="30435" y="20"/>
                  </a:moveTo>
                  <a:lnTo>
                    <a:pt x="33101" y="20"/>
                  </a:lnTo>
                  <a:lnTo>
                    <a:pt x="33165" y="20"/>
                  </a:lnTo>
                  <a:cubicBezTo>
                    <a:pt x="307145" y="-1533"/>
                    <a:pt x="581805" y="91636"/>
                    <a:pt x="838642" y="307041"/>
                  </a:cubicBezTo>
                  <a:lnTo>
                    <a:pt x="931144" y="391860"/>
                  </a:lnTo>
                  <a:lnTo>
                    <a:pt x="0" y="391860"/>
                  </a:lnTo>
                  <a:lnTo>
                    <a:pt x="0" y="740"/>
                  </a:lnTo>
                  <a:close/>
                </a:path>
              </a:pathLst>
            </a:custGeom>
            <a:solidFill>
              <a:srgbClr val="00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9" name="Freeform 48">
              <a:extLst>
                <a:ext uri="{FF2B5EF4-FFF2-40B4-BE49-F238E27FC236}">
                  <a16:creationId xmlns:a16="http://schemas.microsoft.com/office/drawing/2014/main" id="{2B9A63DE-9175-549C-4787-D0770C8518BE}"/>
                </a:ext>
              </a:extLst>
            </p:cNvPr>
            <p:cNvSpPr/>
            <p:nvPr userDrawn="1"/>
          </p:nvSpPr>
          <p:spPr>
            <a:xfrm>
              <a:off x="0" y="4956384"/>
              <a:ext cx="257766" cy="952588"/>
            </a:xfrm>
            <a:custGeom>
              <a:avLst/>
              <a:gdLst>
                <a:gd name="connsiteX0" fmla="*/ 0 w 257766"/>
                <a:gd name="connsiteY0" fmla="*/ 0 h 952588"/>
                <a:gd name="connsiteX1" fmla="*/ 5683 w 257766"/>
                <a:gd name="connsiteY1" fmla="*/ 3079 h 952588"/>
                <a:gd name="connsiteX2" fmla="*/ 257766 w 257766"/>
                <a:gd name="connsiteY2" fmla="*/ 476294 h 952588"/>
                <a:gd name="connsiteX3" fmla="*/ 5683 w 257766"/>
                <a:gd name="connsiteY3" fmla="*/ 949509 h 952588"/>
                <a:gd name="connsiteX4" fmla="*/ 0 w 257766"/>
                <a:gd name="connsiteY4" fmla="*/ 952588 h 952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766" h="952588">
                  <a:moveTo>
                    <a:pt x="0" y="0"/>
                  </a:moveTo>
                  <a:lnTo>
                    <a:pt x="5683" y="3079"/>
                  </a:lnTo>
                  <a:cubicBezTo>
                    <a:pt x="157772" y="105634"/>
                    <a:pt x="257766" y="279309"/>
                    <a:pt x="257766" y="476294"/>
                  </a:cubicBezTo>
                  <a:cubicBezTo>
                    <a:pt x="257766" y="673279"/>
                    <a:pt x="157772" y="846954"/>
                    <a:pt x="5683" y="949509"/>
                  </a:cubicBezTo>
                  <a:lnTo>
                    <a:pt x="0" y="952588"/>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0" name="Picture 49" descr="A black background with white text&#10;&#10;Description automatically generated">
              <a:extLst>
                <a:ext uri="{FF2B5EF4-FFF2-40B4-BE49-F238E27FC236}">
                  <a16:creationId xmlns:a16="http://schemas.microsoft.com/office/drawing/2014/main" id="{EACFA660-463A-2958-8CD6-2400FBC3F3A2}"/>
                </a:ext>
              </a:extLst>
            </p:cNvPr>
            <p:cNvPicPr>
              <a:picLocks noChangeAspect="1"/>
            </p:cNvPicPr>
            <p:nvPr userDrawn="1"/>
          </p:nvPicPr>
          <p:blipFill>
            <a:blip r:embed="rId2"/>
            <a:stretch>
              <a:fillRect/>
            </a:stretch>
          </p:blipFill>
          <p:spPr>
            <a:xfrm>
              <a:off x="932069" y="6128121"/>
              <a:ext cx="1480989" cy="606708"/>
            </a:xfrm>
            <a:prstGeom prst="rect">
              <a:avLst/>
            </a:prstGeom>
          </p:spPr>
        </p:pic>
      </p:grpSp>
      <p:sp>
        <p:nvSpPr>
          <p:cNvPr id="51" name="Text Placeholder 41">
            <a:extLst>
              <a:ext uri="{FF2B5EF4-FFF2-40B4-BE49-F238E27FC236}">
                <a16:creationId xmlns:a16="http://schemas.microsoft.com/office/drawing/2014/main" id="{2600FB66-D871-E823-6D90-531C53B0C6C8}"/>
              </a:ext>
            </a:extLst>
          </p:cNvPr>
          <p:cNvSpPr>
            <a:spLocks noGrp="1"/>
          </p:cNvSpPr>
          <p:nvPr>
            <p:ph type="body" sz="quarter" idx="12"/>
          </p:nvPr>
        </p:nvSpPr>
        <p:spPr>
          <a:xfrm>
            <a:off x="340291" y="962526"/>
            <a:ext cx="6666901"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276186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ext 3">
    <p:spTree>
      <p:nvGrpSpPr>
        <p:cNvPr id="1" name=""/>
        <p:cNvGrpSpPr/>
        <p:nvPr/>
      </p:nvGrpSpPr>
      <p:grpSpPr>
        <a:xfrm>
          <a:off x="0" y="0"/>
          <a:ext cx="0" cy="0"/>
          <a:chOff x="0" y="0"/>
          <a:chExt cx="0" cy="0"/>
        </a:xfrm>
      </p:grpSpPr>
      <p:sp>
        <p:nvSpPr>
          <p:cNvPr id="33" name="Freeform 32">
            <a:extLst>
              <a:ext uri="{FF2B5EF4-FFF2-40B4-BE49-F238E27FC236}">
                <a16:creationId xmlns:a16="http://schemas.microsoft.com/office/drawing/2014/main" id="{415E5872-73FA-15FE-4080-43F2E0AD6385}"/>
              </a:ext>
            </a:extLst>
          </p:cNvPr>
          <p:cNvSpPr/>
          <p:nvPr userDrawn="1"/>
        </p:nvSpPr>
        <p:spPr>
          <a:xfrm rot="5400000">
            <a:off x="6641945" y="1648581"/>
            <a:ext cx="5868430" cy="4550407"/>
          </a:xfrm>
          <a:custGeom>
            <a:avLst/>
            <a:gdLst>
              <a:gd name="connsiteX0" fmla="*/ 0 w 5868430"/>
              <a:gd name="connsiteY0" fmla="*/ 4343372 h 4550407"/>
              <a:gd name="connsiteX1" fmla="*/ 0 w 5868430"/>
              <a:gd name="connsiteY1" fmla="*/ 207034 h 4550407"/>
              <a:gd name="connsiteX2" fmla="*/ 206925 w 5868430"/>
              <a:gd name="connsiteY2" fmla="*/ 0 h 4550407"/>
              <a:gd name="connsiteX3" fmla="*/ 572802 w 5868430"/>
              <a:gd name="connsiteY3" fmla="*/ 0 h 4550407"/>
              <a:gd name="connsiteX4" fmla="*/ 5502553 w 5868430"/>
              <a:gd name="connsiteY4" fmla="*/ 0 h 4550407"/>
              <a:gd name="connsiteX5" fmla="*/ 5868430 w 5868430"/>
              <a:gd name="connsiteY5" fmla="*/ 0 h 4550407"/>
              <a:gd name="connsiteX6" fmla="*/ 5868429 w 5868430"/>
              <a:gd name="connsiteY6" fmla="*/ 4550407 h 4550407"/>
              <a:gd name="connsiteX7" fmla="*/ 5502552 w 5868430"/>
              <a:gd name="connsiteY7" fmla="*/ 4550407 h 4550407"/>
              <a:gd name="connsiteX8" fmla="*/ 572802 w 5868430"/>
              <a:gd name="connsiteY8" fmla="*/ 4550407 h 4550407"/>
              <a:gd name="connsiteX9" fmla="*/ 206925 w 5868430"/>
              <a:gd name="connsiteY9" fmla="*/ 4550407 h 4550407"/>
              <a:gd name="connsiteX10" fmla="*/ 0 w 5868430"/>
              <a:gd name="connsiteY10" fmla="*/ 4343372 h 455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68430" h="4550407">
                <a:moveTo>
                  <a:pt x="0" y="4343372"/>
                </a:moveTo>
                <a:lnTo>
                  <a:pt x="0" y="207034"/>
                </a:lnTo>
                <a:cubicBezTo>
                  <a:pt x="0" y="92692"/>
                  <a:pt x="92643" y="0"/>
                  <a:pt x="206925" y="0"/>
                </a:cubicBezTo>
                <a:lnTo>
                  <a:pt x="572802" y="0"/>
                </a:lnTo>
                <a:lnTo>
                  <a:pt x="5502553" y="0"/>
                </a:lnTo>
                <a:lnTo>
                  <a:pt x="5868430" y="0"/>
                </a:lnTo>
                <a:lnTo>
                  <a:pt x="5868429" y="4550407"/>
                </a:lnTo>
                <a:lnTo>
                  <a:pt x="5502552" y="4550407"/>
                </a:lnTo>
                <a:lnTo>
                  <a:pt x="572802" y="4550407"/>
                </a:lnTo>
                <a:lnTo>
                  <a:pt x="206925" y="4550407"/>
                </a:lnTo>
                <a:cubicBezTo>
                  <a:pt x="92643" y="4550407"/>
                  <a:pt x="0" y="4457714"/>
                  <a:pt x="0" y="4343372"/>
                </a:cubicBezTo>
                <a:close/>
              </a:path>
            </a:pathLst>
          </a:custGeom>
          <a:solidFill>
            <a:srgbClr val="F5F6F8"/>
          </a:solidFill>
          <a:ln w="12700" cap="flat">
            <a:noFill/>
            <a:prstDash val="solid"/>
            <a:miter/>
          </a:ln>
          <a:effectLst>
            <a:outerShdw blurRad="165100" dist="165100" dir="5400000" algn="ctr" rotWithShape="0">
              <a:srgbClr val="000000">
                <a:alpha val="14720"/>
              </a:srgbClr>
            </a:outerShdw>
          </a:effectLst>
        </p:spPr>
        <p:txBody>
          <a:bodyPr rtlCol="0" anchor="ctr"/>
          <a:lstStyle/>
          <a:p>
            <a:endParaRPr lang="en-IS"/>
          </a:p>
        </p:txBody>
      </p:sp>
      <p:sp>
        <p:nvSpPr>
          <p:cNvPr id="27" name="Text Placeholder 8">
            <a:extLst>
              <a:ext uri="{FF2B5EF4-FFF2-40B4-BE49-F238E27FC236}">
                <a16:creationId xmlns:a16="http://schemas.microsoft.com/office/drawing/2014/main" id="{A83F39A0-32C9-BA62-1FE4-8D3886A53051}"/>
              </a:ext>
            </a:extLst>
          </p:cNvPr>
          <p:cNvSpPr>
            <a:spLocks noGrp="1"/>
          </p:cNvSpPr>
          <p:nvPr>
            <p:ph type="body" sz="quarter" idx="11" hasCustomPrompt="1"/>
          </p:nvPr>
        </p:nvSpPr>
        <p:spPr>
          <a:xfrm>
            <a:off x="7526399" y="1201824"/>
            <a:ext cx="4111419" cy="5323667"/>
          </a:xfrm>
          <a:prstGeom prst="rect">
            <a:avLst/>
          </a:prstGeom>
        </p:spPr>
        <p:txBody>
          <a:bodyPr/>
          <a:lstStyle>
            <a:lvl1pPr>
              <a:defRPr sz="2000">
                <a:solidFill>
                  <a:srgbClr val="351C5C"/>
                </a:solidFill>
                <a:latin typeface="Aptos" panose="020B0004020202020204"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p>
        </p:txBody>
      </p:sp>
      <p:sp>
        <p:nvSpPr>
          <p:cNvPr id="28" name="Title Placeholder 12">
            <a:extLst>
              <a:ext uri="{FF2B5EF4-FFF2-40B4-BE49-F238E27FC236}">
                <a16:creationId xmlns:a16="http://schemas.microsoft.com/office/drawing/2014/main" id="{EA64A310-8E4A-0B0F-5EEE-90ED080B24E2}"/>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rmAutofit/>
          </a:bodyPr>
          <a:lstStyle>
            <a:lvl1pPr>
              <a:defRPr b="0" i="0">
                <a:solidFill>
                  <a:srgbClr val="361D5C"/>
                </a:solidFill>
                <a:latin typeface="Aptos ExtraBold" panose="020B0004020202020204" pitchFamily="34" charset="0"/>
              </a:defRPr>
            </a:lvl1pPr>
          </a:lstStyle>
          <a:p>
            <a:r>
              <a:rPr lang="en-GB"/>
              <a:t>Insert slide title</a:t>
            </a:r>
            <a:endParaRPr lang="en-IS"/>
          </a:p>
        </p:txBody>
      </p:sp>
      <p:grpSp>
        <p:nvGrpSpPr>
          <p:cNvPr id="46" name="Group 45">
            <a:extLst>
              <a:ext uri="{FF2B5EF4-FFF2-40B4-BE49-F238E27FC236}">
                <a16:creationId xmlns:a16="http://schemas.microsoft.com/office/drawing/2014/main" id="{25CE8B88-3E4A-A2E8-3DB6-EC6CDB89B838}"/>
              </a:ext>
            </a:extLst>
          </p:cNvPr>
          <p:cNvGrpSpPr/>
          <p:nvPr userDrawn="1"/>
        </p:nvGrpSpPr>
        <p:grpSpPr>
          <a:xfrm>
            <a:off x="0" y="4956384"/>
            <a:ext cx="2921093" cy="1901616"/>
            <a:chOff x="0" y="4956384"/>
            <a:chExt cx="2921093" cy="1901616"/>
          </a:xfrm>
        </p:grpSpPr>
        <p:sp>
          <p:nvSpPr>
            <p:cNvPr id="47" name="Freeform 46">
              <a:extLst>
                <a:ext uri="{FF2B5EF4-FFF2-40B4-BE49-F238E27FC236}">
                  <a16:creationId xmlns:a16="http://schemas.microsoft.com/office/drawing/2014/main" id="{045CBE23-0FF9-523A-ECBF-29F604BF49BF}"/>
                </a:ext>
              </a:extLst>
            </p:cNvPr>
            <p:cNvSpPr/>
            <p:nvPr userDrawn="1"/>
          </p:nvSpPr>
          <p:spPr>
            <a:xfrm>
              <a:off x="33101" y="5929605"/>
              <a:ext cx="2887992" cy="928395"/>
            </a:xfrm>
            <a:custGeom>
              <a:avLst/>
              <a:gdLst>
                <a:gd name="connsiteX0" fmla="*/ 1668240 w 2887992"/>
                <a:gd name="connsiteY0" fmla="*/ 497 h 928395"/>
                <a:gd name="connsiteX1" fmla="*/ 2535886 w 2887992"/>
                <a:gd name="connsiteY1" fmla="*/ 358962 h 928395"/>
                <a:gd name="connsiteX2" fmla="*/ 2788363 w 2887992"/>
                <a:gd name="connsiteY2" fmla="*/ 692850 h 928395"/>
                <a:gd name="connsiteX3" fmla="*/ 2882666 w 2887992"/>
                <a:gd name="connsiteY3" fmla="*/ 909552 h 928395"/>
                <a:gd name="connsiteX4" fmla="*/ 2887992 w 2887992"/>
                <a:gd name="connsiteY4" fmla="*/ 928395 h 928395"/>
                <a:gd name="connsiteX5" fmla="*/ 897907 w 2887992"/>
                <a:gd name="connsiteY5" fmla="*/ 928395 h 928395"/>
                <a:gd name="connsiteX6" fmla="*/ 805477 w 2887992"/>
                <a:gd name="connsiteY6" fmla="*/ 843657 h 928395"/>
                <a:gd name="connsiteX7" fmla="*/ 0 w 2887992"/>
                <a:gd name="connsiteY7" fmla="*/ 536617 h 928395"/>
                <a:gd name="connsiteX8" fmla="*/ 563820 w 2887992"/>
                <a:gd name="connsiteY8" fmla="*/ 337159 h 928395"/>
                <a:gd name="connsiteX9" fmla="*/ 1668240 w 2887992"/>
                <a:gd name="connsiteY9" fmla="*/ 497 h 92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7992" h="928395">
                  <a:moveTo>
                    <a:pt x="1668240" y="497"/>
                  </a:moveTo>
                  <a:cubicBezTo>
                    <a:pt x="1964035" y="-7637"/>
                    <a:pt x="2259350" y="82948"/>
                    <a:pt x="2535886" y="358962"/>
                  </a:cubicBezTo>
                  <a:cubicBezTo>
                    <a:pt x="2639391" y="462272"/>
                    <a:pt x="2724101" y="574455"/>
                    <a:pt x="2788363" y="692850"/>
                  </a:cubicBezTo>
                  <a:cubicBezTo>
                    <a:pt x="2826439" y="762687"/>
                    <a:pt x="2857937" y="835085"/>
                    <a:pt x="2882666" y="909552"/>
                  </a:cubicBezTo>
                  <a:lnTo>
                    <a:pt x="2887992" y="928395"/>
                  </a:lnTo>
                  <a:lnTo>
                    <a:pt x="897907" y="928395"/>
                  </a:lnTo>
                  <a:lnTo>
                    <a:pt x="805477" y="843657"/>
                  </a:lnTo>
                  <a:cubicBezTo>
                    <a:pt x="548640" y="628282"/>
                    <a:pt x="273980" y="535065"/>
                    <a:pt x="0" y="536617"/>
                  </a:cubicBezTo>
                  <a:cubicBezTo>
                    <a:pt x="138304" y="525906"/>
                    <a:pt x="318010" y="450674"/>
                    <a:pt x="563820" y="337159"/>
                  </a:cubicBezTo>
                  <a:cubicBezTo>
                    <a:pt x="906828" y="184606"/>
                    <a:pt x="1287931" y="10956"/>
                    <a:pt x="1668240" y="497"/>
                  </a:cubicBez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8" name="Freeform 47">
              <a:extLst>
                <a:ext uri="{FF2B5EF4-FFF2-40B4-BE49-F238E27FC236}">
                  <a16:creationId xmlns:a16="http://schemas.microsoft.com/office/drawing/2014/main" id="{AC3F6D9D-8B55-B2A7-A1A0-1DD8DF51B9EC}"/>
                </a:ext>
              </a:extLst>
            </p:cNvPr>
            <p:cNvSpPr/>
            <p:nvPr userDrawn="1"/>
          </p:nvSpPr>
          <p:spPr>
            <a:xfrm>
              <a:off x="0" y="6466140"/>
              <a:ext cx="931144" cy="391860"/>
            </a:xfrm>
            <a:custGeom>
              <a:avLst/>
              <a:gdLst>
                <a:gd name="connsiteX0" fmla="*/ 30435 w 931144"/>
                <a:gd name="connsiteY0" fmla="*/ 20 h 391860"/>
                <a:gd name="connsiteX1" fmla="*/ 33101 w 931144"/>
                <a:gd name="connsiteY1" fmla="*/ 20 h 391860"/>
                <a:gd name="connsiteX2" fmla="*/ 33165 w 931144"/>
                <a:gd name="connsiteY2" fmla="*/ 20 h 391860"/>
                <a:gd name="connsiteX3" fmla="*/ 838642 w 931144"/>
                <a:gd name="connsiteY3" fmla="*/ 307041 h 391860"/>
                <a:gd name="connsiteX4" fmla="*/ 931144 w 931144"/>
                <a:gd name="connsiteY4" fmla="*/ 391860 h 391860"/>
                <a:gd name="connsiteX5" fmla="*/ 0 w 931144"/>
                <a:gd name="connsiteY5" fmla="*/ 391860 h 391860"/>
                <a:gd name="connsiteX6" fmla="*/ 0 w 931144"/>
                <a:gd name="connsiteY6" fmla="*/ 740 h 39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1144" h="391860">
                  <a:moveTo>
                    <a:pt x="30435" y="20"/>
                  </a:moveTo>
                  <a:lnTo>
                    <a:pt x="33101" y="20"/>
                  </a:lnTo>
                  <a:lnTo>
                    <a:pt x="33165" y="20"/>
                  </a:lnTo>
                  <a:cubicBezTo>
                    <a:pt x="307145" y="-1533"/>
                    <a:pt x="581805" y="91636"/>
                    <a:pt x="838642" y="307041"/>
                  </a:cubicBezTo>
                  <a:lnTo>
                    <a:pt x="931144" y="391860"/>
                  </a:lnTo>
                  <a:lnTo>
                    <a:pt x="0" y="391860"/>
                  </a:lnTo>
                  <a:lnTo>
                    <a:pt x="0" y="740"/>
                  </a:lnTo>
                  <a:close/>
                </a:path>
              </a:pathLst>
            </a:custGeom>
            <a:solidFill>
              <a:srgbClr val="00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9" name="Freeform 48">
              <a:extLst>
                <a:ext uri="{FF2B5EF4-FFF2-40B4-BE49-F238E27FC236}">
                  <a16:creationId xmlns:a16="http://schemas.microsoft.com/office/drawing/2014/main" id="{2B9A63DE-9175-549C-4787-D0770C8518BE}"/>
                </a:ext>
              </a:extLst>
            </p:cNvPr>
            <p:cNvSpPr/>
            <p:nvPr userDrawn="1"/>
          </p:nvSpPr>
          <p:spPr>
            <a:xfrm>
              <a:off x="0" y="4956384"/>
              <a:ext cx="257766" cy="952588"/>
            </a:xfrm>
            <a:custGeom>
              <a:avLst/>
              <a:gdLst>
                <a:gd name="connsiteX0" fmla="*/ 0 w 257766"/>
                <a:gd name="connsiteY0" fmla="*/ 0 h 952588"/>
                <a:gd name="connsiteX1" fmla="*/ 5683 w 257766"/>
                <a:gd name="connsiteY1" fmla="*/ 3079 h 952588"/>
                <a:gd name="connsiteX2" fmla="*/ 257766 w 257766"/>
                <a:gd name="connsiteY2" fmla="*/ 476294 h 952588"/>
                <a:gd name="connsiteX3" fmla="*/ 5683 w 257766"/>
                <a:gd name="connsiteY3" fmla="*/ 949509 h 952588"/>
                <a:gd name="connsiteX4" fmla="*/ 0 w 257766"/>
                <a:gd name="connsiteY4" fmla="*/ 952588 h 952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766" h="952588">
                  <a:moveTo>
                    <a:pt x="0" y="0"/>
                  </a:moveTo>
                  <a:lnTo>
                    <a:pt x="5683" y="3079"/>
                  </a:lnTo>
                  <a:cubicBezTo>
                    <a:pt x="157772" y="105634"/>
                    <a:pt x="257766" y="279309"/>
                    <a:pt x="257766" y="476294"/>
                  </a:cubicBezTo>
                  <a:cubicBezTo>
                    <a:pt x="257766" y="673279"/>
                    <a:pt x="157772" y="846954"/>
                    <a:pt x="5683" y="949509"/>
                  </a:cubicBezTo>
                  <a:lnTo>
                    <a:pt x="0" y="952588"/>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0" name="Picture 49" descr="A black background with white text&#10;&#10;Description automatically generated">
              <a:extLst>
                <a:ext uri="{FF2B5EF4-FFF2-40B4-BE49-F238E27FC236}">
                  <a16:creationId xmlns:a16="http://schemas.microsoft.com/office/drawing/2014/main" id="{EACFA660-463A-2958-8CD6-2400FBC3F3A2}"/>
                </a:ext>
              </a:extLst>
            </p:cNvPr>
            <p:cNvPicPr>
              <a:picLocks noChangeAspect="1"/>
            </p:cNvPicPr>
            <p:nvPr userDrawn="1"/>
          </p:nvPicPr>
          <p:blipFill>
            <a:blip r:embed="rId2"/>
            <a:stretch>
              <a:fillRect/>
            </a:stretch>
          </p:blipFill>
          <p:spPr>
            <a:xfrm>
              <a:off x="932069" y="6128121"/>
              <a:ext cx="1480989" cy="606708"/>
            </a:xfrm>
            <a:prstGeom prst="rect">
              <a:avLst/>
            </a:prstGeom>
          </p:spPr>
        </p:pic>
      </p:grpSp>
      <p:sp>
        <p:nvSpPr>
          <p:cNvPr id="51" name="Text Placeholder 41">
            <a:extLst>
              <a:ext uri="{FF2B5EF4-FFF2-40B4-BE49-F238E27FC236}">
                <a16:creationId xmlns:a16="http://schemas.microsoft.com/office/drawing/2014/main" id="{2600FB66-D871-E823-6D90-531C53B0C6C8}"/>
              </a:ext>
            </a:extLst>
          </p:cNvPr>
          <p:cNvSpPr>
            <a:spLocks noGrp="1"/>
          </p:cNvSpPr>
          <p:nvPr>
            <p:ph type="body" sz="quarter" idx="12"/>
          </p:nvPr>
        </p:nvSpPr>
        <p:spPr>
          <a:xfrm>
            <a:off x="340291" y="962526"/>
            <a:ext cx="6666901"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27618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4">
    <p:spTree>
      <p:nvGrpSpPr>
        <p:cNvPr id="1" name=""/>
        <p:cNvGrpSpPr/>
        <p:nvPr/>
      </p:nvGrpSpPr>
      <p:grpSpPr>
        <a:xfrm>
          <a:off x="0" y="0"/>
          <a:ext cx="0" cy="0"/>
          <a:chOff x="0" y="0"/>
          <a:chExt cx="0" cy="0"/>
        </a:xfrm>
      </p:grpSpPr>
      <p:sp>
        <p:nvSpPr>
          <p:cNvPr id="33" name="Freeform 32">
            <a:extLst>
              <a:ext uri="{FF2B5EF4-FFF2-40B4-BE49-F238E27FC236}">
                <a16:creationId xmlns:a16="http://schemas.microsoft.com/office/drawing/2014/main" id="{415E5872-73FA-15FE-4080-43F2E0AD6385}"/>
              </a:ext>
            </a:extLst>
          </p:cNvPr>
          <p:cNvSpPr/>
          <p:nvPr userDrawn="1"/>
        </p:nvSpPr>
        <p:spPr>
          <a:xfrm rot="5400000">
            <a:off x="-318722" y="1648582"/>
            <a:ext cx="5868430" cy="4550407"/>
          </a:xfrm>
          <a:custGeom>
            <a:avLst/>
            <a:gdLst>
              <a:gd name="connsiteX0" fmla="*/ 0 w 5868430"/>
              <a:gd name="connsiteY0" fmla="*/ 4343372 h 4550407"/>
              <a:gd name="connsiteX1" fmla="*/ 0 w 5868430"/>
              <a:gd name="connsiteY1" fmla="*/ 207034 h 4550407"/>
              <a:gd name="connsiteX2" fmla="*/ 206925 w 5868430"/>
              <a:gd name="connsiteY2" fmla="*/ 0 h 4550407"/>
              <a:gd name="connsiteX3" fmla="*/ 572802 w 5868430"/>
              <a:gd name="connsiteY3" fmla="*/ 0 h 4550407"/>
              <a:gd name="connsiteX4" fmla="*/ 5502553 w 5868430"/>
              <a:gd name="connsiteY4" fmla="*/ 0 h 4550407"/>
              <a:gd name="connsiteX5" fmla="*/ 5868430 w 5868430"/>
              <a:gd name="connsiteY5" fmla="*/ 0 h 4550407"/>
              <a:gd name="connsiteX6" fmla="*/ 5868429 w 5868430"/>
              <a:gd name="connsiteY6" fmla="*/ 4550407 h 4550407"/>
              <a:gd name="connsiteX7" fmla="*/ 5502552 w 5868430"/>
              <a:gd name="connsiteY7" fmla="*/ 4550407 h 4550407"/>
              <a:gd name="connsiteX8" fmla="*/ 572802 w 5868430"/>
              <a:gd name="connsiteY8" fmla="*/ 4550407 h 4550407"/>
              <a:gd name="connsiteX9" fmla="*/ 206925 w 5868430"/>
              <a:gd name="connsiteY9" fmla="*/ 4550407 h 4550407"/>
              <a:gd name="connsiteX10" fmla="*/ 0 w 5868430"/>
              <a:gd name="connsiteY10" fmla="*/ 4343372 h 455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68430" h="4550407">
                <a:moveTo>
                  <a:pt x="0" y="4343372"/>
                </a:moveTo>
                <a:lnTo>
                  <a:pt x="0" y="207034"/>
                </a:lnTo>
                <a:cubicBezTo>
                  <a:pt x="0" y="92692"/>
                  <a:pt x="92643" y="0"/>
                  <a:pt x="206925" y="0"/>
                </a:cubicBezTo>
                <a:lnTo>
                  <a:pt x="572802" y="0"/>
                </a:lnTo>
                <a:lnTo>
                  <a:pt x="5502553" y="0"/>
                </a:lnTo>
                <a:lnTo>
                  <a:pt x="5868430" y="0"/>
                </a:lnTo>
                <a:lnTo>
                  <a:pt x="5868429" y="4550407"/>
                </a:lnTo>
                <a:lnTo>
                  <a:pt x="5502552" y="4550407"/>
                </a:lnTo>
                <a:lnTo>
                  <a:pt x="572802" y="4550407"/>
                </a:lnTo>
                <a:lnTo>
                  <a:pt x="206925" y="4550407"/>
                </a:lnTo>
                <a:cubicBezTo>
                  <a:pt x="92643" y="4550407"/>
                  <a:pt x="0" y="4457714"/>
                  <a:pt x="0" y="4343372"/>
                </a:cubicBezTo>
                <a:close/>
              </a:path>
            </a:pathLst>
          </a:custGeom>
          <a:solidFill>
            <a:srgbClr val="F5F6F8"/>
          </a:solidFill>
          <a:ln w="12700" cap="flat">
            <a:noFill/>
            <a:prstDash val="solid"/>
            <a:miter/>
          </a:ln>
          <a:effectLst>
            <a:outerShdw blurRad="165100" dist="165100" dir="5400000" algn="ctr" rotWithShape="0">
              <a:srgbClr val="000000">
                <a:alpha val="14720"/>
              </a:srgbClr>
            </a:outerShdw>
          </a:effectLst>
        </p:spPr>
        <p:txBody>
          <a:bodyPr rtlCol="0" anchor="ctr"/>
          <a:lstStyle/>
          <a:p>
            <a:endParaRPr lang="en-IS"/>
          </a:p>
        </p:txBody>
      </p:sp>
      <p:sp>
        <p:nvSpPr>
          <p:cNvPr id="27" name="Text Placeholder 8">
            <a:extLst>
              <a:ext uri="{FF2B5EF4-FFF2-40B4-BE49-F238E27FC236}">
                <a16:creationId xmlns:a16="http://schemas.microsoft.com/office/drawing/2014/main" id="{A83F39A0-32C9-BA62-1FE4-8D3886A53051}"/>
              </a:ext>
            </a:extLst>
          </p:cNvPr>
          <p:cNvSpPr>
            <a:spLocks noGrp="1"/>
          </p:cNvSpPr>
          <p:nvPr>
            <p:ph type="body" sz="quarter" idx="11" hasCustomPrompt="1"/>
          </p:nvPr>
        </p:nvSpPr>
        <p:spPr>
          <a:xfrm>
            <a:off x="565732" y="1201825"/>
            <a:ext cx="4111419" cy="4666605"/>
          </a:xfrm>
          <a:prstGeom prst="rect">
            <a:avLst/>
          </a:prstGeom>
        </p:spPr>
        <p:txBody>
          <a:bodyPr/>
          <a:lstStyle>
            <a:lvl1pPr>
              <a:defRPr sz="2000">
                <a:solidFill>
                  <a:srgbClr val="351C5C"/>
                </a:solidFill>
                <a:latin typeface="Aptos" panose="020B0004020202020204"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p>
        </p:txBody>
      </p:sp>
      <p:sp>
        <p:nvSpPr>
          <p:cNvPr id="28" name="Title Placeholder 12">
            <a:extLst>
              <a:ext uri="{FF2B5EF4-FFF2-40B4-BE49-F238E27FC236}">
                <a16:creationId xmlns:a16="http://schemas.microsoft.com/office/drawing/2014/main" id="{EA64A310-8E4A-0B0F-5EEE-90ED080B24E2}"/>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rmAutofit/>
          </a:bodyPr>
          <a:lstStyle>
            <a:lvl1pPr>
              <a:defRPr b="1" i="0">
                <a:solidFill>
                  <a:srgbClr val="361D5C"/>
                </a:solidFill>
                <a:latin typeface="Aptos ExtraBold" panose="020B0004020202020204" pitchFamily="34" charset="0"/>
              </a:defRPr>
            </a:lvl1pPr>
          </a:lstStyle>
          <a:p>
            <a:r>
              <a:rPr lang="en-GB"/>
              <a:t>Insert slide title</a:t>
            </a:r>
            <a:endParaRPr lang="en-IS"/>
          </a:p>
        </p:txBody>
      </p:sp>
      <p:grpSp>
        <p:nvGrpSpPr>
          <p:cNvPr id="2" name="Group 1">
            <a:extLst>
              <a:ext uri="{FF2B5EF4-FFF2-40B4-BE49-F238E27FC236}">
                <a16:creationId xmlns:a16="http://schemas.microsoft.com/office/drawing/2014/main" id="{9B3B2A36-80B9-98E6-2E03-92709A86C2A6}"/>
              </a:ext>
            </a:extLst>
          </p:cNvPr>
          <p:cNvGrpSpPr/>
          <p:nvPr userDrawn="1"/>
        </p:nvGrpSpPr>
        <p:grpSpPr>
          <a:xfrm>
            <a:off x="0" y="4956384"/>
            <a:ext cx="2921093" cy="1901616"/>
            <a:chOff x="0" y="4956384"/>
            <a:chExt cx="2921093" cy="1901616"/>
          </a:xfrm>
        </p:grpSpPr>
        <p:sp>
          <p:nvSpPr>
            <p:cNvPr id="3" name="Freeform 2">
              <a:extLst>
                <a:ext uri="{FF2B5EF4-FFF2-40B4-BE49-F238E27FC236}">
                  <a16:creationId xmlns:a16="http://schemas.microsoft.com/office/drawing/2014/main" id="{C4DA5E53-F3F4-F9FE-AC70-5EAB6F94AC64}"/>
                </a:ext>
              </a:extLst>
            </p:cNvPr>
            <p:cNvSpPr/>
            <p:nvPr userDrawn="1"/>
          </p:nvSpPr>
          <p:spPr>
            <a:xfrm>
              <a:off x="33101" y="5929605"/>
              <a:ext cx="2887992" cy="928395"/>
            </a:xfrm>
            <a:custGeom>
              <a:avLst/>
              <a:gdLst>
                <a:gd name="connsiteX0" fmla="*/ 1668240 w 2887992"/>
                <a:gd name="connsiteY0" fmla="*/ 497 h 928395"/>
                <a:gd name="connsiteX1" fmla="*/ 2535886 w 2887992"/>
                <a:gd name="connsiteY1" fmla="*/ 358962 h 928395"/>
                <a:gd name="connsiteX2" fmla="*/ 2788363 w 2887992"/>
                <a:gd name="connsiteY2" fmla="*/ 692850 h 928395"/>
                <a:gd name="connsiteX3" fmla="*/ 2882666 w 2887992"/>
                <a:gd name="connsiteY3" fmla="*/ 909552 h 928395"/>
                <a:gd name="connsiteX4" fmla="*/ 2887992 w 2887992"/>
                <a:gd name="connsiteY4" fmla="*/ 928395 h 928395"/>
                <a:gd name="connsiteX5" fmla="*/ 897907 w 2887992"/>
                <a:gd name="connsiteY5" fmla="*/ 928395 h 928395"/>
                <a:gd name="connsiteX6" fmla="*/ 805477 w 2887992"/>
                <a:gd name="connsiteY6" fmla="*/ 843657 h 928395"/>
                <a:gd name="connsiteX7" fmla="*/ 0 w 2887992"/>
                <a:gd name="connsiteY7" fmla="*/ 536617 h 928395"/>
                <a:gd name="connsiteX8" fmla="*/ 563820 w 2887992"/>
                <a:gd name="connsiteY8" fmla="*/ 337159 h 928395"/>
                <a:gd name="connsiteX9" fmla="*/ 1668240 w 2887992"/>
                <a:gd name="connsiteY9" fmla="*/ 497 h 92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7992" h="928395">
                  <a:moveTo>
                    <a:pt x="1668240" y="497"/>
                  </a:moveTo>
                  <a:cubicBezTo>
                    <a:pt x="1964035" y="-7637"/>
                    <a:pt x="2259350" y="82948"/>
                    <a:pt x="2535886" y="358962"/>
                  </a:cubicBezTo>
                  <a:cubicBezTo>
                    <a:pt x="2639391" y="462272"/>
                    <a:pt x="2724101" y="574455"/>
                    <a:pt x="2788363" y="692850"/>
                  </a:cubicBezTo>
                  <a:cubicBezTo>
                    <a:pt x="2826439" y="762687"/>
                    <a:pt x="2857937" y="835085"/>
                    <a:pt x="2882666" y="909552"/>
                  </a:cubicBezTo>
                  <a:lnTo>
                    <a:pt x="2887992" y="928395"/>
                  </a:lnTo>
                  <a:lnTo>
                    <a:pt x="897907" y="928395"/>
                  </a:lnTo>
                  <a:lnTo>
                    <a:pt x="805477" y="843657"/>
                  </a:lnTo>
                  <a:cubicBezTo>
                    <a:pt x="548640" y="628282"/>
                    <a:pt x="273980" y="535065"/>
                    <a:pt x="0" y="536617"/>
                  </a:cubicBezTo>
                  <a:cubicBezTo>
                    <a:pt x="138304" y="525906"/>
                    <a:pt x="318010" y="450674"/>
                    <a:pt x="563820" y="337159"/>
                  </a:cubicBezTo>
                  <a:cubicBezTo>
                    <a:pt x="906828" y="184606"/>
                    <a:pt x="1287931" y="10956"/>
                    <a:pt x="1668240" y="497"/>
                  </a:cubicBez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56928E09-DA37-36ED-FB7F-68A3DAEF3222}"/>
                </a:ext>
              </a:extLst>
            </p:cNvPr>
            <p:cNvSpPr/>
            <p:nvPr userDrawn="1"/>
          </p:nvSpPr>
          <p:spPr>
            <a:xfrm>
              <a:off x="0" y="6466140"/>
              <a:ext cx="931144" cy="391860"/>
            </a:xfrm>
            <a:custGeom>
              <a:avLst/>
              <a:gdLst>
                <a:gd name="connsiteX0" fmla="*/ 30435 w 931144"/>
                <a:gd name="connsiteY0" fmla="*/ 20 h 391860"/>
                <a:gd name="connsiteX1" fmla="*/ 33101 w 931144"/>
                <a:gd name="connsiteY1" fmla="*/ 20 h 391860"/>
                <a:gd name="connsiteX2" fmla="*/ 33165 w 931144"/>
                <a:gd name="connsiteY2" fmla="*/ 20 h 391860"/>
                <a:gd name="connsiteX3" fmla="*/ 838642 w 931144"/>
                <a:gd name="connsiteY3" fmla="*/ 307041 h 391860"/>
                <a:gd name="connsiteX4" fmla="*/ 931144 w 931144"/>
                <a:gd name="connsiteY4" fmla="*/ 391860 h 391860"/>
                <a:gd name="connsiteX5" fmla="*/ 0 w 931144"/>
                <a:gd name="connsiteY5" fmla="*/ 391860 h 391860"/>
                <a:gd name="connsiteX6" fmla="*/ 0 w 931144"/>
                <a:gd name="connsiteY6" fmla="*/ 740 h 39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1144" h="391860">
                  <a:moveTo>
                    <a:pt x="30435" y="20"/>
                  </a:moveTo>
                  <a:lnTo>
                    <a:pt x="33101" y="20"/>
                  </a:lnTo>
                  <a:lnTo>
                    <a:pt x="33165" y="20"/>
                  </a:lnTo>
                  <a:cubicBezTo>
                    <a:pt x="307145" y="-1533"/>
                    <a:pt x="581805" y="91636"/>
                    <a:pt x="838642" y="307041"/>
                  </a:cubicBezTo>
                  <a:lnTo>
                    <a:pt x="931144" y="391860"/>
                  </a:lnTo>
                  <a:lnTo>
                    <a:pt x="0" y="391860"/>
                  </a:lnTo>
                  <a:lnTo>
                    <a:pt x="0" y="740"/>
                  </a:lnTo>
                  <a:close/>
                </a:path>
              </a:pathLst>
            </a:custGeom>
            <a:solidFill>
              <a:srgbClr val="00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4" name="Freeform 43">
              <a:extLst>
                <a:ext uri="{FF2B5EF4-FFF2-40B4-BE49-F238E27FC236}">
                  <a16:creationId xmlns:a16="http://schemas.microsoft.com/office/drawing/2014/main" id="{4A380193-CF73-D18E-42A6-E2AF2F711B32}"/>
                </a:ext>
              </a:extLst>
            </p:cNvPr>
            <p:cNvSpPr/>
            <p:nvPr userDrawn="1"/>
          </p:nvSpPr>
          <p:spPr>
            <a:xfrm>
              <a:off x="0" y="4956384"/>
              <a:ext cx="257766" cy="952588"/>
            </a:xfrm>
            <a:custGeom>
              <a:avLst/>
              <a:gdLst>
                <a:gd name="connsiteX0" fmla="*/ 0 w 257766"/>
                <a:gd name="connsiteY0" fmla="*/ 0 h 952588"/>
                <a:gd name="connsiteX1" fmla="*/ 5683 w 257766"/>
                <a:gd name="connsiteY1" fmla="*/ 3079 h 952588"/>
                <a:gd name="connsiteX2" fmla="*/ 257766 w 257766"/>
                <a:gd name="connsiteY2" fmla="*/ 476294 h 952588"/>
                <a:gd name="connsiteX3" fmla="*/ 5683 w 257766"/>
                <a:gd name="connsiteY3" fmla="*/ 949509 h 952588"/>
                <a:gd name="connsiteX4" fmla="*/ 0 w 257766"/>
                <a:gd name="connsiteY4" fmla="*/ 952588 h 952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766" h="952588">
                  <a:moveTo>
                    <a:pt x="0" y="0"/>
                  </a:moveTo>
                  <a:lnTo>
                    <a:pt x="5683" y="3079"/>
                  </a:lnTo>
                  <a:cubicBezTo>
                    <a:pt x="157772" y="105634"/>
                    <a:pt x="257766" y="279309"/>
                    <a:pt x="257766" y="476294"/>
                  </a:cubicBezTo>
                  <a:cubicBezTo>
                    <a:pt x="257766" y="673279"/>
                    <a:pt x="157772" y="846954"/>
                    <a:pt x="5683" y="949509"/>
                  </a:cubicBezTo>
                  <a:lnTo>
                    <a:pt x="0" y="952588"/>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5" name="Picture 44" descr="A black background with white text&#10;&#10;Description automatically generated">
              <a:extLst>
                <a:ext uri="{FF2B5EF4-FFF2-40B4-BE49-F238E27FC236}">
                  <a16:creationId xmlns:a16="http://schemas.microsoft.com/office/drawing/2014/main" id="{EB9F0A9B-234B-0348-1F3C-B5715E078FFA}"/>
                </a:ext>
              </a:extLst>
            </p:cNvPr>
            <p:cNvPicPr>
              <a:picLocks noChangeAspect="1"/>
            </p:cNvPicPr>
            <p:nvPr userDrawn="1"/>
          </p:nvPicPr>
          <p:blipFill>
            <a:blip r:embed="rId2"/>
            <a:stretch>
              <a:fillRect/>
            </a:stretch>
          </p:blipFill>
          <p:spPr>
            <a:xfrm>
              <a:off x="932069" y="6128121"/>
              <a:ext cx="1480989" cy="606708"/>
            </a:xfrm>
            <a:prstGeom prst="rect">
              <a:avLst/>
            </a:prstGeom>
          </p:spPr>
        </p:pic>
      </p:grpSp>
      <p:sp>
        <p:nvSpPr>
          <p:cNvPr id="46" name="Text Placeholder 41">
            <a:extLst>
              <a:ext uri="{FF2B5EF4-FFF2-40B4-BE49-F238E27FC236}">
                <a16:creationId xmlns:a16="http://schemas.microsoft.com/office/drawing/2014/main" id="{3703A33C-8CD0-79C0-9A24-6ABA5B7E67D9}"/>
              </a:ext>
            </a:extLst>
          </p:cNvPr>
          <p:cNvSpPr>
            <a:spLocks noGrp="1"/>
          </p:cNvSpPr>
          <p:nvPr>
            <p:ph type="body" sz="quarter" idx="12"/>
          </p:nvPr>
        </p:nvSpPr>
        <p:spPr>
          <a:xfrm>
            <a:off x="5268930" y="962526"/>
            <a:ext cx="6582433"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300693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ext 4">
    <p:spTree>
      <p:nvGrpSpPr>
        <p:cNvPr id="1" name=""/>
        <p:cNvGrpSpPr/>
        <p:nvPr/>
      </p:nvGrpSpPr>
      <p:grpSpPr>
        <a:xfrm>
          <a:off x="0" y="0"/>
          <a:ext cx="0" cy="0"/>
          <a:chOff x="0" y="0"/>
          <a:chExt cx="0" cy="0"/>
        </a:xfrm>
      </p:grpSpPr>
      <p:sp>
        <p:nvSpPr>
          <p:cNvPr id="33" name="Freeform 32">
            <a:extLst>
              <a:ext uri="{FF2B5EF4-FFF2-40B4-BE49-F238E27FC236}">
                <a16:creationId xmlns:a16="http://schemas.microsoft.com/office/drawing/2014/main" id="{415E5872-73FA-15FE-4080-43F2E0AD6385}"/>
              </a:ext>
            </a:extLst>
          </p:cNvPr>
          <p:cNvSpPr/>
          <p:nvPr userDrawn="1"/>
        </p:nvSpPr>
        <p:spPr>
          <a:xfrm rot="5400000">
            <a:off x="-318722" y="1648582"/>
            <a:ext cx="5868430" cy="4550407"/>
          </a:xfrm>
          <a:custGeom>
            <a:avLst/>
            <a:gdLst>
              <a:gd name="connsiteX0" fmla="*/ 0 w 5868430"/>
              <a:gd name="connsiteY0" fmla="*/ 4343372 h 4550407"/>
              <a:gd name="connsiteX1" fmla="*/ 0 w 5868430"/>
              <a:gd name="connsiteY1" fmla="*/ 207034 h 4550407"/>
              <a:gd name="connsiteX2" fmla="*/ 206925 w 5868430"/>
              <a:gd name="connsiteY2" fmla="*/ 0 h 4550407"/>
              <a:gd name="connsiteX3" fmla="*/ 572802 w 5868430"/>
              <a:gd name="connsiteY3" fmla="*/ 0 h 4550407"/>
              <a:gd name="connsiteX4" fmla="*/ 5502553 w 5868430"/>
              <a:gd name="connsiteY4" fmla="*/ 0 h 4550407"/>
              <a:gd name="connsiteX5" fmla="*/ 5868430 w 5868430"/>
              <a:gd name="connsiteY5" fmla="*/ 0 h 4550407"/>
              <a:gd name="connsiteX6" fmla="*/ 5868429 w 5868430"/>
              <a:gd name="connsiteY6" fmla="*/ 4550407 h 4550407"/>
              <a:gd name="connsiteX7" fmla="*/ 5502552 w 5868430"/>
              <a:gd name="connsiteY7" fmla="*/ 4550407 h 4550407"/>
              <a:gd name="connsiteX8" fmla="*/ 572802 w 5868430"/>
              <a:gd name="connsiteY8" fmla="*/ 4550407 h 4550407"/>
              <a:gd name="connsiteX9" fmla="*/ 206925 w 5868430"/>
              <a:gd name="connsiteY9" fmla="*/ 4550407 h 4550407"/>
              <a:gd name="connsiteX10" fmla="*/ 0 w 5868430"/>
              <a:gd name="connsiteY10" fmla="*/ 4343372 h 455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68430" h="4550407">
                <a:moveTo>
                  <a:pt x="0" y="4343372"/>
                </a:moveTo>
                <a:lnTo>
                  <a:pt x="0" y="207034"/>
                </a:lnTo>
                <a:cubicBezTo>
                  <a:pt x="0" y="92692"/>
                  <a:pt x="92643" y="0"/>
                  <a:pt x="206925" y="0"/>
                </a:cubicBezTo>
                <a:lnTo>
                  <a:pt x="572802" y="0"/>
                </a:lnTo>
                <a:lnTo>
                  <a:pt x="5502553" y="0"/>
                </a:lnTo>
                <a:lnTo>
                  <a:pt x="5868430" y="0"/>
                </a:lnTo>
                <a:lnTo>
                  <a:pt x="5868429" y="4550407"/>
                </a:lnTo>
                <a:lnTo>
                  <a:pt x="5502552" y="4550407"/>
                </a:lnTo>
                <a:lnTo>
                  <a:pt x="572802" y="4550407"/>
                </a:lnTo>
                <a:lnTo>
                  <a:pt x="206925" y="4550407"/>
                </a:lnTo>
                <a:cubicBezTo>
                  <a:pt x="92643" y="4550407"/>
                  <a:pt x="0" y="4457714"/>
                  <a:pt x="0" y="4343372"/>
                </a:cubicBezTo>
                <a:close/>
              </a:path>
            </a:pathLst>
          </a:custGeom>
          <a:solidFill>
            <a:srgbClr val="F5F6F8"/>
          </a:solidFill>
          <a:ln w="12700" cap="flat">
            <a:noFill/>
            <a:prstDash val="solid"/>
            <a:miter/>
          </a:ln>
          <a:effectLst>
            <a:outerShdw blurRad="165100" dist="165100" dir="5400000" algn="ctr" rotWithShape="0">
              <a:srgbClr val="000000">
                <a:alpha val="14720"/>
              </a:srgbClr>
            </a:outerShdw>
          </a:effectLst>
        </p:spPr>
        <p:txBody>
          <a:bodyPr rtlCol="0" anchor="ctr"/>
          <a:lstStyle/>
          <a:p>
            <a:endParaRPr lang="en-IS"/>
          </a:p>
        </p:txBody>
      </p:sp>
      <p:sp>
        <p:nvSpPr>
          <p:cNvPr id="27" name="Text Placeholder 8">
            <a:extLst>
              <a:ext uri="{FF2B5EF4-FFF2-40B4-BE49-F238E27FC236}">
                <a16:creationId xmlns:a16="http://schemas.microsoft.com/office/drawing/2014/main" id="{A83F39A0-32C9-BA62-1FE4-8D3886A53051}"/>
              </a:ext>
            </a:extLst>
          </p:cNvPr>
          <p:cNvSpPr>
            <a:spLocks noGrp="1"/>
          </p:cNvSpPr>
          <p:nvPr>
            <p:ph type="body" sz="quarter" idx="11" hasCustomPrompt="1"/>
          </p:nvPr>
        </p:nvSpPr>
        <p:spPr>
          <a:xfrm>
            <a:off x="565732" y="1201825"/>
            <a:ext cx="4111419" cy="4666605"/>
          </a:xfrm>
          <a:prstGeom prst="rect">
            <a:avLst/>
          </a:prstGeom>
        </p:spPr>
        <p:txBody>
          <a:bodyPr/>
          <a:lstStyle>
            <a:lvl1pPr>
              <a:defRPr sz="2000">
                <a:solidFill>
                  <a:srgbClr val="351C5C"/>
                </a:solidFill>
                <a:latin typeface="Aptos" panose="020B0004020202020204"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p>
        </p:txBody>
      </p:sp>
      <p:sp>
        <p:nvSpPr>
          <p:cNvPr id="28" name="Title Placeholder 12">
            <a:extLst>
              <a:ext uri="{FF2B5EF4-FFF2-40B4-BE49-F238E27FC236}">
                <a16:creationId xmlns:a16="http://schemas.microsoft.com/office/drawing/2014/main" id="{EA64A310-8E4A-0B0F-5EEE-90ED080B24E2}"/>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rmAutofit/>
          </a:bodyPr>
          <a:lstStyle>
            <a:lvl1pPr>
              <a:defRPr b="1" i="0">
                <a:solidFill>
                  <a:srgbClr val="361D5C"/>
                </a:solidFill>
                <a:latin typeface="Aptos ExtraBold" panose="020B0004020202020204" pitchFamily="34" charset="0"/>
              </a:defRPr>
            </a:lvl1pPr>
          </a:lstStyle>
          <a:p>
            <a:r>
              <a:rPr lang="en-GB"/>
              <a:t>Insert slide title</a:t>
            </a:r>
            <a:endParaRPr lang="en-IS"/>
          </a:p>
        </p:txBody>
      </p:sp>
      <p:grpSp>
        <p:nvGrpSpPr>
          <p:cNvPr id="2" name="Group 1">
            <a:extLst>
              <a:ext uri="{FF2B5EF4-FFF2-40B4-BE49-F238E27FC236}">
                <a16:creationId xmlns:a16="http://schemas.microsoft.com/office/drawing/2014/main" id="{9B3B2A36-80B9-98E6-2E03-92709A86C2A6}"/>
              </a:ext>
            </a:extLst>
          </p:cNvPr>
          <p:cNvGrpSpPr/>
          <p:nvPr userDrawn="1"/>
        </p:nvGrpSpPr>
        <p:grpSpPr>
          <a:xfrm>
            <a:off x="0" y="4956384"/>
            <a:ext cx="2921093" cy="1901616"/>
            <a:chOff x="0" y="4956384"/>
            <a:chExt cx="2921093" cy="1901616"/>
          </a:xfrm>
        </p:grpSpPr>
        <p:sp>
          <p:nvSpPr>
            <p:cNvPr id="3" name="Freeform 2">
              <a:extLst>
                <a:ext uri="{FF2B5EF4-FFF2-40B4-BE49-F238E27FC236}">
                  <a16:creationId xmlns:a16="http://schemas.microsoft.com/office/drawing/2014/main" id="{C4DA5E53-F3F4-F9FE-AC70-5EAB6F94AC64}"/>
                </a:ext>
              </a:extLst>
            </p:cNvPr>
            <p:cNvSpPr/>
            <p:nvPr userDrawn="1"/>
          </p:nvSpPr>
          <p:spPr>
            <a:xfrm>
              <a:off x="33101" y="5929605"/>
              <a:ext cx="2887992" cy="928395"/>
            </a:xfrm>
            <a:custGeom>
              <a:avLst/>
              <a:gdLst>
                <a:gd name="connsiteX0" fmla="*/ 1668240 w 2887992"/>
                <a:gd name="connsiteY0" fmla="*/ 497 h 928395"/>
                <a:gd name="connsiteX1" fmla="*/ 2535886 w 2887992"/>
                <a:gd name="connsiteY1" fmla="*/ 358962 h 928395"/>
                <a:gd name="connsiteX2" fmla="*/ 2788363 w 2887992"/>
                <a:gd name="connsiteY2" fmla="*/ 692850 h 928395"/>
                <a:gd name="connsiteX3" fmla="*/ 2882666 w 2887992"/>
                <a:gd name="connsiteY3" fmla="*/ 909552 h 928395"/>
                <a:gd name="connsiteX4" fmla="*/ 2887992 w 2887992"/>
                <a:gd name="connsiteY4" fmla="*/ 928395 h 928395"/>
                <a:gd name="connsiteX5" fmla="*/ 897907 w 2887992"/>
                <a:gd name="connsiteY5" fmla="*/ 928395 h 928395"/>
                <a:gd name="connsiteX6" fmla="*/ 805477 w 2887992"/>
                <a:gd name="connsiteY6" fmla="*/ 843657 h 928395"/>
                <a:gd name="connsiteX7" fmla="*/ 0 w 2887992"/>
                <a:gd name="connsiteY7" fmla="*/ 536617 h 928395"/>
                <a:gd name="connsiteX8" fmla="*/ 563820 w 2887992"/>
                <a:gd name="connsiteY8" fmla="*/ 337159 h 928395"/>
                <a:gd name="connsiteX9" fmla="*/ 1668240 w 2887992"/>
                <a:gd name="connsiteY9" fmla="*/ 497 h 92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7992" h="928395">
                  <a:moveTo>
                    <a:pt x="1668240" y="497"/>
                  </a:moveTo>
                  <a:cubicBezTo>
                    <a:pt x="1964035" y="-7637"/>
                    <a:pt x="2259350" y="82948"/>
                    <a:pt x="2535886" y="358962"/>
                  </a:cubicBezTo>
                  <a:cubicBezTo>
                    <a:pt x="2639391" y="462272"/>
                    <a:pt x="2724101" y="574455"/>
                    <a:pt x="2788363" y="692850"/>
                  </a:cubicBezTo>
                  <a:cubicBezTo>
                    <a:pt x="2826439" y="762687"/>
                    <a:pt x="2857937" y="835085"/>
                    <a:pt x="2882666" y="909552"/>
                  </a:cubicBezTo>
                  <a:lnTo>
                    <a:pt x="2887992" y="928395"/>
                  </a:lnTo>
                  <a:lnTo>
                    <a:pt x="897907" y="928395"/>
                  </a:lnTo>
                  <a:lnTo>
                    <a:pt x="805477" y="843657"/>
                  </a:lnTo>
                  <a:cubicBezTo>
                    <a:pt x="548640" y="628282"/>
                    <a:pt x="273980" y="535065"/>
                    <a:pt x="0" y="536617"/>
                  </a:cubicBezTo>
                  <a:cubicBezTo>
                    <a:pt x="138304" y="525906"/>
                    <a:pt x="318010" y="450674"/>
                    <a:pt x="563820" y="337159"/>
                  </a:cubicBezTo>
                  <a:cubicBezTo>
                    <a:pt x="906828" y="184606"/>
                    <a:pt x="1287931" y="10956"/>
                    <a:pt x="1668240" y="497"/>
                  </a:cubicBez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56928E09-DA37-36ED-FB7F-68A3DAEF3222}"/>
                </a:ext>
              </a:extLst>
            </p:cNvPr>
            <p:cNvSpPr/>
            <p:nvPr userDrawn="1"/>
          </p:nvSpPr>
          <p:spPr>
            <a:xfrm>
              <a:off x="0" y="6466140"/>
              <a:ext cx="931144" cy="391860"/>
            </a:xfrm>
            <a:custGeom>
              <a:avLst/>
              <a:gdLst>
                <a:gd name="connsiteX0" fmla="*/ 30435 w 931144"/>
                <a:gd name="connsiteY0" fmla="*/ 20 h 391860"/>
                <a:gd name="connsiteX1" fmla="*/ 33101 w 931144"/>
                <a:gd name="connsiteY1" fmla="*/ 20 h 391860"/>
                <a:gd name="connsiteX2" fmla="*/ 33165 w 931144"/>
                <a:gd name="connsiteY2" fmla="*/ 20 h 391860"/>
                <a:gd name="connsiteX3" fmla="*/ 838642 w 931144"/>
                <a:gd name="connsiteY3" fmla="*/ 307041 h 391860"/>
                <a:gd name="connsiteX4" fmla="*/ 931144 w 931144"/>
                <a:gd name="connsiteY4" fmla="*/ 391860 h 391860"/>
                <a:gd name="connsiteX5" fmla="*/ 0 w 931144"/>
                <a:gd name="connsiteY5" fmla="*/ 391860 h 391860"/>
                <a:gd name="connsiteX6" fmla="*/ 0 w 931144"/>
                <a:gd name="connsiteY6" fmla="*/ 740 h 39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1144" h="391860">
                  <a:moveTo>
                    <a:pt x="30435" y="20"/>
                  </a:moveTo>
                  <a:lnTo>
                    <a:pt x="33101" y="20"/>
                  </a:lnTo>
                  <a:lnTo>
                    <a:pt x="33165" y="20"/>
                  </a:lnTo>
                  <a:cubicBezTo>
                    <a:pt x="307145" y="-1533"/>
                    <a:pt x="581805" y="91636"/>
                    <a:pt x="838642" y="307041"/>
                  </a:cubicBezTo>
                  <a:lnTo>
                    <a:pt x="931144" y="391860"/>
                  </a:lnTo>
                  <a:lnTo>
                    <a:pt x="0" y="391860"/>
                  </a:lnTo>
                  <a:lnTo>
                    <a:pt x="0" y="740"/>
                  </a:lnTo>
                  <a:close/>
                </a:path>
              </a:pathLst>
            </a:custGeom>
            <a:solidFill>
              <a:srgbClr val="00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4" name="Freeform 43">
              <a:extLst>
                <a:ext uri="{FF2B5EF4-FFF2-40B4-BE49-F238E27FC236}">
                  <a16:creationId xmlns:a16="http://schemas.microsoft.com/office/drawing/2014/main" id="{4A380193-CF73-D18E-42A6-E2AF2F711B32}"/>
                </a:ext>
              </a:extLst>
            </p:cNvPr>
            <p:cNvSpPr/>
            <p:nvPr userDrawn="1"/>
          </p:nvSpPr>
          <p:spPr>
            <a:xfrm>
              <a:off x="0" y="4956384"/>
              <a:ext cx="257766" cy="952588"/>
            </a:xfrm>
            <a:custGeom>
              <a:avLst/>
              <a:gdLst>
                <a:gd name="connsiteX0" fmla="*/ 0 w 257766"/>
                <a:gd name="connsiteY0" fmla="*/ 0 h 952588"/>
                <a:gd name="connsiteX1" fmla="*/ 5683 w 257766"/>
                <a:gd name="connsiteY1" fmla="*/ 3079 h 952588"/>
                <a:gd name="connsiteX2" fmla="*/ 257766 w 257766"/>
                <a:gd name="connsiteY2" fmla="*/ 476294 h 952588"/>
                <a:gd name="connsiteX3" fmla="*/ 5683 w 257766"/>
                <a:gd name="connsiteY3" fmla="*/ 949509 h 952588"/>
                <a:gd name="connsiteX4" fmla="*/ 0 w 257766"/>
                <a:gd name="connsiteY4" fmla="*/ 952588 h 952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766" h="952588">
                  <a:moveTo>
                    <a:pt x="0" y="0"/>
                  </a:moveTo>
                  <a:lnTo>
                    <a:pt x="5683" y="3079"/>
                  </a:lnTo>
                  <a:cubicBezTo>
                    <a:pt x="157772" y="105634"/>
                    <a:pt x="257766" y="279309"/>
                    <a:pt x="257766" y="476294"/>
                  </a:cubicBezTo>
                  <a:cubicBezTo>
                    <a:pt x="257766" y="673279"/>
                    <a:pt x="157772" y="846954"/>
                    <a:pt x="5683" y="949509"/>
                  </a:cubicBezTo>
                  <a:lnTo>
                    <a:pt x="0" y="952588"/>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5" name="Picture 44" descr="A black background with white text&#10;&#10;Description automatically generated">
              <a:extLst>
                <a:ext uri="{FF2B5EF4-FFF2-40B4-BE49-F238E27FC236}">
                  <a16:creationId xmlns:a16="http://schemas.microsoft.com/office/drawing/2014/main" id="{EB9F0A9B-234B-0348-1F3C-B5715E078FFA}"/>
                </a:ext>
              </a:extLst>
            </p:cNvPr>
            <p:cNvPicPr>
              <a:picLocks noChangeAspect="1"/>
            </p:cNvPicPr>
            <p:nvPr userDrawn="1"/>
          </p:nvPicPr>
          <p:blipFill>
            <a:blip r:embed="rId2"/>
            <a:stretch>
              <a:fillRect/>
            </a:stretch>
          </p:blipFill>
          <p:spPr>
            <a:xfrm>
              <a:off x="932069" y="6128121"/>
              <a:ext cx="1480989" cy="606708"/>
            </a:xfrm>
            <a:prstGeom prst="rect">
              <a:avLst/>
            </a:prstGeom>
          </p:spPr>
        </p:pic>
      </p:grpSp>
      <p:sp>
        <p:nvSpPr>
          <p:cNvPr id="46" name="Text Placeholder 41">
            <a:extLst>
              <a:ext uri="{FF2B5EF4-FFF2-40B4-BE49-F238E27FC236}">
                <a16:creationId xmlns:a16="http://schemas.microsoft.com/office/drawing/2014/main" id="{3703A33C-8CD0-79C0-9A24-6ABA5B7E67D9}"/>
              </a:ext>
            </a:extLst>
          </p:cNvPr>
          <p:cNvSpPr>
            <a:spLocks noGrp="1"/>
          </p:cNvSpPr>
          <p:nvPr>
            <p:ph type="body" sz="quarter" idx="12"/>
          </p:nvPr>
        </p:nvSpPr>
        <p:spPr>
          <a:xfrm>
            <a:off x="5268930" y="962526"/>
            <a:ext cx="6582433"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30069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image 1">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ED0D04FE-931A-B604-B7EA-1C42ABB1BF6B}"/>
              </a:ext>
            </a:extLst>
          </p:cNvPr>
          <p:cNvGrpSpPr/>
          <p:nvPr userDrawn="1"/>
        </p:nvGrpSpPr>
        <p:grpSpPr>
          <a:xfrm>
            <a:off x="7268997" y="850264"/>
            <a:ext cx="4923003" cy="6007737"/>
            <a:chOff x="7268997" y="850264"/>
            <a:chExt cx="4923003" cy="6007737"/>
          </a:xfrm>
        </p:grpSpPr>
        <p:sp>
          <p:nvSpPr>
            <p:cNvPr id="14" name="Freeform 13">
              <a:extLst>
                <a:ext uri="{FF2B5EF4-FFF2-40B4-BE49-F238E27FC236}">
                  <a16:creationId xmlns:a16="http://schemas.microsoft.com/office/drawing/2014/main" id="{77CAA790-9905-3750-D869-2315D158CFD6}"/>
                </a:ext>
              </a:extLst>
            </p:cNvPr>
            <p:cNvSpPr/>
            <p:nvPr/>
          </p:nvSpPr>
          <p:spPr>
            <a:xfrm>
              <a:off x="7743168" y="1402588"/>
              <a:ext cx="4448832" cy="5455413"/>
            </a:xfrm>
            <a:custGeom>
              <a:avLst/>
              <a:gdLst>
                <a:gd name="connsiteX0" fmla="*/ 3898184 w 4448832"/>
                <a:gd name="connsiteY0" fmla="*/ 0 h 5455413"/>
                <a:gd name="connsiteX1" fmla="*/ 4197367 w 4448832"/>
                <a:gd name="connsiteY1" fmla="*/ 299402 h 5455413"/>
                <a:gd name="connsiteX2" fmla="*/ 4390374 w 4448832"/>
                <a:gd name="connsiteY2" fmla="*/ 535858 h 5455413"/>
                <a:gd name="connsiteX3" fmla="*/ 4448832 w 4448832"/>
                <a:gd name="connsiteY3" fmla="*/ 634855 h 5455413"/>
                <a:gd name="connsiteX4" fmla="*/ 4448832 w 4448832"/>
                <a:gd name="connsiteY4" fmla="*/ 2095582 h 5455413"/>
                <a:gd name="connsiteX5" fmla="*/ 4390374 w 4448832"/>
                <a:gd name="connsiteY5" fmla="*/ 2194579 h 5455413"/>
                <a:gd name="connsiteX6" fmla="*/ 4197367 w 4448832"/>
                <a:gd name="connsiteY6" fmla="*/ 2431034 h 5455413"/>
                <a:gd name="connsiteX7" fmla="*/ 3807827 w 4448832"/>
                <a:gd name="connsiteY7" fmla="*/ 2820861 h 5455413"/>
                <a:gd name="connsiteX8" fmla="*/ 2234884 w 4448832"/>
                <a:gd name="connsiteY8" fmla="*/ 4394962 h 5455413"/>
                <a:gd name="connsiteX9" fmla="*/ 2234884 w 4448832"/>
                <a:gd name="connsiteY9" fmla="*/ 4394899 h 5455413"/>
                <a:gd name="connsiteX10" fmla="*/ 1175151 w 4448832"/>
                <a:gd name="connsiteY10" fmla="*/ 5455413 h 5455413"/>
                <a:gd name="connsiteX11" fmla="*/ 267298 w 4448832"/>
                <a:gd name="connsiteY11" fmla="*/ 5455413 h 5455413"/>
                <a:gd name="connsiteX12" fmla="*/ 180947 w 4448832"/>
                <a:gd name="connsiteY12" fmla="*/ 5302084 h 5455413"/>
                <a:gd name="connsiteX13" fmla="*/ 616698 w 4448832"/>
                <a:gd name="connsiteY13" fmla="*/ 3283903 h 5455413"/>
                <a:gd name="connsiteX14" fmla="*/ 1869773 w 4448832"/>
                <a:gd name="connsiteY14" fmla="*/ 2029904 h 5455413"/>
                <a:gd name="connsiteX15" fmla="*/ 2641111 w 4448832"/>
                <a:gd name="connsiteY15" fmla="*/ 1257998 h 5455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48832" h="5455413">
                  <a:moveTo>
                    <a:pt x="3898184" y="0"/>
                  </a:moveTo>
                  <a:lnTo>
                    <a:pt x="4197367" y="299402"/>
                  </a:lnTo>
                  <a:cubicBezTo>
                    <a:pt x="4270893" y="372983"/>
                    <a:pt x="4335229" y="452278"/>
                    <a:pt x="4390374" y="535858"/>
                  </a:cubicBezTo>
                  <a:lnTo>
                    <a:pt x="4448832" y="634855"/>
                  </a:lnTo>
                  <a:lnTo>
                    <a:pt x="4448832" y="2095582"/>
                  </a:lnTo>
                  <a:lnTo>
                    <a:pt x="4390374" y="2194579"/>
                  </a:lnTo>
                  <a:cubicBezTo>
                    <a:pt x="4335229" y="2278159"/>
                    <a:pt x="4270893" y="2357454"/>
                    <a:pt x="4197367" y="2431034"/>
                  </a:cubicBezTo>
                  <a:lnTo>
                    <a:pt x="3807827" y="2820861"/>
                  </a:lnTo>
                  <a:lnTo>
                    <a:pt x="2234884" y="4394962"/>
                  </a:lnTo>
                  <a:lnTo>
                    <a:pt x="2234884" y="4394899"/>
                  </a:lnTo>
                  <a:lnTo>
                    <a:pt x="1175151" y="5455413"/>
                  </a:lnTo>
                  <a:lnTo>
                    <a:pt x="267298" y="5455413"/>
                  </a:lnTo>
                  <a:lnTo>
                    <a:pt x="180947" y="5302084"/>
                  </a:lnTo>
                  <a:cubicBezTo>
                    <a:pt x="-150226" y="4644859"/>
                    <a:pt x="-39187" y="3940270"/>
                    <a:pt x="616698" y="3283903"/>
                  </a:cubicBezTo>
                  <a:lnTo>
                    <a:pt x="1869773" y="2029904"/>
                  </a:lnTo>
                  <a:lnTo>
                    <a:pt x="2641111" y="1257998"/>
                  </a:lnTo>
                  <a:close/>
                </a:path>
              </a:pathLst>
            </a:custGeom>
            <a:solidFill>
              <a:srgbClr val="403FA4"/>
            </a:solidFill>
            <a:ln w="0" cap="flat">
              <a:noFill/>
              <a:prstDash val="solid"/>
              <a:miter/>
            </a:ln>
          </p:spPr>
          <p:txBody>
            <a:bodyPr rtlCol="0" anchor="ctr"/>
            <a:lstStyle/>
            <a:p>
              <a:endParaRPr lang="en-IS"/>
            </a:p>
          </p:txBody>
        </p:sp>
        <p:sp>
          <p:nvSpPr>
            <p:cNvPr id="15" name="Freeform 14">
              <a:extLst>
                <a:ext uri="{FF2B5EF4-FFF2-40B4-BE49-F238E27FC236}">
                  <a16:creationId xmlns:a16="http://schemas.microsoft.com/office/drawing/2014/main" id="{EB03772C-91A9-DE02-A9C4-5C2FFB0091A3}"/>
                </a:ext>
              </a:extLst>
            </p:cNvPr>
            <p:cNvSpPr/>
            <p:nvPr/>
          </p:nvSpPr>
          <p:spPr>
            <a:xfrm>
              <a:off x="9076359" y="850264"/>
              <a:ext cx="2022796" cy="859726"/>
            </a:xfrm>
            <a:custGeom>
              <a:avLst/>
              <a:gdLst>
                <a:gd name="connsiteX0" fmla="*/ 1866626 w 2022796"/>
                <a:gd name="connsiteY0" fmla="*/ 859727 h 859726"/>
                <a:gd name="connsiteX1" fmla="*/ 1786485 w 2022796"/>
                <a:gd name="connsiteY1" fmla="*/ 837438 h 859726"/>
                <a:gd name="connsiteX2" fmla="*/ 153451 w 2022796"/>
                <a:gd name="connsiteY2" fmla="*/ 312166 h 859726"/>
                <a:gd name="connsiteX3" fmla="*/ 21 w 2022796"/>
                <a:gd name="connsiteY3" fmla="*/ 153607 h 859726"/>
                <a:gd name="connsiteX4" fmla="*/ 155926 w 2022796"/>
                <a:gd name="connsiteY4" fmla="*/ 0 h 859726"/>
                <a:gd name="connsiteX5" fmla="*/ 158464 w 2022796"/>
                <a:gd name="connsiteY5" fmla="*/ 0 h 859726"/>
                <a:gd name="connsiteX6" fmla="*/ 1947085 w 2022796"/>
                <a:gd name="connsiteY6" fmla="*/ 569786 h 859726"/>
                <a:gd name="connsiteX7" fmla="*/ 2000513 w 2022796"/>
                <a:gd name="connsiteY7" fmla="*/ 783971 h 859726"/>
                <a:gd name="connsiteX8" fmla="*/ 1866626 w 2022796"/>
                <a:gd name="connsiteY8" fmla="*/ 859727 h 859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2796" h="859726">
                  <a:moveTo>
                    <a:pt x="1866626" y="859727"/>
                  </a:moveTo>
                  <a:cubicBezTo>
                    <a:pt x="1839278" y="859727"/>
                    <a:pt x="1811612" y="852551"/>
                    <a:pt x="1786485" y="837438"/>
                  </a:cubicBezTo>
                  <a:cubicBezTo>
                    <a:pt x="1220291" y="497205"/>
                    <a:pt x="670849" y="320485"/>
                    <a:pt x="153451" y="312166"/>
                  </a:cubicBezTo>
                  <a:cubicBezTo>
                    <a:pt x="67345" y="310769"/>
                    <a:pt x="-1375" y="239776"/>
                    <a:pt x="21" y="153607"/>
                  </a:cubicBezTo>
                  <a:cubicBezTo>
                    <a:pt x="1354" y="68263"/>
                    <a:pt x="70962" y="0"/>
                    <a:pt x="155926" y="0"/>
                  </a:cubicBezTo>
                  <a:cubicBezTo>
                    <a:pt x="156751" y="0"/>
                    <a:pt x="157639" y="0"/>
                    <a:pt x="158464" y="0"/>
                  </a:cubicBezTo>
                  <a:cubicBezTo>
                    <a:pt x="731447" y="9208"/>
                    <a:pt x="1333238" y="200914"/>
                    <a:pt x="1947085" y="569786"/>
                  </a:cubicBezTo>
                  <a:cubicBezTo>
                    <a:pt x="2020944" y="614172"/>
                    <a:pt x="2044866" y="710057"/>
                    <a:pt x="2000513" y="783971"/>
                  </a:cubicBezTo>
                  <a:cubicBezTo>
                    <a:pt x="1971261" y="832739"/>
                    <a:pt x="1919610" y="859727"/>
                    <a:pt x="1866626" y="859727"/>
                  </a:cubicBezTo>
                  <a:close/>
                </a:path>
              </a:pathLst>
            </a:custGeom>
            <a:solidFill>
              <a:srgbClr val="BABAE6"/>
            </a:solidFill>
            <a:ln w="0" cap="flat">
              <a:noFill/>
              <a:prstDash val="solid"/>
              <a:miter/>
            </a:ln>
          </p:spPr>
          <p:txBody>
            <a:bodyPr rtlCol="0" anchor="ctr"/>
            <a:lstStyle/>
            <a:p>
              <a:endParaRPr lang="en-IS"/>
            </a:p>
          </p:txBody>
        </p:sp>
        <p:sp>
          <p:nvSpPr>
            <p:cNvPr id="17" name="Freeform 16">
              <a:extLst>
                <a:ext uri="{FF2B5EF4-FFF2-40B4-BE49-F238E27FC236}">
                  <a16:creationId xmlns:a16="http://schemas.microsoft.com/office/drawing/2014/main" id="{C2A35E04-5244-883F-170A-2F0DBBE9ACFE}"/>
                </a:ext>
              </a:extLst>
            </p:cNvPr>
            <p:cNvSpPr/>
            <p:nvPr/>
          </p:nvSpPr>
          <p:spPr>
            <a:xfrm>
              <a:off x="7268997" y="1496606"/>
              <a:ext cx="4058578" cy="4324269"/>
            </a:xfrm>
            <a:custGeom>
              <a:avLst/>
              <a:gdLst>
                <a:gd name="connsiteX0" fmla="*/ 4058579 w 4058578"/>
                <a:gd name="connsiteY0" fmla="*/ 2950426 h 4324269"/>
                <a:gd name="connsiteX1" fmla="*/ 2708166 w 4058578"/>
                <a:gd name="connsiteY1" fmla="*/ 4301833 h 4324269"/>
                <a:gd name="connsiteX2" fmla="*/ 774744 w 4058578"/>
                <a:gd name="connsiteY2" fmla="*/ 3622700 h 4324269"/>
                <a:gd name="connsiteX3" fmla="*/ 717383 w 4058578"/>
                <a:gd name="connsiteY3" fmla="*/ 3563709 h 4324269"/>
                <a:gd name="connsiteX4" fmla="*/ 550564 w 4058578"/>
                <a:gd name="connsiteY4" fmla="*/ 589813 h 4324269"/>
                <a:gd name="connsiteX5" fmla="*/ 3653049 w 4058578"/>
                <a:gd name="connsiteY5" fmla="*/ 625817 h 4324269"/>
                <a:gd name="connsiteX6" fmla="*/ 2343944 w 4058578"/>
                <a:gd name="connsiteY6" fmla="*/ 1935886 h 4324269"/>
                <a:gd name="connsiteX7" fmla="*/ 2441155 w 4058578"/>
                <a:gd name="connsiteY7" fmla="*/ 2852382 h 4324269"/>
                <a:gd name="connsiteX8" fmla="*/ 4058579 w 4058578"/>
                <a:gd name="connsiteY8" fmla="*/ 2950426 h 432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58578" h="4324269">
                  <a:moveTo>
                    <a:pt x="4058579" y="2950426"/>
                  </a:moveTo>
                  <a:lnTo>
                    <a:pt x="2708166" y="4301833"/>
                  </a:lnTo>
                  <a:cubicBezTo>
                    <a:pt x="2083849" y="4395241"/>
                    <a:pt x="1353882" y="4202328"/>
                    <a:pt x="774744" y="3622700"/>
                  </a:cubicBezTo>
                  <a:cubicBezTo>
                    <a:pt x="754820" y="3602761"/>
                    <a:pt x="735721" y="3583647"/>
                    <a:pt x="717383" y="3563709"/>
                  </a:cubicBezTo>
                  <a:cubicBezTo>
                    <a:pt x="-173184" y="2624988"/>
                    <a:pt x="-241269" y="1382293"/>
                    <a:pt x="550564" y="589813"/>
                  </a:cubicBezTo>
                  <a:cubicBezTo>
                    <a:pt x="1357753" y="-217971"/>
                    <a:pt x="2455685" y="-186538"/>
                    <a:pt x="3653049" y="625817"/>
                  </a:cubicBezTo>
                  <a:lnTo>
                    <a:pt x="2343944" y="1935886"/>
                  </a:lnTo>
                  <a:cubicBezTo>
                    <a:pt x="2090702" y="2189315"/>
                    <a:pt x="2129726" y="2540724"/>
                    <a:pt x="2441155" y="2852382"/>
                  </a:cubicBezTo>
                  <a:cubicBezTo>
                    <a:pt x="2843575" y="3255099"/>
                    <a:pt x="3539848" y="3343935"/>
                    <a:pt x="4058579" y="2950426"/>
                  </a:cubicBezTo>
                  <a:close/>
                </a:path>
              </a:pathLst>
            </a:custGeom>
            <a:solidFill>
              <a:srgbClr val="6E63D6"/>
            </a:solidFill>
            <a:ln w="0" cap="flat">
              <a:noFill/>
              <a:prstDash val="solid"/>
              <a:miter/>
            </a:ln>
          </p:spPr>
          <p:txBody>
            <a:bodyPr rtlCol="0" anchor="ctr"/>
            <a:lstStyle/>
            <a:p>
              <a:endParaRPr lang="en-IS"/>
            </a:p>
          </p:txBody>
        </p:sp>
        <p:sp>
          <p:nvSpPr>
            <p:cNvPr id="18" name="Freeform 17">
              <a:extLst>
                <a:ext uri="{FF2B5EF4-FFF2-40B4-BE49-F238E27FC236}">
                  <a16:creationId xmlns:a16="http://schemas.microsoft.com/office/drawing/2014/main" id="{DD0FA878-50BD-CBC4-74DE-44C7BE431B8E}"/>
                </a:ext>
              </a:extLst>
            </p:cNvPr>
            <p:cNvSpPr/>
            <p:nvPr/>
          </p:nvSpPr>
          <p:spPr>
            <a:xfrm>
              <a:off x="9977988" y="3526867"/>
              <a:ext cx="2214011" cy="2270683"/>
            </a:xfrm>
            <a:custGeom>
              <a:avLst/>
              <a:gdLst>
                <a:gd name="connsiteX0" fmla="*/ 2214011 w 2214011"/>
                <a:gd name="connsiteY0" fmla="*/ 0 h 2270683"/>
                <a:gd name="connsiteX1" fmla="*/ 2214011 w 2214011"/>
                <a:gd name="connsiteY1" fmla="*/ 1562160 h 2270683"/>
                <a:gd name="connsiteX2" fmla="*/ 2181382 w 2214011"/>
                <a:gd name="connsiteY2" fmla="*/ 1549823 h 2270683"/>
                <a:gd name="connsiteX3" fmla="*/ 1230169 w 2214011"/>
                <a:gd name="connsiteY3" fmla="*/ 1827644 h 2270683"/>
                <a:gd name="connsiteX4" fmla="*/ 0 w 2214011"/>
                <a:gd name="connsiteY4" fmla="*/ 2270683 h 2270683"/>
                <a:gd name="connsiteX5" fmla="*/ 1572943 w 2214011"/>
                <a:gd name="connsiteY5" fmla="*/ 696582 h 2270683"/>
                <a:gd name="connsiteX6" fmla="*/ 1962483 w 2214011"/>
                <a:gd name="connsiteY6" fmla="*/ 306755 h 2270683"/>
                <a:gd name="connsiteX7" fmla="*/ 2196879 w 2214011"/>
                <a:gd name="connsiteY7" fmla="*/ 177 h 2270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4011" h="2270683">
                  <a:moveTo>
                    <a:pt x="2214011" y="0"/>
                  </a:moveTo>
                  <a:lnTo>
                    <a:pt x="2214011" y="1562160"/>
                  </a:lnTo>
                  <a:lnTo>
                    <a:pt x="2181382" y="1549823"/>
                  </a:lnTo>
                  <a:cubicBezTo>
                    <a:pt x="1968194" y="1502591"/>
                    <a:pt x="1674421" y="1622095"/>
                    <a:pt x="1230169" y="1827644"/>
                  </a:cubicBezTo>
                  <a:cubicBezTo>
                    <a:pt x="844690" y="1999411"/>
                    <a:pt x="425644" y="2189657"/>
                    <a:pt x="0" y="2270683"/>
                  </a:cubicBezTo>
                  <a:lnTo>
                    <a:pt x="1572943" y="696582"/>
                  </a:lnTo>
                  <a:lnTo>
                    <a:pt x="1962483" y="306755"/>
                  </a:lnTo>
                  <a:cubicBezTo>
                    <a:pt x="2056076" y="213029"/>
                    <a:pt x="2133045" y="109397"/>
                    <a:pt x="2196879" y="177"/>
                  </a:cubicBezTo>
                  <a:close/>
                </a:path>
              </a:pathLst>
            </a:custGeom>
            <a:solidFill>
              <a:srgbClr val="BABAE6"/>
            </a:solidFill>
            <a:ln w="0" cap="flat">
              <a:noFill/>
              <a:prstDash val="solid"/>
              <a:miter/>
            </a:ln>
          </p:spPr>
          <p:txBody>
            <a:bodyPr rtlCol="0" anchor="ctr"/>
            <a:lstStyle/>
            <a:p>
              <a:endParaRPr lang="en-IS"/>
            </a:p>
          </p:txBody>
        </p:sp>
        <p:sp>
          <p:nvSpPr>
            <p:cNvPr id="19" name="Freeform 18">
              <a:extLst>
                <a:ext uri="{FF2B5EF4-FFF2-40B4-BE49-F238E27FC236}">
                  <a16:creationId xmlns:a16="http://schemas.microsoft.com/office/drawing/2014/main" id="{D4B01342-25B4-9479-0278-000EE5722FC0}"/>
                </a:ext>
              </a:extLst>
            </p:cNvPr>
            <p:cNvSpPr/>
            <p:nvPr/>
          </p:nvSpPr>
          <p:spPr>
            <a:xfrm>
              <a:off x="9492619" y="6406446"/>
              <a:ext cx="1210748" cy="451555"/>
            </a:xfrm>
            <a:custGeom>
              <a:avLst/>
              <a:gdLst>
                <a:gd name="connsiteX0" fmla="*/ 628757 w 1210748"/>
                <a:gd name="connsiteY0" fmla="*/ 3015 h 451555"/>
                <a:gd name="connsiteX1" fmla="*/ 1062032 w 1210748"/>
                <a:gd name="connsiteY1" fmla="*/ 165550 h 451555"/>
                <a:gd name="connsiteX2" fmla="*/ 1195103 w 1210748"/>
                <a:gd name="connsiteY2" fmla="*/ 376635 h 451555"/>
                <a:gd name="connsiteX3" fmla="*/ 1210748 w 1210748"/>
                <a:gd name="connsiteY3" fmla="*/ 451555 h 451555"/>
                <a:gd name="connsiteX4" fmla="*/ 0 w 1210748"/>
                <a:gd name="connsiteY4" fmla="*/ 451555 h 451555"/>
                <a:gd name="connsiteX5" fmla="*/ 6778 w 1210748"/>
                <a:gd name="connsiteY5" fmla="*/ 440165 h 451555"/>
                <a:gd name="connsiteX6" fmla="*/ 152556 w 1210748"/>
                <a:gd name="connsiteY6" fmla="*/ 261436 h 451555"/>
                <a:gd name="connsiteX7" fmla="*/ 628757 w 1210748"/>
                <a:gd name="connsiteY7" fmla="*/ 3015 h 451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0748" h="451555">
                  <a:moveTo>
                    <a:pt x="628757" y="3015"/>
                  </a:moveTo>
                  <a:cubicBezTo>
                    <a:pt x="786010" y="-13789"/>
                    <a:pt x="936109" y="39567"/>
                    <a:pt x="1062032" y="165550"/>
                  </a:cubicBezTo>
                  <a:cubicBezTo>
                    <a:pt x="1124978" y="228543"/>
                    <a:pt x="1169193" y="299349"/>
                    <a:pt x="1195103" y="376635"/>
                  </a:cubicBezTo>
                  <a:lnTo>
                    <a:pt x="1210748" y="451555"/>
                  </a:lnTo>
                  <a:lnTo>
                    <a:pt x="0" y="451555"/>
                  </a:lnTo>
                  <a:lnTo>
                    <a:pt x="6778" y="440165"/>
                  </a:lnTo>
                  <a:cubicBezTo>
                    <a:pt x="49328" y="375948"/>
                    <a:pt x="98066" y="315975"/>
                    <a:pt x="152556" y="261436"/>
                  </a:cubicBezTo>
                  <a:cubicBezTo>
                    <a:pt x="307097" y="106782"/>
                    <a:pt x="471504" y="19819"/>
                    <a:pt x="628757" y="3015"/>
                  </a:cubicBezTo>
                  <a:close/>
                </a:path>
              </a:pathLst>
            </a:custGeom>
            <a:solidFill>
              <a:srgbClr val="6E63D6"/>
            </a:solidFill>
            <a:ln w="0" cap="flat">
              <a:noFill/>
              <a:prstDash val="solid"/>
              <a:miter/>
            </a:ln>
          </p:spPr>
          <p:txBody>
            <a:bodyPr rtlCol="0" anchor="ctr"/>
            <a:lstStyle/>
            <a:p>
              <a:endParaRPr lang="en-IS"/>
            </a:p>
          </p:txBody>
        </p:sp>
        <p:pic>
          <p:nvPicPr>
            <p:cNvPr id="20" name="Picture 19">
              <a:extLst>
                <a:ext uri="{FF2B5EF4-FFF2-40B4-BE49-F238E27FC236}">
                  <a16:creationId xmlns:a16="http://schemas.microsoft.com/office/drawing/2014/main" id="{71732A53-1E01-582F-EF87-322C17890809}"/>
                </a:ext>
              </a:extLst>
            </p:cNvPr>
            <p:cNvPicPr>
              <a:picLocks noChangeAspect="1"/>
            </p:cNvPicPr>
            <p:nvPr userDrawn="1"/>
          </p:nvPicPr>
          <p:blipFill>
            <a:blip r:embed="rId2"/>
            <a:srcRect/>
            <a:stretch/>
          </p:blipFill>
          <p:spPr>
            <a:xfrm>
              <a:off x="10287008" y="5810307"/>
              <a:ext cx="1480989" cy="606707"/>
            </a:xfrm>
            <a:prstGeom prst="rect">
              <a:avLst/>
            </a:prstGeom>
          </p:spPr>
        </p:pic>
      </p:grpSp>
      <p:sp>
        <p:nvSpPr>
          <p:cNvPr id="7" name="Graphic 7">
            <a:extLst>
              <a:ext uri="{FF2B5EF4-FFF2-40B4-BE49-F238E27FC236}">
                <a16:creationId xmlns:a16="http://schemas.microsoft.com/office/drawing/2014/main" id="{BFBF9D6C-A74D-25E9-81DD-F27E7B5C85C8}"/>
              </a:ext>
            </a:extLst>
          </p:cNvPr>
          <p:cNvSpPr/>
          <p:nvPr userDrawn="1"/>
        </p:nvSpPr>
        <p:spPr>
          <a:xfrm>
            <a:off x="5453729" y="1108290"/>
            <a:ext cx="6390497" cy="4370977"/>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6" name="Picture Placeholder 15">
            <a:extLst>
              <a:ext uri="{FF2B5EF4-FFF2-40B4-BE49-F238E27FC236}">
                <a16:creationId xmlns:a16="http://schemas.microsoft.com/office/drawing/2014/main" id="{15A3BAAC-C17F-4E41-553B-78E0ED1FE0BD}"/>
              </a:ext>
            </a:extLst>
          </p:cNvPr>
          <p:cNvSpPr>
            <a:spLocks noGrp="1"/>
          </p:cNvSpPr>
          <p:nvPr>
            <p:ph type="pic" sz="quarter" idx="10" hasCustomPrompt="1"/>
          </p:nvPr>
        </p:nvSpPr>
        <p:spPr>
          <a:xfrm>
            <a:off x="5523980" y="1172845"/>
            <a:ext cx="6244017" cy="4236371"/>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5" name="Title Placeholder 12">
            <a:extLst>
              <a:ext uri="{FF2B5EF4-FFF2-40B4-BE49-F238E27FC236}">
                <a16:creationId xmlns:a16="http://schemas.microsoft.com/office/drawing/2014/main" id="{81B7E3C5-9392-EDC5-6E1F-1AAB8D3007AA}"/>
              </a:ext>
            </a:extLst>
          </p:cNvPr>
          <p:cNvSpPr>
            <a:spLocks noGrp="1"/>
          </p:cNvSpPr>
          <p:nvPr>
            <p:ph type="title" hasCustomPrompt="1"/>
          </p:nvPr>
        </p:nvSpPr>
        <p:spPr>
          <a:xfrm>
            <a:off x="340291" y="212186"/>
            <a:ext cx="11503935" cy="588637"/>
          </a:xfrm>
          <a:prstGeom prst="rect">
            <a:avLst/>
          </a:prstGeom>
        </p:spPr>
        <p:txBody>
          <a:bodyPr vert="horz" lIns="91440" tIns="45720" rIns="91440" bIns="45720" rtlCol="0" anchor="t" anchorCtr="0">
            <a:noAutofit/>
          </a:bodyPr>
          <a:lstStyle>
            <a:lvl1pPr>
              <a:defRPr sz="4000" b="0"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21" name="Text Placeholder 41">
            <a:extLst>
              <a:ext uri="{FF2B5EF4-FFF2-40B4-BE49-F238E27FC236}">
                <a16:creationId xmlns:a16="http://schemas.microsoft.com/office/drawing/2014/main" id="{95DDFB11-2E95-6B56-7120-B611A6DB17F8}"/>
              </a:ext>
            </a:extLst>
          </p:cNvPr>
          <p:cNvSpPr>
            <a:spLocks noGrp="1"/>
          </p:cNvSpPr>
          <p:nvPr>
            <p:ph type="body" sz="quarter" idx="12"/>
          </p:nvPr>
        </p:nvSpPr>
        <p:spPr>
          <a:xfrm>
            <a:off x="340291" y="962526"/>
            <a:ext cx="4885018"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340441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Text image 1">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ED0D04FE-931A-B604-B7EA-1C42ABB1BF6B}"/>
              </a:ext>
            </a:extLst>
          </p:cNvPr>
          <p:cNvGrpSpPr/>
          <p:nvPr userDrawn="1"/>
        </p:nvGrpSpPr>
        <p:grpSpPr>
          <a:xfrm>
            <a:off x="7268997" y="850264"/>
            <a:ext cx="4923003" cy="6007737"/>
            <a:chOff x="7268997" y="850264"/>
            <a:chExt cx="4923003" cy="6007737"/>
          </a:xfrm>
        </p:grpSpPr>
        <p:sp>
          <p:nvSpPr>
            <p:cNvPr id="14" name="Freeform 13">
              <a:extLst>
                <a:ext uri="{FF2B5EF4-FFF2-40B4-BE49-F238E27FC236}">
                  <a16:creationId xmlns:a16="http://schemas.microsoft.com/office/drawing/2014/main" id="{77CAA790-9905-3750-D869-2315D158CFD6}"/>
                </a:ext>
              </a:extLst>
            </p:cNvPr>
            <p:cNvSpPr/>
            <p:nvPr/>
          </p:nvSpPr>
          <p:spPr>
            <a:xfrm>
              <a:off x="7743168" y="1402588"/>
              <a:ext cx="4448832" cy="5455413"/>
            </a:xfrm>
            <a:custGeom>
              <a:avLst/>
              <a:gdLst>
                <a:gd name="connsiteX0" fmla="*/ 3898184 w 4448832"/>
                <a:gd name="connsiteY0" fmla="*/ 0 h 5455413"/>
                <a:gd name="connsiteX1" fmla="*/ 4197367 w 4448832"/>
                <a:gd name="connsiteY1" fmla="*/ 299402 h 5455413"/>
                <a:gd name="connsiteX2" fmla="*/ 4390374 w 4448832"/>
                <a:gd name="connsiteY2" fmla="*/ 535858 h 5455413"/>
                <a:gd name="connsiteX3" fmla="*/ 4448832 w 4448832"/>
                <a:gd name="connsiteY3" fmla="*/ 634855 h 5455413"/>
                <a:gd name="connsiteX4" fmla="*/ 4448832 w 4448832"/>
                <a:gd name="connsiteY4" fmla="*/ 2095582 h 5455413"/>
                <a:gd name="connsiteX5" fmla="*/ 4390374 w 4448832"/>
                <a:gd name="connsiteY5" fmla="*/ 2194579 h 5455413"/>
                <a:gd name="connsiteX6" fmla="*/ 4197367 w 4448832"/>
                <a:gd name="connsiteY6" fmla="*/ 2431034 h 5455413"/>
                <a:gd name="connsiteX7" fmla="*/ 3807827 w 4448832"/>
                <a:gd name="connsiteY7" fmla="*/ 2820861 h 5455413"/>
                <a:gd name="connsiteX8" fmla="*/ 2234884 w 4448832"/>
                <a:gd name="connsiteY8" fmla="*/ 4394962 h 5455413"/>
                <a:gd name="connsiteX9" fmla="*/ 2234884 w 4448832"/>
                <a:gd name="connsiteY9" fmla="*/ 4394899 h 5455413"/>
                <a:gd name="connsiteX10" fmla="*/ 1175151 w 4448832"/>
                <a:gd name="connsiteY10" fmla="*/ 5455413 h 5455413"/>
                <a:gd name="connsiteX11" fmla="*/ 267298 w 4448832"/>
                <a:gd name="connsiteY11" fmla="*/ 5455413 h 5455413"/>
                <a:gd name="connsiteX12" fmla="*/ 180947 w 4448832"/>
                <a:gd name="connsiteY12" fmla="*/ 5302084 h 5455413"/>
                <a:gd name="connsiteX13" fmla="*/ 616698 w 4448832"/>
                <a:gd name="connsiteY13" fmla="*/ 3283903 h 5455413"/>
                <a:gd name="connsiteX14" fmla="*/ 1869773 w 4448832"/>
                <a:gd name="connsiteY14" fmla="*/ 2029904 h 5455413"/>
                <a:gd name="connsiteX15" fmla="*/ 2641111 w 4448832"/>
                <a:gd name="connsiteY15" fmla="*/ 1257998 h 5455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48832" h="5455413">
                  <a:moveTo>
                    <a:pt x="3898184" y="0"/>
                  </a:moveTo>
                  <a:lnTo>
                    <a:pt x="4197367" y="299402"/>
                  </a:lnTo>
                  <a:cubicBezTo>
                    <a:pt x="4270893" y="372983"/>
                    <a:pt x="4335229" y="452278"/>
                    <a:pt x="4390374" y="535858"/>
                  </a:cubicBezTo>
                  <a:lnTo>
                    <a:pt x="4448832" y="634855"/>
                  </a:lnTo>
                  <a:lnTo>
                    <a:pt x="4448832" y="2095582"/>
                  </a:lnTo>
                  <a:lnTo>
                    <a:pt x="4390374" y="2194579"/>
                  </a:lnTo>
                  <a:cubicBezTo>
                    <a:pt x="4335229" y="2278159"/>
                    <a:pt x="4270893" y="2357454"/>
                    <a:pt x="4197367" y="2431034"/>
                  </a:cubicBezTo>
                  <a:lnTo>
                    <a:pt x="3807827" y="2820861"/>
                  </a:lnTo>
                  <a:lnTo>
                    <a:pt x="2234884" y="4394962"/>
                  </a:lnTo>
                  <a:lnTo>
                    <a:pt x="2234884" y="4394899"/>
                  </a:lnTo>
                  <a:lnTo>
                    <a:pt x="1175151" y="5455413"/>
                  </a:lnTo>
                  <a:lnTo>
                    <a:pt x="267298" y="5455413"/>
                  </a:lnTo>
                  <a:lnTo>
                    <a:pt x="180947" y="5302084"/>
                  </a:lnTo>
                  <a:cubicBezTo>
                    <a:pt x="-150226" y="4644859"/>
                    <a:pt x="-39187" y="3940270"/>
                    <a:pt x="616698" y="3283903"/>
                  </a:cubicBezTo>
                  <a:lnTo>
                    <a:pt x="1869773" y="2029904"/>
                  </a:lnTo>
                  <a:lnTo>
                    <a:pt x="2641111" y="1257998"/>
                  </a:lnTo>
                  <a:close/>
                </a:path>
              </a:pathLst>
            </a:custGeom>
            <a:solidFill>
              <a:srgbClr val="403FA4"/>
            </a:solidFill>
            <a:ln w="0" cap="flat">
              <a:noFill/>
              <a:prstDash val="solid"/>
              <a:miter/>
            </a:ln>
          </p:spPr>
          <p:txBody>
            <a:bodyPr rtlCol="0" anchor="ctr"/>
            <a:lstStyle/>
            <a:p>
              <a:endParaRPr lang="en-IS"/>
            </a:p>
          </p:txBody>
        </p:sp>
        <p:sp>
          <p:nvSpPr>
            <p:cNvPr id="15" name="Freeform 14">
              <a:extLst>
                <a:ext uri="{FF2B5EF4-FFF2-40B4-BE49-F238E27FC236}">
                  <a16:creationId xmlns:a16="http://schemas.microsoft.com/office/drawing/2014/main" id="{EB03772C-91A9-DE02-A9C4-5C2FFB0091A3}"/>
                </a:ext>
              </a:extLst>
            </p:cNvPr>
            <p:cNvSpPr/>
            <p:nvPr/>
          </p:nvSpPr>
          <p:spPr>
            <a:xfrm>
              <a:off x="9076359" y="850264"/>
              <a:ext cx="2022796" cy="859726"/>
            </a:xfrm>
            <a:custGeom>
              <a:avLst/>
              <a:gdLst>
                <a:gd name="connsiteX0" fmla="*/ 1866626 w 2022796"/>
                <a:gd name="connsiteY0" fmla="*/ 859727 h 859726"/>
                <a:gd name="connsiteX1" fmla="*/ 1786485 w 2022796"/>
                <a:gd name="connsiteY1" fmla="*/ 837438 h 859726"/>
                <a:gd name="connsiteX2" fmla="*/ 153451 w 2022796"/>
                <a:gd name="connsiteY2" fmla="*/ 312166 h 859726"/>
                <a:gd name="connsiteX3" fmla="*/ 21 w 2022796"/>
                <a:gd name="connsiteY3" fmla="*/ 153607 h 859726"/>
                <a:gd name="connsiteX4" fmla="*/ 155926 w 2022796"/>
                <a:gd name="connsiteY4" fmla="*/ 0 h 859726"/>
                <a:gd name="connsiteX5" fmla="*/ 158464 w 2022796"/>
                <a:gd name="connsiteY5" fmla="*/ 0 h 859726"/>
                <a:gd name="connsiteX6" fmla="*/ 1947085 w 2022796"/>
                <a:gd name="connsiteY6" fmla="*/ 569786 h 859726"/>
                <a:gd name="connsiteX7" fmla="*/ 2000513 w 2022796"/>
                <a:gd name="connsiteY7" fmla="*/ 783971 h 859726"/>
                <a:gd name="connsiteX8" fmla="*/ 1866626 w 2022796"/>
                <a:gd name="connsiteY8" fmla="*/ 859727 h 859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2796" h="859726">
                  <a:moveTo>
                    <a:pt x="1866626" y="859727"/>
                  </a:moveTo>
                  <a:cubicBezTo>
                    <a:pt x="1839278" y="859727"/>
                    <a:pt x="1811612" y="852551"/>
                    <a:pt x="1786485" y="837438"/>
                  </a:cubicBezTo>
                  <a:cubicBezTo>
                    <a:pt x="1220291" y="497205"/>
                    <a:pt x="670849" y="320485"/>
                    <a:pt x="153451" y="312166"/>
                  </a:cubicBezTo>
                  <a:cubicBezTo>
                    <a:pt x="67345" y="310769"/>
                    <a:pt x="-1375" y="239776"/>
                    <a:pt x="21" y="153607"/>
                  </a:cubicBezTo>
                  <a:cubicBezTo>
                    <a:pt x="1354" y="68263"/>
                    <a:pt x="70962" y="0"/>
                    <a:pt x="155926" y="0"/>
                  </a:cubicBezTo>
                  <a:cubicBezTo>
                    <a:pt x="156751" y="0"/>
                    <a:pt x="157639" y="0"/>
                    <a:pt x="158464" y="0"/>
                  </a:cubicBezTo>
                  <a:cubicBezTo>
                    <a:pt x="731447" y="9208"/>
                    <a:pt x="1333238" y="200914"/>
                    <a:pt x="1947085" y="569786"/>
                  </a:cubicBezTo>
                  <a:cubicBezTo>
                    <a:pt x="2020944" y="614172"/>
                    <a:pt x="2044866" y="710057"/>
                    <a:pt x="2000513" y="783971"/>
                  </a:cubicBezTo>
                  <a:cubicBezTo>
                    <a:pt x="1971261" y="832739"/>
                    <a:pt x="1919610" y="859727"/>
                    <a:pt x="1866626" y="859727"/>
                  </a:cubicBezTo>
                  <a:close/>
                </a:path>
              </a:pathLst>
            </a:custGeom>
            <a:solidFill>
              <a:srgbClr val="BABAE6"/>
            </a:solidFill>
            <a:ln w="0" cap="flat">
              <a:noFill/>
              <a:prstDash val="solid"/>
              <a:miter/>
            </a:ln>
          </p:spPr>
          <p:txBody>
            <a:bodyPr rtlCol="0" anchor="ctr"/>
            <a:lstStyle/>
            <a:p>
              <a:endParaRPr lang="en-IS"/>
            </a:p>
          </p:txBody>
        </p:sp>
        <p:sp>
          <p:nvSpPr>
            <p:cNvPr id="17" name="Freeform 16">
              <a:extLst>
                <a:ext uri="{FF2B5EF4-FFF2-40B4-BE49-F238E27FC236}">
                  <a16:creationId xmlns:a16="http://schemas.microsoft.com/office/drawing/2014/main" id="{C2A35E04-5244-883F-170A-2F0DBBE9ACFE}"/>
                </a:ext>
              </a:extLst>
            </p:cNvPr>
            <p:cNvSpPr/>
            <p:nvPr/>
          </p:nvSpPr>
          <p:spPr>
            <a:xfrm>
              <a:off x="7268997" y="1496606"/>
              <a:ext cx="4058578" cy="4324269"/>
            </a:xfrm>
            <a:custGeom>
              <a:avLst/>
              <a:gdLst>
                <a:gd name="connsiteX0" fmla="*/ 4058579 w 4058578"/>
                <a:gd name="connsiteY0" fmla="*/ 2950426 h 4324269"/>
                <a:gd name="connsiteX1" fmla="*/ 2708166 w 4058578"/>
                <a:gd name="connsiteY1" fmla="*/ 4301833 h 4324269"/>
                <a:gd name="connsiteX2" fmla="*/ 774744 w 4058578"/>
                <a:gd name="connsiteY2" fmla="*/ 3622700 h 4324269"/>
                <a:gd name="connsiteX3" fmla="*/ 717383 w 4058578"/>
                <a:gd name="connsiteY3" fmla="*/ 3563709 h 4324269"/>
                <a:gd name="connsiteX4" fmla="*/ 550564 w 4058578"/>
                <a:gd name="connsiteY4" fmla="*/ 589813 h 4324269"/>
                <a:gd name="connsiteX5" fmla="*/ 3653049 w 4058578"/>
                <a:gd name="connsiteY5" fmla="*/ 625817 h 4324269"/>
                <a:gd name="connsiteX6" fmla="*/ 2343944 w 4058578"/>
                <a:gd name="connsiteY6" fmla="*/ 1935886 h 4324269"/>
                <a:gd name="connsiteX7" fmla="*/ 2441155 w 4058578"/>
                <a:gd name="connsiteY7" fmla="*/ 2852382 h 4324269"/>
                <a:gd name="connsiteX8" fmla="*/ 4058579 w 4058578"/>
                <a:gd name="connsiteY8" fmla="*/ 2950426 h 432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58578" h="4324269">
                  <a:moveTo>
                    <a:pt x="4058579" y="2950426"/>
                  </a:moveTo>
                  <a:lnTo>
                    <a:pt x="2708166" y="4301833"/>
                  </a:lnTo>
                  <a:cubicBezTo>
                    <a:pt x="2083849" y="4395241"/>
                    <a:pt x="1353882" y="4202328"/>
                    <a:pt x="774744" y="3622700"/>
                  </a:cubicBezTo>
                  <a:cubicBezTo>
                    <a:pt x="754820" y="3602761"/>
                    <a:pt x="735721" y="3583647"/>
                    <a:pt x="717383" y="3563709"/>
                  </a:cubicBezTo>
                  <a:cubicBezTo>
                    <a:pt x="-173184" y="2624988"/>
                    <a:pt x="-241269" y="1382293"/>
                    <a:pt x="550564" y="589813"/>
                  </a:cubicBezTo>
                  <a:cubicBezTo>
                    <a:pt x="1357753" y="-217971"/>
                    <a:pt x="2455685" y="-186538"/>
                    <a:pt x="3653049" y="625817"/>
                  </a:cubicBezTo>
                  <a:lnTo>
                    <a:pt x="2343944" y="1935886"/>
                  </a:lnTo>
                  <a:cubicBezTo>
                    <a:pt x="2090702" y="2189315"/>
                    <a:pt x="2129726" y="2540724"/>
                    <a:pt x="2441155" y="2852382"/>
                  </a:cubicBezTo>
                  <a:cubicBezTo>
                    <a:pt x="2843575" y="3255099"/>
                    <a:pt x="3539848" y="3343935"/>
                    <a:pt x="4058579" y="2950426"/>
                  </a:cubicBezTo>
                  <a:close/>
                </a:path>
              </a:pathLst>
            </a:custGeom>
            <a:solidFill>
              <a:srgbClr val="6E63D6"/>
            </a:solidFill>
            <a:ln w="0" cap="flat">
              <a:noFill/>
              <a:prstDash val="solid"/>
              <a:miter/>
            </a:ln>
          </p:spPr>
          <p:txBody>
            <a:bodyPr rtlCol="0" anchor="ctr"/>
            <a:lstStyle/>
            <a:p>
              <a:endParaRPr lang="en-IS"/>
            </a:p>
          </p:txBody>
        </p:sp>
        <p:sp>
          <p:nvSpPr>
            <p:cNvPr id="18" name="Freeform 17">
              <a:extLst>
                <a:ext uri="{FF2B5EF4-FFF2-40B4-BE49-F238E27FC236}">
                  <a16:creationId xmlns:a16="http://schemas.microsoft.com/office/drawing/2014/main" id="{DD0FA878-50BD-CBC4-74DE-44C7BE431B8E}"/>
                </a:ext>
              </a:extLst>
            </p:cNvPr>
            <p:cNvSpPr/>
            <p:nvPr/>
          </p:nvSpPr>
          <p:spPr>
            <a:xfrm>
              <a:off x="9977988" y="3526867"/>
              <a:ext cx="2214011" cy="2270683"/>
            </a:xfrm>
            <a:custGeom>
              <a:avLst/>
              <a:gdLst>
                <a:gd name="connsiteX0" fmla="*/ 2214011 w 2214011"/>
                <a:gd name="connsiteY0" fmla="*/ 0 h 2270683"/>
                <a:gd name="connsiteX1" fmla="*/ 2214011 w 2214011"/>
                <a:gd name="connsiteY1" fmla="*/ 1562160 h 2270683"/>
                <a:gd name="connsiteX2" fmla="*/ 2181382 w 2214011"/>
                <a:gd name="connsiteY2" fmla="*/ 1549823 h 2270683"/>
                <a:gd name="connsiteX3" fmla="*/ 1230169 w 2214011"/>
                <a:gd name="connsiteY3" fmla="*/ 1827644 h 2270683"/>
                <a:gd name="connsiteX4" fmla="*/ 0 w 2214011"/>
                <a:gd name="connsiteY4" fmla="*/ 2270683 h 2270683"/>
                <a:gd name="connsiteX5" fmla="*/ 1572943 w 2214011"/>
                <a:gd name="connsiteY5" fmla="*/ 696582 h 2270683"/>
                <a:gd name="connsiteX6" fmla="*/ 1962483 w 2214011"/>
                <a:gd name="connsiteY6" fmla="*/ 306755 h 2270683"/>
                <a:gd name="connsiteX7" fmla="*/ 2196879 w 2214011"/>
                <a:gd name="connsiteY7" fmla="*/ 177 h 2270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4011" h="2270683">
                  <a:moveTo>
                    <a:pt x="2214011" y="0"/>
                  </a:moveTo>
                  <a:lnTo>
                    <a:pt x="2214011" y="1562160"/>
                  </a:lnTo>
                  <a:lnTo>
                    <a:pt x="2181382" y="1549823"/>
                  </a:lnTo>
                  <a:cubicBezTo>
                    <a:pt x="1968194" y="1502591"/>
                    <a:pt x="1674421" y="1622095"/>
                    <a:pt x="1230169" y="1827644"/>
                  </a:cubicBezTo>
                  <a:cubicBezTo>
                    <a:pt x="844690" y="1999411"/>
                    <a:pt x="425644" y="2189657"/>
                    <a:pt x="0" y="2270683"/>
                  </a:cubicBezTo>
                  <a:lnTo>
                    <a:pt x="1572943" y="696582"/>
                  </a:lnTo>
                  <a:lnTo>
                    <a:pt x="1962483" y="306755"/>
                  </a:lnTo>
                  <a:cubicBezTo>
                    <a:pt x="2056076" y="213029"/>
                    <a:pt x="2133045" y="109397"/>
                    <a:pt x="2196879" y="177"/>
                  </a:cubicBezTo>
                  <a:close/>
                </a:path>
              </a:pathLst>
            </a:custGeom>
            <a:solidFill>
              <a:srgbClr val="BABAE6"/>
            </a:solidFill>
            <a:ln w="0" cap="flat">
              <a:noFill/>
              <a:prstDash val="solid"/>
              <a:miter/>
            </a:ln>
          </p:spPr>
          <p:txBody>
            <a:bodyPr rtlCol="0" anchor="ctr"/>
            <a:lstStyle/>
            <a:p>
              <a:endParaRPr lang="en-IS"/>
            </a:p>
          </p:txBody>
        </p:sp>
        <p:sp>
          <p:nvSpPr>
            <p:cNvPr id="19" name="Freeform 18">
              <a:extLst>
                <a:ext uri="{FF2B5EF4-FFF2-40B4-BE49-F238E27FC236}">
                  <a16:creationId xmlns:a16="http://schemas.microsoft.com/office/drawing/2014/main" id="{D4B01342-25B4-9479-0278-000EE5722FC0}"/>
                </a:ext>
              </a:extLst>
            </p:cNvPr>
            <p:cNvSpPr/>
            <p:nvPr/>
          </p:nvSpPr>
          <p:spPr>
            <a:xfrm>
              <a:off x="9492619" y="6406446"/>
              <a:ext cx="1210748" cy="451555"/>
            </a:xfrm>
            <a:custGeom>
              <a:avLst/>
              <a:gdLst>
                <a:gd name="connsiteX0" fmla="*/ 628757 w 1210748"/>
                <a:gd name="connsiteY0" fmla="*/ 3015 h 451555"/>
                <a:gd name="connsiteX1" fmla="*/ 1062032 w 1210748"/>
                <a:gd name="connsiteY1" fmla="*/ 165550 h 451555"/>
                <a:gd name="connsiteX2" fmla="*/ 1195103 w 1210748"/>
                <a:gd name="connsiteY2" fmla="*/ 376635 h 451555"/>
                <a:gd name="connsiteX3" fmla="*/ 1210748 w 1210748"/>
                <a:gd name="connsiteY3" fmla="*/ 451555 h 451555"/>
                <a:gd name="connsiteX4" fmla="*/ 0 w 1210748"/>
                <a:gd name="connsiteY4" fmla="*/ 451555 h 451555"/>
                <a:gd name="connsiteX5" fmla="*/ 6778 w 1210748"/>
                <a:gd name="connsiteY5" fmla="*/ 440165 h 451555"/>
                <a:gd name="connsiteX6" fmla="*/ 152556 w 1210748"/>
                <a:gd name="connsiteY6" fmla="*/ 261436 h 451555"/>
                <a:gd name="connsiteX7" fmla="*/ 628757 w 1210748"/>
                <a:gd name="connsiteY7" fmla="*/ 3015 h 451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0748" h="451555">
                  <a:moveTo>
                    <a:pt x="628757" y="3015"/>
                  </a:moveTo>
                  <a:cubicBezTo>
                    <a:pt x="786010" y="-13789"/>
                    <a:pt x="936109" y="39567"/>
                    <a:pt x="1062032" y="165550"/>
                  </a:cubicBezTo>
                  <a:cubicBezTo>
                    <a:pt x="1124978" y="228543"/>
                    <a:pt x="1169193" y="299349"/>
                    <a:pt x="1195103" y="376635"/>
                  </a:cubicBezTo>
                  <a:lnTo>
                    <a:pt x="1210748" y="451555"/>
                  </a:lnTo>
                  <a:lnTo>
                    <a:pt x="0" y="451555"/>
                  </a:lnTo>
                  <a:lnTo>
                    <a:pt x="6778" y="440165"/>
                  </a:lnTo>
                  <a:cubicBezTo>
                    <a:pt x="49328" y="375948"/>
                    <a:pt x="98066" y="315975"/>
                    <a:pt x="152556" y="261436"/>
                  </a:cubicBezTo>
                  <a:cubicBezTo>
                    <a:pt x="307097" y="106782"/>
                    <a:pt x="471504" y="19819"/>
                    <a:pt x="628757" y="3015"/>
                  </a:cubicBezTo>
                  <a:close/>
                </a:path>
              </a:pathLst>
            </a:custGeom>
            <a:solidFill>
              <a:srgbClr val="6E63D6"/>
            </a:solidFill>
            <a:ln w="0" cap="flat">
              <a:noFill/>
              <a:prstDash val="solid"/>
              <a:miter/>
            </a:ln>
          </p:spPr>
          <p:txBody>
            <a:bodyPr rtlCol="0" anchor="ctr"/>
            <a:lstStyle/>
            <a:p>
              <a:endParaRPr lang="en-IS"/>
            </a:p>
          </p:txBody>
        </p:sp>
        <p:pic>
          <p:nvPicPr>
            <p:cNvPr id="20" name="Picture 19">
              <a:extLst>
                <a:ext uri="{FF2B5EF4-FFF2-40B4-BE49-F238E27FC236}">
                  <a16:creationId xmlns:a16="http://schemas.microsoft.com/office/drawing/2014/main" id="{71732A53-1E01-582F-EF87-322C17890809}"/>
                </a:ext>
              </a:extLst>
            </p:cNvPr>
            <p:cNvPicPr>
              <a:picLocks noChangeAspect="1"/>
            </p:cNvPicPr>
            <p:nvPr userDrawn="1"/>
          </p:nvPicPr>
          <p:blipFill>
            <a:blip r:embed="rId2"/>
            <a:srcRect/>
            <a:stretch/>
          </p:blipFill>
          <p:spPr>
            <a:xfrm>
              <a:off x="10287008" y="5810307"/>
              <a:ext cx="1480989" cy="606707"/>
            </a:xfrm>
            <a:prstGeom prst="rect">
              <a:avLst/>
            </a:prstGeom>
          </p:spPr>
        </p:pic>
      </p:grpSp>
      <p:sp>
        <p:nvSpPr>
          <p:cNvPr id="7" name="Graphic 7">
            <a:extLst>
              <a:ext uri="{FF2B5EF4-FFF2-40B4-BE49-F238E27FC236}">
                <a16:creationId xmlns:a16="http://schemas.microsoft.com/office/drawing/2014/main" id="{BFBF9D6C-A74D-25E9-81DD-F27E7B5C85C8}"/>
              </a:ext>
            </a:extLst>
          </p:cNvPr>
          <p:cNvSpPr/>
          <p:nvPr userDrawn="1"/>
        </p:nvSpPr>
        <p:spPr>
          <a:xfrm>
            <a:off x="5453729" y="1108290"/>
            <a:ext cx="6390497" cy="4370977"/>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6" name="Picture Placeholder 15">
            <a:extLst>
              <a:ext uri="{FF2B5EF4-FFF2-40B4-BE49-F238E27FC236}">
                <a16:creationId xmlns:a16="http://schemas.microsoft.com/office/drawing/2014/main" id="{15A3BAAC-C17F-4E41-553B-78E0ED1FE0BD}"/>
              </a:ext>
            </a:extLst>
          </p:cNvPr>
          <p:cNvSpPr>
            <a:spLocks noGrp="1"/>
          </p:cNvSpPr>
          <p:nvPr>
            <p:ph type="pic" sz="quarter" idx="10" hasCustomPrompt="1"/>
          </p:nvPr>
        </p:nvSpPr>
        <p:spPr>
          <a:xfrm>
            <a:off x="5523980" y="1172845"/>
            <a:ext cx="6244017" cy="4236371"/>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5" name="Title Placeholder 12">
            <a:extLst>
              <a:ext uri="{FF2B5EF4-FFF2-40B4-BE49-F238E27FC236}">
                <a16:creationId xmlns:a16="http://schemas.microsoft.com/office/drawing/2014/main" id="{81B7E3C5-9392-EDC5-6E1F-1AAB8D3007AA}"/>
              </a:ext>
            </a:extLst>
          </p:cNvPr>
          <p:cNvSpPr>
            <a:spLocks noGrp="1"/>
          </p:cNvSpPr>
          <p:nvPr>
            <p:ph type="title" hasCustomPrompt="1"/>
          </p:nvPr>
        </p:nvSpPr>
        <p:spPr>
          <a:xfrm>
            <a:off x="340291" y="212186"/>
            <a:ext cx="11503935" cy="588637"/>
          </a:xfrm>
          <a:prstGeom prst="rect">
            <a:avLst/>
          </a:prstGeom>
        </p:spPr>
        <p:txBody>
          <a:bodyPr vert="horz" lIns="91440" tIns="45720" rIns="91440" bIns="45720" rtlCol="0" anchor="t" anchorCtr="0">
            <a:noAutofit/>
          </a:bodyPr>
          <a:lstStyle>
            <a:lvl1pPr>
              <a:defRPr sz="4000" b="0"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21" name="Text Placeholder 41">
            <a:extLst>
              <a:ext uri="{FF2B5EF4-FFF2-40B4-BE49-F238E27FC236}">
                <a16:creationId xmlns:a16="http://schemas.microsoft.com/office/drawing/2014/main" id="{95DDFB11-2E95-6B56-7120-B611A6DB17F8}"/>
              </a:ext>
            </a:extLst>
          </p:cNvPr>
          <p:cNvSpPr>
            <a:spLocks noGrp="1"/>
          </p:cNvSpPr>
          <p:nvPr>
            <p:ph type="body" sz="quarter" idx="12"/>
          </p:nvPr>
        </p:nvSpPr>
        <p:spPr>
          <a:xfrm>
            <a:off x="340291" y="962526"/>
            <a:ext cx="4885018"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3404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351C5C"/>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0E5D8C1D-93C2-749B-4C78-45B05EC5A475}"/>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5648336" y="448322"/>
            <a:ext cx="5902332" cy="5961356"/>
          </a:xfrm>
          <a:prstGeom prst="rect">
            <a:avLst/>
          </a:prstGeom>
          <a:effectLst>
            <a:outerShdw blurRad="165100" dist="127000" dir="5400000" algn="ctr" rotWithShape="0">
              <a:srgbClr val="000000">
                <a:alpha val="15000"/>
              </a:srgbClr>
            </a:outerShdw>
          </a:effectLst>
        </p:spPr>
      </p:pic>
      <p:pic>
        <p:nvPicPr>
          <p:cNvPr id="10" name="Graphic 9">
            <a:extLst>
              <a:ext uri="{FF2B5EF4-FFF2-40B4-BE49-F238E27FC236}">
                <a16:creationId xmlns:a16="http://schemas.microsoft.com/office/drawing/2014/main" id="{D297BFE4-D404-7609-ED06-E3337948FCE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63544" y="1144624"/>
            <a:ext cx="4307952" cy="604322"/>
          </a:xfrm>
          <a:prstGeom prst="rect">
            <a:avLst/>
          </a:prstGeom>
        </p:spPr>
      </p:pic>
      <p:pic>
        <p:nvPicPr>
          <p:cNvPr id="11" name="Graphic 1">
            <a:extLst>
              <a:ext uri="{FF2B5EF4-FFF2-40B4-BE49-F238E27FC236}">
                <a16:creationId xmlns:a16="http://schemas.microsoft.com/office/drawing/2014/main" id="{69602C51-0B46-EEB6-32B5-60604689F00B}"/>
              </a:ext>
            </a:extLst>
          </p:cNvPr>
          <p:cNvPicPr>
            <a:picLocks noChangeAspect="1"/>
          </p:cNvPicPr>
          <p:nvPr userDrawn="1"/>
        </p:nvPicPr>
        <p:blipFill>
          <a:blip r:embed="rId6"/>
          <a:srcRect/>
          <a:stretch/>
        </p:blipFill>
        <p:spPr>
          <a:xfrm>
            <a:off x="1954307" y="220553"/>
            <a:ext cx="1726424" cy="707254"/>
          </a:xfrm>
          <a:prstGeom prst="rect">
            <a:avLst/>
          </a:prstGeom>
        </p:spPr>
      </p:pic>
      <p:sp>
        <p:nvSpPr>
          <p:cNvPr id="13" name="Text Placeholder 12">
            <a:extLst>
              <a:ext uri="{FF2B5EF4-FFF2-40B4-BE49-F238E27FC236}">
                <a16:creationId xmlns:a16="http://schemas.microsoft.com/office/drawing/2014/main" id="{188F4C74-B7CE-E1A8-E60B-28D024AC7310}"/>
              </a:ext>
            </a:extLst>
          </p:cNvPr>
          <p:cNvSpPr>
            <a:spLocks noGrp="1"/>
          </p:cNvSpPr>
          <p:nvPr>
            <p:ph type="body" sz="quarter" idx="10" hasCustomPrompt="1"/>
          </p:nvPr>
        </p:nvSpPr>
        <p:spPr>
          <a:xfrm>
            <a:off x="468236" y="2570086"/>
            <a:ext cx="4698568" cy="674702"/>
          </a:xfrm>
          <a:prstGeom prst="rect">
            <a:avLst/>
          </a:prstGeom>
        </p:spPr>
        <p:txBody>
          <a:bodyPr anchor="t" anchorCtr="0"/>
          <a:lstStyle>
            <a:lvl1pPr marL="0" indent="0" algn="ctr">
              <a:buNone/>
              <a:defRPr sz="4400" b="1" i="0">
                <a:solidFill>
                  <a:schemeClr val="bg1"/>
                </a:solidFill>
                <a:latin typeface="Aptos" panose="020B00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Insert slide title</a:t>
            </a:r>
          </a:p>
        </p:txBody>
      </p:sp>
      <p:sp>
        <p:nvSpPr>
          <p:cNvPr id="14" name="Text Placeholder 12">
            <a:extLst>
              <a:ext uri="{FF2B5EF4-FFF2-40B4-BE49-F238E27FC236}">
                <a16:creationId xmlns:a16="http://schemas.microsoft.com/office/drawing/2014/main" id="{7ABB8CDA-E36F-BCE9-1ADD-034AF6579270}"/>
              </a:ext>
            </a:extLst>
          </p:cNvPr>
          <p:cNvSpPr>
            <a:spLocks noGrp="1"/>
          </p:cNvSpPr>
          <p:nvPr>
            <p:ph type="body" sz="quarter" idx="11" hasCustomPrompt="1"/>
          </p:nvPr>
        </p:nvSpPr>
        <p:spPr>
          <a:xfrm>
            <a:off x="468236" y="3338004"/>
            <a:ext cx="4698568" cy="514905"/>
          </a:xfrm>
          <a:prstGeom prst="rect">
            <a:avLst/>
          </a:prstGeom>
        </p:spPr>
        <p:txBody>
          <a:bodyPr anchor="ctr" anchorCtr="0"/>
          <a:lstStyle>
            <a:lvl1pPr marL="0" indent="0" algn="ctr">
              <a:buNone/>
              <a:defRPr sz="2800" b="1" i="0">
                <a:solidFill>
                  <a:srgbClr val="70E3DF"/>
                </a:solidFill>
                <a:latin typeface="Aptos" panose="020B00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 if you want</a:t>
            </a:r>
          </a:p>
        </p:txBody>
      </p:sp>
      <p:sp>
        <p:nvSpPr>
          <p:cNvPr id="15" name="Text Placeholder 12">
            <a:extLst>
              <a:ext uri="{FF2B5EF4-FFF2-40B4-BE49-F238E27FC236}">
                <a16:creationId xmlns:a16="http://schemas.microsoft.com/office/drawing/2014/main" id="{C8D44AEE-8E04-0752-41EF-FD865EB500EE}"/>
              </a:ext>
            </a:extLst>
          </p:cNvPr>
          <p:cNvSpPr>
            <a:spLocks noGrp="1"/>
          </p:cNvSpPr>
          <p:nvPr>
            <p:ph type="body" sz="quarter" idx="12" hasCustomPrompt="1"/>
          </p:nvPr>
        </p:nvSpPr>
        <p:spPr>
          <a:xfrm>
            <a:off x="468236" y="6054571"/>
            <a:ext cx="4698568" cy="514905"/>
          </a:xfrm>
          <a:prstGeom prst="rect">
            <a:avLst/>
          </a:prstGeom>
        </p:spPr>
        <p:txBody>
          <a:bodyPr anchor="ctr" anchorCtr="0"/>
          <a:lstStyle>
            <a:lvl1pPr marL="0" indent="0" algn="l">
              <a:buNone/>
              <a:defRPr sz="1600" b="1" i="0">
                <a:solidFill>
                  <a:srgbClr val="70E3DF"/>
                </a:solidFill>
                <a:latin typeface="Aptos" panose="020B00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Name of presenter(s)</a:t>
            </a:r>
          </a:p>
        </p:txBody>
      </p:sp>
    </p:spTree>
    <p:extLst>
      <p:ext uri="{BB962C8B-B14F-4D97-AF65-F5344CB8AC3E}">
        <p14:creationId xmlns:p14="http://schemas.microsoft.com/office/powerpoint/2010/main" val="16426022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image 2">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2AAEB6BF-3187-C157-0243-D4E23A93D468}"/>
              </a:ext>
            </a:extLst>
          </p:cNvPr>
          <p:cNvGrpSpPr/>
          <p:nvPr userDrawn="1"/>
        </p:nvGrpSpPr>
        <p:grpSpPr>
          <a:xfrm>
            <a:off x="-1" y="1413959"/>
            <a:ext cx="6805878" cy="5439867"/>
            <a:chOff x="-1" y="1413959"/>
            <a:chExt cx="6805878" cy="5439867"/>
          </a:xfrm>
        </p:grpSpPr>
        <p:sp>
          <p:nvSpPr>
            <p:cNvPr id="26" name="Freeform 25">
              <a:extLst>
                <a:ext uri="{FF2B5EF4-FFF2-40B4-BE49-F238E27FC236}">
                  <a16:creationId xmlns:a16="http://schemas.microsoft.com/office/drawing/2014/main" id="{DDAB9F50-6A5E-F5B3-2D9D-BBA51010A28E}"/>
                </a:ext>
              </a:extLst>
            </p:cNvPr>
            <p:cNvSpPr/>
            <p:nvPr/>
          </p:nvSpPr>
          <p:spPr>
            <a:xfrm rot="5400000">
              <a:off x="639359" y="1304190"/>
              <a:ext cx="4910276" cy="6188996"/>
            </a:xfrm>
            <a:custGeom>
              <a:avLst/>
              <a:gdLst>
                <a:gd name="connsiteX0" fmla="*/ 1093 w 4910276"/>
                <a:gd name="connsiteY0" fmla="*/ 5174086 h 6188996"/>
                <a:gd name="connsiteX1" fmla="*/ 688776 w 4910276"/>
                <a:gd name="connsiteY1" fmla="*/ 3667736 h 6188996"/>
                <a:gd name="connsiteX2" fmla="*/ 2088309 w 4910276"/>
                <a:gd name="connsiteY2" fmla="*/ 2267167 h 6188996"/>
                <a:gd name="connsiteX3" fmla="*/ 2949800 w 4910276"/>
                <a:gd name="connsiteY3" fmla="*/ 1405038 h 6188996"/>
                <a:gd name="connsiteX4" fmla="*/ 4353797 w 4910276"/>
                <a:gd name="connsiteY4" fmla="*/ 0 h 6188996"/>
                <a:gd name="connsiteX5" fmla="*/ 4687947 w 4910276"/>
                <a:gd name="connsiteY5" fmla="*/ 334398 h 6188996"/>
                <a:gd name="connsiteX6" fmla="*/ 4903513 w 4910276"/>
                <a:gd name="connsiteY6" fmla="*/ 598491 h 6188996"/>
                <a:gd name="connsiteX7" fmla="*/ 4910276 w 4910276"/>
                <a:gd name="connsiteY7" fmla="*/ 609945 h 6188996"/>
                <a:gd name="connsiteX8" fmla="*/ 4910276 w 4910276"/>
                <a:gd name="connsiteY8" fmla="*/ 2439635 h 6188996"/>
                <a:gd name="connsiteX9" fmla="*/ 4903513 w 4910276"/>
                <a:gd name="connsiteY9" fmla="*/ 2451088 h 6188996"/>
                <a:gd name="connsiteX10" fmla="*/ 4687947 w 4910276"/>
                <a:gd name="connsiteY10" fmla="*/ 2715181 h 6188996"/>
                <a:gd name="connsiteX11" fmla="*/ 4252879 w 4910276"/>
                <a:gd name="connsiteY11" fmla="*/ 3150572 h 6188996"/>
                <a:gd name="connsiteX12" fmla="*/ 2496093 w 4910276"/>
                <a:gd name="connsiteY12" fmla="*/ 4908660 h 6188996"/>
                <a:gd name="connsiteX13" fmla="*/ 2496093 w 4910276"/>
                <a:gd name="connsiteY13" fmla="*/ 4908589 h 6188996"/>
                <a:gd name="connsiteX14" fmla="*/ 1216635 w 4910276"/>
                <a:gd name="connsiteY14" fmla="*/ 6188996 h 6188996"/>
                <a:gd name="connsiteX15" fmla="*/ 362776 w 4910276"/>
                <a:gd name="connsiteY15" fmla="*/ 6188996 h 6188996"/>
                <a:gd name="connsiteX16" fmla="*/ 304788 w 4910276"/>
                <a:gd name="connsiteY16" fmla="*/ 6104156 h 6188996"/>
                <a:gd name="connsiteX17" fmla="*/ 1093 w 4910276"/>
                <a:gd name="connsiteY17" fmla="*/ 5174086 h 6188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10276" h="6188996">
                  <a:moveTo>
                    <a:pt x="1093" y="5174086"/>
                  </a:moveTo>
                  <a:cubicBezTo>
                    <a:pt x="-17492" y="4669120"/>
                    <a:pt x="200414" y="4156460"/>
                    <a:pt x="688776" y="3667736"/>
                  </a:cubicBezTo>
                  <a:lnTo>
                    <a:pt x="2088309" y="2267167"/>
                  </a:lnTo>
                  <a:lnTo>
                    <a:pt x="2949800" y="1405038"/>
                  </a:lnTo>
                  <a:lnTo>
                    <a:pt x="4353797" y="0"/>
                  </a:lnTo>
                  <a:lnTo>
                    <a:pt x="4687947" y="334398"/>
                  </a:lnTo>
                  <a:cubicBezTo>
                    <a:pt x="4770067" y="416579"/>
                    <a:pt x="4841922" y="505142"/>
                    <a:pt x="4903513" y="598491"/>
                  </a:cubicBezTo>
                  <a:lnTo>
                    <a:pt x="4910276" y="609945"/>
                  </a:lnTo>
                  <a:lnTo>
                    <a:pt x="4910276" y="2439635"/>
                  </a:lnTo>
                  <a:lnTo>
                    <a:pt x="4903513" y="2451088"/>
                  </a:lnTo>
                  <a:cubicBezTo>
                    <a:pt x="4841922" y="2544437"/>
                    <a:pt x="4770067" y="2633000"/>
                    <a:pt x="4687947" y="2715181"/>
                  </a:cubicBezTo>
                  <a:lnTo>
                    <a:pt x="4252879" y="3150572"/>
                  </a:lnTo>
                  <a:lnTo>
                    <a:pt x="2496093" y="4908660"/>
                  </a:lnTo>
                  <a:lnTo>
                    <a:pt x="2496093" y="4908589"/>
                  </a:lnTo>
                  <a:lnTo>
                    <a:pt x="1216635" y="6188996"/>
                  </a:lnTo>
                  <a:lnTo>
                    <a:pt x="362776" y="6188996"/>
                  </a:lnTo>
                  <a:lnTo>
                    <a:pt x="304788" y="6104156"/>
                  </a:lnTo>
                  <a:cubicBezTo>
                    <a:pt x="116705" y="5802287"/>
                    <a:pt x="12709" y="5489689"/>
                    <a:pt x="1093" y="5174086"/>
                  </a:cubicBezTo>
                  <a:close/>
                </a:path>
              </a:pathLst>
            </a:custGeom>
            <a:solidFill>
              <a:srgbClr val="403FA4"/>
            </a:solidFill>
            <a:ln w="0" cap="flat">
              <a:noFill/>
              <a:prstDash val="solid"/>
              <a:miter/>
            </a:ln>
          </p:spPr>
          <p:txBody>
            <a:bodyPr rtlCol="0" anchor="ctr"/>
            <a:lstStyle/>
            <a:p>
              <a:endParaRPr lang="en-IS"/>
            </a:p>
          </p:txBody>
        </p:sp>
        <p:sp>
          <p:nvSpPr>
            <p:cNvPr id="29" name="Freeform 28">
              <a:extLst>
                <a:ext uri="{FF2B5EF4-FFF2-40B4-BE49-F238E27FC236}">
                  <a16:creationId xmlns:a16="http://schemas.microsoft.com/office/drawing/2014/main" id="{D9E805E0-0286-37C9-6D12-3BBF89D4E312}"/>
                </a:ext>
              </a:extLst>
            </p:cNvPr>
            <p:cNvSpPr/>
            <p:nvPr/>
          </p:nvSpPr>
          <p:spPr>
            <a:xfrm rot="5400000">
              <a:off x="5196162" y="4082063"/>
              <a:ext cx="2259216" cy="960214"/>
            </a:xfrm>
            <a:custGeom>
              <a:avLst/>
              <a:gdLst>
                <a:gd name="connsiteX0" fmla="*/ 2084794 w 2259216"/>
                <a:gd name="connsiteY0" fmla="*/ 960214 h 960214"/>
                <a:gd name="connsiteX1" fmla="*/ 1995286 w 2259216"/>
                <a:gd name="connsiteY1" fmla="*/ 935321 h 960214"/>
                <a:gd name="connsiteX2" fmla="*/ 171386 w 2259216"/>
                <a:gd name="connsiteY2" fmla="*/ 348653 h 960214"/>
                <a:gd name="connsiteX3" fmla="*/ 23 w 2259216"/>
                <a:gd name="connsiteY3" fmla="*/ 171561 h 960214"/>
                <a:gd name="connsiteX4" fmla="*/ 174150 w 2259216"/>
                <a:gd name="connsiteY4" fmla="*/ 0 h 960214"/>
                <a:gd name="connsiteX5" fmla="*/ 176985 w 2259216"/>
                <a:gd name="connsiteY5" fmla="*/ 0 h 960214"/>
                <a:gd name="connsiteX6" fmla="*/ 2174657 w 2259216"/>
                <a:gd name="connsiteY6" fmla="*/ 636384 h 960214"/>
                <a:gd name="connsiteX7" fmla="*/ 2234329 w 2259216"/>
                <a:gd name="connsiteY7" fmla="*/ 875604 h 960214"/>
                <a:gd name="connsiteX8" fmla="*/ 2084794 w 2259216"/>
                <a:gd name="connsiteY8" fmla="*/ 960214 h 96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9216" h="960214">
                  <a:moveTo>
                    <a:pt x="2084794" y="960214"/>
                  </a:moveTo>
                  <a:cubicBezTo>
                    <a:pt x="2054249" y="960214"/>
                    <a:pt x="2023350" y="952200"/>
                    <a:pt x="1995286" y="935321"/>
                  </a:cubicBezTo>
                  <a:cubicBezTo>
                    <a:pt x="1362916" y="555320"/>
                    <a:pt x="749257" y="357944"/>
                    <a:pt x="171386" y="348653"/>
                  </a:cubicBezTo>
                  <a:cubicBezTo>
                    <a:pt x="75216" y="347093"/>
                    <a:pt x="-1536" y="267802"/>
                    <a:pt x="23" y="171561"/>
                  </a:cubicBezTo>
                  <a:cubicBezTo>
                    <a:pt x="1512" y="76241"/>
                    <a:pt x="79256" y="0"/>
                    <a:pt x="174150" y="0"/>
                  </a:cubicBezTo>
                  <a:cubicBezTo>
                    <a:pt x="175071" y="0"/>
                    <a:pt x="176063" y="0"/>
                    <a:pt x="176985" y="0"/>
                  </a:cubicBezTo>
                  <a:cubicBezTo>
                    <a:pt x="816937" y="10284"/>
                    <a:pt x="1489064" y="224398"/>
                    <a:pt x="2174657" y="636384"/>
                  </a:cubicBezTo>
                  <a:cubicBezTo>
                    <a:pt x="2257149" y="685959"/>
                    <a:pt x="2283867" y="793051"/>
                    <a:pt x="2234329" y="875604"/>
                  </a:cubicBezTo>
                  <a:cubicBezTo>
                    <a:pt x="2201658" y="930072"/>
                    <a:pt x="2143970" y="960214"/>
                    <a:pt x="2084794" y="960214"/>
                  </a:cubicBezTo>
                  <a:close/>
                </a:path>
              </a:pathLst>
            </a:custGeom>
            <a:solidFill>
              <a:srgbClr val="BABAE6"/>
            </a:solidFill>
            <a:ln w="0" cap="flat">
              <a:noFill/>
              <a:prstDash val="solid"/>
              <a:miter/>
            </a:ln>
          </p:spPr>
          <p:txBody>
            <a:bodyPr rtlCol="0" anchor="ctr"/>
            <a:lstStyle/>
            <a:p>
              <a:endParaRPr lang="en-IS"/>
            </a:p>
          </p:txBody>
        </p:sp>
        <p:sp>
          <p:nvSpPr>
            <p:cNvPr id="45" name="Freeform 44">
              <a:extLst>
                <a:ext uri="{FF2B5EF4-FFF2-40B4-BE49-F238E27FC236}">
                  <a16:creationId xmlns:a16="http://schemas.microsoft.com/office/drawing/2014/main" id="{01859D52-E387-DD28-9530-A82EFB60B23D}"/>
                </a:ext>
              </a:extLst>
            </p:cNvPr>
            <p:cNvSpPr/>
            <p:nvPr/>
          </p:nvSpPr>
          <p:spPr>
            <a:xfrm rot="5400000">
              <a:off x="1402668" y="1265576"/>
              <a:ext cx="4532938" cy="4829704"/>
            </a:xfrm>
            <a:custGeom>
              <a:avLst/>
              <a:gdLst>
                <a:gd name="connsiteX0" fmla="*/ 4532938 w 4532938"/>
                <a:gd name="connsiteY0" fmla="*/ 3295281 h 4829704"/>
                <a:gd name="connsiteX1" fmla="*/ 3024692 w 4532938"/>
                <a:gd name="connsiteY1" fmla="*/ 4804645 h 4829704"/>
                <a:gd name="connsiteX2" fmla="*/ 865295 w 4532938"/>
                <a:gd name="connsiteY2" fmla="*/ 4046133 h 4829704"/>
                <a:gd name="connsiteX3" fmla="*/ 801229 w 4532938"/>
                <a:gd name="connsiteY3" fmla="*/ 3980247 h 4829704"/>
                <a:gd name="connsiteX4" fmla="*/ 614913 w 4532938"/>
                <a:gd name="connsiteY4" fmla="*/ 658752 h 4829704"/>
                <a:gd name="connsiteX5" fmla="*/ 4080010 w 4532938"/>
                <a:gd name="connsiteY5" fmla="*/ 698965 h 4829704"/>
                <a:gd name="connsiteX6" fmla="*/ 2617900 w 4532938"/>
                <a:gd name="connsiteY6" fmla="*/ 2162159 h 4829704"/>
                <a:gd name="connsiteX7" fmla="*/ 2726472 w 4532938"/>
                <a:gd name="connsiteY7" fmla="*/ 3185778 h 4829704"/>
                <a:gd name="connsiteX8" fmla="*/ 4532938 w 4532938"/>
                <a:gd name="connsiteY8" fmla="*/ 3295281 h 4829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32938" h="4829704">
                  <a:moveTo>
                    <a:pt x="4532938" y="3295281"/>
                  </a:moveTo>
                  <a:lnTo>
                    <a:pt x="3024692" y="4804645"/>
                  </a:lnTo>
                  <a:cubicBezTo>
                    <a:pt x="2327406" y="4908972"/>
                    <a:pt x="1512122" y="4693510"/>
                    <a:pt x="865295" y="4046133"/>
                  </a:cubicBezTo>
                  <a:cubicBezTo>
                    <a:pt x="843042" y="4023864"/>
                    <a:pt x="821710" y="4002516"/>
                    <a:pt x="801229" y="3980247"/>
                  </a:cubicBezTo>
                  <a:cubicBezTo>
                    <a:pt x="-193426" y="2931806"/>
                    <a:pt x="-269469" y="1543860"/>
                    <a:pt x="614913" y="658752"/>
                  </a:cubicBezTo>
                  <a:cubicBezTo>
                    <a:pt x="1516445" y="-243448"/>
                    <a:pt x="2742701" y="-208341"/>
                    <a:pt x="4080010" y="698965"/>
                  </a:cubicBezTo>
                  <a:lnTo>
                    <a:pt x="2617900" y="2162159"/>
                  </a:lnTo>
                  <a:cubicBezTo>
                    <a:pt x="2335060" y="2445209"/>
                    <a:pt x="2378645" y="2837692"/>
                    <a:pt x="2726472" y="3185778"/>
                  </a:cubicBezTo>
                  <a:cubicBezTo>
                    <a:pt x="3175927" y="3635565"/>
                    <a:pt x="3953579" y="3734785"/>
                    <a:pt x="4532938" y="3295281"/>
                  </a:cubicBezTo>
                  <a:close/>
                </a:path>
              </a:pathLst>
            </a:custGeom>
            <a:solidFill>
              <a:srgbClr val="6E63D6"/>
            </a:solidFill>
            <a:ln w="0" cap="flat">
              <a:noFill/>
              <a:prstDash val="solid"/>
              <a:miter/>
            </a:ln>
          </p:spPr>
          <p:txBody>
            <a:bodyPr rtlCol="0" anchor="ctr"/>
            <a:lstStyle/>
            <a:p>
              <a:endParaRPr lang="en-IS"/>
            </a:p>
          </p:txBody>
        </p:sp>
        <p:sp>
          <p:nvSpPr>
            <p:cNvPr id="46" name="Freeform 45">
              <a:extLst>
                <a:ext uri="{FF2B5EF4-FFF2-40B4-BE49-F238E27FC236}">
                  <a16:creationId xmlns:a16="http://schemas.microsoft.com/office/drawing/2014/main" id="{8C9A0A31-4412-4BA9-AFF1-B411D4DF5113}"/>
                </a:ext>
              </a:extLst>
            </p:cNvPr>
            <p:cNvSpPr/>
            <p:nvPr/>
          </p:nvSpPr>
          <p:spPr>
            <a:xfrm rot="5400000">
              <a:off x="1311602" y="4408305"/>
              <a:ext cx="2414254" cy="2476786"/>
            </a:xfrm>
            <a:custGeom>
              <a:avLst/>
              <a:gdLst>
                <a:gd name="connsiteX0" fmla="*/ 0 w 2414254"/>
                <a:gd name="connsiteY0" fmla="*/ 2476786 h 2476786"/>
                <a:gd name="connsiteX1" fmla="*/ 1756786 w 2414254"/>
                <a:gd name="connsiteY1" fmla="*/ 718698 h 2476786"/>
                <a:gd name="connsiteX2" fmla="*/ 2191854 w 2414254"/>
                <a:gd name="connsiteY2" fmla="*/ 283307 h 2476786"/>
                <a:gd name="connsiteX3" fmla="*/ 2335215 w 2414254"/>
                <a:gd name="connsiteY3" fmla="*/ 118590 h 2476786"/>
                <a:gd name="connsiteX4" fmla="*/ 2414254 w 2414254"/>
                <a:gd name="connsiteY4" fmla="*/ 0 h 2476786"/>
                <a:gd name="connsiteX5" fmla="*/ 2414254 w 2414254"/>
                <a:gd name="connsiteY5" fmla="*/ 1669707 h 2476786"/>
                <a:gd name="connsiteX6" fmla="*/ 2309424 w 2414254"/>
                <a:gd name="connsiteY6" fmla="*/ 1660394 h 2476786"/>
                <a:gd name="connsiteX7" fmla="*/ 1373949 w 2414254"/>
                <a:gd name="connsiteY7" fmla="*/ 1981962 h 2476786"/>
                <a:gd name="connsiteX8" fmla="*/ 0 w 2414254"/>
                <a:gd name="connsiteY8" fmla="*/ 2476786 h 2476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14254" h="2476786">
                  <a:moveTo>
                    <a:pt x="0" y="2476786"/>
                  </a:moveTo>
                  <a:lnTo>
                    <a:pt x="1756786" y="718698"/>
                  </a:lnTo>
                  <a:lnTo>
                    <a:pt x="2191854" y="283307"/>
                  </a:lnTo>
                  <a:cubicBezTo>
                    <a:pt x="2244121" y="230967"/>
                    <a:pt x="2291745" y="175860"/>
                    <a:pt x="2335215" y="118590"/>
                  </a:cubicBezTo>
                  <a:lnTo>
                    <a:pt x="2414254" y="0"/>
                  </a:lnTo>
                  <a:lnTo>
                    <a:pt x="2414254" y="1669707"/>
                  </a:lnTo>
                  <a:lnTo>
                    <a:pt x="2309424" y="1660394"/>
                  </a:lnTo>
                  <a:cubicBezTo>
                    <a:pt x="2084195" y="1666076"/>
                    <a:pt x="1787429" y="1790649"/>
                    <a:pt x="1373949" y="1981962"/>
                  </a:cubicBezTo>
                  <a:cubicBezTo>
                    <a:pt x="943416" y="2173807"/>
                    <a:pt x="475393" y="2386289"/>
                    <a:pt x="0" y="2476786"/>
                  </a:cubicBezTo>
                  <a:close/>
                </a:path>
              </a:pathLst>
            </a:custGeom>
            <a:solidFill>
              <a:srgbClr val="BABAE6"/>
            </a:solidFill>
            <a:ln w="0" cap="flat">
              <a:noFill/>
              <a:prstDash val="solid"/>
              <a:miter/>
            </a:ln>
          </p:spPr>
          <p:txBody>
            <a:bodyPr rtlCol="0" anchor="ctr"/>
            <a:lstStyle/>
            <a:p>
              <a:endParaRPr lang="en-IS"/>
            </a:p>
          </p:txBody>
        </p:sp>
        <p:pic>
          <p:nvPicPr>
            <p:cNvPr id="47" name="Picture 46" descr="A black background with white text&#10;&#10;Description automatically generated">
              <a:extLst>
                <a:ext uri="{FF2B5EF4-FFF2-40B4-BE49-F238E27FC236}">
                  <a16:creationId xmlns:a16="http://schemas.microsoft.com/office/drawing/2014/main" id="{1C9F246E-9FDD-F5F3-CDBC-991B157AE7AD}"/>
                </a:ext>
              </a:extLst>
            </p:cNvPr>
            <p:cNvPicPr>
              <a:picLocks noChangeAspect="1"/>
            </p:cNvPicPr>
            <p:nvPr userDrawn="1"/>
          </p:nvPicPr>
          <p:blipFill>
            <a:blip r:embed="rId2"/>
            <a:stretch>
              <a:fillRect/>
            </a:stretch>
          </p:blipFill>
          <p:spPr>
            <a:xfrm>
              <a:off x="3845568" y="6042598"/>
              <a:ext cx="1480989" cy="606708"/>
            </a:xfrm>
            <a:prstGeom prst="rect">
              <a:avLst/>
            </a:prstGeom>
          </p:spPr>
        </p:pic>
      </p:grpSp>
      <p:sp>
        <p:nvSpPr>
          <p:cNvPr id="7" name="Graphic 7">
            <a:extLst>
              <a:ext uri="{FF2B5EF4-FFF2-40B4-BE49-F238E27FC236}">
                <a16:creationId xmlns:a16="http://schemas.microsoft.com/office/drawing/2014/main" id="{BFBF9D6C-A74D-25E9-81DD-F27E7B5C85C8}"/>
              </a:ext>
            </a:extLst>
          </p:cNvPr>
          <p:cNvSpPr/>
          <p:nvPr userDrawn="1"/>
        </p:nvSpPr>
        <p:spPr>
          <a:xfrm>
            <a:off x="372125" y="1645481"/>
            <a:ext cx="6129700" cy="4192597"/>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4" name="Picture Placeholder 13">
            <a:extLst>
              <a:ext uri="{FF2B5EF4-FFF2-40B4-BE49-F238E27FC236}">
                <a16:creationId xmlns:a16="http://schemas.microsoft.com/office/drawing/2014/main" id="{CF62C60D-C835-AFC6-3A32-8E8968494DCA}"/>
              </a:ext>
            </a:extLst>
          </p:cNvPr>
          <p:cNvSpPr>
            <a:spLocks noGrp="1"/>
          </p:cNvSpPr>
          <p:nvPr>
            <p:ph type="pic" sz="quarter" idx="10" hasCustomPrompt="1"/>
          </p:nvPr>
        </p:nvSpPr>
        <p:spPr>
          <a:xfrm>
            <a:off x="442376" y="1710037"/>
            <a:ext cx="5989198" cy="4063484"/>
          </a:xfrm>
          <a:custGeom>
            <a:avLst/>
            <a:gdLst>
              <a:gd name="connsiteX0" fmla="*/ 127031 w 5989198"/>
              <a:gd name="connsiteY0" fmla="*/ 0 h 4063484"/>
              <a:gd name="connsiteX1" fmla="*/ 5862167 w 5989198"/>
              <a:gd name="connsiteY1" fmla="*/ 0 h 4063484"/>
              <a:gd name="connsiteX2" fmla="*/ 5989198 w 5989198"/>
              <a:gd name="connsiteY2" fmla="*/ 127218 h 4063484"/>
              <a:gd name="connsiteX3" fmla="*/ 5989198 w 5989198"/>
              <a:gd name="connsiteY3" fmla="*/ 3936266 h 4063484"/>
              <a:gd name="connsiteX4" fmla="*/ 5862167 w 5989198"/>
              <a:gd name="connsiteY4" fmla="*/ 4063484 h 4063484"/>
              <a:gd name="connsiteX5" fmla="*/ 127031 w 5989198"/>
              <a:gd name="connsiteY5" fmla="*/ 4063484 h 4063484"/>
              <a:gd name="connsiteX6" fmla="*/ 0 w 5989198"/>
              <a:gd name="connsiteY6" fmla="*/ 3936266 h 4063484"/>
              <a:gd name="connsiteX7" fmla="*/ 0 w 5989198"/>
              <a:gd name="connsiteY7" fmla="*/ 3328791 h 4063484"/>
              <a:gd name="connsiteX8" fmla="*/ 45948 w 5989198"/>
              <a:gd name="connsiteY8" fmla="*/ 3272636 h 4063484"/>
              <a:gd name="connsiteX9" fmla="*/ 50690 w 5989198"/>
              <a:gd name="connsiteY9" fmla="*/ 2609620 h 4063484"/>
              <a:gd name="connsiteX10" fmla="*/ 0 w 5989198"/>
              <a:gd name="connsiteY10" fmla="*/ 2531407 h 4063484"/>
              <a:gd name="connsiteX11" fmla="*/ 0 w 5989198"/>
              <a:gd name="connsiteY11" fmla="*/ 127218 h 4063484"/>
              <a:gd name="connsiteX12" fmla="*/ 127031 w 5989198"/>
              <a:gd name="connsiteY12" fmla="*/ 0 h 4063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89198" h="4063484">
                <a:moveTo>
                  <a:pt x="127031" y="0"/>
                </a:moveTo>
                <a:lnTo>
                  <a:pt x="5862167" y="0"/>
                </a:lnTo>
                <a:cubicBezTo>
                  <a:pt x="5932325" y="0"/>
                  <a:pt x="5989198" y="56958"/>
                  <a:pt x="5989198" y="127218"/>
                </a:cubicBezTo>
                <a:lnTo>
                  <a:pt x="5989198" y="3936266"/>
                </a:lnTo>
                <a:cubicBezTo>
                  <a:pt x="5989198" y="4006527"/>
                  <a:pt x="5932325" y="4063484"/>
                  <a:pt x="5862167" y="4063484"/>
                </a:cubicBezTo>
                <a:lnTo>
                  <a:pt x="127031" y="4063484"/>
                </a:lnTo>
                <a:cubicBezTo>
                  <a:pt x="56874" y="4063484"/>
                  <a:pt x="0" y="4006527"/>
                  <a:pt x="0" y="3936266"/>
                </a:cubicBezTo>
                <a:lnTo>
                  <a:pt x="0" y="3328791"/>
                </a:lnTo>
                <a:lnTo>
                  <a:pt x="45948" y="3272636"/>
                </a:lnTo>
                <a:cubicBezTo>
                  <a:pt x="175486" y="3074796"/>
                  <a:pt x="175212" y="2840983"/>
                  <a:pt x="50690" y="2609620"/>
                </a:cubicBezTo>
                <a:lnTo>
                  <a:pt x="0" y="2531407"/>
                </a:lnTo>
                <a:lnTo>
                  <a:pt x="0" y="127218"/>
                </a:lnTo>
                <a:cubicBezTo>
                  <a:pt x="0" y="56958"/>
                  <a:pt x="56874" y="0"/>
                  <a:pt x="127031"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 name="Title Placeholder 12">
            <a:extLst>
              <a:ext uri="{FF2B5EF4-FFF2-40B4-BE49-F238E27FC236}">
                <a16:creationId xmlns:a16="http://schemas.microsoft.com/office/drawing/2014/main" id="{256AAF1F-4A3A-FC44-448A-94BB90C7B0A3}"/>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Autofit/>
          </a:bodyPr>
          <a:lstStyle>
            <a:lvl1pPr>
              <a:defRPr sz="4000" b="0"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48" name="Freeform 47">
            <a:extLst>
              <a:ext uri="{FF2B5EF4-FFF2-40B4-BE49-F238E27FC236}">
                <a16:creationId xmlns:a16="http://schemas.microsoft.com/office/drawing/2014/main" id="{6A604A0B-E692-6512-5A9D-8F3D54F46938}"/>
              </a:ext>
            </a:extLst>
          </p:cNvPr>
          <p:cNvSpPr/>
          <p:nvPr userDrawn="1"/>
        </p:nvSpPr>
        <p:spPr>
          <a:xfrm rot="5400000">
            <a:off x="-427708" y="4250622"/>
            <a:ext cx="1447269" cy="591854"/>
          </a:xfrm>
          <a:custGeom>
            <a:avLst/>
            <a:gdLst>
              <a:gd name="connsiteX0" fmla="*/ 0 w 1447269"/>
              <a:gd name="connsiteY0" fmla="*/ 591854 h 591854"/>
              <a:gd name="connsiteX1" fmla="*/ 44792 w 1447269"/>
              <a:gd name="connsiteY1" fmla="*/ 507819 h 591854"/>
              <a:gd name="connsiteX2" fmla="*/ 213267 w 1447269"/>
              <a:gd name="connsiteY2" fmla="*/ 301619 h 591854"/>
              <a:gd name="connsiteX3" fmla="*/ 1264365 w 1447269"/>
              <a:gd name="connsiteY3" fmla="*/ 190996 h 591854"/>
              <a:gd name="connsiteX4" fmla="*/ 1447269 w 1447269"/>
              <a:gd name="connsiteY4" fmla="*/ 573685 h 591854"/>
              <a:gd name="connsiteX5" fmla="*/ 1446995 w 1447269"/>
              <a:gd name="connsiteY5" fmla="*/ 591854 h 59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7269" h="591854">
                <a:moveTo>
                  <a:pt x="0" y="591854"/>
                </a:moveTo>
                <a:lnTo>
                  <a:pt x="44792" y="507819"/>
                </a:lnTo>
                <a:cubicBezTo>
                  <a:pt x="93966" y="433731"/>
                  <a:pt x="150292" y="364540"/>
                  <a:pt x="213267" y="301619"/>
                </a:cubicBezTo>
                <a:cubicBezTo>
                  <a:pt x="570478" y="-55231"/>
                  <a:pt x="973302" y="-99700"/>
                  <a:pt x="1264365" y="190996"/>
                </a:cubicBezTo>
                <a:cubicBezTo>
                  <a:pt x="1373487" y="300007"/>
                  <a:pt x="1433901" y="429304"/>
                  <a:pt x="1447269" y="573685"/>
                </a:cubicBezTo>
                <a:lnTo>
                  <a:pt x="1446995" y="591854"/>
                </a:lnTo>
                <a:close/>
              </a:path>
            </a:pathLst>
          </a:custGeom>
          <a:solidFill>
            <a:srgbClr val="6E63D6"/>
          </a:solidFill>
          <a:ln w="0" cap="flat">
            <a:noFill/>
            <a:prstDash val="solid"/>
            <a:miter/>
          </a:ln>
        </p:spPr>
        <p:txBody>
          <a:bodyPr wrap="square" rtlCol="0" anchor="ctr">
            <a:noAutofit/>
          </a:bodyPr>
          <a:lstStyle/>
          <a:p>
            <a:endParaRPr lang="en-IS"/>
          </a:p>
        </p:txBody>
      </p:sp>
      <p:sp>
        <p:nvSpPr>
          <p:cNvPr id="49" name="Text Placeholder 41">
            <a:extLst>
              <a:ext uri="{FF2B5EF4-FFF2-40B4-BE49-F238E27FC236}">
                <a16:creationId xmlns:a16="http://schemas.microsoft.com/office/drawing/2014/main" id="{D34592E3-FE4E-DB54-A853-189EC054C237}"/>
              </a:ext>
            </a:extLst>
          </p:cNvPr>
          <p:cNvSpPr>
            <a:spLocks noGrp="1"/>
          </p:cNvSpPr>
          <p:nvPr>
            <p:ph type="body" sz="quarter" idx="12"/>
          </p:nvPr>
        </p:nvSpPr>
        <p:spPr>
          <a:xfrm>
            <a:off x="6873950" y="962526"/>
            <a:ext cx="4977413"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2055235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Text image 2">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2AAEB6BF-3187-C157-0243-D4E23A93D468}"/>
              </a:ext>
            </a:extLst>
          </p:cNvPr>
          <p:cNvGrpSpPr/>
          <p:nvPr userDrawn="1"/>
        </p:nvGrpSpPr>
        <p:grpSpPr>
          <a:xfrm>
            <a:off x="-1" y="1413959"/>
            <a:ext cx="6805878" cy="5439867"/>
            <a:chOff x="-1" y="1413959"/>
            <a:chExt cx="6805878" cy="5439867"/>
          </a:xfrm>
        </p:grpSpPr>
        <p:sp>
          <p:nvSpPr>
            <p:cNvPr id="26" name="Freeform 25">
              <a:extLst>
                <a:ext uri="{FF2B5EF4-FFF2-40B4-BE49-F238E27FC236}">
                  <a16:creationId xmlns:a16="http://schemas.microsoft.com/office/drawing/2014/main" id="{DDAB9F50-6A5E-F5B3-2D9D-BBA51010A28E}"/>
                </a:ext>
              </a:extLst>
            </p:cNvPr>
            <p:cNvSpPr/>
            <p:nvPr/>
          </p:nvSpPr>
          <p:spPr>
            <a:xfrm rot="5400000">
              <a:off x="639359" y="1304190"/>
              <a:ext cx="4910276" cy="6188996"/>
            </a:xfrm>
            <a:custGeom>
              <a:avLst/>
              <a:gdLst>
                <a:gd name="connsiteX0" fmla="*/ 1093 w 4910276"/>
                <a:gd name="connsiteY0" fmla="*/ 5174086 h 6188996"/>
                <a:gd name="connsiteX1" fmla="*/ 688776 w 4910276"/>
                <a:gd name="connsiteY1" fmla="*/ 3667736 h 6188996"/>
                <a:gd name="connsiteX2" fmla="*/ 2088309 w 4910276"/>
                <a:gd name="connsiteY2" fmla="*/ 2267167 h 6188996"/>
                <a:gd name="connsiteX3" fmla="*/ 2949800 w 4910276"/>
                <a:gd name="connsiteY3" fmla="*/ 1405038 h 6188996"/>
                <a:gd name="connsiteX4" fmla="*/ 4353797 w 4910276"/>
                <a:gd name="connsiteY4" fmla="*/ 0 h 6188996"/>
                <a:gd name="connsiteX5" fmla="*/ 4687947 w 4910276"/>
                <a:gd name="connsiteY5" fmla="*/ 334398 h 6188996"/>
                <a:gd name="connsiteX6" fmla="*/ 4903513 w 4910276"/>
                <a:gd name="connsiteY6" fmla="*/ 598491 h 6188996"/>
                <a:gd name="connsiteX7" fmla="*/ 4910276 w 4910276"/>
                <a:gd name="connsiteY7" fmla="*/ 609945 h 6188996"/>
                <a:gd name="connsiteX8" fmla="*/ 4910276 w 4910276"/>
                <a:gd name="connsiteY8" fmla="*/ 2439635 h 6188996"/>
                <a:gd name="connsiteX9" fmla="*/ 4903513 w 4910276"/>
                <a:gd name="connsiteY9" fmla="*/ 2451088 h 6188996"/>
                <a:gd name="connsiteX10" fmla="*/ 4687947 w 4910276"/>
                <a:gd name="connsiteY10" fmla="*/ 2715181 h 6188996"/>
                <a:gd name="connsiteX11" fmla="*/ 4252879 w 4910276"/>
                <a:gd name="connsiteY11" fmla="*/ 3150572 h 6188996"/>
                <a:gd name="connsiteX12" fmla="*/ 2496093 w 4910276"/>
                <a:gd name="connsiteY12" fmla="*/ 4908660 h 6188996"/>
                <a:gd name="connsiteX13" fmla="*/ 2496093 w 4910276"/>
                <a:gd name="connsiteY13" fmla="*/ 4908589 h 6188996"/>
                <a:gd name="connsiteX14" fmla="*/ 1216635 w 4910276"/>
                <a:gd name="connsiteY14" fmla="*/ 6188996 h 6188996"/>
                <a:gd name="connsiteX15" fmla="*/ 362776 w 4910276"/>
                <a:gd name="connsiteY15" fmla="*/ 6188996 h 6188996"/>
                <a:gd name="connsiteX16" fmla="*/ 304788 w 4910276"/>
                <a:gd name="connsiteY16" fmla="*/ 6104156 h 6188996"/>
                <a:gd name="connsiteX17" fmla="*/ 1093 w 4910276"/>
                <a:gd name="connsiteY17" fmla="*/ 5174086 h 6188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10276" h="6188996">
                  <a:moveTo>
                    <a:pt x="1093" y="5174086"/>
                  </a:moveTo>
                  <a:cubicBezTo>
                    <a:pt x="-17492" y="4669120"/>
                    <a:pt x="200414" y="4156460"/>
                    <a:pt x="688776" y="3667736"/>
                  </a:cubicBezTo>
                  <a:lnTo>
                    <a:pt x="2088309" y="2267167"/>
                  </a:lnTo>
                  <a:lnTo>
                    <a:pt x="2949800" y="1405038"/>
                  </a:lnTo>
                  <a:lnTo>
                    <a:pt x="4353797" y="0"/>
                  </a:lnTo>
                  <a:lnTo>
                    <a:pt x="4687947" y="334398"/>
                  </a:lnTo>
                  <a:cubicBezTo>
                    <a:pt x="4770067" y="416579"/>
                    <a:pt x="4841922" y="505142"/>
                    <a:pt x="4903513" y="598491"/>
                  </a:cubicBezTo>
                  <a:lnTo>
                    <a:pt x="4910276" y="609945"/>
                  </a:lnTo>
                  <a:lnTo>
                    <a:pt x="4910276" y="2439635"/>
                  </a:lnTo>
                  <a:lnTo>
                    <a:pt x="4903513" y="2451088"/>
                  </a:lnTo>
                  <a:cubicBezTo>
                    <a:pt x="4841922" y="2544437"/>
                    <a:pt x="4770067" y="2633000"/>
                    <a:pt x="4687947" y="2715181"/>
                  </a:cubicBezTo>
                  <a:lnTo>
                    <a:pt x="4252879" y="3150572"/>
                  </a:lnTo>
                  <a:lnTo>
                    <a:pt x="2496093" y="4908660"/>
                  </a:lnTo>
                  <a:lnTo>
                    <a:pt x="2496093" y="4908589"/>
                  </a:lnTo>
                  <a:lnTo>
                    <a:pt x="1216635" y="6188996"/>
                  </a:lnTo>
                  <a:lnTo>
                    <a:pt x="362776" y="6188996"/>
                  </a:lnTo>
                  <a:lnTo>
                    <a:pt x="304788" y="6104156"/>
                  </a:lnTo>
                  <a:cubicBezTo>
                    <a:pt x="116705" y="5802287"/>
                    <a:pt x="12709" y="5489689"/>
                    <a:pt x="1093" y="5174086"/>
                  </a:cubicBezTo>
                  <a:close/>
                </a:path>
              </a:pathLst>
            </a:custGeom>
            <a:solidFill>
              <a:srgbClr val="403FA4"/>
            </a:solidFill>
            <a:ln w="0" cap="flat">
              <a:noFill/>
              <a:prstDash val="solid"/>
              <a:miter/>
            </a:ln>
          </p:spPr>
          <p:txBody>
            <a:bodyPr rtlCol="0" anchor="ctr"/>
            <a:lstStyle/>
            <a:p>
              <a:endParaRPr lang="en-IS"/>
            </a:p>
          </p:txBody>
        </p:sp>
        <p:sp>
          <p:nvSpPr>
            <p:cNvPr id="29" name="Freeform 28">
              <a:extLst>
                <a:ext uri="{FF2B5EF4-FFF2-40B4-BE49-F238E27FC236}">
                  <a16:creationId xmlns:a16="http://schemas.microsoft.com/office/drawing/2014/main" id="{D9E805E0-0286-37C9-6D12-3BBF89D4E312}"/>
                </a:ext>
              </a:extLst>
            </p:cNvPr>
            <p:cNvSpPr/>
            <p:nvPr/>
          </p:nvSpPr>
          <p:spPr>
            <a:xfrm rot="5400000">
              <a:off x="5196162" y="4082063"/>
              <a:ext cx="2259216" cy="960214"/>
            </a:xfrm>
            <a:custGeom>
              <a:avLst/>
              <a:gdLst>
                <a:gd name="connsiteX0" fmla="*/ 2084794 w 2259216"/>
                <a:gd name="connsiteY0" fmla="*/ 960214 h 960214"/>
                <a:gd name="connsiteX1" fmla="*/ 1995286 w 2259216"/>
                <a:gd name="connsiteY1" fmla="*/ 935321 h 960214"/>
                <a:gd name="connsiteX2" fmla="*/ 171386 w 2259216"/>
                <a:gd name="connsiteY2" fmla="*/ 348653 h 960214"/>
                <a:gd name="connsiteX3" fmla="*/ 23 w 2259216"/>
                <a:gd name="connsiteY3" fmla="*/ 171561 h 960214"/>
                <a:gd name="connsiteX4" fmla="*/ 174150 w 2259216"/>
                <a:gd name="connsiteY4" fmla="*/ 0 h 960214"/>
                <a:gd name="connsiteX5" fmla="*/ 176985 w 2259216"/>
                <a:gd name="connsiteY5" fmla="*/ 0 h 960214"/>
                <a:gd name="connsiteX6" fmla="*/ 2174657 w 2259216"/>
                <a:gd name="connsiteY6" fmla="*/ 636384 h 960214"/>
                <a:gd name="connsiteX7" fmla="*/ 2234329 w 2259216"/>
                <a:gd name="connsiteY7" fmla="*/ 875604 h 960214"/>
                <a:gd name="connsiteX8" fmla="*/ 2084794 w 2259216"/>
                <a:gd name="connsiteY8" fmla="*/ 960214 h 96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9216" h="960214">
                  <a:moveTo>
                    <a:pt x="2084794" y="960214"/>
                  </a:moveTo>
                  <a:cubicBezTo>
                    <a:pt x="2054249" y="960214"/>
                    <a:pt x="2023350" y="952200"/>
                    <a:pt x="1995286" y="935321"/>
                  </a:cubicBezTo>
                  <a:cubicBezTo>
                    <a:pt x="1362916" y="555320"/>
                    <a:pt x="749257" y="357944"/>
                    <a:pt x="171386" y="348653"/>
                  </a:cubicBezTo>
                  <a:cubicBezTo>
                    <a:pt x="75216" y="347093"/>
                    <a:pt x="-1536" y="267802"/>
                    <a:pt x="23" y="171561"/>
                  </a:cubicBezTo>
                  <a:cubicBezTo>
                    <a:pt x="1512" y="76241"/>
                    <a:pt x="79256" y="0"/>
                    <a:pt x="174150" y="0"/>
                  </a:cubicBezTo>
                  <a:cubicBezTo>
                    <a:pt x="175071" y="0"/>
                    <a:pt x="176063" y="0"/>
                    <a:pt x="176985" y="0"/>
                  </a:cubicBezTo>
                  <a:cubicBezTo>
                    <a:pt x="816937" y="10284"/>
                    <a:pt x="1489064" y="224398"/>
                    <a:pt x="2174657" y="636384"/>
                  </a:cubicBezTo>
                  <a:cubicBezTo>
                    <a:pt x="2257149" y="685959"/>
                    <a:pt x="2283867" y="793051"/>
                    <a:pt x="2234329" y="875604"/>
                  </a:cubicBezTo>
                  <a:cubicBezTo>
                    <a:pt x="2201658" y="930072"/>
                    <a:pt x="2143970" y="960214"/>
                    <a:pt x="2084794" y="960214"/>
                  </a:cubicBezTo>
                  <a:close/>
                </a:path>
              </a:pathLst>
            </a:custGeom>
            <a:solidFill>
              <a:srgbClr val="BABAE6"/>
            </a:solidFill>
            <a:ln w="0" cap="flat">
              <a:noFill/>
              <a:prstDash val="solid"/>
              <a:miter/>
            </a:ln>
          </p:spPr>
          <p:txBody>
            <a:bodyPr rtlCol="0" anchor="ctr"/>
            <a:lstStyle/>
            <a:p>
              <a:endParaRPr lang="en-IS"/>
            </a:p>
          </p:txBody>
        </p:sp>
        <p:sp>
          <p:nvSpPr>
            <p:cNvPr id="45" name="Freeform 44">
              <a:extLst>
                <a:ext uri="{FF2B5EF4-FFF2-40B4-BE49-F238E27FC236}">
                  <a16:creationId xmlns:a16="http://schemas.microsoft.com/office/drawing/2014/main" id="{01859D52-E387-DD28-9530-A82EFB60B23D}"/>
                </a:ext>
              </a:extLst>
            </p:cNvPr>
            <p:cNvSpPr/>
            <p:nvPr/>
          </p:nvSpPr>
          <p:spPr>
            <a:xfrm rot="5400000">
              <a:off x="1402668" y="1265576"/>
              <a:ext cx="4532938" cy="4829704"/>
            </a:xfrm>
            <a:custGeom>
              <a:avLst/>
              <a:gdLst>
                <a:gd name="connsiteX0" fmla="*/ 4532938 w 4532938"/>
                <a:gd name="connsiteY0" fmla="*/ 3295281 h 4829704"/>
                <a:gd name="connsiteX1" fmla="*/ 3024692 w 4532938"/>
                <a:gd name="connsiteY1" fmla="*/ 4804645 h 4829704"/>
                <a:gd name="connsiteX2" fmla="*/ 865295 w 4532938"/>
                <a:gd name="connsiteY2" fmla="*/ 4046133 h 4829704"/>
                <a:gd name="connsiteX3" fmla="*/ 801229 w 4532938"/>
                <a:gd name="connsiteY3" fmla="*/ 3980247 h 4829704"/>
                <a:gd name="connsiteX4" fmla="*/ 614913 w 4532938"/>
                <a:gd name="connsiteY4" fmla="*/ 658752 h 4829704"/>
                <a:gd name="connsiteX5" fmla="*/ 4080010 w 4532938"/>
                <a:gd name="connsiteY5" fmla="*/ 698965 h 4829704"/>
                <a:gd name="connsiteX6" fmla="*/ 2617900 w 4532938"/>
                <a:gd name="connsiteY6" fmla="*/ 2162159 h 4829704"/>
                <a:gd name="connsiteX7" fmla="*/ 2726472 w 4532938"/>
                <a:gd name="connsiteY7" fmla="*/ 3185778 h 4829704"/>
                <a:gd name="connsiteX8" fmla="*/ 4532938 w 4532938"/>
                <a:gd name="connsiteY8" fmla="*/ 3295281 h 4829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32938" h="4829704">
                  <a:moveTo>
                    <a:pt x="4532938" y="3295281"/>
                  </a:moveTo>
                  <a:lnTo>
                    <a:pt x="3024692" y="4804645"/>
                  </a:lnTo>
                  <a:cubicBezTo>
                    <a:pt x="2327406" y="4908972"/>
                    <a:pt x="1512122" y="4693510"/>
                    <a:pt x="865295" y="4046133"/>
                  </a:cubicBezTo>
                  <a:cubicBezTo>
                    <a:pt x="843042" y="4023864"/>
                    <a:pt x="821710" y="4002516"/>
                    <a:pt x="801229" y="3980247"/>
                  </a:cubicBezTo>
                  <a:cubicBezTo>
                    <a:pt x="-193426" y="2931806"/>
                    <a:pt x="-269469" y="1543860"/>
                    <a:pt x="614913" y="658752"/>
                  </a:cubicBezTo>
                  <a:cubicBezTo>
                    <a:pt x="1516445" y="-243448"/>
                    <a:pt x="2742701" y="-208341"/>
                    <a:pt x="4080010" y="698965"/>
                  </a:cubicBezTo>
                  <a:lnTo>
                    <a:pt x="2617900" y="2162159"/>
                  </a:lnTo>
                  <a:cubicBezTo>
                    <a:pt x="2335060" y="2445209"/>
                    <a:pt x="2378645" y="2837692"/>
                    <a:pt x="2726472" y="3185778"/>
                  </a:cubicBezTo>
                  <a:cubicBezTo>
                    <a:pt x="3175927" y="3635565"/>
                    <a:pt x="3953579" y="3734785"/>
                    <a:pt x="4532938" y="3295281"/>
                  </a:cubicBezTo>
                  <a:close/>
                </a:path>
              </a:pathLst>
            </a:custGeom>
            <a:solidFill>
              <a:srgbClr val="6E63D6"/>
            </a:solidFill>
            <a:ln w="0" cap="flat">
              <a:noFill/>
              <a:prstDash val="solid"/>
              <a:miter/>
            </a:ln>
          </p:spPr>
          <p:txBody>
            <a:bodyPr rtlCol="0" anchor="ctr"/>
            <a:lstStyle/>
            <a:p>
              <a:endParaRPr lang="en-IS"/>
            </a:p>
          </p:txBody>
        </p:sp>
        <p:sp>
          <p:nvSpPr>
            <p:cNvPr id="46" name="Freeform 45">
              <a:extLst>
                <a:ext uri="{FF2B5EF4-FFF2-40B4-BE49-F238E27FC236}">
                  <a16:creationId xmlns:a16="http://schemas.microsoft.com/office/drawing/2014/main" id="{8C9A0A31-4412-4BA9-AFF1-B411D4DF5113}"/>
                </a:ext>
              </a:extLst>
            </p:cNvPr>
            <p:cNvSpPr/>
            <p:nvPr/>
          </p:nvSpPr>
          <p:spPr>
            <a:xfrm rot="5400000">
              <a:off x="1311602" y="4408305"/>
              <a:ext cx="2414254" cy="2476786"/>
            </a:xfrm>
            <a:custGeom>
              <a:avLst/>
              <a:gdLst>
                <a:gd name="connsiteX0" fmla="*/ 0 w 2414254"/>
                <a:gd name="connsiteY0" fmla="*/ 2476786 h 2476786"/>
                <a:gd name="connsiteX1" fmla="*/ 1756786 w 2414254"/>
                <a:gd name="connsiteY1" fmla="*/ 718698 h 2476786"/>
                <a:gd name="connsiteX2" fmla="*/ 2191854 w 2414254"/>
                <a:gd name="connsiteY2" fmla="*/ 283307 h 2476786"/>
                <a:gd name="connsiteX3" fmla="*/ 2335215 w 2414254"/>
                <a:gd name="connsiteY3" fmla="*/ 118590 h 2476786"/>
                <a:gd name="connsiteX4" fmla="*/ 2414254 w 2414254"/>
                <a:gd name="connsiteY4" fmla="*/ 0 h 2476786"/>
                <a:gd name="connsiteX5" fmla="*/ 2414254 w 2414254"/>
                <a:gd name="connsiteY5" fmla="*/ 1669707 h 2476786"/>
                <a:gd name="connsiteX6" fmla="*/ 2309424 w 2414254"/>
                <a:gd name="connsiteY6" fmla="*/ 1660394 h 2476786"/>
                <a:gd name="connsiteX7" fmla="*/ 1373949 w 2414254"/>
                <a:gd name="connsiteY7" fmla="*/ 1981962 h 2476786"/>
                <a:gd name="connsiteX8" fmla="*/ 0 w 2414254"/>
                <a:gd name="connsiteY8" fmla="*/ 2476786 h 2476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14254" h="2476786">
                  <a:moveTo>
                    <a:pt x="0" y="2476786"/>
                  </a:moveTo>
                  <a:lnTo>
                    <a:pt x="1756786" y="718698"/>
                  </a:lnTo>
                  <a:lnTo>
                    <a:pt x="2191854" y="283307"/>
                  </a:lnTo>
                  <a:cubicBezTo>
                    <a:pt x="2244121" y="230967"/>
                    <a:pt x="2291745" y="175860"/>
                    <a:pt x="2335215" y="118590"/>
                  </a:cubicBezTo>
                  <a:lnTo>
                    <a:pt x="2414254" y="0"/>
                  </a:lnTo>
                  <a:lnTo>
                    <a:pt x="2414254" y="1669707"/>
                  </a:lnTo>
                  <a:lnTo>
                    <a:pt x="2309424" y="1660394"/>
                  </a:lnTo>
                  <a:cubicBezTo>
                    <a:pt x="2084195" y="1666076"/>
                    <a:pt x="1787429" y="1790649"/>
                    <a:pt x="1373949" y="1981962"/>
                  </a:cubicBezTo>
                  <a:cubicBezTo>
                    <a:pt x="943416" y="2173807"/>
                    <a:pt x="475393" y="2386289"/>
                    <a:pt x="0" y="2476786"/>
                  </a:cubicBezTo>
                  <a:close/>
                </a:path>
              </a:pathLst>
            </a:custGeom>
            <a:solidFill>
              <a:srgbClr val="BABAE6"/>
            </a:solidFill>
            <a:ln w="0" cap="flat">
              <a:noFill/>
              <a:prstDash val="solid"/>
              <a:miter/>
            </a:ln>
          </p:spPr>
          <p:txBody>
            <a:bodyPr rtlCol="0" anchor="ctr"/>
            <a:lstStyle/>
            <a:p>
              <a:endParaRPr lang="en-IS"/>
            </a:p>
          </p:txBody>
        </p:sp>
        <p:pic>
          <p:nvPicPr>
            <p:cNvPr id="47" name="Picture 46" descr="A black background with white text&#10;&#10;Description automatically generated">
              <a:extLst>
                <a:ext uri="{FF2B5EF4-FFF2-40B4-BE49-F238E27FC236}">
                  <a16:creationId xmlns:a16="http://schemas.microsoft.com/office/drawing/2014/main" id="{1C9F246E-9FDD-F5F3-CDBC-991B157AE7AD}"/>
                </a:ext>
              </a:extLst>
            </p:cNvPr>
            <p:cNvPicPr>
              <a:picLocks noChangeAspect="1"/>
            </p:cNvPicPr>
            <p:nvPr userDrawn="1"/>
          </p:nvPicPr>
          <p:blipFill>
            <a:blip r:embed="rId2"/>
            <a:stretch>
              <a:fillRect/>
            </a:stretch>
          </p:blipFill>
          <p:spPr>
            <a:xfrm>
              <a:off x="3845568" y="6042598"/>
              <a:ext cx="1480989" cy="606708"/>
            </a:xfrm>
            <a:prstGeom prst="rect">
              <a:avLst/>
            </a:prstGeom>
          </p:spPr>
        </p:pic>
      </p:grpSp>
      <p:sp>
        <p:nvSpPr>
          <p:cNvPr id="7" name="Graphic 7">
            <a:extLst>
              <a:ext uri="{FF2B5EF4-FFF2-40B4-BE49-F238E27FC236}">
                <a16:creationId xmlns:a16="http://schemas.microsoft.com/office/drawing/2014/main" id="{BFBF9D6C-A74D-25E9-81DD-F27E7B5C85C8}"/>
              </a:ext>
            </a:extLst>
          </p:cNvPr>
          <p:cNvSpPr/>
          <p:nvPr userDrawn="1"/>
        </p:nvSpPr>
        <p:spPr>
          <a:xfrm>
            <a:off x="372125" y="1645481"/>
            <a:ext cx="6129700" cy="4192597"/>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4" name="Picture Placeholder 13">
            <a:extLst>
              <a:ext uri="{FF2B5EF4-FFF2-40B4-BE49-F238E27FC236}">
                <a16:creationId xmlns:a16="http://schemas.microsoft.com/office/drawing/2014/main" id="{CF62C60D-C835-AFC6-3A32-8E8968494DCA}"/>
              </a:ext>
            </a:extLst>
          </p:cNvPr>
          <p:cNvSpPr>
            <a:spLocks noGrp="1"/>
          </p:cNvSpPr>
          <p:nvPr>
            <p:ph type="pic" sz="quarter" idx="10" hasCustomPrompt="1"/>
          </p:nvPr>
        </p:nvSpPr>
        <p:spPr>
          <a:xfrm>
            <a:off x="442376" y="1710037"/>
            <a:ext cx="5989198" cy="4063484"/>
          </a:xfrm>
          <a:custGeom>
            <a:avLst/>
            <a:gdLst>
              <a:gd name="connsiteX0" fmla="*/ 127031 w 5989198"/>
              <a:gd name="connsiteY0" fmla="*/ 0 h 4063484"/>
              <a:gd name="connsiteX1" fmla="*/ 5862167 w 5989198"/>
              <a:gd name="connsiteY1" fmla="*/ 0 h 4063484"/>
              <a:gd name="connsiteX2" fmla="*/ 5989198 w 5989198"/>
              <a:gd name="connsiteY2" fmla="*/ 127218 h 4063484"/>
              <a:gd name="connsiteX3" fmla="*/ 5989198 w 5989198"/>
              <a:gd name="connsiteY3" fmla="*/ 3936266 h 4063484"/>
              <a:gd name="connsiteX4" fmla="*/ 5862167 w 5989198"/>
              <a:gd name="connsiteY4" fmla="*/ 4063484 h 4063484"/>
              <a:gd name="connsiteX5" fmla="*/ 127031 w 5989198"/>
              <a:gd name="connsiteY5" fmla="*/ 4063484 h 4063484"/>
              <a:gd name="connsiteX6" fmla="*/ 0 w 5989198"/>
              <a:gd name="connsiteY6" fmla="*/ 3936266 h 4063484"/>
              <a:gd name="connsiteX7" fmla="*/ 0 w 5989198"/>
              <a:gd name="connsiteY7" fmla="*/ 3328791 h 4063484"/>
              <a:gd name="connsiteX8" fmla="*/ 45948 w 5989198"/>
              <a:gd name="connsiteY8" fmla="*/ 3272636 h 4063484"/>
              <a:gd name="connsiteX9" fmla="*/ 50690 w 5989198"/>
              <a:gd name="connsiteY9" fmla="*/ 2609620 h 4063484"/>
              <a:gd name="connsiteX10" fmla="*/ 0 w 5989198"/>
              <a:gd name="connsiteY10" fmla="*/ 2531407 h 4063484"/>
              <a:gd name="connsiteX11" fmla="*/ 0 w 5989198"/>
              <a:gd name="connsiteY11" fmla="*/ 127218 h 4063484"/>
              <a:gd name="connsiteX12" fmla="*/ 127031 w 5989198"/>
              <a:gd name="connsiteY12" fmla="*/ 0 h 4063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89198" h="4063484">
                <a:moveTo>
                  <a:pt x="127031" y="0"/>
                </a:moveTo>
                <a:lnTo>
                  <a:pt x="5862167" y="0"/>
                </a:lnTo>
                <a:cubicBezTo>
                  <a:pt x="5932325" y="0"/>
                  <a:pt x="5989198" y="56958"/>
                  <a:pt x="5989198" y="127218"/>
                </a:cubicBezTo>
                <a:lnTo>
                  <a:pt x="5989198" y="3936266"/>
                </a:lnTo>
                <a:cubicBezTo>
                  <a:pt x="5989198" y="4006527"/>
                  <a:pt x="5932325" y="4063484"/>
                  <a:pt x="5862167" y="4063484"/>
                </a:cubicBezTo>
                <a:lnTo>
                  <a:pt x="127031" y="4063484"/>
                </a:lnTo>
                <a:cubicBezTo>
                  <a:pt x="56874" y="4063484"/>
                  <a:pt x="0" y="4006527"/>
                  <a:pt x="0" y="3936266"/>
                </a:cubicBezTo>
                <a:lnTo>
                  <a:pt x="0" y="3328791"/>
                </a:lnTo>
                <a:lnTo>
                  <a:pt x="45948" y="3272636"/>
                </a:lnTo>
                <a:cubicBezTo>
                  <a:pt x="175486" y="3074796"/>
                  <a:pt x="175212" y="2840983"/>
                  <a:pt x="50690" y="2609620"/>
                </a:cubicBezTo>
                <a:lnTo>
                  <a:pt x="0" y="2531407"/>
                </a:lnTo>
                <a:lnTo>
                  <a:pt x="0" y="127218"/>
                </a:lnTo>
                <a:cubicBezTo>
                  <a:pt x="0" y="56958"/>
                  <a:pt x="56874" y="0"/>
                  <a:pt x="127031"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 name="Title Placeholder 12">
            <a:extLst>
              <a:ext uri="{FF2B5EF4-FFF2-40B4-BE49-F238E27FC236}">
                <a16:creationId xmlns:a16="http://schemas.microsoft.com/office/drawing/2014/main" id="{256AAF1F-4A3A-FC44-448A-94BB90C7B0A3}"/>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Autofit/>
          </a:bodyPr>
          <a:lstStyle>
            <a:lvl1pPr>
              <a:defRPr sz="4000" b="0"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48" name="Freeform 47">
            <a:extLst>
              <a:ext uri="{FF2B5EF4-FFF2-40B4-BE49-F238E27FC236}">
                <a16:creationId xmlns:a16="http://schemas.microsoft.com/office/drawing/2014/main" id="{6A604A0B-E692-6512-5A9D-8F3D54F46938}"/>
              </a:ext>
            </a:extLst>
          </p:cNvPr>
          <p:cNvSpPr/>
          <p:nvPr userDrawn="1"/>
        </p:nvSpPr>
        <p:spPr>
          <a:xfrm rot="5400000">
            <a:off x="-427708" y="4250622"/>
            <a:ext cx="1447269" cy="591854"/>
          </a:xfrm>
          <a:custGeom>
            <a:avLst/>
            <a:gdLst>
              <a:gd name="connsiteX0" fmla="*/ 0 w 1447269"/>
              <a:gd name="connsiteY0" fmla="*/ 591854 h 591854"/>
              <a:gd name="connsiteX1" fmla="*/ 44792 w 1447269"/>
              <a:gd name="connsiteY1" fmla="*/ 507819 h 591854"/>
              <a:gd name="connsiteX2" fmla="*/ 213267 w 1447269"/>
              <a:gd name="connsiteY2" fmla="*/ 301619 h 591854"/>
              <a:gd name="connsiteX3" fmla="*/ 1264365 w 1447269"/>
              <a:gd name="connsiteY3" fmla="*/ 190996 h 591854"/>
              <a:gd name="connsiteX4" fmla="*/ 1447269 w 1447269"/>
              <a:gd name="connsiteY4" fmla="*/ 573685 h 591854"/>
              <a:gd name="connsiteX5" fmla="*/ 1446995 w 1447269"/>
              <a:gd name="connsiteY5" fmla="*/ 591854 h 59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7269" h="591854">
                <a:moveTo>
                  <a:pt x="0" y="591854"/>
                </a:moveTo>
                <a:lnTo>
                  <a:pt x="44792" y="507819"/>
                </a:lnTo>
                <a:cubicBezTo>
                  <a:pt x="93966" y="433731"/>
                  <a:pt x="150292" y="364540"/>
                  <a:pt x="213267" y="301619"/>
                </a:cubicBezTo>
                <a:cubicBezTo>
                  <a:pt x="570478" y="-55231"/>
                  <a:pt x="973302" y="-99700"/>
                  <a:pt x="1264365" y="190996"/>
                </a:cubicBezTo>
                <a:cubicBezTo>
                  <a:pt x="1373487" y="300007"/>
                  <a:pt x="1433901" y="429304"/>
                  <a:pt x="1447269" y="573685"/>
                </a:cubicBezTo>
                <a:lnTo>
                  <a:pt x="1446995" y="591854"/>
                </a:lnTo>
                <a:close/>
              </a:path>
            </a:pathLst>
          </a:custGeom>
          <a:solidFill>
            <a:srgbClr val="6E63D6"/>
          </a:solidFill>
          <a:ln w="0" cap="flat">
            <a:noFill/>
            <a:prstDash val="solid"/>
            <a:miter/>
          </a:ln>
        </p:spPr>
        <p:txBody>
          <a:bodyPr wrap="square" rtlCol="0" anchor="ctr">
            <a:noAutofit/>
          </a:bodyPr>
          <a:lstStyle/>
          <a:p>
            <a:endParaRPr lang="en-IS"/>
          </a:p>
        </p:txBody>
      </p:sp>
      <p:sp>
        <p:nvSpPr>
          <p:cNvPr id="49" name="Text Placeholder 41">
            <a:extLst>
              <a:ext uri="{FF2B5EF4-FFF2-40B4-BE49-F238E27FC236}">
                <a16:creationId xmlns:a16="http://schemas.microsoft.com/office/drawing/2014/main" id="{D34592E3-FE4E-DB54-A853-189EC054C237}"/>
              </a:ext>
            </a:extLst>
          </p:cNvPr>
          <p:cNvSpPr>
            <a:spLocks noGrp="1"/>
          </p:cNvSpPr>
          <p:nvPr>
            <p:ph type="body" sz="quarter" idx="12"/>
          </p:nvPr>
        </p:nvSpPr>
        <p:spPr>
          <a:xfrm>
            <a:off x="6873950" y="962526"/>
            <a:ext cx="4977413"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205523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image 3">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F204C80-0646-8906-828E-FB392B276AAA}"/>
              </a:ext>
            </a:extLst>
          </p:cNvPr>
          <p:cNvGrpSpPr/>
          <p:nvPr userDrawn="1"/>
        </p:nvGrpSpPr>
        <p:grpSpPr>
          <a:xfrm>
            <a:off x="0" y="1079818"/>
            <a:ext cx="8037079" cy="5778183"/>
            <a:chOff x="0" y="1079818"/>
            <a:chExt cx="8037079" cy="5778183"/>
          </a:xfrm>
        </p:grpSpPr>
        <p:sp>
          <p:nvSpPr>
            <p:cNvPr id="7" name="Freeform 6">
              <a:extLst>
                <a:ext uri="{FF2B5EF4-FFF2-40B4-BE49-F238E27FC236}">
                  <a16:creationId xmlns:a16="http://schemas.microsoft.com/office/drawing/2014/main" id="{68D1BB9A-1981-24A4-E7F8-776EA3F11F63}"/>
                </a:ext>
              </a:extLst>
            </p:cNvPr>
            <p:cNvSpPr/>
            <p:nvPr/>
          </p:nvSpPr>
          <p:spPr>
            <a:xfrm rot="5400000">
              <a:off x="3981436" y="2925661"/>
              <a:ext cx="436541" cy="436851"/>
            </a:xfrm>
            <a:custGeom>
              <a:avLst/>
              <a:gdLst>
                <a:gd name="connsiteX0" fmla="*/ 436542 w 436541"/>
                <a:gd name="connsiteY0" fmla="*/ 218426 h 436851"/>
                <a:gd name="connsiteX1" fmla="*/ 218271 w 436541"/>
                <a:gd name="connsiteY1" fmla="*/ 436851 h 436851"/>
                <a:gd name="connsiteX2" fmla="*/ 0 w 436541"/>
                <a:gd name="connsiteY2" fmla="*/ 218426 h 436851"/>
                <a:gd name="connsiteX3" fmla="*/ 218271 w 436541"/>
                <a:gd name="connsiteY3" fmla="*/ 0 h 436851"/>
                <a:gd name="connsiteX4" fmla="*/ 436542 w 436541"/>
                <a:gd name="connsiteY4" fmla="*/ 218426 h 436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6541" h="436851">
                  <a:moveTo>
                    <a:pt x="436542" y="218426"/>
                  </a:moveTo>
                  <a:cubicBezTo>
                    <a:pt x="436542" y="339059"/>
                    <a:pt x="338818" y="436851"/>
                    <a:pt x="218271" y="436851"/>
                  </a:cubicBezTo>
                  <a:cubicBezTo>
                    <a:pt x="97723" y="436851"/>
                    <a:pt x="0" y="339059"/>
                    <a:pt x="0" y="218426"/>
                  </a:cubicBezTo>
                  <a:cubicBezTo>
                    <a:pt x="0" y="97793"/>
                    <a:pt x="97723" y="0"/>
                    <a:pt x="218271" y="0"/>
                  </a:cubicBezTo>
                  <a:cubicBezTo>
                    <a:pt x="338818" y="0"/>
                    <a:pt x="436542" y="97793"/>
                    <a:pt x="436542" y="218426"/>
                  </a:cubicBezTo>
                  <a:close/>
                </a:path>
              </a:pathLst>
            </a:custGeom>
            <a:solidFill>
              <a:srgbClr val="912B47"/>
            </a:solidFill>
            <a:ln w="0"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26637AE7-81B5-3B3D-F978-C97DA52AA918}"/>
                </a:ext>
              </a:extLst>
            </p:cNvPr>
            <p:cNvSpPr/>
            <p:nvPr/>
          </p:nvSpPr>
          <p:spPr>
            <a:xfrm rot="5400000">
              <a:off x="5702913" y="4286944"/>
              <a:ext cx="1882772" cy="2785561"/>
            </a:xfrm>
            <a:custGeom>
              <a:avLst/>
              <a:gdLst>
                <a:gd name="connsiteX0" fmla="*/ 1265421 w 1882772"/>
                <a:gd name="connsiteY0" fmla="*/ 0 h 2785561"/>
                <a:gd name="connsiteX1" fmla="*/ 1393607 w 1882772"/>
                <a:gd name="connsiteY1" fmla="*/ 128277 h 2785561"/>
                <a:gd name="connsiteX2" fmla="*/ 1418565 w 1882772"/>
                <a:gd name="connsiteY2" fmla="*/ 2439036 h 2785561"/>
                <a:gd name="connsiteX3" fmla="*/ 213054 w 1882772"/>
                <a:gd name="connsiteY3" fmla="*/ 2566131 h 2785561"/>
                <a:gd name="connsiteX4" fmla="*/ 367528 w 1882772"/>
                <a:gd name="connsiteY4" fmla="*/ 1180207 h 2785561"/>
                <a:gd name="connsiteX5" fmla="*/ 1265421 w 1882772"/>
                <a:gd name="connsiteY5" fmla="*/ 0 h 2785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2772" h="2785561">
                  <a:moveTo>
                    <a:pt x="1265421" y="0"/>
                  </a:moveTo>
                  <a:lnTo>
                    <a:pt x="1393607" y="128277"/>
                  </a:lnTo>
                  <a:cubicBezTo>
                    <a:pt x="2086078" y="821239"/>
                    <a:pt x="1996436" y="1860755"/>
                    <a:pt x="1418565" y="2439036"/>
                  </a:cubicBezTo>
                  <a:cubicBezTo>
                    <a:pt x="1008901" y="2848991"/>
                    <a:pt x="546811" y="2900124"/>
                    <a:pt x="213054" y="2566131"/>
                  </a:cubicBezTo>
                  <a:cubicBezTo>
                    <a:pt x="-120702" y="2232138"/>
                    <a:pt x="-57200" y="1732331"/>
                    <a:pt x="367528" y="1180207"/>
                  </a:cubicBezTo>
                  <a:lnTo>
                    <a:pt x="1265421" y="0"/>
                  </a:lnTo>
                  <a:close/>
                </a:path>
              </a:pathLst>
            </a:custGeom>
            <a:solidFill>
              <a:srgbClr val="912B47"/>
            </a:solidFill>
            <a:ln w="0"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E00EAA4B-F966-E88D-3F8C-2267237BCECB}"/>
                </a:ext>
              </a:extLst>
            </p:cNvPr>
            <p:cNvSpPr/>
            <p:nvPr userDrawn="1"/>
          </p:nvSpPr>
          <p:spPr>
            <a:xfrm>
              <a:off x="0" y="2529444"/>
              <a:ext cx="2990286" cy="3890577"/>
            </a:xfrm>
            <a:custGeom>
              <a:avLst/>
              <a:gdLst>
                <a:gd name="connsiteX0" fmla="*/ 428097 w 2990286"/>
                <a:gd name="connsiteY0" fmla="*/ 0 h 3890577"/>
                <a:gd name="connsiteX1" fmla="*/ 1840918 w 2990286"/>
                <a:gd name="connsiteY1" fmla="*/ 584812 h 3890577"/>
                <a:gd name="connsiteX2" fmla="*/ 2357721 w 2990286"/>
                <a:gd name="connsiteY2" fmla="*/ 1101249 h 3890577"/>
                <a:gd name="connsiteX3" fmla="*/ 2654029 w 2990286"/>
                <a:gd name="connsiteY3" fmla="*/ 1397347 h 3890577"/>
                <a:gd name="connsiteX4" fmla="*/ 2524126 w 2990286"/>
                <a:gd name="connsiteY4" fmla="*/ 3541363 h 3890577"/>
                <a:gd name="connsiteX5" fmla="*/ 2524274 w 2990286"/>
                <a:gd name="connsiteY5" fmla="*/ 3541363 h 3890577"/>
                <a:gd name="connsiteX6" fmla="*/ 1309337 w 2990286"/>
                <a:gd name="connsiteY6" fmla="*/ 3670288 h 3890577"/>
                <a:gd name="connsiteX7" fmla="*/ 286077 w 2990286"/>
                <a:gd name="connsiteY7" fmla="*/ 2647752 h 3890577"/>
                <a:gd name="connsiteX8" fmla="*/ 0 w 2990286"/>
                <a:gd name="connsiteY8" fmla="*/ 2361878 h 3890577"/>
                <a:gd name="connsiteX9" fmla="*/ 0 w 2990286"/>
                <a:gd name="connsiteY9" fmla="*/ 47894 h 3890577"/>
                <a:gd name="connsiteX10" fmla="*/ 46490 w 2990286"/>
                <a:gd name="connsiteY10" fmla="*/ 36551 h 3890577"/>
                <a:gd name="connsiteX11" fmla="*/ 428097 w 2990286"/>
                <a:gd name="connsiteY11" fmla="*/ 0 h 3890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90286" h="3890577">
                  <a:moveTo>
                    <a:pt x="428097" y="0"/>
                  </a:moveTo>
                  <a:cubicBezTo>
                    <a:pt x="939432" y="0"/>
                    <a:pt x="1450766" y="194937"/>
                    <a:pt x="1840918" y="584812"/>
                  </a:cubicBezTo>
                  <a:lnTo>
                    <a:pt x="2357721" y="1101249"/>
                  </a:lnTo>
                  <a:lnTo>
                    <a:pt x="2654029" y="1397347"/>
                  </a:lnTo>
                  <a:cubicBezTo>
                    <a:pt x="3175708" y="2084944"/>
                    <a:pt x="3057924" y="3007944"/>
                    <a:pt x="2524126" y="3541363"/>
                  </a:cubicBezTo>
                  <a:lnTo>
                    <a:pt x="2524274" y="3541363"/>
                  </a:lnTo>
                  <a:cubicBezTo>
                    <a:pt x="2111068" y="3954128"/>
                    <a:pt x="1645251" y="4005964"/>
                    <a:pt x="1309337" y="3670288"/>
                  </a:cubicBezTo>
                  <a:lnTo>
                    <a:pt x="286077" y="2647752"/>
                  </a:lnTo>
                  <a:lnTo>
                    <a:pt x="0" y="2361878"/>
                  </a:lnTo>
                  <a:lnTo>
                    <a:pt x="0" y="47894"/>
                  </a:lnTo>
                  <a:lnTo>
                    <a:pt x="46490" y="36551"/>
                  </a:lnTo>
                  <a:cubicBezTo>
                    <a:pt x="172430" y="12184"/>
                    <a:pt x="300264" y="0"/>
                    <a:pt x="428097" y="0"/>
                  </a:cubicBezTo>
                  <a:close/>
                </a:path>
              </a:pathLst>
            </a:custGeom>
            <a:solidFill>
              <a:srgbClr val="D14B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9">
              <a:extLst>
                <a:ext uri="{FF2B5EF4-FFF2-40B4-BE49-F238E27FC236}">
                  <a16:creationId xmlns:a16="http://schemas.microsoft.com/office/drawing/2014/main" id="{11142510-ED16-FFC9-C0CA-5D4625F0172E}"/>
                </a:ext>
              </a:extLst>
            </p:cNvPr>
            <p:cNvSpPr/>
            <p:nvPr userDrawn="1"/>
          </p:nvSpPr>
          <p:spPr>
            <a:xfrm>
              <a:off x="1" y="3926792"/>
              <a:ext cx="4475217" cy="2931209"/>
            </a:xfrm>
            <a:custGeom>
              <a:avLst/>
              <a:gdLst>
                <a:gd name="connsiteX0" fmla="*/ 2654029 w 4475217"/>
                <a:gd name="connsiteY0" fmla="*/ 0 h 2931209"/>
                <a:gd name="connsiteX1" fmla="*/ 4445473 w 4475217"/>
                <a:gd name="connsiteY1" fmla="*/ 1790176 h 2931209"/>
                <a:gd name="connsiteX2" fmla="*/ 4378885 w 4475217"/>
                <a:gd name="connsiteY2" fmla="*/ 2928333 h 2931209"/>
                <a:gd name="connsiteX3" fmla="*/ 4378034 w 4475217"/>
                <a:gd name="connsiteY3" fmla="*/ 2931209 h 2931209"/>
                <a:gd name="connsiteX4" fmla="*/ 0 w 4475217"/>
                <a:gd name="connsiteY4" fmla="*/ 2931209 h 2931209"/>
                <a:gd name="connsiteX5" fmla="*/ 0 w 4475217"/>
                <a:gd name="connsiteY5" fmla="*/ 964680 h 2931209"/>
                <a:gd name="connsiteX6" fmla="*/ 1309189 w 4475217"/>
                <a:gd name="connsiteY6" fmla="*/ 2272941 h 2931209"/>
                <a:gd name="connsiteX7" fmla="*/ 2524126 w 4475217"/>
                <a:gd name="connsiteY7" fmla="*/ 2144017 h 2931209"/>
                <a:gd name="connsiteX8" fmla="*/ 2654029 w 4475217"/>
                <a:gd name="connsiteY8" fmla="*/ 0 h 293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5217" h="2931209">
                  <a:moveTo>
                    <a:pt x="2654029" y="0"/>
                  </a:moveTo>
                  <a:lnTo>
                    <a:pt x="4445473" y="1790176"/>
                  </a:lnTo>
                  <a:cubicBezTo>
                    <a:pt x="4499654" y="2152249"/>
                    <a:pt x="4481167" y="2541120"/>
                    <a:pt x="4378885" y="2928333"/>
                  </a:cubicBezTo>
                  <a:lnTo>
                    <a:pt x="4378034" y="2931209"/>
                  </a:lnTo>
                  <a:lnTo>
                    <a:pt x="0" y="2931209"/>
                  </a:lnTo>
                  <a:lnTo>
                    <a:pt x="0" y="964680"/>
                  </a:lnTo>
                  <a:lnTo>
                    <a:pt x="1309189" y="2272941"/>
                  </a:lnTo>
                  <a:cubicBezTo>
                    <a:pt x="1645104" y="2608617"/>
                    <a:pt x="2110920" y="2556929"/>
                    <a:pt x="2524126" y="2144017"/>
                  </a:cubicBezTo>
                  <a:cubicBezTo>
                    <a:pt x="3057924" y="1610597"/>
                    <a:pt x="3175708" y="687597"/>
                    <a:pt x="2654029" y="0"/>
                  </a:cubicBezTo>
                  <a:close/>
                </a:path>
              </a:pathLst>
            </a:custGeom>
            <a:solidFill>
              <a:srgbClr val="912B4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10">
              <a:extLst>
                <a:ext uri="{FF2B5EF4-FFF2-40B4-BE49-F238E27FC236}">
                  <a16:creationId xmlns:a16="http://schemas.microsoft.com/office/drawing/2014/main" id="{89781672-3E04-42DB-BB55-95D6A1EFB51E}"/>
                </a:ext>
              </a:extLst>
            </p:cNvPr>
            <p:cNvSpPr/>
            <p:nvPr/>
          </p:nvSpPr>
          <p:spPr>
            <a:xfrm rot="5400000">
              <a:off x="619658" y="1891152"/>
              <a:ext cx="4635966" cy="3013297"/>
            </a:xfrm>
            <a:custGeom>
              <a:avLst/>
              <a:gdLst>
                <a:gd name="connsiteX0" fmla="*/ 1493782 w 4635966"/>
                <a:gd name="connsiteY0" fmla="*/ 815475 h 3013297"/>
                <a:gd name="connsiteX1" fmla="*/ 0 w 4635966"/>
                <a:gd name="connsiteY1" fmla="*/ 2310316 h 3013297"/>
                <a:gd name="connsiteX2" fmla="*/ 50063 w 4635966"/>
                <a:gd name="connsiteY2" fmla="*/ 2361745 h 3013297"/>
                <a:gd name="connsiteX3" fmla="*/ 1723719 w 4635966"/>
                <a:gd name="connsiteY3" fmla="*/ 3009780 h 3013297"/>
                <a:gd name="connsiteX4" fmla="*/ 2034438 w 4635966"/>
                <a:gd name="connsiteY4" fmla="*/ 2603373 h 3013297"/>
                <a:gd name="connsiteX5" fmla="*/ 2550874 w 4635966"/>
                <a:gd name="connsiteY5" fmla="*/ 2086570 h 3013297"/>
                <a:gd name="connsiteX6" fmla="*/ 4635967 w 4635966"/>
                <a:gd name="connsiteY6" fmla="*/ 0 h 3013297"/>
                <a:gd name="connsiteX7" fmla="*/ 3005285 w 4635966"/>
                <a:gd name="connsiteY7" fmla="*/ 587296 h 3013297"/>
                <a:gd name="connsiteX8" fmla="*/ 1493930 w 4635966"/>
                <a:gd name="connsiteY8" fmla="*/ 815327 h 3013297"/>
                <a:gd name="connsiteX9" fmla="*/ 1493930 w 4635966"/>
                <a:gd name="connsiteY9" fmla="*/ 815327 h 3013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5966" h="3013297">
                  <a:moveTo>
                    <a:pt x="1493782" y="815475"/>
                  </a:moveTo>
                  <a:lnTo>
                    <a:pt x="0" y="2310316"/>
                  </a:lnTo>
                  <a:cubicBezTo>
                    <a:pt x="16392" y="2327607"/>
                    <a:pt x="33080" y="2344750"/>
                    <a:pt x="50063" y="2361745"/>
                  </a:cubicBezTo>
                  <a:cubicBezTo>
                    <a:pt x="575656" y="2887710"/>
                    <a:pt x="1156481" y="3039337"/>
                    <a:pt x="1723719" y="3009780"/>
                  </a:cubicBezTo>
                  <a:cubicBezTo>
                    <a:pt x="1808340" y="2864951"/>
                    <a:pt x="1910387" y="2727659"/>
                    <a:pt x="2034438" y="2603373"/>
                  </a:cubicBezTo>
                  <a:lnTo>
                    <a:pt x="2550874" y="2086570"/>
                  </a:lnTo>
                  <a:lnTo>
                    <a:pt x="4635967" y="0"/>
                  </a:lnTo>
                  <a:cubicBezTo>
                    <a:pt x="4071682" y="107439"/>
                    <a:pt x="3516258" y="359560"/>
                    <a:pt x="3005285" y="587296"/>
                  </a:cubicBezTo>
                  <a:cubicBezTo>
                    <a:pt x="2220072" y="950550"/>
                    <a:pt x="1789437" y="1111044"/>
                    <a:pt x="1493930" y="815327"/>
                  </a:cubicBezTo>
                  <a:lnTo>
                    <a:pt x="1493930" y="815327"/>
                  </a:lnTo>
                  <a:close/>
                </a:path>
              </a:pathLst>
            </a:custGeom>
            <a:solidFill>
              <a:srgbClr val="EFBC6E"/>
            </a:solidFill>
            <a:ln w="88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31055699-435E-27FC-49B2-EBF8AE3BAE03}"/>
                </a:ext>
              </a:extLst>
            </p:cNvPr>
            <p:cNvSpPr/>
            <p:nvPr userDrawn="1"/>
          </p:nvSpPr>
          <p:spPr>
            <a:xfrm>
              <a:off x="4377843" y="5716818"/>
              <a:ext cx="1209474" cy="1141182"/>
            </a:xfrm>
            <a:custGeom>
              <a:avLst/>
              <a:gdLst>
                <a:gd name="connsiteX0" fmla="*/ 67482 w 1209474"/>
                <a:gd name="connsiteY0" fmla="*/ 0 h 1141182"/>
                <a:gd name="connsiteX1" fmla="*/ 1209474 w 1209474"/>
                <a:gd name="connsiteY1" fmla="*/ 1141182 h 1141182"/>
                <a:gd name="connsiteX2" fmla="*/ 0 w 1209474"/>
                <a:gd name="connsiteY2" fmla="*/ 1141182 h 1141182"/>
                <a:gd name="connsiteX3" fmla="*/ 894 w 1209474"/>
                <a:gd name="connsiteY3" fmla="*/ 1138158 h 1141182"/>
                <a:gd name="connsiteX4" fmla="*/ 67482 w 1209474"/>
                <a:gd name="connsiteY4" fmla="*/ 0 h 1141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9474" h="1141182">
                  <a:moveTo>
                    <a:pt x="67482" y="0"/>
                  </a:moveTo>
                  <a:lnTo>
                    <a:pt x="1209474" y="1141182"/>
                  </a:lnTo>
                  <a:lnTo>
                    <a:pt x="0" y="1141182"/>
                  </a:lnTo>
                  <a:lnTo>
                    <a:pt x="894" y="1138158"/>
                  </a:lnTo>
                  <a:cubicBezTo>
                    <a:pt x="103176" y="750946"/>
                    <a:pt x="121664" y="362074"/>
                    <a:pt x="67482" y="0"/>
                  </a:cubicBezTo>
                  <a:close/>
                </a:path>
              </a:pathLst>
            </a:custGeom>
            <a:solidFill>
              <a:srgbClr val="D14B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Graphic 7">
            <a:extLst>
              <a:ext uri="{FF2B5EF4-FFF2-40B4-BE49-F238E27FC236}">
                <a16:creationId xmlns:a16="http://schemas.microsoft.com/office/drawing/2014/main" id="{FFD46AD4-9D5C-55C1-888A-845C1C4ED0A2}"/>
              </a:ext>
            </a:extLst>
          </p:cNvPr>
          <p:cNvSpPr/>
          <p:nvPr userDrawn="1"/>
        </p:nvSpPr>
        <p:spPr>
          <a:xfrm>
            <a:off x="4530291" y="1178153"/>
            <a:ext cx="7314396" cy="500290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3" name="Picture Placeholder 15">
            <a:extLst>
              <a:ext uri="{FF2B5EF4-FFF2-40B4-BE49-F238E27FC236}">
                <a16:creationId xmlns:a16="http://schemas.microsoft.com/office/drawing/2014/main" id="{0EF9255F-11A6-8028-02ED-BD922B6D3D2E}"/>
              </a:ext>
            </a:extLst>
          </p:cNvPr>
          <p:cNvSpPr>
            <a:spLocks noGrp="1"/>
          </p:cNvSpPr>
          <p:nvPr>
            <p:ph type="pic" sz="quarter" idx="10" hasCustomPrompt="1"/>
          </p:nvPr>
        </p:nvSpPr>
        <p:spPr>
          <a:xfrm>
            <a:off x="4614120" y="1255187"/>
            <a:ext cx="7146738" cy="4848839"/>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17" name="Freeform 16">
            <a:extLst>
              <a:ext uri="{FF2B5EF4-FFF2-40B4-BE49-F238E27FC236}">
                <a16:creationId xmlns:a16="http://schemas.microsoft.com/office/drawing/2014/main" id="{F6E867C4-41D9-129D-B8A6-A0ED20758A98}"/>
              </a:ext>
            </a:extLst>
          </p:cNvPr>
          <p:cNvSpPr/>
          <p:nvPr userDrawn="1"/>
        </p:nvSpPr>
        <p:spPr>
          <a:xfrm>
            <a:off x="-6641" y="1178154"/>
            <a:ext cx="4140056" cy="2302847"/>
          </a:xfrm>
          <a:custGeom>
            <a:avLst/>
            <a:gdLst>
              <a:gd name="connsiteX0" fmla="*/ 0 w 4140056"/>
              <a:gd name="connsiteY0" fmla="*/ 0 h 2302847"/>
              <a:gd name="connsiteX1" fmla="*/ 877945 w 4140056"/>
              <a:gd name="connsiteY1" fmla="*/ 0 h 2302847"/>
              <a:gd name="connsiteX2" fmla="*/ 3008202 w 4140056"/>
              <a:gd name="connsiteY2" fmla="*/ 0 h 2302847"/>
              <a:gd name="connsiteX3" fmla="*/ 4035336 w 4140056"/>
              <a:gd name="connsiteY3" fmla="*/ 0 h 2302847"/>
              <a:gd name="connsiteX4" fmla="*/ 4140056 w 4140056"/>
              <a:gd name="connsiteY4" fmla="*/ 104775 h 2302847"/>
              <a:gd name="connsiteX5" fmla="*/ 4140056 w 4140056"/>
              <a:gd name="connsiteY5" fmla="*/ 2198072 h 2302847"/>
              <a:gd name="connsiteX6" fmla="*/ 4035336 w 4140056"/>
              <a:gd name="connsiteY6" fmla="*/ 2302847 h 2302847"/>
              <a:gd name="connsiteX7" fmla="*/ 3008202 w 4140056"/>
              <a:gd name="connsiteY7" fmla="*/ 2302847 h 2302847"/>
              <a:gd name="connsiteX8" fmla="*/ 877945 w 4140056"/>
              <a:gd name="connsiteY8" fmla="*/ 2302847 h 2302847"/>
              <a:gd name="connsiteX9" fmla="*/ 0 w 4140056"/>
              <a:gd name="connsiteY9" fmla="*/ 2302847 h 230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40056" h="2302847">
                <a:moveTo>
                  <a:pt x="0" y="0"/>
                </a:moveTo>
                <a:lnTo>
                  <a:pt x="877945" y="0"/>
                </a:lnTo>
                <a:lnTo>
                  <a:pt x="3008202" y="0"/>
                </a:lnTo>
                <a:lnTo>
                  <a:pt x="4035336" y="0"/>
                </a:lnTo>
                <a:cubicBezTo>
                  <a:pt x="4093171" y="0"/>
                  <a:pt x="4140056" y="46909"/>
                  <a:pt x="4140056" y="104775"/>
                </a:cubicBezTo>
                <a:lnTo>
                  <a:pt x="4140056" y="2198072"/>
                </a:lnTo>
                <a:cubicBezTo>
                  <a:pt x="4140056" y="2255937"/>
                  <a:pt x="4093171" y="2302847"/>
                  <a:pt x="4035336" y="2302847"/>
                </a:cubicBezTo>
                <a:lnTo>
                  <a:pt x="3008202" y="2302847"/>
                </a:lnTo>
                <a:lnTo>
                  <a:pt x="877945" y="2302847"/>
                </a:lnTo>
                <a:lnTo>
                  <a:pt x="0" y="2302847"/>
                </a:lnTo>
                <a:close/>
              </a:path>
            </a:pathLst>
          </a:custGeom>
          <a:solidFill>
            <a:srgbClr val="F5F6F8"/>
          </a:solidFill>
          <a:ln w="12700" cap="flat">
            <a:noFill/>
            <a:prstDash val="solid"/>
            <a:miter/>
          </a:ln>
          <a:effectLst>
            <a:outerShdw blurRad="165100" dist="127000" dir="5400000" algn="ctr" rotWithShape="0">
              <a:srgbClr val="000000">
                <a:alpha val="15000"/>
              </a:srgbClr>
            </a:outerShdw>
          </a:effectLst>
        </p:spPr>
        <p:txBody>
          <a:bodyPr wrap="square" rtlCol="0" anchor="ctr">
            <a:noAutofit/>
          </a:bodyPr>
          <a:lstStyle/>
          <a:p>
            <a:endParaRPr lang="en-IS"/>
          </a:p>
        </p:txBody>
      </p:sp>
      <p:sp>
        <p:nvSpPr>
          <p:cNvPr id="6" name="Text Placeholder 5">
            <a:extLst>
              <a:ext uri="{FF2B5EF4-FFF2-40B4-BE49-F238E27FC236}">
                <a16:creationId xmlns:a16="http://schemas.microsoft.com/office/drawing/2014/main" id="{AACE79D8-92ED-6BFA-92D7-F5F3AFD2FF51}"/>
              </a:ext>
            </a:extLst>
          </p:cNvPr>
          <p:cNvSpPr>
            <a:spLocks noGrp="1"/>
          </p:cNvSpPr>
          <p:nvPr>
            <p:ph type="body" sz="quarter" idx="12" hasCustomPrompt="1"/>
          </p:nvPr>
        </p:nvSpPr>
        <p:spPr>
          <a:xfrm>
            <a:off x="430815" y="1372902"/>
            <a:ext cx="3514123" cy="1913351"/>
          </a:xfrm>
          <a:prstGeom prst="rect">
            <a:avLst/>
          </a:prstGeom>
        </p:spPr>
        <p:txBody>
          <a:bodyPr/>
          <a:lstStyle>
            <a:lvl1pPr>
              <a:defRPr sz="2000" b="0" i="0">
                <a:solidFill>
                  <a:srgbClr val="351C5C"/>
                </a:solidFill>
                <a:latin typeface="Aptos Light" panose="020B0004020202020204" pitchFamily="34" charset="0"/>
                <a:cs typeface="Segoe UI" panose="020B0502040204020203" pitchFamily="34" charset="0"/>
              </a:defRPr>
            </a:lvl1pPr>
          </a:lstStyle>
          <a:p>
            <a:pPr lvl="0"/>
            <a:r>
              <a:rPr lang="en-US"/>
              <a:t>Click to edit text</a:t>
            </a:r>
            <a:endParaRPr lang="en-IS"/>
          </a:p>
        </p:txBody>
      </p:sp>
      <p:sp>
        <p:nvSpPr>
          <p:cNvPr id="16" name="Freeform 15">
            <a:extLst>
              <a:ext uri="{FF2B5EF4-FFF2-40B4-BE49-F238E27FC236}">
                <a16:creationId xmlns:a16="http://schemas.microsoft.com/office/drawing/2014/main" id="{26C62B2D-6BBA-14CD-2D55-2DA905E8F99D}"/>
              </a:ext>
            </a:extLst>
          </p:cNvPr>
          <p:cNvSpPr/>
          <p:nvPr userDrawn="1"/>
        </p:nvSpPr>
        <p:spPr>
          <a:xfrm>
            <a:off x="0" y="3878213"/>
            <a:ext cx="4133416" cy="2302847"/>
          </a:xfrm>
          <a:custGeom>
            <a:avLst/>
            <a:gdLst>
              <a:gd name="connsiteX0" fmla="*/ 0 w 4133416"/>
              <a:gd name="connsiteY0" fmla="*/ 0 h 2302847"/>
              <a:gd name="connsiteX1" fmla="*/ 871305 w 4133416"/>
              <a:gd name="connsiteY1" fmla="*/ 0 h 2302847"/>
              <a:gd name="connsiteX2" fmla="*/ 3001562 w 4133416"/>
              <a:gd name="connsiteY2" fmla="*/ 0 h 2302847"/>
              <a:gd name="connsiteX3" fmla="*/ 4028696 w 4133416"/>
              <a:gd name="connsiteY3" fmla="*/ 0 h 2302847"/>
              <a:gd name="connsiteX4" fmla="*/ 4133416 w 4133416"/>
              <a:gd name="connsiteY4" fmla="*/ 104775 h 2302847"/>
              <a:gd name="connsiteX5" fmla="*/ 4133416 w 4133416"/>
              <a:gd name="connsiteY5" fmla="*/ 2198072 h 2302847"/>
              <a:gd name="connsiteX6" fmla="*/ 4028696 w 4133416"/>
              <a:gd name="connsiteY6" fmla="*/ 2302847 h 2302847"/>
              <a:gd name="connsiteX7" fmla="*/ 3001562 w 4133416"/>
              <a:gd name="connsiteY7" fmla="*/ 2302847 h 2302847"/>
              <a:gd name="connsiteX8" fmla="*/ 871305 w 4133416"/>
              <a:gd name="connsiteY8" fmla="*/ 2302847 h 2302847"/>
              <a:gd name="connsiteX9" fmla="*/ 0 w 4133416"/>
              <a:gd name="connsiteY9" fmla="*/ 2302847 h 230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33416" h="2302847">
                <a:moveTo>
                  <a:pt x="0" y="0"/>
                </a:moveTo>
                <a:lnTo>
                  <a:pt x="871305" y="0"/>
                </a:lnTo>
                <a:lnTo>
                  <a:pt x="3001562" y="0"/>
                </a:lnTo>
                <a:lnTo>
                  <a:pt x="4028696" y="0"/>
                </a:lnTo>
                <a:cubicBezTo>
                  <a:pt x="4086531" y="0"/>
                  <a:pt x="4133416" y="46909"/>
                  <a:pt x="4133416" y="104775"/>
                </a:cubicBezTo>
                <a:lnTo>
                  <a:pt x="4133416" y="2198072"/>
                </a:lnTo>
                <a:cubicBezTo>
                  <a:pt x="4133416" y="2255937"/>
                  <a:pt x="4086531" y="2302847"/>
                  <a:pt x="4028696" y="2302847"/>
                </a:cubicBezTo>
                <a:lnTo>
                  <a:pt x="3001562" y="2302847"/>
                </a:lnTo>
                <a:lnTo>
                  <a:pt x="871305" y="2302847"/>
                </a:lnTo>
                <a:lnTo>
                  <a:pt x="0" y="2302847"/>
                </a:lnTo>
                <a:close/>
              </a:path>
            </a:pathLst>
          </a:custGeom>
          <a:solidFill>
            <a:srgbClr val="351C5C"/>
          </a:solidFill>
          <a:ln w="0" cap="flat">
            <a:noFill/>
            <a:prstDash val="solid"/>
            <a:miter/>
          </a:ln>
          <a:effectLst>
            <a:outerShdw blurRad="165100" dist="127000" dir="5400000" algn="ctr" rotWithShape="0">
              <a:srgbClr val="000000">
                <a:alpha val="15000"/>
              </a:srgbClr>
            </a:outerShdw>
          </a:effectLst>
        </p:spPr>
        <p:txBody>
          <a:bodyPr wrap="square" rtlCol="0" anchor="ctr">
            <a:noAutofit/>
          </a:bodyPr>
          <a:lstStyle/>
          <a:p>
            <a:endParaRPr lang="en-IS"/>
          </a:p>
        </p:txBody>
      </p:sp>
      <p:sp>
        <p:nvSpPr>
          <p:cNvPr id="19" name="Text Placeholder 5">
            <a:extLst>
              <a:ext uri="{FF2B5EF4-FFF2-40B4-BE49-F238E27FC236}">
                <a16:creationId xmlns:a16="http://schemas.microsoft.com/office/drawing/2014/main" id="{A1936782-4F52-E9AD-C276-E13F4BA184C1}"/>
              </a:ext>
            </a:extLst>
          </p:cNvPr>
          <p:cNvSpPr>
            <a:spLocks noGrp="1"/>
          </p:cNvSpPr>
          <p:nvPr>
            <p:ph type="body" sz="quarter" idx="14" hasCustomPrompt="1"/>
          </p:nvPr>
        </p:nvSpPr>
        <p:spPr>
          <a:xfrm>
            <a:off x="430815" y="4072960"/>
            <a:ext cx="3514123" cy="1913351"/>
          </a:xfrm>
          <a:prstGeom prst="rect">
            <a:avLst/>
          </a:prstGeom>
        </p:spPr>
        <p:txBody>
          <a:bodyPr/>
          <a:lstStyle>
            <a:lvl1pPr>
              <a:defRPr sz="2000" b="0" i="0">
                <a:solidFill>
                  <a:schemeClr val="bg1"/>
                </a:solidFill>
                <a:latin typeface="Aptos Light" panose="020B0004020202020204" pitchFamily="34" charset="0"/>
                <a:cs typeface="Segoe UI" panose="020B0502040204020203" pitchFamily="34" charset="0"/>
              </a:defRPr>
            </a:lvl1pPr>
          </a:lstStyle>
          <a:p>
            <a:pPr lvl="0"/>
            <a:r>
              <a:rPr lang="en-US"/>
              <a:t>Click to edit text</a:t>
            </a:r>
            <a:endParaRPr lang="en-IS"/>
          </a:p>
        </p:txBody>
      </p:sp>
      <p:sp>
        <p:nvSpPr>
          <p:cNvPr id="5" name="Title Placeholder 12">
            <a:extLst>
              <a:ext uri="{FF2B5EF4-FFF2-40B4-BE49-F238E27FC236}">
                <a16:creationId xmlns:a16="http://schemas.microsoft.com/office/drawing/2014/main" id="{32363DFE-F7A7-5903-6A28-9F0E5F86917A}"/>
              </a:ext>
            </a:extLst>
          </p:cNvPr>
          <p:cNvSpPr>
            <a:spLocks noGrp="1"/>
          </p:cNvSpPr>
          <p:nvPr>
            <p:ph type="title" hasCustomPrompt="1"/>
          </p:nvPr>
        </p:nvSpPr>
        <p:spPr>
          <a:xfrm>
            <a:off x="340291" y="212186"/>
            <a:ext cx="11504395" cy="588637"/>
          </a:xfrm>
          <a:prstGeom prst="rect">
            <a:avLst/>
          </a:prstGeom>
        </p:spPr>
        <p:txBody>
          <a:bodyPr vert="horz" lIns="91440" tIns="45720" rIns="91440" bIns="45720" rtlCol="0" anchor="t" anchorCtr="0">
            <a:noAutofit/>
          </a:bodyPr>
          <a:lstStyle>
            <a:lvl1pPr>
              <a:defRPr sz="4000" b="0"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pic>
        <p:nvPicPr>
          <p:cNvPr id="47" name="Graphic 46">
            <a:extLst>
              <a:ext uri="{FF2B5EF4-FFF2-40B4-BE49-F238E27FC236}">
                <a16:creationId xmlns:a16="http://schemas.microsoft.com/office/drawing/2014/main" id="{FB616DFE-B922-79E7-7568-C86C82A9C286}"/>
              </a:ext>
            </a:extLst>
          </p:cNvPr>
          <p:cNvPicPr>
            <a:picLocks noChangeAspect="1"/>
          </p:cNvPicPr>
          <p:nvPr userDrawn="1"/>
        </p:nvPicPr>
        <p:blipFill>
          <a:blip r:embed="rId2"/>
          <a:srcRect/>
          <a:stretch/>
        </p:blipFill>
        <p:spPr>
          <a:xfrm>
            <a:off x="10483403" y="6254992"/>
            <a:ext cx="1468192" cy="601465"/>
          </a:xfrm>
          <a:prstGeom prst="rect">
            <a:avLst/>
          </a:prstGeom>
        </p:spPr>
      </p:pic>
    </p:spTree>
    <p:extLst>
      <p:ext uri="{BB962C8B-B14F-4D97-AF65-F5344CB8AC3E}">
        <p14:creationId xmlns:p14="http://schemas.microsoft.com/office/powerpoint/2010/main" val="920042330"/>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Text image 3">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F204C80-0646-8906-828E-FB392B276AAA}"/>
              </a:ext>
            </a:extLst>
          </p:cNvPr>
          <p:cNvGrpSpPr/>
          <p:nvPr userDrawn="1"/>
        </p:nvGrpSpPr>
        <p:grpSpPr>
          <a:xfrm>
            <a:off x="0" y="1079818"/>
            <a:ext cx="8037079" cy="5778183"/>
            <a:chOff x="0" y="1079818"/>
            <a:chExt cx="8037079" cy="5778183"/>
          </a:xfrm>
        </p:grpSpPr>
        <p:sp>
          <p:nvSpPr>
            <p:cNvPr id="7" name="Freeform 6">
              <a:extLst>
                <a:ext uri="{FF2B5EF4-FFF2-40B4-BE49-F238E27FC236}">
                  <a16:creationId xmlns:a16="http://schemas.microsoft.com/office/drawing/2014/main" id="{68D1BB9A-1981-24A4-E7F8-776EA3F11F63}"/>
                </a:ext>
              </a:extLst>
            </p:cNvPr>
            <p:cNvSpPr/>
            <p:nvPr/>
          </p:nvSpPr>
          <p:spPr>
            <a:xfrm rot="5400000">
              <a:off x="3981436" y="2925661"/>
              <a:ext cx="436541" cy="436851"/>
            </a:xfrm>
            <a:custGeom>
              <a:avLst/>
              <a:gdLst>
                <a:gd name="connsiteX0" fmla="*/ 436542 w 436541"/>
                <a:gd name="connsiteY0" fmla="*/ 218426 h 436851"/>
                <a:gd name="connsiteX1" fmla="*/ 218271 w 436541"/>
                <a:gd name="connsiteY1" fmla="*/ 436851 h 436851"/>
                <a:gd name="connsiteX2" fmla="*/ 0 w 436541"/>
                <a:gd name="connsiteY2" fmla="*/ 218426 h 436851"/>
                <a:gd name="connsiteX3" fmla="*/ 218271 w 436541"/>
                <a:gd name="connsiteY3" fmla="*/ 0 h 436851"/>
                <a:gd name="connsiteX4" fmla="*/ 436542 w 436541"/>
                <a:gd name="connsiteY4" fmla="*/ 218426 h 436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6541" h="436851">
                  <a:moveTo>
                    <a:pt x="436542" y="218426"/>
                  </a:moveTo>
                  <a:cubicBezTo>
                    <a:pt x="436542" y="339059"/>
                    <a:pt x="338818" y="436851"/>
                    <a:pt x="218271" y="436851"/>
                  </a:cubicBezTo>
                  <a:cubicBezTo>
                    <a:pt x="97723" y="436851"/>
                    <a:pt x="0" y="339059"/>
                    <a:pt x="0" y="218426"/>
                  </a:cubicBezTo>
                  <a:cubicBezTo>
                    <a:pt x="0" y="97793"/>
                    <a:pt x="97723" y="0"/>
                    <a:pt x="218271" y="0"/>
                  </a:cubicBezTo>
                  <a:cubicBezTo>
                    <a:pt x="338818" y="0"/>
                    <a:pt x="436542" y="97793"/>
                    <a:pt x="436542" y="218426"/>
                  </a:cubicBezTo>
                  <a:close/>
                </a:path>
              </a:pathLst>
            </a:custGeom>
            <a:solidFill>
              <a:srgbClr val="912B47"/>
            </a:solidFill>
            <a:ln w="0"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26637AE7-81B5-3B3D-F978-C97DA52AA918}"/>
                </a:ext>
              </a:extLst>
            </p:cNvPr>
            <p:cNvSpPr/>
            <p:nvPr/>
          </p:nvSpPr>
          <p:spPr>
            <a:xfrm rot="5400000">
              <a:off x="5702913" y="4286944"/>
              <a:ext cx="1882772" cy="2785561"/>
            </a:xfrm>
            <a:custGeom>
              <a:avLst/>
              <a:gdLst>
                <a:gd name="connsiteX0" fmla="*/ 1265421 w 1882772"/>
                <a:gd name="connsiteY0" fmla="*/ 0 h 2785561"/>
                <a:gd name="connsiteX1" fmla="*/ 1393607 w 1882772"/>
                <a:gd name="connsiteY1" fmla="*/ 128277 h 2785561"/>
                <a:gd name="connsiteX2" fmla="*/ 1418565 w 1882772"/>
                <a:gd name="connsiteY2" fmla="*/ 2439036 h 2785561"/>
                <a:gd name="connsiteX3" fmla="*/ 213054 w 1882772"/>
                <a:gd name="connsiteY3" fmla="*/ 2566131 h 2785561"/>
                <a:gd name="connsiteX4" fmla="*/ 367528 w 1882772"/>
                <a:gd name="connsiteY4" fmla="*/ 1180207 h 2785561"/>
                <a:gd name="connsiteX5" fmla="*/ 1265421 w 1882772"/>
                <a:gd name="connsiteY5" fmla="*/ 0 h 2785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2772" h="2785561">
                  <a:moveTo>
                    <a:pt x="1265421" y="0"/>
                  </a:moveTo>
                  <a:lnTo>
                    <a:pt x="1393607" y="128277"/>
                  </a:lnTo>
                  <a:cubicBezTo>
                    <a:pt x="2086078" y="821239"/>
                    <a:pt x="1996436" y="1860755"/>
                    <a:pt x="1418565" y="2439036"/>
                  </a:cubicBezTo>
                  <a:cubicBezTo>
                    <a:pt x="1008901" y="2848991"/>
                    <a:pt x="546811" y="2900124"/>
                    <a:pt x="213054" y="2566131"/>
                  </a:cubicBezTo>
                  <a:cubicBezTo>
                    <a:pt x="-120702" y="2232138"/>
                    <a:pt x="-57200" y="1732331"/>
                    <a:pt x="367528" y="1180207"/>
                  </a:cubicBezTo>
                  <a:lnTo>
                    <a:pt x="1265421" y="0"/>
                  </a:lnTo>
                  <a:close/>
                </a:path>
              </a:pathLst>
            </a:custGeom>
            <a:solidFill>
              <a:srgbClr val="912B47"/>
            </a:solidFill>
            <a:ln w="0"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E00EAA4B-F966-E88D-3F8C-2267237BCECB}"/>
                </a:ext>
              </a:extLst>
            </p:cNvPr>
            <p:cNvSpPr/>
            <p:nvPr userDrawn="1"/>
          </p:nvSpPr>
          <p:spPr>
            <a:xfrm>
              <a:off x="0" y="2529444"/>
              <a:ext cx="2990286" cy="3890577"/>
            </a:xfrm>
            <a:custGeom>
              <a:avLst/>
              <a:gdLst>
                <a:gd name="connsiteX0" fmla="*/ 428097 w 2990286"/>
                <a:gd name="connsiteY0" fmla="*/ 0 h 3890577"/>
                <a:gd name="connsiteX1" fmla="*/ 1840918 w 2990286"/>
                <a:gd name="connsiteY1" fmla="*/ 584812 h 3890577"/>
                <a:gd name="connsiteX2" fmla="*/ 2357721 w 2990286"/>
                <a:gd name="connsiteY2" fmla="*/ 1101249 h 3890577"/>
                <a:gd name="connsiteX3" fmla="*/ 2654029 w 2990286"/>
                <a:gd name="connsiteY3" fmla="*/ 1397347 h 3890577"/>
                <a:gd name="connsiteX4" fmla="*/ 2524126 w 2990286"/>
                <a:gd name="connsiteY4" fmla="*/ 3541363 h 3890577"/>
                <a:gd name="connsiteX5" fmla="*/ 2524274 w 2990286"/>
                <a:gd name="connsiteY5" fmla="*/ 3541363 h 3890577"/>
                <a:gd name="connsiteX6" fmla="*/ 1309337 w 2990286"/>
                <a:gd name="connsiteY6" fmla="*/ 3670288 h 3890577"/>
                <a:gd name="connsiteX7" fmla="*/ 286077 w 2990286"/>
                <a:gd name="connsiteY7" fmla="*/ 2647752 h 3890577"/>
                <a:gd name="connsiteX8" fmla="*/ 0 w 2990286"/>
                <a:gd name="connsiteY8" fmla="*/ 2361878 h 3890577"/>
                <a:gd name="connsiteX9" fmla="*/ 0 w 2990286"/>
                <a:gd name="connsiteY9" fmla="*/ 47894 h 3890577"/>
                <a:gd name="connsiteX10" fmla="*/ 46490 w 2990286"/>
                <a:gd name="connsiteY10" fmla="*/ 36551 h 3890577"/>
                <a:gd name="connsiteX11" fmla="*/ 428097 w 2990286"/>
                <a:gd name="connsiteY11" fmla="*/ 0 h 3890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90286" h="3890577">
                  <a:moveTo>
                    <a:pt x="428097" y="0"/>
                  </a:moveTo>
                  <a:cubicBezTo>
                    <a:pt x="939432" y="0"/>
                    <a:pt x="1450766" y="194937"/>
                    <a:pt x="1840918" y="584812"/>
                  </a:cubicBezTo>
                  <a:lnTo>
                    <a:pt x="2357721" y="1101249"/>
                  </a:lnTo>
                  <a:lnTo>
                    <a:pt x="2654029" y="1397347"/>
                  </a:lnTo>
                  <a:cubicBezTo>
                    <a:pt x="3175708" y="2084944"/>
                    <a:pt x="3057924" y="3007944"/>
                    <a:pt x="2524126" y="3541363"/>
                  </a:cubicBezTo>
                  <a:lnTo>
                    <a:pt x="2524274" y="3541363"/>
                  </a:lnTo>
                  <a:cubicBezTo>
                    <a:pt x="2111068" y="3954128"/>
                    <a:pt x="1645251" y="4005964"/>
                    <a:pt x="1309337" y="3670288"/>
                  </a:cubicBezTo>
                  <a:lnTo>
                    <a:pt x="286077" y="2647752"/>
                  </a:lnTo>
                  <a:lnTo>
                    <a:pt x="0" y="2361878"/>
                  </a:lnTo>
                  <a:lnTo>
                    <a:pt x="0" y="47894"/>
                  </a:lnTo>
                  <a:lnTo>
                    <a:pt x="46490" y="36551"/>
                  </a:lnTo>
                  <a:cubicBezTo>
                    <a:pt x="172430" y="12184"/>
                    <a:pt x="300264" y="0"/>
                    <a:pt x="428097" y="0"/>
                  </a:cubicBezTo>
                  <a:close/>
                </a:path>
              </a:pathLst>
            </a:custGeom>
            <a:solidFill>
              <a:srgbClr val="D14B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9">
              <a:extLst>
                <a:ext uri="{FF2B5EF4-FFF2-40B4-BE49-F238E27FC236}">
                  <a16:creationId xmlns:a16="http://schemas.microsoft.com/office/drawing/2014/main" id="{11142510-ED16-FFC9-C0CA-5D4625F0172E}"/>
                </a:ext>
              </a:extLst>
            </p:cNvPr>
            <p:cNvSpPr/>
            <p:nvPr userDrawn="1"/>
          </p:nvSpPr>
          <p:spPr>
            <a:xfrm>
              <a:off x="1" y="3926792"/>
              <a:ext cx="4475217" cy="2931209"/>
            </a:xfrm>
            <a:custGeom>
              <a:avLst/>
              <a:gdLst>
                <a:gd name="connsiteX0" fmla="*/ 2654029 w 4475217"/>
                <a:gd name="connsiteY0" fmla="*/ 0 h 2931209"/>
                <a:gd name="connsiteX1" fmla="*/ 4445473 w 4475217"/>
                <a:gd name="connsiteY1" fmla="*/ 1790176 h 2931209"/>
                <a:gd name="connsiteX2" fmla="*/ 4378885 w 4475217"/>
                <a:gd name="connsiteY2" fmla="*/ 2928333 h 2931209"/>
                <a:gd name="connsiteX3" fmla="*/ 4378034 w 4475217"/>
                <a:gd name="connsiteY3" fmla="*/ 2931209 h 2931209"/>
                <a:gd name="connsiteX4" fmla="*/ 0 w 4475217"/>
                <a:gd name="connsiteY4" fmla="*/ 2931209 h 2931209"/>
                <a:gd name="connsiteX5" fmla="*/ 0 w 4475217"/>
                <a:gd name="connsiteY5" fmla="*/ 964680 h 2931209"/>
                <a:gd name="connsiteX6" fmla="*/ 1309189 w 4475217"/>
                <a:gd name="connsiteY6" fmla="*/ 2272941 h 2931209"/>
                <a:gd name="connsiteX7" fmla="*/ 2524126 w 4475217"/>
                <a:gd name="connsiteY7" fmla="*/ 2144017 h 2931209"/>
                <a:gd name="connsiteX8" fmla="*/ 2654029 w 4475217"/>
                <a:gd name="connsiteY8" fmla="*/ 0 h 293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5217" h="2931209">
                  <a:moveTo>
                    <a:pt x="2654029" y="0"/>
                  </a:moveTo>
                  <a:lnTo>
                    <a:pt x="4445473" y="1790176"/>
                  </a:lnTo>
                  <a:cubicBezTo>
                    <a:pt x="4499654" y="2152249"/>
                    <a:pt x="4481167" y="2541120"/>
                    <a:pt x="4378885" y="2928333"/>
                  </a:cubicBezTo>
                  <a:lnTo>
                    <a:pt x="4378034" y="2931209"/>
                  </a:lnTo>
                  <a:lnTo>
                    <a:pt x="0" y="2931209"/>
                  </a:lnTo>
                  <a:lnTo>
                    <a:pt x="0" y="964680"/>
                  </a:lnTo>
                  <a:lnTo>
                    <a:pt x="1309189" y="2272941"/>
                  </a:lnTo>
                  <a:cubicBezTo>
                    <a:pt x="1645104" y="2608617"/>
                    <a:pt x="2110920" y="2556929"/>
                    <a:pt x="2524126" y="2144017"/>
                  </a:cubicBezTo>
                  <a:cubicBezTo>
                    <a:pt x="3057924" y="1610597"/>
                    <a:pt x="3175708" y="687597"/>
                    <a:pt x="2654029" y="0"/>
                  </a:cubicBezTo>
                  <a:close/>
                </a:path>
              </a:pathLst>
            </a:custGeom>
            <a:solidFill>
              <a:srgbClr val="912B4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10">
              <a:extLst>
                <a:ext uri="{FF2B5EF4-FFF2-40B4-BE49-F238E27FC236}">
                  <a16:creationId xmlns:a16="http://schemas.microsoft.com/office/drawing/2014/main" id="{89781672-3E04-42DB-BB55-95D6A1EFB51E}"/>
                </a:ext>
              </a:extLst>
            </p:cNvPr>
            <p:cNvSpPr/>
            <p:nvPr/>
          </p:nvSpPr>
          <p:spPr>
            <a:xfrm rot="5400000">
              <a:off x="619658" y="1891152"/>
              <a:ext cx="4635966" cy="3013297"/>
            </a:xfrm>
            <a:custGeom>
              <a:avLst/>
              <a:gdLst>
                <a:gd name="connsiteX0" fmla="*/ 1493782 w 4635966"/>
                <a:gd name="connsiteY0" fmla="*/ 815475 h 3013297"/>
                <a:gd name="connsiteX1" fmla="*/ 0 w 4635966"/>
                <a:gd name="connsiteY1" fmla="*/ 2310316 h 3013297"/>
                <a:gd name="connsiteX2" fmla="*/ 50063 w 4635966"/>
                <a:gd name="connsiteY2" fmla="*/ 2361745 h 3013297"/>
                <a:gd name="connsiteX3" fmla="*/ 1723719 w 4635966"/>
                <a:gd name="connsiteY3" fmla="*/ 3009780 h 3013297"/>
                <a:gd name="connsiteX4" fmla="*/ 2034438 w 4635966"/>
                <a:gd name="connsiteY4" fmla="*/ 2603373 h 3013297"/>
                <a:gd name="connsiteX5" fmla="*/ 2550874 w 4635966"/>
                <a:gd name="connsiteY5" fmla="*/ 2086570 h 3013297"/>
                <a:gd name="connsiteX6" fmla="*/ 4635967 w 4635966"/>
                <a:gd name="connsiteY6" fmla="*/ 0 h 3013297"/>
                <a:gd name="connsiteX7" fmla="*/ 3005285 w 4635966"/>
                <a:gd name="connsiteY7" fmla="*/ 587296 h 3013297"/>
                <a:gd name="connsiteX8" fmla="*/ 1493930 w 4635966"/>
                <a:gd name="connsiteY8" fmla="*/ 815327 h 3013297"/>
                <a:gd name="connsiteX9" fmla="*/ 1493930 w 4635966"/>
                <a:gd name="connsiteY9" fmla="*/ 815327 h 3013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5966" h="3013297">
                  <a:moveTo>
                    <a:pt x="1493782" y="815475"/>
                  </a:moveTo>
                  <a:lnTo>
                    <a:pt x="0" y="2310316"/>
                  </a:lnTo>
                  <a:cubicBezTo>
                    <a:pt x="16392" y="2327607"/>
                    <a:pt x="33080" y="2344750"/>
                    <a:pt x="50063" y="2361745"/>
                  </a:cubicBezTo>
                  <a:cubicBezTo>
                    <a:pt x="575656" y="2887710"/>
                    <a:pt x="1156481" y="3039337"/>
                    <a:pt x="1723719" y="3009780"/>
                  </a:cubicBezTo>
                  <a:cubicBezTo>
                    <a:pt x="1808340" y="2864951"/>
                    <a:pt x="1910387" y="2727659"/>
                    <a:pt x="2034438" y="2603373"/>
                  </a:cubicBezTo>
                  <a:lnTo>
                    <a:pt x="2550874" y="2086570"/>
                  </a:lnTo>
                  <a:lnTo>
                    <a:pt x="4635967" y="0"/>
                  </a:lnTo>
                  <a:cubicBezTo>
                    <a:pt x="4071682" y="107439"/>
                    <a:pt x="3516258" y="359560"/>
                    <a:pt x="3005285" y="587296"/>
                  </a:cubicBezTo>
                  <a:cubicBezTo>
                    <a:pt x="2220072" y="950550"/>
                    <a:pt x="1789437" y="1111044"/>
                    <a:pt x="1493930" y="815327"/>
                  </a:cubicBezTo>
                  <a:lnTo>
                    <a:pt x="1493930" y="815327"/>
                  </a:lnTo>
                  <a:close/>
                </a:path>
              </a:pathLst>
            </a:custGeom>
            <a:solidFill>
              <a:srgbClr val="EFBC6E"/>
            </a:solidFill>
            <a:ln w="88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31055699-435E-27FC-49B2-EBF8AE3BAE03}"/>
                </a:ext>
              </a:extLst>
            </p:cNvPr>
            <p:cNvSpPr/>
            <p:nvPr userDrawn="1"/>
          </p:nvSpPr>
          <p:spPr>
            <a:xfrm>
              <a:off x="4377843" y="5716818"/>
              <a:ext cx="1209474" cy="1141182"/>
            </a:xfrm>
            <a:custGeom>
              <a:avLst/>
              <a:gdLst>
                <a:gd name="connsiteX0" fmla="*/ 67482 w 1209474"/>
                <a:gd name="connsiteY0" fmla="*/ 0 h 1141182"/>
                <a:gd name="connsiteX1" fmla="*/ 1209474 w 1209474"/>
                <a:gd name="connsiteY1" fmla="*/ 1141182 h 1141182"/>
                <a:gd name="connsiteX2" fmla="*/ 0 w 1209474"/>
                <a:gd name="connsiteY2" fmla="*/ 1141182 h 1141182"/>
                <a:gd name="connsiteX3" fmla="*/ 894 w 1209474"/>
                <a:gd name="connsiteY3" fmla="*/ 1138158 h 1141182"/>
                <a:gd name="connsiteX4" fmla="*/ 67482 w 1209474"/>
                <a:gd name="connsiteY4" fmla="*/ 0 h 1141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9474" h="1141182">
                  <a:moveTo>
                    <a:pt x="67482" y="0"/>
                  </a:moveTo>
                  <a:lnTo>
                    <a:pt x="1209474" y="1141182"/>
                  </a:lnTo>
                  <a:lnTo>
                    <a:pt x="0" y="1141182"/>
                  </a:lnTo>
                  <a:lnTo>
                    <a:pt x="894" y="1138158"/>
                  </a:lnTo>
                  <a:cubicBezTo>
                    <a:pt x="103176" y="750946"/>
                    <a:pt x="121664" y="362074"/>
                    <a:pt x="67482" y="0"/>
                  </a:cubicBezTo>
                  <a:close/>
                </a:path>
              </a:pathLst>
            </a:custGeom>
            <a:solidFill>
              <a:srgbClr val="D14B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Graphic 7">
            <a:extLst>
              <a:ext uri="{FF2B5EF4-FFF2-40B4-BE49-F238E27FC236}">
                <a16:creationId xmlns:a16="http://schemas.microsoft.com/office/drawing/2014/main" id="{FFD46AD4-9D5C-55C1-888A-845C1C4ED0A2}"/>
              </a:ext>
            </a:extLst>
          </p:cNvPr>
          <p:cNvSpPr/>
          <p:nvPr userDrawn="1"/>
        </p:nvSpPr>
        <p:spPr>
          <a:xfrm>
            <a:off x="4530291" y="1178153"/>
            <a:ext cx="7314396" cy="500290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3" name="Picture Placeholder 15">
            <a:extLst>
              <a:ext uri="{FF2B5EF4-FFF2-40B4-BE49-F238E27FC236}">
                <a16:creationId xmlns:a16="http://schemas.microsoft.com/office/drawing/2014/main" id="{0EF9255F-11A6-8028-02ED-BD922B6D3D2E}"/>
              </a:ext>
            </a:extLst>
          </p:cNvPr>
          <p:cNvSpPr>
            <a:spLocks noGrp="1"/>
          </p:cNvSpPr>
          <p:nvPr>
            <p:ph type="pic" sz="quarter" idx="10" hasCustomPrompt="1"/>
          </p:nvPr>
        </p:nvSpPr>
        <p:spPr>
          <a:xfrm>
            <a:off x="4614120" y="1255187"/>
            <a:ext cx="7146738" cy="4848839"/>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17" name="Freeform 16">
            <a:extLst>
              <a:ext uri="{FF2B5EF4-FFF2-40B4-BE49-F238E27FC236}">
                <a16:creationId xmlns:a16="http://schemas.microsoft.com/office/drawing/2014/main" id="{F6E867C4-41D9-129D-B8A6-A0ED20758A98}"/>
              </a:ext>
            </a:extLst>
          </p:cNvPr>
          <p:cNvSpPr/>
          <p:nvPr userDrawn="1"/>
        </p:nvSpPr>
        <p:spPr>
          <a:xfrm>
            <a:off x="-6641" y="1178154"/>
            <a:ext cx="4140056" cy="2302847"/>
          </a:xfrm>
          <a:custGeom>
            <a:avLst/>
            <a:gdLst>
              <a:gd name="connsiteX0" fmla="*/ 0 w 4140056"/>
              <a:gd name="connsiteY0" fmla="*/ 0 h 2302847"/>
              <a:gd name="connsiteX1" fmla="*/ 877945 w 4140056"/>
              <a:gd name="connsiteY1" fmla="*/ 0 h 2302847"/>
              <a:gd name="connsiteX2" fmla="*/ 3008202 w 4140056"/>
              <a:gd name="connsiteY2" fmla="*/ 0 h 2302847"/>
              <a:gd name="connsiteX3" fmla="*/ 4035336 w 4140056"/>
              <a:gd name="connsiteY3" fmla="*/ 0 h 2302847"/>
              <a:gd name="connsiteX4" fmla="*/ 4140056 w 4140056"/>
              <a:gd name="connsiteY4" fmla="*/ 104775 h 2302847"/>
              <a:gd name="connsiteX5" fmla="*/ 4140056 w 4140056"/>
              <a:gd name="connsiteY5" fmla="*/ 2198072 h 2302847"/>
              <a:gd name="connsiteX6" fmla="*/ 4035336 w 4140056"/>
              <a:gd name="connsiteY6" fmla="*/ 2302847 h 2302847"/>
              <a:gd name="connsiteX7" fmla="*/ 3008202 w 4140056"/>
              <a:gd name="connsiteY7" fmla="*/ 2302847 h 2302847"/>
              <a:gd name="connsiteX8" fmla="*/ 877945 w 4140056"/>
              <a:gd name="connsiteY8" fmla="*/ 2302847 h 2302847"/>
              <a:gd name="connsiteX9" fmla="*/ 0 w 4140056"/>
              <a:gd name="connsiteY9" fmla="*/ 2302847 h 230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40056" h="2302847">
                <a:moveTo>
                  <a:pt x="0" y="0"/>
                </a:moveTo>
                <a:lnTo>
                  <a:pt x="877945" y="0"/>
                </a:lnTo>
                <a:lnTo>
                  <a:pt x="3008202" y="0"/>
                </a:lnTo>
                <a:lnTo>
                  <a:pt x="4035336" y="0"/>
                </a:lnTo>
                <a:cubicBezTo>
                  <a:pt x="4093171" y="0"/>
                  <a:pt x="4140056" y="46909"/>
                  <a:pt x="4140056" y="104775"/>
                </a:cubicBezTo>
                <a:lnTo>
                  <a:pt x="4140056" y="2198072"/>
                </a:lnTo>
                <a:cubicBezTo>
                  <a:pt x="4140056" y="2255937"/>
                  <a:pt x="4093171" y="2302847"/>
                  <a:pt x="4035336" y="2302847"/>
                </a:cubicBezTo>
                <a:lnTo>
                  <a:pt x="3008202" y="2302847"/>
                </a:lnTo>
                <a:lnTo>
                  <a:pt x="877945" y="2302847"/>
                </a:lnTo>
                <a:lnTo>
                  <a:pt x="0" y="2302847"/>
                </a:lnTo>
                <a:close/>
              </a:path>
            </a:pathLst>
          </a:custGeom>
          <a:solidFill>
            <a:srgbClr val="F5F6F8"/>
          </a:solidFill>
          <a:ln w="12700" cap="flat">
            <a:noFill/>
            <a:prstDash val="solid"/>
            <a:miter/>
          </a:ln>
          <a:effectLst>
            <a:outerShdw blurRad="165100" dist="127000" dir="5400000" algn="ctr" rotWithShape="0">
              <a:srgbClr val="000000">
                <a:alpha val="15000"/>
              </a:srgbClr>
            </a:outerShdw>
          </a:effectLst>
        </p:spPr>
        <p:txBody>
          <a:bodyPr wrap="square" rtlCol="0" anchor="ctr">
            <a:noAutofit/>
          </a:bodyPr>
          <a:lstStyle/>
          <a:p>
            <a:endParaRPr lang="en-IS"/>
          </a:p>
        </p:txBody>
      </p:sp>
      <p:sp>
        <p:nvSpPr>
          <p:cNvPr id="6" name="Text Placeholder 5">
            <a:extLst>
              <a:ext uri="{FF2B5EF4-FFF2-40B4-BE49-F238E27FC236}">
                <a16:creationId xmlns:a16="http://schemas.microsoft.com/office/drawing/2014/main" id="{AACE79D8-92ED-6BFA-92D7-F5F3AFD2FF51}"/>
              </a:ext>
            </a:extLst>
          </p:cNvPr>
          <p:cNvSpPr>
            <a:spLocks noGrp="1"/>
          </p:cNvSpPr>
          <p:nvPr>
            <p:ph type="body" sz="quarter" idx="12" hasCustomPrompt="1"/>
          </p:nvPr>
        </p:nvSpPr>
        <p:spPr>
          <a:xfrm>
            <a:off x="430815" y="1372902"/>
            <a:ext cx="3514123" cy="1913351"/>
          </a:xfrm>
          <a:prstGeom prst="rect">
            <a:avLst/>
          </a:prstGeom>
        </p:spPr>
        <p:txBody>
          <a:bodyPr/>
          <a:lstStyle>
            <a:lvl1pPr>
              <a:defRPr sz="2000" b="0" i="0">
                <a:solidFill>
                  <a:srgbClr val="351C5C"/>
                </a:solidFill>
                <a:latin typeface="Aptos Light" panose="020B0004020202020204" pitchFamily="34" charset="0"/>
                <a:cs typeface="Segoe UI" panose="020B0502040204020203" pitchFamily="34" charset="0"/>
              </a:defRPr>
            </a:lvl1pPr>
          </a:lstStyle>
          <a:p>
            <a:pPr lvl="0"/>
            <a:r>
              <a:rPr lang="en-US"/>
              <a:t>Click to edit text</a:t>
            </a:r>
            <a:endParaRPr lang="en-IS"/>
          </a:p>
        </p:txBody>
      </p:sp>
      <p:sp>
        <p:nvSpPr>
          <p:cNvPr id="16" name="Freeform 15">
            <a:extLst>
              <a:ext uri="{FF2B5EF4-FFF2-40B4-BE49-F238E27FC236}">
                <a16:creationId xmlns:a16="http://schemas.microsoft.com/office/drawing/2014/main" id="{26C62B2D-6BBA-14CD-2D55-2DA905E8F99D}"/>
              </a:ext>
            </a:extLst>
          </p:cNvPr>
          <p:cNvSpPr/>
          <p:nvPr userDrawn="1"/>
        </p:nvSpPr>
        <p:spPr>
          <a:xfrm>
            <a:off x="0" y="3878213"/>
            <a:ext cx="4133416" cy="2302847"/>
          </a:xfrm>
          <a:custGeom>
            <a:avLst/>
            <a:gdLst>
              <a:gd name="connsiteX0" fmla="*/ 0 w 4133416"/>
              <a:gd name="connsiteY0" fmla="*/ 0 h 2302847"/>
              <a:gd name="connsiteX1" fmla="*/ 871305 w 4133416"/>
              <a:gd name="connsiteY1" fmla="*/ 0 h 2302847"/>
              <a:gd name="connsiteX2" fmla="*/ 3001562 w 4133416"/>
              <a:gd name="connsiteY2" fmla="*/ 0 h 2302847"/>
              <a:gd name="connsiteX3" fmla="*/ 4028696 w 4133416"/>
              <a:gd name="connsiteY3" fmla="*/ 0 h 2302847"/>
              <a:gd name="connsiteX4" fmla="*/ 4133416 w 4133416"/>
              <a:gd name="connsiteY4" fmla="*/ 104775 h 2302847"/>
              <a:gd name="connsiteX5" fmla="*/ 4133416 w 4133416"/>
              <a:gd name="connsiteY5" fmla="*/ 2198072 h 2302847"/>
              <a:gd name="connsiteX6" fmla="*/ 4028696 w 4133416"/>
              <a:gd name="connsiteY6" fmla="*/ 2302847 h 2302847"/>
              <a:gd name="connsiteX7" fmla="*/ 3001562 w 4133416"/>
              <a:gd name="connsiteY7" fmla="*/ 2302847 h 2302847"/>
              <a:gd name="connsiteX8" fmla="*/ 871305 w 4133416"/>
              <a:gd name="connsiteY8" fmla="*/ 2302847 h 2302847"/>
              <a:gd name="connsiteX9" fmla="*/ 0 w 4133416"/>
              <a:gd name="connsiteY9" fmla="*/ 2302847 h 230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33416" h="2302847">
                <a:moveTo>
                  <a:pt x="0" y="0"/>
                </a:moveTo>
                <a:lnTo>
                  <a:pt x="871305" y="0"/>
                </a:lnTo>
                <a:lnTo>
                  <a:pt x="3001562" y="0"/>
                </a:lnTo>
                <a:lnTo>
                  <a:pt x="4028696" y="0"/>
                </a:lnTo>
                <a:cubicBezTo>
                  <a:pt x="4086531" y="0"/>
                  <a:pt x="4133416" y="46909"/>
                  <a:pt x="4133416" y="104775"/>
                </a:cubicBezTo>
                <a:lnTo>
                  <a:pt x="4133416" y="2198072"/>
                </a:lnTo>
                <a:cubicBezTo>
                  <a:pt x="4133416" y="2255937"/>
                  <a:pt x="4086531" y="2302847"/>
                  <a:pt x="4028696" y="2302847"/>
                </a:cubicBezTo>
                <a:lnTo>
                  <a:pt x="3001562" y="2302847"/>
                </a:lnTo>
                <a:lnTo>
                  <a:pt x="871305" y="2302847"/>
                </a:lnTo>
                <a:lnTo>
                  <a:pt x="0" y="2302847"/>
                </a:lnTo>
                <a:close/>
              </a:path>
            </a:pathLst>
          </a:custGeom>
          <a:solidFill>
            <a:srgbClr val="351C5C"/>
          </a:solidFill>
          <a:ln w="0" cap="flat">
            <a:noFill/>
            <a:prstDash val="solid"/>
            <a:miter/>
          </a:ln>
          <a:effectLst>
            <a:outerShdw blurRad="165100" dist="127000" dir="5400000" algn="ctr" rotWithShape="0">
              <a:srgbClr val="000000">
                <a:alpha val="15000"/>
              </a:srgbClr>
            </a:outerShdw>
          </a:effectLst>
        </p:spPr>
        <p:txBody>
          <a:bodyPr wrap="square" rtlCol="0" anchor="ctr">
            <a:noAutofit/>
          </a:bodyPr>
          <a:lstStyle/>
          <a:p>
            <a:endParaRPr lang="en-IS"/>
          </a:p>
        </p:txBody>
      </p:sp>
      <p:sp>
        <p:nvSpPr>
          <p:cNvPr id="19" name="Text Placeholder 5">
            <a:extLst>
              <a:ext uri="{FF2B5EF4-FFF2-40B4-BE49-F238E27FC236}">
                <a16:creationId xmlns:a16="http://schemas.microsoft.com/office/drawing/2014/main" id="{A1936782-4F52-E9AD-C276-E13F4BA184C1}"/>
              </a:ext>
            </a:extLst>
          </p:cNvPr>
          <p:cNvSpPr>
            <a:spLocks noGrp="1"/>
          </p:cNvSpPr>
          <p:nvPr>
            <p:ph type="body" sz="quarter" idx="14" hasCustomPrompt="1"/>
          </p:nvPr>
        </p:nvSpPr>
        <p:spPr>
          <a:xfrm>
            <a:off x="430815" y="4072960"/>
            <a:ext cx="3514123" cy="1913351"/>
          </a:xfrm>
          <a:prstGeom prst="rect">
            <a:avLst/>
          </a:prstGeom>
        </p:spPr>
        <p:txBody>
          <a:bodyPr/>
          <a:lstStyle>
            <a:lvl1pPr>
              <a:defRPr sz="2000" b="0" i="0">
                <a:solidFill>
                  <a:schemeClr val="bg1"/>
                </a:solidFill>
                <a:latin typeface="Aptos Light" panose="020B0004020202020204" pitchFamily="34" charset="0"/>
                <a:cs typeface="Segoe UI" panose="020B0502040204020203" pitchFamily="34" charset="0"/>
              </a:defRPr>
            </a:lvl1pPr>
          </a:lstStyle>
          <a:p>
            <a:pPr lvl="0"/>
            <a:r>
              <a:rPr lang="en-US"/>
              <a:t>Click to edit text</a:t>
            </a:r>
            <a:endParaRPr lang="en-IS"/>
          </a:p>
        </p:txBody>
      </p:sp>
      <p:sp>
        <p:nvSpPr>
          <p:cNvPr id="5" name="Title Placeholder 12">
            <a:extLst>
              <a:ext uri="{FF2B5EF4-FFF2-40B4-BE49-F238E27FC236}">
                <a16:creationId xmlns:a16="http://schemas.microsoft.com/office/drawing/2014/main" id="{32363DFE-F7A7-5903-6A28-9F0E5F86917A}"/>
              </a:ext>
            </a:extLst>
          </p:cNvPr>
          <p:cNvSpPr>
            <a:spLocks noGrp="1"/>
          </p:cNvSpPr>
          <p:nvPr>
            <p:ph type="title" hasCustomPrompt="1"/>
          </p:nvPr>
        </p:nvSpPr>
        <p:spPr>
          <a:xfrm>
            <a:off x="340291" y="212186"/>
            <a:ext cx="11504395" cy="588637"/>
          </a:xfrm>
          <a:prstGeom prst="rect">
            <a:avLst/>
          </a:prstGeom>
        </p:spPr>
        <p:txBody>
          <a:bodyPr vert="horz" lIns="91440" tIns="45720" rIns="91440" bIns="45720" rtlCol="0" anchor="t" anchorCtr="0">
            <a:noAutofit/>
          </a:bodyPr>
          <a:lstStyle>
            <a:lvl1pPr>
              <a:defRPr sz="4000" b="0"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pic>
        <p:nvPicPr>
          <p:cNvPr id="47" name="Graphic 46">
            <a:extLst>
              <a:ext uri="{FF2B5EF4-FFF2-40B4-BE49-F238E27FC236}">
                <a16:creationId xmlns:a16="http://schemas.microsoft.com/office/drawing/2014/main" id="{FB616DFE-B922-79E7-7568-C86C82A9C286}"/>
              </a:ext>
            </a:extLst>
          </p:cNvPr>
          <p:cNvPicPr>
            <a:picLocks noChangeAspect="1"/>
          </p:cNvPicPr>
          <p:nvPr userDrawn="1"/>
        </p:nvPicPr>
        <p:blipFill>
          <a:blip r:embed="rId2"/>
          <a:srcRect/>
          <a:stretch/>
        </p:blipFill>
        <p:spPr>
          <a:xfrm>
            <a:off x="10483403" y="6254992"/>
            <a:ext cx="1468192" cy="601465"/>
          </a:xfrm>
          <a:prstGeom prst="rect">
            <a:avLst/>
          </a:prstGeom>
        </p:spPr>
      </p:pic>
    </p:spTree>
    <p:extLst>
      <p:ext uri="{BB962C8B-B14F-4D97-AF65-F5344CB8AC3E}">
        <p14:creationId xmlns:p14="http://schemas.microsoft.com/office/powerpoint/2010/main" val="9200423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image 4">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980A37BB-C05A-1640-F078-DDBCA112169C}"/>
              </a:ext>
            </a:extLst>
          </p:cNvPr>
          <p:cNvGrpSpPr/>
          <p:nvPr userDrawn="1"/>
        </p:nvGrpSpPr>
        <p:grpSpPr>
          <a:xfrm>
            <a:off x="0" y="144961"/>
            <a:ext cx="5075397" cy="6735610"/>
            <a:chOff x="0" y="144961"/>
            <a:chExt cx="5075397" cy="6735610"/>
          </a:xfrm>
        </p:grpSpPr>
        <p:sp>
          <p:nvSpPr>
            <p:cNvPr id="43" name="Freeform 42">
              <a:extLst>
                <a:ext uri="{FF2B5EF4-FFF2-40B4-BE49-F238E27FC236}">
                  <a16:creationId xmlns:a16="http://schemas.microsoft.com/office/drawing/2014/main" id="{FD70EBA2-41CA-0B77-1C4B-F812A3B947C4}"/>
                </a:ext>
              </a:extLst>
            </p:cNvPr>
            <p:cNvSpPr/>
            <p:nvPr/>
          </p:nvSpPr>
          <p:spPr>
            <a:xfrm>
              <a:off x="3468844" y="2521575"/>
              <a:ext cx="1606553" cy="1606550"/>
            </a:xfrm>
            <a:custGeom>
              <a:avLst/>
              <a:gdLst>
                <a:gd name="connsiteX0" fmla="*/ 1606553 w 1606553"/>
                <a:gd name="connsiteY0" fmla="*/ 803275 h 1606550"/>
                <a:gd name="connsiteX1" fmla="*/ 803277 w 1606553"/>
                <a:gd name="connsiteY1" fmla="*/ 1606550 h 1606550"/>
                <a:gd name="connsiteX2" fmla="*/ 0 w 1606553"/>
                <a:gd name="connsiteY2" fmla="*/ 803275 h 1606550"/>
                <a:gd name="connsiteX3" fmla="*/ 803277 w 1606553"/>
                <a:gd name="connsiteY3" fmla="*/ 0 h 1606550"/>
                <a:gd name="connsiteX4" fmla="*/ 1606553 w 1606553"/>
                <a:gd name="connsiteY4" fmla="*/ 803275 h 1606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6553" h="1606550">
                  <a:moveTo>
                    <a:pt x="1606553" y="803275"/>
                  </a:moveTo>
                  <a:cubicBezTo>
                    <a:pt x="1606553" y="1246912"/>
                    <a:pt x="1246914" y="1606550"/>
                    <a:pt x="803277" y="1606550"/>
                  </a:cubicBezTo>
                  <a:cubicBezTo>
                    <a:pt x="359639" y="1606550"/>
                    <a:pt x="0" y="1246912"/>
                    <a:pt x="0" y="803275"/>
                  </a:cubicBezTo>
                  <a:cubicBezTo>
                    <a:pt x="0" y="359639"/>
                    <a:pt x="359639" y="0"/>
                    <a:pt x="803277" y="0"/>
                  </a:cubicBezTo>
                  <a:cubicBezTo>
                    <a:pt x="1246914" y="0"/>
                    <a:pt x="1606553" y="359639"/>
                    <a:pt x="1606553" y="803275"/>
                  </a:cubicBezTo>
                  <a:close/>
                </a:path>
              </a:pathLst>
            </a:custGeom>
            <a:solidFill>
              <a:srgbClr val="00706E"/>
            </a:solidFill>
            <a:ln w="0"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7429C929-9E0A-0183-FA6A-803CE7C0D6D1}"/>
                </a:ext>
              </a:extLst>
            </p:cNvPr>
            <p:cNvSpPr/>
            <p:nvPr userDrawn="1"/>
          </p:nvSpPr>
          <p:spPr>
            <a:xfrm>
              <a:off x="0" y="3683625"/>
              <a:ext cx="4695794" cy="3196946"/>
            </a:xfrm>
            <a:custGeom>
              <a:avLst/>
              <a:gdLst>
                <a:gd name="connsiteX0" fmla="*/ 274026 w 4695794"/>
                <a:gd name="connsiteY0" fmla="*/ 2521521 h 3196946"/>
                <a:gd name="connsiteX1" fmla="*/ 949452 w 4695794"/>
                <a:gd name="connsiteY1" fmla="*/ 3196946 h 3196946"/>
                <a:gd name="connsiteX2" fmla="*/ 0 w 4695794"/>
                <a:gd name="connsiteY2" fmla="*/ 3196946 h 3196946"/>
                <a:gd name="connsiteX3" fmla="*/ 0 w 4695794"/>
                <a:gd name="connsiteY3" fmla="*/ 2878139 h 3196946"/>
                <a:gd name="connsiteX4" fmla="*/ 1924458 w 4695794"/>
                <a:gd name="connsiteY4" fmla="*/ 690880 h 3196946"/>
                <a:gd name="connsiteX5" fmla="*/ 1924490 w 4695794"/>
                <a:gd name="connsiteY5" fmla="*/ 690912 h 3196946"/>
                <a:gd name="connsiteX6" fmla="*/ 1924458 w 4695794"/>
                <a:gd name="connsiteY6" fmla="*/ 690944 h 3196946"/>
                <a:gd name="connsiteX7" fmla="*/ 2615403 w 4695794"/>
                <a:gd name="connsiteY7" fmla="*/ 0 h 3196946"/>
                <a:gd name="connsiteX8" fmla="*/ 4695794 w 4695794"/>
                <a:gd name="connsiteY8" fmla="*/ 2080387 h 3196946"/>
                <a:gd name="connsiteX9" fmla="*/ 3980307 w 4695794"/>
                <a:gd name="connsiteY9" fmla="*/ 3196946 h 3196946"/>
                <a:gd name="connsiteX10" fmla="*/ 1137462 w 4695794"/>
                <a:gd name="connsiteY10" fmla="*/ 3196946 h 3196946"/>
                <a:gd name="connsiteX11" fmla="*/ 2783995 w 4695794"/>
                <a:gd name="connsiteY11" fmla="*/ 1550416 h 3196946"/>
                <a:gd name="connsiteX12" fmla="*/ 1924490 w 4695794"/>
                <a:gd name="connsiteY12" fmla="*/ 690912 h 319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95794" h="3196946">
                  <a:moveTo>
                    <a:pt x="274026" y="2521521"/>
                  </a:moveTo>
                  <a:lnTo>
                    <a:pt x="949452" y="3196946"/>
                  </a:lnTo>
                  <a:lnTo>
                    <a:pt x="0" y="3196946"/>
                  </a:lnTo>
                  <a:lnTo>
                    <a:pt x="0" y="2878139"/>
                  </a:lnTo>
                  <a:close/>
                  <a:moveTo>
                    <a:pt x="1924458" y="690880"/>
                  </a:moveTo>
                  <a:lnTo>
                    <a:pt x="1924490" y="690912"/>
                  </a:lnTo>
                  <a:lnTo>
                    <a:pt x="1924458" y="690944"/>
                  </a:lnTo>
                  <a:close/>
                  <a:moveTo>
                    <a:pt x="2615403" y="0"/>
                  </a:moveTo>
                  <a:lnTo>
                    <a:pt x="4695794" y="2080387"/>
                  </a:lnTo>
                  <a:lnTo>
                    <a:pt x="3980307" y="3196946"/>
                  </a:lnTo>
                  <a:lnTo>
                    <a:pt x="1137462" y="3196946"/>
                  </a:lnTo>
                  <a:lnTo>
                    <a:pt x="2783995" y="1550416"/>
                  </a:lnTo>
                  <a:lnTo>
                    <a:pt x="1924490" y="690912"/>
                  </a:lnTo>
                  <a:close/>
                </a:path>
              </a:pathLst>
            </a:custGeom>
            <a:solidFill>
              <a:srgbClr val="5C3E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 name="Freeform 45">
              <a:extLst>
                <a:ext uri="{FF2B5EF4-FFF2-40B4-BE49-F238E27FC236}">
                  <a16:creationId xmlns:a16="http://schemas.microsoft.com/office/drawing/2014/main" id="{2181C43B-BD17-D043-7E46-2371DCD1EF5D}"/>
                </a:ext>
              </a:extLst>
            </p:cNvPr>
            <p:cNvSpPr/>
            <p:nvPr userDrawn="1"/>
          </p:nvSpPr>
          <p:spPr>
            <a:xfrm>
              <a:off x="1" y="1720714"/>
              <a:ext cx="3423373" cy="5137287"/>
            </a:xfrm>
            <a:custGeom>
              <a:avLst/>
              <a:gdLst>
                <a:gd name="connsiteX0" fmla="*/ 652487 w 3423373"/>
                <a:gd name="connsiteY0" fmla="*/ 0 h 5137287"/>
                <a:gd name="connsiteX1" fmla="*/ 2637756 w 3423373"/>
                <a:gd name="connsiteY1" fmla="*/ 1985264 h 5137287"/>
                <a:gd name="connsiteX2" fmla="*/ 2637692 w 3423373"/>
                <a:gd name="connsiteY2" fmla="*/ 1985264 h 5137287"/>
                <a:gd name="connsiteX3" fmla="*/ 2919008 w 3423373"/>
                <a:gd name="connsiteY3" fmla="*/ 5081858 h 5137287"/>
                <a:gd name="connsiteX4" fmla="*/ 2868533 w 3423373"/>
                <a:gd name="connsiteY4" fmla="*/ 5137287 h 5137287"/>
                <a:gd name="connsiteX5" fmla="*/ 0 w 3423373"/>
                <a:gd name="connsiteY5" fmla="*/ 5137287 h 5137287"/>
                <a:gd name="connsiteX6" fmla="*/ 0 w 3423373"/>
                <a:gd name="connsiteY6" fmla="*/ 3693010 h 5137287"/>
                <a:gd name="connsiteX7" fmla="*/ 337400 w 3423373"/>
                <a:gd name="connsiteY7" fmla="*/ 4030409 h 5137287"/>
                <a:gd name="connsiteX8" fmla="*/ 1356386 w 3423373"/>
                <a:gd name="connsiteY8" fmla="*/ 4192588 h 5137287"/>
                <a:gd name="connsiteX9" fmla="*/ 1538060 w 3423373"/>
                <a:gd name="connsiteY9" fmla="*/ 4051300 h 5137287"/>
                <a:gd name="connsiteX10" fmla="*/ 1511327 w 3423373"/>
                <a:gd name="connsiteY10" fmla="*/ 2856484 h 5137287"/>
                <a:gd name="connsiteX11" fmla="*/ 834161 w 3423373"/>
                <a:gd name="connsiteY11" fmla="*/ 2179320 h 5137287"/>
                <a:gd name="connsiteX12" fmla="*/ 0 w 3423373"/>
                <a:gd name="connsiteY12" fmla="*/ 3013480 h 5137287"/>
                <a:gd name="connsiteX13" fmla="*/ 0 w 3423373"/>
                <a:gd name="connsiteY13" fmla="*/ 652486 h 5137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3373" h="5137287">
                  <a:moveTo>
                    <a:pt x="652487" y="0"/>
                  </a:moveTo>
                  <a:lnTo>
                    <a:pt x="2637756" y="1985264"/>
                  </a:lnTo>
                  <a:lnTo>
                    <a:pt x="2637692" y="1985264"/>
                  </a:lnTo>
                  <a:cubicBezTo>
                    <a:pt x="3593051" y="2940563"/>
                    <a:pt x="3665319" y="4179155"/>
                    <a:pt x="2919008" y="5081858"/>
                  </a:cubicBezTo>
                  <a:lnTo>
                    <a:pt x="2868533" y="5137287"/>
                  </a:lnTo>
                  <a:lnTo>
                    <a:pt x="0" y="5137287"/>
                  </a:lnTo>
                  <a:lnTo>
                    <a:pt x="0" y="3693010"/>
                  </a:lnTo>
                  <a:lnTo>
                    <a:pt x="337400" y="4030409"/>
                  </a:lnTo>
                  <a:cubicBezTo>
                    <a:pt x="644740" y="4337749"/>
                    <a:pt x="1039267" y="4380738"/>
                    <a:pt x="1356386" y="4192588"/>
                  </a:cubicBezTo>
                  <a:cubicBezTo>
                    <a:pt x="1420204" y="4154805"/>
                    <a:pt x="1481418" y="4107942"/>
                    <a:pt x="1538060" y="4051300"/>
                  </a:cubicBezTo>
                  <a:cubicBezTo>
                    <a:pt x="1873405" y="3715957"/>
                    <a:pt x="1880516" y="3225673"/>
                    <a:pt x="1511327" y="2856484"/>
                  </a:cubicBezTo>
                  <a:lnTo>
                    <a:pt x="834161" y="2179320"/>
                  </a:lnTo>
                  <a:lnTo>
                    <a:pt x="0" y="3013480"/>
                  </a:lnTo>
                  <a:lnTo>
                    <a:pt x="0" y="652486"/>
                  </a:ln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7" name="Freeform 46">
              <a:extLst>
                <a:ext uri="{FF2B5EF4-FFF2-40B4-BE49-F238E27FC236}">
                  <a16:creationId xmlns:a16="http://schemas.microsoft.com/office/drawing/2014/main" id="{2EFB04BB-74E0-0870-63DF-BF9CB4CBF142}"/>
                </a:ext>
              </a:extLst>
            </p:cNvPr>
            <p:cNvSpPr/>
            <p:nvPr userDrawn="1"/>
          </p:nvSpPr>
          <p:spPr>
            <a:xfrm>
              <a:off x="1" y="144961"/>
              <a:ext cx="2717211" cy="4589225"/>
            </a:xfrm>
            <a:custGeom>
              <a:avLst/>
              <a:gdLst>
                <a:gd name="connsiteX0" fmla="*/ 2228244 w 2717211"/>
                <a:gd name="connsiteY0" fmla="*/ 0 h 4589225"/>
                <a:gd name="connsiteX1" fmla="*/ 2228244 w 2717211"/>
                <a:gd name="connsiteY1" fmla="*/ 2360930 h 4589225"/>
                <a:gd name="connsiteX2" fmla="*/ 0 w 2717211"/>
                <a:gd name="connsiteY2" fmla="*/ 4589225 h 4589225"/>
                <a:gd name="connsiteX3" fmla="*/ 0 w 2717211"/>
                <a:gd name="connsiteY3" fmla="*/ 2228294 h 4589225"/>
              </a:gdLst>
              <a:ahLst/>
              <a:cxnLst>
                <a:cxn ang="0">
                  <a:pos x="connsiteX0" y="connsiteY0"/>
                </a:cxn>
                <a:cxn ang="0">
                  <a:pos x="connsiteX1" y="connsiteY1"/>
                </a:cxn>
                <a:cxn ang="0">
                  <a:pos x="connsiteX2" y="connsiteY2"/>
                </a:cxn>
                <a:cxn ang="0">
                  <a:pos x="connsiteX3" y="connsiteY3"/>
                </a:cxn>
              </a:cxnLst>
              <a:rect l="l" t="t" r="r" b="b"/>
              <a:pathLst>
                <a:path w="2717211" h="4589225">
                  <a:moveTo>
                    <a:pt x="2228244" y="0"/>
                  </a:moveTo>
                  <a:cubicBezTo>
                    <a:pt x="2880200" y="651955"/>
                    <a:pt x="2880200" y="1708976"/>
                    <a:pt x="2228244" y="2360930"/>
                  </a:cubicBezTo>
                  <a:lnTo>
                    <a:pt x="0" y="4589225"/>
                  </a:lnTo>
                  <a:lnTo>
                    <a:pt x="0" y="2228294"/>
                  </a:lnTo>
                  <a:close/>
                </a:path>
              </a:pathLst>
            </a:custGeom>
            <a:solidFill>
              <a:srgbClr val="5C3E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8" name="Graphic 7">
            <a:extLst>
              <a:ext uri="{FF2B5EF4-FFF2-40B4-BE49-F238E27FC236}">
                <a16:creationId xmlns:a16="http://schemas.microsoft.com/office/drawing/2014/main" id="{C4636D1C-8DE4-F38F-1180-F7AC99A51F5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532072" y="1330897"/>
            <a:ext cx="6034726" cy="4123312"/>
          </a:xfrm>
          <a:prstGeom prst="rect">
            <a:avLst/>
          </a:prstGeom>
          <a:effectLst>
            <a:outerShdw blurRad="165100" dist="127000" dir="5400000" algn="ctr" rotWithShape="0">
              <a:srgbClr val="000000">
                <a:alpha val="15230"/>
              </a:srgbClr>
            </a:outerShdw>
          </a:effectLst>
        </p:spPr>
      </p:pic>
      <p:sp>
        <p:nvSpPr>
          <p:cNvPr id="24" name="Text Placeholder 23">
            <a:extLst>
              <a:ext uri="{FF2B5EF4-FFF2-40B4-BE49-F238E27FC236}">
                <a16:creationId xmlns:a16="http://schemas.microsoft.com/office/drawing/2014/main" id="{B2CAD4F5-CA31-11D1-C9C3-39B5588E7589}"/>
              </a:ext>
            </a:extLst>
          </p:cNvPr>
          <p:cNvSpPr>
            <a:spLocks noGrp="1"/>
          </p:cNvSpPr>
          <p:nvPr>
            <p:ph type="body" sz="quarter" idx="11" hasCustomPrompt="1"/>
          </p:nvPr>
        </p:nvSpPr>
        <p:spPr>
          <a:xfrm>
            <a:off x="5285729" y="200026"/>
            <a:ext cx="6565636" cy="600798"/>
          </a:xfrm>
          <a:prstGeom prst="rect">
            <a:avLst/>
          </a:prstGeom>
        </p:spPr>
        <p:txBody>
          <a:bodyPr/>
          <a:lstStyle>
            <a:lvl1pPr marL="0" indent="0">
              <a:buNone/>
              <a:defRPr sz="4000" b="0" i="0">
                <a:solidFill>
                  <a:srgbClr val="361D5C"/>
                </a:solidFill>
                <a:latin typeface="Aptos ExtraBold" panose="020B0004020202020204" pitchFamily="34" charset="0"/>
                <a:cs typeface="Segoe UI" panose="020B0502040204020203" pitchFamily="34" charset="0"/>
              </a:defRPr>
            </a:lvl1pPr>
          </a:lstStyle>
          <a:p>
            <a:pPr lvl="0"/>
            <a:r>
              <a:rPr lang="en-US"/>
              <a:t>Insert title here</a:t>
            </a:r>
            <a:endParaRPr lang="en-IS"/>
          </a:p>
        </p:txBody>
      </p:sp>
      <p:sp>
        <p:nvSpPr>
          <p:cNvPr id="48" name="Freeform 47">
            <a:extLst>
              <a:ext uri="{FF2B5EF4-FFF2-40B4-BE49-F238E27FC236}">
                <a16:creationId xmlns:a16="http://schemas.microsoft.com/office/drawing/2014/main" id="{6C6B662B-62E0-DB9F-DDD5-A7658543E5CA}"/>
              </a:ext>
            </a:extLst>
          </p:cNvPr>
          <p:cNvSpPr/>
          <p:nvPr userDrawn="1"/>
        </p:nvSpPr>
        <p:spPr>
          <a:xfrm>
            <a:off x="0" y="5377095"/>
            <a:ext cx="2300420" cy="1489862"/>
          </a:xfrm>
          <a:custGeom>
            <a:avLst/>
            <a:gdLst>
              <a:gd name="connsiteX0" fmla="*/ 82814 w 2300420"/>
              <a:gd name="connsiteY0" fmla="*/ 11 h 1489862"/>
              <a:gd name="connsiteX1" fmla="*/ 1400162 w 2300420"/>
              <a:gd name="connsiteY1" fmla="*/ 592141 h 1489862"/>
              <a:gd name="connsiteX2" fmla="*/ 1446716 w 2300420"/>
              <a:gd name="connsiteY2" fmla="*/ 637196 h 1489862"/>
              <a:gd name="connsiteX3" fmla="*/ 2300420 w 2300420"/>
              <a:gd name="connsiteY3" fmla="*/ 1489862 h 1489862"/>
              <a:gd name="connsiteX4" fmla="*/ 0 w 2300420"/>
              <a:gd name="connsiteY4" fmla="*/ 1489862 h 1489862"/>
              <a:gd name="connsiteX5" fmla="*/ 0 w 2300420"/>
              <a:gd name="connsiteY5" fmla="*/ 5445 h 148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0420" h="1489862">
                <a:moveTo>
                  <a:pt x="82814" y="11"/>
                </a:moveTo>
                <a:cubicBezTo>
                  <a:pt x="529182" y="-1658"/>
                  <a:pt x="980598" y="190336"/>
                  <a:pt x="1400162" y="592141"/>
                </a:cubicBezTo>
                <a:cubicBezTo>
                  <a:pt x="1415702" y="606221"/>
                  <a:pt x="1431175" y="621674"/>
                  <a:pt x="1446716" y="637196"/>
                </a:cubicBezTo>
                <a:lnTo>
                  <a:pt x="2300420" y="1489862"/>
                </a:lnTo>
                <a:lnTo>
                  <a:pt x="0" y="1489862"/>
                </a:lnTo>
                <a:lnTo>
                  <a:pt x="0" y="5445"/>
                </a:lnTo>
                <a:close/>
              </a:path>
            </a:pathLst>
          </a:custGeom>
          <a:solidFill>
            <a:srgbClr val="00706E"/>
          </a:solidFill>
          <a:ln w="0" cap="flat">
            <a:noFill/>
            <a:prstDash val="solid"/>
            <a:miter/>
          </a:ln>
        </p:spPr>
        <p:txBody>
          <a:bodyPr rtlCol="0" anchor="ctr"/>
          <a:lstStyle/>
          <a:p>
            <a:endParaRPr lang="en-IS"/>
          </a:p>
        </p:txBody>
      </p:sp>
      <p:pic>
        <p:nvPicPr>
          <p:cNvPr id="49" name="Picture 48" descr="A black background with white text&#10;&#10;Description automatically generated">
            <a:extLst>
              <a:ext uri="{FF2B5EF4-FFF2-40B4-BE49-F238E27FC236}">
                <a16:creationId xmlns:a16="http://schemas.microsoft.com/office/drawing/2014/main" id="{4279EB1D-482D-A023-3295-3F230BA849E5}"/>
              </a:ext>
            </a:extLst>
          </p:cNvPr>
          <p:cNvPicPr>
            <a:picLocks noChangeAspect="1"/>
          </p:cNvPicPr>
          <p:nvPr userDrawn="1"/>
        </p:nvPicPr>
        <p:blipFill>
          <a:blip r:embed="rId4"/>
          <a:stretch>
            <a:fillRect/>
          </a:stretch>
        </p:blipFill>
        <p:spPr>
          <a:xfrm>
            <a:off x="122613" y="6153002"/>
            <a:ext cx="1480989" cy="606708"/>
          </a:xfrm>
          <a:prstGeom prst="rect">
            <a:avLst/>
          </a:prstGeom>
        </p:spPr>
      </p:pic>
      <p:sp>
        <p:nvSpPr>
          <p:cNvPr id="40" name="Picture Placeholder 39">
            <a:extLst>
              <a:ext uri="{FF2B5EF4-FFF2-40B4-BE49-F238E27FC236}">
                <a16:creationId xmlns:a16="http://schemas.microsoft.com/office/drawing/2014/main" id="{EA5D42FA-5BDD-C47F-A1DE-B54AE61AD963}"/>
              </a:ext>
            </a:extLst>
          </p:cNvPr>
          <p:cNvSpPr>
            <a:spLocks noGrp="1"/>
          </p:cNvSpPr>
          <p:nvPr>
            <p:ph type="pic" sz="quarter" idx="10" hasCustomPrompt="1"/>
          </p:nvPr>
        </p:nvSpPr>
        <p:spPr>
          <a:xfrm>
            <a:off x="489297" y="445249"/>
            <a:ext cx="3991987" cy="5893486"/>
          </a:xfrm>
          <a:custGeom>
            <a:avLst/>
            <a:gdLst>
              <a:gd name="connsiteX0" fmla="*/ 124980 w 3991987"/>
              <a:gd name="connsiteY0" fmla="*/ 0 h 5893486"/>
              <a:gd name="connsiteX1" fmla="*/ 3867007 w 3991987"/>
              <a:gd name="connsiteY1" fmla="*/ 0 h 5893486"/>
              <a:gd name="connsiteX2" fmla="*/ 3991987 w 3991987"/>
              <a:gd name="connsiteY2" fmla="*/ 125001 h 5893486"/>
              <a:gd name="connsiteX3" fmla="*/ 3991987 w 3991987"/>
              <a:gd name="connsiteY3" fmla="*/ 5768485 h 5893486"/>
              <a:gd name="connsiteX4" fmla="*/ 3867007 w 3991987"/>
              <a:gd name="connsiteY4" fmla="*/ 5893486 h 5893486"/>
              <a:gd name="connsiteX5" fmla="*/ 1291226 w 3991987"/>
              <a:gd name="connsiteY5" fmla="*/ 5893486 h 5893486"/>
              <a:gd name="connsiteX6" fmla="*/ 957419 w 3991987"/>
              <a:gd name="connsiteY6" fmla="*/ 5560085 h 5893486"/>
              <a:gd name="connsiteX7" fmla="*/ 910865 w 3991987"/>
              <a:gd name="connsiteY7" fmla="*/ 5515030 h 5893486"/>
              <a:gd name="connsiteX8" fmla="*/ 167296 w 3991987"/>
              <a:gd name="connsiteY8" fmla="*/ 5028738 h 5893486"/>
              <a:gd name="connsiteX9" fmla="*/ 0 w 3991987"/>
              <a:gd name="connsiteY9" fmla="*/ 4976600 h 5893486"/>
              <a:gd name="connsiteX10" fmla="*/ 0 w 3991987"/>
              <a:gd name="connsiteY10" fmla="*/ 125001 h 5893486"/>
              <a:gd name="connsiteX11" fmla="*/ 124980 w 3991987"/>
              <a:gd name="connsiteY11" fmla="*/ 0 h 5893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91987" h="5893486">
                <a:moveTo>
                  <a:pt x="124980" y="0"/>
                </a:moveTo>
                <a:lnTo>
                  <a:pt x="3867007" y="0"/>
                </a:lnTo>
                <a:cubicBezTo>
                  <a:pt x="3936031" y="0"/>
                  <a:pt x="3991987" y="55965"/>
                  <a:pt x="3991987" y="125001"/>
                </a:cubicBezTo>
                <a:lnTo>
                  <a:pt x="3991987" y="5768485"/>
                </a:lnTo>
                <a:cubicBezTo>
                  <a:pt x="3991987" y="5837521"/>
                  <a:pt x="3936032" y="5893486"/>
                  <a:pt x="3867007" y="5893486"/>
                </a:cubicBezTo>
                <a:lnTo>
                  <a:pt x="1291226" y="5893486"/>
                </a:lnTo>
                <a:lnTo>
                  <a:pt x="957419" y="5560085"/>
                </a:lnTo>
                <a:cubicBezTo>
                  <a:pt x="941878" y="5544563"/>
                  <a:pt x="926405" y="5529110"/>
                  <a:pt x="910865" y="5515030"/>
                </a:cubicBezTo>
                <a:cubicBezTo>
                  <a:pt x="671114" y="5285427"/>
                  <a:pt x="420963" y="5124334"/>
                  <a:pt x="167296" y="5028738"/>
                </a:cubicBezTo>
                <a:lnTo>
                  <a:pt x="0" y="4976600"/>
                </a:lnTo>
                <a:lnTo>
                  <a:pt x="0" y="125001"/>
                </a:lnTo>
                <a:cubicBezTo>
                  <a:pt x="0" y="55965"/>
                  <a:pt x="55955" y="0"/>
                  <a:pt x="124980"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50" name="Text Placeholder 41">
            <a:extLst>
              <a:ext uri="{FF2B5EF4-FFF2-40B4-BE49-F238E27FC236}">
                <a16:creationId xmlns:a16="http://schemas.microsoft.com/office/drawing/2014/main" id="{FC0CC716-9354-7166-4E6C-173DDE4DFA99}"/>
              </a:ext>
            </a:extLst>
          </p:cNvPr>
          <p:cNvSpPr>
            <a:spLocks noGrp="1"/>
          </p:cNvSpPr>
          <p:nvPr>
            <p:ph type="body" sz="quarter" idx="13"/>
          </p:nvPr>
        </p:nvSpPr>
        <p:spPr>
          <a:xfrm>
            <a:off x="5285729" y="962526"/>
            <a:ext cx="6565636"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0838720"/>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Text image 4">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980A37BB-C05A-1640-F078-DDBCA112169C}"/>
              </a:ext>
            </a:extLst>
          </p:cNvPr>
          <p:cNvGrpSpPr/>
          <p:nvPr userDrawn="1"/>
        </p:nvGrpSpPr>
        <p:grpSpPr>
          <a:xfrm>
            <a:off x="0" y="144961"/>
            <a:ext cx="5075397" cy="6735610"/>
            <a:chOff x="0" y="144961"/>
            <a:chExt cx="5075397" cy="6735610"/>
          </a:xfrm>
        </p:grpSpPr>
        <p:sp>
          <p:nvSpPr>
            <p:cNvPr id="43" name="Freeform 42">
              <a:extLst>
                <a:ext uri="{FF2B5EF4-FFF2-40B4-BE49-F238E27FC236}">
                  <a16:creationId xmlns:a16="http://schemas.microsoft.com/office/drawing/2014/main" id="{FD70EBA2-41CA-0B77-1C4B-F812A3B947C4}"/>
                </a:ext>
              </a:extLst>
            </p:cNvPr>
            <p:cNvSpPr/>
            <p:nvPr/>
          </p:nvSpPr>
          <p:spPr>
            <a:xfrm>
              <a:off x="3468844" y="2521575"/>
              <a:ext cx="1606553" cy="1606550"/>
            </a:xfrm>
            <a:custGeom>
              <a:avLst/>
              <a:gdLst>
                <a:gd name="connsiteX0" fmla="*/ 1606553 w 1606553"/>
                <a:gd name="connsiteY0" fmla="*/ 803275 h 1606550"/>
                <a:gd name="connsiteX1" fmla="*/ 803277 w 1606553"/>
                <a:gd name="connsiteY1" fmla="*/ 1606550 h 1606550"/>
                <a:gd name="connsiteX2" fmla="*/ 0 w 1606553"/>
                <a:gd name="connsiteY2" fmla="*/ 803275 h 1606550"/>
                <a:gd name="connsiteX3" fmla="*/ 803277 w 1606553"/>
                <a:gd name="connsiteY3" fmla="*/ 0 h 1606550"/>
                <a:gd name="connsiteX4" fmla="*/ 1606553 w 1606553"/>
                <a:gd name="connsiteY4" fmla="*/ 803275 h 1606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6553" h="1606550">
                  <a:moveTo>
                    <a:pt x="1606553" y="803275"/>
                  </a:moveTo>
                  <a:cubicBezTo>
                    <a:pt x="1606553" y="1246912"/>
                    <a:pt x="1246914" y="1606550"/>
                    <a:pt x="803277" y="1606550"/>
                  </a:cubicBezTo>
                  <a:cubicBezTo>
                    <a:pt x="359639" y="1606550"/>
                    <a:pt x="0" y="1246912"/>
                    <a:pt x="0" y="803275"/>
                  </a:cubicBezTo>
                  <a:cubicBezTo>
                    <a:pt x="0" y="359639"/>
                    <a:pt x="359639" y="0"/>
                    <a:pt x="803277" y="0"/>
                  </a:cubicBezTo>
                  <a:cubicBezTo>
                    <a:pt x="1246914" y="0"/>
                    <a:pt x="1606553" y="359639"/>
                    <a:pt x="1606553" y="803275"/>
                  </a:cubicBezTo>
                  <a:close/>
                </a:path>
              </a:pathLst>
            </a:custGeom>
            <a:solidFill>
              <a:srgbClr val="00706E"/>
            </a:solidFill>
            <a:ln w="0"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7429C929-9E0A-0183-FA6A-803CE7C0D6D1}"/>
                </a:ext>
              </a:extLst>
            </p:cNvPr>
            <p:cNvSpPr/>
            <p:nvPr userDrawn="1"/>
          </p:nvSpPr>
          <p:spPr>
            <a:xfrm>
              <a:off x="0" y="3683625"/>
              <a:ext cx="4695794" cy="3196946"/>
            </a:xfrm>
            <a:custGeom>
              <a:avLst/>
              <a:gdLst>
                <a:gd name="connsiteX0" fmla="*/ 274026 w 4695794"/>
                <a:gd name="connsiteY0" fmla="*/ 2521521 h 3196946"/>
                <a:gd name="connsiteX1" fmla="*/ 949452 w 4695794"/>
                <a:gd name="connsiteY1" fmla="*/ 3196946 h 3196946"/>
                <a:gd name="connsiteX2" fmla="*/ 0 w 4695794"/>
                <a:gd name="connsiteY2" fmla="*/ 3196946 h 3196946"/>
                <a:gd name="connsiteX3" fmla="*/ 0 w 4695794"/>
                <a:gd name="connsiteY3" fmla="*/ 2878139 h 3196946"/>
                <a:gd name="connsiteX4" fmla="*/ 1924458 w 4695794"/>
                <a:gd name="connsiteY4" fmla="*/ 690880 h 3196946"/>
                <a:gd name="connsiteX5" fmla="*/ 1924490 w 4695794"/>
                <a:gd name="connsiteY5" fmla="*/ 690912 h 3196946"/>
                <a:gd name="connsiteX6" fmla="*/ 1924458 w 4695794"/>
                <a:gd name="connsiteY6" fmla="*/ 690944 h 3196946"/>
                <a:gd name="connsiteX7" fmla="*/ 2615403 w 4695794"/>
                <a:gd name="connsiteY7" fmla="*/ 0 h 3196946"/>
                <a:gd name="connsiteX8" fmla="*/ 4695794 w 4695794"/>
                <a:gd name="connsiteY8" fmla="*/ 2080387 h 3196946"/>
                <a:gd name="connsiteX9" fmla="*/ 3980307 w 4695794"/>
                <a:gd name="connsiteY9" fmla="*/ 3196946 h 3196946"/>
                <a:gd name="connsiteX10" fmla="*/ 1137462 w 4695794"/>
                <a:gd name="connsiteY10" fmla="*/ 3196946 h 3196946"/>
                <a:gd name="connsiteX11" fmla="*/ 2783995 w 4695794"/>
                <a:gd name="connsiteY11" fmla="*/ 1550416 h 3196946"/>
                <a:gd name="connsiteX12" fmla="*/ 1924490 w 4695794"/>
                <a:gd name="connsiteY12" fmla="*/ 690912 h 319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95794" h="3196946">
                  <a:moveTo>
                    <a:pt x="274026" y="2521521"/>
                  </a:moveTo>
                  <a:lnTo>
                    <a:pt x="949452" y="3196946"/>
                  </a:lnTo>
                  <a:lnTo>
                    <a:pt x="0" y="3196946"/>
                  </a:lnTo>
                  <a:lnTo>
                    <a:pt x="0" y="2878139"/>
                  </a:lnTo>
                  <a:close/>
                  <a:moveTo>
                    <a:pt x="1924458" y="690880"/>
                  </a:moveTo>
                  <a:lnTo>
                    <a:pt x="1924490" y="690912"/>
                  </a:lnTo>
                  <a:lnTo>
                    <a:pt x="1924458" y="690944"/>
                  </a:lnTo>
                  <a:close/>
                  <a:moveTo>
                    <a:pt x="2615403" y="0"/>
                  </a:moveTo>
                  <a:lnTo>
                    <a:pt x="4695794" y="2080387"/>
                  </a:lnTo>
                  <a:lnTo>
                    <a:pt x="3980307" y="3196946"/>
                  </a:lnTo>
                  <a:lnTo>
                    <a:pt x="1137462" y="3196946"/>
                  </a:lnTo>
                  <a:lnTo>
                    <a:pt x="2783995" y="1550416"/>
                  </a:lnTo>
                  <a:lnTo>
                    <a:pt x="1924490" y="690912"/>
                  </a:lnTo>
                  <a:close/>
                </a:path>
              </a:pathLst>
            </a:custGeom>
            <a:solidFill>
              <a:srgbClr val="5C3E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 name="Freeform 45">
              <a:extLst>
                <a:ext uri="{FF2B5EF4-FFF2-40B4-BE49-F238E27FC236}">
                  <a16:creationId xmlns:a16="http://schemas.microsoft.com/office/drawing/2014/main" id="{2181C43B-BD17-D043-7E46-2371DCD1EF5D}"/>
                </a:ext>
              </a:extLst>
            </p:cNvPr>
            <p:cNvSpPr/>
            <p:nvPr userDrawn="1"/>
          </p:nvSpPr>
          <p:spPr>
            <a:xfrm>
              <a:off x="1" y="1720714"/>
              <a:ext cx="3423373" cy="5137287"/>
            </a:xfrm>
            <a:custGeom>
              <a:avLst/>
              <a:gdLst>
                <a:gd name="connsiteX0" fmla="*/ 652487 w 3423373"/>
                <a:gd name="connsiteY0" fmla="*/ 0 h 5137287"/>
                <a:gd name="connsiteX1" fmla="*/ 2637756 w 3423373"/>
                <a:gd name="connsiteY1" fmla="*/ 1985264 h 5137287"/>
                <a:gd name="connsiteX2" fmla="*/ 2637692 w 3423373"/>
                <a:gd name="connsiteY2" fmla="*/ 1985264 h 5137287"/>
                <a:gd name="connsiteX3" fmla="*/ 2919008 w 3423373"/>
                <a:gd name="connsiteY3" fmla="*/ 5081858 h 5137287"/>
                <a:gd name="connsiteX4" fmla="*/ 2868533 w 3423373"/>
                <a:gd name="connsiteY4" fmla="*/ 5137287 h 5137287"/>
                <a:gd name="connsiteX5" fmla="*/ 0 w 3423373"/>
                <a:gd name="connsiteY5" fmla="*/ 5137287 h 5137287"/>
                <a:gd name="connsiteX6" fmla="*/ 0 w 3423373"/>
                <a:gd name="connsiteY6" fmla="*/ 3693010 h 5137287"/>
                <a:gd name="connsiteX7" fmla="*/ 337400 w 3423373"/>
                <a:gd name="connsiteY7" fmla="*/ 4030409 h 5137287"/>
                <a:gd name="connsiteX8" fmla="*/ 1356386 w 3423373"/>
                <a:gd name="connsiteY8" fmla="*/ 4192588 h 5137287"/>
                <a:gd name="connsiteX9" fmla="*/ 1538060 w 3423373"/>
                <a:gd name="connsiteY9" fmla="*/ 4051300 h 5137287"/>
                <a:gd name="connsiteX10" fmla="*/ 1511327 w 3423373"/>
                <a:gd name="connsiteY10" fmla="*/ 2856484 h 5137287"/>
                <a:gd name="connsiteX11" fmla="*/ 834161 w 3423373"/>
                <a:gd name="connsiteY11" fmla="*/ 2179320 h 5137287"/>
                <a:gd name="connsiteX12" fmla="*/ 0 w 3423373"/>
                <a:gd name="connsiteY12" fmla="*/ 3013480 h 5137287"/>
                <a:gd name="connsiteX13" fmla="*/ 0 w 3423373"/>
                <a:gd name="connsiteY13" fmla="*/ 652486 h 5137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3373" h="5137287">
                  <a:moveTo>
                    <a:pt x="652487" y="0"/>
                  </a:moveTo>
                  <a:lnTo>
                    <a:pt x="2637756" y="1985264"/>
                  </a:lnTo>
                  <a:lnTo>
                    <a:pt x="2637692" y="1985264"/>
                  </a:lnTo>
                  <a:cubicBezTo>
                    <a:pt x="3593051" y="2940563"/>
                    <a:pt x="3665319" y="4179155"/>
                    <a:pt x="2919008" y="5081858"/>
                  </a:cubicBezTo>
                  <a:lnTo>
                    <a:pt x="2868533" y="5137287"/>
                  </a:lnTo>
                  <a:lnTo>
                    <a:pt x="0" y="5137287"/>
                  </a:lnTo>
                  <a:lnTo>
                    <a:pt x="0" y="3693010"/>
                  </a:lnTo>
                  <a:lnTo>
                    <a:pt x="337400" y="4030409"/>
                  </a:lnTo>
                  <a:cubicBezTo>
                    <a:pt x="644740" y="4337749"/>
                    <a:pt x="1039267" y="4380738"/>
                    <a:pt x="1356386" y="4192588"/>
                  </a:cubicBezTo>
                  <a:cubicBezTo>
                    <a:pt x="1420204" y="4154805"/>
                    <a:pt x="1481418" y="4107942"/>
                    <a:pt x="1538060" y="4051300"/>
                  </a:cubicBezTo>
                  <a:cubicBezTo>
                    <a:pt x="1873405" y="3715957"/>
                    <a:pt x="1880516" y="3225673"/>
                    <a:pt x="1511327" y="2856484"/>
                  </a:cubicBezTo>
                  <a:lnTo>
                    <a:pt x="834161" y="2179320"/>
                  </a:lnTo>
                  <a:lnTo>
                    <a:pt x="0" y="3013480"/>
                  </a:lnTo>
                  <a:lnTo>
                    <a:pt x="0" y="652486"/>
                  </a:ln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7" name="Freeform 46">
              <a:extLst>
                <a:ext uri="{FF2B5EF4-FFF2-40B4-BE49-F238E27FC236}">
                  <a16:creationId xmlns:a16="http://schemas.microsoft.com/office/drawing/2014/main" id="{2EFB04BB-74E0-0870-63DF-BF9CB4CBF142}"/>
                </a:ext>
              </a:extLst>
            </p:cNvPr>
            <p:cNvSpPr/>
            <p:nvPr userDrawn="1"/>
          </p:nvSpPr>
          <p:spPr>
            <a:xfrm>
              <a:off x="1" y="144961"/>
              <a:ext cx="2717211" cy="4589225"/>
            </a:xfrm>
            <a:custGeom>
              <a:avLst/>
              <a:gdLst>
                <a:gd name="connsiteX0" fmla="*/ 2228244 w 2717211"/>
                <a:gd name="connsiteY0" fmla="*/ 0 h 4589225"/>
                <a:gd name="connsiteX1" fmla="*/ 2228244 w 2717211"/>
                <a:gd name="connsiteY1" fmla="*/ 2360930 h 4589225"/>
                <a:gd name="connsiteX2" fmla="*/ 0 w 2717211"/>
                <a:gd name="connsiteY2" fmla="*/ 4589225 h 4589225"/>
                <a:gd name="connsiteX3" fmla="*/ 0 w 2717211"/>
                <a:gd name="connsiteY3" fmla="*/ 2228294 h 4589225"/>
              </a:gdLst>
              <a:ahLst/>
              <a:cxnLst>
                <a:cxn ang="0">
                  <a:pos x="connsiteX0" y="connsiteY0"/>
                </a:cxn>
                <a:cxn ang="0">
                  <a:pos x="connsiteX1" y="connsiteY1"/>
                </a:cxn>
                <a:cxn ang="0">
                  <a:pos x="connsiteX2" y="connsiteY2"/>
                </a:cxn>
                <a:cxn ang="0">
                  <a:pos x="connsiteX3" y="connsiteY3"/>
                </a:cxn>
              </a:cxnLst>
              <a:rect l="l" t="t" r="r" b="b"/>
              <a:pathLst>
                <a:path w="2717211" h="4589225">
                  <a:moveTo>
                    <a:pt x="2228244" y="0"/>
                  </a:moveTo>
                  <a:cubicBezTo>
                    <a:pt x="2880200" y="651955"/>
                    <a:pt x="2880200" y="1708976"/>
                    <a:pt x="2228244" y="2360930"/>
                  </a:cubicBezTo>
                  <a:lnTo>
                    <a:pt x="0" y="4589225"/>
                  </a:lnTo>
                  <a:lnTo>
                    <a:pt x="0" y="2228294"/>
                  </a:lnTo>
                  <a:close/>
                </a:path>
              </a:pathLst>
            </a:custGeom>
            <a:solidFill>
              <a:srgbClr val="5C3E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8" name="Graphic 7">
            <a:extLst>
              <a:ext uri="{FF2B5EF4-FFF2-40B4-BE49-F238E27FC236}">
                <a16:creationId xmlns:a16="http://schemas.microsoft.com/office/drawing/2014/main" id="{C4636D1C-8DE4-F38F-1180-F7AC99A51F5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532072" y="1330897"/>
            <a:ext cx="6034726" cy="4123312"/>
          </a:xfrm>
          <a:prstGeom prst="rect">
            <a:avLst/>
          </a:prstGeom>
          <a:effectLst>
            <a:outerShdw blurRad="165100" dist="127000" dir="5400000" algn="ctr" rotWithShape="0">
              <a:srgbClr val="000000">
                <a:alpha val="15230"/>
              </a:srgbClr>
            </a:outerShdw>
          </a:effectLst>
        </p:spPr>
      </p:pic>
      <p:sp>
        <p:nvSpPr>
          <p:cNvPr id="24" name="Text Placeholder 23">
            <a:extLst>
              <a:ext uri="{FF2B5EF4-FFF2-40B4-BE49-F238E27FC236}">
                <a16:creationId xmlns:a16="http://schemas.microsoft.com/office/drawing/2014/main" id="{B2CAD4F5-CA31-11D1-C9C3-39B5588E7589}"/>
              </a:ext>
            </a:extLst>
          </p:cNvPr>
          <p:cNvSpPr>
            <a:spLocks noGrp="1"/>
          </p:cNvSpPr>
          <p:nvPr>
            <p:ph type="body" sz="quarter" idx="11" hasCustomPrompt="1"/>
          </p:nvPr>
        </p:nvSpPr>
        <p:spPr>
          <a:xfrm>
            <a:off x="5285729" y="200026"/>
            <a:ext cx="6565636" cy="600798"/>
          </a:xfrm>
          <a:prstGeom prst="rect">
            <a:avLst/>
          </a:prstGeom>
        </p:spPr>
        <p:txBody>
          <a:bodyPr/>
          <a:lstStyle>
            <a:lvl1pPr marL="0" indent="0">
              <a:buNone/>
              <a:defRPr sz="4000" b="0" i="0">
                <a:solidFill>
                  <a:srgbClr val="361D5C"/>
                </a:solidFill>
                <a:latin typeface="Aptos ExtraBold" panose="020B0004020202020204" pitchFamily="34" charset="0"/>
                <a:cs typeface="Segoe UI" panose="020B0502040204020203" pitchFamily="34" charset="0"/>
              </a:defRPr>
            </a:lvl1pPr>
          </a:lstStyle>
          <a:p>
            <a:pPr lvl="0"/>
            <a:r>
              <a:rPr lang="en-US"/>
              <a:t>Insert title here</a:t>
            </a:r>
            <a:endParaRPr lang="en-IS"/>
          </a:p>
        </p:txBody>
      </p:sp>
      <p:sp>
        <p:nvSpPr>
          <p:cNvPr id="48" name="Freeform 47">
            <a:extLst>
              <a:ext uri="{FF2B5EF4-FFF2-40B4-BE49-F238E27FC236}">
                <a16:creationId xmlns:a16="http://schemas.microsoft.com/office/drawing/2014/main" id="{6C6B662B-62E0-DB9F-DDD5-A7658543E5CA}"/>
              </a:ext>
            </a:extLst>
          </p:cNvPr>
          <p:cNvSpPr/>
          <p:nvPr userDrawn="1"/>
        </p:nvSpPr>
        <p:spPr>
          <a:xfrm>
            <a:off x="0" y="5377095"/>
            <a:ext cx="2300420" cy="1489862"/>
          </a:xfrm>
          <a:custGeom>
            <a:avLst/>
            <a:gdLst>
              <a:gd name="connsiteX0" fmla="*/ 82814 w 2300420"/>
              <a:gd name="connsiteY0" fmla="*/ 11 h 1489862"/>
              <a:gd name="connsiteX1" fmla="*/ 1400162 w 2300420"/>
              <a:gd name="connsiteY1" fmla="*/ 592141 h 1489862"/>
              <a:gd name="connsiteX2" fmla="*/ 1446716 w 2300420"/>
              <a:gd name="connsiteY2" fmla="*/ 637196 h 1489862"/>
              <a:gd name="connsiteX3" fmla="*/ 2300420 w 2300420"/>
              <a:gd name="connsiteY3" fmla="*/ 1489862 h 1489862"/>
              <a:gd name="connsiteX4" fmla="*/ 0 w 2300420"/>
              <a:gd name="connsiteY4" fmla="*/ 1489862 h 1489862"/>
              <a:gd name="connsiteX5" fmla="*/ 0 w 2300420"/>
              <a:gd name="connsiteY5" fmla="*/ 5445 h 148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0420" h="1489862">
                <a:moveTo>
                  <a:pt x="82814" y="11"/>
                </a:moveTo>
                <a:cubicBezTo>
                  <a:pt x="529182" y="-1658"/>
                  <a:pt x="980598" y="190336"/>
                  <a:pt x="1400162" y="592141"/>
                </a:cubicBezTo>
                <a:cubicBezTo>
                  <a:pt x="1415702" y="606221"/>
                  <a:pt x="1431175" y="621674"/>
                  <a:pt x="1446716" y="637196"/>
                </a:cubicBezTo>
                <a:lnTo>
                  <a:pt x="2300420" y="1489862"/>
                </a:lnTo>
                <a:lnTo>
                  <a:pt x="0" y="1489862"/>
                </a:lnTo>
                <a:lnTo>
                  <a:pt x="0" y="5445"/>
                </a:lnTo>
                <a:close/>
              </a:path>
            </a:pathLst>
          </a:custGeom>
          <a:solidFill>
            <a:srgbClr val="00706E"/>
          </a:solidFill>
          <a:ln w="0" cap="flat">
            <a:noFill/>
            <a:prstDash val="solid"/>
            <a:miter/>
          </a:ln>
        </p:spPr>
        <p:txBody>
          <a:bodyPr rtlCol="0" anchor="ctr"/>
          <a:lstStyle/>
          <a:p>
            <a:endParaRPr lang="en-IS"/>
          </a:p>
        </p:txBody>
      </p:sp>
      <p:pic>
        <p:nvPicPr>
          <p:cNvPr id="49" name="Picture 48" descr="A black background with white text&#10;&#10;Description automatically generated">
            <a:extLst>
              <a:ext uri="{FF2B5EF4-FFF2-40B4-BE49-F238E27FC236}">
                <a16:creationId xmlns:a16="http://schemas.microsoft.com/office/drawing/2014/main" id="{4279EB1D-482D-A023-3295-3F230BA849E5}"/>
              </a:ext>
            </a:extLst>
          </p:cNvPr>
          <p:cNvPicPr>
            <a:picLocks noChangeAspect="1"/>
          </p:cNvPicPr>
          <p:nvPr userDrawn="1"/>
        </p:nvPicPr>
        <p:blipFill>
          <a:blip r:embed="rId4"/>
          <a:stretch>
            <a:fillRect/>
          </a:stretch>
        </p:blipFill>
        <p:spPr>
          <a:xfrm>
            <a:off x="122613" y="6153002"/>
            <a:ext cx="1480989" cy="606708"/>
          </a:xfrm>
          <a:prstGeom prst="rect">
            <a:avLst/>
          </a:prstGeom>
        </p:spPr>
      </p:pic>
      <p:sp>
        <p:nvSpPr>
          <p:cNvPr id="40" name="Picture Placeholder 39">
            <a:extLst>
              <a:ext uri="{FF2B5EF4-FFF2-40B4-BE49-F238E27FC236}">
                <a16:creationId xmlns:a16="http://schemas.microsoft.com/office/drawing/2014/main" id="{EA5D42FA-5BDD-C47F-A1DE-B54AE61AD963}"/>
              </a:ext>
            </a:extLst>
          </p:cNvPr>
          <p:cNvSpPr>
            <a:spLocks noGrp="1"/>
          </p:cNvSpPr>
          <p:nvPr>
            <p:ph type="pic" sz="quarter" idx="10" hasCustomPrompt="1"/>
          </p:nvPr>
        </p:nvSpPr>
        <p:spPr>
          <a:xfrm>
            <a:off x="489297" y="445249"/>
            <a:ext cx="3991987" cy="5893486"/>
          </a:xfrm>
          <a:custGeom>
            <a:avLst/>
            <a:gdLst>
              <a:gd name="connsiteX0" fmla="*/ 124980 w 3991987"/>
              <a:gd name="connsiteY0" fmla="*/ 0 h 5893486"/>
              <a:gd name="connsiteX1" fmla="*/ 3867007 w 3991987"/>
              <a:gd name="connsiteY1" fmla="*/ 0 h 5893486"/>
              <a:gd name="connsiteX2" fmla="*/ 3991987 w 3991987"/>
              <a:gd name="connsiteY2" fmla="*/ 125001 h 5893486"/>
              <a:gd name="connsiteX3" fmla="*/ 3991987 w 3991987"/>
              <a:gd name="connsiteY3" fmla="*/ 5768485 h 5893486"/>
              <a:gd name="connsiteX4" fmla="*/ 3867007 w 3991987"/>
              <a:gd name="connsiteY4" fmla="*/ 5893486 h 5893486"/>
              <a:gd name="connsiteX5" fmla="*/ 1291226 w 3991987"/>
              <a:gd name="connsiteY5" fmla="*/ 5893486 h 5893486"/>
              <a:gd name="connsiteX6" fmla="*/ 957419 w 3991987"/>
              <a:gd name="connsiteY6" fmla="*/ 5560085 h 5893486"/>
              <a:gd name="connsiteX7" fmla="*/ 910865 w 3991987"/>
              <a:gd name="connsiteY7" fmla="*/ 5515030 h 5893486"/>
              <a:gd name="connsiteX8" fmla="*/ 167296 w 3991987"/>
              <a:gd name="connsiteY8" fmla="*/ 5028738 h 5893486"/>
              <a:gd name="connsiteX9" fmla="*/ 0 w 3991987"/>
              <a:gd name="connsiteY9" fmla="*/ 4976600 h 5893486"/>
              <a:gd name="connsiteX10" fmla="*/ 0 w 3991987"/>
              <a:gd name="connsiteY10" fmla="*/ 125001 h 5893486"/>
              <a:gd name="connsiteX11" fmla="*/ 124980 w 3991987"/>
              <a:gd name="connsiteY11" fmla="*/ 0 h 5893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91987" h="5893486">
                <a:moveTo>
                  <a:pt x="124980" y="0"/>
                </a:moveTo>
                <a:lnTo>
                  <a:pt x="3867007" y="0"/>
                </a:lnTo>
                <a:cubicBezTo>
                  <a:pt x="3936031" y="0"/>
                  <a:pt x="3991987" y="55965"/>
                  <a:pt x="3991987" y="125001"/>
                </a:cubicBezTo>
                <a:lnTo>
                  <a:pt x="3991987" y="5768485"/>
                </a:lnTo>
                <a:cubicBezTo>
                  <a:pt x="3991987" y="5837521"/>
                  <a:pt x="3936032" y="5893486"/>
                  <a:pt x="3867007" y="5893486"/>
                </a:cubicBezTo>
                <a:lnTo>
                  <a:pt x="1291226" y="5893486"/>
                </a:lnTo>
                <a:lnTo>
                  <a:pt x="957419" y="5560085"/>
                </a:lnTo>
                <a:cubicBezTo>
                  <a:pt x="941878" y="5544563"/>
                  <a:pt x="926405" y="5529110"/>
                  <a:pt x="910865" y="5515030"/>
                </a:cubicBezTo>
                <a:cubicBezTo>
                  <a:pt x="671114" y="5285427"/>
                  <a:pt x="420963" y="5124334"/>
                  <a:pt x="167296" y="5028738"/>
                </a:cubicBezTo>
                <a:lnTo>
                  <a:pt x="0" y="4976600"/>
                </a:lnTo>
                <a:lnTo>
                  <a:pt x="0" y="125001"/>
                </a:lnTo>
                <a:cubicBezTo>
                  <a:pt x="0" y="55965"/>
                  <a:pt x="55955" y="0"/>
                  <a:pt x="124980"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50" name="Text Placeholder 41">
            <a:extLst>
              <a:ext uri="{FF2B5EF4-FFF2-40B4-BE49-F238E27FC236}">
                <a16:creationId xmlns:a16="http://schemas.microsoft.com/office/drawing/2014/main" id="{FC0CC716-9354-7166-4E6C-173DDE4DFA99}"/>
              </a:ext>
            </a:extLst>
          </p:cNvPr>
          <p:cNvSpPr>
            <a:spLocks noGrp="1"/>
          </p:cNvSpPr>
          <p:nvPr>
            <p:ph type="body" sz="quarter" idx="13"/>
          </p:nvPr>
        </p:nvSpPr>
        <p:spPr>
          <a:xfrm>
            <a:off x="5285729" y="962526"/>
            <a:ext cx="6565636"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08387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image 5">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808308B-963A-375F-C686-640832C3DE09}"/>
              </a:ext>
            </a:extLst>
          </p:cNvPr>
          <p:cNvGrpSpPr/>
          <p:nvPr userDrawn="1"/>
        </p:nvGrpSpPr>
        <p:grpSpPr>
          <a:xfrm>
            <a:off x="6096026" y="1132900"/>
            <a:ext cx="6095975" cy="5725100"/>
            <a:chOff x="6096026" y="1132900"/>
            <a:chExt cx="6095975" cy="5725100"/>
          </a:xfrm>
        </p:grpSpPr>
        <p:sp>
          <p:nvSpPr>
            <p:cNvPr id="5" name="Freeform 4">
              <a:extLst>
                <a:ext uri="{FF2B5EF4-FFF2-40B4-BE49-F238E27FC236}">
                  <a16:creationId xmlns:a16="http://schemas.microsoft.com/office/drawing/2014/main" id="{A7904B37-1448-62CE-8E2E-287AD179F7F1}"/>
                </a:ext>
              </a:extLst>
            </p:cNvPr>
            <p:cNvSpPr/>
            <p:nvPr/>
          </p:nvSpPr>
          <p:spPr>
            <a:xfrm>
              <a:off x="6096026" y="1132900"/>
              <a:ext cx="1855998" cy="1857962"/>
            </a:xfrm>
            <a:custGeom>
              <a:avLst/>
              <a:gdLst>
                <a:gd name="connsiteX0" fmla="*/ 1589562 w 1855998"/>
                <a:gd name="connsiteY0" fmla="*/ 270157 h 1857962"/>
                <a:gd name="connsiteX1" fmla="*/ 1561383 w 1855998"/>
                <a:gd name="connsiteY1" fmla="*/ 1569239 h 1857962"/>
                <a:gd name="connsiteX2" fmla="*/ 270701 w 1855998"/>
                <a:gd name="connsiteY2" fmla="*/ 1590430 h 1857962"/>
                <a:gd name="connsiteX3" fmla="*/ 284858 w 1855998"/>
                <a:gd name="connsiteY3" fmla="*/ 291347 h 1857962"/>
                <a:gd name="connsiteX4" fmla="*/ 1589562 w 1855998"/>
                <a:gd name="connsiteY4" fmla="*/ 270157 h 1857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5998" h="1857962">
                  <a:moveTo>
                    <a:pt x="1589562" y="270157"/>
                  </a:moveTo>
                  <a:cubicBezTo>
                    <a:pt x="1956286" y="637274"/>
                    <a:pt x="1942130" y="1187950"/>
                    <a:pt x="1561383" y="1569239"/>
                  </a:cubicBezTo>
                  <a:cubicBezTo>
                    <a:pt x="1187648" y="1943375"/>
                    <a:pt x="637561" y="1957547"/>
                    <a:pt x="270701" y="1590430"/>
                  </a:cubicBezTo>
                  <a:cubicBezTo>
                    <a:pt x="-96023" y="1223312"/>
                    <a:pt x="-89012" y="665618"/>
                    <a:pt x="284858" y="291347"/>
                  </a:cubicBezTo>
                  <a:cubicBezTo>
                    <a:pt x="665739" y="-89942"/>
                    <a:pt x="1222837" y="-96960"/>
                    <a:pt x="1589562" y="270157"/>
                  </a:cubicBezTo>
                  <a:close/>
                </a:path>
              </a:pathLst>
            </a:custGeom>
            <a:solidFill>
              <a:srgbClr val="BABAE6"/>
            </a:solidFill>
            <a:ln w="0"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CFCA2823-6F2E-7F19-8DC0-0D72494EA391}"/>
                </a:ext>
              </a:extLst>
            </p:cNvPr>
            <p:cNvSpPr/>
            <p:nvPr userDrawn="1"/>
          </p:nvSpPr>
          <p:spPr>
            <a:xfrm>
              <a:off x="9306514" y="1766243"/>
              <a:ext cx="2885486" cy="4304873"/>
            </a:xfrm>
            <a:custGeom>
              <a:avLst/>
              <a:gdLst>
                <a:gd name="connsiteX0" fmla="*/ 2776135 w 2885486"/>
                <a:gd name="connsiteY0" fmla="*/ 564 h 4304873"/>
                <a:gd name="connsiteX1" fmla="*/ 2885486 w 2885486"/>
                <a:gd name="connsiteY1" fmla="*/ 8006 h 4304873"/>
                <a:gd name="connsiteX2" fmla="*/ 2885486 w 2885486"/>
                <a:gd name="connsiteY2" fmla="*/ 1684685 h 4304873"/>
                <a:gd name="connsiteX3" fmla="*/ 2848591 w 2885486"/>
                <a:gd name="connsiteY3" fmla="*/ 1668112 h 4304873"/>
                <a:gd name="connsiteX4" fmla="*/ 1911629 w 2885486"/>
                <a:gd name="connsiteY4" fmla="*/ 1913751 h 4304873"/>
                <a:gd name="connsiteX5" fmla="*/ 1911494 w 2885486"/>
                <a:gd name="connsiteY5" fmla="*/ 1913751 h 4304873"/>
                <a:gd name="connsiteX6" fmla="*/ 1723144 w 2885486"/>
                <a:gd name="connsiteY6" fmla="*/ 2984600 h 4304873"/>
                <a:gd name="connsiteX7" fmla="*/ 404283 w 2885486"/>
                <a:gd name="connsiteY7" fmla="*/ 4304873 h 4304873"/>
                <a:gd name="connsiteX8" fmla="*/ 855409 w 2885486"/>
                <a:gd name="connsiteY8" fmla="*/ 841687 h 4304873"/>
                <a:gd name="connsiteX9" fmla="*/ 2776135 w 2885486"/>
                <a:gd name="connsiteY9" fmla="*/ 564 h 4304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5486" h="4304873">
                  <a:moveTo>
                    <a:pt x="2776135" y="564"/>
                  </a:moveTo>
                  <a:lnTo>
                    <a:pt x="2885486" y="8006"/>
                  </a:lnTo>
                  <a:lnTo>
                    <a:pt x="2885486" y="1684685"/>
                  </a:lnTo>
                  <a:lnTo>
                    <a:pt x="2848591" y="1668112"/>
                  </a:lnTo>
                  <a:cubicBezTo>
                    <a:pt x="2538533" y="1556194"/>
                    <a:pt x="2201133" y="1623938"/>
                    <a:pt x="1911629" y="1913751"/>
                  </a:cubicBezTo>
                  <a:lnTo>
                    <a:pt x="1911494" y="1913751"/>
                  </a:lnTo>
                  <a:cubicBezTo>
                    <a:pt x="1593711" y="2231874"/>
                    <a:pt x="1548680" y="2629765"/>
                    <a:pt x="1723144" y="2984600"/>
                  </a:cubicBezTo>
                  <a:lnTo>
                    <a:pt x="404283" y="4304873"/>
                  </a:lnTo>
                  <a:cubicBezTo>
                    <a:pt x="-250158" y="3193803"/>
                    <a:pt x="-117221" y="1815358"/>
                    <a:pt x="855409" y="841687"/>
                  </a:cubicBezTo>
                  <a:cubicBezTo>
                    <a:pt x="1453477" y="243055"/>
                    <a:pt x="2125217" y="-13722"/>
                    <a:pt x="2776135" y="564"/>
                  </a:cubicBez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6">
              <a:extLst>
                <a:ext uri="{FF2B5EF4-FFF2-40B4-BE49-F238E27FC236}">
                  <a16:creationId xmlns:a16="http://schemas.microsoft.com/office/drawing/2014/main" id="{E351E24B-0528-5D43-F9EA-3365E12A93CB}"/>
                </a:ext>
              </a:extLst>
            </p:cNvPr>
            <p:cNvSpPr/>
            <p:nvPr userDrawn="1"/>
          </p:nvSpPr>
          <p:spPr>
            <a:xfrm>
              <a:off x="7427937" y="3238846"/>
              <a:ext cx="4764064" cy="3619154"/>
            </a:xfrm>
            <a:custGeom>
              <a:avLst/>
              <a:gdLst>
                <a:gd name="connsiteX0" fmla="*/ 1318911 w 4764064"/>
                <a:gd name="connsiteY0" fmla="*/ 0 h 3619154"/>
                <a:gd name="connsiteX1" fmla="*/ 2637721 w 4764064"/>
                <a:gd name="connsiteY1" fmla="*/ 546829 h 3619154"/>
                <a:gd name="connsiteX2" fmla="*/ 4608407 w 4764064"/>
                <a:gd name="connsiteY2" fmla="*/ 2519626 h 3619154"/>
                <a:gd name="connsiteX3" fmla="*/ 4764064 w 4764064"/>
                <a:gd name="connsiteY3" fmla="*/ 2675450 h 3619154"/>
                <a:gd name="connsiteX4" fmla="*/ 4764064 w 4764064"/>
                <a:gd name="connsiteY4" fmla="*/ 3619154 h 3619154"/>
                <a:gd name="connsiteX5" fmla="*/ 3103615 w 4764064"/>
                <a:gd name="connsiteY5" fmla="*/ 3619154 h 3619154"/>
                <a:gd name="connsiteX6" fmla="*/ 3024477 w 4764064"/>
                <a:gd name="connsiteY6" fmla="*/ 3560912 h 3619154"/>
                <a:gd name="connsiteX7" fmla="*/ 2882833 w 4764064"/>
                <a:gd name="connsiteY7" fmla="*/ 3432749 h 3619154"/>
                <a:gd name="connsiteX8" fmla="*/ 0 w 4764064"/>
                <a:gd name="connsiteY8" fmla="*/ 546829 h 3619154"/>
                <a:gd name="connsiteX9" fmla="*/ 1318911 w 4764064"/>
                <a:gd name="connsiteY9" fmla="*/ 0 h 361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64064" h="3619154">
                  <a:moveTo>
                    <a:pt x="1318911" y="0"/>
                  </a:moveTo>
                  <a:cubicBezTo>
                    <a:pt x="1796243" y="0"/>
                    <a:pt x="2273558" y="182277"/>
                    <a:pt x="2637721" y="546829"/>
                  </a:cubicBezTo>
                  <a:cubicBezTo>
                    <a:pt x="2637721" y="546829"/>
                    <a:pt x="3763827" y="1674142"/>
                    <a:pt x="4608407" y="2519626"/>
                  </a:cubicBezTo>
                  <a:lnTo>
                    <a:pt x="4764064" y="2675450"/>
                  </a:lnTo>
                  <a:lnTo>
                    <a:pt x="4764064" y="3619154"/>
                  </a:lnTo>
                  <a:lnTo>
                    <a:pt x="3103615" y="3619154"/>
                  </a:lnTo>
                  <a:lnTo>
                    <a:pt x="3024477" y="3560912"/>
                  </a:lnTo>
                  <a:cubicBezTo>
                    <a:pt x="2975642" y="3521039"/>
                    <a:pt x="2928353" y="3478318"/>
                    <a:pt x="2882833" y="3432749"/>
                  </a:cubicBezTo>
                  <a:lnTo>
                    <a:pt x="0" y="546829"/>
                  </a:lnTo>
                  <a:cubicBezTo>
                    <a:pt x="364231" y="182277"/>
                    <a:pt x="841580" y="0"/>
                    <a:pt x="1318911" y="0"/>
                  </a:cubicBezTo>
                  <a:close/>
                </a:path>
              </a:pathLst>
            </a:custGeom>
            <a:solidFill>
              <a:srgbClr val="6E63D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7">
              <a:extLst>
                <a:ext uri="{FF2B5EF4-FFF2-40B4-BE49-F238E27FC236}">
                  <a16:creationId xmlns:a16="http://schemas.microsoft.com/office/drawing/2014/main" id="{0EC06E33-6434-C809-2469-48C9978509BE}"/>
                </a:ext>
              </a:extLst>
            </p:cNvPr>
            <p:cNvSpPr/>
            <p:nvPr userDrawn="1"/>
          </p:nvSpPr>
          <p:spPr>
            <a:xfrm>
              <a:off x="9027791" y="3587392"/>
              <a:ext cx="3164209" cy="3270608"/>
            </a:xfrm>
            <a:custGeom>
              <a:avLst/>
              <a:gdLst>
                <a:gd name="connsiteX0" fmla="*/ 3164209 w 3164209"/>
                <a:gd name="connsiteY0" fmla="*/ 0 h 3270608"/>
                <a:gd name="connsiteX1" fmla="*/ 3164209 w 3164209"/>
                <a:gd name="connsiteY1" fmla="*/ 2129280 h 3270608"/>
                <a:gd name="connsiteX2" fmla="*/ 2981911 w 3164209"/>
                <a:gd name="connsiteY2" fmla="*/ 2311773 h 3270608"/>
                <a:gd name="connsiteX3" fmla="*/ 2024101 w 3164209"/>
                <a:gd name="connsiteY3" fmla="*/ 3270608 h 3270608"/>
                <a:gd name="connsiteX4" fmla="*/ 0 w 3164209"/>
                <a:gd name="connsiteY4" fmla="*/ 3270608 h 3270608"/>
                <a:gd name="connsiteX5" fmla="*/ 6292 w 3164209"/>
                <a:gd name="connsiteY5" fmla="*/ 3257037 h 3270608"/>
                <a:gd name="connsiteX6" fmla="*/ 274756 w 3164209"/>
                <a:gd name="connsiteY6" fmla="*/ 2892548 h 3270608"/>
                <a:gd name="connsiteX7" fmla="*/ 911535 w 3164209"/>
                <a:gd name="connsiteY7" fmla="*/ 2255086 h 3270608"/>
                <a:gd name="connsiteX8" fmla="*/ 1918410 w 3164209"/>
                <a:gd name="connsiteY8" fmla="*/ 1247133 h 3270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64209" h="3270608">
                  <a:moveTo>
                    <a:pt x="3164209" y="0"/>
                  </a:moveTo>
                  <a:lnTo>
                    <a:pt x="3164209" y="2129280"/>
                  </a:lnTo>
                  <a:lnTo>
                    <a:pt x="2981911" y="2311773"/>
                  </a:lnTo>
                  <a:lnTo>
                    <a:pt x="2024101" y="3270608"/>
                  </a:lnTo>
                  <a:lnTo>
                    <a:pt x="0" y="3270608"/>
                  </a:lnTo>
                  <a:lnTo>
                    <a:pt x="6292" y="3257037"/>
                  </a:lnTo>
                  <a:cubicBezTo>
                    <a:pt x="75125" y="3125912"/>
                    <a:pt x="164612" y="3002810"/>
                    <a:pt x="274756" y="2892548"/>
                  </a:cubicBezTo>
                  <a:lnTo>
                    <a:pt x="911535" y="2255086"/>
                  </a:lnTo>
                  <a:lnTo>
                    <a:pt x="1918410" y="1247133"/>
                  </a:lnTo>
                  <a:close/>
                </a:path>
              </a:pathLst>
            </a:custGeom>
            <a:solidFill>
              <a:srgbClr val="EFBC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 name="Title Placeholder 12">
            <a:extLst>
              <a:ext uri="{FF2B5EF4-FFF2-40B4-BE49-F238E27FC236}">
                <a16:creationId xmlns:a16="http://schemas.microsoft.com/office/drawing/2014/main" id="{F6C3888F-A0B8-C507-03DE-BA1CE4BCE507}"/>
              </a:ext>
            </a:extLst>
          </p:cNvPr>
          <p:cNvSpPr>
            <a:spLocks noGrp="1"/>
          </p:cNvSpPr>
          <p:nvPr>
            <p:ph type="title" hasCustomPrompt="1"/>
          </p:nvPr>
        </p:nvSpPr>
        <p:spPr>
          <a:xfrm>
            <a:off x="340291" y="212186"/>
            <a:ext cx="9911149" cy="588637"/>
          </a:xfrm>
          <a:prstGeom prst="rect">
            <a:avLst/>
          </a:prstGeom>
        </p:spPr>
        <p:txBody>
          <a:bodyPr vert="horz" lIns="91440" tIns="45720" rIns="91440" bIns="45720" rtlCol="0" anchor="t" anchorCtr="0">
            <a:normAutofit/>
          </a:bodyPr>
          <a:lstStyle>
            <a:lvl1pPr>
              <a:defRPr>
                <a:solidFill>
                  <a:srgbClr val="361D5C"/>
                </a:solidFill>
              </a:defRPr>
            </a:lvl1pPr>
          </a:lstStyle>
          <a:p>
            <a:r>
              <a:rPr lang="en-GB"/>
              <a:t>Insert slide title</a:t>
            </a:r>
            <a:endParaRPr lang="en-IS"/>
          </a:p>
        </p:txBody>
      </p:sp>
      <p:sp>
        <p:nvSpPr>
          <p:cNvPr id="20" name="Freeform 19">
            <a:extLst>
              <a:ext uri="{FF2B5EF4-FFF2-40B4-BE49-F238E27FC236}">
                <a16:creationId xmlns:a16="http://schemas.microsoft.com/office/drawing/2014/main" id="{8FA3E15F-A38F-6E11-2161-604D7B076A3F}"/>
              </a:ext>
            </a:extLst>
          </p:cNvPr>
          <p:cNvSpPr/>
          <p:nvPr userDrawn="1"/>
        </p:nvSpPr>
        <p:spPr>
          <a:xfrm>
            <a:off x="6294401" y="1133139"/>
            <a:ext cx="5557308" cy="5233870"/>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29" name="Picture Placeholder 28">
            <a:extLst>
              <a:ext uri="{FF2B5EF4-FFF2-40B4-BE49-F238E27FC236}">
                <a16:creationId xmlns:a16="http://schemas.microsoft.com/office/drawing/2014/main" id="{2FA384D4-E2E7-C499-0C39-D30CCC968092}"/>
              </a:ext>
            </a:extLst>
          </p:cNvPr>
          <p:cNvSpPr>
            <a:spLocks noGrp="1"/>
          </p:cNvSpPr>
          <p:nvPr>
            <p:ph type="pic" sz="quarter" idx="11" hasCustomPrompt="1"/>
          </p:nvPr>
        </p:nvSpPr>
        <p:spPr>
          <a:xfrm>
            <a:off x="6358534" y="1197696"/>
            <a:ext cx="5428158" cy="5106617"/>
          </a:xfrm>
          <a:custGeom>
            <a:avLst/>
            <a:gdLst>
              <a:gd name="connsiteX0" fmla="*/ 83687 w 5428158"/>
              <a:gd name="connsiteY0" fmla="*/ 0 h 5106617"/>
              <a:gd name="connsiteX1" fmla="*/ 5345070 w 5428158"/>
              <a:gd name="connsiteY1" fmla="*/ 0 h 5106617"/>
              <a:gd name="connsiteX2" fmla="*/ 5358432 w 5428158"/>
              <a:gd name="connsiteY2" fmla="*/ 2697 h 5106617"/>
              <a:gd name="connsiteX3" fmla="*/ 5419708 w 5428158"/>
              <a:gd name="connsiteY3" fmla="*/ 63963 h 5106617"/>
              <a:gd name="connsiteX4" fmla="*/ 5428158 w 5428158"/>
              <a:gd name="connsiteY4" fmla="*/ 105813 h 5106617"/>
              <a:gd name="connsiteX5" fmla="*/ 5428158 w 5428158"/>
              <a:gd name="connsiteY5" fmla="*/ 4994454 h 5106617"/>
              <a:gd name="connsiteX6" fmla="*/ 5419708 w 5428158"/>
              <a:gd name="connsiteY6" fmla="*/ 5036304 h 5106617"/>
              <a:gd name="connsiteX7" fmla="*/ 5313612 w 5428158"/>
              <a:gd name="connsiteY7" fmla="*/ 5106617 h 5106617"/>
              <a:gd name="connsiteX8" fmla="*/ 115144 w 5428158"/>
              <a:gd name="connsiteY8" fmla="*/ 5106617 h 5106617"/>
              <a:gd name="connsiteX9" fmla="*/ 0 w 5428158"/>
              <a:gd name="connsiteY9" fmla="*/ 4991492 h 5106617"/>
              <a:gd name="connsiteX10" fmla="*/ 0 w 5428158"/>
              <a:gd name="connsiteY10" fmla="*/ 3555723 h 5106617"/>
              <a:gd name="connsiteX11" fmla="*/ 0 w 5428158"/>
              <a:gd name="connsiteY11" fmla="*/ 1544544 h 5106617"/>
              <a:gd name="connsiteX12" fmla="*/ 0 w 5428158"/>
              <a:gd name="connsiteY12" fmla="*/ 108775 h 5106617"/>
              <a:gd name="connsiteX13" fmla="*/ 70325 w 5428158"/>
              <a:gd name="connsiteY13" fmla="*/ 2697 h 510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28158" h="5106617">
                <a:moveTo>
                  <a:pt x="83687" y="0"/>
                </a:moveTo>
                <a:lnTo>
                  <a:pt x="5345070" y="0"/>
                </a:lnTo>
                <a:lnTo>
                  <a:pt x="5358432" y="2697"/>
                </a:lnTo>
                <a:cubicBezTo>
                  <a:pt x="5385983" y="14348"/>
                  <a:pt x="5408054" y="36416"/>
                  <a:pt x="5419708" y="63963"/>
                </a:cubicBezTo>
                <a:lnTo>
                  <a:pt x="5428158" y="105813"/>
                </a:lnTo>
                <a:lnTo>
                  <a:pt x="5428158" y="4994454"/>
                </a:lnTo>
                <a:lnTo>
                  <a:pt x="5419708" y="5036304"/>
                </a:lnTo>
                <a:cubicBezTo>
                  <a:pt x="5402228" y="5077624"/>
                  <a:pt x="5361307" y="5106617"/>
                  <a:pt x="5313612" y="5106617"/>
                </a:cubicBezTo>
                <a:lnTo>
                  <a:pt x="115144" y="5106617"/>
                </a:lnTo>
                <a:cubicBezTo>
                  <a:pt x="51552" y="5106617"/>
                  <a:pt x="0" y="5055074"/>
                  <a:pt x="0" y="4991492"/>
                </a:cubicBezTo>
                <a:lnTo>
                  <a:pt x="0" y="3555723"/>
                </a:lnTo>
                <a:lnTo>
                  <a:pt x="0" y="1544544"/>
                </a:lnTo>
                <a:lnTo>
                  <a:pt x="0" y="108775"/>
                </a:lnTo>
                <a:cubicBezTo>
                  <a:pt x="0" y="61089"/>
                  <a:pt x="28998" y="20174"/>
                  <a:pt x="70325" y="2697"/>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pic>
        <p:nvPicPr>
          <p:cNvPr id="10" name="Picture 9">
            <a:extLst>
              <a:ext uri="{FF2B5EF4-FFF2-40B4-BE49-F238E27FC236}">
                <a16:creationId xmlns:a16="http://schemas.microsoft.com/office/drawing/2014/main" id="{2E0D00BF-1A74-CE54-4A80-B89B257F1440}"/>
              </a:ext>
            </a:extLst>
          </p:cNvPr>
          <p:cNvPicPr>
            <a:picLocks noChangeAspect="1"/>
          </p:cNvPicPr>
          <p:nvPr userDrawn="1"/>
        </p:nvPicPr>
        <p:blipFill>
          <a:blip r:embed="rId2"/>
          <a:srcRect/>
          <a:stretch/>
        </p:blipFill>
        <p:spPr>
          <a:xfrm>
            <a:off x="10487345" y="203150"/>
            <a:ext cx="1480989" cy="606707"/>
          </a:xfrm>
          <a:prstGeom prst="rect">
            <a:avLst/>
          </a:prstGeom>
        </p:spPr>
      </p:pic>
      <p:sp>
        <p:nvSpPr>
          <p:cNvPr id="13" name="Text Placeholder 41">
            <a:extLst>
              <a:ext uri="{FF2B5EF4-FFF2-40B4-BE49-F238E27FC236}">
                <a16:creationId xmlns:a16="http://schemas.microsoft.com/office/drawing/2014/main" id="{907965EC-2C90-EDAC-66EE-1B0275CA5944}"/>
              </a:ext>
            </a:extLst>
          </p:cNvPr>
          <p:cNvSpPr>
            <a:spLocks noGrp="1"/>
          </p:cNvSpPr>
          <p:nvPr>
            <p:ph type="body" sz="quarter" idx="12"/>
          </p:nvPr>
        </p:nvSpPr>
        <p:spPr>
          <a:xfrm>
            <a:off x="340291" y="962526"/>
            <a:ext cx="5613819"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8003555"/>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Text image 5">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808308B-963A-375F-C686-640832C3DE09}"/>
              </a:ext>
            </a:extLst>
          </p:cNvPr>
          <p:cNvGrpSpPr/>
          <p:nvPr userDrawn="1"/>
        </p:nvGrpSpPr>
        <p:grpSpPr>
          <a:xfrm>
            <a:off x="6096026" y="1132900"/>
            <a:ext cx="6095975" cy="5725100"/>
            <a:chOff x="6096026" y="1132900"/>
            <a:chExt cx="6095975" cy="5725100"/>
          </a:xfrm>
        </p:grpSpPr>
        <p:sp>
          <p:nvSpPr>
            <p:cNvPr id="5" name="Freeform 4">
              <a:extLst>
                <a:ext uri="{FF2B5EF4-FFF2-40B4-BE49-F238E27FC236}">
                  <a16:creationId xmlns:a16="http://schemas.microsoft.com/office/drawing/2014/main" id="{A7904B37-1448-62CE-8E2E-287AD179F7F1}"/>
                </a:ext>
              </a:extLst>
            </p:cNvPr>
            <p:cNvSpPr/>
            <p:nvPr/>
          </p:nvSpPr>
          <p:spPr>
            <a:xfrm>
              <a:off x="6096026" y="1132900"/>
              <a:ext cx="1855998" cy="1857962"/>
            </a:xfrm>
            <a:custGeom>
              <a:avLst/>
              <a:gdLst>
                <a:gd name="connsiteX0" fmla="*/ 1589562 w 1855998"/>
                <a:gd name="connsiteY0" fmla="*/ 270157 h 1857962"/>
                <a:gd name="connsiteX1" fmla="*/ 1561383 w 1855998"/>
                <a:gd name="connsiteY1" fmla="*/ 1569239 h 1857962"/>
                <a:gd name="connsiteX2" fmla="*/ 270701 w 1855998"/>
                <a:gd name="connsiteY2" fmla="*/ 1590430 h 1857962"/>
                <a:gd name="connsiteX3" fmla="*/ 284858 w 1855998"/>
                <a:gd name="connsiteY3" fmla="*/ 291347 h 1857962"/>
                <a:gd name="connsiteX4" fmla="*/ 1589562 w 1855998"/>
                <a:gd name="connsiteY4" fmla="*/ 270157 h 1857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5998" h="1857962">
                  <a:moveTo>
                    <a:pt x="1589562" y="270157"/>
                  </a:moveTo>
                  <a:cubicBezTo>
                    <a:pt x="1956286" y="637274"/>
                    <a:pt x="1942130" y="1187950"/>
                    <a:pt x="1561383" y="1569239"/>
                  </a:cubicBezTo>
                  <a:cubicBezTo>
                    <a:pt x="1187648" y="1943375"/>
                    <a:pt x="637561" y="1957547"/>
                    <a:pt x="270701" y="1590430"/>
                  </a:cubicBezTo>
                  <a:cubicBezTo>
                    <a:pt x="-96023" y="1223312"/>
                    <a:pt x="-89012" y="665618"/>
                    <a:pt x="284858" y="291347"/>
                  </a:cubicBezTo>
                  <a:cubicBezTo>
                    <a:pt x="665739" y="-89942"/>
                    <a:pt x="1222837" y="-96960"/>
                    <a:pt x="1589562" y="270157"/>
                  </a:cubicBezTo>
                  <a:close/>
                </a:path>
              </a:pathLst>
            </a:custGeom>
            <a:solidFill>
              <a:srgbClr val="BABAE6"/>
            </a:solidFill>
            <a:ln w="0"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CFCA2823-6F2E-7F19-8DC0-0D72494EA391}"/>
                </a:ext>
              </a:extLst>
            </p:cNvPr>
            <p:cNvSpPr/>
            <p:nvPr userDrawn="1"/>
          </p:nvSpPr>
          <p:spPr>
            <a:xfrm>
              <a:off x="9306514" y="1766243"/>
              <a:ext cx="2885486" cy="4304873"/>
            </a:xfrm>
            <a:custGeom>
              <a:avLst/>
              <a:gdLst>
                <a:gd name="connsiteX0" fmla="*/ 2776135 w 2885486"/>
                <a:gd name="connsiteY0" fmla="*/ 564 h 4304873"/>
                <a:gd name="connsiteX1" fmla="*/ 2885486 w 2885486"/>
                <a:gd name="connsiteY1" fmla="*/ 8006 h 4304873"/>
                <a:gd name="connsiteX2" fmla="*/ 2885486 w 2885486"/>
                <a:gd name="connsiteY2" fmla="*/ 1684685 h 4304873"/>
                <a:gd name="connsiteX3" fmla="*/ 2848591 w 2885486"/>
                <a:gd name="connsiteY3" fmla="*/ 1668112 h 4304873"/>
                <a:gd name="connsiteX4" fmla="*/ 1911629 w 2885486"/>
                <a:gd name="connsiteY4" fmla="*/ 1913751 h 4304873"/>
                <a:gd name="connsiteX5" fmla="*/ 1911494 w 2885486"/>
                <a:gd name="connsiteY5" fmla="*/ 1913751 h 4304873"/>
                <a:gd name="connsiteX6" fmla="*/ 1723144 w 2885486"/>
                <a:gd name="connsiteY6" fmla="*/ 2984600 h 4304873"/>
                <a:gd name="connsiteX7" fmla="*/ 404283 w 2885486"/>
                <a:gd name="connsiteY7" fmla="*/ 4304873 h 4304873"/>
                <a:gd name="connsiteX8" fmla="*/ 855409 w 2885486"/>
                <a:gd name="connsiteY8" fmla="*/ 841687 h 4304873"/>
                <a:gd name="connsiteX9" fmla="*/ 2776135 w 2885486"/>
                <a:gd name="connsiteY9" fmla="*/ 564 h 4304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5486" h="4304873">
                  <a:moveTo>
                    <a:pt x="2776135" y="564"/>
                  </a:moveTo>
                  <a:lnTo>
                    <a:pt x="2885486" y="8006"/>
                  </a:lnTo>
                  <a:lnTo>
                    <a:pt x="2885486" y="1684685"/>
                  </a:lnTo>
                  <a:lnTo>
                    <a:pt x="2848591" y="1668112"/>
                  </a:lnTo>
                  <a:cubicBezTo>
                    <a:pt x="2538533" y="1556194"/>
                    <a:pt x="2201133" y="1623938"/>
                    <a:pt x="1911629" y="1913751"/>
                  </a:cubicBezTo>
                  <a:lnTo>
                    <a:pt x="1911494" y="1913751"/>
                  </a:lnTo>
                  <a:cubicBezTo>
                    <a:pt x="1593711" y="2231874"/>
                    <a:pt x="1548680" y="2629765"/>
                    <a:pt x="1723144" y="2984600"/>
                  </a:cubicBezTo>
                  <a:lnTo>
                    <a:pt x="404283" y="4304873"/>
                  </a:lnTo>
                  <a:cubicBezTo>
                    <a:pt x="-250158" y="3193803"/>
                    <a:pt x="-117221" y="1815358"/>
                    <a:pt x="855409" y="841687"/>
                  </a:cubicBezTo>
                  <a:cubicBezTo>
                    <a:pt x="1453477" y="243055"/>
                    <a:pt x="2125217" y="-13722"/>
                    <a:pt x="2776135" y="564"/>
                  </a:cubicBez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6">
              <a:extLst>
                <a:ext uri="{FF2B5EF4-FFF2-40B4-BE49-F238E27FC236}">
                  <a16:creationId xmlns:a16="http://schemas.microsoft.com/office/drawing/2014/main" id="{E351E24B-0528-5D43-F9EA-3365E12A93CB}"/>
                </a:ext>
              </a:extLst>
            </p:cNvPr>
            <p:cNvSpPr/>
            <p:nvPr userDrawn="1"/>
          </p:nvSpPr>
          <p:spPr>
            <a:xfrm>
              <a:off x="7427937" y="3238846"/>
              <a:ext cx="4764064" cy="3619154"/>
            </a:xfrm>
            <a:custGeom>
              <a:avLst/>
              <a:gdLst>
                <a:gd name="connsiteX0" fmla="*/ 1318911 w 4764064"/>
                <a:gd name="connsiteY0" fmla="*/ 0 h 3619154"/>
                <a:gd name="connsiteX1" fmla="*/ 2637721 w 4764064"/>
                <a:gd name="connsiteY1" fmla="*/ 546829 h 3619154"/>
                <a:gd name="connsiteX2" fmla="*/ 4608407 w 4764064"/>
                <a:gd name="connsiteY2" fmla="*/ 2519626 h 3619154"/>
                <a:gd name="connsiteX3" fmla="*/ 4764064 w 4764064"/>
                <a:gd name="connsiteY3" fmla="*/ 2675450 h 3619154"/>
                <a:gd name="connsiteX4" fmla="*/ 4764064 w 4764064"/>
                <a:gd name="connsiteY4" fmla="*/ 3619154 h 3619154"/>
                <a:gd name="connsiteX5" fmla="*/ 3103615 w 4764064"/>
                <a:gd name="connsiteY5" fmla="*/ 3619154 h 3619154"/>
                <a:gd name="connsiteX6" fmla="*/ 3024477 w 4764064"/>
                <a:gd name="connsiteY6" fmla="*/ 3560912 h 3619154"/>
                <a:gd name="connsiteX7" fmla="*/ 2882833 w 4764064"/>
                <a:gd name="connsiteY7" fmla="*/ 3432749 h 3619154"/>
                <a:gd name="connsiteX8" fmla="*/ 0 w 4764064"/>
                <a:gd name="connsiteY8" fmla="*/ 546829 h 3619154"/>
                <a:gd name="connsiteX9" fmla="*/ 1318911 w 4764064"/>
                <a:gd name="connsiteY9" fmla="*/ 0 h 361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64064" h="3619154">
                  <a:moveTo>
                    <a:pt x="1318911" y="0"/>
                  </a:moveTo>
                  <a:cubicBezTo>
                    <a:pt x="1796243" y="0"/>
                    <a:pt x="2273558" y="182277"/>
                    <a:pt x="2637721" y="546829"/>
                  </a:cubicBezTo>
                  <a:cubicBezTo>
                    <a:pt x="2637721" y="546829"/>
                    <a:pt x="3763827" y="1674142"/>
                    <a:pt x="4608407" y="2519626"/>
                  </a:cubicBezTo>
                  <a:lnTo>
                    <a:pt x="4764064" y="2675450"/>
                  </a:lnTo>
                  <a:lnTo>
                    <a:pt x="4764064" y="3619154"/>
                  </a:lnTo>
                  <a:lnTo>
                    <a:pt x="3103615" y="3619154"/>
                  </a:lnTo>
                  <a:lnTo>
                    <a:pt x="3024477" y="3560912"/>
                  </a:lnTo>
                  <a:cubicBezTo>
                    <a:pt x="2975642" y="3521039"/>
                    <a:pt x="2928353" y="3478318"/>
                    <a:pt x="2882833" y="3432749"/>
                  </a:cubicBezTo>
                  <a:lnTo>
                    <a:pt x="0" y="546829"/>
                  </a:lnTo>
                  <a:cubicBezTo>
                    <a:pt x="364231" y="182277"/>
                    <a:pt x="841580" y="0"/>
                    <a:pt x="1318911" y="0"/>
                  </a:cubicBezTo>
                  <a:close/>
                </a:path>
              </a:pathLst>
            </a:custGeom>
            <a:solidFill>
              <a:srgbClr val="6E63D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7">
              <a:extLst>
                <a:ext uri="{FF2B5EF4-FFF2-40B4-BE49-F238E27FC236}">
                  <a16:creationId xmlns:a16="http://schemas.microsoft.com/office/drawing/2014/main" id="{0EC06E33-6434-C809-2469-48C9978509BE}"/>
                </a:ext>
              </a:extLst>
            </p:cNvPr>
            <p:cNvSpPr/>
            <p:nvPr userDrawn="1"/>
          </p:nvSpPr>
          <p:spPr>
            <a:xfrm>
              <a:off x="9027791" y="3587392"/>
              <a:ext cx="3164209" cy="3270608"/>
            </a:xfrm>
            <a:custGeom>
              <a:avLst/>
              <a:gdLst>
                <a:gd name="connsiteX0" fmla="*/ 3164209 w 3164209"/>
                <a:gd name="connsiteY0" fmla="*/ 0 h 3270608"/>
                <a:gd name="connsiteX1" fmla="*/ 3164209 w 3164209"/>
                <a:gd name="connsiteY1" fmla="*/ 2129280 h 3270608"/>
                <a:gd name="connsiteX2" fmla="*/ 2981911 w 3164209"/>
                <a:gd name="connsiteY2" fmla="*/ 2311773 h 3270608"/>
                <a:gd name="connsiteX3" fmla="*/ 2024101 w 3164209"/>
                <a:gd name="connsiteY3" fmla="*/ 3270608 h 3270608"/>
                <a:gd name="connsiteX4" fmla="*/ 0 w 3164209"/>
                <a:gd name="connsiteY4" fmla="*/ 3270608 h 3270608"/>
                <a:gd name="connsiteX5" fmla="*/ 6292 w 3164209"/>
                <a:gd name="connsiteY5" fmla="*/ 3257037 h 3270608"/>
                <a:gd name="connsiteX6" fmla="*/ 274756 w 3164209"/>
                <a:gd name="connsiteY6" fmla="*/ 2892548 h 3270608"/>
                <a:gd name="connsiteX7" fmla="*/ 911535 w 3164209"/>
                <a:gd name="connsiteY7" fmla="*/ 2255086 h 3270608"/>
                <a:gd name="connsiteX8" fmla="*/ 1918410 w 3164209"/>
                <a:gd name="connsiteY8" fmla="*/ 1247133 h 3270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64209" h="3270608">
                  <a:moveTo>
                    <a:pt x="3164209" y="0"/>
                  </a:moveTo>
                  <a:lnTo>
                    <a:pt x="3164209" y="2129280"/>
                  </a:lnTo>
                  <a:lnTo>
                    <a:pt x="2981911" y="2311773"/>
                  </a:lnTo>
                  <a:lnTo>
                    <a:pt x="2024101" y="3270608"/>
                  </a:lnTo>
                  <a:lnTo>
                    <a:pt x="0" y="3270608"/>
                  </a:lnTo>
                  <a:lnTo>
                    <a:pt x="6292" y="3257037"/>
                  </a:lnTo>
                  <a:cubicBezTo>
                    <a:pt x="75125" y="3125912"/>
                    <a:pt x="164612" y="3002810"/>
                    <a:pt x="274756" y="2892548"/>
                  </a:cubicBezTo>
                  <a:lnTo>
                    <a:pt x="911535" y="2255086"/>
                  </a:lnTo>
                  <a:lnTo>
                    <a:pt x="1918410" y="1247133"/>
                  </a:lnTo>
                  <a:close/>
                </a:path>
              </a:pathLst>
            </a:custGeom>
            <a:solidFill>
              <a:srgbClr val="EFBC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 name="Title Placeholder 12">
            <a:extLst>
              <a:ext uri="{FF2B5EF4-FFF2-40B4-BE49-F238E27FC236}">
                <a16:creationId xmlns:a16="http://schemas.microsoft.com/office/drawing/2014/main" id="{F6C3888F-A0B8-C507-03DE-BA1CE4BCE507}"/>
              </a:ext>
            </a:extLst>
          </p:cNvPr>
          <p:cNvSpPr>
            <a:spLocks noGrp="1"/>
          </p:cNvSpPr>
          <p:nvPr>
            <p:ph type="title" hasCustomPrompt="1"/>
          </p:nvPr>
        </p:nvSpPr>
        <p:spPr>
          <a:xfrm>
            <a:off x="340291" y="212186"/>
            <a:ext cx="9911149" cy="588637"/>
          </a:xfrm>
          <a:prstGeom prst="rect">
            <a:avLst/>
          </a:prstGeom>
        </p:spPr>
        <p:txBody>
          <a:bodyPr vert="horz" lIns="91440" tIns="45720" rIns="91440" bIns="45720" rtlCol="0" anchor="t" anchorCtr="0">
            <a:normAutofit/>
          </a:bodyPr>
          <a:lstStyle>
            <a:lvl1pPr>
              <a:defRPr>
                <a:solidFill>
                  <a:srgbClr val="361D5C"/>
                </a:solidFill>
              </a:defRPr>
            </a:lvl1pPr>
          </a:lstStyle>
          <a:p>
            <a:r>
              <a:rPr lang="en-GB"/>
              <a:t>Insert slide title</a:t>
            </a:r>
            <a:endParaRPr lang="en-IS"/>
          </a:p>
        </p:txBody>
      </p:sp>
      <p:sp>
        <p:nvSpPr>
          <p:cNvPr id="20" name="Freeform 19">
            <a:extLst>
              <a:ext uri="{FF2B5EF4-FFF2-40B4-BE49-F238E27FC236}">
                <a16:creationId xmlns:a16="http://schemas.microsoft.com/office/drawing/2014/main" id="{8FA3E15F-A38F-6E11-2161-604D7B076A3F}"/>
              </a:ext>
            </a:extLst>
          </p:cNvPr>
          <p:cNvSpPr/>
          <p:nvPr userDrawn="1"/>
        </p:nvSpPr>
        <p:spPr>
          <a:xfrm>
            <a:off x="6294401" y="1133139"/>
            <a:ext cx="5557308" cy="5233870"/>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29" name="Picture Placeholder 28">
            <a:extLst>
              <a:ext uri="{FF2B5EF4-FFF2-40B4-BE49-F238E27FC236}">
                <a16:creationId xmlns:a16="http://schemas.microsoft.com/office/drawing/2014/main" id="{2FA384D4-E2E7-C499-0C39-D30CCC968092}"/>
              </a:ext>
            </a:extLst>
          </p:cNvPr>
          <p:cNvSpPr>
            <a:spLocks noGrp="1"/>
          </p:cNvSpPr>
          <p:nvPr>
            <p:ph type="pic" sz="quarter" idx="11" hasCustomPrompt="1"/>
          </p:nvPr>
        </p:nvSpPr>
        <p:spPr>
          <a:xfrm>
            <a:off x="6358534" y="1197696"/>
            <a:ext cx="5428158" cy="5106617"/>
          </a:xfrm>
          <a:custGeom>
            <a:avLst/>
            <a:gdLst>
              <a:gd name="connsiteX0" fmla="*/ 83687 w 5428158"/>
              <a:gd name="connsiteY0" fmla="*/ 0 h 5106617"/>
              <a:gd name="connsiteX1" fmla="*/ 5345070 w 5428158"/>
              <a:gd name="connsiteY1" fmla="*/ 0 h 5106617"/>
              <a:gd name="connsiteX2" fmla="*/ 5358432 w 5428158"/>
              <a:gd name="connsiteY2" fmla="*/ 2697 h 5106617"/>
              <a:gd name="connsiteX3" fmla="*/ 5419708 w 5428158"/>
              <a:gd name="connsiteY3" fmla="*/ 63963 h 5106617"/>
              <a:gd name="connsiteX4" fmla="*/ 5428158 w 5428158"/>
              <a:gd name="connsiteY4" fmla="*/ 105813 h 5106617"/>
              <a:gd name="connsiteX5" fmla="*/ 5428158 w 5428158"/>
              <a:gd name="connsiteY5" fmla="*/ 4994454 h 5106617"/>
              <a:gd name="connsiteX6" fmla="*/ 5419708 w 5428158"/>
              <a:gd name="connsiteY6" fmla="*/ 5036304 h 5106617"/>
              <a:gd name="connsiteX7" fmla="*/ 5313612 w 5428158"/>
              <a:gd name="connsiteY7" fmla="*/ 5106617 h 5106617"/>
              <a:gd name="connsiteX8" fmla="*/ 115144 w 5428158"/>
              <a:gd name="connsiteY8" fmla="*/ 5106617 h 5106617"/>
              <a:gd name="connsiteX9" fmla="*/ 0 w 5428158"/>
              <a:gd name="connsiteY9" fmla="*/ 4991492 h 5106617"/>
              <a:gd name="connsiteX10" fmla="*/ 0 w 5428158"/>
              <a:gd name="connsiteY10" fmla="*/ 3555723 h 5106617"/>
              <a:gd name="connsiteX11" fmla="*/ 0 w 5428158"/>
              <a:gd name="connsiteY11" fmla="*/ 1544544 h 5106617"/>
              <a:gd name="connsiteX12" fmla="*/ 0 w 5428158"/>
              <a:gd name="connsiteY12" fmla="*/ 108775 h 5106617"/>
              <a:gd name="connsiteX13" fmla="*/ 70325 w 5428158"/>
              <a:gd name="connsiteY13" fmla="*/ 2697 h 510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28158" h="5106617">
                <a:moveTo>
                  <a:pt x="83687" y="0"/>
                </a:moveTo>
                <a:lnTo>
                  <a:pt x="5345070" y="0"/>
                </a:lnTo>
                <a:lnTo>
                  <a:pt x="5358432" y="2697"/>
                </a:lnTo>
                <a:cubicBezTo>
                  <a:pt x="5385983" y="14348"/>
                  <a:pt x="5408054" y="36416"/>
                  <a:pt x="5419708" y="63963"/>
                </a:cubicBezTo>
                <a:lnTo>
                  <a:pt x="5428158" y="105813"/>
                </a:lnTo>
                <a:lnTo>
                  <a:pt x="5428158" y="4994454"/>
                </a:lnTo>
                <a:lnTo>
                  <a:pt x="5419708" y="5036304"/>
                </a:lnTo>
                <a:cubicBezTo>
                  <a:pt x="5402228" y="5077624"/>
                  <a:pt x="5361307" y="5106617"/>
                  <a:pt x="5313612" y="5106617"/>
                </a:cubicBezTo>
                <a:lnTo>
                  <a:pt x="115144" y="5106617"/>
                </a:lnTo>
                <a:cubicBezTo>
                  <a:pt x="51552" y="5106617"/>
                  <a:pt x="0" y="5055074"/>
                  <a:pt x="0" y="4991492"/>
                </a:cubicBezTo>
                <a:lnTo>
                  <a:pt x="0" y="3555723"/>
                </a:lnTo>
                <a:lnTo>
                  <a:pt x="0" y="1544544"/>
                </a:lnTo>
                <a:lnTo>
                  <a:pt x="0" y="108775"/>
                </a:lnTo>
                <a:cubicBezTo>
                  <a:pt x="0" y="61089"/>
                  <a:pt x="28998" y="20174"/>
                  <a:pt x="70325" y="2697"/>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pic>
        <p:nvPicPr>
          <p:cNvPr id="10" name="Picture 9">
            <a:extLst>
              <a:ext uri="{FF2B5EF4-FFF2-40B4-BE49-F238E27FC236}">
                <a16:creationId xmlns:a16="http://schemas.microsoft.com/office/drawing/2014/main" id="{2E0D00BF-1A74-CE54-4A80-B89B257F1440}"/>
              </a:ext>
            </a:extLst>
          </p:cNvPr>
          <p:cNvPicPr>
            <a:picLocks noChangeAspect="1"/>
          </p:cNvPicPr>
          <p:nvPr userDrawn="1"/>
        </p:nvPicPr>
        <p:blipFill>
          <a:blip r:embed="rId2"/>
          <a:srcRect/>
          <a:stretch/>
        </p:blipFill>
        <p:spPr>
          <a:xfrm>
            <a:off x="10487345" y="203150"/>
            <a:ext cx="1480989" cy="606707"/>
          </a:xfrm>
          <a:prstGeom prst="rect">
            <a:avLst/>
          </a:prstGeom>
        </p:spPr>
      </p:pic>
      <p:sp>
        <p:nvSpPr>
          <p:cNvPr id="13" name="Text Placeholder 41">
            <a:extLst>
              <a:ext uri="{FF2B5EF4-FFF2-40B4-BE49-F238E27FC236}">
                <a16:creationId xmlns:a16="http://schemas.microsoft.com/office/drawing/2014/main" id="{907965EC-2C90-EDAC-66EE-1B0275CA5944}"/>
              </a:ext>
            </a:extLst>
          </p:cNvPr>
          <p:cNvSpPr>
            <a:spLocks noGrp="1"/>
          </p:cNvSpPr>
          <p:nvPr>
            <p:ph type="body" sz="quarter" idx="12"/>
          </p:nvPr>
        </p:nvSpPr>
        <p:spPr>
          <a:xfrm>
            <a:off x="340291" y="962526"/>
            <a:ext cx="5613819"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80035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image 6">
    <p:spTree>
      <p:nvGrpSpPr>
        <p:cNvPr id="1" name=""/>
        <p:cNvGrpSpPr/>
        <p:nvPr/>
      </p:nvGrpSpPr>
      <p:grpSpPr>
        <a:xfrm>
          <a:off x="0" y="0"/>
          <a:ext cx="0" cy="0"/>
          <a:chOff x="0" y="0"/>
          <a:chExt cx="0" cy="0"/>
        </a:xfrm>
      </p:grpSpPr>
      <p:sp>
        <p:nvSpPr>
          <p:cNvPr id="20" name="Round Single Corner Rectangle 19">
            <a:extLst>
              <a:ext uri="{FF2B5EF4-FFF2-40B4-BE49-F238E27FC236}">
                <a16:creationId xmlns:a16="http://schemas.microsoft.com/office/drawing/2014/main" id="{0AB6023A-8741-7AA6-D37C-3BAE9A9304E1}"/>
              </a:ext>
            </a:extLst>
          </p:cNvPr>
          <p:cNvSpPr/>
          <p:nvPr userDrawn="1"/>
        </p:nvSpPr>
        <p:spPr>
          <a:xfrm>
            <a:off x="0" y="99202"/>
            <a:ext cx="4990381" cy="6758798"/>
          </a:xfrm>
          <a:prstGeom prst="round1Rect">
            <a:avLst/>
          </a:prstGeom>
          <a:solidFill>
            <a:srgbClr val="F5F6F8"/>
          </a:solidFill>
          <a:ln>
            <a:noFill/>
          </a:ln>
          <a:effectLst>
            <a:outerShdw blurRad="165100" dist="127000" dir="5400000" algn="ctr" rotWithShape="0">
              <a:srgbClr val="000000">
                <a:alpha val="1535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4" name="Title Placeholder 12">
            <a:extLst>
              <a:ext uri="{FF2B5EF4-FFF2-40B4-BE49-F238E27FC236}">
                <a16:creationId xmlns:a16="http://schemas.microsoft.com/office/drawing/2014/main" id="{131FEF91-1FE3-8E28-2764-76018A39BBE9}"/>
              </a:ext>
            </a:extLst>
          </p:cNvPr>
          <p:cNvSpPr>
            <a:spLocks noGrp="1"/>
          </p:cNvSpPr>
          <p:nvPr>
            <p:ph type="title" hasCustomPrompt="1"/>
          </p:nvPr>
        </p:nvSpPr>
        <p:spPr>
          <a:xfrm>
            <a:off x="5213445" y="212186"/>
            <a:ext cx="6638262" cy="588637"/>
          </a:xfrm>
          <a:prstGeom prst="rect">
            <a:avLst/>
          </a:prstGeom>
        </p:spPr>
        <p:txBody>
          <a:bodyPr vert="horz" lIns="91440" tIns="45720" rIns="91440" bIns="45720" rtlCol="0" anchor="t" anchorCtr="0">
            <a:normAutofit/>
          </a:bodyPr>
          <a:lstStyle>
            <a:lvl1pPr>
              <a:defRPr b="1" i="0">
                <a:solidFill>
                  <a:srgbClr val="361D5C"/>
                </a:solidFill>
                <a:latin typeface="Aptos ExtraBold" panose="020B0004020202020204" pitchFamily="34" charset="0"/>
              </a:defRPr>
            </a:lvl1pPr>
          </a:lstStyle>
          <a:p>
            <a:r>
              <a:rPr lang="en-GB"/>
              <a:t>Insert slide title</a:t>
            </a:r>
            <a:endParaRPr lang="en-IS"/>
          </a:p>
        </p:txBody>
      </p:sp>
      <p:sp>
        <p:nvSpPr>
          <p:cNvPr id="2" name="Freeform 1">
            <a:extLst>
              <a:ext uri="{FF2B5EF4-FFF2-40B4-BE49-F238E27FC236}">
                <a16:creationId xmlns:a16="http://schemas.microsoft.com/office/drawing/2014/main" id="{F5D48DAD-A5A3-B20F-57E3-F25D4A943315}"/>
              </a:ext>
            </a:extLst>
          </p:cNvPr>
          <p:cNvSpPr/>
          <p:nvPr userDrawn="1"/>
        </p:nvSpPr>
        <p:spPr>
          <a:xfrm rot="5400000">
            <a:off x="-359896" y="5285774"/>
            <a:ext cx="1034425" cy="333296"/>
          </a:xfrm>
          <a:custGeom>
            <a:avLst/>
            <a:gdLst>
              <a:gd name="connsiteX0" fmla="*/ 0 w 1034425"/>
              <a:gd name="connsiteY0" fmla="*/ 333296 h 333296"/>
              <a:gd name="connsiteX1" fmla="*/ 43998 w 1034425"/>
              <a:gd name="connsiteY1" fmla="*/ 252082 h 333296"/>
              <a:gd name="connsiteX2" fmla="*/ 517212 w 1034425"/>
              <a:gd name="connsiteY2" fmla="*/ 0 h 333296"/>
              <a:gd name="connsiteX3" fmla="*/ 990427 w 1034425"/>
              <a:gd name="connsiteY3" fmla="*/ 252082 h 333296"/>
              <a:gd name="connsiteX4" fmla="*/ 1034425 w 1034425"/>
              <a:gd name="connsiteY4" fmla="*/ 333296 h 333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425" h="333296">
                <a:moveTo>
                  <a:pt x="0" y="333296"/>
                </a:moveTo>
                <a:lnTo>
                  <a:pt x="43998" y="252082"/>
                </a:lnTo>
                <a:cubicBezTo>
                  <a:pt x="146553" y="99994"/>
                  <a:pt x="320227" y="0"/>
                  <a:pt x="517212" y="0"/>
                </a:cubicBezTo>
                <a:cubicBezTo>
                  <a:pt x="714198" y="0"/>
                  <a:pt x="887873" y="99994"/>
                  <a:pt x="990427" y="252082"/>
                </a:cubicBezTo>
                <a:lnTo>
                  <a:pt x="1034425" y="333296"/>
                </a:lnTo>
                <a:close/>
              </a:path>
            </a:pathLst>
          </a:custGeom>
          <a:solidFill>
            <a:srgbClr val="403FA4"/>
          </a:solidFill>
          <a:ln w="0" cap="flat">
            <a:noFill/>
            <a:prstDash val="solid"/>
            <a:miter/>
          </a:ln>
        </p:spPr>
        <p:txBody>
          <a:bodyPr rtlCol="0" anchor="ctr"/>
          <a:lstStyle/>
          <a:p>
            <a:endParaRPr lang="en-IS"/>
          </a:p>
        </p:txBody>
      </p:sp>
      <p:sp>
        <p:nvSpPr>
          <p:cNvPr id="41" name="Freeform 40">
            <a:extLst>
              <a:ext uri="{FF2B5EF4-FFF2-40B4-BE49-F238E27FC236}">
                <a16:creationId xmlns:a16="http://schemas.microsoft.com/office/drawing/2014/main" id="{9B037FAD-560E-F7A8-6960-1A0E0938E1DB}"/>
              </a:ext>
            </a:extLst>
          </p:cNvPr>
          <p:cNvSpPr/>
          <p:nvPr userDrawn="1"/>
        </p:nvSpPr>
        <p:spPr>
          <a:xfrm rot="5400000">
            <a:off x="-94810" y="6127554"/>
            <a:ext cx="3256905" cy="2884347"/>
          </a:xfrm>
          <a:custGeom>
            <a:avLst/>
            <a:gdLst>
              <a:gd name="connsiteX0" fmla="*/ 3256841 w 3256905"/>
              <a:gd name="connsiteY0" fmla="*/ 1192835 h 2884347"/>
              <a:gd name="connsiteX1" fmla="*/ 3256841 w 3256905"/>
              <a:gd name="connsiteY1" fmla="*/ 1192824 h 2884347"/>
              <a:gd name="connsiteX2" fmla="*/ 3256905 w 3256905"/>
              <a:gd name="connsiteY2" fmla="*/ 1192888 h 2884347"/>
              <a:gd name="connsiteX3" fmla="*/ 497 w 3256905"/>
              <a:gd name="connsiteY3" fmla="*/ 1216107 h 2884347"/>
              <a:gd name="connsiteX4" fmla="*/ 358961 w 3256905"/>
              <a:gd name="connsiteY4" fmla="*/ 348461 h 2884347"/>
              <a:gd name="connsiteX5" fmla="*/ 692849 w 3256905"/>
              <a:gd name="connsiteY5" fmla="*/ 95984 h 2884347"/>
              <a:gd name="connsiteX6" fmla="*/ 909551 w 3256905"/>
              <a:gd name="connsiteY6" fmla="*/ 1681 h 2884347"/>
              <a:gd name="connsiteX7" fmla="*/ 916725 w 3256905"/>
              <a:gd name="connsiteY7" fmla="*/ 0 h 2884347"/>
              <a:gd name="connsiteX8" fmla="*/ 916725 w 3256905"/>
              <a:gd name="connsiteY8" fmla="*/ 1999169 h 2884347"/>
              <a:gd name="connsiteX9" fmla="*/ 843657 w 3256905"/>
              <a:gd name="connsiteY9" fmla="*/ 2078870 h 2884347"/>
              <a:gd name="connsiteX10" fmla="*/ 536616 w 3256905"/>
              <a:gd name="connsiteY10" fmla="*/ 2884347 h 2884347"/>
              <a:gd name="connsiteX11" fmla="*/ 337158 w 3256905"/>
              <a:gd name="connsiteY11" fmla="*/ 2320527 h 2884347"/>
              <a:gd name="connsiteX12" fmla="*/ 497 w 3256905"/>
              <a:gd name="connsiteY12" fmla="*/ 1216107 h 2884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56905" h="2884347">
                <a:moveTo>
                  <a:pt x="3256841" y="1192835"/>
                </a:moveTo>
                <a:lnTo>
                  <a:pt x="3256841" y="1192824"/>
                </a:lnTo>
                <a:lnTo>
                  <a:pt x="3256905" y="1192888"/>
                </a:lnTo>
                <a:close/>
                <a:moveTo>
                  <a:pt x="497" y="1216107"/>
                </a:moveTo>
                <a:cubicBezTo>
                  <a:pt x="-7638" y="920311"/>
                  <a:pt x="82947" y="624997"/>
                  <a:pt x="358961" y="348461"/>
                </a:cubicBezTo>
                <a:cubicBezTo>
                  <a:pt x="462271" y="244956"/>
                  <a:pt x="574454" y="160246"/>
                  <a:pt x="692849" y="95984"/>
                </a:cubicBezTo>
                <a:cubicBezTo>
                  <a:pt x="762687" y="57908"/>
                  <a:pt x="835085" y="26410"/>
                  <a:pt x="909551" y="1681"/>
                </a:cubicBezTo>
                <a:lnTo>
                  <a:pt x="916725" y="0"/>
                </a:lnTo>
                <a:lnTo>
                  <a:pt x="916725" y="1999169"/>
                </a:lnTo>
                <a:lnTo>
                  <a:pt x="843657" y="2078870"/>
                </a:lnTo>
                <a:cubicBezTo>
                  <a:pt x="628282" y="2335706"/>
                  <a:pt x="535064" y="2610367"/>
                  <a:pt x="536616" y="2884347"/>
                </a:cubicBezTo>
                <a:cubicBezTo>
                  <a:pt x="525905" y="2746043"/>
                  <a:pt x="450673" y="2566337"/>
                  <a:pt x="337158" y="2320527"/>
                </a:cubicBezTo>
                <a:cubicBezTo>
                  <a:pt x="184605" y="1977518"/>
                  <a:pt x="10956" y="1596415"/>
                  <a:pt x="497" y="1216107"/>
                </a:cubicBezTo>
                <a:close/>
              </a:path>
            </a:pathLst>
          </a:custGeom>
          <a:solidFill>
            <a:srgbClr val="6E63D6"/>
          </a:solidFill>
          <a:ln w="0" cap="flat">
            <a:noFill/>
            <a:prstDash val="solid"/>
            <a:miter/>
          </a:ln>
        </p:spPr>
        <p:txBody>
          <a:bodyPr rtlCol="0" anchor="ctr"/>
          <a:lstStyle/>
          <a:p>
            <a:endParaRPr lang="en-IS"/>
          </a:p>
        </p:txBody>
      </p:sp>
      <p:sp>
        <p:nvSpPr>
          <p:cNvPr id="42" name="Freeform 41">
            <a:extLst>
              <a:ext uri="{FF2B5EF4-FFF2-40B4-BE49-F238E27FC236}">
                <a16:creationId xmlns:a16="http://schemas.microsoft.com/office/drawing/2014/main" id="{962456D8-CC1E-A8B0-98F9-B4A5C1AC9ECA}"/>
              </a:ext>
            </a:extLst>
          </p:cNvPr>
          <p:cNvSpPr/>
          <p:nvPr userDrawn="1"/>
        </p:nvSpPr>
        <p:spPr>
          <a:xfrm rot="5400000">
            <a:off x="298296" y="6179511"/>
            <a:ext cx="380191" cy="976788"/>
          </a:xfrm>
          <a:custGeom>
            <a:avLst/>
            <a:gdLst>
              <a:gd name="connsiteX0" fmla="*/ 19 w 380191"/>
              <a:gd name="connsiteY0" fmla="*/ 887983 h 976788"/>
              <a:gd name="connsiteX1" fmla="*/ 19 w 380191"/>
              <a:gd name="connsiteY1" fmla="*/ 885317 h 976788"/>
              <a:gd name="connsiteX2" fmla="*/ 19 w 380191"/>
              <a:gd name="connsiteY2" fmla="*/ 885253 h 976788"/>
              <a:gd name="connsiteX3" fmla="*/ 307041 w 380191"/>
              <a:gd name="connsiteY3" fmla="*/ 79776 h 976788"/>
              <a:gd name="connsiteX4" fmla="*/ 380191 w 380191"/>
              <a:gd name="connsiteY4" fmla="*/ 0 h 976788"/>
              <a:gd name="connsiteX5" fmla="*/ 380191 w 380191"/>
              <a:gd name="connsiteY5" fmla="*/ 976788 h 976788"/>
              <a:gd name="connsiteX6" fmla="*/ 6712 w 380191"/>
              <a:gd name="connsiteY6" fmla="*/ 976788 h 976788"/>
              <a:gd name="connsiteX7" fmla="*/ 906 w 380191"/>
              <a:gd name="connsiteY7" fmla="*/ 927227 h 976788"/>
              <a:gd name="connsiteX8" fmla="*/ 906 w 380191"/>
              <a:gd name="connsiteY8" fmla="*/ 925449 h 976788"/>
              <a:gd name="connsiteX9" fmla="*/ 19 w 380191"/>
              <a:gd name="connsiteY9" fmla="*/ 887983 h 97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191" h="976788">
                <a:moveTo>
                  <a:pt x="19" y="887983"/>
                </a:moveTo>
                <a:lnTo>
                  <a:pt x="19" y="885317"/>
                </a:lnTo>
                <a:lnTo>
                  <a:pt x="19" y="885253"/>
                </a:lnTo>
                <a:cubicBezTo>
                  <a:pt x="-1534" y="611273"/>
                  <a:pt x="91635" y="336612"/>
                  <a:pt x="307041" y="79776"/>
                </a:cubicBezTo>
                <a:lnTo>
                  <a:pt x="380191" y="0"/>
                </a:lnTo>
                <a:lnTo>
                  <a:pt x="380191" y="976788"/>
                </a:lnTo>
                <a:lnTo>
                  <a:pt x="6712" y="976788"/>
                </a:lnTo>
                <a:lnTo>
                  <a:pt x="906" y="927227"/>
                </a:lnTo>
                <a:cubicBezTo>
                  <a:pt x="463" y="926783"/>
                  <a:pt x="906" y="926338"/>
                  <a:pt x="906" y="925449"/>
                </a:cubicBezTo>
                <a:cubicBezTo>
                  <a:pt x="19" y="912939"/>
                  <a:pt x="19" y="900494"/>
                  <a:pt x="19" y="887983"/>
                </a:cubicBezTo>
                <a:close/>
              </a:path>
            </a:pathLst>
          </a:custGeom>
          <a:solidFill>
            <a:srgbClr val="EFBC6E"/>
          </a:solidFill>
          <a:ln w="0" cap="flat">
            <a:noFill/>
            <a:prstDash val="solid"/>
            <a:miter/>
          </a:ln>
        </p:spPr>
        <p:txBody>
          <a:bodyPr rtlCol="0" anchor="ctr"/>
          <a:lstStyle/>
          <a:p>
            <a:endParaRPr lang="en-IS"/>
          </a:p>
        </p:txBody>
      </p:sp>
      <p:pic>
        <p:nvPicPr>
          <p:cNvPr id="43" name="Picture 42" descr="A black background with white text&#10;&#10;Description automatically generated">
            <a:extLst>
              <a:ext uri="{FF2B5EF4-FFF2-40B4-BE49-F238E27FC236}">
                <a16:creationId xmlns:a16="http://schemas.microsoft.com/office/drawing/2014/main" id="{A1B5867C-0DD6-0339-396C-A227BFDD4C6F}"/>
              </a:ext>
            </a:extLst>
          </p:cNvPr>
          <p:cNvPicPr>
            <a:picLocks noChangeAspect="1"/>
          </p:cNvPicPr>
          <p:nvPr userDrawn="1"/>
        </p:nvPicPr>
        <p:blipFill>
          <a:blip r:embed="rId2"/>
          <a:stretch>
            <a:fillRect/>
          </a:stretch>
        </p:blipFill>
        <p:spPr>
          <a:xfrm>
            <a:off x="976786" y="6153002"/>
            <a:ext cx="1480989" cy="606708"/>
          </a:xfrm>
          <a:prstGeom prst="rect">
            <a:avLst/>
          </a:prstGeom>
        </p:spPr>
      </p:pic>
      <p:sp>
        <p:nvSpPr>
          <p:cNvPr id="33" name="Picture Placeholder 32">
            <a:extLst>
              <a:ext uri="{FF2B5EF4-FFF2-40B4-BE49-F238E27FC236}">
                <a16:creationId xmlns:a16="http://schemas.microsoft.com/office/drawing/2014/main" id="{1478219C-D55C-D710-3833-42907EF40FCB}"/>
              </a:ext>
            </a:extLst>
          </p:cNvPr>
          <p:cNvSpPr>
            <a:spLocks noGrp="1"/>
          </p:cNvSpPr>
          <p:nvPr>
            <p:ph type="pic" sz="quarter" idx="11" hasCustomPrompt="1"/>
          </p:nvPr>
        </p:nvSpPr>
        <p:spPr>
          <a:xfrm>
            <a:off x="0" y="154546"/>
            <a:ext cx="4935828" cy="6703454"/>
          </a:xfrm>
          <a:custGeom>
            <a:avLst/>
            <a:gdLst>
              <a:gd name="connsiteX0" fmla="*/ 0 w 4935828"/>
              <a:gd name="connsiteY0" fmla="*/ 0 h 6703454"/>
              <a:gd name="connsiteX1" fmla="*/ 4113173 w 4935828"/>
              <a:gd name="connsiteY1" fmla="*/ 0 h 6703454"/>
              <a:gd name="connsiteX2" fmla="*/ 4935828 w 4935828"/>
              <a:gd name="connsiteY2" fmla="*/ 822655 h 6703454"/>
              <a:gd name="connsiteX3" fmla="*/ 4935828 w 4935828"/>
              <a:gd name="connsiteY3" fmla="*/ 6703454 h 6703454"/>
              <a:gd name="connsiteX4" fmla="*/ 2973249 w 4935828"/>
              <a:gd name="connsiteY4" fmla="*/ 6703454 h 6703454"/>
              <a:gd name="connsiteX5" fmla="*/ 2932837 w 4935828"/>
              <a:gd name="connsiteY5" fmla="*/ 6597898 h 6703454"/>
              <a:gd name="connsiteX6" fmla="*/ 2880680 w 4935828"/>
              <a:gd name="connsiteY6" fmla="*/ 6491283 h 6703454"/>
              <a:gd name="connsiteX7" fmla="*/ 2628203 w 4935828"/>
              <a:gd name="connsiteY7" fmla="*/ 6157395 h 6703454"/>
              <a:gd name="connsiteX8" fmla="*/ 1760557 w 4935828"/>
              <a:gd name="connsiteY8" fmla="*/ 5798930 h 6703454"/>
              <a:gd name="connsiteX9" fmla="*/ 656137 w 4935828"/>
              <a:gd name="connsiteY9" fmla="*/ 6135592 h 6703454"/>
              <a:gd name="connsiteX10" fmla="*/ 92317 w 4935828"/>
              <a:gd name="connsiteY10" fmla="*/ 6335050 h 6703454"/>
              <a:gd name="connsiteX11" fmla="*/ 92699 w 4935828"/>
              <a:gd name="connsiteY11" fmla="*/ 6335067 h 6703454"/>
              <a:gd name="connsiteX12" fmla="*/ 55908 w 4935828"/>
              <a:gd name="connsiteY12" fmla="*/ 6335938 h 6703454"/>
              <a:gd name="connsiteX13" fmla="*/ 54130 w 4935828"/>
              <a:gd name="connsiteY13" fmla="*/ 6335938 h 6703454"/>
              <a:gd name="connsiteX14" fmla="*/ 0 w 4935828"/>
              <a:gd name="connsiteY14" fmla="*/ 6342279 h 6703454"/>
              <a:gd name="connsiteX15" fmla="*/ 0 w 4935828"/>
              <a:gd name="connsiteY15" fmla="*/ 5804985 h 6703454"/>
              <a:gd name="connsiteX16" fmla="*/ 61725 w 4935828"/>
              <a:gd name="connsiteY16" fmla="*/ 5771545 h 6703454"/>
              <a:gd name="connsiteX17" fmla="*/ 313807 w 4935828"/>
              <a:gd name="connsiteY17" fmla="*/ 5298330 h 6703454"/>
              <a:gd name="connsiteX18" fmla="*/ 61725 w 4935828"/>
              <a:gd name="connsiteY18" fmla="*/ 4825115 h 6703454"/>
              <a:gd name="connsiteX19" fmla="*/ 0 w 4935828"/>
              <a:gd name="connsiteY19" fmla="*/ 4791676 h 6703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935828" h="6703454">
                <a:moveTo>
                  <a:pt x="0" y="0"/>
                </a:moveTo>
                <a:lnTo>
                  <a:pt x="4113173" y="0"/>
                </a:lnTo>
                <a:cubicBezTo>
                  <a:pt x="4567513" y="0"/>
                  <a:pt x="4935828" y="368315"/>
                  <a:pt x="4935828" y="822655"/>
                </a:cubicBezTo>
                <a:lnTo>
                  <a:pt x="4935828" y="6703454"/>
                </a:lnTo>
                <a:lnTo>
                  <a:pt x="2973249" y="6703454"/>
                </a:lnTo>
                <a:lnTo>
                  <a:pt x="2932837" y="6597898"/>
                </a:lnTo>
                <a:cubicBezTo>
                  <a:pt x="2917111" y="6561760"/>
                  <a:pt x="2899718" y="6526201"/>
                  <a:pt x="2880680" y="6491283"/>
                </a:cubicBezTo>
                <a:cubicBezTo>
                  <a:pt x="2816418" y="6372888"/>
                  <a:pt x="2731708" y="6260705"/>
                  <a:pt x="2628203" y="6157395"/>
                </a:cubicBezTo>
                <a:cubicBezTo>
                  <a:pt x="2351667" y="5881381"/>
                  <a:pt x="2056353" y="5790796"/>
                  <a:pt x="1760557" y="5798930"/>
                </a:cubicBezTo>
                <a:cubicBezTo>
                  <a:pt x="1380249" y="5809389"/>
                  <a:pt x="999146" y="5983039"/>
                  <a:pt x="656137" y="6135592"/>
                </a:cubicBezTo>
                <a:cubicBezTo>
                  <a:pt x="410327" y="6249107"/>
                  <a:pt x="230621" y="6324339"/>
                  <a:pt x="92317" y="6335050"/>
                </a:cubicBezTo>
                <a:lnTo>
                  <a:pt x="92699" y="6335067"/>
                </a:lnTo>
                <a:lnTo>
                  <a:pt x="55908" y="6335938"/>
                </a:lnTo>
                <a:cubicBezTo>
                  <a:pt x="55019" y="6335938"/>
                  <a:pt x="54574" y="6335495"/>
                  <a:pt x="54130" y="6335938"/>
                </a:cubicBezTo>
                <a:lnTo>
                  <a:pt x="0" y="6342279"/>
                </a:lnTo>
                <a:lnTo>
                  <a:pt x="0" y="5804985"/>
                </a:lnTo>
                <a:lnTo>
                  <a:pt x="61725" y="5771545"/>
                </a:lnTo>
                <a:cubicBezTo>
                  <a:pt x="213813" y="5668990"/>
                  <a:pt x="313807" y="5495315"/>
                  <a:pt x="313807" y="5298330"/>
                </a:cubicBezTo>
                <a:cubicBezTo>
                  <a:pt x="313807" y="5101345"/>
                  <a:pt x="213813" y="4927670"/>
                  <a:pt x="61725" y="4825115"/>
                </a:cubicBezTo>
                <a:lnTo>
                  <a:pt x="0" y="4791676"/>
                </a:ln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4" name="Text Placeholder 41">
            <a:extLst>
              <a:ext uri="{FF2B5EF4-FFF2-40B4-BE49-F238E27FC236}">
                <a16:creationId xmlns:a16="http://schemas.microsoft.com/office/drawing/2014/main" id="{80753CB6-0FA6-4AC8-BCE2-F2B3186D4FEB}"/>
              </a:ext>
            </a:extLst>
          </p:cNvPr>
          <p:cNvSpPr>
            <a:spLocks noGrp="1"/>
          </p:cNvSpPr>
          <p:nvPr>
            <p:ph type="body" sz="quarter" idx="12"/>
          </p:nvPr>
        </p:nvSpPr>
        <p:spPr>
          <a:xfrm>
            <a:off x="5213444" y="962526"/>
            <a:ext cx="6638261"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27515227"/>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Text image 6">
    <p:spTree>
      <p:nvGrpSpPr>
        <p:cNvPr id="1" name=""/>
        <p:cNvGrpSpPr/>
        <p:nvPr/>
      </p:nvGrpSpPr>
      <p:grpSpPr>
        <a:xfrm>
          <a:off x="0" y="0"/>
          <a:ext cx="0" cy="0"/>
          <a:chOff x="0" y="0"/>
          <a:chExt cx="0" cy="0"/>
        </a:xfrm>
      </p:grpSpPr>
      <p:sp>
        <p:nvSpPr>
          <p:cNvPr id="20" name="Round Single Corner Rectangle 19">
            <a:extLst>
              <a:ext uri="{FF2B5EF4-FFF2-40B4-BE49-F238E27FC236}">
                <a16:creationId xmlns:a16="http://schemas.microsoft.com/office/drawing/2014/main" id="{0AB6023A-8741-7AA6-D37C-3BAE9A9304E1}"/>
              </a:ext>
            </a:extLst>
          </p:cNvPr>
          <p:cNvSpPr/>
          <p:nvPr userDrawn="1"/>
        </p:nvSpPr>
        <p:spPr>
          <a:xfrm>
            <a:off x="0" y="99202"/>
            <a:ext cx="4990381" cy="6758798"/>
          </a:xfrm>
          <a:prstGeom prst="round1Rect">
            <a:avLst/>
          </a:prstGeom>
          <a:solidFill>
            <a:srgbClr val="F5F6F8"/>
          </a:solidFill>
          <a:ln>
            <a:noFill/>
          </a:ln>
          <a:effectLst>
            <a:outerShdw blurRad="165100" dist="127000" dir="5400000" algn="ctr" rotWithShape="0">
              <a:srgbClr val="000000">
                <a:alpha val="1535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4" name="Title Placeholder 12">
            <a:extLst>
              <a:ext uri="{FF2B5EF4-FFF2-40B4-BE49-F238E27FC236}">
                <a16:creationId xmlns:a16="http://schemas.microsoft.com/office/drawing/2014/main" id="{131FEF91-1FE3-8E28-2764-76018A39BBE9}"/>
              </a:ext>
            </a:extLst>
          </p:cNvPr>
          <p:cNvSpPr>
            <a:spLocks noGrp="1"/>
          </p:cNvSpPr>
          <p:nvPr>
            <p:ph type="title" hasCustomPrompt="1"/>
          </p:nvPr>
        </p:nvSpPr>
        <p:spPr>
          <a:xfrm>
            <a:off x="5213445" y="212186"/>
            <a:ext cx="6638262" cy="588637"/>
          </a:xfrm>
          <a:prstGeom prst="rect">
            <a:avLst/>
          </a:prstGeom>
        </p:spPr>
        <p:txBody>
          <a:bodyPr vert="horz" lIns="91440" tIns="45720" rIns="91440" bIns="45720" rtlCol="0" anchor="t" anchorCtr="0">
            <a:normAutofit/>
          </a:bodyPr>
          <a:lstStyle>
            <a:lvl1pPr>
              <a:defRPr b="1" i="0">
                <a:solidFill>
                  <a:srgbClr val="361D5C"/>
                </a:solidFill>
                <a:latin typeface="Aptos ExtraBold" panose="020B0004020202020204" pitchFamily="34" charset="0"/>
              </a:defRPr>
            </a:lvl1pPr>
          </a:lstStyle>
          <a:p>
            <a:r>
              <a:rPr lang="en-GB"/>
              <a:t>Insert slide title</a:t>
            </a:r>
            <a:endParaRPr lang="en-IS"/>
          </a:p>
        </p:txBody>
      </p:sp>
      <p:sp>
        <p:nvSpPr>
          <p:cNvPr id="2" name="Freeform 1">
            <a:extLst>
              <a:ext uri="{FF2B5EF4-FFF2-40B4-BE49-F238E27FC236}">
                <a16:creationId xmlns:a16="http://schemas.microsoft.com/office/drawing/2014/main" id="{F5D48DAD-A5A3-B20F-57E3-F25D4A943315}"/>
              </a:ext>
            </a:extLst>
          </p:cNvPr>
          <p:cNvSpPr/>
          <p:nvPr userDrawn="1"/>
        </p:nvSpPr>
        <p:spPr>
          <a:xfrm rot="5400000">
            <a:off x="-359896" y="5285774"/>
            <a:ext cx="1034425" cy="333296"/>
          </a:xfrm>
          <a:custGeom>
            <a:avLst/>
            <a:gdLst>
              <a:gd name="connsiteX0" fmla="*/ 0 w 1034425"/>
              <a:gd name="connsiteY0" fmla="*/ 333296 h 333296"/>
              <a:gd name="connsiteX1" fmla="*/ 43998 w 1034425"/>
              <a:gd name="connsiteY1" fmla="*/ 252082 h 333296"/>
              <a:gd name="connsiteX2" fmla="*/ 517212 w 1034425"/>
              <a:gd name="connsiteY2" fmla="*/ 0 h 333296"/>
              <a:gd name="connsiteX3" fmla="*/ 990427 w 1034425"/>
              <a:gd name="connsiteY3" fmla="*/ 252082 h 333296"/>
              <a:gd name="connsiteX4" fmla="*/ 1034425 w 1034425"/>
              <a:gd name="connsiteY4" fmla="*/ 333296 h 333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425" h="333296">
                <a:moveTo>
                  <a:pt x="0" y="333296"/>
                </a:moveTo>
                <a:lnTo>
                  <a:pt x="43998" y="252082"/>
                </a:lnTo>
                <a:cubicBezTo>
                  <a:pt x="146553" y="99994"/>
                  <a:pt x="320227" y="0"/>
                  <a:pt x="517212" y="0"/>
                </a:cubicBezTo>
                <a:cubicBezTo>
                  <a:pt x="714198" y="0"/>
                  <a:pt x="887873" y="99994"/>
                  <a:pt x="990427" y="252082"/>
                </a:cubicBezTo>
                <a:lnTo>
                  <a:pt x="1034425" y="333296"/>
                </a:lnTo>
                <a:close/>
              </a:path>
            </a:pathLst>
          </a:custGeom>
          <a:solidFill>
            <a:srgbClr val="403FA4"/>
          </a:solidFill>
          <a:ln w="0" cap="flat">
            <a:noFill/>
            <a:prstDash val="solid"/>
            <a:miter/>
          </a:ln>
        </p:spPr>
        <p:txBody>
          <a:bodyPr rtlCol="0" anchor="ctr"/>
          <a:lstStyle/>
          <a:p>
            <a:endParaRPr lang="en-IS"/>
          </a:p>
        </p:txBody>
      </p:sp>
      <p:sp>
        <p:nvSpPr>
          <p:cNvPr id="41" name="Freeform 40">
            <a:extLst>
              <a:ext uri="{FF2B5EF4-FFF2-40B4-BE49-F238E27FC236}">
                <a16:creationId xmlns:a16="http://schemas.microsoft.com/office/drawing/2014/main" id="{9B037FAD-560E-F7A8-6960-1A0E0938E1DB}"/>
              </a:ext>
            </a:extLst>
          </p:cNvPr>
          <p:cNvSpPr/>
          <p:nvPr userDrawn="1"/>
        </p:nvSpPr>
        <p:spPr>
          <a:xfrm rot="5400000">
            <a:off x="-94810" y="6127554"/>
            <a:ext cx="3256905" cy="2884347"/>
          </a:xfrm>
          <a:custGeom>
            <a:avLst/>
            <a:gdLst>
              <a:gd name="connsiteX0" fmla="*/ 3256841 w 3256905"/>
              <a:gd name="connsiteY0" fmla="*/ 1192835 h 2884347"/>
              <a:gd name="connsiteX1" fmla="*/ 3256841 w 3256905"/>
              <a:gd name="connsiteY1" fmla="*/ 1192824 h 2884347"/>
              <a:gd name="connsiteX2" fmla="*/ 3256905 w 3256905"/>
              <a:gd name="connsiteY2" fmla="*/ 1192888 h 2884347"/>
              <a:gd name="connsiteX3" fmla="*/ 497 w 3256905"/>
              <a:gd name="connsiteY3" fmla="*/ 1216107 h 2884347"/>
              <a:gd name="connsiteX4" fmla="*/ 358961 w 3256905"/>
              <a:gd name="connsiteY4" fmla="*/ 348461 h 2884347"/>
              <a:gd name="connsiteX5" fmla="*/ 692849 w 3256905"/>
              <a:gd name="connsiteY5" fmla="*/ 95984 h 2884347"/>
              <a:gd name="connsiteX6" fmla="*/ 909551 w 3256905"/>
              <a:gd name="connsiteY6" fmla="*/ 1681 h 2884347"/>
              <a:gd name="connsiteX7" fmla="*/ 916725 w 3256905"/>
              <a:gd name="connsiteY7" fmla="*/ 0 h 2884347"/>
              <a:gd name="connsiteX8" fmla="*/ 916725 w 3256905"/>
              <a:gd name="connsiteY8" fmla="*/ 1999169 h 2884347"/>
              <a:gd name="connsiteX9" fmla="*/ 843657 w 3256905"/>
              <a:gd name="connsiteY9" fmla="*/ 2078870 h 2884347"/>
              <a:gd name="connsiteX10" fmla="*/ 536616 w 3256905"/>
              <a:gd name="connsiteY10" fmla="*/ 2884347 h 2884347"/>
              <a:gd name="connsiteX11" fmla="*/ 337158 w 3256905"/>
              <a:gd name="connsiteY11" fmla="*/ 2320527 h 2884347"/>
              <a:gd name="connsiteX12" fmla="*/ 497 w 3256905"/>
              <a:gd name="connsiteY12" fmla="*/ 1216107 h 2884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56905" h="2884347">
                <a:moveTo>
                  <a:pt x="3256841" y="1192835"/>
                </a:moveTo>
                <a:lnTo>
                  <a:pt x="3256841" y="1192824"/>
                </a:lnTo>
                <a:lnTo>
                  <a:pt x="3256905" y="1192888"/>
                </a:lnTo>
                <a:close/>
                <a:moveTo>
                  <a:pt x="497" y="1216107"/>
                </a:moveTo>
                <a:cubicBezTo>
                  <a:pt x="-7638" y="920311"/>
                  <a:pt x="82947" y="624997"/>
                  <a:pt x="358961" y="348461"/>
                </a:cubicBezTo>
                <a:cubicBezTo>
                  <a:pt x="462271" y="244956"/>
                  <a:pt x="574454" y="160246"/>
                  <a:pt x="692849" y="95984"/>
                </a:cubicBezTo>
                <a:cubicBezTo>
                  <a:pt x="762687" y="57908"/>
                  <a:pt x="835085" y="26410"/>
                  <a:pt x="909551" y="1681"/>
                </a:cubicBezTo>
                <a:lnTo>
                  <a:pt x="916725" y="0"/>
                </a:lnTo>
                <a:lnTo>
                  <a:pt x="916725" y="1999169"/>
                </a:lnTo>
                <a:lnTo>
                  <a:pt x="843657" y="2078870"/>
                </a:lnTo>
                <a:cubicBezTo>
                  <a:pt x="628282" y="2335706"/>
                  <a:pt x="535064" y="2610367"/>
                  <a:pt x="536616" y="2884347"/>
                </a:cubicBezTo>
                <a:cubicBezTo>
                  <a:pt x="525905" y="2746043"/>
                  <a:pt x="450673" y="2566337"/>
                  <a:pt x="337158" y="2320527"/>
                </a:cubicBezTo>
                <a:cubicBezTo>
                  <a:pt x="184605" y="1977518"/>
                  <a:pt x="10956" y="1596415"/>
                  <a:pt x="497" y="1216107"/>
                </a:cubicBezTo>
                <a:close/>
              </a:path>
            </a:pathLst>
          </a:custGeom>
          <a:solidFill>
            <a:srgbClr val="6E63D6"/>
          </a:solidFill>
          <a:ln w="0" cap="flat">
            <a:noFill/>
            <a:prstDash val="solid"/>
            <a:miter/>
          </a:ln>
        </p:spPr>
        <p:txBody>
          <a:bodyPr rtlCol="0" anchor="ctr"/>
          <a:lstStyle/>
          <a:p>
            <a:endParaRPr lang="en-IS"/>
          </a:p>
        </p:txBody>
      </p:sp>
      <p:sp>
        <p:nvSpPr>
          <p:cNvPr id="42" name="Freeform 41">
            <a:extLst>
              <a:ext uri="{FF2B5EF4-FFF2-40B4-BE49-F238E27FC236}">
                <a16:creationId xmlns:a16="http://schemas.microsoft.com/office/drawing/2014/main" id="{962456D8-CC1E-A8B0-98F9-B4A5C1AC9ECA}"/>
              </a:ext>
            </a:extLst>
          </p:cNvPr>
          <p:cNvSpPr/>
          <p:nvPr userDrawn="1"/>
        </p:nvSpPr>
        <p:spPr>
          <a:xfrm rot="5400000">
            <a:off x="298296" y="6179511"/>
            <a:ext cx="380191" cy="976788"/>
          </a:xfrm>
          <a:custGeom>
            <a:avLst/>
            <a:gdLst>
              <a:gd name="connsiteX0" fmla="*/ 19 w 380191"/>
              <a:gd name="connsiteY0" fmla="*/ 887983 h 976788"/>
              <a:gd name="connsiteX1" fmla="*/ 19 w 380191"/>
              <a:gd name="connsiteY1" fmla="*/ 885317 h 976788"/>
              <a:gd name="connsiteX2" fmla="*/ 19 w 380191"/>
              <a:gd name="connsiteY2" fmla="*/ 885253 h 976788"/>
              <a:gd name="connsiteX3" fmla="*/ 307041 w 380191"/>
              <a:gd name="connsiteY3" fmla="*/ 79776 h 976788"/>
              <a:gd name="connsiteX4" fmla="*/ 380191 w 380191"/>
              <a:gd name="connsiteY4" fmla="*/ 0 h 976788"/>
              <a:gd name="connsiteX5" fmla="*/ 380191 w 380191"/>
              <a:gd name="connsiteY5" fmla="*/ 976788 h 976788"/>
              <a:gd name="connsiteX6" fmla="*/ 6712 w 380191"/>
              <a:gd name="connsiteY6" fmla="*/ 976788 h 976788"/>
              <a:gd name="connsiteX7" fmla="*/ 906 w 380191"/>
              <a:gd name="connsiteY7" fmla="*/ 927227 h 976788"/>
              <a:gd name="connsiteX8" fmla="*/ 906 w 380191"/>
              <a:gd name="connsiteY8" fmla="*/ 925449 h 976788"/>
              <a:gd name="connsiteX9" fmla="*/ 19 w 380191"/>
              <a:gd name="connsiteY9" fmla="*/ 887983 h 97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191" h="976788">
                <a:moveTo>
                  <a:pt x="19" y="887983"/>
                </a:moveTo>
                <a:lnTo>
                  <a:pt x="19" y="885317"/>
                </a:lnTo>
                <a:lnTo>
                  <a:pt x="19" y="885253"/>
                </a:lnTo>
                <a:cubicBezTo>
                  <a:pt x="-1534" y="611273"/>
                  <a:pt x="91635" y="336612"/>
                  <a:pt x="307041" y="79776"/>
                </a:cubicBezTo>
                <a:lnTo>
                  <a:pt x="380191" y="0"/>
                </a:lnTo>
                <a:lnTo>
                  <a:pt x="380191" y="976788"/>
                </a:lnTo>
                <a:lnTo>
                  <a:pt x="6712" y="976788"/>
                </a:lnTo>
                <a:lnTo>
                  <a:pt x="906" y="927227"/>
                </a:lnTo>
                <a:cubicBezTo>
                  <a:pt x="463" y="926783"/>
                  <a:pt x="906" y="926338"/>
                  <a:pt x="906" y="925449"/>
                </a:cubicBezTo>
                <a:cubicBezTo>
                  <a:pt x="19" y="912939"/>
                  <a:pt x="19" y="900494"/>
                  <a:pt x="19" y="887983"/>
                </a:cubicBezTo>
                <a:close/>
              </a:path>
            </a:pathLst>
          </a:custGeom>
          <a:solidFill>
            <a:srgbClr val="EFBC6E"/>
          </a:solidFill>
          <a:ln w="0" cap="flat">
            <a:noFill/>
            <a:prstDash val="solid"/>
            <a:miter/>
          </a:ln>
        </p:spPr>
        <p:txBody>
          <a:bodyPr rtlCol="0" anchor="ctr"/>
          <a:lstStyle/>
          <a:p>
            <a:endParaRPr lang="en-IS"/>
          </a:p>
        </p:txBody>
      </p:sp>
      <p:pic>
        <p:nvPicPr>
          <p:cNvPr id="43" name="Picture 42" descr="A black background with white text&#10;&#10;Description automatically generated">
            <a:extLst>
              <a:ext uri="{FF2B5EF4-FFF2-40B4-BE49-F238E27FC236}">
                <a16:creationId xmlns:a16="http://schemas.microsoft.com/office/drawing/2014/main" id="{A1B5867C-0DD6-0339-396C-A227BFDD4C6F}"/>
              </a:ext>
            </a:extLst>
          </p:cNvPr>
          <p:cNvPicPr>
            <a:picLocks noChangeAspect="1"/>
          </p:cNvPicPr>
          <p:nvPr userDrawn="1"/>
        </p:nvPicPr>
        <p:blipFill>
          <a:blip r:embed="rId2"/>
          <a:stretch>
            <a:fillRect/>
          </a:stretch>
        </p:blipFill>
        <p:spPr>
          <a:xfrm>
            <a:off x="976786" y="6153002"/>
            <a:ext cx="1480989" cy="606708"/>
          </a:xfrm>
          <a:prstGeom prst="rect">
            <a:avLst/>
          </a:prstGeom>
        </p:spPr>
      </p:pic>
      <p:sp>
        <p:nvSpPr>
          <p:cNvPr id="33" name="Picture Placeholder 32">
            <a:extLst>
              <a:ext uri="{FF2B5EF4-FFF2-40B4-BE49-F238E27FC236}">
                <a16:creationId xmlns:a16="http://schemas.microsoft.com/office/drawing/2014/main" id="{1478219C-D55C-D710-3833-42907EF40FCB}"/>
              </a:ext>
            </a:extLst>
          </p:cNvPr>
          <p:cNvSpPr>
            <a:spLocks noGrp="1"/>
          </p:cNvSpPr>
          <p:nvPr>
            <p:ph type="pic" sz="quarter" idx="11" hasCustomPrompt="1"/>
          </p:nvPr>
        </p:nvSpPr>
        <p:spPr>
          <a:xfrm>
            <a:off x="0" y="154546"/>
            <a:ext cx="4935828" cy="6703454"/>
          </a:xfrm>
          <a:custGeom>
            <a:avLst/>
            <a:gdLst>
              <a:gd name="connsiteX0" fmla="*/ 0 w 4935828"/>
              <a:gd name="connsiteY0" fmla="*/ 0 h 6703454"/>
              <a:gd name="connsiteX1" fmla="*/ 4113173 w 4935828"/>
              <a:gd name="connsiteY1" fmla="*/ 0 h 6703454"/>
              <a:gd name="connsiteX2" fmla="*/ 4935828 w 4935828"/>
              <a:gd name="connsiteY2" fmla="*/ 822655 h 6703454"/>
              <a:gd name="connsiteX3" fmla="*/ 4935828 w 4935828"/>
              <a:gd name="connsiteY3" fmla="*/ 6703454 h 6703454"/>
              <a:gd name="connsiteX4" fmla="*/ 2973249 w 4935828"/>
              <a:gd name="connsiteY4" fmla="*/ 6703454 h 6703454"/>
              <a:gd name="connsiteX5" fmla="*/ 2932837 w 4935828"/>
              <a:gd name="connsiteY5" fmla="*/ 6597898 h 6703454"/>
              <a:gd name="connsiteX6" fmla="*/ 2880680 w 4935828"/>
              <a:gd name="connsiteY6" fmla="*/ 6491283 h 6703454"/>
              <a:gd name="connsiteX7" fmla="*/ 2628203 w 4935828"/>
              <a:gd name="connsiteY7" fmla="*/ 6157395 h 6703454"/>
              <a:gd name="connsiteX8" fmla="*/ 1760557 w 4935828"/>
              <a:gd name="connsiteY8" fmla="*/ 5798930 h 6703454"/>
              <a:gd name="connsiteX9" fmla="*/ 656137 w 4935828"/>
              <a:gd name="connsiteY9" fmla="*/ 6135592 h 6703454"/>
              <a:gd name="connsiteX10" fmla="*/ 92317 w 4935828"/>
              <a:gd name="connsiteY10" fmla="*/ 6335050 h 6703454"/>
              <a:gd name="connsiteX11" fmla="*/ 92699 w 4935828"/>
              <a:gd name="connsiteY11" fmla="*/ 6335067 h 6703454"/>
              <a:gd name="connsiteX12" fmla="*/ 55908 w 4935828"/>
              <a:gd name="connsiteY12" fmla="*/ 6335938 h 6703454"/>
              <a:gd name="connsiteX13" fmla="*/ 54130 w 4935828"/>
              <a:gd name="connsiteY13" fmla="*/ 6335938 h 6703454"/>
              <a:gd name="connsiteX14" fmla="*/ 0 w 4935828"/>
              <a:gd name="connsiteY14" fmla="*/ 6342279 h 6703454"/>
              <a:gd name="connsiteX15" fmla="*/ 0 w 4935828"/>
              <a:gd name="connsiteY15" fmla="*/ 5804985 h 6703454"/>
              <a:gd name="connsiteX16" fmla="*/ 61725 w 4935828"/>
              <a:gd name="connsiteY16" fmla="*/ 5771545 h 6703454"/>
              <a:gd name="connsiteX17" fmla="*/ 313807 w 4935828"/>
              <a:gd name="connsiteY17" fmla="*/ 5298330 h 6703454"/>
              <a:gd name="connsiteX18" fmla="*/ 61725 w 4935828"/>
              <a:gd name="connsiteY18" fmla="*/ 4825115 h 6703454"/>
              <a:gd name="connsiteX19" fmla="*/ 0 w 4935828"/>
              <a:gd name="connsiteY19" fmla="*/ 4791676 h 6703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935828" h="6703454">
                <a:moveTo>
                  <a:pt x="0" y="0"/>
                </a:moveTo>
                <a:lnTo>
                  <a:pt x="4113173" y="0"/>
                </a:lnTo>
                <a:cubicBezTo>
                  <a:pt x="4567513" y="0"/>
                  <a:pt x="4935828" y="368315"/>
                  <a:pt x="4935828" y="822655"/>
                </a:cubicBezTo>
                <a:lnTo>
                  <a:pt x="4935828" y="6703454"/>
                </a:lnTo>
                <a:lnTo>
                  <a:pt x="2973249" y="6703454"/>
                </a:lnTo>
                <a:lnTo>
                  <a:pt x="2932837" y="6597898"/>
                </a:lnTo>
                <a:cubicBezTo>
                  <a:pt x="2917111" y="6561760"/>
                  <a:pt x="2899718" y="6526201"/>
                  <a:pt x="2880680" y="6491283"/>
                </a:cubicBezTo>
                <a:cubicBezTo>
                  <a:pt x="2816418" y="6372888"/>
                  <a:pt x="2731708" y="6260705"/>
                  <a:pt x="2628203" y="6157395"/>
                </a:cubicBezTo>
                <a:cubicBezTo>
                  <a:pt x="2351667" y="5881381"/>
                  <a:pt x="2056353" y="5790796"/>
                  <a:pt x="1760557" y="5798930"/>
                </a:cubicBezTo>
                <a:cubicBezTo>
                  <a:pt x="1380249" y="5809389"/>
                  <a:pt x="999146" y="5983039"/>
                  <a:pt x="656137" y="6135592"/>
                </a:cubicBezTo>
                <a:cubicBezTo>
                  <a:pt x="410327" y="6249107"/>
                  <a:pt x="230621" y="6324339"/>
                  <a:pt x="92317" y="6335050"/>
                </a:cubicBezTo>
                <a:lnTo>
                  <a:pt x="92699" y="6335067"/>
                </a:lnTo>
                <a:lnTo>
                  <a:pt x="55908" y="6335938"/>
                </a:lnTo>
                <a:cubicBezTo>
                  <a:pt x="55019" y="6335938"/>
                  <a:pt x="54574" y="6335495"/>
                  <a:pt x="54130" y="6335938"/>
                </a:cubicBezTo>
                <a:lnTo>
                  <a:pt x="0" y="6342279"/>
                </a:lnTo>
                <a:lnTo>
                  <a:pt x="0" y="5804985"/>
                </a:lnTo>
                <a:lnTo>
                  <a:pt x="61725" y="5771545"/>
                </a:lnTo>
                <a:cubicBezTo>
                  <a:pt x="213813" y="5668990"/>
                  <a:pt x="313807" y="5495315"/>
                  <a:pt x="313807" y="5298330"/>
                </a:cubicBezTo>
                <a:cubicBezTo>
                  <a:pt x="313807" y="5101345"/>
                  <a:pt x="213813" y="4927670"/>
                  <a:pt x="61725" y="4825115"/>
                </a:cubicBezTo>
                <a:lnTo>
                  <a:pt x="0" y="4791676"/>
                </a:ln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4" name="Text Placeholder 41">
            <a:extLst>
              <a:ext uri="{FF2B5EF4-FFF2-40B4-BE49-F238E27FC236}">
                <a16:creationId xmlns:a16="http://schemas.microsoft.com/office/drawing/2014/main" id="{80753CB6-0FA6-4AC8-BCE2-F2B3186D4FEB}"/>
              </a:ext>
            </a:extLst>
          </p:cNvPr>
          <p:cNvSpPr>
            <a:spLocks noGrp="1"/>
          </p:cNvSpPr>
          <p:nvPr>
            <p:ph type="body" sz="quarter" idx="12"/>
          </p:nvPr>
        </p:nvSpPr>
        <p:spPr>
          <a:xfrm>
            <a:off x="5213444" y="962526"/>
            <a:ext cx="6638261"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275152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image 7">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85E65BE-DEB6-64D7-E6DF-6C8968403857}"/>
              </a:ext>
            </a:extLst>
          </p:cNvPr>
          <p:cNvGrpSpPr/>
          <p:nvPr userDrawn="1"/>
        </p:nvGrpSpPr>
        <p:grpSpPr>
          <a:xfrm>
            <a:off x="7901642" y="3045085"/>
            <a:ext cx="4334953" cy="3822854"/>
            <a:chOff x="7901642" y="3045085"/>
            <a:chExt cx="4334953" cy="3822854"/>
          </a:xfrm>
        </p:grpSpPr>
        <p:sp>
          <p:nvSpPr>
            <p:cNvPr id="3" name="Freeform 2">
              <a:extLst>
                <a:ext uri="{FF2B5EF4-FFF2-40B4-BE49-F238E27FC236}">
                  <a16:creationId xmlns:a16="http://schemas.microsoft.com/office/drawing/2014/main" id="{90D88FC9-2394-D3A8-8B18-8A6756FEEB48}"/>
                </a:ext>
              </a:extLst>
            </p:cNvPr>
            <p:cNvSpPr/>
            <p:nvPr/>
          </p:nvSpPr>
          <p:spPr>
            <a:xfrm rot="10800000">
              <a:off x="8298177" y="3045085"/>
              <a:ext cx="3938418" cy="3822854"/>
            </a:xfrm>
            <a:custGeom>
              <a:avLst/>
              <a:gdLst>
                <a:gd name="connsiteX0" fmla="*/ 629093 w 3938418"/>
                <a:gd name="connsiteY0" fmla="*/ 3822854 h 3822854"/>
                <a:gd name="connsiteX1" fmla="*/ 374900 w 3938418"/>
                <a:gd name="connsiteY1" fmla="*/ 3568325 h 3822854"/>
                <a:gd name="connsiteX2" fmla="*/ 374900 w 3938418"/>
                <a:gd name="connsiteY2" fmla="*/ 1755816 h 3822854"/>
                <a:gd name="connsiteX3" fmla="*/ 705967 w 3938418"/>
                <a:gd name="connsiteY3" fmla="*/ 1424313 h 3822854"/>
                <a:gd name="connsiteX4" fmla="*/ 2042636 w 3938418"/>
                <a:gd name="connsiteY4" fmla="*/ 85882 h 3822854"/>
                <a:gd name="connsiteX5" fmla="*/ 2042636 w 3938418"/>
                <a:gd name="connsiteY5" fmla="*/ 85976 h 3822854"/>
                <a:gd name="connsiteX6" fmla="*/ 2128499 w 3938418"/>
                <a:gd name="connsiteY6" fmla="*/ 0 h 3822854"/>
                <a:gd name="connsiteX7" fmla="*/ 3938418 w 3938418"/>
                <a:gd name="connsiteY7" fmla="*/ 0 h 3822854"/>
                <a:gd name="connsiteX8" fmla="*/ 3937799 w 3938418"/>
                <a:gd name="connsiteY8" fmla="*/ 28107 h 3822854"/>
                <a:gd name="connsiteX9" fmla="*/ 3417742 w 3938418"/>
                <a:gd name="connsiteY9" fmla="*/ 1030528 h 3822854"/>
                <a:gd name="connsiteX10" fmla="*/ 2352875 w 3938418"/>
                <a:gd name="connsiteY10" fmla="*/ 2096799 h 3822854"/>
                <a:gd name="connsiteX11" fmla="*/ 1697369 w 3938418"/>
                <a:gd name="connsiteY11" fmla="*/ 2753170 h 3822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38418" h="3822854">
                  <a:moveTo>
                    <a:pt x="629093" y="3822854"/>
                  </a:moveTo>
                  <a:lnTo>
                    <a:pt x="374900" y="3568325"/>
                  </a:lnTo>
                  <a:cubicBezTo>
                    <a:pt x="-124967" y="3067800"/>
                    <a:pt x="-124967" y="2256342"/>
                    <a:pt x="374900" y="1755816"/>
                  </a:cubicBezTo>
                  <a:lnTo>
                    <a:pt x="705967" y="1424313"/>
                  </a:lnTo>
                  <a:lnTo>
                    <a:pt x="2042636" y="85882"/>
                  </a:lnTo>
                  <a:lnTo>
                    <a:pt x="2042636" y="85976"/>
                  </a:lnTo>
                  <a:lnTo>
                    <a:pt x="2128499" y="0"/>
                  </a:lnTo>
                  <a:lnTo>
                    <a:pt x="3938418" y="0"/>
                  </a:lnTo>
                  <a:lnTo>
                    <a:pt x="3937799" y="28107"/>
                  </a:lnTo>
                  <a:cubicBezTo>
                    <a:pt x="3910458" y="365442"/>
                    <a:pt x="3742880" y="704962"/>
                    <a:pt x="3417742" y="1030528"/>
                  </a:cubicBezTo>
                  <a:lnTo>
                    <a:pt x="2352875" y="2096799"/>
                  </a:lnTo>
                  <a:lnTo>
                    <a:pt x="1697369" y="2753170"/>
                  </a:lnTo>
                  <a:close/>
                </a:path>
              </a:pathLst>
            </a:custGeom>
            <a:solidFill>
              <a:srgbClr val="D14B74"/>
            </a:solidFill>
            <a:ln w="12700" cap="flat">
              <a:noFill/>
              <a:prstDash val="solid"/>
              <a:miter/>
            </a:ln>
          </p:spPr>
          <p:txBody>
            <a:bodyPr rtlCol="0" anchor="ctr"/>
            <a:lstStyle/>
            <a:p>
              <a:endParaRPr lang="en-IS"/>
            </a:p>
          </p:txBody>
        </p:sp>
        <p:sp>
          <p:nvSpPr>
            <p:cNvPr id="4" name="Freeform 3">
              <a:extLst>
                <a:ext uri="{FF2B5EF4-FFF2-40B4-BE49-F238E27FC236}">
                  <a16:creationId xmlns:a16="http://schemas.microsoft.com/office/drawing/2014/main" id="{51530F2C-3F82-A640-4765-0A7D44FAFCA1}"/>
                </a:ext>
              </a:extLst>
            </p:cNvPr>
            <p:cNvSpPr/>
            <p:nvPr/>
          </p:nvSpPr>
          <p:spPr>
            <a:xfrm rot="10800000">
              <a:off x="7901642" y="3115122"/>
              <a:ext cx="3449014" cy="3676930"/>
            </a:xfrm>
            <a:custGeom>
              <a:avLst/>
              <a:gdLst>
                <a:gd name="connsiteX0" fmla="*/ 0 w 3449014"/>
                <a:gd name="connsiteY0" fmla="*/ 1168203 h 3676930"/>
                <a:gd name="connsiteX1" fmla="*/ 1147610 w 3449014"/>
                <a:gd name="connsiteY1" fmla="*/ 19080 h 3676930"/>
                <a:gd name="connsiteX2" fmla="*/ 2790637 w 3449014"/>
                <a:gd name="connsiteY2" fmla="*/ 596580 h 3676930"/>
                <a:gd name="connsiteX3" fmla="*/ 2839393 w 3449014"/>
                <a:gd name="connsiteY3" fmla="*/ 646727 h 3676930"/>
                <a:gd name="connsiteX4" fmla="*/ 2981117 w 3449014"/>
                <a:gd name="connsiteY4" fmla="*/ 3175423 h 3676930"/>
                <a:gd name="connsiteX5" fmla="*/ 344605 w 3449014"/>
                <a:gd name="connsiteY5" fmla="*/ 3144804 h 3676930"/>
                <a:gd name="connsiteX6" fmla="*/ 1457092 w 3449014"/>
                <a:gd name="connsiteY6" fmla="*/ 2030851 h 3676930"/>
                <a:gd name="connsiteX7" fmla="*/ 1374443 w 3449014"/>
                <a:gd name="connsiteY7" fmla="*/ 1251529 h 3676930"/>
                <a:gd name="connsiteX8" fmla="*/ 0 w 3449014"/>
                <a:gd name="connsiteY8" fmla="*/ 1168203 h 3676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9014" h="3676930">
                  <a:moveTo>
                    <a:pt x="0" y="1168203"/>
                  </a:moveTo>
                  <a:lnTo>
                    <a:pt x="1147610" y="19080"/>
                  </a:lnTo>
                  <a:cubicBezTo>
                    <a:pt x="1678150" y="-60360"/>
                    <a:pt x="2298439" y="103733"/>
                    <a:pt x="2790637" y="596580"/>
                  </a:cubicBezTo>
                  <a:cubicBezTo>
                    <a:pt x="2807583" y="613549"/>
                    <a:pt x="2823772" y="629759"/>
                    <a:pt x="2839393" y="646727"/>
                  </a:cubicBezTo>
                  <a:cubicBezTo>
                    <a:pt x="3596199" y="1444914"/>
                    <a:pt x="3654043" y="2501515"/>
                    <a:pt x="2981117" y="3175423"/>
                  </a:cubicBezTo>
                  <a:cubicBezTo>
                    <a:pt x="2295220" y="3862224"/>
                    <a:pt x="1362136" y="3835586"/>
                    <a:pt x="344605" y="3144804"/>
                  </a:cubicBezTo>
                  <a:lnTo>
                    <a:pt x="1457092" y="2030851"/>
                  </a:lnTo>
                  <a:cubicBezTo>
                    <a:pt x="1672281" y="1815378"/>
                    <a:pt x="1639146" y="1516580"/>
                    <a:pt x="1374443" y="1251529"/>
                  </a:cubicBezTo>
                  <a:cubicBezTo>
                    <a:pt x="1032489" y="909124"/>
                    <a:pt x="440791" y="833571"/>
                    <a:pt x="0" y="1168203"/>
                  </a:cubicBezTo>
                  <a:close/>
                </a:path>
              </a:pathLst>
            </a:custGeom>
            <a:solidFill>
              <a:srgbClr val="912B47"/>
            </a:solidFill>
            <a:ln w="0" cap="flat">
              <a:noFill/>
              <a:prstDash val="solid"/>
              <a:miter/>
            </a:ln>
          </p:spPr>
          <p:txBody>
            <a:bodyPr rtlCol="0" anchor="ctr"/>
            <a:lstStyle/>
            <a:p>
              <a:endParaRPr lang="en-IS"/>
            </a:p>
          </p:txBody>
        </p:sp>
        <p:sp>
          <p:nvSpPr>
            <p:cNvPr id="5" name="Freeform 4">
              <a:extLst>
                <a:ext uri="{FF2B5EF4-FFF2-40B4-BE49-F238E27FC236}">
                  <a16:creationId xmlns:a16="http://schemas.microsoft.com/office/drawing/2014/main" id="{1780C055-8907-A363-A184-0D4E8325682D}"/>
                </a:ext>
              </a:extLst>
            </p:cNvPr>
            <p:cNvSpPr/>
            <p:nvPr/>
          </p:nvSpPr>
          <p:spPr>
            <a:xfrm rot="10800000">
              <a:off x="10203801" y="4840230"/>
              <a:ext cx="1997528" cy="1931982"/>
            </a:xfrm>
            <a:custGeom>
              <a:avLst/>
              <a:gdLst>
                <a:gd name="connsiteX0" fmla="*/ 0 w 1997528"/>
                <a:gd name="connsiteY0" fmla="*/ 1931982 h 1931982"/>
                <a:gd name="connsiteX1" fmla="*/ 0 w 1997528"/>
                <a:gd name="connsiteY1" fmla="*/ 535789 h 1931982"/>
                <a:gd name="connsiteX2" fmla="*/ 58667 w 1997528"/>
                <a:gd name="connsiteY2" fmla="*/ 580725 h 1931982"/>
                <a:gd name="connsiteX3" fmla="*/ 952163 w 1997528"/>
                <a:gd name="connsiteY3" fmla="*/ 376721 h 1931982"/>
                <a:gd name="connsiteX4" fmla="*/ 1997528 w 1997528"/>
                <a:gd name="connsiteY4" fmla="*/ 0 h 1931982"/>
                <a:gd name="connsiteX5" fmla="*/ 660858 w 1997528"/>
                <a:gd name="connsiteY5" fmla="*/ 1338431 h 1931982"/>
                <a:gd name="connsiteX6" fmla="*/ 329791 w 1997528"/>
                <a:gd name="connsiteY6" fmla="*/ 1669935 h 1931982"/>
                <a:gd name="connsiteX7" fmla="*/ 130602 w 1997528"/>
                <a:gd name="connsiteY7" fmla="*/ 1930625 h 193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97528" h="1931982">
                  <a:moveTo>
                    <a:pt x="0" y="1931982"/>
                  </a:moveTo>
                  <a:lnTo>
                    <a:pt x="0" y="535789"/>
                  </a:lnTo>
                  <a:lnTo>
                    <a:pt x="58667" y="580725"/>
                  </a:lnTo>
                  <a:cubicBezTo>
                    <a:pt x="245298" y="684911"/>
                    <a:pt x="511714" y="580605"/>
                    <a:pt x="952163" y="376721"/>
                  </a:cubicBezTo>
                  <a:cubicBezTo>
                    <a:pt x="1279727" y="230640"/>
                    <a:pt x="1635787" y="68917"/>
                    <a:pt x="1997528" y="0"/>
                  </a:cubicBezTo>
                  <a:lnTo>
                    <a:pt x="660858" y="1338431"/>
                  </a:lnTo>
                  <a:lnTo>
                    <a:pt x="329791" y="1669935"/>
                  </a:lnTo>
                  <a:cubicBezTo>
                    <a:pt x="250267" y="1749659"/>
                    <a:pt x="184849" y="1837725"/>
                    <a:pt x="130602" y="1930625"/>
                  </a:cubicBezTo>
                  <a:close/>
                </a:path>
              </a:pathLst>
            </a:custGeom>
            <a:solidFill>
              <a:srgbClr val="EFBC6E"/>
            </a:solidFill>
            <a:ln w="0" cap="flat">
              <a:noFill/>
              <a:prstDash val="solid"/>
              <a:miter/>
            </a:ln>
          </p:spPr>
          <p:txBody>
            <a:bodyPr rtlCol="0" anchor="ctr"/>
            <a:lstStyle/>
            <a:p>
              <a:endParaRPr lang="en-IS"/>
            </a:p>
          </p:txBody>
        </p:sp>
        <p:sp>
          <p:nvSpPr>
            <p:cNvPr id="8" name="Freeform 7">
              <a:extLst>
                <a:ext uri="{FF2B5EF4-FFF2-40B4-BE49-F238E27FC236}">
                  <a16:creationId xmlns:a16="http://schemas.microsoft.com/office/drawing/2014/main" id="{A38DA6BD-83AB-D6AE-D31D-4CF8FDF7AB57}"/>
                </a:ext>
              </a:extLst>
            </p:cNvPr>
            <p:cNvSpPr/>
            <p:nvPr/>
          </p:nvSpPr>
          <p:spPr>
            <a:xfrm rot="10800000">
              <a:off x="11712492" y="6475216"/>
              <a:ext cx="279849" cy="280218"/>
            </a:xfrm>
            <a:custGeom>
              <a:avLst/>
              <a:gdLst>
                <a:gd name="connsiteX0" fmla="*/ 279849 w 279849"/>
                <a:gd name="connsiteY0" fmla="*/ 140109 h 280218"/>
                <a:gd name="connsiteX1" fmla="*/ 139925 w 279849"/>
                <a:gd name="connsiteY1" fmla="*/ 280218 h 280218"/>
                <a:gd name="connsiteX2" fmla="*/ 0 w 279849"/>
                <a:gd name="connsiteY2" fmla="*/ 140109 h 280218"/>
                <a:gd name="connsiteX3" fmla="*/ 139925 w 279849"/>
                <a:gd name="connsiteY3" fmla="*/ 0 h 280218"/>
                <a:gd name="connsiteX4" fmla="*/ 279849 w 279849"/>
                <a:gd name="connsiteY4" fmla="*/ 140109 h 280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849" h="280218">
                  <a:moveTo>
                    <a:pt x="279849" y="140109"/>
                  </a:moveTo>
                  <a:cubicBezTo>
                    <a:pt x="279849" y="217490"/>
                    <a:pt x="217203" y="280218"/>
                    <a:pt x="139925" y="280218"/>
                  </a:cubicBezTo>
                  <a:cubicBezTo>
                    <a:pt x="62646" y="280218"/>
                    <a:pt x="0" y="217490"/>
                    <a:pt x="0" y="140109"/>
                  </a:cubicBezTo>
                  <a:cubicBezTo>
                    <a:pt x="0" y="62729"/>
                    <a:pt x="62646" y="0"/>
                    <a:pt x="139925" y="0"/>
                  </a:cubicBezTo>
                  <a:cubicBezTo>
                    <a:pt x="217203" y="0"/>
                    <a:pt x="279849" y="62729"/>
                    <a:pt x="279849" y="140109"/>
                  </a:cubicBezTo>
                  <a:close/>
                </a:path>
              </a:pathLst>
            </a:custGeom>
            <a:solidFill>
              <a:srgbClr val="EFBC6E"/>
            </a:solidFill>
            <a:ln w="0" cap="flat">
              <a:noFill/>
              <a:prstDash val="solid"/>
              <a:miter/>
            </a:ln>
          </p:spPr>
          <p:txBody>
            <a:bodyPr rtlCol="0" anchor="ctr"/>
            <a:lstStyle/>
            <a:p>
              <a:endParaRPr lang="en-IS"/>
            </a:p>
          </p:txBody>
        </p:sp>
      </p:grpSp>
      <p:sp>
        <p:nvSpPr>
          <p:cNvPr id="20" name="Round Single Corner Rectangle 19">
            <a:extLst>
              <a:ext uri="{FF2B5EF4-FFF2-40B4-BE49-F238E27FC236}">
                <a16:creationId xmlns:a16="http://schemas.microsoft.com/office/drawing/2014/main" id="{0AB6023A-8741-7AA6-D37C-3BAE9A9304E1}"/>
              </a:ext>
            </a:extLst>
          </p:cNvPr>
          <p:cNvSpPr/>
          <p:nvPr userDrawn="1"/>
        </p:nvSpPr>
        <p:spPr>
          <a:xfrm rot="10800000">
            <a:off x="6631618" y="-3"/>
            <a:ext cx="5560381" cy="5987909"/>
          </a:xfrm>
          <a:prstGeom prst="round1Rect">
            <a:avLst/>
          </a:prstGeom>
          <a:solidFill>
            <a:srgbClr val="F5F6F8"/>
          </a:solidFill>
          <a:ln>
            <a:noFill/>
          </a:ln>
          <a:effectLst>
            <a:outerShdw blurRad="165100" dist="127000" dir="5400000" algn="ctr" rotWithShape="0">
              <a:srgbClr val="000000">
                <a:alpha val="1535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7" name="Title Placeholder 12">
            <a:extLst>
              <a:ext uri="{FF2B5EF4-FFF2-40B4-BE49-F238E27FC236}">
                <a16:creationId xmlns:a16="http://schemas.microsoft.com/office/drawing/2014/main" id="{D416D5DF-3828-DA86-FEF5-77737EB002A5}"/>
              </a:ext>
            </a:extLst>
          </p:cNvPr>
          <p:cNvSpPr>
            <a:spLocks noGrp="1"/>
          </p:cNvSpPr>
          <p:nvPr>
            <p:ph type="title" hasCustomPrompt="1"/>
          </p:nvPr>
        </p:nvSpPr>
        <p:spPr>
          <a:xfrm>
            <a:off x="340291" y="212186"/>
            <a:ext cx="5953977" cy="588637"/>
          </a:xfrm>
          <a:prstGeom prst="rect">
            <a:avLst/>
          </a:prstGeom>
        </p:spPr>
        <p:txBody>
          <a:bodyPr vert="horz" lIns="91440" tIns="45720" rIns="91440" bIns="45720" rtlCol="0" anchor="t" anchorCtr="0">
            <a:normAutofit/>
          </a:bodyPr>
          <a:lstStyle>
            <a:lvl1pPr>
              <a:defRPr b="1" i="0">
                <a:solidFill>
                  <a:srgbClr val="361D5C"/>
                </a:solidFill>
                <a:latin typeface="Aptos ExtraBold" panose="020B0004020202020204" pitchFamily="34" charset="0"/>
              </a:defRPr>
            </a:lvl1pPr>
          </a:lstStyle>
          <a:p>
            <a:r>
              <a:rPr lang="en-GB"/>
              <a:t>Insert slide title</a:t>
            </a:r>
            <a:endParaRPr lang="en-IS"/>
          </a:p>
        </p:txBody>
      </p:sp>
      <p:sp>
        <p:nvSpPr>
          <p:cNvPr id="35" name="Picture Placeholder 34">
            <a:extLst>
              <a:ext uri="{FF2B5EF4-FFF2-40B4-BE49-F238E27FC236}">
                <a16:creationId xmlns:a16="http://schemas.microsoft.com/office/drawing/2014/main" id="{CA298231-52FE-1251-D73D-5B214E2BB935}"/>
              </a:ext>
            </a:extLst>
          </p:cNvPr>
          <p:cNvSpPr>
            <a:spLocks noGrp="1"/>
          </p:cNvSpPr>
          <p:nvPr>
            <p:ph type="pic" sz="quarter" idx="12" hasCustomPrompt="1"/>
          </p:nvPr>
        </p:nvSpPr>
        <p:spPr>
          <a:xfrm>
            <a:off x="6696076" y="1"/>
            <a:ext cx="5495923" cy="5934076"/>
          </a:xfrm>
          <a:custGeom>
            <a:avLst/>
            <a:gdLst>
              <a:gd name="connsiteX0" fmla="*/ 5495922 w 5495923"/>
              <a:gd name="connsiteY0" fmla="*/ 0 h 5934076"/>
              <a:gd name="connsiteX1" fmla="*/ 5495923 w 5495923"/>
              <a:gd name="connsiteY1" fmla="*/ 0 h 5934076"/>
              <a:gd name="connsiteX2" fmla="*/ 5495923 w 5495923"/>
              <a:gd name="connsiteY2" fmla="*/ 111 h 5934076"/>
              <a:gd name="connsiteX3" fmla="*/ 5495922 w 5495923"/>
              <a:gd name="connsiteY3" fmla="*/ 111 h 5934076"/>
              <a:gd name="connsiteX4" fmla="*/ 0 w 5495923"/>
              <a:gd name="connsiteY4" fmla="*/ 0 h 5934076"/>
              <a:gd name="connsiteX5" fmla="*/ 2699849 w 5495923"/>
              <a:gd name="connsiteY5" fmla="*/ 0 h 5934076"/>
              <a:gd name="connsiteX6" fmla="*/ 2699849 w 5495923"/>
              <a:gd name="connsiteY6" fmla="*/ 111 h 5934076"/>
              <a:gd name="connsiteX7" fmla="*/ 2623494 w 5495923"/>
              <a:gd name="connsiteY7" fmla="*/ 111 h 5934076"/>
              <a:gd name="connsiteX8" fmla="*/ 2637615 w 5495923"/>
              <a:gd name="connsiteY8" fmla="*/ 38777 h 5934076"/>
              <a:gd name="connsiteX9" fmla="*/ 3003852 w 5495923"/>
              <a:gd name="connsiteY9" fmla="*/ 575215 h 5934076"/>
              <a:gd name="connsiteX10" fmla="*/ 4498517 w 5495923"/>
              <a:gd name="connsiteY10" fmla="*/ 960253 h 5934076"/>
              <a:gd name="connsiteX11" fmla="*/ 4498517 w 5495923"/>
              <a:gd name="connsiteY11" fmla="*/ 960114 h 5934076"/>
              <a:gd name="connsiteX12" fmla="*/ 4923127 w 5495923"/>
              <a:gd name="connsiteY12" fmla="*/ 827748 h 5934076"/>
              <a:gd name="connsiteX13" fmla="*/ 4933137 w 5495923"/>
              <a:gd name="connsiteY13" fmla="*/ 823692 h 5934076"/>
              <a:gd name="connsiteX14" fmla="*/ 4933151 w 5495923"/>
              <a:gd name="connsiteY14" fmla="*/ 823687 h 5934076"/>
              <a:gd name="connsiteX15" fmla="*/ 5305000 w 5495923"/>
              <a:gd name="connsiteY15" fmla="*/ 666590 h 5934076"/>
              <a:gd name="connsiteX16" fmla="*/ 5487401 w 5495923"/>
              <a:gd name="connsiteY16" fmla="*/ 587431 h 5934076"/>
              <a:gd name="connsiteX17" fmla="*/ 5495923 w 5495923"/>
              <a:gd name="connsiteY17" fmla="*/ 583860 h 5934076"/>
              <a:gd name="connsiteX18" fmla="*/ 5495923 w 5495923"/>
              <a:gd name="connsiteY18" fmla="*/ 5934076 h 5934076"/>
              <a:gd name="connsiteX19" fmla="*/ 916006 w 5495923"/>
              <a:gd name="connsiteY19" fmla="*/ 5934076 h 5934076"/>
              <a:gd name="connsiteX20" fmla="*/ 0 w 5495923"/>
              <a:gd name="connsiteY20" fmla="*/ 5018070 h 593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95923" h="5934076">
                <a:moveTo>
                  <a:pt x="5495922" y="0"/>
                </a:moveTo>
                <a:lnTo>
                  <a:pt x="5495923" y="0"/>
                </a:lnTo>
                <a:lnTo>
                  <a:pt x="5495923" y="111"/>
                </a:lnTo>
                <a:lnTo>
                  <a:pt x="5495922" y="111"/>
                </a:lnTo>
                <a:close/>
                <a:moveTo>
                  <a:pt x="0" y="0"/>
                </a:moveTo>
                <a:lnTo>
                  <a:pt x="2699849" y="0"/>
                </a:lnTo>
                <a:lnTo>
                  <a:pt x="2699849" y="111"/>
                </a:lnTo>
                <a:lnTo>
                  <a:pt x="2623494" y="111"/>
                </a:lnTo>
                <a:lnTo>
                  <a:pt x="2637615" y="38777"/>
                </a:lnTo>
                <a:cubicBezTo>
                  <a:pt x="2720026" y="233351"/>
                  <a:pt x="2842843" y="414206"/>
                  <a:pt x="3003852" y="575215"/>
                </a:cubicBezTo>
                <a:cubicBezTo>
                  <a:pt x="3472419" y="1043782"/>
                  <a:pt x="4006409" y="1074385"/>
                  <a:pt x="4498517" y="960253"/>
                </a:cubicBezTo>
                <a:lnTo>
                  <a:pt x="4498517" y="960114"/>
                </a:lnTo>
                <a:cubicBezTo>
                  <a:pt x="4644664" y="926231"/>
                  <a:pt x="4787141" y="879537"/>
                  <a:pt x="4923127" y="827748"/>
                </a:cubicBezTo>
                <a:lnTo>
                  <a:pt x="4933137" y="823692"/>
                </a:lnTo>
                <a:lnTo>
                  <a:pt x="4933151" y="823687"/>
                </a:lnTo>
                <a:cubicBezTo>
                  <a:pt x="5064266" y="773754"/>
                  <a:pt x="5189122" y="718908"/>
                  <a:pt x="5305000" y="666590"/>
                </a:cubicBezTo>
                <a:cubicBezTo>
                  <a:pt x="5368142" y="639141"/>
                  <a:pt x="5428920" y="612577"/>
                  <a:pt x="5487401" y="587431"/>
                </a:cubicBezTo>
                <a:lnTo>
                  <a:pt x="5495923" y="583860"/>
                </a:lnTo>
                <a:lnTo>
                  <a:pt x="5495923" y="5934076"/>
                </a:lnTo>
                <a:lnTo>
                  <a:pt x="916006" y="5934076"/>
                </a:lnTo>
                <a:cubicBezTo>
                  <a:pt x="410110" y="5934076"/>
                  <a:pt x="0" y="5523966"/>
                  <a:pt x="0" y="5018070"/>
                </a:cubicBezTo>
                <a:close/>
              </a:path>
            </a:pathLst>
          </a:custGeom>
        </p:spPr>
        <p:txBody>
          <a:bodyPr wrap="square" anchor="ctr" anchorCtr="0">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9" name="Freeform 8">
            <a:extLst>
              <a:ext uri="{FF2B5EF4-FFF2-40B4-BE49-F238E27FC236}">
                <a16:creationId xmlns:a16="http://schemas.microsoft.com/office/drawing/2014/main" id="{C68D938C-D658-FAF3-3E64-8926731BD1D5}"/>
              </a:ext>
            </a:extLst>
          </p:cNvPr>
          <p:cNvSpPr/>
          <p:nvPr userDrawn="1"/>
        </p:nvSpPr>
        <p:spPr>
          <a:xfrm>
            <a:off x="9318013" y="-3"/>
            <a:ext cx="2883318" cy="1015982"/>
          </a:xfrm>
          <a:custGeom>
            <a:avLst/>
            <a:gdLst>
              <a:gd name="connsiteX0" fmla="*/ 76355 w 2883318"/>
              <a:gd name="connsiteY0" fmla="*/ 0 h 1015982"/>
              <a:gd name="connsiteX1" fmla="*/ 2872428 w 2883318"/>
              <a:gd name="connsiteY1" fmla="*/ 0 h 1015982"/>
              <a:gd name="connsiteX2" fmla="*/ 2872428 w 2883318"/>
              <a:gd name="connsiteY2" fmla="*/ 115 h 1015982"/>
              <a:gd name="connsiteX3" fmla="*/ 2883318 w 2883318"/>
              <a:gd name="connsiteY3" fmla="*/ 115 h 1015982"/>
              <a:gd name="connsiteX4" fmla="*/ 2883318 w 2883318"/>
              <a:gd name="connsiteY4" fmla="*/ 579012 h 1015982"/>
              <a:gd name="connsiteX5" fmla="*/ 2874479 w 2883318"/>
              <a:gd name="connsiteY5" fmla="*/ 582717 h 1015982"/>
              <a:gd name="connsiteX6" fmla="*/ 2685300 w 2883318"/>
              <a:gd name="connsiteY6" fmla="*/ 664817 h 1015982"/>
              <a:gd name="connsiteX7" fmla="*/ 1875023 w 2883318"/>
              <a:gd name="connsiteY7" fmla="*/ 960118 h 1015982"/>
              <a:gd name="connsiteX8" fmla="*/ 1875023 w 2883318"/>
              <a:gd name="connsiteY8" fmla="*/ 960257 h 1015982"/>
              <a:gd name="connsiteX9" fmla="*/ 380358 w 2883318"/>
              <a:gd name="connsiteY9" fmla="*/ 575219 h 1015982"/>
              <a:gd name="connsiteX10" fmla="*/ 14121 w 2883318"/>
              <a:gd name="connsiteY10" fmla="*/ 38781 h 1015982"/>
              <a:gd name="connsiteX11" fmla="*/ 0 w 2883318"/>
              <a:gd name="connsiteY11" fmla="*/ 115 h 1015982"/>
              <a:gd name="connsiteX12" fmla="*/ 76355 w 2883318"/>
              <a:gd name="connsiteY12" fmla="*/ 115 h 1015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83318" h="1015982">
                <a:moveTo>
                  <a:pt x="76355" y="0"/>
                </a:moveTo>
                <a:lnTo>
                  <a:pt x="2872428" y="0"/>
                </a:lnTo>
                <a:lnTo>
                  <a:pt x="2872428" y="115"/>
                </a:lnTo>
                <a:lnTo>
                  <a:pt x="2883318" y="115"/>
                </a:lnTo>
                <a:lnTo>
                  <a:pt x="2883318" y="579012"/>
                </a:lnTo>
                <a:lnTo>
                  <a:pt x="2874479" y="582717"/>
                </a:lnTo>
                <a:cubicBezTo>
                  <a:pt x="2813825" y="608797"/>
                  <a:pt x="2750789" y="636348"/>
                  <a:pt x="2685300" y="664817"/>
                </a:cubicBezTo>
                <a:cubicBezTo>
                  <a:pt x="2444931" y="773342"/>
                  <a:pt x="2167316" y="892352"/>
                  <a:pt x="1875023" y="960118"/>
                </a:cubicBezTo>
                <a:lnTo>
                  <a:pt x="1875023" y="960257"/>
                </a:lnTo>
                <a:cubicBezTo>
                  <a:pt x="1382915" y="1074389"/>
                  <a:pt x="848925" y="1043786"/>
                  <a:pt x="380358" y="575219"/>
                </a:cubicBezTo>
                <a:cubicBezTo>
                  <a:pt x="219349" y="414210"/>
                  <a:pt x="96532" y="233355"/>
                  <a:pt x="14121" y="38781"/>
                </a:cubicBezTo>
                <a:lnTo>
                  <a:pt x="0" y="115"/>
                </a:lnTo>
                <a:lnTo>
                  <a:pt x="76355" y="115"/>
                </a:lnTo>
                <a:close/>
              </a:path>
            </a:pathLst>
          </a:custGeom>
          <a:solidFill>
            <a:srgbClr val="361D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S"/>
          </a:p>
        </p:txBody>
      </p:sp>
      <p:pic>
        <p:nvPicPr>
          <p:cNvPr id="10" name="Picture 9" descr="A black background with white text&#10;&#10;Description automatically generated">
            <a:extLst>
              <a:ext uri="{FF2B5EF4-FFF2-40B4-BE49-F238E27FC236}">
                <a16:creationId xmlns:a16="http://schemas.microsoft.com/office/drawing/2014/main" id="{E5218669-A810-6F56-B1D2-E8FAD342D8C6}"/>
              </a:ext>
            </a:extLst>
          </p:cNvPr>
          <p:cNvPicPr>
            <a:picLocks noChangeAspect="1"/>
          </p:cNvPicPr>
          <p:nvPr userDrawn="1"/>
        </p:nvPicPr>
        <p:blipFill>
          <a:blip r:embed="rId2"/>
          <a:stretch>
            <a:fillRect/>
          </a:stretch>
        </p:blipFill>
        <p:spPr>
          <a:xfrm>
            <a:off x="10019177" y="115837"/>
            <a:ext cx="1480989" cy="606708"/>
          </a:xfrm>
          <a:prstGeom prst="rect">
            <a:avLst/>
          </a:prstGeom>
        </p:spPr>
      </p:pic>
      <p:sp>
        <p:nvSpPr>
          <p:cNvPr id="11" name="Text Placeholder 41">
            <a:extLst>
              <a:ext uri="{FF2B5EF4-FFF2-40B4-BE49-F238E27FC236}">
                <a16:creationId xmlns:a16="http://schemas.microsoft.com/office/drawing/2014/main" id="{4414CE10-1C07-39DE-45CE-9F663993BF77}"/>
              </a:ext>
            </a:extLst>
          </p:cNvPr>
          <p:cNvSpPr>
            <a:spLocks noGrp="1"/>
          </p:cNvSpPr>
          <p:nvPr>
            <p:ph type="body" sz="quarter" idx="11"/>
          </p:nvPr>
        </p:nvSpPr>
        <p:spPr>
          <a:xfrm>
            <a:off x="340290" y="962526"/>
            <a:ext cx="5953977"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0248454"/>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Text image 7">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85E65BE-DEB6-64D7-E6DF-6C8968403857}"/>
              </a:ext>
            </a:extLst>
          </p:cNvPr>
          <p:cNvGrpSpPr/>
          <p:nvPr userDrawn="1"/>
        </p:nvGrpSpPr>
        <p:grpSpPr>
          <a:xfrm>
            <a:off x="7901642" y="3045085"/>
            <a:ext cx="4334953" cy="3822854"/>
            <a:chOff x="7901642" y="3045085"/>
            <a:chExt cx="4334953" cy="3822854"/>
          </a:xfrm>
        </p:grpSpPr>
        <p:sp>
          <p:nvSpPr>
            <p:cNvPr id="3" name="Freeform 2">
              <a:extLst>
                <a:ext uri="{FF2B5EF4-FFF2-40B4-BE49-F238E27FC236}">
                  <a16:creationId xmlns:a16="http://schemas.microsoft.com/office/drawing/2014/main" id="{90D88FC9-2394-D3A8-8B18-8A6756FEEB48}"/>
                </a:ext>
              </a:extLst>
            </p:cNvPr>
            <p:cNvSpPr/>
            <p:nvPr/>
          </p:nvSpPr>
          <p:spPr>
            <a:xfrm rot="10800000">
              <a:off x="8298177" y="3045085"/>
              <a:ext cx="3938418" cy="3822854"/>
            </a:xfrm>
            <a:custGeom>
              <a:avLst/>
              <a:gdLst>
                <a:gd name="connsiteX0" fmla="*/ 629093 w 3938418"/>
                <a:gd name="connsiteY0" fmla="*/ 3822854 h 3822854"/>
                <a:gd name="connsiteX1" fmla="*/ 374900 w 3938418"/>
                <a:gd name="connsiteY1" fmla="*/ 3568325 h 3822854"/>
                <a:gd name="connsiteX2" fmla="*/ 374900 w 3938418"/>
                <a:gd name="connsiteY2" fmla="*/ 1755816 h 3822854"/>
                <a:gd name="connsiteX3" fmla="*/ 705967 w 3938418"/>
                <a:gd name="connsiteY3" fmla="*/ 1424313 h 3822854"/>
                <a:gd name="connsiteX4" fmla="*/ 2042636 w 3938418"/>
                <a:gd name="connsiteY4" fmla="*/ 85882 h 3822854"/>
                <a:gd name="connsiteX5" fmla="*/ 2042636 w 3938418"/>
                <a:gd name="connsiteY5" fmla="*/ 85976 h 3822854"/>
                <a:gd name="connsiteX6" fmla="*/ 2128499 w 3938418"/>
                <a:gd name="connsiteY6" fmla="*/ 0 h 3822854"/>
                <a:gd name="connsiteX7" fmla="*/ 3938418 w 3938418"/>
                <a:gd name="connsiteY7" fmla="*/ 0 h 3822854"/>
                <a:gd name="connsiteX8" fmla="*/ 3937799 w 3938418"/>
                <a:gd name="connsiteY8" fmla="*/ 28107 h 3822854"/>
                <a:gd name="connsiteX9" fmla="*/ 3417742 w 3938418"/>
                <a:gd name="connsiteY9" fmla="*/ 1030528 h 3822854"/>
                <a:gd name="connsiteX10" fmla="*/ 2352875 w 3938418"/>
                <a:gd name="connsiteY10" fmla="*/ 2096799 h 3822854"/>
                <a:gd name="connsiteX11" fmla="*/ 1697369 w 3938418"/>
                <a:gd name="connsiteY11" fmla="*/ 2753170 h 3822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38418" h="3822854">
                  <a:moveTo>
                    <a:pt x="629093" y="3822854"/>
                  </a:moveTo>
                  <a:lnTo>
                    <a:pt x="374900" y="3568325"/>
                  </a:lnTo>
                  <a:cubicBezTo>
                    <a:pt x="-124967" y="3067800"/>
                    <a:pt x="-124967" y="2256342"/>
                    <a:pt x="374900" y="1755816"/>
                  </a:cubicBezTo>
                  <a:lnTo>
                    <a:pt x="705967" y="1424313"/>
                  </a:lnTo>
                  <a:lnTo>
                    <a:pt x="2042636" y="85882"/>
                  </a:lnTo>
                  <a:lnTo>
                    <a:pt x="2042636" y="85976"/>
                  </a:lnTo>
                  <a:lnTo>
                    <a:pt x="2128499" y="0"/>
                  </a:lnTo>
                  <a:lnTo>
                    <a:pt x="3938418" y="0"/>
                  </a:lnTo>
                  <a:lnTo>
                    <a:pt x="3937799" y="28107"/>
                  </a:lnTo>
                  <a:cubicBezTo>
                    <a:pt x="3910458" y="365442"/>
                    <a:pt x="3742880" y="704962"/>
                    <a:pt x="3417742" y="1030528"/>
                  </a:cubicBezTo>
                  <a:lnTo>
                    <a:pt x="2352875" y="2096799"/>
                  </a:lnTo>
                  <a:lnTo>
                    <a:pt x="1697369" y="2753170"/>
                  </a:lnTo>
                  <a:close/>
                </a:path>
              </a:pathLst>
            </a:custGeom>
            <a:solidFill>
              <a:srgbClr val="D14B74"/>
            </a:solidFill>
            <a:ln w="12700" cap="flat">
              <a:noFill/>
              <a:prstDash val="solid"/>
              <a:miter/>
            </a:ln>
          </p:spPr>
          <p:txBody>
            <a:bodyPr rtlCol="0" anchor="ctr"/>
            <a:lstStyle/>
            <a:p>
              <a:endParaRPr lang="en-IS"/>
            </a:p>
          </p:txBody>
        </p:sp>
        <p:sp>
          <p:nvSpPr>
            <p:cNvPr id="4" name="Freeform 3">
              <a:extLst>
                <a:ext uri="{FF2B5EF4-FFF2-40B4-BE49-F238E27FC236}">
                  <a16:creationId xmlns:a16="http://schemas.microsoft.com/office/drawing/2014/main" id="{51530F2C-3F82-A640-4765-0A7D44FAFCA1}"/>
                </a:ext>
              </a:extLst>
            </p:cNvPr>
            <p:cNvSpPr/>
            <p:nvPr/>
          </p:nvSpPr>
          <p:spPr>
            <a:xfrm rot="10800000">
              <a:off x="7901642" y="3115122"/>
              <a:ext cx="3449014" cy="3676930"/>
            </a:xfrm>
            <a:custGeom>
              <a:avLst/>
              <a:gdLst>
                <a:gd name="connsiteX0" fmla="*/ 0 w 3449014"/>
                <a:gd name="connsiteY0" fmla="*/ 1168203 h 3676930"/>
                <a:gd name="connsiteX1" fmla="*/ 1147610 w 3449014"/>
                <a:gd name="connsiteY1" fmla="*/ 19080 h 3676930"/>
                <a:gd name="connsiteX2" fmla="*/ 2790637 w 3449014"/>
                <a:gd name="connsiteY2" fmla="*/ 596580 h 3676930"/>
                <a:gd name="connsiteX3" fmla="*/ 2839393 w 3449014"/>
                <a:gd name="connsiteY3" fmla="*/ 646727 h 3676930"/>
                <a:gd name="connsiteX4" fmla="*/ 2981117 w 3449014"/>
                <a:gd name="connsiteY4" fmla="*/ 3175423 h 3676930"/>
                <a:gd name="connsiteX5" fmla="*/ 344605 w 3449014"/>
                <a:gd name="connsiteY5" fmla="*/ 3144804 h 3676930"/>
                <a:gd name="connsiteX6" fmla="*/ 1457092 w 3449014"/>
                <a:gd name="connsiteY6" fmla="*/ 2030851 h 3676930"/>
                <a:gd name="connsiteX7" fmla="*/ 1374443 w 3449014"/>
                <a:gd name="connsiteY7" fmla="*/ 1251529 h 3676930"/>
                <a:gd name="connsiteX8" fmla="*/ 0 w 3449014"/>
                <a:gd name="connsiteY8" fmla="*/ 1168203 h 3676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9014" h="3676930">
                  <a:moveTo>
                    <a:pt x="0" y="1168203"/>
                  </a:moveTo>
                  <a:lnTo>
                    <a:pt x="1147610" y="19080"/>
                  </a:lnTo>
                  <a:cubicBezTo>
                    <a:pt x="1678150" y="-60360"/>
                    <a:pt x="2298439" y="103733"/>
                    <a:pt x="2790637" y="596580"/>
                  </a:cubicBezTo>
                  <a:cubicBezTo>
                    <a:pt x="2807583" y="613549"/>
                    <a:pt x="2823772" y="629759"/>
                    <a:pt x="2839393" y="646727"/>
                  </a:cubicBezTo>
                  <a:cubicBezTo>
                    <a:pt x="3596199" y="1444914"/>
                    <a:pt x="3654043" y="2501515"/>
                    <a:pt x="2981117" y="3175423"/>
                  </a:cubicBezTo>
                  <a:cubicBezTo>
                    <a:pt x="2295220" y="3862224"/>
                    <a:pt x="1362136" y="3835586"/>
                    <a:pt x="344605" y="3144804"/>
                  </a:cubicBezTo>
                  <a:lnTo>
                    <a:pt x="1457092" y="2030851"/>
                  </a:lnTo>
                  <a:cubicBezTo>
                    <a:pt x="1672281" y="1815378"/>
                    <a:pt x="1639146" y="1516580"/>
                    <a:pt x="1374443" y="1251529"/>
                  </a:cubicBezTo>
                  <a:cubicBezTo>
                    <a:pt x="1032489" y="909124"/>
                    <a:pt x="440791" y="833571"/>
                    <a:pt x="0" y="1168203"/>
                  </a:cubicBezTo>
                  <a:close/>
                </a:path>
              </a:pathLst>
            </a:custGeom>
            <a:solidFill>
              <a:srgbClr val="912B47"/>
            </a:solidFill>
            <a:ln w="0" cap="flat">
              <a:noFill/>
              <a:prstDash val="solid"/>
              <a:miter/>
            </a:ln>
          </p:spPr>
          <p:txBody>
            <a:bodyPr rtlCol="0" anchor="ctr"/>
            <a:lstStyle/>
            <a:p>
              <a:endParaRPr lang="en-IS"/>
            </a:p>
          </p:txBody>
        </p:sp>
        <p:sp>
          <p:nvSpPr>
            <p:cNvPr id="5" name="Freeform 4">
              <a:extLst>
                <a:ext uri="{FF2B5EF4-FFF2-40B4-BE49-F238E27FC236}">
                  <a16:creationId xmlns:a16="http://schemas.microsoft.com/office/drawing/2014/main" id="{1780C055-8907-A363-A184-0D4E8325682D}"/>
                </a:ext>
              </a:extLst>
            </p:cNvPr>
            <p:cNvSpPr/>
            <p:nvPr/>
          </p:nvSpPr>
          <p:spPr>
            <a:xfrm rot="10800000">
              <a:off x="10203801" y="4840230"/>
              <a:ext cx="1997528" cy="1931982"/>
            </a:xfrm>
            <a:custGeom>
              <a:avLst/>
              <a:gdLst>
                <a:gd name="connsiteX0" fmla="*/ 0 w 1997528"/>
                <a:gd name="connsiteY0" fmla="*/ 1931982 h 1931982"/>
                <a:gd name="connsiteX1" fmla="*/ 0 w 1997528"/>
                <a:gd name="connsiteY1" fmla="*/ 535789 h 1931982"/>
                <a:gd name="connsiteX2" fmla="*/ 58667 w 1997528"/>
                <a:gd name="connsiteY2" fmla="*/ 580725 h 1931982"/>
                <a:gd name="connsiteX3" fmla="*/ 952163 w 1997528"/>
                <a:gd name="connsiteY3" fmla="*/ 376721 h 1931982"/>
                <a:gd name="connsiteX4" fmla="*/ 1997528 w 1997528"/>
                <a:gd name="connsiteY4" fmla="*/ 0 h 1931982"/>
                <a:gd name="connsiteX5" fmla="*/ 660858 w 1997528"/>
                <a:gd name="connsiteY5" fmla="*/ 1338431 h 1931982"/>
                <a:gd name="connsiteX6" fmla="*/ 329791 w 1997528"/>
                <a:gd name="connsiteY6" fmla="*/ 1669935 h 1931982"/>
                <a:gd name="connsiteX7" fmla="*/ 130602 w 1997528"/>
                <a:gd name="connsiteY7" fmla="*/ 1930625 h 193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97528" h="1931982">
                  <a:moveTo>
                    <a:pt x="0" y="1931982"/>
                  </a:moveTo>
                  <a:lnTo>
                    <a:pt x="0" y="535789"/>
                  </a:lnTo>
                  <a:lnTo>
                    <a:pt x="58667" y="580725"/>
                  </a:lnTo>
                  <a:cubicBezTo>
                    <a:pt x="245298" y="684911"/>
                    <a:pt x="511714" y="580605"/>
                    <a:pt x="952163" y="376721"/>
                  </a:cubicBezTo>
                  <a:cubicBezTo>
                    <a:pt x="1279727" y="230640"/>
                    <a:pt x="1635787" y="68917"/>
                    <a:pt x="1997528" y="0"/>
                  </a:cubicBezTo>
                  <a:lnTo>
                    <a:pt x="660858" y="1338431"/>
                  </a:lnTo>
                  <a:lnTo>
                    <a:pt x="329791" y="1669935"/>
                  </a:lnTo>
                  <a:cubicBezTo>
                    <a:pt x="250267" y="1749659"/>
                    <a:pt x="184849" y="1837725"/>
                    <a:pt x="130602" y="1930625"/>
                  </a:cubicBezTo>
                  <a:close/>
                </a:path>
              </a:pathLst>
            </a:custGeom>
            <a:solidFill>
              <a:srgbClr val="EFBC6E"/>
            </a:solidFill>
            <a:ln w="0" cap="flat">
              <a:noFill/>
              <a:prstDash val="solid"/>
              <a:miter/>
            </a:ln>
          </p:spPr>
          <p:txBody>
            <a:bodyPr rtlCol="0" anchor="ctr"/>
            <a:lstStyle/>
            <a:p>
              <a:endParaRPr lang="en-IS"/>
            </a:p>
          </p:txBody>
        </p:sp>
        <p:sp>
          <p:nvSpPr>
            <p:cNvPr id="8" name="Freeform 7">
              <a:extLst>
                <a:ext uri="{FF2B5EF4-FFF2-40B4-BE49-F238E27FC236}">
                  <a16:creationId xmlns:a16="http://schemas.microsoft.com/office/drawing/2014/main" id="{A38DA6BD-83AB-D6AE-D31D-4CF8FDF7AB57}"/>
                </a:ext>
              </a:extLst>
            </p:cNvPr>
            <p:cNvSpPr/>
            <p:nvPr/>
          </p:nvSpPr>
          <p:spPr>
            <a:xfrm rot="10800000">
              <a:off x="11712492" y="6475216"/>
              <a:ext cx="279849" cy="280218"/>
            </a:xfrm>
            <a:custGeom>
              <a:avLst/>
              <a:gdLst>
                <a:gd name="connsiteX0" fmla="*/ 279849 w 279849"/>
                <a:gd name="connsiteY0" fmla="*/ 140109 h 280218"/>
                <a:gd name="connsiteX1" fmla="*/ 139925 w 279849"/>
                <a:gd name="connsiteY1" fmla="*/ 280218 h 280218"/>
                <a:gd name="connsiteX2" fmla="*/ 0 w 279849"/>
                <a:gd name="connsiteY2" fmla="*/ 140109 h 280218"/>
                <a:gd name="connsiteX3" fmla="*/ 139925 w 279849"/>
                <a:gd name="connsiteY3" fmla="*/ 0 h 280218"/>
                <a:gd name="connsiteX4" fmla="*/ 279849 w 279849"/>
                <a:gd name="connsiteY4" fmla="*/ 140109 h 280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849" h="280218">
                  <a:moveTo>
                    <a:pt x="279849" y="140109"/>
                  </a:moveTo>
                  <a:cubicBezTo>
                    <a:pt x="279849" y="217490"/>
                    <a:pt x="217203" y="280218"/>
                    <a:pt x="139925" y="280218"/>
                  </a:cubicBezTo>
                  <a:cubicBezTo>
                    <a:pt x="62646" y="280218"/>
                    <a:pt x="0" y="217490"/>
                    <a:pt x="0" y="140109"/>
                  </a:cubicBezTo>
                  <a:cubicBezTo>
                    <a:pt x="0" y="62729"/>
                    <a:pt x="62646" y="0"/>
                    <a:pt x="139925" y="0"/>
                  </a:cubicBezTo>
                  <a:cubicBezTo>
                    <a:pt x="217203" y="0"/>
                    <a:pt x="279849" y="62729"/>
                    <a:pt x="279849" y="140109"/>
                  </a:cubicBezTo>
                  <a:close/>
                </a:path>
              </a:pathLst>
            </a:custGeom>
            <a:solidFill>
              <a:srgbClr val="EFBC6E"/>
            </a:solidFill>
            <a:ln w="0" cap="flat">
              <a:noFill/>
              <a:prstDash val="solid"/>
              <a:miter/>
            </a:ln>
          </p:spPr>
          <p:txBody>
            <a:bodyPr rtlCol="0" anchor="ctr"/>
            <a:lstStyle/>
            <a:p>
              <a:endParaRPr lang="en-IS"/>
            </a:p>
          </p:txBody>
        </p:sp>
      </p:grpSp>
      <p:sp>
        <p:nvSpPr>
          <p:cNvPr id="20" name="Round Single Corner Rectangle 19">
            <a:extLst>
              <a:ext uri="{FF2B5EF4-FFF2-40B4-BE49-F238E27FC236}">
                <a16:creationId xmlns:a16="http://schemas.microsoft.com/office/drawing/2014/main" id="{0AB6023A-8741-7AA6-D37C-3BAE9A9304E1}"/>
              </a:ext>
            </a:extLst>
          </p:cNvPr>
          <p:cNvSpPr/>
          <p:nvPr userDrawn="1"/>
        </p:nvSpPr>
        <p:spPr>
          <a:xfrm rot="10800000">
            <a:off x="6631618" y="-3"/>
            <a:ext cx="5560381" cy="5987909"/>
          </a:xfrm>
          <a:prstGeom prst="round1Rect">
            <a:avLst/>
          </a:prstGeom>
          <a:solidFill>
            <a:srgbClr val="F5F6F8"/>
          </a:solidFill>
          <a:ln>
            <a:noFill/>
          </a:ln>
          <a:effectLst>
            <a:outerShdw blurRad="165100" dist="127000" dir="5400000" algn="ctr" rotWithShape="0">
              <a:srgbClr val="000000">
                <a:alpha val="1535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7" name="Title Placeholder 12">
            <a:extLst>
              <a:ext uri="{FF2B5EF4-FFF2-40B4-BE49-F238E27FC236}">
                <a16:creationId xmlns:a16="http://schemas.microsoft.com/office/drawing/2014/main" id="{D416D5DF-3828-DA86-FEF5-77737EB002A5}"/>
              </a:ext>
            </a:extLst>
          </p:cNvPr>
          <p:cNvSpPr>
            <a:spLocks noGrp="1"/>
          </p:cNvSpPr>
          <p:nvPr>
            <p:ph type="title" hasCustomPrompt="1"/>
          </p:nvPr>
        </p:nvSpPr>
        <p:spPr>
          <a:xfrm>
            <a:off x="340291" y="212186"/>
            <a:ext cx="5953977" cy="588637"/>
          </a:xfrm>
          <a:prstGeom prst="rect">
            <a:avLst/>
          </a:prstGeom>
        </p:spPr>
        <p:txBody>
          <a:bodyPr vert="horz" lIns="91440" tIns="45720" rIns="91440" bIns="45720" rtlCol="0" anchor="t" anchorCtr="0">
            <a:normAutofit/>
          </a:bodyPr>
          <a:lstStyle>
            <a:lvl1pPr>
              <a:defRPr b="1" i="0">
                <a:solidFill>
                  <a:srgbClr val="361D5C"/>
                </a:solidFill>
                <a:latin typeface="Aptos ExtraBold" panose="020B0004020202020204" pitchFamily="34" charset="0"/>
              </a:defRPr>
            </a:lvl1pPr>
          </a:lstStyle>
          <a:p>
            <a:r>
              <a:rPr lang="en-GB"/>
              <a:t>Insert slide title</a:t>
            </a:r>
            <a:endParaRPr lang="en-IS"/>
          </a:p>
        </p:txBody>
      </p:sp>
      <p:sp>
        <p:nvSpPr>
          <p:cNvPr id="35" name="Picture Placeholder 34">
            <a:extLst>
              <a:ext uri="{FF2B5EF4-FFF2-40B4-BE49-F238E27FC236}">
                <a16:creationId xmlns:a16="http://schemas.microsoft.com/office/drawing/2014/main" id="{CA298231-52FE-1251-D73D-5B214E2BB935}"/>
              </a:ext>
            </a:extLst>
          </p:cNvPr>
          <p:cNvSpPr>
            <a:spLocks noGrp="1"/>
          </p:cNvSpPr>
          <p:nvPr>
            <p:ph type="pic" sz="quarter" idx="12" hasCustomPrompt="1"/>
          </p:nvPr>
        </p:nvSpPr>
        <p:spPr>
          <a:xfrm>
            <a:off x="6696076" y="1"/>
            <a:ext cx="5495923" cy="5934076"/>
          </a:xfrm>
          <a:custGeom>
            <a:avLst/>
            <a:gdLst>
              <a:gd name="connsiteX0" fmla="*/ 5495922 w 5495923"/>
              <a:gd name="connsiteY0" fmla="*/ 0 h 5934076"/>
              <a:gd name="connsiteX1" fmla="*/ 5495923 w 5495923"/>
              <a:gd name="connsiteY1" fmla="*/ 0 h 5934076"/>
              <a:gd name="connsiteX2" fmla="*/ 5495923 w 5495923"/>
              <a:gd name="connsiteY2" fmla="*/ 111 h 5934076"/>
              <a:gd name="connsiteX3" fmla="*/ 5495922 w 5495923"/>
              <a:gd name="connsiteY3" fmla="*/ 111 h 5934076"/>
              <a:gd name="connsiteX4" fmla="*/ 0 w 5495923"/>
              <a:gd name="connsiteY4" fmla="*/ 0 h 5934076"/>
              <a:gd name="connsiteX5" fmla="*/ 2699849 w 5495923"/>
              <a:gd name="connsiteY5" fmla="*/ 0 h 5934076"/>
              <a:gd name="connsiteX6" fmla="*/ 2699849 w 5495923"/>
              <a:gd name="connsiteY6" fmla="*/ 111 h 5934076"/>
              <a:gd name="connsiteX7" fmla="*/ 2623494 w 5495923"/>
              <a:gd name="connsiteY7" fmla="*/ 111 h 5934076"/>
              <a:gd name="connsiteX8" fmla="*/ 2637615 w 5495923"/>
              <a:gd name="connsiteY8" fmla="*/ 38777 h 5934076"/>
              <a:gd name="connsiteX9" fmla="*/ 3003852 w 5495923"/>
              <a:gd name="connsiteY9" fmla="*/ 575215 h 5934076"/>
              <a:gd name="connsiteX10" fmla="*/ 4498517 w 5495923"/>
              <a:gd name="connsiteY10" fmla="*/ 960253 h 5934076"/>
              <a:gd name="connsiteX11" fmla="*/ 4498517 w 5495923"/>
              <a:gd name="connsiteY11" fmla="*/ 960114 h 5934076"/>
              <a:gd name="connsiteX12" fmla="*/ 4923127 w 5495923"/>
              <a:gd name="connsiteY12" fmla="*/ 827748 h 5934076"/>
              <a:gd name="connsiteX13" fmla="*/ 4933137 w 5495923"/>
              <a:gd name="connsiteY13" fmla="*/ 823692 h 5934076"/>
              <a:gd name="connsiteX14" fmla="*/ 4933151 w 5495923"/>
              <a:gd name="connsiteY14" fmla="*/ 823687 h 5934076"/>
              <a:gd name="connsiteX15" fmla="*/ 5305000 w 5495923"/>
              <a:gd name="connsiteY15" fmla="*/ 666590 h 5934076"/>
              <a:gd name="connsiteX16" fmla="*/ 5487401 w 5495923"/>
              <a:gd name="connsiteY16" fmla="*/ 587431 h 5934076"/>
              <a:gd name="connsiteX17" fmla="*/ 5495923 w 5495923"/>
              <a:gd name="connsiteY17" fmla="*/ 583860 h 5934076"/>
              <a:gd name="connsiteX18" fmla="*/ 5495923 w 5495923"/>
              <a:gd name="connsiteY18" fmla="*/ 5934076 h 5934076"/>
              <a:gd name="connsiteX19" fmla="*/ 916006 w 5495923"/>
              <a:gd name="connsiteY19" fmla="*/ 5934076 h 5934076"/>
              <a:gd name="connsiteX20" fmla="*/ 0 w 5495923"/>
              <a:gd name="connsiteY20" fmla="*/ 5018070 h 593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95923" h="5934076">
                <a:moveTo>
                  <a:pt x="5495922" y="0"/>
                </a:moveTo>
                <a:lnTo>
                  <a:pt x="5495923" y="0"/>
                </a:lnTo>
                <a:lnTo>
                  <a:pt x="5495923" y="111"/>
                </a:lnTo>
                <a:lnTo>
                  <a:pt x="5495922" y="111"/>
                </a:lnTo>
                <a:close/>
                <a:moveTo>
                  <a:pt x="0" y="0"/>
                </a:moveTo>
                <a:lnTo>
                  <a:pt x="2699849" y="0"/>
                </a:lnTo>
                <a:lnTo>
                  <a:pt x="2699849" y="111"/>
                </a:lnTo>
                <a:lnTo>
                  <a:pt x="2623494" y="111"/>
                </a:lnTo>
                <a:lnTo>
                  <a:pt x="2637615" y="38777"/>
                </a:lnTo>
                <a:cubicBezTo>
                  <a:pt x="2720026" y="233351"/>
                  <a:pt x="2842843" y="414206"/>
                  <a:pt x="3003852" y="575215"/>
                </a:cubicBezTo>
                <a:cubicBezTo>
                  <a:pt x="3472419" y="1043782"/>
                  <a:pt x="4006409" y="1074385"/>
                  <a:pt x="4498517" y="960253"/>
                </a:cubicBezTo>
                <a:lnTo>
                  <a:pt x="4498517" y="960114"/>
                </a:lnTo>
                <a:cubicBezTo>
                  <a:pt x="4644664" y="926231"/>
                  <a:pt x="4787141" y="879537"/>
                  <a:pt x="4923127" y="827748"/>
                </a:cubicBezTo>
                <a:lnTo>
                  <a:pt x="4933137" y="823692"/>
                </a:lnTo>
                <a:lnTo>
                  <a:pt x="4933151" y="823687"/>
                </a:lnTo>
                <a:cubicBezTo>
                  <a:pt x="5064266" y="773754"/>
                  <a:pt x="5189122" y="718908"/>
                  <a:pt x="5305000" y="666590"/>
                </a:cubicBezTo>
                <a:cubicBezTo>
                  <a:pt x="5368142" y="639141"/>
                  <a:pt x="5428920" y="612577"/>
                  <a:pt x="5487401" y="587431"/>
                </a:cubicBezTo>
                <a:lnTo>
                  <a:pt x="5495923" y="583860"/>
                </a:lnTo>
                <a:lnTo>
                  <a:pt x="5495923" y="5934076"/>
                </a:lnTo>
                <a:lnTo>
                  <a:pt x="916006" y="5934076"/>
                </a:lnTo>
                <a:cubicBezTo>
                  <a:pt x="410110" y="5934076"/>
                  <a:pt x="0" y="5523966"/>
                  <a:pt x="0" y="5018070"/>
                </a:cubicBezTo>
                <a:close/>
              </a:path>
            </a:pathLst>
          </a:custGeom>
        </p:spPr>
        <p:txBody>
          <a:bodyPr wrap="square" anchor="ctr" anchorCtr="0">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9" name="Freeform 8">
            <a:extLst>
              <a:ext uri="{FF2B5EF4-FFF2-40B4-BE49-F238E27FC236}">
                <a16:creationId xmlns:a16="http://schemas.microsoft.com/office/drawing/2014/main" id="{C68D938C-D658-FAF3-3E64-8926731BD1D5}"/>
              </a:ext>
            </a:extLst>
          </p:cNvPr>
          <p:cNvSpPr/>
          <p:nvPr userDrawn="1"/>
        </p:nvSpPr>
        <p:spPr>
          <a:xfrm>
            <a:off x="9318013" y="-3"/>
            <a:ext cx="2883318" cy="1015982"/>
          </a:xfrm>
          <a:custGeom>
            <a:avLst/>
            <a:gdLst>
              <a:gd name="connsiteX0" fmla="*/ 76355 w 2883318"/>
              <a:gd name="connsiteY0" fmla="*/ 0 h 1015982"/>
              <a:gd name="connsiteX1" fmla="*/ 2872428 w 2883318"/>
              <a:gd name="connsiteY1" fmla="*/ 0 h 1015982"/>
              <a:gd name="connsiteX2" fmla="*/ 2872428 w 2883318"/>
              <a:gd name="connsiteY2" fmla="*/ 115 h 1015982"/>
              <a:gd name="connsiteX3" fmla="*/ 2883318 w 2883318"/>
              <a:gd name="connsiteY3" fmla="*/ 115 h 1015982"/>
              <a:gd name="connsiteX4" fmla="*/ 2883318 w 2883318"/>
              <a:gd name="connsiteY4" fmla="*/ 579012 h 1015982"/>
              <a:gd name="connsiteX5" fmla="*/ 2874479 w 2883318"/>
              <a:gd name="connsiteY5" fmla="*/ 582717 h 1015982"/>
              <a:gd name="connsiteX6" fmla="*/ 2685300 w 2883318"/>
              <a:gd name="connsiteY6" fmla="*/ 664817 h 1015982"/>
              <a:gd name="connsiteX7" fmla="*/ 1875023 w 2883318"/>
              <a:gd name="connsiteY7" fmla="*/ 960118 h 1015982"/>
              <a:gd name="connsiteX8" fmla="*/ 1875023 w 2883318"/>
              <a:gd name="connsiteY8" fmla="*/ 960257 h 1015982"/>
              <a:gd name="connsiteX9" fmla="*/ 380358 w 2883318"/>
              <a:gd name="connsiteY9" fmla="*/ 575219 h 1015982"/>
              <a:gd name="connsiteX10" fmla="*/ 14121 w 2883318"/>
              <a:gd name="connsiteY10" fmla="*/ 38781 h 1015982"/>
              <a:gd name="connsiteX11" fmla="*/ 0 w 2883318"/>
              <a:gd name="connsiteY11" fmla="*/ 115 h 1015982"/>
              <a:gd name="connsiteX12" fmla="*/ 76355 w 2883318"/>
              <a:gd name="connsiteY12" fmla="*/ 115 h 1015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83318" h="1015982">
                <a:moveTo>
                  <a:pt x="76355" y="0"/>
                </a:moveTo>
                <a:lnTo>
                  <a:pt x="2872428" y="0"/>
                </a:lnTo>
                <a:lnTo>
                  <a:pt x="2872428" y="115"/>
                </a:lnTo>
                <a:lnTo>
                  <a:pt x="2883318" y="115"/>
                </a:lnTo>
                <a:lnTo>
                  <a:pt x="2883318" y="579012"/>
                </a:lnTo>
                <a:lnTo>
                  <a:pt x="2874479" y="582717"/>
                </a:lnTo>
                <a:cubicBezTo>
                  <a:pt x="2813825" y="608797"/>
                  <a:pt x="2750789" y="636348"/>
                  <a:pt x="2685300" y="664817"/>
                </a:cubicBezTo>
                <a:cubicBezTo>
                  <a:pt x="2444931" y="773342"/>
                  <a:pt x="2167316" y="892352"/>
                  <a:pt x="1875023" y="960118"/>
                </a:cubicBezTo>
                <a:lnTo>
                  <a:pt x="1875023" y="960257"/>
                </a:lnTo>
                <a:cubicBezTo>
                  <a:pt x="1382915" y="1074389"/>
                  <a:pt x="848925" y="1043786"/>
                  <a:pt x="380358" y="575219"/>
                </a:cubicBezTo>
                <a:cubicBezTo>
                  <a:pt x="219349" y="414210"/>
                  <a:pt x="96532" y="233355"/>
                  <a:pt x="14121" y="38781"/>
                </a:cubicBezTo>
                <a:lnTo>
                  <a:pt x="0" y="115"/>
                </a:lnTo>
                <a:lnTo>
                  <a:pt x="76355" y="115"/>
                </a:lnTo>
                <a:close/>
              </a:path>
            </a:pathLst>
          </a:custGeom>
          <a:solidFill>
            <a:srgbClr val="361D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S"/>
          </a:p>
        </p:txBody>
      </p:sp>
      <p:pic>
        <p:nvPicPr>
          <p:cNvPr id="10" name="Picture 9" descr="A black background with white text&#10;&#10;Description automatically generated">
            <a:extLst>
              <a:ext uri="{FF2B5EF4-FFF2-40B4-BE49-F238E27FC236}">
                <a16:creationId xmlns:a16="http://schemas.microsoft.com/office/drawing/2014/main" id="{E5218669-A810-6F56-B1D2-E8FAD342D8C6}"/>
              </a:ext>
            </a:extLst>
          </p:cNvPr>
          <p:cNvPicPr>
            <a:picLocks noChangeAspect="1"/>
          </p:cNvPicPr>
          <p:nvPr userDrawn="1"/>
        </p:nvPicPr>
        <p:blipFill>
          <a:blip r:embed="rId2"/>
          <a:stretch>
            <a:fillRect/>
          </a:stretch>
        </p:blipFill>
        <p:spPr>
          <a:xfrm>
            <a:off x="10019177" y="115837"/>
            <a:ext cx="1480989" cy="606708"/>
          </a:xfrm>
          <a:prstGeom prst="rect">
            <a:avLst/>
          </a:prstGeom>
        </p:spPr>
      </p:pic>
      <p:sp>
        <p:nvSpPr>
          <p:cNvPr id="11" name="Text Placeholder 41">
            <a:extLst>
              <a:ext uri="{FF2B5EF4-FFF2-40B4-BE49-F238E27FC236}">
                <a16:creationId xmlns:a16="http://schemas.microsoft.com/office/drawing/2014/main" id="{4414CE10-1C07-39DE-45CE-9F663993BF77}"/>
              </a:ext>
            </a:extLst>
          </p:cNvPr>
          <p:cNvSpPr>
            <a:spLocks noGrp="1"/>
          </p:cNvSpPr>
          <p:nvPr>
            <p:ph type="body" sz="quarter" idx="11"/>
          </p:nvPr>
        </p:nvSpPr>
        <p:spPr>
          <a:xfrm>
            <a:off x="340290" y="962526"/>
            <a:ext cx="5953977"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02484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2 images">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DC538E4-1E3D-5770-10C2-7C3C2846029D}"/>
              </a:ext>
            </a:extLst>
          </p:cNvPr>
          <p:cNvGrpSpPr/>
          <p:nvPr userDrawn="1"/>
        </p:nvGrpSpPr>
        <p:grpSpPr>
          <a:xfrm>
            <a:off x="8431331" y="0"/>
            <a:ext cx="3770001" cy="6858000"/>
            <a:chOff x="8422000" y="0"/>
            <a:chExt cx="3770001" cy="6858000"/>
          </a:xfrm>
        </p:grpSpPr>
        <p:sp>
          <p:nvSpPr>
            <p:cNvPr id="9" name="Freeform 8">
              <a:extLst>
                <a:ext uri="{FF2B5EF4-FFF2-40B4-BE49-F238E27FC236}">
                  <a16:creationId xmlns:a16="http://schemas.microsoft.com/office/drawing/2014/main" id="{2055432D-AB0F-7A9F-2390-A01DC0660C55}"/>
                </a:ext>
              </a:extLst>
            </p:cNvPr>
            <p:cNvSpPr/>
            <p:nvPr userDrawn="1"/>
          </p:nvSpPr>
          <p:spPr>
            <a:xfrm>
              <a:off x="9143568" y="0"/>
              <a:ext cx="2602364" cy="6858000"/>
            </a:xfrm>
            <a:custGeom>
              <a:avLst/>
              <a:gdLst>
                <a:gd name="connsiteX0" fmla="*/ 0 w 2602364"/>
                <a:gd name="connsiteY0" fmla="*/ 0 h 6858000"/>
                <a:gd name="connsiteX1" fmla="*/ 824121 w 2602364"/>
                <a:gd name="connsiteY1" fmla="*/ 0 h 6858000"/>
                <a:gd name="connsiteX2" fmla="*/ 869182 w 2602364"/>
                <a:gd name="connsiteY2" fmla="*/ 37248 h 6858000"/>
                <a:gd name="connsiteX3" fmla="*/ 1171916 w 2602364"/>
                <a:gd name="connsiteY3" fmla="*/ 768025 h 6858000"/>
                <a:gd name="connsiteX4" fmla="*/ 1171916 w 2602364"/>
                <a:gd name="connsiteY4" fmla="*/ 4915986 h 6858000"/>
                <a:gd name="connsiteX5" fmla="*/ 2598811 w 2602364"/>
                <a:gd name="connsiteY5" fmla="*/ 6857083 h 6858000"/>
                <a:gd name="connsiteX6" fmla="*/ 2602364 w 2602364"/>
                <a:gd name="connsiteY6" fmla="*/ 6858000 h 6858000"/>
                <a:gd name="connsiteX7" fmla="*/ 1839188 w 2602364"/>
                <a:gd name="connsiteY7" fmla="*/ 6858000 h 6858000"/>
                <a:gd name="connsiteX8" fmla="*/ 1693445 w 2602364"/>
                <a:gd name="connsiteY8" fmla="*/ 6748802 h 6858000"/>
                <a:gd name="connsiteX9" fmla="*/ 829134 w 2602364"/>
                <a:gd name="connsiteY9" fmla="*/ 4916110 h 6858000"/>
                <a:gd name="connsiteX10" fmla="*/ 829134 w 2602364"/>
                <a:gd name="connsiteY10" fmla="*/ 768025 h 6858000"/>
                <a:gd name="connsiteX11" fmla="*/ 139509 w 2602364"/>
                <a:gd name="connsiteY11" fmla="*/ 77458 h 6858000"/>
                <a:gd name="connsiteX12" fmla="*/ 18289 w 2602364"/>
                <a:gd name="connsiteY12" fmla="*/ 2715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02364" h="6858000">
                  <a:moveTo>
                    <a:pt x="0" y="0"/>
                  </a:moveTo>
                  <a:lnTo>
                    <a:pt x="824121" y="0"/>
                  </a:lnTo>
                  <a:lnTo>
                    <a:pt x="869182" y="37248"/>
                  </a:lnTo>
                  <a:cubicBezTo>
                    <a:pt x="1056127" y="224464"/>
                    <a:pt x="1171916" y="482949"/>
                    <a:pt x="1171916" y="768025"/>
                  </a:cubicBezTo>
                  <a:lnTo>
                    <a:pt x="1171916" y="4915986"/>
                  </a:lnTo>
                  <a:cubicBezTo>
                    <a:pt x="1171916" y="5826661"/>
                    <a:pt x="1773027" y="6599343"/>
                    <a:pt x="2598811" y="6857083"/>
                  </a:cubicBezTo>
                  <a:lnTo>
                    <a:pt x="2602364" y="6858000"/>
                  </a:lnTo>
                  <a:lnTo>
                    <a:pt x="1839188" y="6858000"/>
                  </a:lnTo>
                  <a:lnTo>
                    <a:pt x="1693445" y="6748802"/>
                  </a:lnTo>
                  <a:cubicBezTo>
                    <a:pt x="1165920" y="6312689"/>
                    <a:pt x="829134" y="5653065"/>
                    <a:pt x="829134" y="4916110"/>
                  </a:cubicBezTo>
                  <a:lnTo>
                    <a:pt x="829134" y="768025"/>
                  </a:lnTo>
                  <a:cubicBezTo>
                    <a:pt x="829134" y="387184"/>
                    <a:pt x="519707" y="77458"/>
                    <a:pt x="139509" y="77458"/>
                  </a:cubicBezTo>
                  <a:cubicBezTo>
                    <a:pt x="92184" y="77458"/>
                    <a:pt x="49321" y="58231"/>
                    <a:pt x="18289" y="27157"/>
                  </a:cubicBezTo>
                  <a:close/>
                </a:path>
              </a:pathLst>
            </a:custGeom>
            <a:solidFill>
              <a:srgbClr val="D14B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9">
              <a:extLst>
                <a:ext uri="{FF2B5EF4-FFF2-40B4-BE49-F238E27FC236}">
                  <a16:creationId xmlns:a16="http://schemas.microsoft.com/office/drawing/2014/main" id="{A949EE2A-C021-9F03-1C48-3690FD4C8D7F}"/>
                </a:ext>
              </a:extLst>
            </p:cNvPr>
            <p:cNvSpPr/>
            <p:nvPr userDrawn="1"/>
          </p:nvSpPr>
          <p:spPr>
            <a:xfrm>
              <a:off x="11085852" y="1213571"/>
              <a:ext cx="1106148" cy="4988400"/>
            </a:xfrm>
            <a:custGeom>
              <a:avLst/>
              <a:gdLst>
                <a:gd name="connsiteX0" fmla="*/ 0 w 1106148"/>
                <a:gd name="connsiteY0" fmla="*/ 0 h 4988400"/>
                <a:gd name="connsiteX1" fmla="*/ 329982 w 1106148"/>
                <a:gd name="connsiteY1" fmla="*/ 0 h 4988400"/>
                <a:gd name="connsiteX2" fmla="*/ 1100655 w 1106148"/>
                <a:gd name="connsiteY2" fmla="*/ 410527 h 4988400"/>
                <a:gd name="connsiteX3" fmla="*/ 1106148 w 1106148"/>
                <a:gd name="connsiteY3" fmla="*/ 419577 h 4988400"/>
                <a:gd name="connsiteX4" fmla="*/ 1106148 w 1106148"/>
                <a:gd name="connsiteY4" fmla="*/ 4988400 h 4988400"/>
                <a:gd name="connsiteX5" fmla="*/ 929512 w 1106148"/>
                <a:gd name="connsiteY5" fmla="*/ 4988400 h 4988400"/>
                <a:gd name="connsiteX6" fmla="*/ 0 w 1106148"/>
                <a:gd name="connsiteY6" fmla="*/ 4057620 h 498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6148" h="4988400">
                  <a:moveTo>
                    <a:pt x="0" y="0"/>
                  </a:moveTo>
                  <a:lnTo>
                    <a:pt x="329982" y="0"/>
                  </a:lnTo>
                  <a:cubicBezTo>
                    <a:pt x="650610" y="0"/>
                    <a:pt x="933543" y="162921"/>
                    <a:pt x="1100655" y="410527"/>
                  </a:cubicBezTo>
                  <a:lnTo>
                    <a:pt x="1106148" y="419577"/>
                  </a:lnTo>
                  <a:lnTo>
                    <a:pt x="1106148" y="4988400"/>
                  </a:lnTo>
                  <a:lnTo>
                    <a:pt x="929512" y="4988400"/>
                  </a:lnTo>
                  <a:cubicBezTo>
                    <a:pt x="416508" y="4988400"/>
                    <a:pt x="0" y="4571324"/>
                    <a:pt x="0" y="4057620"/>
                  </a:cubicBezTo>
                  <a:close/>
                </a:path>
              </a:pathLst>
            </a:custGeom>
            <a:solidFill>
              <a:srgbClr val="00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10">
              <a:extLst>
                <a:ext uri="{FF2B5EF4-FFF2-40B4-BE49-F238E27FC236}">
                  <a16:creationId xmlns:a16="http://schemas.microsoft.com/office/drawing/2014/main" id="{EEEB01E3-AFE3-5100-4E54-E1831C64EAD1}"/>
                </a:ext>
              </a:extLst>
            </p:cNvPr>
            <p:cNvSpPr/>
            <p:nvPr userDrawn="1"/>
          </p:nvSpPr>
          <p:spPr>
            <a:xfrm>
              <a:off x="8422000" y="1213572"/>
              <a:ext cx="3770001" cy="3158515"/>
            </a:xfrm>
            <a:custGeom>
              <a:avLst/>
              <a:gdLst>
                <a:gd name="connsiteX0" fmla="*/ 2663853 w 3770001"/>
                <a:gd name="connsiteY0" fmla="*/ 0 h 3158515"/>
                <a:gd name="connsiteX1" fmla="*/ 2663853 w 3770001"/>
                <a:gd name="connsiteY1" fmla="*/ 1662882 h 3158515"/>
                <a:gd name="connsiteX2" fmla="*/ 3770001 w 3770001"/>
                <a:gd name="connsiteY2" fmla="*/ 1662882 h 3158515"/>
                <a:gd name="connsiteX3" fmla="*/ 3770001 w 3770001"/>
                <a:gd name="connsiteY3" fmla="*/ 3158515 h 3158515"/>
                <a:gd name="connsiteX4" fmla="*/ 2663853 w 3770001"/>
                <a:gd name="connsiteY4" fmla="*/ 3158515 h 3158515"/>
                <a:gd name="connsiteX5" fmla="*/ 2663853 w 3770001"/>
                <a:gd name="connsiteY5" fmla="*/ 3158391 h 3158515"/>
                <a:gd name="connsiteX6" fmla="*/ 724458 w 3770001"/>
                <a:gd name="connsiteY6" fmla="*/ 3158391 h 3158515"/>
                <a:gd name="connsiteX7" fmla="*/ 0 w 3770001"/>
                <a:gd name="connsiteY7" fmla="*/ 2432945 h 3158515"/>
                <a:gd name="connsiteX8" fmla="*/ 0 w 3770001"/>
                <a:gd name="connsiteY8" fmla="*/ 1662882 h 3158515"/>
                <a:gd name="connsiteX9" fmla="*/ 780214 w 3770001"/>
                <a:gd name="connsiteY9" fmla="*/ 1662882 h 3158515"/>
                <a:gd name="connsiteX10" fmla="*/ 780214 w 3770001"/>
                <a:gd name="connsiteY10" fmla="*/ 412886 h 315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70001" h="3158515">
                  <a:moveTo>
                    <a:pt x="2663853" y="0"/>
                  </a:moveTo>
                  <a:lnTo>
                    <a:pt x="2663853" y="1662882"/>
                  </a:lnTo>
                  <a:lnTo>
                    <a:pt x="3770001" y="1662882"/>
                  </a:lnTo>
                  <a:lnTo>
                    <a:pt x="3770001" y="3158515"/>
                  </a:lnTo>
                  <a:lnTo>
                    <a:pt x="2663853" y="3158515"/>
                  </a:lnTo>
                  <a:lnTo>
                    <a:pt x="2663853" y="3158391"/>
                  </a:lnTo>
                  <a:lnTo>
                    <a:pt x="724458" y="3158391"/>
                  </a:lnTo>
                  <a:cubicBezTo>
                    <a:pt x="324320" y="3158391"/>
                    <a:pt x="0" y="2833629"/>
                    <a:pt x="0" y="2432945"/>
                  </a:cubicBezTo>
                  <a:lnTo>
                    <a:pt x="0" y="1662882"/>
                  </a:lnTo>
                  <a:lnTo>
                    <a:pt x="780214" y="1662882"/>
                  </a:lnTo>
                  <a:lnTo>
                    <a:pt x="780214" y="412886"/>
                  </a:lnTo>
                  <a:close/>
                </a:path>
              </a:pathLst>
            </a:custGeom>
            <a:solidFill>
              <a:srgbClr val="0070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Graphic 7">
            <a:extLst>
              <a:ext uri="{FF2B5EF4-FFF2-40B4-BE49-F238E27FC236}">
                <a16:creationId xmlns:a16="http://schemas.microsoft.com/office/drawing/2014/main" id="{BFBF9D6C-A74D-25E9-81DD-F27E7B5C85C8}"/>
              </a:ext>
            </a:extLst>
          </p:cNvPr>
          <p:cNvSpPr/>
          <p:nvPr userDrawn="1"/>
        </p:nvSpPr>
        <p:spPr>
          <a:xfrm>
            <a:off x="7669379" y="851327"/>
            <a:ext cx="4091805" cy="279871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6" name="Picture Placeholder 15">
            <a:extLst>
              <a:ext uri="{FF2B5EF4-FFF2-40B4-BE49-F238E27FC236}">
                <a16:creationId xmlns:a16="http://schemas.microsoft.com/office/drawing/2014/main" id="{15A3BAAC-C17F-4E41-553B-78E0ED1FE0BD}"/>
              </a:ext>
            </a:extLst>
          </p:cNvPr>
          <p:cNvSpPr>
            <a:spLocks noGrp="1"/>
          </p:cNvSpPr>
          <p:nvPr>
            <p:ph type="pic" sz="quarter" idx="10" hasCustomPrompt="1"/>
          </p:nvPr>
        </p:nvSpPr>
        <p:spPr>
          <a:xfrm>
            <a:off x="7716274" y="894421"/>
            <a:ext cx="3998015" cy="2712528"/>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2" name="Graphic 7">
            <a:extLst>
              <a:ext uri="{FF2B5EF4-FFF2-40B4-BE49-F238E27FC236}">
                <a16:creationId xmlns:a16="http://schemas.microsoft.com/office/drawing/2014/main" id="{C3D85307-B89F-AC8A-7A39-88E45BF52DFF}"/>
              </a:ext>
            </a:extLst>
          </p:cNvPr>
          <p:cNvSpPr/>
          <p:nvPr userDrawn="1"/>
        </p:nvSpPr>
        <p:spPr>
          <a:xfrm>
            <a:off x="7669379" y="3854663"/>
            <a:ext cx="4091805" cy="279871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3" name="Picture Placeholder 15">
            <a:extLst>
              <a:ext uri="{FF2B5EF4-FFF2-40B4-BE49-F238E27FC236}">
                <a16:creationId xmlns:a16="http://schemas.microsoft.com/office/drawing/2014/main" id="{50CED50D-83F2-8E2F-E182-75032A832203}"/>
              </a:ext>
            </a:extLst>
          </p:cNvPr>
          <p:cNvSpPr>
            <a:spLocks noGrp="1"/>
          </p:cNvSpPr>
          <p:nvPr>
            <p:ph type="pic" sz="quarter" idx="13" hasCustomPrompt="1"/>
          </p:nvPr>
        </p:nvSpPr>
        <p:spPr>
          <a:xfrm>
            <a:off x="7716869" y="3897210"/>
            <a:ext cx="3998015" cy="2712528"/>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 name="Title Placeholder 12">
            <a:extLst>
              <a:ext uri="{FF2B5EF4-FFF2-40B4-BE49-F238E27FC236}">
                <a16:creationId xmlns:a16="http://schemas.microsoft.com/office/drawing/2014/main" id="{2ABB175A-7B59-DD0C-5DD5-D0263A726498}"/>
              </a:ext>
            </a:extLst>
          </p:cNvPr>
          <p:cNvSpPr>
            <a:spLocks noGrp="1"/>
          </p:cNvSpPr>
          <p:nvPr>
            <p:ph type="title" hasCustomPrompt="1"/>
          </p:nvPr>
        </p:nvSpPr>
        <p:spPr>
          <a:xfrm>
            <a:off x="340292" y="212186"/>
            <a:ext cx="9299364"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pic>
        <p:nvPicPr>
          <p:cNvPr id="48" name="Picture 47">
            <a:extLst>
              <a:ext uri="{FF2B5EF4-FFF2-40B4-BE49-F238E27FC236}">
                <a16:creationId xmlns:a16="http://schemas.microsoft.com/office/drawing/2014/main" id="{713464B3-4075-90FA-23C5-09A47BD7EE63}"/>
              </a:ext>
            </a:extLst>
          </p:cNvPr>
          <p:cNvPicPr>
            <a:picLocks noChangeAspect="1"/>
          </p:cNvPicPr>
          <p:nvPr userDrawn="1"/>
        </p:nvPicPr>
        <p:blipFill>
          <a:blip r:embed="rId2"/>
          <a:srcRect/>
          <a:stretch/>
        </p:blipFill>
        <p:spPr>
          <a:xfrm>
            <a:off x="10487345" y="203150"/>
            <a:ext cx="1480989" cy="606707"/>
          </a:xfrm>
          <a:prstGeom prst="rect">
            <a:avLst/>
          </a:prstGeom>
        </p:spPr>
      </p:pic>
      <p:sp>
        <p:nvSpPr>
          <p:cNvPr id="49" name="Text Placeholder 41">
            <a:extLst>
              <a:ext uri="{FF2B5EF4-FFF2-40B4-BE49-F238E27FC236}">
                <a16:creationId xmlns:a16="http://schemas.microsoft.com/office/drawing/2014/main" id="{C31654F3-EBEB-55B9-F0C7-326DC9B7BEB7}"/>
              </a:ext>
            </a:extLst>
          </p:cNvPr>
          <p:cNvSpPr>
            <a:spLocks noGrp="1"/>
          </p:cNvSpPr>
          <p:nvPr>
            <p:ph type="body" sz="quarter" idx="14"/>
          </p:nvPr>
        </p:nvSpPr>
        <p:spPr>
          <a:xfrm>
            <a:off x="340291" y="962526"/>
            <a:ext cx="7116017"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33641477"/>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Text 2 images">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DC538E4-1E3D-5770-10C2-7C3C2846029D}"/>
              </a:ext>
            </a:extLst>
          </p:cNvPr>
          <p:cNvGrpSpPr/>
          <p:nvPr userDrawn="1"/>
        </p:nvGrpSpPr>
        <p:grpSpPr>
          <a:xfrm>
            <a:off x="8431331" y="0"/>
            <a:ext cx="3770001" cy="6858000"/>
            <a:chOff x="8422000" y="0"/>
            <a:chExt cx="3770001" cy="6858000"/>
          </a:xfrm>
        </p:grpSpPr>
        <p:sp>
          <p:nvSpPr>
            <p:cNvPr id="9" name="Freeform 8">
              <a:extLst>
                <a:ext uri="{FF2B5EF4-FFF2-40B4-BE49-F238E27FC236}">
                  <a16:creationId xmlns:a16="http://schemas.microsoft.com/office/drawing/2014/main" id="{2055432D-AB0F-7A9F-2390-A01DC0660C55}"/>
                </a:ext>
              </a:extLst>
            </p:cNvPr>
            <p:cNvSpPr/>
            <p:nvPr userDrawn="1"/>
          </p:nvSpPr>
          <p:spPr>
            <a:xfrm>
              <a:off x="9143568" y="0"/>
              <a:ext cx="2602364" cy="6858000"/>
            </a:xfrm>
            <a:custGeom>
              <a:avLst/>
              <a:gdLst>
                <a:gd name="connsiteX0" fmla="*/ 0 w 2602364"/>
                <a:gd name="connsiteY0" fmla="*/ 0 h 6858000"/>
                <a:gd name="connsiteX1" fmla="*/ 824121 w 2602364"/>
                <a:gd name="connsiteY1" fmla="*/ 0 h 6858000"/>
                <a:gd name="connsiteX2" fmla="*/ 869182 w 2602364"/>
                <a:gd name="connsiteY2" fmla="*/ 37248 h 6858000"/>
                <a:gd name="connsiteX3" fmla="*/ 1171916 w 2602364"/>
                <a:gd name="connsiteY3" fmla="*/ 768025 h 6858000"/>
                <a:gd name="connsiteX4" fmla="*/ 1171916 w 2602364"/>
                <a:gd name="connsiteY4" fmla="*/ 4915986 h 6858000"/>
                <a:gd name="connsiteX5" fmla="*/ 2598811 w 2602364"/>
                <a:gd name="connsiteY5" fmla="*/ 6857083 h 6858000"/>
                <a:gd name="connsiteX6" fmla="*/ 2602364 w 2602364"/>
                <a:gd name="connsiteY6" fmla="*/ 6858000 h 6858000"/>
                <a:gd name="connsiteX7" fmla="*/ 1839188 w 2602364"/>
                <a:gd name="connsiteY7" fmla="*/ 6858000 h 6858000"/>
                <a:gd name="connsiteX8" fmla="*/ 1693445 w 2602364"/>
                <a:gd name="connsiteY8" fmla="*/ 6748802 h 6858000"/>
                <a:gd name="connsiteX9" fmla="*/ 829134 w 2602364"/>
                <a:gd name="connsiteY9" fmla="*/ 4916110 h 6858000"/>
                <a:gd name="connsiteX10" fmla="*/ 829134 w 2602364"/>
                <a:gd name="connsiteY10" fmla="*/ 768025 h 6858000"/>
                <a:gd name="connsiteX11" fmla="*/ 139509 w 2602364"/>
                <a:gd name="connsiteY11" fmla="*/ 77458 h 6858000"/>
                <a:gd name="connsiteX12" fmla="*/ 18289 w 2602364"/>
                <a:gd name="connsiteY12" fmla="*/ 2715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02364" h="6858000">
                  <a:moveTo>
                    <a:pt x="0" y="0"/>
                  </a:moveTo>
                  <a:lnTo>
                    <a:pt x="824121" y="0"/>
                  </a:lnTo>
                  <a:lnTo>
                    <a:pt x="869182" y="37248"/>
                  </a:lnTo>
                  <a:cubicBezTo>
                    <a:pt x="1056127" y="224464"/>
                    <a:pt x="1171916" y="482949"/>
                    <a:pt x="1171916" y="768025"/>
                  </a:cubicBezTo>
                  <a:lnTo>
                    <a:pt x="1171916" y="4915986"/>
                  </a:lnTo>
                  <a:cubicBezTo>
                    <a:pt x="1171916" y="5826661"/>
                    <a:pt x="1773027" y="6599343"/>
                    <a:pt x="2598811" y="6857083"/>
                  </a:cubicBezTo>
                  <a:lnTo>
                    <a:pt x="2602364" y="6858000"/>
                  </a:lnTo>
                  <a:lnTo>
                    <a:pt x="1839188" y="6858000"/>
                  </a:lnTo>
                  <a:lnTo>
                    <a:pt x="1693445" y="6748802"/>
                  </a:lnTo>
                  <a:cubicBezTo>
                    <a:pt x="1165920" y="6312689"/>
                    <a:pt x="829134" y="5653065"/>
                    <a:pt x="829134" y="4916110"/>
                  </a:cubicBezTo>
                  <a:lnTo>
                    <a:pt x="829134" y="768025"/>
                  </a:lnTo>
                  <a:cubicBezTo>
                    <a:pt x="829134" y="387184"/>
                    <a:pt x="519707" y="77458"/>
                    <a:pt x="139509" y="77458"/>
                  </a:cubicBezTo>
                  <a:cubicBezTo>
                    <a:pt x="92184" y="77458"/>
                    <a:pt x="49321" y="58231"/>
                    <a:pt x="18289" y="27157"/>
                  </a:cubicBezTo>
                  <a:close/>
                </a:path>
              </a:pathLst>
            </a:custGeom>
            <a:solidFill>
              <a:srgbClr val="D14B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9">
              <a:extLst>
                <a:ext uri="{FF2B5EF4-FFF2-40B4-BE49-F238E27FC236}">
                  <a16:creationId xmlns:a16="http://schemas.microsoft.com/office/drawing/2014/main" id="{A949EE2A-C021-9F03-1C48-3690FD4C8D7F}"/>
                </a:ext>
              </a:extLst>
            </p:cNvPr>
            <p:cNvSpPr/>
            <p:nvPr userDrawn="1"/>
          </p:nvSpPr>
          <p:spPr>
            <a:xfrm>
              <a:off x="11085852" y="1213571"/>
              <a:ext cx="1106148" cy="4988400"/>
            </a:xfrm>
            <a:custGeom>
              <a:avLst/>
              <a:gdLst>
                <a:gd name="connsiteX0" fmla="*/ 0 w 1106148"/>
                <a:gd name="connsiteY0" fmla="*/ 0 h 4988400"/>
                <a:gd name="connsiteX1" fmla="*/ 329982 w 1106148"/>
                <a:gd name="connsiteY1" fmla="*/ 0 h 4988400"/>
                <a:gd name="connsiteX2" fmla="*/ 1100655 w 1106148"/>
                <a:gd name="connsiteY2" fmla="*/ 410527 h 4988400"/>
                <a:gd name="connsiteX3" fmla="*/ 1106148 w 1106148"/>
                <a:gd name="connsiteY3" fmla="*/ 419577 h 4988400"/>
                <a:gd name="connsiteX4" fmla="*/ 1106148 w 1106148"/>
                <a:gd name="connsiteY4" fmla="*/ 4988400 h 4988400"/>
                <a:gd name="connsiteX5" fmla="*/ 929512 w 1106148"/>
                <a:gd name="connsiteY5" fmla="*/ 4988400 h 4988400"/>
                <a:gd name="connsiteX6" fmla="*/ 0 w 1106148"/>
                <a:gd name="connsiteY6" fmla="*/ 4057620 h 498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6148" h="4988400">
                  <a:moveTo>
                    <a:pt x="0" y="0"/>
                  </a:moveTo>
                  <a:lnTo>
                    <a:pt x="329982" y="0"/>
                  </a:lnTo>
                  <a:cubicBezTo>
                    <a:pt x="650610" y="0"/>
                    <a:pt x="933543" y="162921"/>
                    <a:pt x="1100655" y="410527"/>
                  </a:cubicBezTo>
                  <a:lnTo>
                    <a:pt x="1106148" y="419577"/>
                  </a:lnTo>
                  <a:lnTo>
                    <a:pt x="1106148" y="4988400"/>
                  </a:lnTo>
                  <a:lnTo>
                    <a:pt x="929512" y="4988400"/>
                  </a:lnTo>
                  <a:cubicBezTo>
                    <a:pt x="416508" y="4988400"/>
                    <a:pt x="0" y="4571324"/>
                    <a:pt x="0" y="4057620"/>
                  </a:cubicBezTo>
                  <a:close/>
                </a:path>
              </a:pathLst>
            </a:custGeom>
            <a:solidFill>
              <a:srgbClr val="00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10">
              <a:extLst>
                <a:ext uri="{FF2B5EF4-FFF2-40B4-BE49-F238E27FC236}">
                  <a16:creationId xmlns:a16="http://schemas.microsoft.com/office/drawing/2014/main" id="{EEEB01E3-AFE3-5100-4E54-E1831C64EAD1}"/>
                </a:ext>
              </a:extLst>
            </p:cNvPr>
            <p:cNvSpPr/>
            <p:nvPr userDrawn="1"/>
          </p:nvSpPr>
          <p:spPr>
            <a:xfrm>
              <a:off x="8422000" y="1213572"/>
              <a:ext cx="3770001" cy="3158515"/>
            </a:xfrm>
            <a:custGeom>
              <a:avLst/>
              <a:gdLst>
                <a:gd name="connsiteX0" fmla="*/ 2663853 w 3770001"/>
                <a:gd name="connsiteY0" fmla="*/ 0 h 3158515"/>
                <a:gd name="connsiteX1" fmla="*/ 2663853 w 3770001"/>
                <a:gd name="connsiteY1" fmla="*/ 1662882 h 3158515"/>
                <a:gd name="connsiteX2" fmla="*/ 3770001 w 3770001"/>
                <a:gd name="connsiteY2" fmla="*/ 1662882 h 3158515"/>
                <a:gd name="connsiteX3" fmla="*/ 3770001 w 3770001"/>
                <a:gd name="connsiteY3" fmla="*/ 3158515 h 3158515"/>
                <a:gd name="connsiteX4" fmla="*/ 2663853 w 3770001"/>
                <a:gd name="connsiteY4" fmla="*/ 3158515 h 3158515"/>
                <a:gd name="connsiteX5" fmla="*/ 2663853 w 3770001"/>
                <a:gd name="connsiteY5" fmla="*/ 3158391 h 3158515"/>
                <a:gd name="connsiteX6" fmla="*/ 724458 w 3770001"/>
                <a:gd name="connsiteY6" fmla="*/ 3158391 h 3158515"/>
                <a:gd name="connsiteX7" fmla="*/ 0 w 3770001"/>
                <a:gd name="connsiteY7" fmla="*/ 2432945 h 3158515"/>
                <a:gd name="connsiteX8" fmla="*/ 0 w 3770001"/>
                <a:gd name="connsiteY8" fmla="*/ 1662882 h 3158515"/>
                <a:gd name="connsiteX9" fmla="*/ 780214 w 3770001"/>
                <a:gd name="connsiteY9" fmla="*/ 1662882 h 3158515"/>
                <a:gd name="connsiteX10" fmla="*/ 780214 w 3770001"/>
                <a:gd name="connsiteY10" fmla="*/ 412886 h 315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70001" h="3158515">
                  <a:moveTo>
                    <a:pt x="2663853" y="0"/>
                  </a:moveTo>
                  <a:lnTo>
                    <a:pt x="2663853" y="1662882"/>
                  </a:lnTo>
                  <a:lnTo>
                    <a:pt x="3770001" y="1662882"/>
                  </a:lnTo>
                  <a:lnTo>
                    <a:pt x="3770001" y="3158515"/>
                  </a:lnTo>
                  <a:lnTo>
                    <a:pt x="2663853" y="3158515"/>
                  </a:lnTo>
                  <a:lnTo>
                    <a:pt x="2663853" y="3158391"/>
                  </a:lnTo>
                  <a:lnTo>
                    <a:pt x="724458" y="3158391"/>
                  </a:lnTo>
                  <a:cubicBezTo>
                    <a:pt x="324320" y="3158391"/>
                    <a:pt x="0" y="2833629"/>
                    <a:pt x="0" y="2432945"/>
                  </a:cubicBezTo>
                  <a:lnTo>
                    <a:pt x="0" y="1662882"/>
                  </a:lnTo>
                  <a:lnTo>
                    <a:pt x="780214" y="1662882"/>
                  </a:lnTo>
                  <a:lnTo>
                    <a:pt x="780214" y="412886"/>
                  </a:lnTo>
                  <a:close/>
                </a:path>
              </a:pathLst>
            </a:custGeom>
            <a:solidFill>
              <a:srgbClr val="0070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Graphic 7">
            <a:extLst>
              <a:ext uri="{FF2B5EF4-FFF2-40B4-BE49-F238E27FC236}">
                <a16:creationId xmlns:a16="http://schemas.microsoft.com/office/drawing/2014/main" id="{BFBF9D6C-A74D-25E9-81DD-F27E7B5C85C8}"/>
              </a:ext>
            </a:extLst>
          </p:cNvPr>
          <p:cNvSpPr/>
          <p:nvPr userDrawn="1"/>
        </p:nvSpPr>
        <p:spPr>
          <a:xfrm>
            <a:off x="7669379" y="851327"/>
            <a:ext cx="4091805" cy="279871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6" name="Picture Placeholder 15">
            <a:extLst>
              <a:ext uri="{FF2B5EF4-FFF2-40B4-BE49-F238E27FC236}">
                <a16:creationId xmlns:a16="http://schemas.microsoft.com/office/drawing/2014/main" id="{15A3BAAC-C17F-4E41-553B-78E0ED1FE0BD}"/>
              </a:ext>
            </a:extLst>
          </p:cNvPr>
          <p:cNvSpPr>
            <a:spLocks noGrp="1"/>
          </p:cNvSpPr>
          <p:nvPr>
            <p:ph type="pic" sz="quarter" idx="10" hasCustomPrompt="1"/>
          </p:nvPr>
        </p:nvSpPr>
        <p:spPr>
          <a:xfrm>
            <a:off x="7716274" y="894421"/>
            <a:ext cx="3998015" cy="2712528"/>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2" name="Graphic 7">
            <a:extLst>
              <a:ext uri="{FF2B5EF4-FFF2-40B4-BE49-F238E27FC236}">
                <a16:creationId xmlns:a16="http://schemas.microsoft.com/office/drawing/2014/main" id="{C3D85307-B89F-AC8A-7A39-88E45BF52DFF}"/>
              </a:ext>
            </a:extLst>
          </p:cNvPr>
          <p:cNvSpPr/>
          <p:nvPr userDrawn="1"/>
        </p:nvSpPr>
        <p:spPr>
          <a:xfrm>
            <a:off x="7669379" y="3854663"/>
            <a:ext cx="4091805" cy="279871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3" name="Picture Placeholder 15">
            <a:extLst>
              <a:ext uri="{FF2B5EF4-FFF2-40B4-BE49-F238E27FC236}">
                <a16:creationId xmlns:a16="http://schemas.microsoft.com/office/drawing/2014/main" id="{50CED50D-83F2-8E2F-E182-75032A832203}"/>
              </a:ext>
            </a:extLst>
          </p:cNvPr>
          <p:cNvSpPr>
            <a:spLocks noGrp="1"/>
          </p:cNvSpPr>
          <p:nvPr>
            <p:ph type="pic" sz="quarter" idx="13" hasCustomPrompt="1"/>
          </p:nvPr>
        </p:nvSpPr>
        <p:spPr>
          <a:xfrm>
            <a:off x="7716869" y="3897210"/>
            <a:ext cx="3998015" cy="2712528"/>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 name="Title Placeholder 12">
            <a:extLst>
              <a:ext uri="{FF2B5EF4-FFF2-40B4-BE49-F238E27FC236}">
                <a16:creationId xmlns:a16="http://schemas.microsoft.com/office/drawing/2014/main" id="{2ABB175A-7B59-DD0C-5DD5-D0263A726498}"/>
              </a:ext>
            </a:extLst>
          </p:cNvPr>
          <p:cNvSpPr>
            <a:spLocks noGrp="1"/>
          </p:cNvSpPr>
          <p:nvPr>
            <p:ph type="title" hasCustomPrompt="1"/>
          </p:nvPr>
        </p:nvSpPr>
        <p:spPr>
          <a:xfrm>
            <a:off x="340292" y="212186"/>
            <a:ext cx="9299364"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pic>
        <p:nvPicPr>
          <p:cNvPr id="48" name="Picture 47">
            <a:extLst>
              <a:ext uri="{FF2B5EF4-FFF2-40B4-BE49-F238E27FC236}">
                <a16:creationId xmlns:a16="http://schemas.microsoft.com/office/drawing/2014/main" id="{713464B3-4075-90FA-23C5-09A47BD7EE63}"/>
              </a:ext>
            </a:extLst>
          </p:cNvPr>
          <p:cNvPicPr>
            <a:picLocks noChangeAspect="1"/>
          </p:cNvPicPr>
          <p:nvPr userDrawn="1"/>
        </p:nvPicPr>
        <p:blipFill>
          <a:blip r:embed="rId2"/>
          <a:srcRect/>
          <a:stretch/>
        </p:blipFill>
        <p:spPr>
          <a:xfrm>
            <a:off x="10487345" y="203150"/>
            <a:ext cx="1480989" cy="606707"/>
          </a:xfrm>
          <a:prstGeom prst="rect">
            <a:avLst/>
          </a:prstGeom>
        </p:spPr>
      </p:pic>
      <p:sp>
        <p:nvSpPr>
          <p:cNvPr id="49" name="Text Placeholder 41">
            <a:extLst>
              <a:ext uri="{FF2B5EF4-FFF2-40B4-BE49-F238E27FC236}">
                <a16:creationId xmlns:a16="http://schemas.microsoft.com/office/drawing/2014/main" id="{C31654F3-EBEB-55B9-F0C7-326DC9B7BEB7}"/>
              </a:ext>
            </a:extLst>
          </p:cNvPr>
          <p:cNvSpPr>
            <a:spLocks noGrp="1"/>
          </p:cNvSpPr>
          <p:nvPr>
            <p:ph type="body" sz="quarter" idx="14"/>
          </p:nvPr>
        </p:nvSpPr>
        <p:spPr>
          <a:xfrm>
            <a:off x="340291" y="962526"/>
            <a:ext cx="7116017"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336414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ext 2">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D653EB8C-1F16-6149-AC51-A20753742745}"/>
              </a:ext>
            </a:extLst>
          </p:cNvPr>
          <p:cNvSpPr>
            <a:spLocks noGrp="1"/>
          </p:cNvSpPr>
          <p:nvPr>
            <p:ph type="body" sz="quarter" idx="10" hasCustomPrompt="1"/>
          </p:nvPr>
        </p:nvSpPr>
        <p:spPr>
          <a:xfrm>
            <a:off x="340291" y="997528"/>
            <a:ext cx="11484279" cy="4917960"/>
          </a:xfrm>
          <a:prstGeom prst="rect">
            <a:avLst/>
          </a:prstGeom>
        </p:spPr>
        <p:txBody>
          <a:bodyPr/>
          <a:lstStyle>
            <a:lvl1pPr>
              <a:defRPr sz="24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endParaRPr lang="en-IS"/>
          </a:p>
        </p:txBody>
      </p:sp>
      <p:sp>
        <p:nvSpPr>
          <p:cNvPr id="3" name="Title Placeholder 12">
            <a:extLst>
              <a:ext uri="{FF2B5EF4-FFF2-40B4-BE49-F238E27FC236}">
                <a16:creationId xmlns:a16="http://schemas.microsoft.com/office/drawing/2014/main" id="{9A4B56D3-D4AF-29EA-5DD2-9D8E7F6433AD}"/>
              </a:ext>
            </a:extLst>
          </p:cNvPr>
          <p:cNvSpPr>
            <a:spLocks noGrp="1"/>
          </p:cNvSpPr>
          <p:nvPr>
            <p:ph type="title" hasCustomPrompt="1"/>
          </p:nvPr>
        </p:nvSpPr>
        <p:spPr>
          <a:xfrm>
            <a:off x="340291" y="212186"/>
            <a:ext cx="11484279" cy="588637"/>
          </a:xfrm>
          <a:prstGeom prst="rect">
            <a:avLst/>
          </a:prstGeom>
        </p:spPr>
        <p:txBody>
          <a:bodyPr vert="horz" lIns="91440" tIns="45720" rIns="91440" bIns="45720" rtlCol="0" anchor="t" anchorCtr="0">
            <a:normAutofit/>
          </a:bodyPr>
          <a:lstStyle>
            <a:lvl1pPr>
              <a:defRPr>
                <a:solidFill>
                  <a:srgbClr val="361D5C"/>
                </a:solidFill>
              </a:defRPr>
            </a:lvl1pPr>
          </a:lstStyle>
          <a:p>
            <a:r>
              <a:rPr lang="en-GB"/>
              <a:t>Insert slide title</a:t>
            </a:r>
            <a:endParaRPr lang="en-IS"/>
          </a:p>
        </p:txBody>
      </p:sp>
      <p:pic>
        <p:nvPicPr>
          <p:cNvPr id="13" name="Graphic 12">
            <a:extLst>
              <a:ext uri="{FF2B5EF4-FFF2-40B4-BE49-F238E27FC236}">
                <a16:creationId xmlns:a16="http://schemas.microsoft.com/office/drawing/2014/main" id="{82D00BD6-BC7E-E52F-E9BD-0C8241EE066C}"/>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15085" r="21253" b="63337"/>
          <a:stretch/>
        </p:blipFill>
        <p:spPr>
          <a:xfrm>
            <a:off x="7511603" y="5860472"/>
            <a:ext cx="4680396" cy="997527"/>
          </a:xfrm>
          <a:prstGeom prst="rect">
            <a:avLst/>
          </a:prstGeom>
        </p:spPr>
      </p:pic>
      <p:grpSp>
        <p:nvGrpSpPr>
          <p:cNvPr id="4" name="Group 3">
            <a:extLst>
              <a:ext uri="{FF2B5EF4-FFF2-40B4-BE49-F238E27FC236}">
                <a16:creationId xmlns:a16="http://schemas.microsoft.com/office/drawing/2014/main" id="{80003019-853F-A574-AD70-AC232633CB0C}"/>
              </a:ext>
            </a:extLst>
          </p:cNvPr>
          <p:cNvGrpSpPr/>
          <p:nvPr userDrawn="1"/>
        </p:nvGrpSpPr>
        <p:grpSpPr>
          <a:xfrm>
            <a:off x="9448168" y="6253789"/>
            <a:ext cx="1231126" cy="378552"/>
            <a:chOff x="10610584" y="331617"/>
            <a:chExt cx="1231126" cy="378552"/>
          </a:xfrm>
        </p:grpSpPr>
        <p:grpSp>
          <p:nvGrpSpPr>
            <p:cNvPr id="5" name="Graphic 1">
              <a:extLst>
                <a:ext uri="{FF2B5EF4-FFF2-40B4-BE49-F238E27FC236}">
                  <a16:creationId xmlns:a16="http://schemas.microsoft.com/office/drawing/2014/main" id="{F809FC50-A1D4-74F4-E42D-0A59286D8DAD}"/>
                </a:ext>
              </a:extLst>
            </p:cNvPr>
            <p:cNvGrpSpPr/>
            <p:nvPr/>
          </p:nvGrpSpPr>
          <p:grpSpPr>
            <a:xfrm>
              <a:off x="10610584" y="331617"/>
              <a:ext cx="1231126" cy="292096"/>
              <a:chOff x="10610584" y="331617"/>
              <a:chExt cx="1231126" cy="292096"/>
            </a:xfrm>
            <a:solidFill>
              <a:schemeClr val="bg1"/>
            </a:solidFill>
          </p:grpSpPr>
          <p:grpSp>
            <p:nvGrpSpPr>
              <p:cNvPr id="28" name="Graphic 1">
                <a:extLst>
                  <a:ext uri="{FF2B5EF4-FFF2-40B4-BE49-F238E27FC236}">
                    <a16:creationId xmlns:a16="http://schemas.microsoft.com/office/drawing/2014/main" id="{E5194A0F-063C-76A7-E92C-94D7AE57C6C2}"/>
                  </a:ext>
                </a:extLst>
              </p:cNvPr>
              <p:cNvGrpSpPr/>
              <p:nvPr/>
            </p:nvGrpSpPr>
            <p:grpSpPr>
              <a:xfrm>
                <a:off x="10977232" y="373442"/>
                <a:ext cx="864478" cy="163814"/>
                <a:chOff x="10977232" y="373442"/>
                <a:chExt cx="864478" cy="163814"/>
              </a:xfrm>
              <a:grpFill/>
            </p:grpSpPr>
            <p:sp>
              <p:nvSpPr>
                <p:cNvPr id="32" name="Freeform 31">
                  <a:extLst>
                    <a:ext uri="{FF2B5EF4-FFF2-40B4-BE49-F238E27FC236}">
                      <a16:creationId xmlns:a16="http://schemas.microsoft.com/office/drawing/2014/main" id="{E9579C56-AEAC-8AC6-2B87-CFEE585AB7A3}"/>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solidFill>
                      <a:schemeClr val="bg1"/>
                    </a:solidFill>
                  </a:endParaRPr>
                </a:p>
              </p:txBody>
            </p:sp>
            <p:sp>
              <p:nvSpPr>
                <p:cNvPr id="33" name="Freeform 32">
                  <a:extLst>
                    <a:ext uri="{FF2B5EF4-FFF2-40B4-BE49-F238E27FC236}">
                      <a16:creationId xmlns:a16="http://schemas.microsoft.com/office/drawing/2014/main" id="{4A161A54-C497-54D2-821D-623CCD803EEF}"/>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solidFill>
                      <a:schemeClr val="bg1"/>
                    </a:solidFill>
                  </a:endParaRPr>
                </a:p>
              </p:txBody>
            </p:sp>
            <p:sp>
              <p:nvSpPr>
                <p:cNvPr id="34" name="Freeform 33">
                  <a:extLst>
                    <a:ext uri="{FF2B5EF4-FFF2-40B4-BE49-F238E27FC236}">
                      <a16:creationId xmlns:a16="http://schemas.microsoft.com/office/drawing/2014/main" id="{623E2E61-4F49-4ED3-A2AE-FBBA3EAC59C5}"/>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solidFill>
                      <a:schemeClr val="bg1"/>
                    </a:solidFill>
                  </a:endParaRPr>
                </a:p>
              </p:txBody>
            </p:sp>
            <p:sp>
              <p:nvSpPr>
                <p:cNvPr id="35" name="Freeform 34">
                  <a:extLst>
                    <a:ext uri="{FF2B5EF4-FFF2-40B4-BE49-F238E27FC236}">
                      <a16:creationId xmlns:a16="http://schemas.microsoft.com/office/drawing/2014/main" id="{DF54C33C-AE73-C1E3-F257-18683F16B904}"/>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solidFill>
                      <a:schemeClr val="bg1"/>
                    </a:solidFill>
                  </a:endParaRPr>
                </a:p>
              </p:txBody>
            </p:sp>
            <p:sp>
              <p:nvSpPr>
                <p:cNvPr id="36" name="Freeform 35">
                  <a:extLst>
                    <a:ext uri="{FF2B5EF4-FFF2-40B4-BE49-F238E27FC236}">
                      <a16:creationId xmlns:a16="http://schemas.microsoft.com/office/drawing/2014/main" id="{2BA9915F-6A61-B3C2-65A8-055E2514893C}"/>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solidFill>
                      <a:schemeClr val="bg1"/>
                    </a:solidFill>
                  </a:endParaRPr>
                </a:p>
              </p:txBody>
            </p:sp>
            <p:sp>
              <p:nvSpPr>
                <p:cNvPr id="37" name="Freeform 36">
                  <a:extLst>
                    <a:ext uri="{FF2B5EF4-FFF2-40B4-BE49-F238E27FC236}">
                      <a16:creationId xmlns:a16="http://schemas.microsoft.com/office/drawing/2014/main" id="{FAEBA824-E16A-F7D3-18F0-0887BE13C707}"/>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solidFill>
                      <a:schemeClr val="bg1"/>
                    </a:solidFill>
                  </a:endParaRPr>
                </a:p>
              </p:txBody>
            </p:sp>
            <p:sp>
              <p:nvSpPr>
                <p:cNvPr id="38" name="Freeform 37">
                  <a:extLst>
                    <a:ext uri="{FF2B5EF4-FFF2-40B4-BE49-F238E27FC236}">
                      <a16:creationId xmlns:a16="http://schemas.microsoft.com/office/drawing/2014/main" id="{D5543603-01BD-9060-089A-98F56F09DE77}"/>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solidFill>
                      <a:schemeClr val="bg1"/>
                    </a:solidFill>
                  </a:endParaRPr>
                </a:p>
              </p:txBody>
            </p:sp>
            <p:sp>
              <p:nvSpPr>
                <p:cNvPr id="39" name="Freeform 38">
                  <a:extLst>
                    <a:ext uri="{FF2B5EF4-FFF2-40B4-BE49-F238E27FC236}">
                      <a16:creationId xmlns:a16="http://schemas.microsoft.com/office/drawing/2014/main" id="{93B21843-90EC-680E-4F55-6F00B1360D40}"/>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solidFill>
                      <a:schemeClr val="bg1"/>
                    </a:solidFill>
                  </a:endParaRPr>
                </a:p>
              </p:txBody>
            </p:sp>
          </p:grpSp>
          <p:grpSp>
            <p:nvGrpSpPr>
              <p:cNvPr id="29" name="Graphic 1">
                <a:extLst>
                  <a:ext uri="{FF2B5EF4-FFF2-40B4-BE49-F238E27FC236}">
                    <a16:creationId xmlns:a16="http://schemas.microsoft.com/office/drawing/2014/main" id="{1BAD168A-5B79-345C-00B3-B7675EF8E9BF}"/>
                  </a:ext>
                </a:extLst>
              </p:cNvPr>
              <p:cNvGrpSpPr/>
              <p:nvPr/>
            </p:nvGrpSpPr>
            <p:grpSpPr>
              <a:xfrm>
                <a:off x="10610584" y="331617"/>
                <a:ext cx="291422" cy="292096"/>
                <a:chOff x="10610584" y="331617"/>
                <a:chExt cx="291422" cy="292096"/>
              </a:xfrm>
              <a:grpFill/>
            </p:grpSpPr>
            <p:sp>
              <p:nvSpPr>
                <p:cNvPr id="30" name="Freeform 29">
                  <a:extLst>
                    <a:ext uri="{FF2B5EF4-FFF2-40B4-BE49-F238E27FC236}">
                      <a16:creationId xmlns:a16="http://schemas.microsoft.com/office/drawing/2014/main" id="{8210F94E-C5AF-18A6-94CC-43C8A181ABEA}"/>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solidFill>
                      <a:schemeClr val="bg1"/>
                    </a:solidFill>
                  </a:endParaRPr>
                </a:p>
              </p:txBody>
            </p:sp>
            <p:sp>
              <p:nvSpPr>
                <p:cNvPr id="31" name="Freeform 30">
                  <a:extLst>
                    <a:ext uri="{FF2B5EF4-FFF2-40B4-BE49-F238E27FC236}">
                      <a16:creationId xmlns:a16="http://schemas.microsoft.com/office/drawing/2014/main" id="{7384F2B9-7890-6E8D-1381-5039D5616E77}"/>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solidFill>
                      <a:schemeClr val="bg1"/>
                    </a:solidFill>
                  </a:endParaRPr>
                </a:p>
              </p:txBody>
            </p:sp>
          </p:grpSp>
        </p:grpSp>
        <p:grpSp>
          <p:nvGrpSpPr>
            <p:cNvPr id="6" name="Graphic 1">
              <a:extLst>
                <a:ext uri="{FF2B5EF4-FFF2-40B4-BE49-F238E27FC236}">
                  <a16:creationId xmlns:a16="http://schemas.microsoft.com/office/drawing/2014/main" id="{3D811C91-8983-46EE-516E-12BFBFC9778E}"/>
                </a:ext>
              </a:extLst>
            </p:cNvPr>
            <p:cNvGrpSpPr/>
            <p:nvPr/>
          </p:nvGrpSpPr>
          <p:grpSpPr>
            <a:xfrm>
              <a:off x="10977294" y="598174"/>
              <a:ext cx="847919" cy="111995"/>
              <a:chOff x="10977294" y="598174"/>
              <a:chExt cx="847919" cy="111995"/>
            </a:xfrm>
            <a:solidFill>
              <a:schemeClr val="bg1"/>
            </a:solidFill>
          </p:grpSpPr>
          <p:grpSp>
            <p:nvGrpSpPr>
              <p:cNvPr id="7" name="Graphic 1">
                <a:extLst>
                  <a:ext uri="{FF2B5EF4-FFF2-40B4-BE49-F238E27FC236}">
                    <a16:creationId xmlns:a16="http://schemas.microsoft.com/office/drawing/2014/main" id="{90128314-2D61-3245-5D7E-F94B096E373F}"/>
                  </a:ext>
                </a:extLst>
              </p:cNvPr>
              <p:cNvGrpSpPr/>
              <p:nvPr/>
            </p:nvGrpSpPr>
            <p:grpSpPr>
              <a:xfrm>
                <a:off x="10977294" y="623621"/>
                <a:ext cx="847919" cy="75291"/>
                <a:chOff x="10977294" y="623621"/>
                <a:chExt cx="847919" cy="75291"/>
              </a:xfrm>
              <a:grpFill/>
            </p:grpSpPr>
            <p:sp>
              <p:nvSpPr>
                <p:cNvPr id="18" name="Freeform 17">
                  <a:extLst>
                    <a:ext uri="{FF2B5EF4-FFF2-40B4-BE49-F238E27FC236}">
                      <a16:creationId xmlns:a16="http://schemas.microsoft.com/office/drawing/2014/main" id="{AEB1221A-0B04-3DF6-FBDF-28216488207E}"/>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solidFill>
                      <a:schemeClr val="bg1"/>
                    </a:solidFill>
                  </a:endParaRPr>
                </a:p>
              </p:txBody>
            </p:sp>
            <p:sp>
              <p:nvSpPr>
                <p:cNvPr id="19" name="Freeform 18">
                  <a:extLst>
                    <a:ext uri="{FF2B5EF4-FFF2-40B4-BE49-F238E27FC236}">
                      <a16:creationId xmlns:a16="http://schemas.microsoft.com/office/drawing/2014/main" id="{29DF4CF1-ECEE-03E0-0E0B-9B8096179783}"/>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solidFill>
                      <a:schemeClr val="bg1"/>
                    </a:solidFill>
                  </a:endParaRPr>
                </a:p>
              </p:txBody>
            </p:sp>
            <p:sp>
              <p:nvSpPr>
                <p:cNvPr id="20" name="Freeform 19">
                  <a:extLst>
                    <a:ext uri="{FF2B5EF4-FFF2-40B4-BE49-F238E27FC236}">
                      <a16:creationId xmlns:a16="http://schemas.microsoft.com/office/drawing/2014/main" id="{306BED53-12EA-6C83-D817-C04436157111}"/>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sp>
              <p:nvSpPr>
                <p:cNvPr id="21" name="Freeform 20">
                  <a:extLst>
                    <a:ext uri="{FF2B5EF4-FFF2-40B4-BE49-F238E27FC236}">
                      <a16:creationId xmlns:a16="http://schemas.microsoft.com/office/drawing/2014/main" id="{BCE1897F-F787-750B-42B8-C4A8A368BD34}"/>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solidFill>
                      <a:schemeClr val="bg1"/>
                    </a:solidFill>
                  </a:endParaRPr>
                </a:p>
              </p:txBody>
            </p:sp>
            <p:sp>
              <p:nvSpPr>
                <p:cNvPr id="22" name="Freeform 21">
                  <a:extLst>
                    <a:ext uri="{FF2B5EF4-FFF2-40B4-BE49-F238E27FC236}">
                      <a16:creationId xmlns:a16="http://schemas.microsoft.com/office/drawing/2014/main" id="{CC549AEE-3EF3-D4B1-C788-1F9E8361BBB4}"/>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3" name="Freeform 22">
                  <a:extLst>
                    <a:ext uri="{FF2B5EF4-FFF2-40B4-BE49-F238E27FC236}">
                      <a16:creationId xmlns:a16="http://schemas.microsoft.com/office/drawing/2014/main" id="{9B1F27E7-E197-8A3D-6465-14C4D22C0FE1}"/>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nvGrpSpPr>
                <p:cNvPr id="24" name="Graphic 1">
                  <a:extLst>
                    <a:ext uri="{FF2B5EF4-FFF2-40B4-BE49-F238E27FC236}">
                      <a16:creationId xmlns:a16="http://schemas.microsoft.com/office/drawing/2014/main" id="{D08A2009-5621-6BD8-1B98-30C51825C84D}"/>
                    </a:ext>
                  </a:extLst>
                </p:cNvPr>
                <p:cNvGrpSpPr/>
                <p:nvPr/>
              </p:nvGrpSpPr>
              <p:grpSpPr>
                <a:xfrm>
                  <a:off x="10977294" y="623621"/>
                  <a:ext cx="97294" cy="54872"/>
                  <a:chOff x="10977294" y="623621"/>
                  <a:chExt cx="97294" cy="54872"/>
                </a:xfrm>
                <a:grpFill/>
              </p:grpSpPr>
              <p:sp>
                <p:nvSpPr>
                  <p:cNvPr id="26" name="Freeform 25">
                    <a:extLst>
                      <a:ext uri="{FF2B5EF4-FFF2-40B4-BE49-F238E27FC236}">
                        <a16:creationId xmlns:a16="http://schemas.microsoft.com/office/drawing/2014/main" id="{AC4BBB93-94AF-C90F-2F03-CA4CCFAC96B3}"/>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7" name="Freeform 26">
                    <a:extLst>
                      <a:ext uri="{FF2B5EF4-FFF2-40B4-BE49-F238E27FC236}">
                        <a16:creationId xmlns:a16="http://schemas.microsoft.com/office/drawing/2014/main" id="{3A9D34DD-696A-7A2E-34A7-184CAA7CA689}"/>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sp>
              <p:nvSpPr>
                <p:cNvPr id="25" name="Freeform 24">
                  <a:extLst>
                    <a:ext uri="{FF2B5EF4-FFF2-40B4-BE49-F238E27FC236}">
                      <a16:creationId xmlns:a16="http://schemas.microsoft.com/office/drawing/2014/main" id="{08D67EB0-A38F-6496-9B99-83901326F4F1}"/>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solidFill>
                      <a:schemeClr val="bg1"/>
                    </a:solidFill>
                  </a:endParaRPr>
                </a:p>
              </p:txBody>
            </p:sp>
          </p:grpSp>
          <p:grpSp>
            <p:nvGrpSpPr>
              <p:cNvPr id="8" name="Graphic 1">
                <a:extLst>
                  <a:ext uri="{FF2B5EF4-FFF2-40B4-BE49-F238E27FC236}">
                    <a16:creationId xmlns:a16="http://schemas.microsoft.com/office/drawing/2014/main" id="{C91DEA47-AD07-C0CB-E411-AEA49039E656}"/>
                  </a:ext>
                </a:extLst>
              </p:cNvPr>
              <p:cNvGrpSpPr/>
              <p:nvPr/>
            </p:nvGrpSpPr>
            <p:grpSpPr>
              <a:xfrm>
                <a:off x="11115341" y="598174"/>
                <a:ext cx="267660" cy="111995"/>
                <a:chOff x="11115341" y="598174"/>
                <a:chExt cx="267660" cy="111995"/>
              </a:xfrm>
              <a:grpFill/>
            </p:grpSpPr>
            <p:grpSp>
              <p:nvGrpSpPr>
                <p:cNvPr id="10" name="Graphic 1">
                  <a:extLst>
                    <a:ext uri="{FF2B5EF4-FFF2-40B4-BE49-F238E27FC236}">
                      <a16:creationId xmlns:a16="http://schemas.microsoft.com/office/drawing/2014/main" id="{E9DAA64B-43B5-9D41-C2F8-7A48FD6BA4C3}"/>
                    </a:ext>
                  </a:extLst>
                </p:cNvPr>
                <p:cNvGrpSpPr/>
                <p:nvPr/>
              </p:nvGrpSpPr>
              <p:grpSpPr>
                <a:xfrm>
                  <a:off x="11115341" y="598174"/>
                  <a:ext cx="267660" cy="111995"/>
                  <a:chOff x="11115341" y="598174"/>
                  <a:chExt cx="267660" cy="111995"/>
                </a:xfrm>
                <a:grpFill/>
              </p:grpSpPr>
              <p:sp>
                <p:nvSpPr>
                  <p:cNvPr id="12" name="Freeform 11">
                    <a:extLst>
                      <a:ext uri="{FF2B5EF4-FFF2-40B4-BE49-F238E27FC236}">
                        <a16:creationId xmlns:a16="http://schemas.microsoft.com/office/drawing/2014/main" id="{62282CD1-4E22-D1B0-7858-5ABC20A61A79}"/>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solidFill>
                        <a:schemeClr val="bg1"/>
                      </a:solidFill>
                    </a:endParaRPr>
                  </a:p>
                </p:txBody>
              </p:sp>
              <p:sp>
                <p:nvSpPr>
                  <p:cNvPr id="14" name="Freeform 13">
                    <a:extLst>
                      <a:ext uri="{FF2B5EF4-FFF2-40B4-BE49-F238E27FC236}">
                        <a16:creationId xmlns:a16="http://schemas.microsoft.com/office/drawing/2014/main" id="{DB30A5B0-1F2A-2F67-6CB6-0803FFADECB2}"/>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solidFill>
                        <a:schemeClr val="bg1"/>
                      </a:solidFill>
                    </a:endParaRPr>
                  </a:p>
                </p:txBody>
              </p:sp>
              <p:sp>
                <p:nvSpPr>
                  <p:cNvPr id="15" name="Freeform 14">
                    <a:extLst>
                      <a:ext uri="{FF2B5EF4-FFF2-40B4-BE49-F238E27FC236}">
                        <a16:creationId xmlns:a16="http://schemas.microsoft.com/office/drawing/2014/main" id="{5672E7B3-14B5-2452-93E0-D8321CD9D412}"/>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solidFill>
                        <a:schemeClr val="bg1"/>
                      </a:solidFill>
                    </a:endParaRPr>
                  </a:p>
                </p:txBody>
              </p:sp>
              <p:sp>
                <p:nvSpPr>
                  <p:cNvPr id="16" name="Freeform 15">
                    <a:extLst>
                      <a:ext uri="{FF2B5EF4-FFF2-40B4-BE49-F238E27FC236}">
                        <a16:creationId xmlns:a16="http://schemas.microsoft.com/office/drawing/2014/main" id="{C07F73BB-370B-AA2A-36E1-6A4C98ED07A2}"/>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solidFill>
                        <a:schemeClr val="bg1"/>
                      </a:solidFill>
                    </a:endParaRPr>
                  </a:p>
                </p:txBody>
              </p:sp>
              <p:sp>
                <p:nvSpPr>
                  <p:cNvPr id="17" name="Freeform 16">
                    <a:extLst>
                      <a:ext uri="{FF2B5EF4-FFF2-40B4-BE49-F238E27FC236}">
                        <a16:creationId xmlns:a16="http://schemas.microsoft.com/office/drawing/2014/main" id="{651DD3E8-5E6C-7D5A-6245-5A04BB6126DB}"/>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solidFill>
                        <a:schemeClr val="bg1"/>
                      </a:solidFill>
                    </a:endParaRPr>
                  </a:p>
                </p:txBody>
              </p:sp>
            </p:grpSp>
            <p:sp>
              <p:nvSpPr>
                <p:cNvPr id="11" name="Freeform 10">
                  <a:extLst>
                    <a:ext uri="{FF2B5EF4-FFF2-40B4-BE49-F238E27FC236}">
                      <a16:creationId xmlns:a16="http://schemas.microsoft.com/office/drawing/2014/main" id="{F09F054E-A938-EE49-B07C-8D1B03E85E2A}"/>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a:solidFill>
                      <a:schemeClr val="bg1"/>
                    </a:solidFill>
                  </a:endParaRPr>
                </a:p>
              </p:txBody>
            </p:sp>
          </p:grpSp>
        </p:grpSp>
      </p:grpSp>
    </p:spTree>
    <p:extLst>
      <p:ext uri="{BB962C8B-B14F-4D97-AF65-F5344CB8AC3E}">
        <p14:creationId xmlns:p14="http://schemas.microsoft.com/office/powerpoint/2010/main" val="940079784"/>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userDrawn="1">
  <p:cSld name="1_Text 2">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D653EB8C-1F16-6149-AC51-A20753742745}"/>
              </a:ext>
            </a:extLst>
          </p:cNvPr>
          <p:cNvSpPr>
            <a:spLocks noGrp="1"/>
          </p:cNvSpPr>
          <p:nvPr>
            <p:ph type="body" sz="quarter" idx="10" hasCustomPrompt="1"/>
          </p:nvPr>
        </p:nvSpPr>
        <p:spPr>
          <a:xfrm>
            <a:off x="340291" y="997528"/>
            <a:ext cx="11484279" cy="4917960"/>
          </a:xfrm>
          <a:prstGeom prst="rect">
            <a:avLst/>
          </a:prstGeom>
        </p:spPr>
        <p:txBody>
          <a:bodyPr/>
          <a:lstStyle>
            <a:lvl1pPr>
              <a:defRPr sz="24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endParaRPr lang="en-IS"/>
          </a:p>
        </p:txBody>
      </p:sp>
      <p:sp>
        <p:nvSpPr>
          <p:cNvPr id="3" name="Title Placeholder 12">
            <a:extLst>
              <a:ext uri="{FF2B5EF4-FFF2-40B4-BE49-F238E27FC236}">
                <a16:creationId xmlns:a16="http://schemas.microsoft.com/office/drawing/2014/main" id="{9A4B56D3-D4AF-29EA-5DD2-9D8E7F6433AD}"/>
              </a:ext>
            </a:extLst>
          </p:cNvPr>
          <p:cNvSpPr>
            <a:spLocks noGrp="1"/>
          </p:cNvSpPr>
          <p:nvPr>
            <p:ph type="title" hasCustomPrompt="1"/>
          </p:nvPr>
        </p:nvSpPr>
        <p:spPr>
          <a:xfrm>
            <a:off x="340291" y="212186"/>
            <a:ext cx="11484279" cy="588637"/>
          </a:xfrm>
          <a:prstGeom prst="rect">
            <a:avLst/>
          </a:prstGeom>
        </p:spPr>
        <p:txBody>
          <a:bodyPr vert="horz" lIns="91440" tIns="45720" rIns="91440" bIns="45720" rtlCol="0" anchor="t" anchorCtr="0">
            <a:normAutofit/>
          </a:bodyPr>
          <a:lstStyle>
            <a:lvl1pPr>
              <a:defRPr>
                <a:solidFill>
                  <a:srgbClr val="361D5C"/>
                </a:solidFill>
              </a:defRPr>
            </a:lvl1pPr>
          </a:lstStyle>
          <a:p>
            <a:r>
              <a:rPr lang="en-GB"/>
              <a:t>Insert slide title</a:t>
            </a:r>
            <a:endParaRPr lang="en-IS"/>
          </a:p>
        </p:txBody>
      </p:sp>
      <p:pic>
        <p:nvPicPr>
          <p:cNvPr id="13" name="Graphic 12">
            <a:extLst>
              <a:ext uri="{FF2B5EF4-FFF2-40B4-BE49-F238E27FC236}">
                <a16:creationId xmlns:a16="http://schemas.microsoft.com/office/drawing/2014/main" id="{82D00BD6-BC7E-E52F-E9BD-0C8241EE066C}"/>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15085" r="21253" b="63337"/>
          <a:stretch/>
        </p:blipFill>
        <p:spPr>
          <a:xfrm>
            <a:off x="7511603" y="5860472"/>
            <a:ext cx="4680396" cy="997527"/>
          </a:xfrm>
          <a:prstGeom prst="rect">
            <a:avLst/>
          </a:prstGeom>
        </p:spPr>
      </p:pic>
      <p:grpSp>
        <p:nvGrpSpPr>
          <p:cNvPr id="4" name="Group 3">
            <a:extLst>
              <a:ext uri="{FF2B5EF4-FFF2-40B4-BE49-F238E27FC236}">
                <a16:creationId xmlns:a16="http://schemas.microsoft.com/office/drawing/2014/main" id="{80003019-853F-A574-AD70-AC232633CB0C}"/>
              </a:ext>
            </a:extLst>
          </p:cNvPr>
          <p:cNvGrpSpPr/>
          <p:nvPr userDrawn="1"/>
        </p:nvGrpSpPr>
        <p:grpSpPr>
          <a:xfrm>
            <a:off x="9448168" y="6253789"/>
            <a:ext cx="1231126" cy="378552"/>
            <a:chOff x="10610584" y="331617"/>
            <a:chExt cx="1231126" cy="378552"/>
          </a:xfrm>
        </p:grpSpPr>
        <p:grpSp>
          <p:nvGrpSpPr>
            <p:cNvPr id="5" name="Graphic 1">
              <a:extLst>
                <a:ext uri="{FF2B5EF4-FFF2-40B4-BE49-F238E27FC236}">
                  <a16:creationId xmlns:a16="http://schemas.microsoft.com/office/drawing/2014/main" id="{F809FC50-A1D4-74F4-E42D-0A59286D8DAD}"/>
                </a:ext>
              </a:extLst>
            </p:cNvPr>
            <p:cNvGrpSpPr/>
            <p:nvPr/>
          </p:nvGrpSpPr>
          <p:grpSpPr>
            <a:xfrm>
              <a:off x="10610584" y="331617"/>
              <a:ext cx="1231126" cy="292096"/>
              <a:chOff x="10610584" y="331617"/>
              <a:chExt cx="1231126" cy="292096"/>
            </a:xfrm>
            <a:solidFill>
              <a:schemeClr val="bg1"/>
            </a:solidFill>
          </p:grpSpPr>
          <p:grpSp>
            <p:nvGrpSpPr>
              <p:cNvPr id="28" name="Graphic 1">
                <a:extLst>
                  <a:ext uri="{FF2B5EF4-FFF2-40B4-BE49-F238E27FC236}">
                    <a16:creationId xmlns:a16="http://schemas.microsoft.com/office/drawing/2014/main" id="{E5194A0F-063C-76A7-E92C-94D7AE57C6C2}"/>
                  </a:ext>
                </a:extLst>
              </p:cNvPr>
              <p:cNvGrpSpPr/>
              <p:nvPr/>
            </p:nvGrpSpPr>
            <p:grpSpPr>
              <a:xfrm>
                <a:off x="10977232" y="373442"/>
                <a:ext cx="864478" cy="163814"/>
                <a:chOff x="10977232" y="373442"/>
                <a:chExt cx="864478" cy="163814"/>
              </a:xfrm>
              <a:grpFill/>
            </p:grpSpPr>
            <p:sp>
              <p:nvSpPr>
                <p:cNvPr id="32" name="Freeform 31">
                  <a:extLst>
                    <a:ext uri="{FF2B5EF4-FFF2-40B4-BE49-F238E27FC236}">
                      <a16:creationId xmlns:a16="http://schemas.microsoft.com/office/drawing/2014/main" id="{E9579C56-AEAC-8AC6-2B87-CFEE585AB7A3}"/>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solidFill>
                      <a:schemeClr val="bg1"/>
                    </a:solidFill>
                  </a:endParaRPr>
                </a:p>
              </p:txBody>
            </p:sp>
            <p:sp>
              <p:nvSpPr>
                <p:cNvPr id="33" name="Freeform 32">
                  <a:extLst>
                    <a:ext uri="{FF2B5EF4-FFF2-40B4-BE49-F238E27FC236}">
                      <a16:creationId xmlns:a16="http://schemas.microsoft.com/office/drawing/2014/main" id="{4A161A54-C497-54D2-821D-623CCD803EEF}"/>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solidFill>
                      <a:schemeClr val="bg1"/>
                    </a:solidFill>
                  </a:endParaRPr>
                </a:p>
              </p:txBody>
            </p:sp>
            <p:sp>
              <p:nvSpPr>
                <p:cNvPr id="34" name="Freeform 33">
                  <a:extLst>
                    <a:ext uri="{FF2B5EF4-FFF2-40B4-BE49-F238E27FC236}">
                      <a16:creationId xmlns:a16="http://schemas.microsoft.com/office/drawing/2014/main" id="{623E2E61-4F49-4ED3-A2AE-FBBA3EAC59C5}"/>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solidFill>
                      <a:schemeClr val="bg1"/>
                    </a:solidFill>
                  </a:endParaRPr>
                </a:p>
              </p:txBody>
            </p:sp>
            <p:sp>
              <p:nvSpPr>
                <p:cNvPr id="35" name="Freeform 34">
                  <a:extLst>
                    <a:ext uri="{FF2B5EF4-FFF2-40B4-BE49-F238E27FC236}">
                      <a16:creationId xmlns:a16="http://schemas.microsoft.com/office/drawing/2014/main" id="{DF54C33C-AE73-C1E3-F257-18683F16B904}"/>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solidFill>
                      <a:schemeClr val="bg1"/>
                    </a:solidFill>
                  </a:endParaRPr>
                </a:p>
              </p:txBody>
            </p:sp>
            <p:sp>
              <p:nvSpPr>
                <p:cNvPr id="36" name="Freeform 35">
                  <a:extLst>
                    <a:ext uri="{FF2B5EF4-FFF2-40B4-BE49-F238E27FC236}">
                      <a16:creationId xmlns:a16="http://schemas.microsoft.com/office/drawing/2014/main" id="{2BA9915F-6A61-B3C2-65A8-055E2514893C}"/>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solidFill>
                      <a:schemeClr val="bg1"/>
                    </a:solidFill>
                  </a:endParaRPr>
                </a:p>
              </p:txBody>
            </p:sp>
            <p:sp>
              <p:nvSpPr>
                <p:cNvPr id="37" name="Freeform 36">
                  <a:extLst>
                    <a:ext uri="{FF2B5EF4-FFF2-40B4-BE49-F238E27FC236}">
                      <a16:creationId xmlns:a16="http://schemas.microsoft.com/office/drawing/2014/main" id="{FAEBA824-E16A-F7D3-18F0-0887BE13C707}"/>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solidFill>
                      <a:schemeClr val="bg1"/>
                    </a:solidFill>
                  </a:endParaRPr>
                </a:p>
              </p:txBody>
            </p:sp>
            <p:sp>
              <p:nvSpPr>
                <p:cNvPr id="38" name="Freeform 37">
                  <a:extLst>
                    <a:ext uri="{FF2B5EF4-FFF2-40B4-BE49-F238E27FC236}">
                      <a16:creationId xmlns:a16="http://schemas.microsoft.com/office/drawing/2014/main" id="{D5543603-01BD-9060-089A-98F56F09DE77}"/>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solidFill>
                      <a:schemeClr val="bg1"/>
                    </a:solidFill>
                  </a:endParaRPr>
                </a:p>
              </p:txBody>
            </p:sp>
            <p:sp>
              <p:nvSpPr>
                <p:cNvPr id="39" name="Freeform 38">
                  <a:extLst>
                    <a:ext uri="{FF2B5EF4-FFF2-40B4-BE49-F238E27FC236}">
                      <a16:creationId xmlns:a16="http://schemas.microsoft.com/office/drawing/2014/main" id="{93B21843-90EC-680E-4F55-6F00B1360D40}"/>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solidFill>
                      <a:schemeClr val="bg1"/>
                    </a:solidFill>
                  </a:endParaRPr>
                </a:p>
              </p:txBody>
            </p:sp>
          </p:grpSp>
          <p:grpSp>
            <p:nvGrpSpPr>
              <p:cNvPr id="29" name="Graphic 1">
                <a:extLst>
                  <a:ext uri="{FF2B5EF4-FFF2-40B4-BE49-F238E27FC236}">
                    <a16:creationId xmlns:a16="http://schemas.microsoft.com/office/drawing/2014/main" id="{1BAD168A-5B79-345C-00B3-B7675EF8E9BF}"/>
                  </a:ext>
                </a:extLst>
              </p:cNvPr>
              <p:cNvGrpSpPr/>
              <p:nvPr/>
            </p:nvGrpSpPr>
            <p:grpSpPr>
              <a:xfrm>
                <a:off x="10610584" y="331617"/>
                <a:ext cx="291422" cy="292096"/>
                <a:chOff x="10610584" y="331617"/>
                <a:chExt cx="291422" cy="292096"/>
              </a:xfrm>
              <a:grpFill/>
            </p:grpSpPr>
            <p:sp>
              <p:nvSpPr>
                <p:cNvPr id="30" name="Freeform 29">
                  <a:extLst>
                    <a:ext uri="{FF2B5EF4-FFF2-40B4-BE49-F238E27FC236}">
                      <a16:creationId xmlns:a16="http://schemas.microsoft.com/office/drawing/2014/main" id="{8210F94E-C5AF-18A6-94CC-43C8A181ABEA}"/>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solidFill>
                      <a:schemeClr val="bg1"/>
                    </a:solidFill>
                  </a:endParaRPr>
                </a:p>
              </p:txBody>
            </p:sp>
            <p:sp>
              <p:nvSpPr>
                <p:cNvPr id="31" name="Freeform 30">
                  <a:extLst>
                    <a:ext uri="{FF2B5EF4-FFF2-40B4-BE49-F238E27FC236}">
                      <a16:creationId xmlns:a16="http://schemas.microsoft.com/office/drawing/2014/main" id="{7384F2B9-7890-6E8D-1381-5039D5616E77}"/>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solidFill>
                      <a:schemeClr val="bg1"/>
                    </a:solidFill>
                  </a:endParaRPr>
                </a:p>
              </p:txBody>
            </p:sp>
          </p:grpSp>
        </p:grpSp>
        <p:grpSp>
          <p:nvGrpSpPr>
            <p:cNvPr id="6" name="Graphic 1">
              <a:extLst>
                <a:ext uri="{FF2B5EF4-FFF2-40B4-BE49-F238E27FC236}">
                  <a16:creationId xmlns:a16="http://schemas.microsoft.com/office/drawing/2014/main" id="{3D811C91-8983-46EE-516E-12BFBFC9778E}"/>
                </a:ext>
              </a:extLst>
            </p:cNvPr>
            <p:cNvGrpSpPr/>
            <p:nvPr/>
          </p:nvGrpSpPr>
          <p:grpSpPr>
            <a:xfrm>
              <a:off x="10977294" y="598174"/>
              <a:ext cx="847919" cy="111995"/>
              <a:chOff x="10977294" y="598174"/>
              <a:chExt cx="847919" cy="111995"/>
            </a:xfrm>
            <a:solidFill>
              <a:schemeClr val="bg1"/>
            </a:solidFill>
          </p:grpSpPr>
          <p:grpSp>
            <p:nvGrpSpPr>
              <p:cNvPr id="7" name="Graphic 1">
                <a:extLst>
                  <a:ext uri="{FF2B5EF4-FFF2-40B4-BE49-F238E27FC236}">
                    <a16:creationId xmlns:a16="http://schemas.microsoft.com/office/drawing/2014/main" id="{90128314-2D61-3245-5D7E-F94B096E373F}"/>
                  </a:ext>
                </a:extLst>
              </p:cNvPr>
              <p:cNvGrpSpPr/>
              <p:nvPr/>
            </p:nvGrpSpPr>
            <p:grpSpPr>
              <a:xfrm>
                <a:off x="10977294" y="623621"/>
                <a:ext cx="847919" cy="75291"/>
                <a:chOff x="10977294" y="623621"/>
                <a:chExt cx="847919" cy="75291"/>
              </a:xfrm>
              <a:grpFill/>
            </p:grpSpPr>
            <p:sp>
              <p:nvSpPr>
                <p:cNvPr id="18" name="Freeform 17">
                  <a:extLst>
                    <a:ext uri="{FF2B5EF4-FFF2-40B4-BE49-F238E27FC236}">
                      <a16:creationId xmlns:a16="http://schemas.microsoft.com/office/drawing/2014/main" id="{AEB1221A-0B04-3DF6-FBDF-28216488207E}"/>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solidFill>
                      <a:schemeClr val="bg1"/>
                    </a:solidFill>
                  </a:endParaRPr>
                </a:p>
              </p:txBody>
            </p:sp>
            <p:sp>
              <p:nvSpPr>
                <p:cNvPr id="19" name="Freeform 18">
                  <a:extLst>
                    <a:ext uri="{FF2B5EF4-FFF2-40B4-BE49-F238E27FC236}">
                      <a16:creationId xmlns:a16="http://schemas.microsoft.com/office/drawing/2014/main" id="{29DF4CF1-ECEE-03E0-0E0B-9B8096179783}"/>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solidFill>
                      <a:schemeClr val="bg1"/>
                    </a:solidFill>
                  </a:endParaRPr>
                </a:p>
              </p:txBody>
            </p:sp>
            <p:sp>
              <p:nvSpPr>
                <p:cNvPr id="20" name="Freeform 19">
                  <a:extLst>
                    <a:ext uri="{FF2B5EF4-FFF2-40B4-BE49-F238E27FC236}">
                      <a16:creationId xmlns:a16="http://schemas.microsoft.com/office/drawing/2014/main" id="{306BED53-12EA-6C83-D817-C04436157111}"/>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sp>
              <p:nvSpPr>
                <p:cNvPr id="21" name="Freeform 20">
                  <a:extLst>
                    <a:ext uri="{FF2B5EF4-FFF2-40B4-BE49-F238E27FC236}">
                      <a16:creationId xmlns:a16="http://schemas.microsoft.com/office/drawing/2014/main" id="{BCE1897F-F787-750B-42B8-C4A8A368BD34}"/>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solidFill>
                      <a:schemeClr val="bg1"/>
                    </a:solidFill>
                  </a:endParaRPr>
                </a:p>
              </p:txBody>
            </p:sp>
            <p:sp>
              <p:nvSpPr>
                <p:cNvPr id="22" name="Freeform 21">
                  <a:extLst>
                    <a:ext uri="{FF2B5EF4-FFF2-40B4-BE49-F238E27FC236}">
                      <a16:creationId xmlns:a16="http://schemas.microsoft.com/office/drawing/2014/main" id="{CC549AEE-3EF3-D4B1-C788-1F9E8361BBB4}"/>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3" name="Freeform 22">
                  <a:extLst>
                    <a:ext uri="{FF2B5EF4-FFF2-40B4-BE49-F238E27FC236}">
                      <a16:creationId xmlns:a16="http://schemas.microsoft.com/office/drawing/2014/main" id="{9B1F27E7-E197-8A3D-6465-14C4D22C0FE1}"/>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nvGrpSpPr>
                <p:cNvPr id="24" name="Graphic 1">
                  <a:extLst>
                    <a:ext uri="{FF2B5EF4-FFF2-40B4-BE49-F238E27FC236}">
                      <a16:creationId xmlns:a16="http://schemas.microsoft.com/office/drawing/2014/main" id="{D08A2009-5621-6BD8-1B98-30C51825C84D}"/>
                    </a:ext>
                  </a:extLst>
                </p:cNvPr>
                <p:cNvGrpSpPr/>
                <p:nvPr/>
              </p:nvGrpSpPr>
              <p:grpSpPr>
                <a:xfrm>
                  <a:off x="10977294" y="623621"/>
                  <a:ext cx="97294" cy="54872"/>
                  <a:chOff x="10977294" y="623621"/>
                  <a:chExt cx="97294" cy="54872"/>
                </a:xfrm>
                <a:grpFill/>
              </p:grpSpPr>
              <p:sp>
                <p:nvSpPr>
                  <p:cNvPr id="26" name="Freeform 25">
                    <a:extLst>
                      <a:ext uri="{FF2B5EF4-FFF2-40B4-BE49-F238E27FC236}">
                        <a16:creationId xmlns:a16="http://schemas.microsoft.com/office/drawing/2014/main" id="{AC4BBB93-94AF-C90F-2F03-CA4CCFAC96B3}"/>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7" name="Freeform 26">
                    <a:extLst>
                      <a:ext uri="{FF2B5EF4-FFF2-40B4-BE49-F238E27FC236}">
                        <a16:creationId xmlns:a16="http://schemas.microsoft.com/office/drawing/2014/main" id="{3A9D34DD-696A-7A2E-34A7-184CAA7CA689}"/>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sp>
              <p:nvSpPr>
                <p:cNvPr id="25" name="Freeform 24">
                  <a:extLst>
                    <a:ext uri="{FF2B5EF4-FFF2-40B4-BE49-F238E27FC236}">
                      <a16:creationId xmlns:a16="http://schemas.microsoft.com/office/drawing/2014/main" id="{08D67EB0-A38F-6496-9B99-83901326F4F1}"/>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solidFill>
                      <a:schemeClr val="bg1"/>
                    </a:solidFill>
                  </a:endParaRPr>
                </a:p>
              </p:txBody>
            </p:sp>
          </p:grpSp>
          <p:grpSp>
            <p:nvGrpSpPr>
              <p:cNvPr id="8" name="Graphic 1">
                <a:extLst>
                  <a:ext uri="{FF2B5EF4-FFF2-40B4-BE49-F238E27FC236}">
                    <a16:creationId xmlns:a16="http://schemas.microsoft.com/office/drawing/2014/main" id="{C91DEA47-AD07-C0CB-E411-AEA49039E656}"/>
                  </a:ext>
                </a:extLst>
              </p:cNvPr>
              <p:cNvGrpSpPr/>
              <p:nvPr/>
            </p:nvGrpSpPr>
            <p:grpSpPr>
              <a:xfrm>
                <a:off x="11115341" y="598174"/>
                <a:ext cx="267660" cy="111995"/>
                <a:chOff x="11115341" y="598174"/>
                <a:chExt cx="267660" cy="111995"/>
              </a:xfrm>
              <a:grpFill/>
            </p:grpSpPr>
            <p:grpSp>
              <p:nvGrpSpPr>
                <p:cNvPr id="10" name="Graphic 1">
                  <a:extLst>
                    <a:ext uri="{FF2B5EF4-FFF2-40B4-BE49-F238E27FC236}">
                      <a16:creationId xmlns:a16="http://schemas.microsoft.com/office/drawing/2014/main" id="{E9DAA64B-43B5-9D41-C2F8-7A48FD6BA4C3}"/>
                    </a:ext>
                  </a:extLst>
                </p:cNvPr>
                <p:cNvGrpSpPr/>
                <p:nvPr/>
              </p:nvGrpSpPr>
              <p:grpSpPr>
                <a:xfrm>
                  <a:off x="11115341" y="598174"/>
                  <a:ext cx="267660" cy="111995"/>
                  <a:chOff x="11115341" y="598174"/>
                  <a:chExt cx="267660" cy="111995"/>
                </a:xfrm>
                <a:grpFill/>
              </p:grpSpPr>
              <p:sp>
                <p:nvSpPr>
                  <p:cNvPr id="12" name="Freeform 11">
                    <a:extLst>
                      <a:ext uri="{FF2B5EF4-FFF2-40B4-BE49-F238E27FC236}">
                        <a16:creationId xmlns:a16="http://schemas.microsoft.com/office/drawing/2014/main" id="{62282CD1-4E22-D1B0-7858-5ABC20A61A79}"/>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solidFill>
                        <a:schemeClr val="bg1"/>
                      </a:solidFill>
                    </a:endParaRPr>
                  </a:p>
                </p:txBody>
              </p:sp>
              <p:sp>
                <p:nvSpPr>
                  <p:cNvPr id="14" name="Freeform 13">
                    <a:extLst>
                      <a:ext uri="{FF2B5EF4-FFF2-40B4-BE49-F238E27FC236}">
                        <a16:creationId xmlns:a16="http://schemas.microsoft.com/office/drawing/2014/main" id="{DB30A5B0-1F2A-2F67-6CB6-0803FFADECB2}"/>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solidFill>
                        <a:schemeClr val="bg1"/>
                      </a:solidFill>
                    </a:endParaRPr>
                  </a:p>
                </p:txBody>
              </p:sp>
              <p:sp>
                <p:nvSpPr>
                  <p:cNvPr id="15" name="Freeform 14">
                    <a:extLst>
                      <a:ext uri="{FF2B5EF4-FFF2-40B4-BE49-F238E27FC236}">
                        <a16:creationId xmlns:a16="http://schemas.microsoft.com/office/drawing/2014/main" id="{5672E7B3-14B5-2452-93E0-D8321CD9D412}"/>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solidFill>
                        <a:schemeClr val="bg1"/>
                      </a:solidFill>
                    </a:endParaRPr>
                  </a:p>
                </p:txBody>
              </p:sp>
              <p:sp>
                <p:nvSpPr>
                  <p:cNvPr id="16" name="Freeform 15">
                    <a:extLst>
                      <a:ext uri="{FF2B5EF4-FFF2-40B4-BE49-F238E27FC236}">
                        <a16:creationId xmlns:a16="http://schemas.microsoft.com/office/drawing/2014/main" id="{C07F73BB-370B-AA2A-36E1-6A4C98ED07A2}"/>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solidFill>
                        <a:schemeClr val="bg1"/>
                      </a:solidFill>
                    </a:endParaRPr>
                  </a:p>
                </p:txBody>
              </p:sp>
              <p:sp>
                <p:nvSpPr>
                  <p:cNvPr id="17" name="Freeform 16">
                    <a:extLst>
                      <a:ext uri="{FF2B5EF4-FFF2-40B4-BE49-F238E27FC236}">
                        <a16:creationId xmlns:a16="http://schemas.microsoft.com/office/drawing/2014/main" id="{651DD3E8-5E6C-7D5A-6245-5A04BB6126DB}"/>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solidFill>
                        <a:schemeClr val="bg1"/>
                      </a:solidFill>
                    </a:endParaRPr>
                  </a:p>
                </p:txBody>
              </p:sp>
            </p:grpSp>
            <p:sp>
              <p:nvSpPr>
                <p:cNvPr id="11" name="Freeform 10">
                  <a:extLst>
                    <a:ext uri="{FF2B5EF4-FFF2-40B4-BE49-F238E27FC236}">
                      <a16:creationId xmlns:a16="http://schemas.microsoft.com/office/drawing/2014/main" id="{F09F054E-A938-EE49-B07C-8D1B03E85E2A}"/>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a:solidFill>
                      <a:schemeClr val="bg1"/>
                    </a:solidFill>
                  </a:endParaRPr>
                </a:p>
              </p:txBody>
            </p:sp>
          </p:grpSp>
        </p:grpSp>
      </p:grpSp>
    </p:spTree>
    <p:extLst>
      <p:ext uri="{BB962C8B-B14F-4D97-AF65-F5344CB8AC3E}">
        <p14:creationId xmlns:p14="http://schemas.microsoft.com/office/powerpoint/2010/main" val="9400797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
    <p:spTree>
      <p:nvGrpSpPr>
        <p:cNvPr id="1" name=""/>
        <p:cNvGrpSpPr/>
        <p:nvPr/>
      </p:nvGrpSpPr>
      <p:grpSpPr>
        <a:xfrm>
          <a:off x="0" y="0"/>
          <a:ext cx="0" cy="0"/>
          <a:chOff x="0" y="0"/>
          <a:chExt cx="0" cy="0"/>
        </a:xfrm>
      </p:grpSpPr>
      <p:sp>
        <p:nvSpPr>
          <p:cNvPr id="7" name="Title Placeholder 12">
            <a:extLst>
              <a:ext uri="{FF2B5EF4-FFF2-40B4-BE49-F238E27FC236}">
                <a16:creationId xmlns:a16="http://schemas.microsoft.com/office/drawing/2014/main" id="{1DA0E6A1-66AF-A644-9030-3203CC82577A}"/>
              </a:ext>
            </a:extLst>
          </p:cNvPr>
          <p:cNvSpPr>
            <a:spLocks noGrp="1"/>
          </p:cNvSpPr>
          <p:nvPr>
            <p:ph type="title" hasCustomPrompt="1"/>
          </p:nvPr>
        </p:nvSpPr>
        <p:spPr>
          <a:xfrm>
            <a:off x="340291" y="488601"/>
            <a:ext cx="11511418" cy="588637"/>
          </a:xfrm>
          <a:prstGeom prst="rect">
            <a:avLst/>
          </a:prstGeom>
        </p:spPr>
        <p:txBody>
          <a:bodyPr vert="horz" lIns="91440" tIns="45720" rIns="91440" bIns="45720" rtlCol="0" anchor="t" anchorCtr="0">
            <a:normAutofit/>
          </a:bodyPr>
          <a:lstStyle>
            <a:lvl1pPr>
              <a:defRPr>
                <a:solidFill>
                  <a:srgbClr val="F6C370"/>
                </a:solidFill>
              </a:defRPr>
            </a:lvl1pPr>
          </a:lstStyle>
          <a:p>
            <a:r>
              <a:rPr lang="en-GB"/>
              <a:t>Insert slide title</a:t>
            </a:r>
            <a:endParaRPr lang="en-IS"/>
          </a:p>
        </p:txBody>
      </p:sp>
      <p:sp>
        <p:nvSpPr>
          <p:cNvPr id="9" name="Text Placeholder 8">
            <a:extLst>
              <a:ext uri="{FF2B5EF4-FFF2-40B4-BE49-F238E27FC236}">
                <a16:creationId xmlns:a16="http://schemas.microsoft.com/office/drawing/2014/main" id="{D653EB8C-1F16-6149-AC51-A20753742745}"/>
              </a:ext>
            </a:extLst>
          </p:cNvPr>
          <p:cNvSpPr>
            <a:spLocks noGrp="1"/>
          </p:cNvSpPr>
          <p:nvPr>
            <p:ph type="body" sz="quarter" idx="10"/>
          </p:nvPr>
        </p:nvSpPr>
        <p:spPr>
          <a:xfrm>
            <a:off x="340291" y="1352550"/>
            <a:ext cx="11484279" cy="5073650"/>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S"/>
          </a:p>
        </p:txBody>
      </p:sp>
      <p:cxnSp>
        <p:nvCxnSpPr>
          <p:cNvPr id="11" name="Straight Connector 10">
            <a:extLst>
              <a:ext uri="{FF2B5EF4-FFF2-40B4-BE49-F238E27FC236}">
                <a16:creationId xmlns:a16="http://schemas.microsoft.com/office/drawing/2014/main" id="{3BD3D993-CAE7-0B4C-98BF-D23A1100AB04}"/>
              </a:ext>
            </a:extLst>
          </p:cNvPr>
          <p:cNvCxnSpPr/>
          <p:nvPr userDrawn="1"/>
        </p:nvCxnSpPr>
        <p:spPr>
          <a:xfrm flipH="1">
            <a:off x="340291" y="275659"/>
            <a:ext cx="5098093" cy="0"/>
          </a:xfrm>
          <a:prstGeom prst="line">
            <a:avLst/>
          </a:prstGeom>
          <a:ln>
            <a:solidFill>
              <a:srgbClr val="F6C37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5389307-8716-A348-921D-FCA8B2CBED8F}"/>
              </a:ext>
            </a:extLst>
          </p:cNvPr>
          <p:cNvCxnSpPr/>
          <p:nvPr userDrawn="1"/>
        </p:nvCxnSpPr>
        <p:spPr>
          <a:xfrm flipH="1">
            <a:off x="6753616" y="275659"/>
            <a:ext cx="5098093" cy="0"/>
          </a:xfrm>
          <a:prstGeom prst="line">
            <a:avLst/>
          </a:prstGeom>
          <a:ln>
            <a:solidFill>
              <a:srgbClr val="F6C370"/>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B39A094D-326D-C811-8216-2D5EA2BC446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592000" y="94118"/>
            <a:ext cx="1008000" cy="372708"/>
          </a:xfrm>
          <a:prstGeom prst="rect">
            <a:avLst/>
          </a:prstGeom>
        </p:spPr>
      </p:pic>
    </p:spTree>
    <p:extLst>
      <p:ext uri="{BB962C8B-B14F-4D97-AF65-F5344CB8AC3E}">
        <p14:creationId xmlns:p14="http://schemas.microsoft.com/office/powerpoint/2010/main" val="133451669"/>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userDrawn="1">
  <p:cSld name="1">
    <p:spTree>
      <p:nvGrpSpPr>
        <p:cNvPr id="1" name=""/>
        <p:cNvGrpSpPr/>
        <p:nvPr/>
      </p:nvGrpSpPr>
      <p:grpSpPr>
        <a:xfrm>
          <a:off x="0" y="0"/>
          <a:ext cx="0" cy="0"/>
          <a:chOff x="0" y="0"/>
          <a:chExt cx="0" cy="0"/>
        </a:xfrm>
      </p:grpSpPr>
      <p:sp>
        <p:nvSpPr>
          <p:cNvPr id="7" name="Title Placeholder 12">
            <a:extLst>
              <a:ext uri="{FF2B5EF4-FFF2-40B4-BE49-F238E27FC236}">
                <a16:creationId xmlns:a16="http://schemas.microsoft.com/office/drawing/2014/main" id="{1DA0E6A1-66AF-A644-9030-3203CC82577A}"/>
              </a:ext>
            </a:extLst>
          </p:cNvPr>
          <p:cNvSpPr>
            <a:spLocks noGrp="1"/>
          </p:cNvSpPr>
          <p:nvPr>
            <p:ph type="title" hasCustomPrompt="1"/>
          </p:nvPr>
        </p:nvSpPr>
        <p:spPr>
          <a:xfrm>
            <a:off x="340291" y="488601"/>
            <a:ext cx="11511418" cy="588637"/>
          </a:xfrm>
          <a:prstGeom prst="rect">
            <a:avLst/>
          </a:prstGeom>
        </p:spPr>
        <p:txBody>
          <a:bodyPr vert="horz" lIns="91440" tIns="45720" rIns="91440" bIns="45720" rtlCol="0" anchor="t" anchorCtr="0">
            <a:normAutofit/>
          </a:bodyPr>
          <a:lstStyle>
            <a:lvl1pPr>
              <a:defRPr>
                <a:solidFill>
                  <a:srgbClr val="F6C370"/>
                </a:solidFill>
              </a:defRPr>
            </a:lvl1pPr>
          </a:lstStyle>
          <a:p>
            <a:r>
              <a:rPr lang="en-GB"/>
              <a:t>Insert slide title</a:t>
            </a:r>
            <a:endParaRPr lang="en-IS"/>
          </a:p>
        </p:txBody>
      </p:sp>
      <p:sp>
        <p:nvSpPr>
          <p:cNvPr id="9" name="Text Placeholder 8">
            <a:extLst>
              <a:ext uri="{FF2B5EF4-FFF2-40B4-BE49-F238E27FC236}">
                <a16:creationId xmlns:a16="http://schemas.microsoft.com/office/drawing/2014/main" id="{D653EB8C-1F16-6149-AC51-A20753742745}"/>
              </a:ext>
            </a:extLst>
          </p:cNvPr>
          <p:cNvSpPr>
            <a:spLocks noGrp="1"/>
          </p:cNvSpPr>
          <p:nvPr>
            <p:ph type="body" sz="quarter" idx="10"/>
          </p:nvPr>
        </p:nvSpPr>
        <p:spPr>
          <a:xfrm>
            <a:off x="340291" y="1352550"/>
            <a:ext cx="11484279" cy="5073650"/>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S"/>
          </a:p>
        </p:txBody>
      </p:sp>
      <p:cxnSp>
        <p:nvCxnSpPr>
          <p:cNvPr id="11" name="Straight Connector 10">
            <a:extLst>
              <a:ext uri="{FF2B5EF4-FFF2-40B4-BE49-F238E27FC236}">
                <a16:creationId xmlns:a16="http://schemas.microsoft.com/office/drawing/2014/main" id="{3BD3D993-CAE7-0B4C-98BF-D23A1100AB04}"/>
              </a:ext>
            </a:extLst>
          </p:cNvPr>
          <p:cNvCxnSpPr/>
          <p:nvPr userDrawn="1"/>
        </p:nvCxnSpPr>
        <p:spPr>
          <a:xfrm flipH="1">
            <a:off x="340291" y="275659"/>
            <a:ext cx="5098093" cy="0"/>
          </a:xfrm>
          <a:prstGeom prst="line">
            <a:avLst/>
          </a:prstGeom>
          <a:ln>
            <a:solidFill>
              <a:srgbClr val="F6C37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5389307-8716-A348-921D-FCA8B2CBED8F}"/>
              </a:ext>
            </a:extLst>
          </p:cNvPr>
          <p:cNvCxnSpPr/>
          <p:nvPr userDrawn="1"/>
        </p:nvCxnSpPr>
        <p:spPr>
          <a:xfrm flipH="1">
            <a:off x="6753616" y="275659"/>
            <a:ext cx="5098093" cy="0"/>
          </a:xfrm>
          <a:prstGeom prst="line">
            <a:avLst/>
          </a:prstGeom>
          <a:ln>
            <a:solidFill>
              <a:srgbClr val="F6C370"/>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B39A094D-326D-C811-8216-2D5EA2BC446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592000" y="94118"/>
            <a:ext cx="1008000" cy="372708"/>
          </a:xfrm>
          <a:prstGeom prst="rect">
            <a:avLst/>
          </a:prstGeom>
        </p:spPr>
      </p:pic>
    </p:spTree>
    <p:extLst>
      <p:ext uri="{BB962C8B-B14F-4D97-AF65-F5344CB8AC3E}">
        <p14:creationId xmlns:p14="http://schemas.microsoft.com/office/powerpoint/2010/main" val="1334516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 presenter no image amethyst">
    <p:bg>
      <p:bgPr>
        <a:solidFill>
          <a:srgbClr val="928BE9"/>
        </a:solidFill>
        <a:effectLst/>
      </p:bgPr>
    </p:bg>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00086662-DB23-ECE8-57D7-BFEE4ECF2FE6}"/>
              </a:ext>
            </a:extLst>
          </p:cNvPr>
          <p:cNvSpPr>
            <a:spLocks noGrp="1"/>
          </p:cNvSpPr>
          <p:nvPr>
            <p:ph type="body" sz="quarter" idx="11" hasCustomPrompt="1"/>
          </p:nvPr>
        </p:nvSpPr>
        <p:spPr>
          <a:xfrm>
            <a:off x="568599" y="2651508"/>
            <a:ext cx="5369472" cy="1554984"/>
          </a:xfrm>
          <a:prstGeom prst="rect">
            <a:avLst/>
          </a:prstGeom>
        </p:spPr>
        <p:txBody>
          <a:bodyPr/>
          <a:lstStyle>
            <a:lvl1pPr marL="0" indent="0" algn="ctr">
              <a:buNone/>
              <a:defRPr sz="3600" b="1">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Presentation title</a:t>
            </a:r>
            <a:endParaRPr lang="en-IS"/>
          </a:p>
        </p:txBody>
      </p:sp>
      <p:sp>
        <p:nvSpPr>
          <p:cNvPr id="24" name="Text Placeholder 23">
            <a:extLst>
              <a:ext uri="{FF2B5EF4-FFF2-40B4-BE49-F238E27FC236}">
                <a16:creationId xmlns:a16="http://schemas.microsoft.com/office/drawing/2014/main" id="{3E64BA63-9EA8-F545-AADF-DFC45EE377A0}"/>
              </a:ext>
            </a:extLst>
          </p:cNvPr>
          <p:cNvSpPr>
            <a:spLocks noGrp="1"/>
          </p:cNvSpPr>
          <p:nvPr>
            <p:ph type="body" sz="quarter" idx="12" hasCustomPrompt="1"/>
          </p:nvPr>
        </p:nvSpPr>
        <p:spPr>
          <a:xfrm>
            <a:off x="568599" y="5417971"/>
            <a:ext cx="5369472" cy="452438"/>
          </a:xfrm>
          <a:prstGeom prst="rect">
            <a:avLst/>
          </a:prstGeom>
        </p:spPr>
        <p:txBody>
          <a:bodyPr/>
          <a:lstStyle>
            <a:lvl1pPr marL="0" indent="0" algn="ctr">
              <a:buNone/>
              <a:defRPr b="1">
                <a:solidFill>
                  <a:srgbClr val="351C5C"/>
                </a:solidFill>
                <a:latin typeface="Segoe UI" panose="020B0502040204020203" pitchFamily="34" charset="0"/>
                <a:cs typeface="Segoe UI" panose="020B0502040204020203" pitchFamily="34" charset="0"/>
              </a:defRPr>
            </a:lvl1pPr>
            <a:lvl2pPr>
              <a:defRPr>
                <a:solidFill>
                  <a:srgbClr val="F1BE71"/>
                </a:solidFill>
                <a:latin typeface="Segoe UI" panose="020B0502040204020203" pitchFamily="34" charset="0"/>
                <a:cs typeface="Segoe UI" panose="020B0502040204020203" pitchFamily="34" charset="0"/>
              </a:defRPr>
            </a:lvl2pPr>
            <a:lvl3pPr>
              <a:defRPr>
                <a:solidFill>
                  <a:srgbClr val="F1BE71"/>
                </a:solidFill>
                <a:latin typeface="Segoe UI" panose="020B0502040204020203" pitchFamily="34" charset="0"/>
                <a:cs typeface="Segoe UI" panose="020B0502040204020203" pitchFamily="34" charset="0"/>
              </a:defRPr>
            </a:lvl3pPr>
            <a:lvl4pPr>
              <a:defRPr>
                <a:solidFill>
                  <a:srgbClr val="F1BE71"/>
                </a:solidFill>
                <a:latin typeface="Segoe UI" panose="020B0502040204020203" pitchFamily="34" charset="0"/>
                <a:cs typeface="Segoe UI" panose="020B0502040204020203" pitchFamily="34" charset="0"/>
              </a:defRPr>
            </a:lvl4pPr>
            <a:lvl5pPr>
              <a:defRPr>
                <a:solidFill>
                  <a:srgbClr val="F1BE71"/>
                </a:solidFill>
                <a:latin typeface="Segoe UI" panose="020B0502040204020203" pitchFamily="34" charset="0"/>
                <a:cs typeface="Segoe UI" panose="020B0502040204020203" pitchFamily="34" charset="0"/>
              </a:defRPr>
            </a:lvl5pPr>
          </a:lstStyle>
          <a:p>
            <a:pPr lvl="0"/>
            <a:r>
              <a:rPr lang="en-US"/>
              <a:t>Presenter name</a:t>
            </a:r>
            <a:endParaRPr lang="en-IS"/>
          </a:p>
        </p:txBody>
      </p:sp>
      <p:sp>
        <p:nvSpPr>
          <p:cNvPr id="25" name="Text Placeholder 23">
            <a:extLst>
              <a:ext uri="{FF2B5EF4-FFF2-40B4-BE49-F238E27FC236}">
                <a16:creationId xmlns:a16="http://schemas.microsoft.com/office/drawing/2014/main" id="{375CDBD2-CDEA-9437-A5FC-46E7B8CB51AD}"/>
              </a:ext>
            </a:extLst>
          </p:cNvPr>
          <p:cNvSpPr>
            <a:spLocks noGrp="1"/>
          </p:cNvSpPr>
          <p:nvPr>
            <p:ph type="body" sz="quarter" idx="13" hasCustomPrompt="1"/>
          </p:nvPr>
        </p:nvSpPr>
        <p:spPr>
          <a:xfrm>
            <a:off x="568599" y="5877963"/>
            <a:ext cx="5369472" cy="452438"/>
          </a:xfrm>
          <a:prstGeom prst="rect">
            <a:avLst/>
          </a:prstGeom>
        </p:spPr>
        <p:txBody>
          <a:bodyPr/>
          <a:lstStyle>
            <a:lvl1pPr marL="0" indent="0" algn="ctr">
              <a:buNone/>
              <a:defRPr sz="2000" b="0">
                <a:solidFill>
                  <a:schemeClr val="bg1"/>
                </a:solidFill>
                <a:latin typeface="Segoe UI" panose="020B0502040204020203" pitchFamily="34" charset="0"/>
                <a:cs typeface="Segoe UI" panose="020B0502040204020203" pitchFamily="34" charset="0"/>
              </a:defRPr>
            </a:lvl1pPr>
            <a:lvl2pPr>
              <a:defRPr>
                <a:solidFill>
                  <a:srgbClr val="F1BE71"/>
                </a:solidFill>
                <a:latin typeface="Segoe UI" panose="020B0502040204020203" pitchFamily="34" charset="0"/>
                <a:cs typeface="Segoe UI" panose="020B0502040204020203" pitchFamily="34" charset="0"/>
              </a:defRPr>
            </a:lvl2pPr>
            <a:lvl3pPr>
              <a:defRPr>
                <a:solidFill>
                  <a:srgbClr val="F1BE71"/>
                </a:solidFill>
                <a:latin typeface="Segoe UI" panose="020B0502040204020203" pitchFamily="34" charset="0"/>
                <a:cs typeface="Segoe UI" panose="020B0502040204020203" pitchFamily="34" charset="0"/>
              </a:defRPr>
            </a:lvl3pPr>
            <a:lvl4pPr>
              <a:defRPr>
                <a:solidFill>
                  <a:srgbClr val="F1BE71"/>
                </a:solidFill>
                <a:latin typeface="Segoe UI" panose="020B0502040204020203" pitchFamily="34" charset="0"/>
                <a:cs typeface="Segoe UI" panose="020B0502040204020203" pitchFamily="34" charset="0"/>
              </a:defRPr>
            </a:lvl4pPr>
            <a:lvl5pPr>
              <a:defRPr>
                <a:solidFill>
                  <a:srgbClr val="F1BE71"/>
                </a:solidFill>
                <a:latin typeface="Segoe UI" panose="020B0502040204020203" pitchFamily="34" charset="0"/>
                <a:cs typeface="Segoe UI" panose="020B0502040204020203" pitchFamily="34" charset="0"/>
              </a:defRPr>
            </a:lvl5pPr>
          </a:lstStyle>
          <a:p>
            <a:pPr lvl="0"/>
            <a:r>
              <a:rPr lang="en-US"/>
              <a:t>Job title</a:t>
            </a:r>
            <a:endParaRPr lang="en-IS"/>
          </a:p>
        </p:txBody>
      </p:sp>
      <p:grpSp>
        <p:nvGrpSpPr>
          <p:cNvPr id="28" name="Group 27">
            <a:extLst>
              <a:ext uri="{FF2B5EF4-FFF2-40B4-BE49-F238E27FC236}">
                <a16:creationId xmlns:a16="http://schemas.microsoft.com/office/drawing/2014/main" id="{0A2F9EF6-02C8-1268-31FC-56A105072639}"/>
              </a:ext>
            </a:extLst>
          </p:cNvPr>
          <p:cNvGrpSpPr/>
          <p:nvPr userDrawn="1"/>
        </p:nvGrpSpPr>
        <p:grpSpPr>
          <a:xfrm>
            <a:off x="1990426" y="935280"/>
            <a:ext cx="2525818" cy="776650"/>
            <a:chOff x="519783" y="1223016"/>
            <a:chExt cx="3119345" cy="959151"/>
          </a:xfrm>
        </p:grpSpPr>
        <p:grpSp>
          <p:nvGrpSpPr>
            <p:cNvPr id="29" name="Graphic 1">
              <a:extLst>
                <a:ext uri="{FF2B5EF4-FFF2-40B4-BE49-F238E27FC236}">
                  <a16:creationId xmlns:a16="http://schemas.microsoft.com/office/drawing/2014/main" id="{00EC0F19-973E-D16F-AD59-4A677E0D6339}"/>
                </a:ext>
              </a:extLst>
            </p:cNvPr>
            <p:cNvGrpSpPr/>
            <p:nvPr/>
          </p:nvGrpSpPr>
          <p:grpSpPr>
            <a:xfrm>
              <a:off x="519783" y="1223016"/>
              <a:ext cx="3119345" cy="740093"/>
              <a:chOff x="519783" y="1223016"/>
              <a:chExt cx="3119345" cy="740093"/>
            </a:xfrm>
            <a:solidFill>
              <a:schemeClr val="bg1"/>
            </a:solidFill>
          </p:grpSpPr>
          <p:grpSp>
            <p:nvGrpSpPr>
              <p:cNvPr id="50" name="Graphic 1">
                <a:extLst>
                  <a:ext uri="{FF2B5EF4-FFF2-40B4-BE49-F238E27FC236}">
                    <a16:creationId xmlns:a16="http://schemas.microsoft.com/office/drawing/2014/main" id="{82669460-D395-5860-2892-4DF3F0E85152}"/>
                  </a:ext>
                </a:extLst>
              </p:cNvPr>
              <p:cNvGrpSpPr/>
              <p:nvPr/>
            </p:nvGrpSpPr>
            <p:grpSpPr>
              <a:xfrm>
                <a:off x="1448771" y="1328989"/>
                <a:ext cx="2190358" cy="415061"/>
                <a:chOff x="1448771" y="1328989"/>
                <a:chExt cx="2190358" cy="415061"/>
              </a:xfrm>
              <a:solidFill>
                <a:schemeClr val="bg1"/>
              </a:solidFill>
            </p:grpSpPr>
            <p:sp>
              <p:nvSpPr>
                <p:cNvPr id="54" name="Freeform 53">
                  <a:extLst>
                    <a:ext uri="{FF2B5EF4-FFF2-40B4-BE49-F238E27FC236}">
                      <a16:creationId xmlns:a16="http://schemas.microsoft.com/office/drawing/2014/main" id="{852191AD-F9AB-FE4D-74E3-9706ED3EA778}"/>
                    </a:ext>
                  </a:extLst>
                </p:cNvPr>
                <p:cNvSpPr/>
                <p:nvPr/>
              </p:nvSpPr>
              <p:spPr>
                <a:xfrm>
                  <a:off x="1448771" y="1347511"/>
                  <a:ext cx="242151" cy="389975"/>
                </a:xfrm>
                <a:custGeom>
                  <a:avLst/>
                  <a:gdLst>
                    <a:gd name="connsiteX0" fmla="*/ 0 w 242151"/>
                    <a:gd name="connsiteY0" fmla="*/ 0 h 389975"/>
                    <a:gd name="connsiteX1" fmla="*/ 95769 w 242151"/>
                    <a:gd name="connsiteY1" fmla="*/ 0 h 389975"/>
                    <a:gd name="connsiteX2" fmla="*/ 95769 w 242151"/>
                    <a:gd name="connsiteY2" fmla="*/ 304869 h 389975"/>
                    <a:gd name="connsiteX3" fmla="*/ 242151 w 242151"/>
                    <a:gd name="connsiteY3" fmla="*/ 304869 h 389975"/>
                    <a:gd name="connsiteX4" fmla="*/ 242151 w 242151"/>
                    <a:gd name="connsiteY4" fmla="*/ 389975 h 389975"/>
                    <a:gd name="connsiteX5" fmla="*/ 0 w 242151"/>
                    <a:gd name="connsiteY5" fmla="*/ 389975 h 389975"/>
                    <a:gd name="connsiteX6" fmla="*/ 0 w 242151"/>
                    <a:gd name="connsiteY6" fmla="*/ 0 h 389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2151" h="389975">
                      <a:moveTo>
                        <a:pt x="0" y="0"/>
                      </a:moveTo>
                      <a:lnTo>
                        <a:pt x="95769" y="0"/>
                      </a:lnTo>
                      <a:lnTo>
                        <a:pt x="95769" y="304869"/>
                      </a:lnTo>
                      <a:lnTo>
                        <a:pt x="242151" y="304869"/>
                      </a:lnTo>
                      <a:lnTo>
                        <a:pt x="242151" y="389975"/>
                      </a:lnTo>
                      <a:lnTo>
                        <a:pt x="0" y="389975"/>
                      </a:lnTo>
                      <a:lnTo>
                        <a:pt x="0" y="0"/>
                      </a:lnTo>
                      <a:close/>
                    </a:path>
                  </a:pathLst>
                </a:custGeom>
                <a:solidFill>
                  <a:schemeClr val="bg1"/>
                </a:solidFill>
                <a:ln w="7788" cap="flat">
                  <a:noFill/>
                  <a:prstDash val="solid"/>
                  <a:miter/>
                </a:ln>
              </p:spPr>
              <p:txBody>
                <a:bodyPr rtlCol="0" anchor="ctr"/>
                <a:lstStyle/>
                <a:p>
                  <a:endParaRPr lang="en-IS"/>
                </a:p>
              </p:txBody>
            </p:sp>
            <p:sp>
              <p:nvSpPr>
                <p:cNvPr id="55" name="Freeform 54">
                  <a:extLst>
                    <a:ext uri="{FF2B5EF4-FFF2-40B4-BE49-F238E27FC236}">
                      <a16:creationId xmlns:a16="http://schemas.microsoft.com/office/drawing/2014/main" id="{08B2C007-36AD-F5DE-63A3-BDF8E1FF49FD}"/>
                    </a:ext>
                  </a:extLst>
                </p:cNvPr>
                <p:cNvSpPr/>
                <p:nvPr/>
              </p:nvSpPr>
              <p:spPr>
                <a:xfrm>
                  <a:off x="1720869" y="1341415"/>
                  <a:ext cx="271552" cy="402479"/>
                </a:xfrm>
                <a:custGeom>
                  <a:avLst/>
                  <a:gdLst>
                    <a:gd name="connsiteX0" fmla="*/ 248156 w 271552"/>
                    <a:gd name="connsiteY0" fmla="*/ 26259 h 402479"/>
                    <a:gd name="connsiteX1" fmla="*/ 248156 w 271552"/>
                    <a:gd name="connsiteY1" fmla="*/ 117852 h 402479"/>
                    <a:gd name="connsiteX2" fmla="*/ 147474 w 271552"/>
                    <a:gd name="connsiteY2" fmla="*/ 85107 h 402479"/>
                    <a:gd name="connsiteX3" fmla="*/ 96315 w 271552"/>
                    <a:gd name="connsiteY3" fmla="*/ 115117 h 402479"/>
                    <a:gd name="connsiteX4" fmla="*/ 152388 w 271552"/>
                    <a:gd name="connsiteY4" fmla="*/ 156537 h 402479"/>
                    <a:gd name="connsiteX5" fmla="*/ 271553 w 271552"/>
                    <a:gd name="connsiteY5" fmla="*/ 278688 h 402479"/>
                    <a:gd name="connsiteX6" fmla="*/ 121895 w 271552"/>
                    <a:gd name="connsiteY6" fmla="*/ 402480 h 402479"/>
                    <a:gd name="connsiteX7" fmla="*/ 1638 w 271552"/>
                    <a:gd name="connsiteY7" fmla="*/ 369187 h 402479"/>
                    <a:gd name="connsiteX8" fmla="*/ 1638 w 271552"/>
                    <a:gd name="connsiteY8" fmla="*/ 271576 h 402479"/>
                    <a:gd name="connsiteX9" fmla="*/ 114798 w 271552"/>
                    <a:gd name="connsiteY9" fmla="*/ 316826 h 402479"/>
                    <a:gd name="connsiteX10" fmla="*/ 170871 w 271552"/>
                    <a:gd name="connsiteY10" fmla="*/ 281345 h 402479"/>
                    <a:gd name="connsiteX11" fmla="*/ 105595 w 271552"/>
                    <a:gd name="connsiteY11" fmla="*/ 232813 h 402479"/>
                    <a:gd name="connsiteX12" fmla="*/ 0 w 271552"/>
                    <a:gd name="connsiteY12" fmla="*/ 118321 h 402479"/>
                    <a:gd name="connsiteX13" fmla="*/ 144199 w 271552"/>
                    <a:gd name="connsiteY13" fmla="*/ 0 h 402479"/>
                    <a:gd name="connsiteX14" fmla="*/ 248156 w 271552"/>
                    <a:gd name="connsiteY14" fmla="*/ 26181 h 40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552" h="402479">
                      <a:moveTo>
                        <a:pt x="248156" y="26259"/>
                      </a:moveTo>
                      <a:lnTo>
                        <a:pt x="248156" y="117852"/>
                      </a:lnTo>
                      <a:cubicBezTo>
                        <a:pt x="222576" y="98236"/>
                        <a:pt x="183427" y="85107"/>
                        <a:pt x="147474" y="85107"/>
                      </a:cubicBezTo>
                      <a:cubicBezTo>
                        <a:pt x="115890" y="85107"/>
                        <a:pt x="96315" y="95501"/>
                        <a:pt x="96315" y="115117"/>
                      </a:cubicBezTo>
                      <a:cubicBezTo>
                        <a:pt x="96315" y="134733"/>
                        <a:pt x="115344" y="142939"/>
                        <a:pt x="152388" y="156537"/>
                      </a:cubicBezTo>
                      <a:cubicBezTo>
                        <a:pt x="206277" y="177247"/>
                        <a:pt x="271553" y="201240"/>
                        <a:pt x="271553" y="278688"/>
                      </a:cubicBezTo>
                      <a:cubicBezTo>
                        <a:pt x="271553" y="351212"/>
                        <a:pt x="216025" y="402480"/>
                        <a:pt x="121895" y="402480"/>
                      </a:cubicBezTo>
                      <a:cubicBezTo>
                        <a:pt x="74010" y="402480"/>
                        <a:pt x="29401" y="388334"/>
                        <a:pt x="1638" y="369187"/>
                      </a:cubicBezTo>
                      <a:lnTo>
                        <a:pt x="1638" y="271576"/>
                      </a:lnTo>
                      <a:cubicBezTo>
                        <a:pt x="29947" y="297210"/>
                        <a:pt x="71826" y="316826"/>
                        <a:pt x="114798" y="316826"/>
                      </a:cubicBezTo>
                      <a:cubicBezTo>
                        <a:pt x="150204" y="316826"/>
                        <a:pt x="170871" y="302680"/>
                        <a:pt x="170871" y="281345"/>
                      </a:cubicBezTo>
                      <a:cubicBezTo>
                        <a:pt x="170871" y="257900"/>
                        <a:pt x="144199" y="248052"/>
                        <a:pt x="105595" y="232813"/>
                      </a:cubicBezTo>
                      <a:cubicBezTo>
                        <a:pt x="60986" y="215932"/>
                        <a:pt x="0" y="189752"/>
                        <a:pt x="0" y="118321"/>
                      </a:cubicBezTo>
                      <a:cubicBezTo>
                        <a:pt x="0" y="50720"/>
                        <a:pt x="53343" y="0"/>
                        <a:pt x="144199" y="0"/>
                      </a:cubicBezTo>
                      <a:cubicBezTo>
                        <a:pt x="183895" y="0"/>
                        <a:pt x="220939" y="9847"/>
                        <a:pt x="248156" y="26181"/>
                      </a:cubicBezTo>
                      <a:close/>
                    </a:path>
                  </a:pathLst>
                </a:custGeom>
                <a:solidFill>
                  <a:schemeClr val="bg1"/>
                </a:solidFill>
                <a:ln w="7788" cap="flat">
                  <a:noFill/>
                  <a:prstDash val="solid"/>
                  <a:miter/>
                </a:ln>
              </p:spPr>
              <p:txBody>
                <a:bodyPr rtlCol="0" anchor="ctr"/>
                <a:lstStyle/>
                <a:p>
                  <a:endParaRPr lang="en-IS"/>
                </a:p>
              </p:txBody>
            </p:sp>
            <p:sp>
              <p:nvSpPr>
                <p:cNvPr id="56" name="Freeform 55">
                  <a:extLst>
                    <a:ext uri="{FF2B5EF4-FFF2-40B4-BE49-F238E27FC236}">
                      <a16:creationId xmlns:a16="http://schemas.microsoft.com/office/drawing/2014/main" id="{0EEBFE90-9D29-7ECF-2123-9EC14A5885FC}"/>
                    </a:ext>
                  </a:extLst>
                </p:cNvPr>
                <p:cNvSpPr/>
                <p:nvPr/>
              </p:nvSpPr>
              <p:spPr>
                <a:xfrm>
                  <a:off x="2175147" y="1347511"/>
                  <a:ext cx="322244" cy="389975"/>
                </a:xfrm>
                <a:custGeom>
                  <a:avLst/>
                  <a:gdLst>
                    <a:gd name="connsiteX0" fmla="*/ 156 w 322244"/>
                    <a:gd name="connsiteY0" fmla="*/ 0 h 389975"/>
                    <a:gd name="connsiteX1" fmla="*/ 161200 w 322244"/>
                    <a:gd name="connsiteY1" fmla="*/ 0 h 389975"/>
                    <a:gd name="connsiteX2" fmla="*/ 298848 w 322244"/>
                    <a:gd name="connsiteY2" fmla="*/ 128168 h 389975"/>
                    <a:gd name="connsiteX3" fmla="*/ 221563 w 322244"/>
                    <a:gd name="connsiteY3" fmla="*/ 236721 h 389975"/>
                    <a:gd name="connsiteX4" fmla="*/ 322244 w 322244"/>
                    <a:gd name="connsiteY4" fmla="*/ 389975 h 389975"/>
                    <a:gd name="connsiteX5" fmla="*/ 215012 w 322244"/>
                    <a:gd name="connsiteY5" fmla="*/ 389975 h 389975"/>
                    <a:gd name="connsiteX6" fmla="*/ 131175 w 322244"/>
                    <a:gd name="connsiteY6" fmla="*/ 255789 h 389975"/>
                    <a:gd name="connsiteX7" fmla="*/ 95769 w 322244"/>
                    <a:gd name="connsiteY7" fmla="*/ 255789 h 389975"/>
                    <a:gd name="connsiteX8" fmla="*/ 95769 w 322244"/>
                    <a:gd name="connsiteY8" fmla="*/ 389975 h 389975"/>
                    <a:gd name="connsiteX9" fmla="*/ 0 w 322244"/>
                    <a:gd name="connsiteY9" fmla="*/ 389975 h 389975"/>
                    <a:gd name="connsiteX10" fmla="*/ 0 w 322244"/>
                    <a:gd name="connsiteY10" fmla="*/ 0 h 389975"/>
                    <a:gd name="connsiteX11" fmla="*/ 150906 w 322244"/>
                    <a:gd name="connsiteY11" fmla="*/ 176700 h 389975"/>
                    <a:gd name="connsiteX12" fmla="*/ 200428 w 322244"/>
                    <a:gd name="connsiteY12" fmla="*/ 128715 h 389975"/>
                    <a:gd name="connsiteX13" fmla="*/ 150906 w 322244"/>
                    <a:gd name="connsiteY13" fmla="*/ 81277 h 389975"/>
                    <a:gd name="connsiteX14" fmla="*/ 95925 w 322244"/>
                    <a:gd name="connsiteY14" fmla="*/ 81277 h 389975"/>
                    <a:gd name="connsiteX15" fmla="*/ 95925 w 322244"/>
                    <a:gd name="connsiteY15" fmla="*/ 176700 h 389975"/>
                    <a:gd name="connsiteX16" fmla="*/ 150906 w 322244"/>
                    <a:gd name="connsiteY16" fmla="*/ 176700 h 389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2244" h="389975">
                      <a:moveTo>
                        <a:pt x="156" y="0"/>
                      </a:moveTo>
                      <a:lnTo>
                        <a:pt x="161200" y="0"/>
                      </a:lnTo>
                      <a:cubicBezTo>
                        <a:pt x="243945" y="0"/>
                        <a:pt x="298848" y="54003"/>
                        <a:pt x="298848" y="128168"/>
                      </a:cubicBezTo>
                      <a:cubicBezTo>
                        <a:pt x="298848" y="175606"/>
                        <a:pt x="268355" y="219215"/>
                        <a:pt x="221563" y="236721"/>
                      </a:cubicBezTo>
                      <a:lnTo>
                        <a:pt x="322244" y="389975"/>
                      </a:lnTo>
                      <a:lnTo>
                        <a:pt x="215012" y="389975"/>
                      </a:lnTo>
                      <a:lnTo>
                        <a:pt x="131175" y="255789"/>
                      </a:lnTo>
                      <a:lnTo>
                        <a:pt x="95769" y="255789"/>
                      </a:lnTo>
                      <a:lnTo>
                        <a:pt x="95769" y="389975"/>
                      </a:lnTo>
                      <a:lnTo>
                        <a:pt x="0" y="389975"/>
                      </a:lnTo>
                      <a:lnTo>
                        <a:pt x="0" y="0"/>
                      </a:lnTo>
                      <a:close/>
                      <a:moveTo>
                        <a:pt x="150906" y="176700"/>
                      </a:moveTo>
                      <a:cubicBezTo>
                        <a:pt x="180853" y="176700"/>
                        <a:pt x="200428" y="155990"/>
                        <a:pt x="200428" y="128715"/>
                      </a:cubicBezTo>
                      <a:cubicBezTo>
                        <a:pt x="200428" y="101440"/>
                        <a:pt x="180853" y="81277"/>
                        <a:pt x="150906" y="81277"/>
                      </a:cubicBezTo>
                      <a:lnTo>
                        <a:pt x="95925" y="81277"/>
                      </a:lnTo>
                      <a:lnTo>
                        <a:pt x="95925" y="176700"/>
                      </a:lnTo>
                      <a:lnTo>
                        <a:pt x="150906" y="176700"/>
                      </a:lnTo>
                      <a:close/>
                    </a:path>
                  </a:pathLst>
                </a:custGeom>
                <a:solidFill>
                  <a:schemeClr val="bg1"/>
                </a:solidFill>
                <a:ln w="7788" cap="flat">
                  <a:noFill/>
                  <a:prstDash val="solid"/>
                  <a:miter/>
                </a:ln>
              </p:spPr>
              <p:txBody>
                <a:bodyPr rtlCol="0" anchor="ctr"/>
                <a:lstStyle/>
                <a:p>
                  <a:endParaRPr lang="en-IS"/>
                </a:p>
              </p:txBody>
            </p:sp>
            <p:sp>
              <p:nvSpPr>
                <p:cNvPr id="57" name="Freeform 56">
                  <a:extLst>
                    <a:ext uri="{FF2B5EF4-FFF2-40B4-BE49-F238E27FC236}">
                      <a16:creationId xmlns:a16="http://schemas.microsoft.com/office/drawing/2014/main" id="{8A9C18EE-A28C-1BE4-B91A-CCD86F4CC940}"/>
                    </a:ext>
                  </a:extLst>
                </p:cNvPr>
                <p:cNvSpPr/>
                <p:nvPr/>
              </p:nvSpPr>
              <p:spPr>
                <a:xfrm>
                  <a:off x="2500277" y="1450671"/>
                  <a:ext cx="276465" cy="293380"/>
                </a:xfrm>
                <a:custGeom>
                  <a:avLst/>
                  <a:gdLst>
                    <a:gd name="connsiteX0" fmla="*/ 276388 w 276465"/>
                    <a:gd name="connsiteY0" fmla="*/ 134655 h 293380"/>
                    <a:gd name="connsiteX1" fmla="*/ 273658 w 276465"/>
                    <a:gd name="connsiteY1" fmla="*/ 166853 h 293380"/>
                    <a:gd name="connsiteX2" fmla="*/ 96783 w 276465"/>
                    <a:gd name="connsiteY2" fmla="*/ 166853 h 293380"/>
                    <a:gd name="connsiteX3" fmla="*/ 171885 w 276465"/>
                    <a:gd name="connsiteY3" fmla="*/ 214838 h 293380"/>
                    <a:gd name="connsiteX4" fmla="*/ 256267 w 276465"/>
                    <a:gd name="connsiteY4" fmla="*/ 191940 h 293380"/>
                    <a:gd name="connsiteX5" fmla="*/ 256267 w 276465"/>
                    <a:gd name="connsiteY5" fmla="*/ 274858 h 293380"/>
                    <a:gd name="connsiteX6" fmla="*/ 159953 w 276465"/>
                    <a:gd name="connsiteY6" fmla="*/ 293380 h 293380"/>
                    <a:gd name="connsiteX7" fmla="*/ 0 w 276465"/>
                    <a:gd name="connsiteY7" fmla="*/ 146690 h 293380"/>
                    <a:gd name="connsiteX8" fmla="*/ 143107 w 276465"/>
                    <a:gd name="connsiteY8" fmla="*/ 0 h 293380"/>
                    <a:gd name="connsiteX9" fmla="*/ 276466 w 276465"/>
                    <a:gd name="connsiteY9" fmla="*/ 134733 h 293380"/>
                    <a:gd name="connsiteX10" fmla="*/ 95691 w 276465"/>
                    <a:gd name="connsiteY10" fmla="*/ 116133 h 293380"/>
                    <a:gd name="connsiteX11" fmla="*/ 188730 w 276465"/>
                    <a:gd name="connsiteY11" fmla="*/ 116133 h 293380"/>
                    <a:gd name="connsiteX12" fmla="*/ 142483 w 276465"/>
                    <a:gd name="connsiteY12" fmla="*/ 75260 h 293380"/>
                    <a:gd name="connsiteX13" fmla="*/ 95691 w 276465"/>
                    <a:gd name="connsiteY13" fmla="*/ 116133 h 293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6465" h="293380">
                      <a:moveTo>
                        <a:pt x="276388" y="134655"/>
                      </a:moveTo>
                      <a:cubicBezTo>
                        <a:pt x="276388" y="145049"/>
                        <a:pt x="275296" y="159741"/>
                        <a:pt x="273658" y="166853"/>
                      </a:cubicBezTo>
                      <a:lnTo>
                        <a:pt x="96783" y="166853"/>
                      </a:lnTo>
                      <a:cubicBezTo>
                        <a:pt x="102242" y="201787"/>
                        <a:pt x="135387" y="214838"/>
                        <a:pt x="171885" y="214838"/>
                      </a:cubicBezTo>
                      <a:cubicBezTo>
                        <a:pt x="205653" y="214838"/>
                        <a:pt x="240436" y="203350"/>
                        <a:pt x="256267" y="191940"/>
                      </a:cubicBezTo>
                      <a:lnTo>
                        <a:pt x="256267" y="274858"/>
                      </a:lnTo>
                      <a:cubicBezTo>
                        <a:pt x="232325" y="287363"/>
                        <a:pt x="194735" y="293380"/>
                        <a:pt x="159953" y="293380"/>
                      </a:cubicBezTo>
                      <a:cubicBezTo>
                        <a:pt x="68551" y="293380"/>
                        <a:pt x="0" y="242113"/>
                        <a:pt x="0" y="146690"/>
                      </a:cubicBezTo>
                      <a:cubicBezTo>
                        <a:pt x="0" y="63771"/>
                        <a:pt x="60440" y="0"/>
                        <a:pt x="143107" y="0"/>
                      </a:cubicBezTo>
                      <a:cubicBezTo>
                        <a:pt x="225774" y="0"/>
                        <a:pt x="276466" y="61583"/>
                        <a:pt x="276466" y="134733"/>
                      </a:cubicBezTo>
                      <a:close/>
                      <a:moveTo>
                        <a:pt x="95691" y="116133"/>
                      </a:moveTo>
                      <a:lnTo>
                        <a:pt x="188730" y="116133"/>
                      </a:lnTo>
                      <a:cubicBezTo>
                        <a:pt x="186000" y="92140"/>
                        <a:pt x="169701" y="75260"/>
                        <a:pt x="142483" y="75260"/>
                      </a:cubicBezTo>
                      <a:cubicBezTo>
                        <a:pt x="115266" y="75260"/>
                        <a:pt x="99512" y="92140"/>
                        <a:pt x="95691" y="116133"/>
                      </a:cubicBezTo>
                      <a:close/>
                    </a:path>
                  </a:pathLst>
                </a:custGeom>
                <a:solidFill>
                  <a:schemeClr val="bg1"/>
                </a:solidFill>
                <a:ln w="7788" cap="flat">
                  <a:noFill/>
                  <a:prstDash val="solid"/>
                  <a:miter/>
                </a:ln>
              </p:spPr>
              <p:txBody>
                <a:bodyPr rtlCol="0" anchor="ctr"/>
                <a:lstStyle/>
                <a:p>
                  <a:endParaRPr lang="en-IS"/>
                </a:p>
              </p:txBody>
            </p:sp>
            <p:sp>
              <p:nvSpPr>
                <p:cNvPr id="58" name="Freeform 57">
                  <a:extLst>
                    <a:ext uri="{FF2B5EF4-FFF2-40B4-BE49-F238E27FC236}">
                      <a16:creationId xmlns:a16="http://schemas.microsoft.com/office/drawing/2014/main" id="{6206929D-72D6-A39F-9C9E-3B3DA7D128D6}"/>
                    </a:ext>
                  </a:extLst>
                </p:cNvPr>
                <p:cNvSpPr/>
                <p:nvPr/>
              </p:nvSpPr>
              <p:spPr>
                <a:xfrm>
                  <a:off x="2802167" y="1375880"/>
                  <a:ext cx="198166" cy="368092"/>
                </a:xfrm>
                <a:custGeom>
                  <a:avLst/>
                  <a:gdLst>
                    <a:gd name="connsiteX0" fmla="*/ 198166 w 198166"/>
                    <a:gd name="connsiteY0" fmla="*/ 355589 h 368092"/>
                    <a:gd name="connsiteX1" fmla="*/ 136634 w 198166"/>
                    <a:gd name="connsiteY1" fmla="*/ 368093 h 368092"/>
                    <a:gd name="connsiteX2" fmla="*/ 35406 w 198166"/>
                    <a:gd name="connsiteY2" fmla="*/ 266105 h 368092"/>
                    <a:gd name="connsiteX3" fmla="*/ 35406 w 198166"/>
                    <a:gd name="connsiteY3" fmla="*/ 154349 h 368092"/>
                    <a:gd name="connsiteX4" fmla="*/ 0 w 198166"/>
                    <a:gd name="connsiteY4" fmla="*/ 154349 h 368092"/>
                    <a:gd name="connsiteX5" fmla="*/ 0 w 198166"/>
                    <a:gd name="connsiteY5" fmla="*/ 81277 h 368092"/>
                    <a:gd name="connsiteX6" fmla="*/ 38058 w 198166"/>
                    <a:gd name="connsiteY6" fmla="*/ 81277 h 368092"/>
                    <a:gd name="connsiteX7" fmla="*/ 38058 w 198166"/>
                    <a:gd name="connsiteY7" fmla="*/ 20163 h 368092"/>
                    <a:gd name="connsiteX8" fmla="*/ 130005 w 198166"/>
                    <a:gd name="connsiteY8" fmla="*/ 0 h 368092"/>
                    <a:gd name="connsiteX9" fmla="*/ 130005 w 198166"/>
                    <a:gd name="connsiteY9" fmla="*/ 81277 h 368092"/>
                    <a:gd name="connsiteX10" fmla="*/ 191459 w 198166"/>
                    <a:gd name="connsiteY10" fmla="*/ 81277 h 368092"/>
                    <a:gd name="connsiteX11" fmla="*/ 191459 w 198166"/>
                    <a:gd name="connsiteY11" fmla="*/ 154349 h 368092"/>
                    <a:gd name="connsiteX12" fmla="*/ 130005 w 198166"/>
                    <a:gd name="connsiteY12" fmla="*/ 154349 h 368092"/>
                    <a:gd name="connsiteX13" fmla="*/ 130005 w 198166"/>
                    <a:gd name="connsiteY13" fmla="*/ 250866 h 368092"/>
                    <a:gd name="connsiteX14" fmla="*/ 165957 w 198166"/>
                    <a:gd name="connsiteY14" fmla="*/ 285253 h 368092"/>
                    <a:gd name="connsiteX15" fmla="*/ 198088 w 198166"/>
                    <a:gd name="connsiteY15" fmla="*/ 275953 h 368092"/>
                    <a:gd name="connsiteX16" fmla="*/ 198088 w 198166"/>
                    <a:gd name="connsiteY16" fmla="*/ 355589 h 368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8166" h="368092">
                      <a:moveTo>
                        <a:pt x="198166" y="355589"/>
                      </a:moveTo>
                      <a:cubicBezTo>
                        <a:pt x="185610" y="362153"/>
                        <a:pt x="164398" y="368093"/>
                        <a:pt x="136634" y="368093"/>
                      </a:cubicBezTo>
                      <a:cubicBezTo>
                        <a:pt x="75102" y="368093"/>
                        <a:pt x="35406" y="331518"/>
                        <a:pt x="35406" y="266105"/>
                      </a:cubicBezTo>
                      <a:lnTo>
                        <a:pt x="35406" y="154349"/>
                      </a:lnTo>
                      <a:lnTo>
                        <a:pt x="0" y="154349"/>
                      </a:lnTo>
                      <a:lnTo>
                        <a:pt x="0" y="81277"/>
                      </a:lnTo>
                      <a:lnTo>
                        <a:pt x="38058" y="81277"/>
                      </a:lnTo>
                      <a:lnTo>
                        <a:pt x="38058" y="20163"/>
                      </a:lnTo>
                      <a:lnTo>
                        <a:pt x="130005" y="0"/>
                      </a:lnTo>
                      <a:lnTo>
                        <a:pt x="130005" y="81277"/>
                      </a:lnTo>
                      <a:lnTo>
                        <a:pt x="191459" y="81277"/>
                      </a:lnTo>
                      <a:lnTo>
                        <a:pt x="191459" y="154349"/>
                      </a:lnTo>
                      <a:lnTo>
                        <a:pt x="130005" y="154349"/>
                      </a:lnTo>
                      <a:lnTo>
                        <a:pt x="130005" y="250866"/>
                      </a:lnTo>
                      <a:cubicBezTo>
                        <a:pt x="130005" y="275405"/>
                        <a:pt x="145213" y="285253"/>
                        <a:pt x="165957" y="285253"/>
                      </a:cubicBezTo>
                      <a:cubicBezTo>
                        <a:pt x="176330" y="285253"/>
                        <a:pt x="188808" y="281970"/>
                        <a:pt x="198088" y="275953"/>
                      </a:cubicBezTo>
                      <a:lnTo>
                        <a:pt x="198088" y="355589"/>
                      </a:lnTo>
                      <a:close/>
                    </a:path>
                  </a:pathLst>
                </a:custGeom>
                <a:solidFill>
                  <a:schemeClr val="bg1"/>
                </a:solidFill>
                <a:ln w="7788" cap="flat">
                  <a:noFill/>
                  <a:prstDash val="solid"/>
                  <a:miter/>
                </a:ln>
              </p:spPr>
              <p:txBody>
                <a:bodyPr rtlCol="0" anchor="ctr"/>
                <a:lstStyle/>
                <a:p>
                  <a:endParaRPr lang="en-IS"/>
                </a:p>
              </p:txBody>
            </p:sp>
            <p:sp>
              <p:nvSpPr>
                <p:cNvPr id="59" name="Freeform 58">
                  <a:extLst>
                    <a:ext uri="{FF2B5EF4-FFF2-40B4-BE49-F238E27FC236}">
                      <a16:creationId xmlns:a16="http://schemas.microsoft.com/office/drawing/2014/main" id="{C6739BF7-F3E3-FDA4-039C-99EBB98AF797}"/>
                    </a:ext>
                  </a:extLst>
                </p:cNvPr>
                <p:cNvSpPr/>
                <p:nvPr/>
              </p:nvSpPr>
              <p:spPr>
                <a:xfrm>
                  <a:off x="3029266" y="1450436"/>
                  <a:ext cx="255175" cy="293458"/>
                </a:xfrm>
                <a:custGeom>
                  <a:avLst/>
                  <a:gdLst>
                    <a:gd name="connsiteX0" fmla="*/ 121817 w 255175"/>
                    <a:gd name="connsiteY0" fmla="*/ 156 h 293458"/>
                    <a:gd name="connsiteX1" fmla="*/ 255175 w 255175"/>
                    <a:gd name="connsiteY1" fmla="*/ 114648 h 293458"/>
                    <a:gd name="connsiteX2" fmla="*/ 255175 w 255175"/>
                    <a:gd name="connsiteY2" fmla="*/ 286972 h 293458"/>
                    <a:gd name="connsiteX3" fmla="*/ 167049 w 255175"/>
                    <a:gd name="connsiteY3" fmla="*/ 286972 h 293458"/>
                    <a:gd name="connsiteX4" fmla="*/ 167049 w 255175"/>
                    <a:gd name="connsiteY4" fmla="*/ 253679 h 293458"/>
                    <a:gd name="connsiteX5" fmla="*/ 90855 w 255175"/>
                    <a:gd name="connsiteY5" fmla="*/ 293458 h 293458"/>
                    <a:gd name="connsiteX6" fmla="*/ 0 w 255175"/>
                    <a:gd name="connsiteY6" fmla="*/ 214916 h 293458"/>
                    <a:gd name="connsiteX7" fmla="*/ 96315 w 255175"/>
                    <a:gd name="connsiteY7" fmla="*/ 127699 h 293458"/>
                    <a:gd name="connsiteX8" fmla="*/ 163774 w 255175"/>
                    <a:gd name="connsiteY8" fmla="*/ 118399 h 293458"/>
                    <a:gd name="connsiteX9" fmla="*/ 163774 w 255175"/>
                    <a:gd name="connsiteY9" fmla="*/ 114023 h 293458"/>
                    <a:gd name="connsiteX10" fmla="*/ 113706 w 255175"/>
                    <a:gd name="connsiteY10" fmla="*/ 80730 h 293458"/>
                    <a:gd name="connsiteX11" fmla="*/ 20667 w 255175"/>
                    <a:gd name="connsiteY11" fmla="*/ 110193 h 293458"/>
                    <a:gd name="connsiteX12" fmla="*/ 20667 w 255175"/>
                    <a:gd name="connsiteY12" fmla="*/ 25087 h 293458"/>
                    <a:gd name="connsiteX13" fmla="*/ 121895 w 255175"/>
                    <a:gd name="connsiteY13" fmla="*/ 0 h 293458"/>
                    <a:gd name="connsiteX14" fmla="*/ 164242 w 255175"/>
                    <a:gd name="connsiteY14" fmla="*/ 175762 h 293458"/>
                    <a:gd name="connsiteX15" fmla="*/ 164242 w 255175"/>
                    <a:gd name="connsiteY15" fmla="*/ 170292 h 293458"/>
                    <a:gd name="connsiteX16" fmla="*/ 120179 w 255175"/>
                    <a:gd name="connsiteY16" fmla="*/ 176309 h 293458"/>
                    <a:gd name="connsiteX17" fmla="*/ 87502 w 255175"/>
                    <a:gd name="connsiteY17" fmla="*/ 202490 h 293458"/>
                    <a:gd name="connsiteX18" fmla="*/ 115812 w 255175"/>
                    <a:gd name="connsiteY18" fmla="*/ 225389 h 293458"/>
                    <a:gd name="connsiteX19" fmla="*/ 164242 w 255175"/>
                    <a:gd name="connsiteY19" fmla="*/ 175762 h 293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5175" h="293458">
                      <a:moveTo>
                        <a:pt x="121817" y="156"/>
                      </a:moveTo>
                      <a:cubicBezTo>
                        <a:pt x="193097" y="156"/>
                        <a:pt x="255175" y="35090"/>
                        <a:pt x="255175" y="114648"/>
                      </a:cubicBezTo>
                      <a:lnTo>
                        <a:pt x="255175" y="286972"/>
                      </a:lnTo>
                      <a:lnTo>
                        <a:pt x="167049" y="286972"/>
                      </a:lnTo>
                      <a:lnTo>
                        <a:pt x="167049" y="253679"/>
                      </a:lnTo>
                      <a:cubicBezTo>
                        <a:pt x="152933" y="276031"/>
                        <a:pt x="125716" y="293458"/>
                        <a:pt x="90855" y="293458"/>
                      </a:cubicBezTo>
                      <a:cubicBezTo>
                        <a:pt x="38058" y="293458"/>
                        <a:pt x="0" y="260166"/>
                        <a:pt x="0" y="214916"/>
                      </a:cubicBezTo>
                      <a:cubicBezTo>
                        <a:pt x="0" y="169667"/>
                        <a:pt x="34860" y="136921"/>
                        <a:pt x="96315" y="127699"/>
                      </a:cubicBezTo>
                      <a:lnTo>
                        <a:pt x="163774" y="118399"/>
                      </a:lnTo>
                      <a:lnTo>
                        <a:pt x="163774" y="114023"/>
                      </a:lnTo>
                      <a:cubicBezTo>
                        <a:pt x="163774" y="92766"/>
                        <a:pt x="143653" y="80730"/>
                        <a:pt x="113706" y="80730"/>
                      </a:cubicBezTo>
                      <a:cubicBezTo>
                        <a:pt x="76116" y="80730"/>
                        <a:pt x="41333" y="95423"/>
                        <a:pt x="20667" y="110193"/>
                      </a:cubicBezTo>
                      <a:lnTo>
                        <a:pt x="20667" y="25087"/>
                      </a:lnTo>
                      <a:cubicBezTo>
                        <a:pt x="46247" y="9847"/>
                        <a:pt x="84305" y="0"/>
                        <a:pt x="121895" y="0"/>
                      </a:cubicBezTo>
                      <a:close/>
                      <a:moveTo>
                        <a:pt x="164242" y="175762"/>
                      </a:moveTo>
                      <a:lnTo>
                        <a:pt x="164242" y="170292"/>
                      </a:lnTo>
                      <a:lnTo>
                        <a:pt x="120179" y="176309"/>
                      </a:lnTo>
                      <a:cubicBezTo>
                        <a:pt x="99512" y="179045"/>
                        <a:pt x="87502" y="188267"/>
                        <a:pt x="87502" y="202490"/>
                      </a:cubicBezTo>
                      <a:cubicBezTo>
                        <a:pt x="87502" y="216714"/>
                        <a:pt x="98420" y="225389"/>
                        <a:pt x="115812" y="225389"/>
                      </a:cubicBezTo>
                      <a:cubicBezTo>
                        <a:pt x="140300" y="225389"/>
                        <a:pt x="164242" y="205226"/>
                        <a:pt x="164242" y="175762"/>
                      </a:cubicBezTo>
                      <a:close/>
                    </a:path>
                  </a:pathLst>
                </a:custGeom>
                <a:solidFill>
                  <a:schemeClr val="bg1"/>
                </a:solidFill>
                <a:ln w="7788" cap="flat">
                  <a:noFill/>
                  <a:prstDash val="solid"/>
                  <a:miter/>
                </a:ln>
              </p:spPr>
              <p:txBody>
                <a:bodyPr rtlCol="0" anchor="ctr"/>
                <a:lstStyle/>
                <a:p>
                  <a:endParaRPr lang="en-IS"/>
                </a:p>
              </p:txBody>
            </p:sp>
            <p:sp>
              <p:nvSpPr>
                <p:cNvPr id="60" name="Freeform 59">
                  <a:extLst>
                    <a:ext uri="{FF2B5EF4-FFF2-40B4-BE49-F238E27FC236}">
                      <a16:creationId xmlns:a16="http://schemas.microsoft.com/office/drawing/2014/main" id="{22413BFA-449D-8FBF-723E-E51C16F6F6AA}"/>
                    </a:ext>
                  </a:extLst>
                </p:cNvPr>
                <p:cNvSpPr/>
                <p:nvPr/>
              </p:nvSpPr>
              <p:spPr>
                <a:xfrm>
                  <a:off x="3342074" y="1328989"/>
                  <a:ext cx="101773" cy="408497"/>
                </a:xfrm>
                <a:custGeom>
                  <a:avLst/>
                  <a:gdLst>
                    <a:gd name="connsiteX0" fmla="*/ 101774 w 101773"/>
                    <a:gd name="connsiteY0" fmla="*/ 49626 h 408497"/>
                    <a:gd name="connsiteX1" fmla="*/ 50614 w 101773"/>
                    <a:gd name="connsiteY1" fmla="*/ 98705 h 408497"/>
                    <a:gd name="connsiteX2" fmla="*/ 0 w 101773"/>
                    <a:gd name="connsiteY2" fmla="*/ 49626 h 408497"/>
                    <a:gd name="connsiteX3" fmla="*/ 50614 w 101773"/>
                    <a:gd name="connsiteY3" fmla="*/ 0 h 408497"/>
                    <a:gd name="connsiteX4" fmla="*/ 101774 w 101773"/>
                    <a:gd name="connsiteY4" fmla="*/ 49626 h 408497"/>
                    <a:gd name="connsiteX5" fmla="*/ 3276 w 101773"/>
                    <a:gd name="connsiteY5" fmla="*/ 128168 h 408497"/>
                    <a:gd name="connsiteX6" fmla="*/ 97952 w 101773"/>
                    <a:gd name="connsiteY6" fmla="*/ 128168 h 408497"/>
                    <a:gd name="connsiteX7" fmla="*/ 97952 w 101773"/>
                    <a:gd name="connsiteY7" fmla="*/ 408497 h 408497"/>
                    <a:gd name="connsiteX8" fmla="*/ 3276 w 101773"/>
                    <a:gd name="connsiteY8" fmla="*/ 408497 h 408497"/>
                    <a:gd name="connsiteX9" fmla="*/ 3276 w 101773"/>
                    <a:gd name="connsiteY9" fmla="*/ 128168 h 408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773" h="408497">
                      <a:moveTo>
                        <a:pt x="101774" y="49626"/>
                      </a:moveTo>
                      <a:cubicBezTo>
                        <a:pt x="101774" y="77995"/>
                        <a:pt x="80015" y="98705"/>
                        <a:pt x="50614" y="98705"/>
                      </a:cubicBezTo>
                      <a:cubicBezTo>
                        <a:pt x="21213" y="98705"/>
                        <a:pt x="0" y="77995"/>
                        <a:pt x="0" y="49626"/>
                      </a:cubicBezTo>
                      <a:cubicBezTo>
                        <a:pt x="0" y="21257"/>
                        <a:pt x="21759" y="0"/>
                        <a:pt x="50614" y="0"/>
                      </a:cubicBezTo>
                      <a:cubicBezTo>
                        <a:pt x="79469" y="0"/>
                        <a:pt x="101774" y="21257"/>
                        <a:pt x="101774" y="49626"/>
                      </a:cubicBezTo>
                      <a:close/>
                      <a:moveTo>
                        <a:pt x="3276" y="128168"/>
                      </a:moveTo>
                      <a:lnTo>
                        <a:pt x="97952" y="128168"/>
                      </a:lnTo>
                      <a:lnTo>
                        <a:pt x="97952" y="408497"/>
                      </a:lnTo>
                      <a:lnTo>
                        <a:pt x="3276" y="408497"/>
                      </a:lnTo>
                      <a:lnTo>
                        <a:pt x="3276" y="128168"/>
                      </a:lnTo>
                      <a:close/>
                    </a:path>
                  </a:pathLst>
                </a:custGeom>
                <a:solidFill>
                  <a:schemeClr val="bg1"/>
                </a:solidFill>
                <a:ln w="7788" cap="flat">
                  <a:noFill/>
                  <a:prstDash val="solid"/>
                  <a:miter/>
                </a:ln>
              </p:spPr>
              <p:txBody>
                <a:bodyPr rtlCol="0" anchor="ctr"/>
                <a:lstStyle/>
                <a:p>
                  <a:endParaRPr lang="en-IS"/>
                </a:p>
              </p:txBody>
            </p:sp>
            <p:sp>
              <p:nvSpPr>
                <p:cNvPr id="61" name="Freeform 60">
                  <a:extLst>
                    <a:ext uri="{FF2B5EF4-FFF2-40B4-BE49-F238E27FC236}">
                      <a16:creationId xmlns:a16="http://schemas.microsoft.com/office/drawing/2014/main" id="{5EE8D775-92E0-4989-C91C-551C4ED4A91F}"/>
                    </a:ext>
                  </a:extLst>
                </p:cNvPr>
                <p:cNvSpPr/>
                <p:nvPr/>
              </p:nvSpPr>
              <p:spPr>
                <a:xfrm>
                  <a:off x="3502573" y="1348058"/>
                  <a:ext cx="136556" cy="395914"/>
                </a:xfrm>
                <a:custGeom>
                  <a:avLst/>
                  <a:gdLst>
                    <a:gd name="connsiteX0" fmla="*/ 0 w 136556"/>
                    <a:gd name="connsiteY0" fmla="*/ 0 h 395914"/>
                    <a:gd name="connsiteX1" fmla="*/ 94677 w 136556"/>
                    <a:gd name="connsiteY1" fmla="*/ 0 h 395914"/>
                    <a:gd name="connsiteX2" fmla="*/ 94677 w 136556"/>
                    <a:gd name="connsiteY2" fmla="*/ 287910 h 395914"/>
                    <a:gd name="connsiteX3" fmla="*/ 118073 w 136556"/>
                    <a:gd name="connsiteY3" fmla="*/ 314637 h 395914"/>
                    <a:gd name="connsiteX4" fmla="*/ 136556 w 136556"/>
                    <a:gd name="connsiteY4" fmla="*/ 311355 h 395914"/>
                    <a:gd name="connsiteX5" fmla="*/ 136556 w 136556"/>
                    <a:gd name="connsiteY5" fmla="*/ 388803 h 395914"/>
                    <a:gd name="connsiteX6" fmla="*/ 93039 w 136556"/>
                    <a:gd name="connsiteY6" fmla="*/ 395915 h 395914"/>
                    <a:gd name="connsiteX7" fmla="*/ 0 w 136556"/>
                    <a:gd name="connsiteY7" fmla="*/ 305416 h 395914"/>
                    <a:gd name="connsiteX8" fmla="*/ 0 w 136556"/>
                    <a:gd name="connsiteY8" fmla="*/ 0 h 395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56" h="395914">
                      <a:moveTo>
                        <a:pt x="0" y="0"/>
                      </a:moveTo>
                      <a:lnTo>
                        <a:pt x="94677" y="0"/>
                      </a:lnTo>
                      <a:lnTo>
                        <a:pt x="94677" y="287910"/>
                      </a:lnTo>
                      <a:cubicBezTo>
                        <a:pt x="94677" y="305337"/>
                        <a:pt x="100682" y="314637"/>
                        <a:pt x="118073" y="314637"/>
                      </a:cubicBezTo>
                      <a:cubicBezTo>
                        <a:pt x="124624" y="314637"/>
                        <a:pt x="131097" y="313543"/>
                        <a:pt x="136556" y="311355"/>
                      </a:cubicBezTo>
                      <a:lnTo>
                        <a:pt x="136556" y="388803"/>
                      </a:lnTo>
                      <a:cubicBezTo>
                        <a:pt x="126184" y="393180"/>
                        <a:pt x="110976" y="395915"/>
                        <a:pt x="93039" y="395915"/>
                      </a:cubicBezTo>
                      <a:cubicBezTo>
                        <a:pt x="36420" y="395915"/>
                        <a:pt x="0" y="365905"/>
                        <a:pt x="0" y="305416"/>
                      </a:cubicBezTo>
                      <a:lnTo>
                        <a:pt x="0" y="0"/>
                      </a:lnTo>
                      <a:close/>
                    </a:path>
                  </a:pathLst>
                </a:custGeom>
                <a:solidFill>
                  <a:schemeClr val="bg1"/>
                </a:solidFill>
                <a:ln w="7788" cap="flat">
                  <a:noFill/>
                  <a:prstDash val="solid"/>
                  <a:miter/>
                </a:ln>
              </p:spPr>
              <p:txBody>
                <a:bodyPr rtlCol="0" anchor="ctr"/>
                <a:lstStyle/>
                <a:p>
                  <a:endParaRPr lang="en-IS"/>
                </a:p>
              </p:txBody>
            </p:sp>
          </p:grpSp>
          <p:grpSp>
            <p:nvGrpSpPr>
              <p:cNvPr id="51" name="Graphic 1">
                <a:extLst>
                  <a:ext uri="{FF2B5EF4-FFF2-40B4-BE49-F238E27FC236}">
                    <a16:creationId xmlns:a16="http://schemas.microsoft.com/office/drawing/2014/main" id="{5776560C-18C7-6275-AB89-446AB0394415}"/>
                  </a:ext>
                </a:extLst>
              </p:cNvPr>
              <p:cNvGrpSpPr/>
              <p:nvPr/>
            </p:nvGrpSpPr>
            <p:grpSpPr>
              <a:xfrm>
                <a:off x="519783" y="1223016"/>
                <a:ext cx="738386" cy="740093"/>
                <a:chOff x="519783" y="1223016"/>
                <a:chExt cx="738386" cy="740093"/>
              </a:xfrm>
              <a:solidFill>
                <a:schemeClr val="bg1"/>
              </a:solidFill>
            </p:grpSpPr>
            <p:sp>
              <p:nvSpPr>
                <p:cNvPr id="52" name="Freeform 51">
                  <a:extLst>
                    <a:ext uri="{FF2B5EF4-FFF2-40B4-BE49-F238E27FC236}">
                      <a16:creationId xmlns:a16="http://schemas.microsoft.com/office/drawing/2014/main" id="{3929F1F0-2D7E-B13E-9494-E1E7C11F0327}"/>
                    </a:ext>
                  </a:extLst>
                </p:cNvPr>
                <p:cNvSpPr/>
                <p:nvPr/>
              </p:nvSpPr>
              <p:spPr>
                <a:xfrm>
                  <a:off x="519783" y="1277956"/>
                  <a:ext cx="738386" cy="685153"/>
                </a:xfrm>
                <a:custGeom>
                  <a:avLst/>
                  <a:gdLst>
                    <a:gd name="connsiteX0" fmla="*/ 486642 w 738386"/>
                    <a:gd name="connsiteY0" fmla="*/ 150676 h 685153"/>
                    <a:gd name="connsiteX1" fmla="*/ 407485 w 738386"/>
                    <a:gd name="connsiteY1" fmla="*/ 214838 h 685153"/>
                    <a:gd name="connsiteX2" fmla="*/ 486954 w 738386"/>
                    <a:gd name="connsiteY2" fmla="*/ 264542 h 685153"/>
                    <a:gd name="connsiteX3" fmla="*/ 587012 w 738386"/>
                    <a:gd name="connsiteY3" fmla="*/ 290801 h 685153"/>
                    <a:gd name="connsiteX4" fmla="*/ 635131 w 738386"/>
                    <a:gd name="connsiteY4" fmla="*/ 387006 h 685153"/>
                    <a:gd name="connsiteX5" fmla="*/ 533435 w 738386"/>
                    <a:gd name="connsiteY5" fmla="*/ 518456 h 685153"/>
                    <a:gd name="connsiteX6" fmla="*/ 378006 w 738386"/>
                    <a:gd name="connsiteY6" fmla="*/ 535493 h 685153"/>
                    <a:gd name="connsiteX7" fmla="*/ 357729 w 738386"/>
                    <a:gd name="connsiteY7" fmla="*/ 534946 h 685153"/>
                    <a:gd name="connsiteX8" fmla="*/ 264144 w 738386"/>
                    <a:gd name="connsiteY8" fmla="*/ 524396 h 685153"/>
                    <a:gd name="connsiteX9" fmla="*/ 146305 w 738386"/>
                    <a:gd name="connsiteY9" fmla="*/ 461249 h 685153"/>
                    <a:gd name="connsiteX10" fmla="*/ 97095 w 738386"/>
                    <a:gd name="connsiteY10" fmla="*/ 265324 h 685153"/>
                    <a:gd name="connsiteX11" fmla="*/ 99200 w 738386"/>
                    <a:gd name="connsiteY11" fmla="*/ 232500 h 685153"/>
                    <a:gd name="connsiteX12" fmla="*/ 175862 w 738386"/>
                    <a:gd name="connsiteY12" fmla="*/ 0 h 685153"/>
                    <a:gd name="connsiteX13" fmla="*/ 0 w 738386"/>
                    <a:gd name="connsiteY13" fmla="*/ 315185 h 685153"/>
                    <a:gd name="connsiteX14" fmla="*/ 369193 w 738386"/>
                    <a:gd name="connsiteY14" fmla="*/ 685153 h 685153"/>
                    <a:gd name="connsiteX15" fmla="*/ 738386 w 738386"/>
                    <a:gd name="connsiteY15" fmla="*/ 315185 h 685153"/>
                    <a:gd name="connsiteX16" fmla="*/ 729807 w 738386"/>
                    <a:gd name="connsiteY16" fmla="*/ 235705 h 685153"/>
                    <a:gd name="connsiteX17" fmla="*/ 486798 w 738386"/>
                    <a:gd name="connsiteY17" fmla="*/ 150754 h 6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8386" h="685153">
                      <a:moveTo>
                        <a:pt x="486642" y="150676"/>
                      </a:moveTo>
                      <a:cubicBezTo>
                        <a:pt x="438758" y="150676"/>
                        <a:pt x="407485" y="165759"/>
                        <a:pt x="407485" y="214838"/>
                      </a:cubicBezTo>
                      <a:cubicBezTo>
                        <a:pt x="407485" y="241800"/>
                        <a:pt x="421757" y="261885"/>
                        <a:pt x="486954" y="264542"/>
                      </a:cubicBezTo>
                      <a:cubicBezTo>
                        <a:pt x="526494" y="266184"/>
                        <a:pt x="559795" y="272123"/>
                        <a:pt x="587012" y="290801"/>
                      </a:cubicBezTo>
                      <a:cubicBezTo>
                        <a:pt x="620547" y="313778"/>
                        <a:pt x="634663" y="351603"/>
                        <a:pt x="635131" y="387006"/>
                      </a:cubicBezTo>
                      <a:cubicBezTo>
                        <a:pt x="635832" y="432802"/>
                        <a:pt x="615322" y="490634"/>
                        <a:pt x="533435" y="518456"/>
                      </a:cubicBezTo>
                      <a:cubicBezTo>
                        <a:pt x="487110" y="534165"/>
                        <a:pt x="433455" y="535493"/>
                        <a:pt x="378006" y="535493"/>
                      </a:cubicBezTo>
                      <a:cubicBezTo>
                        <a:pt x="371221" y="535493"/>
                        <a:pt x="364514" y="534946"/>
                        <a:pt x="357729" y="534946"/>
                      </a:cubicBezTo>
                      <a:cubicBezTo>
                        <a:pt x="302124" y="534712"/>
                        <a:pt x="264144" y="524396"/>
                        <a:pt x="264144" y="524396"/>
                      </a:cubicBezTo>
                      <a:cubicBezTo>
                        <a:pt x="226554" y="516815"/>
                        <a:pt x="176408" y="500091"/>
                        <a:pt x="146305" y="461249"/>
                      </a:cubicBezTo>
                      <a:cubicBezTo>
                        <a:pt x="97017" y="397634"/>
                        <a:pt x="95691" y="311433"/>
                        <a:pt x="97095" y="265324"/>
                      </a:cubicBezTo>
                      <a:cubicBezTo>
                        <a:pt x="97406" y="254695"/>
                        <a:pt x="98108" y="243754"/>
                        <a:pt x="99200" y="232500"/>
                      </a:cubicBezTo>
                      <a:cubicBezTo>
                        <a:pt x="106921" y="155678"/>
                        <a:pt x="135386" y="68773"/>
                        <a:pt x="175862" y="0"/>
                      </a:cubicBezTo>
                      <a:cubicBezTo>
                        <a:pt x="70345" y="65100"/>
                        <a:pt x="0" y="181936"/>
                        <a:pt x="0" y="315185"/>
                      </a:cubicBezTo>
                      <a:cubicBezTo>
                        <a:pt x="0" y="519472"/>
                        <a:pt x="165256" y="685153"/>
                        <a:pt x="369193" y="685153"/>
                      </a:cubicBezTo>
                      <a:cubicBezTo>
                        <a:pt x="573130" y="685153"/>
                        <a:pt x="738386" y="519550"/>
                        <a:pt x="738386" y="315185"/>
                      </a:cubicBezTo>
                      <a:cubicBezTo>
                        <a:pt x="738386" y="287910"/>
                        <a:pt x="735423" y="261338"/>
                        <a:pt x="729807" y="235705"/>
                      </a:cubicBezTo>
                      <a:cubicBezTo>
                        <a:pt x="725596" y="232969"/>
                        <a:pt x="606353" y="150754"/>
                        <a:pt x="486798" y="150754"/>
                      </a:cubicBezTo>
                      <a:close/>
                    </a:path>
                  </a:pathLst>
                </a:custGeom>
                <a:solidFill>
                  <a:schemeClr val="bg1"/>
                </a:solidFill>
                <a:ln w="7788" cap="flat">
                  <a:noFill/>
                  <a:prstDash val="solid"/>
                  <a:miter/>
                </a:ln>
              </p:spPr>
              <p:txBody>
                <a:bodyPr rtlCol="0" anchor="ctr"/>
                <a:lstStyle/>
                <a:p>
                  <a:endParaRPr lang="en-IS"/>
                </a:p>
              </p:txBody>
            </p:sp>
            <p:sp>
              <p:nvSpPr>
                <p:cNvPr id="53" name="Freeform 52">
                  <a:extLst>
                    <a:ext uri="{FF2B5EF4-FFF2-40B4-BE49-F238E27FC236}">
                      <a16:creationId xmlns:a16="http://schemas.microsoft.com/office/drawing/2014/main" id="{F3B9BD6F-8250-7251-38D8-5B4D39CB530E}"/>
                    </a:ext>
                  </a:extLst>
                </p:cNvPr>
                <p:cNvSpPr/>
                <p:nvPr/>
              </p:nvSpPr>
              <p:spPr>
                <a:xfrm>
                  <a:off x="687972" y="1223016"/>
                  <a:ext cx="542589" cy="511969"/>
                </a:xfrm>
                <a:custGeom>
                  <a:avLst/>
                  <a:gdLst>
                    <a:gd name="connsiteX0" fmla="*/ 51658 w 542589"/>
                    <a:gd name="connsiteY0" fmla="*/ 88780 h 511969"/>
                    <a:gd name="connsiteX1" fmla="*/ 5177 w 542589"/>
                    <a:gd name="connsiteY1" fmla="*/ 258916 h 511969"/>
                    <a:gd name="connsiteX2" fmla="*/ 6269 w 542589"/>
                    <a:gd name="connsiteY2" fmla="*/ 392164 h 511969"/>
                    <a:gd name="connsiteX3" fmla="*/ 209895 w 542589"/>
                    <a:gd name="connsiteY3" fmla="*/ 511970 h 511969"/>
                    <a:gd name="connsiteX4" fmla="*/ 388876 w 542589"/>
                    <a:gd name="connsiteY4" fmla="*/ 439133 h 511969"/>
                    <a:gd name="connsiteX5" fmla="*/ 304104 w 542589"/>
                    <a:gd name="connsiteY5" fmla="*/ 392398 h 511969"/>
                    <a:gd name="connsiteX6" fmla="*/ 161230 w 542589"/>
                    <a:gd name="connsiteY6" fmla="*/ 259228 h 511969"/>
                    <a:gd name="connsiteX7" fmla="*/ 290222 w 542589"/>
                    <a:gd name="connsiteY7" fmla="*/ 139500 h 511969"/>
                    <a:gd name="connsiteX8" fmla="*/ 542590 w 542589"/>
                    <a:gd name="connsiteY8" fmla="*/ 229531 h 511969"/>
                    <a:gd name="connsiteX9" fmla="*/ 201004 w 542589"/>
                    <a:gd name="connsiteY9" fmla="*/ 0 h 511969"/>
                    <a:gd name="connsiteX10" fmla="*/ 87766 w 542589"/>
                    <a:gd name="connsiteY10" fmla="*/ 17740 h 511969"/>
                    <a:gd name="connsiteX11" fmla="*/ 51736 w 542589"/>
                    <a:gd name="connsiteY11" fmla="*/ 88702 h 511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2589" h="511969">
                      <a:moveTo>
                        <a:pt x="51658" y="88780"/>
                      </a:moveTo>
                      <a:cubicBezTo>
                        <a:pt x="28964" y="145752"/>
                        <a:pt x="13522" y="198192"/>
                        <a:pt x="5177" y="258916"/>
                      </a:cubicBezTo>
                      <a:cubicBezTo>
                        <a:pt x="-3947" y="325266"/>
                        <a:pt x="654" y="371766"/>
                        <a:pt x="6269" y="392164"/>
                      </a:cubicBezTo>
                      <a:cubicBezTo>
                        <a:pt x="32317" y="487430"/>
                        <a:pt x="69049" y="511970"/>
                        <a:pt x="209895" y="511970"/>
                      </a:cubicBezTo>
                      <a:cubicBezTo>
                        <a:pt x="350740" y="511970"/>
                        <a:pt x="388876" y="494308"/>
                        <a:pt x="388876" y="439133"/>
                      </a:cubicBezTo>
                      <a:cubicBezTo>
                        <a:pt x="388876" y="424128"/>
                        <a:pt x="378114" y="392789"/>
                        <a:pt x="304104" y="392398"/>
                      </a:cubicBezTo>
                      <a:cubicBezTo>
                        <a:pt x="257233" y="392164"/>
                        <a:pt x="154368" y="378643"/>
                        <a:pt x="161230" y="259228"/>
                      </a:cubicBezTo>
                      <a:cubicBezTo>
                        <a:pt x="165364" y="186938"/>
                        <a:pt x="223075" y="139188"/>
                        <a:pt x="290222" y="139500"/>
                      </a:cubicBezTo>
                      <a:cubicBezTo>
                        <a:pt x="436838" y="140125"/>
                        <a:pt x="531671" y="220934"/>
                        <a:pt x="542590" y="229531"/>
                      </a:cubicBezTo>
                      <a:cubicBezTo>
                        <a:pt x="487374" y="94876"/>
                        <a:pt x="355264" y="0"/>
                        <a:pt x="201004" y="0"/>
                      </a:cubicBezTo>
                      <a:cubicBezTo>
                        <a:pt x="161542" y="0"/>
                        <a:pt x="123485" y="6252"/>
                        <a:pt x="87766" y="17740"/>
                      </a:cubicBezTo>
                      <a:cubicBezTo>
                        <a:pt x="84257" y="22742"/>
                        <a:pt x="69127" y="44859"/>
                        <a:pt x="51736" y="88702"/>
                      </a:cubicBezTo>
                      <a:close/>
                    </a:path>
                  </a:pathLst>
                </a:custGeom>
                <a:solidFill>
                  <a:schemeClr val="bg1"/>
                </a:solidFill>
                <a:ln w="7788" cap="flat">
                  <a:noFill/>
                  <a:prstDash val="solid"/>
                  <a:miter/>
                </a:ln>
              </p:spPr>
              <p:txBody>
                <a:bodyPr rtlCol="0" anchor="ctr"/>
                <a:lstStyle/>
                <a:p>
                  <a:endParaRPr lang="en-IS"/>
                </a:p>
              </p:txBody>
            </p:sp>
          </p:grpSp>
        </p:grpSp>
        <p:grpSp>
          <p:nvGrpSpPr>
            <p:cNvPr id="30" name="Graphic 1">
              <a:extLst>
                <a:ext uri="{FF2B5EF4-FFF2-40B4-BE49-F238E27FC236}">
                  <a16:creationId xmlns:a16="http://schemas.microsoft.com/office/drawing/2014/main" id="{624F1A4F-4E47-3DA9-FA52-01700AB15BD8}"/>
                </a:ext>
              </a:extLst>
            </p:cNvPr>
            <p:cNvGrpSpPr/>
            <p:nvPr/>
          </p:nvGrpSpPr>
          <p:grpSpPr>
            <a:xfrm>
              <a:off x="1448927" y="1898400"/>
              <a:ext cx="2148400" cy="283767"/>
              <a:chOff x="1448927" y="1898400"/>
              <a:chExt cx="2148400" cy="283767"/>
            </a:xfrm>
            <a:solidFill>
              <a:schemeClr val="bg1"/>
            </a:solidFill>
          </p:grpSpPr>
          <p:grpSp>
            <p:nvGrpSpPr>
              <p:cNvPr id="31" name="Graphic 1">
                <a:extLst>
                  <a:ext uri="{FF2B5EF4-FFF2-40B4-BE49-F238E27FC236}">
                    <a16:creationId xmlns:a16="http://schemas.microsoft.com/office/drawing/2014/main" id="{5600998A-25B0-DAA7-5F4D-542FDCD0A7A1}"/>
                  </a:ext>
                </a:extLst>
              </p:cNvPr>
              <p:cNvGrpSpPr/>
              <p:nvPr/>
            </p:nvGrpSpPr>
            <p:grpSpPr>
              <a:xfrm>
                <a:off x="1448927" y="1962875"/>
                <a:ext cx="2148400" cy="190767"/>
                <a:chOff x="1448927" y="1962875"/>
                <a:chExt cx="2148400" cy="190767"/>
              </a:xfrm>
              <a:solidFill>
                <a:schemeClr val="bg1"/>
              </a:solidFill>
            </p:grpSpPr>
            <p:sp>
              <p:nvSpPr>
                <p:cNvPr id="40" name="Freeform 39">
                  <a:extLst>
                    <a:ext uri="{FF2B5EF4-FFF2-40B4-BE49-F238E27FC236}">
                      <a16:creationId xmlns:a16="http://schemas.microsoft.com/office/drawing/2014/main" id="{432E8816-A49C-E5B8-000D-D64EDC98B072}"/>
                    </a:ext>
                  </a:extLst>
                </p:cNvPr>
                <p:cNvSpPr/>
                <p:nvPr/>
              </p:nvSpPr>
              <p:spPr>
                <a:xfrm>
                  <a:off x="2574365" y="1963109"/>
                  <a:ext cx="112692" cy="138875"/>
                </a:xfrm>
                <a:custGeom>
                  <a:avLst/>
                  <a:gdLst>
                    <a:gd name="connsiteX0" fmla="*/ 59583 w 112692"/>
                    <a:gd name="connsiteY0" fmla="*/ 120119 h 138875"/>
                    <a:gd name="connsiteX1" fmla="*/ 71203 w 112692"/>
                    <a:gd name="connsiteY1" fmla="*/ 118165 h 138875"/>
                    <a:gd name="connsiteX2" fmla="*/ 81029 w 112692"/>
                    <a:gd name="connsiteY2" fmla="*/ 112694 h 138875"/>
                    <a:gd name="connsiteX3" fmla="*/ 87970 w 112692"/>
                    <a:gd name="connsiteY3" fmla="*/ 104488 h 138875"/>
                    <a:gd name="connsiteX4" fmla="*/ 91090 w 112692"/>
                    <a:gd name="connsiteY4" fmla="*/ 94172 h 138875"/>
                    <a:gd name="connsiteX5" fmla="*/ 112692 w 112692"/>
                    <a:gd name="connsiteY5" fmla="*/ 94172 h 138875"/>
                    <a:gd name="connsiteX6" fmla="*/ 107779 w 112692"/>
                    <a:gd name="connsiteY6" fmla="*/ 111209 h 138875"/>
                    <a:gd name="connsiteX7" fmla="*/ 96237 w 112692"/>
                    <a:gd name="connsiteY7" fmla="*/ 125433 h 138875"/>
                    <a:gd name="connsiteX8" fmla="*/ 79625 w 112692"/>
                    <a:gd name="connsiteY8" fmla="*/ 135202 h 138875"/>
                    <a:gd name="connsiteX9" fmla="*/ 59583 w 112692"/>
                    <a:gd name="connsiteY9" fmla="*/ 138875 h 138875"/>
                    <a:gd name="connsiteX10" fmla="*/ 33301 w 112692"/>
                    <a:gd name="connsiteY10" fmla="*/ 133483 h 138875"/>
                    <a:gd name="connsiteX11" fmla="*/ 14740 w 112692"/>
                    <a:gd name="connsiteY11" fmla="*/ 118946 h 138875"/>
                    <a:gd name="connsiteX12" fmla="*/ 3665 w 112692"/>
                    <a:gd name="connsiteY12" fmla="*/ 97689 h 138875"/>
                    <a:gd name="connsiteX13" fmla="*/ 0 w 112692"/>
                    <a:gd name="connsiteY13" fmla="*/ 72056 h 138875"/>
                    <a:gd name="connsiteX14" fmla="*/ 0 w 112692"/>
                    <a:gd name="connsiteY14" fmla="*/ 66819 h 138875"/>
                    <a:gd name="connsiteX15" fmla="*/ 3665 w 112692"/>
                    <a:gd name="connsiteY15" fmla="*/ 41186 h 138875"/>
                    <a:gd name="connsiteX16" fmla="*/ 14740 w 112692"/>
                    <a:gd name="connsiteY16" fmla="*/ 19929 h 138875"/>
                    <a:gd name="connsiteX17" fmla="*/ 33301 w 112692"/>
                    <a:gd name="connsiteY17" fmla="*/ 5392 h 138875"/>
                    <a:gd name="connsiteX18" fmla="*/ 59505 w 112692"/>
                    <a:gd name="connsiteY18" fmla="*/ 0 h 138875"/>
                    <a:gd name="connsiteX19" fmla="*/ 80795 w 112692"/>
                    <a:gd name="connsiteY19" fmla="*/ 3751 h 138875"/>
                    <a:gd name="connsiteX20" fmla="*/ 97329 w 112692"/>
                    <a:gd name="connsiteY20" fmla="*/ 13989 h 138875"/>
                    <a:gd name="connsiteX21" fmla="*/ 108247 w 112692"/>
                    <a:gd name="connsiteY21" fmla="*/ 29385 h 138875"/>
                    <a:gd name="connsiteX22" fmla="*/ 112692 w 112692"/>
                    <a:gd name="connsiteY22" fmla="*/ 48610 h 138875"/>
                    <a:gd name="connsiteX23" fmla="*/ 91090 w 112692"/>
                    <a:gd name="connsiteY23" fmla="*/ 48610 h 138875"/>
                    <a:gd name="connsiteX24" fmla="*/ 88204 w 112692"/>
                    <a:gd name="connsiteY24" fmla="*/ 37044 h 138875"/>
                    <a:gd name="connsiteX25" fmla="*/ 81731 w 112692"/>
                    <a:gd name="connsiteY25" fmla="*/ 27666 h 138875"/>
                    <a:gd name="connsiteX26" fmla="*/ 72061 w 112692"/>
                    <a:gd name="connsiteY26" fmla="*/ 21257 h 138875"/>
                    <a:gd name="connsiteX27" fmla="*/ 59505 w 112692"/>
                    <a:gd name="connsiteY27" fmla="*/ 18913 h 138875"/>
                    <a:gd name="connsiteX28" fmla="*/ 41880 w 112692"/>
                    <a:gd name="connsiteY28" fmla="*/ 23133 h 138875"/>
                    <a:gd name="connsiteX29" fmla="*/ 30649 w 112692"/>
                    <a:gd name="connsiteY29" fmla="*/ 34230 h 138875"/>
                    <a:gd name="connsiteX30" fmla="*/ 24644 w 112692"/>
                    <a:gd name="connsiteY30" fmla="*/ 49704 h 138875"/>
                    <a:gd name="connsiteX31" fmla="*/ 22928 w 112692"/>
                    <a:gd name="connsiteY31" fmla="*/ 66976 h 138875"/>
                    <a:gd name="connsiteX32" fmla="*/ 22928 w 112692"/>
                    <a:gd name="connsiteY32" fmla="*/ 72212 h 138875"/>
                    <a:gd name="connsiteX33" fmla="*/ 24644 w 112692"/>
                    <a:gd name="connsiteY33" fmla="*/ 89718 h 138875"/>
                    <a:gd name="connsiteX34" fmla="*/ 30571 w 112692"/>
                    <a:gd name="connsiteY34" fmla="*/ 105114 h 138875"/>
                    <a:gd name="connsiteX35" fmla="*/ 41801 w 112692"/>
                    <a:gd name="connsiteY35" fmla="*/ 116133 h 138875"/>
                    <a:gd name="connsiteX36" fmla="*/ 59583 w 112692"/>
                    <a:gd name="connsiteY36" fmla="*/ 120353 h 13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2692" h="138875">
                      <a:moveTo>
                        <a:pt x="59583" y="120119"/>
                      </a:moveTo>
                      <a:cubicBezTo>
                        <a:pt x="63638" y="120119"/>
                        <a:pt x="67459" y="119493"/>
                        <a:pt x="71203" y="118165"/>
                      </a:cubicBezTo>
                      <a:cubicBezTo>
                        <a:pt x="74946" y="116836"/>
                        <a:pt x="78222" y="115039"/>
                        <a:pt x="81029" y="112694"/>
                      </a:cubicBezTo>
                      <a:cubicBezTo>
                        <a:pt x="83837" y="110350"/>
                        <a:pt x="86176" y="107614"/>
                        <a:pt x="87970" y="104488"/>
                      </a:cubicBezTo>
                      <a:cubicBezTo>
                        <a:pt x="89764" y="101284"/>
                        <a:pt x="90778" y="97846"/>
                        <a:pt x="91090" y="94172"/>
                      </a:cubicBezTo>
                      <a:lnTo>
                        <a:pt x="112692" y="94172"/>
                      </a:lnTo>
                      <a:cubicBezTo>
                        <a:pt x="112380" y="100112"/>
                        <a:pt x="110742" y="105817"/>
                        <a:pt x="107779" y="111209"/>
                      </a:cubicBezTo>
                      <a:cubicBezTo>
                        <a:pt x="104815" y="116602"/>
                        <a:pt x="100994" y="121369"/>
                        <a:pt x="96237" y="125433"/>
                      </a:cubicBezTo>
                      <a:cubicBezTo>
                        <a:pt x="91479" y="129497"/>
                        <a:pt x="85942" y="132779"/>
                        <a:pt x="79625" y="135202"/>
                      </a:cubicBezTo>
                      <a:cubicBezTo>
                        <a:pt x="73308" y="137625"/>
                        <a:pt x="66601" y="138875"/>
                        <a:pt x="59583" y="138875"/>
                      </a:cubicBezTo>
                      <a:cubicBezTo>
                        <a:pt x="49522" y="138875"/>
                        <a:pt x="40788" y="137077"/>
                        <a:pt x="33301" y="133483"/>
                      </a:cubicBezTo>
                      <a:cubicBezTo>
                        <a:pt x="25814" y="129888"/>
                        <a:pt x="19653" y="125042"/>
                        <a:pt x="14740" y="118946"/>
                      </a:cubicBezTo>
                      <a:cubicBezTo>
                        <a:pt x="9827" y="112851"/>
                        <a:pt x="6083" y="105739"/>
                        <a:pt x="3665" y="97689"/>
                      </a:cubicBezTo>
                      <a:cubicBezTo>
                        <a:pt x="1248" y="89562"/>
                        <a:pt x="0" y="81043"/>
                        <a:pt x="0" y="72056"/>
                      </a:cubicBezTo>
                      <a:lnTo>
                        <a:pt x="0" y="66819"/>
                      </a:lnTo>
                      <a:cubicBezTo>
                        <a:pt x="0" y="57832"/>
                        <a:pt x="1248" y="49314"/>
                        <a:pt x="3665" y="41186"/>
                      </a:cubicBezTo>
                      <a:cubicBezTo>
                        <a:pt x="6083" y="33058"/>
                        <a:pt x="9748" y="26024"/>
                        <a:pt x="14740" y="19929"/>
                      </a:cubicBezTo>
                      <a:cubicBezTo>
                        <a:pt x="19731" y="13833"/>
                        <a:pt x="25892" y="8987"/>
                        <a:pt x="33301" y="5392"/>
                      </a:cubicBezTo>
                      <a:cubicBezTo>
                        <a:pt x="40710" y="1797"/>
                        <a:pt x="49444" y="0"/>
                        <a:pt x="59505" y="0"/>
                      </a:cubicBezTo>
                      <a:cubicBezTo>
                        <a:pt x="67303" y="0"/>
                        <a:pt x="74400" y="1250"/>
                        <a:pt x="80795" y="3751"/>
                      </a:cubicBezTo>
                      <a:cubicBezTo>
                        <a:pt x="87190" y="6252"/>
                        <a:pt x="92727" y="9613"/>
                        <a:pt x="97329" y="13989"/>
                      </a:cubicBezTo>
                      <a:cubicBezTo>
                        <a:pt x="101930" y="18366"/>
                        <a:pt x="105595" y="23445"/>
                        <a:pt x="108247" y="29385"/>
                      </a:cubicBezTo>
                      <a:cubicBezTo>
                        <a:pt x="110898" y="35324"/>
                        <a:pt x="112380" y="41733"/>
                        <a:pt x="112692" y="48610"/>
                      </a:cubicBezTo>
                      <a:lnTo>
                        <a:pt x="91090" y="48610"/>
                      </a:lnTo>
                      <a:cubicBezTo>
                        <a:pt x="90778" y="44468"/>
                        <a:pt x="89764" y="40639"/>
                        <a:pt x="88204" y="37044"/>
                      </a:cubicBezTo>
                      <a:cubicBezTo>
                        <a:pt x="86566" y="33449"/>
                        <a:pt x="84461" y="30323"/>
                        <a:pt x="81731" y="27666"/>
                      </a:cubicBezTo>
                      <a:cubicBezTo>
                        <a:pt x="79001" y="25008"/>
                        <a:pt x="75804" y="22820"/>
                        <a:pt x="72061" y="21257"/>
                      </a:cubicBezTo>
                      <a:cubicBezTo>
                        <a:pt x="68317" y="19694"/>
                        <a:pt x="64106" y="18913"/>
                        <a:pt x="59505" y="18913"/>
                      </a:cubicBezTo>
                      <a:cubicBezTo>
                        <a:pt x="52408" y="18913"/>
                        <a:pt x="46559" y="20319"/>
                        <a:pt x="41880" y="23133"/>
                      </a:cubicBezTo>
                      <a:cubicBezTo>
                        <a:pt x="37200" y="25946"/>
                        <a:pt x="33457" y="29619"/>
                        <a:pt x="30649" y="34230"/>
                      </a:cubicBezTo>
                      <a:cubicBezTo>
                        <a:pt x="27842" y="38841"/>
                        <a:pt x="25814" y="43999"/>
                        <a:pt x="24644" y="49704"/>
                      </a:cubicBezTo>
                      <a:cubicBezTo>
                        <a:pt x="23474" y="55409"/>
                        <a:pt x="22928" y="61193"/>
                        <a:pt x="22928" y="66976"/>
                      </a:cubicBezTo>
                      <a:lnTo>
                        <a:pt x="22928" y="72212"/>
                      </a:lnTo>
                      <a:cubicBezTo>
                        <a:pt x="22928" y="78151"/>
                        <a:pt x="23474" y="84013"/>
                        <a:pt x="24644" y="89718"/>
                      </a:cubicBezTo>
                      <a:cubicBezTo>
                        <a:pt x="25814" y="95423"/>
                        <a:pt x="27764" y="100581"/>
                        <a:pt x="30571" y="105114"/>
                      </a:cubicBezTo>
                      <a:cubicBezTo>
                        <a:pt x="33379" y="109646"/>
                        <a:pt x="37122" y="113320"/>
                        <a:pt x="41801" y="116133"/>
                      </a:cubicBezTo>
                      <a:cubicBezTo>
                        <a:pt x="46481" y="118946"/>
                        <a:pt x="52408" y="120353"/>
                        <a:pt x="59583" y="120353"/>
                      </a:cubicBezTo>
                      <a:close/>
                    </a:path>
                  </a:pathLst>
                </a:custGeom>
                <a:solidFill>
                  <a:schemeClr val="bg1"/>
                </a:solidFill>
                <a:ln w="7788" cap="flat">
                  <a:noFill/>
                  <a:prstDash val="solid"/>
                  <a:miter/>
                </a:ln>
              </p:spPr>
              <p:txBody>
                <a:bodyPr rtlCol="0" anchor="ctr"/>
                <a:lstStyle/>
                <a:p>
                  <a:endParaRPr lang="en-IS"/>
                </a:p>
              </p:txBody>
            </p:sp>
            <p:sp>
              <p:nvSpPr>
                <p:cNvPr id="41" name="Freeform 40">
                  <a:extLst>
                    <a:ext uri="{FF2B5EF4-FFF2-40B4-BE49-F238E27FC236}">
                      <a16:creationId xmlns:a16="http://schemas.microsoft.com/office/drawing/2014/main" id="{44084D9A-35DC-46FA-A23E-B4508667986F}"/>
                    </a:ext>
                  </a:extLst>
                </p:cNvPr>
                <p:cNvSpPr/>
                <p:nvPr/>
              </p:nvSpPr>
              <p:spPr>
                <a:xfrm>
                  <a:off x="2706554" y="1962953"/>
                  <a:ext cx="121816" cy="138953"/>
                </a:xfrm>
                <a:custGeom>
                  <a:avLst/>
                  <a:gdLst>
                    <a:gd name="connsiteX0" fmla="*/ 156 w 121816"/>
                    <a:gd name="connsiteY0" fmla="*/ 68226 h 138953"/>
                    <a:gd name="connsiteX1" fmla="*/ 4445 w 121816"/>
                    <a:gd name="connsiteY1" fmla="*/ 41186 h 138953"/>
                    <a:gd name="connsiteX2" fmla="*/ 16533 w 121816"/>
                    <a:gd name="connsiteY2" fmla="*/ 19616 h 138953"/>
                    <a:gd name="connsiteX3" fmla="*/ 35640 w 121816"/>
                    <a:gd name="connsiteY3" fmla="*/ 5236 h 138953"/>
                    <a:gd name="connsiteX4" fmla="*/ 60830 w 121816"/>
                    <a:gd name="connsiteY4" fmla="*/ 0 h 138953"/>
                    <a:gd name="connsiteX5" fmla="*/ 86332 w 121816"/>
                    <a:gd name="connsiteY5" fmla="*/ 5236 h 138953"/>
                    <a:gd name="connsiteX6" fmla="*/ 105517 w 121816"/>
                    <a:gd name="connsiteY6" fmla="*/ 19616 h 138953"/>
                    <a:gd name="connsiteX7" fmla="*/ 117605 w 121816"/>
                    <a:gd name="connsiteY7" fmla="*/ 41186 h 138953"/>
                    <a:gd name="connsiteX8" fmla="*/ 121817 w 121816"/>
                    <a:gd name="connsiteY8" fmla="*/ 68226 h 138953"/>
                    <a:gd name="connsiteX9" fmla="*/ 121817 w 121816"/>
                    <a:gd name="connsiteY9" fmla="*/ 70961 h 138953"/>
                    <a:gd name="connsiteX10" fmla="*/ 117605 w 121816"/>
                    <a:gd name="connsiteY10" fmla="*/ 98002 h 138953"/>
                    <a:gd name="connsiteX11" fmla="*/ 105517 w 121816"/>
                    <a:gd name="connsiteY11" fmla="*/ 119572 h 138953"/>
                    <a:gd name="connsiteX12" fmla="*/ 86332 w 121816"/>
                    <a:gd name="connsiteY12" fmla="*/ 133795 h 138953"/>
                    <a:gd name="connsiteX13" fmla="*/ 60986 w 121816"/>
                    <a:gd name="connsiteY13" fmla="*/ 138953 h 138953"/>
                    <a:gd name="connsiteX14" fmla="*/ 35640 w 121816"/>
                    <a:gd name="connsiteY14" fmla="*/ 133795 h 138953"/>
                    <a:gd name="connsiteX15" fmla="*/ 16455 w 121816"/>
                    <a:gd name="connsiteY15" fmla="*/ 119572 h 138953"/>
                    <a:gd name="connsiteX16" fmla="*/ 4289 w 121816"/>
                    <a:gd name="connsiteY16" fmla="*/ 98002 h 138953"/>
                    <a:gd name="connsiteX17" fmla="*/ 0 w 121816"/>
                    <a:gd name="connsiteY17" fmla="*/ 70961 h 138953"/>
                    <a:gd name="connsiteX18" fmla="*/ 0 w 121816"/>
                    <a:gd name="connsiteY18" fmla="*/ 68226 h 138953"/>
                    <a:gd name="connsiteX19" fmla="*/ 23162 w 121816"/>
                    <a:gd name="connsiteY19" fmla="*/ 70961 h 138953"/>
                    <a:gd name="connsiteX20" fmla="*/ 25502 w 121816"/>
                    <a:gd name="connsiteY20" fmla="*/ 89874 h 138953"/>
                    <a:gd name="connsiteX21" fmla="*/ 32599 w 121816"/>
                    <a:gd name="connsiteY21" fmla="*/ 105504 h 138953"/>
                    <a:gd name="connsiteX22" fmla="*/ 44453 w 121816"/>
                    <a:gd name="connsiteY22" fmla="*/ 116211 h 138953"/>
                    <a:gd name="connsiteX23" fmla="*/ 61064 w 121816"/>
                    <a:gd name="connsiteY23" fmla="*/ 120197 h 138953"/>
                    <a:gd name="connsiteX24" fmla="*/ 77598 w 121816"/>
                    <a:gd name="connsiteY24" fmla="*/ 116211 h 138953"/>
                    <a:gd name="connsiteX25" fmla="*/ 89452 w 121816"/>
                    <a:gd name="connsiteY25" fmla="*/ 105504 h 138953"/>
                    <a:gd name="connsiteX26" fmla="*/ 96549 w 121816"/>
                    <a:gd name="connsiteY26" fmla="*/ 89874 h 138953"/>
                    <a:gd name="connsiteX27" fmla="*/ 98966 w 121816"/>
                    <a:gd name="connsiteY27" fmla="*/ 70961 h 138953"/>
                    <a:gd name="connsiteX28" fmla="*/ 98966 w 121816"/>
                    <a:gd name="connsiteY28" fmla="*/ 68226 h 138953"/>
                    <a:gd name="connsiteX29" fmla="*/ 96549 w 121816"/>
                    <a:gd name="connsiteY29" fmla="*/ 49314 h 138953"/>
                    <a:gd name="connsiteX30" fmla="*/ 89374 w 121816"/>
                    <a:gd name="connsiteY30" fmla="*/ 33605 h 138953"/>
                    <a:gd name="connsiteX31" fmla="*/ 77442 w 121816"/>
                    <a:gd name="connsiteY31" fmla="*/ 22820 h 138953"/>
                    <a:gd name="connsiteX32" fmla="*/ 60752 w 121816"/>
                    <a:gd name="connsiteY32" fmla="*/ 18835 h 138953"/>
                    <a:gd name="connsiteX33" fmla="*/ 44297 w 121816"/>
                    <a:gd name="connsiteY33" fmla="*/ 22820 h 138953"/>
                    <a:gd name="connsiteX34" fmla="*/ 32521 w 121816"/>
                    <a:gd name="connsiteY34" fmla="*/ 33605 h 138953"/>
                    <a:gd name="connsiteX35" fmla="*/ 25424 w 121816"/>
                    <a:gd name="connsiteY35" fmla="*/ 49314 h 138953"/>
                    <a:gd name="connsiteX36" fmla="*/ 23084 w 121816"/>
                    <a:gd name="connsiteY36" fmla="*/ 68226 h 138953"/>
                    <a:gd name="connsiteX37" fmla="*/ 23084 w 121816"/>
                    <a:gd name="connsiteY37" fmla="*/ 70961 h 138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21816" h="138953">
                      <a:moveTo>
                        <a:pt x="156" y="68226"/>
                      </a:moveTo>
                      <a:cubicBezTo>
                        <a:pt x="156" y="58457"/>
                        <a:pt x="1560" y="49470"/>
                        <a:pt x="4445" y="41186"/>
                      </a:cubicBezTo>
                      <a:cubicBezTo>
                        <a:pt x="7253" y="32902"/>
                        <a:pt x="11308" y="25712"/>
                        <a:pt x="16533" y="19616"/>
                      </a:cubicBezTo>
                      <a:cubicBezTo>
                        <a:pt x="21759" y="13520"/>
                        <a:pt x="28153" y="8753"/>
                        <a:pt x="35640" y="5236"/>
                      </a:cubicBezTo>
                      <a:cubicBezTo>
                        <a:pt x="43127" y="1719"/>
                        <a:pt x="51550" y="0"/>
                        <a:pt x="60830" y="0"/>
                      </a:cubicBezTo>
                      <a:cubicBezTo>
                        <a:pt x="70111" y="0"/>
                        <a:pt x="78767" y="1719"/>
                        <a:pt x="86332" y="5236"/>
                      </a:cubicBezTo>
                      <a:cubicBezTo>
                        <a:pt x="93897" y="8753"/>
                        <a:pt x="100292" y="13520"/>
                        <a:pt x="105517" y="19616"/>
                      </a:cubicBezTo>
                      <a:cubicBezTo>
                        <a:pt x="110820" y="25712"/>
                        <a:pt x="114798" y="32902"/>
                        <a:pt x="117605" y="41186"/>
                      </a:cubicBezTo>
                      <a:cubicBezTo>
                        <a:pt x="120413" y="49470"/>
                        <a:pt x="121817" y="58535"/>
                        <a:pt x="121817" y="68226"/>
                      </a:cubicBezTo>
                      <a:lnTo>
                        <a:pt x="121817" y="70961"/>
                      </a:lnTo>
                      <a:cubicBezTo>
                        <a:pt x="121817" y="80730"/>
                        <a:pt x="120413" y="89718"/>
                        <a:pt x="117605" y="98002"/>
                      </a:cubicBezTo>
                      <a:cubicBezTo>
                        <a:pt x="114798" y="106286"/>
                        <a:pt x="110742" y="113476"/>
                        <a:pt x="105517" y="119572"/>
                      </a:cubicBezTo>
                      <a:cubicBezTo>
                        <a:pt x="100214" y="125667"/>
                        <a:pt x="93897" y="130357"/>
                        <a:pt x="86332" y="133795"/>
                      </a:cubicBezTo>
                      <a:cubicBezTo>
                        <a:pt x="78767" y="137234"/>
                        <a:pt x="70423" y="138953"/>
                        <a:pt x="60986" y="138953"/>
                      </a:cubicBezTo>
                      <a:cubicBezTo>
                        <a:pt x="51550" y="138953"/>
                        <a:pt x="43127" y="137234"/>
                        <a:pt x="35640" y="133795"/>
                      </a:cubicBezTo>
                      <a:cubicBezTo>
                        <a:pt x="28153" y="130357"/>
                        <a:pt x="21759" y="125589"/>
                        <a:pt x="16455" y="119572"/>
                      </a:cubicBezTo>
                      <a:cubicBezTo>
                        <a:pt x="11152" y="113476"/>
                        <a:pt x="7097" y="106364"/>
                        <a:pt x="4289" y="98002"/>
                      </a:cubicBezTo>
                      <a:cubicBezTo>
                        <a:pt x="1482" y="89718"/>
                        <a:pt x="0" y="80652"/>
                        <a:pt x="0" y="70961"/>
                      </a:cubicBezTo>
                      <a:lnTo>
                        <a:pt x="0" y="68226"/>
                      </a:lnTo>
                      <a:close/>
                      <a:moveTo>
                        <a:pt x="23162" y="70961"/>
                      </a:moveTo>
                      <a:cubicBezTo>
                        <a:pt x="23162" y="77682"/>
                        <a:pt x="23942" y="83935"/>
                        <a:pt x="25502" y="89874"/>
                      </a:cubicBezTo>
                      <a:cubicBezTo>
                        <a:pt x="27062" y="95814"/>
                        <a:pt x="29401" y="101050"/>
                        <a:pt x="32599" y="105504"/>
                      </a:cubicBezTo>
                      <a:cubicBezTo>
                        <a:pt x="35796" y="110037"/>
                        <a:pt x="39696" y="113554"/>
                        <a:pt x="44453" y="116211"/>
                      </a:cubicBezTo>
                      <a:cubicBezTo>
                        <a:pt x="49210" y="118868"/>
                        <a:pt x="54747" y="120197"/>
                        <a:pt x="61064" y="120197"/>
                      </a:cubicBezTo>
                      <a:cubicBezTo>
                        <a:pt x="67381" y="120197"/>
                        <a:pt x="72840" y="118868"/>
                        <a:pt x="77598" y="116211"/>
                      </a:cubicBezTo>
                      <a:cubicBezTo>
                        <a:pt x="82355" y="113554"/>
                        <a:pt x="86332" y="110037"/>
                        <a:pt x="89452" y="105504"/>
                      </a:cubicBezTo>
                      <a:cubicBezTo>
                        <a:pt x="92571" y="100972"/>
                        <a:pt x="94911" y="95814"/>
                        <a:pt x="96549" y="89874"/>
                      </a:cubicBezTo>
                      <a:cubicBezTo>
                        <a:pt x="98186" y="83935"/>
                        <a:pt x="98966" y="77604"/>
                        <a:pt x="98966" y="70961"/>
                      </a:cubicBezTo>
                      <a:lnTo>
                        <a:pt x="98966" y="68226"/>
                      </a:lnTo>
                      <a:cubicBezTo>
                        <a:pt x="98966" y="61583"/>
                        <a:pt x="98186" y="55331"/>
                        <a:pt x="96549" y="49314"/>
                      </a:cubicBezTo>
                      <a:cubicBezTo>
                        <a:pt x="94911" y="43296"/>
                        <a:pt x="92571" y="38060"/>
                        <a:pt x="89374" y="33605"/>
                      </a:cubicBezTo>
                      <a:cubicBezTo>
                        <a:pt x="86176" y="29151"/>
                        <a:pt x="82199" y="25477"/>
                        <a:pt x="77442" y="22820"/>
                      </a:cubicBezTo>
                      <a:cubicBezTo>
                        <a:pt x="72684" y="20163"/>
                        <a:pt x="67069" y="18835"/>
                        <a:pt x="60752" y="18835"/>
                      </a:cubicBezTo>
                      <a:cubicBezTo>
                        <a:pt x="54435" y="18835"/>
                        <a:pt x="49054" y="20163"/>
                        <a:pt x="44297" y="22820"/>
                      </a:cubicBezTo>
                      <a:cubicBezTo>
                        <a:pt x="39540" y="25477"/>
                        <a:pt x="35640" y="29072"/>
                        <a:pt x="32521" y="33605"/>
                      </a:cubicBezTo>
                      <a:cubicBezTo>
                        <a:pt x="29401" y="38138"/>
                        <a:pt x="26984" y="43374"/>
                        <a:pt x="25424" y="49314"/>
                      </a:cubicBezTo>
                      <a:cubicBezTo>
                        <a:pt x="23864" y="55331"/>
                        <a:pt x="23084" y="61583"/>
                        <a:pt x="23084" y="68226"/>
                      </a:cubicBezTo>
                      <a:lnTo>
                        <a:pt x="23084" y="70961"/>
                      </a:lnTo>
                      <a:close/>
                    </a:path>
                  </a:pathLst>
                </a:custGeom>
                <a:solidFill>
                  <a:schemeClr val="bg1"/>
                </a:solidFill>
                <a:ln w="7788" cap="flat">
                  <a:noFill/>
                  <a:prstDash val="solid"/>
                  <a:miter/>
                </a:ln>
              </p:spPr>
              <p:txBody>
                <a:bodyPr rtlCol="0" anchor="ctr"/>
                <a:lstStyle/>
                <a:p>
                  <a:endParaRPr lang="en-IS"/>
                </a:p>
              </p:txBody>
            </p:sp>
            <p:sp>
              <p:nvSpPr>
                <p:cNvPr id="42" name="Freeform 41">
                  <a:extLst>
                    <a:ext uri="{FF2B5EF4-FFF2-40B4-BE49-F238E27FC236}">
                      <a16:creationId xmlns:a16="http://schemas.microsoft.com/office/drawing/2014/main" id="{80695519-F5F2-78C9-D0F9-BBDBD5BFC833}"/>
                    </a:ext>
                  </a:extLst>
                </p:cNvPr>
                <p:cNvSpPr/>
                <p:nvPr/>
              </p:nvSpPr>
              <p:spPr>
                <a:xfrm>
                  <a:off x="2856992" y="1962953"/>
                  <a:ext cx="187481" cy="136452"/>
                </a:xfrm>
                <a:custGeom>
                  <a:avLst/>
                  <a:gdLst>
                    <a:gd name="connsiteX0" fmla="*/ 21524 w 187481"/>
                    <a:gd name="connsiteY0" fmla="*/ 2501 h 136452"/>
                    <a:gd name="connsiteX1" fmla="*/ 22148 w 187481"/>
                    <a:gd name="connsiteY1" fmla="*/ 17350 h 136452"/>
                    <a:gd name="connsiteX2" fmla="*/ 38916 w 187481"/>
                    <a:gd name="connsiteY2" fmla="*/ 4611 h 136452"/>
                    <a:gd name="connsiteX3" fmla="*/ 61844 w 187481"/>
                    <a:gd name="connsiteY3" fmla="*/ 0 h 136452"/>
                    <a:gd name="connsiteX4" fmla="*/ 84772 w 187481"/>
                    <a:gd name="connsiteY4" fmla="*/ 5158 h 136452"/>
                    <a:gd name="connsiteX5" fmla="*/ 100058 w 187481"/>
                    <a:gd name="connsiteY5" fmla="*/ 21570 h 136452"/>
                    <a:gd name="connsiteX6" fmla="*/ 117449 w 187481"/>
                    <a:gd name="connsiteY6" fmla="*/ 5940 h 136452"/>
                    <a:gd name="connsiteX7" fmla="*/ 142717 w 187481"/>
                    <a:gd name="connsiteY7" fmla="*/ 0 h 136452"/>
                    <a:gd name="connsiteX8" fmla="*/ 161746 w 187481"/>
                    <a:gd name="connsiteY8" fmla="*/ 2813 h 136452"/>
                    <a:gd name="connsiteX9" fmla="*/ 175784 w 187481"/>
                    <a:gd name="connsiteY9" fmla="*/ 11566 h 136452"/>
                    <a:gd name="connsiteX10" fmla="*/ 184519 w 187481"/>
                    <a:gd name="connsiteY10" fmla="*/ 26650 h 136452"/>
                    <a:gd name="connsiteX11" fmla="*/ 187482 w 187481"/>
                    <a:gd name="connsiteY11" fmla="*/ 48454 h 136452"/>
                    <a:gd name="connsiteX12" fmla="*/ 187482 w 187481"/>
                    <a:gd name="connsiteY12" fmla="*/ 136452 h 136452"/>
                    <a:gd name="connsiteX13" fmla="*/ 164632 w 187481"/>
                    <a:gd name="connsiteY13" fmla="*/ 136452 h 136452"/>
                    <a:gd name="connsiteX14" fmla="*/ 164632 w 187481"/>
                    <a:gd name="connsiteY14" fmla="*/ 48298 h 136452"/>
                    <a:gd name="connsiteX15" fmla="*/ 162604 w 187481"/>
                    <a:gd name="connsiteY15" fmla="*/ 34308 h 136452"/>
                    <a:gd name="connsiteX16" fmla="*/ 156833 w 187481"/>
                    <a:gd name="connsiteY16" fmla="*/ 25399 h 136452"/>
                    <a:gd name="connsiteX17" fmla="*/ 147786 w 187481"/>
                    <a:gd name="connsiteY17" fmla="*/ 20788 h 136452"/>
                    <a:gd name="connsiteX18" fmla="*/ 136088 w 187481"/>
                    <a:gd name="connsiteY18" fmla="*/ 19460 h 136452"/>
                    <a:gd name="connsiteX19" fmla="*/ 123610 w 187481"/>
                    <a:gd name="connsiteY19" fmla="*/ 21726 h 136452"/>
                    <a:gd name="connsiteX20" fmla="*/ 114252 w 187481"/>
                    <a:gd name="connsiteY20" fmla="*/ 27744 h 136452"/>
                    <a:gd name="connsiteX21" fmla="*/ 108091 w 187481"/>
                    <a:gd name="connsiteY21" fmla="*/ 36653 h 136452"/>
                    <a:gd name="connsiteX22" fmla="*/ 105205 w 187481"/>
                    <a:gd name="connsiteY22" fmla="*/ 47594 h 136452"/>
                    <a:gd name="connsiteX23" fmla="*/ 105205 w 187481"/>
                    <a:gd name="connsiteY23" fmla="*/ 136452 h 136452"/>
                    <a:gd name="connsiteX24" fmla="*/ 82199 w 187481"/>
                    <a:gd name="connsiteY24" fmla="*/ 136452 h 136452"/>
                    <a:gd name="connsiteX25" fmla="*/ 82199 w 187481"/>
                    <a:gd name="connsiteY25" fmla="*/ 48454 h 136452"/>
                    <a:gd name="connsiteX26" fmla="*/ 80171 w 187481"/>
                    <a:gd name="connsiteY26" fmla="*/ 35168 h 136452"/>
                    <a:gd name="connsiteX27" fmla="*/ 74400 w 187481"/>
                    <a:gd name="connsiteY27" fmla="*/ 26181 h 136452"/>
                    <a:gd name="connsiteX28" fmla="*/ 65431 w 187481"/>
                    <a:gd name="connsiteY28" fmla="*/ 21101 h 136452"/>
                    <a:gd name="connsiteX29" fmla="*/ 53655 w 187481"/>
                    <a:gd name="connsiteY29" fmla="*/ 19460 h 136452"/>
                    <a:gd name="connsiteX30" fmla="*/ 34002 w 187481"/>
                    <a:gd name="connsiteY30" fmla="*/ 24774 h 136452"/>
                    <a:gd name="connsiteX31" fmla="*/ 22850 w 187481"/>
                    <a:gd name="connsiteY31" fmla="*/ 38607 h 136452"/>
                    <a:gd name="connsiteX32" fmla="*/ 22850 w 187481"/>
                    <a:gd name="connsiteY32" fmla="*/ 136374 h 136452"/>
                    <a:gd name="connsiteX33" fmla="*/ 0 w 187481"/>
                    <a:gd name="connsiteY33" fmla="*/ 136374 h 136452"/>
                    <a:gd name="connsiteX34" fmla="*/ 0 w 187481"/>
                    <a:gd name="connsiteY34" fmla="*/ 2423 h 136452"/>
                    <a:gd name="connsiteX35" fmla="*/ 21602 w 187481"/>
                    <a:gd name="connsiteY35" fmla="*/ 2423 h 136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87481" h="136452">
                      <a:moveTo>
                        <a:pt x="21524" y="2501"/>
                      </a:moveTo>
                      <a:lnTo>
                        <a:pt x="22148" y="17350"/>
                      </a:lnTo>
                      <a:cubicBezTo>
                        <a:pt x="26750" y="11879"/>
                        <a:pt x="32365" y="7659"/>
                        <a:pt x="38916" y="4611"/>
                      </a:cubicBezTo>
                      <a:cubicBezTo>
                        <a:pt x="45467" y="1563"/>
                        <a:pt x="53110" y="0"/>
                        <a:pt x="61844" y="0"/>
                      </a:cubicBezTo>
                      <a:cubicBezTo>
                        <a:pt x="70579" y="0"/>
                        <a:pt x="78143" y="1719"/>
                        <a:pt x="84772" y="5158"/>
                      </a:cubicBezTo>
                      <a:cubicBezTo>
                        <a:pt x="91401" y="8597"/>
                        <a:pt x="96471" y="14067"/>
                        <a:pt x="100058" y="21570"/>
                      </a:cubicBezTo>
                      <a:cubicBezTo>
                        <a:pt x="104503" y="15161"/>
                        <a:pt x="110274" y="9925"/>
                        <a:pt x="117449" y="5940"/>
                      </a:cubicBezTo>
                      <a:cubicBezTo>
                        <a:pt x="124624" y="1954"/>
                        <a:pt x="132969" y="0"/>
                        <a:pt x="142717" y="0"/>
                      </a:cubicBezTo>
                      <a:cubicBezTo>
                        <a:pt x="149892" y="0"/>
                        <a:pt x="156209" y="938"/>
                        <a:pt x="161746" y="2813"/>
                      </a:cubicBezTo>
                      <a:cubicBezTo>
                        <a:pt x="167283" y="4689"/>
                        <a:pt x="171962" y="7581"/>
                        <a:pt x="175784" y="11566"/>
                      </a:cubicBezTo>
                      <a:cubicBezTo>
                        <a:pt x="179605" y="15552"/>
                        <a:pt x="182491" y="20554"/>
                        <a:pt x="184519" y="26650"/>
                      </a:cubicBezTo>
                      <a:cubicBezTo>
                        <a:pt x="186546" y="32745"/>
                        <a:pt x="187482" y="40014"/>
                        <a:pt x="187482" y="48454"/>
                      </a:cubicBezTo>
                      <a:lnTo>
                        <a:pt x="187482" y="136452"/>
                      </a:lnTo>
                      <a:lnTo>
                        <a:pt x="164632" y="136452"/>
                      </a:lnTo>
                      <a:lnTo>
                        <a:pt x="164632" y="48298"/>
                      </a:lnTo>
                      <a:cubicBezTo>
                        <a:pt x="164632" y="42671"/>
                        <a:pt x="163930" y="38060"/>
                        <a:pt x="162604" y="34308"/>
                      </a:cubicBezTo>
                      <a:cubicBezTo>
                        <a:pt x="161278" y="30557"/>
                        <a:pt x="159329" y="27587"/>
                        <a:pt x="156833" y="25399"/>
                      </a:cubicBezTo>
                      <a:cubicBezTo>
                        <a:pt x="154337" y="23133"/>
                        <a:pt x="151374" y="21648"/>
                        <a:pt x="147786" y="20788"/>
                      </a:cubicBezTo>
                      <a:cubicBezTo>
                        <a:pt x="144199" y="19929"/>
                        <a:pt x="140300" y="19460"/>
                        <a:pt x="136088" y="19460"/>
                      </a:cubicBezTo>
                      <a:cubicBezTo>
                        <a:pt x="131409" y="19460"/>
                        <a:pt x="127198" y="20241"/>
                        <a:pt x="123610" y="21726"/>
                      </a:cubicBezTo>
                      <a:cubicBezTo>
                        <a:pt x="120023" y="23211"/>
                        <a:pt x="116903" y="25243"/>
                        <a:pt x="114252" y="27744"/>
                      </a:cubicBezTo>
                      <a:cubicBezTo>
                        <a:pt x="111678" y="30245"/>
                        <a:pt x="109572" y="33214"/>
                        <a:pt x="108091" y="36653"/>
                      </a:cubicBezTo>
                      <a:cubicBezTo>
                        <a:pt x="106609" y="40092"/>
                        <a:pt x="105595" y="43765"/>
                        <a:pt x="105205" y="47594"/>
                      </a:cubicBezTo>
                      <a:lnTo>
                        <a:pt x="105205" y="136452"/>
                      </a:lnTo>
                      <a:lnTo>
                        <a:pt x="82199" y="136452"/>
                      </a:lnTo>
                      <a:lnTo>
                        <a:pt x="82199" y="48454"/>
                      </a:lnTo>
                      <a:cubicBezTo>
                        <a:pt x="82199" y="43218"/>
                        <a:pt x="81497" y="38841"/>
                        <a:pt x="80171" y="35168"/>
                      </a:cubicBezTo>
                      <a:cubicBezTo>
                        <a:pt x="78845" y="31495"/>
                        <a:pt x="76896" y="28525"/>
                        <a:pt x="74400" y="26181"/>
                      </a:cubicBezTo>
                      <a:cubicBezTo>
                        <a:pt x="71905" y="23836"/>
                        <a:pt x="68941" y="22195"/>
                        <a:pt x="65431" y="21101"/>
                      </a:cubicBezTo>
                      <a:cubicBezTo>
                        <a:pt x="61922" y="20007"/>
                        <a:pt x="58023" y="19460"/>
                        <a:pt x="53655" y="19460"/>
                      </a:cubicBezTo>
                      <a:cubicBezTo>
                        <a:pt x="45467" y="19460"/>
                        <a:pt x="38916" y="21257"/>
                        <a:pt x="34002" y="24774"/>
                      </a:cubicBezTo>
                      <a:cubicBezTo>
                        <a:pt x="29089" y="28291"/>
                        <a:pt x="25346" y="32980"/>
                        <a:pt x="22850" y="38607"/>
                      </a:cubicBezTo>
                      <a:lnTo>
                        <a:pt x="22850" y="136374"/>
                      </a:lnTo>
                      <a:lnTo>
                        <a:pt x="0" y="136374"/>
                      </a:lnTo>
                      <a:lnTo>
                        <a:pt x="0" y="2423"/>
                      </a:lnTo>
                      <a:lnTo>
                        <a:pt x="21602" y="2423"/>
                      </a:lnTo>
                      <a:close/>
                    </a:path>
                  </a:pathLst>
                </a:custGeom>
                <a:solidFill>
                  <a:schemeClr val="bg1"/>
                </a:solidFill>
                <a:ln w="7788" cap="flat">
                  <a:noFill/>
                  <a:prstDash val="solid"/>
                  <a:miter/>
                </a:ln>
              </p:spPr>
              <p:txBody>
                <a:bodyPr rtlCol="0" anchor="ctr"/>
                <a:lstStyle/>
                <a:p>
                  <a:endParaRPr lang="en-IS"/>
                </a:p>
              </p:txBody>
            </p:sp>
            <p:sp>
              <p:nvSpPr>
                <p:cNvPr id="43" name="Freeform 42">
                  <a:extLst>
                    <a:ext uri="{FF2B5EF4-FFF2-40B4-BE49-F238E27FC236}">
                      <a16:creationId xmlns:a16="http://schemas.microsoft.com/office/drawing/2014/main" id="{4BDD3271-F43F-CB89-B490-2BF5427689E6}"/>
                    </a:ext>
                  </a:extLst>
                </p:cNvPr>
                <p:cNvSpPr/>
                <p:nvPr/>
              </p:nvSpPr>
              <p:spPr>
                <a:xfrm>
                  <a:off x="3078866" y="1962953"/>
                  <a:ext cx="113004" cy="187954"/>
                </a:xfrm>
                <a:custGeom>
                  <a:avLst/>
                  <a:gdLst>
                    <a:gd name="connsiteX0" fmla="*/ 112848 w 113004"/>
                    <a:gd name="connsiteY0" fmla="*/ 70961 h 187954"/>
                    <a:gd name="connsiteX1" fmla="*/ 109417 w 113004"/>
                    <a:gd name="connsiteY1" fmla="*/ 98158 h 187954"/>
                    <a:gd name="connsiteX2" fmla="*/ 99356 w 113004"/>
                    <a:gd name="connsiteY2" fmla="*/ 119728 h 187954"/>
                    <a:gd name="connsiteX3" fmla="*/ 83135 w 113004"/>
                    <a:gd name="connsiteY3" fmla="*/ 133873 h 187954"/>
                    <a:gd name="connsiteX4" fmla="*/ 61142 w 113004"/>
                    <a:gd name="connsiteY4" fmla="*/ 138953 h 187954"/>
                    <a:gd name="connsiteX5" fmla="*/ 39072 w 113004"/>
                    <a:gd name="connsiteY5" fmla="*/ 134967 h 187954"/>
                    <a:gd name="connsiteX6" fmla="*/ 22851 w 113004"/>
                    <a:gd name="connsiteY6" fmla="*/ 123479 h 187954"/>
                    <a:gd name="connsiteX7" fmla="*/ 22851 w 113004"/>
                    <a:gd name="connsiteY7" fmla="*/ 187954 h 187954"/>
                    <a:gd name="connsiteX8" fmla="*/ 0 w 113004"/>
                    <a:gd name="connsiteY8" fmla="*/ 187954 h 187954"/>
                    <a:gd name="connsiteX9" fmla="*/ 0 w 113004"/>
                    <a:gd name="connsiteY9" fmla="*/ 2501 h 187954"/>
                    <a:gd name="connsiteX10" fmla="*/ 20901 w 113004"/>
                    <a:gd name="connsiteY10" fmla="*/ 2501 h 187954"/>
                    <a:gd name="connsiteX11" fmla="*/ 21993 w 113004"/>
                    <a:gd name="connsiteY11" fmla="*/ 17350 h 187954"/>
                    <a:gd name="connsiteX12" fmla="*/ 38448 w 113004"/>
                    <a:gd name="connsiteY12" fmla="*/ 4455 h 187954"/>
                    <a:gd name="connsiteX13" fmla="*/ 60830 w 113004"/>
                    <a:gd name="connsiteY13" fmla="*/ 0 h 187954"/>
                    <a:gd name="connsiteX14" fmla="*/ 83135 w 113004"/>
                    <a:gd name="connsiteY14" fmla="*/ 4924 h 187954"/>
                    <a:gd name="connsiteX15" fmla="*/ 99512 w 113004"/>
                    <a:gd name="connsiteY15" fmla="*/ 18835 h 187954"/>
                    <a:gd name="connsiteX16" fmla="*/ 109573 w 113004"/>
                    <a:gd name="connsiteY16" fmla="*/ 40404 h 187954"/>
                    <a:gd name="connsiteX17" fmla="*/ 113004 w 113004"/>
                    <a:gd name="connsiteY17" fmla="*/ 68304 h 187954"/>
                    <a:gd name="connsiteX18" fmla="*/ 113004 w 113004"/>
                    <a:gd name="connsiteY18" fmla="*/ 70883 h 187954"/>
                    <a:gd name="connsiteX19" fmla="*/ 89998 w 113004"/>
                    <a:gd name="connsiteY19" fmla="*/ 68382 h 187954"/>
                    <a:gd name="connsiteX20" fmla="*/ 87892 w 113004"/>
                    <a:gd name="connsiteY20" fmla="*/ 49470 h 187954"/>
                    <a:gd name="connsiteX21" fmla="*/ 81341 w 113004"/>
                    <a:gd name="connsiteY21" fmla="*/ 33918 h 187954"/>
                    <a:gd name="connsiteX22" fmla="*/ 70111 w 113004"/>
                    <a:gd name="connsiteY22" fmla="*/ 23367 h 187954"/>
                    <a:gd name="connsiteX23" fmla="*/ 53889 w 113004"/>
                    <a:gd name="connsiteY23" fmla="*/ 19460 h 187954"/>
                    <a:gd name="connsiteX24" fmla="*/ 43361 w 113004"/>
                    <a:gd name="connsiteY24" fmla="*/ 20788 h 187954"/>
                    <a:gd name="connsiteX25" fmla="*/ 34783 w 113004"/>
                    <a:gd name="connsiteY25" fmla="*/ 24618 h 187954"/>
                    <a:gd name="connsiteX26" fmla="*/ 27998 w 113004"/>
                    <a:gd name="connsiteY26" fmla="*/ 30479 h 187954"/>
                    <a:gd name="connsiteX27" fmla="*/ 22772 w 113004"/>
                    <a:gd name="connsiteY27" fmla="*/ 37825 h 187954"/>
                    <a:gd name="connsiteX28" fmla="*/ 22772 w 113004"/>
                    <a:gd name="connsiteY28" fmla="*/ 101831 h 187954"/>
                    <a:gd name="connsiteX29" fmla="*/ 27998 w 113004"/>
                    <a:gd name="connsiteY29" fmla="*/ 109177 h 187954"/>
                    <a:gd name="connsiteX30" fmla="*/ 34783 w 113004"/>
                    <a:gd name="connsiteY30" fmla="*/ 114961 h 187954"/>
                    <a:gd name="connsiteX31" fmla="*/ 43439 w 113004"/>
                    <a:gd name="connsiteY31" fmla="*/ 118712 h 187954"/>
                    <a:gd name="connsiteX32" fmla="*/ 54201 w 113004"/>
                    <a:gd name="connsiteY32" fmla="*/ 120041 h 187954"/>
                    <a:gd name="connsiteX33" fmla="*/ 70189 w 113004"/>
                    <a:gd name="connsiteY33" fmla="*/ 116055 h 187954"/>
                    <a:gd name="connsiteX34" fmla="*/ 81341 w 113004"/>
                    <a:gd name="connsiteY34" fmla="*/ 105426 h 187954"/>
                    <a:gd name="connsiteX35" fmla="*/ 87892 w 113004"/>
                    <a:gd name="connsiteY35" fmla="*/ 89796 h 187954"/>
                    <a:gd name="connsiteX36" fmla="*/ 89998 w 113004"/>
                    <a:gd name="connsiteY36" fmla="*/ 70805 h 187954"/>
                    <a:gd name="connsiteX37" fmla="*/ 89998 w 113004"/>
                    <a:gd name="connsiteY37" fmla="*/ 68226 h 18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13004" h="187954">
                      <a:moveTo>
                        <a:pt x="112848" y="70961"/>
                      </a:moveTo>
                      <a:cubicBezTo>
                        <a:pt x="112848" y="80809"/>
                        <a:pt x="111678" y="89874"/>
                        <a:pt x="109417" y="98158"/>
                      </a:cubicBezTo>
                      <a:cubicBezTo>
                        <a:pt x="107077" y="106442"/>
                        <a:pt x="103724" y="113632"/>
                        <a:pt x="99356" y="119728"/>
                      </a:cubicBezTo>
                      <a:cubicBezTo>
                        <a:pt x="94989" y="125824"/>
                        <a:pt x="89530" y="130513"/>
                        <a:pt x="83135" y="133873"/>
                      </a:cubicBezTo>
                      <a:cubicBezTo>
                        <a:pt x="76740" y="137234"/>
                        <a:pt x="69409" y="138953"/>
                        <a:pt x="61142" y="138953"/>
                      </a:cubicBezTo>
                      <a:cubicBezTo>
                        <a:pt x="52876" y="138953"/>
                        <a:pt x="45389" y="137625"/>
                        <a:pt x="39072" y="134967"/>
                      </a:cubicBezTo>
                      <a:cubicBezTo>
                        <a:pt x="32755" y="132310"/>
                        <a:pt x="27374" y="128481"/>
                        <a:pt x="22851" y="123479"/>
                      </a:cubicBezTo>
                      <a:lnTo>
                        <a:pt x="22851" y="187954"/>
                      </a:lnTo>
                      <a:lnTo>
                        <a:pt x="0" y="187954"/>
                      </a:lnTo>
                      <a:lnTo>
                        <a:pt x="0" y="2501"/>
                      </a:lnTo>
                      <a:lnTo>
                        <a:pt x="20901" y="2501"/>
                      </a:lnTo>
                      <a:lnTo>
                        <a:pt x="21993" y="17350"/>
                      </a:lnTo>
                      <a:cubicBezTo>
                        <a:pt x="26516" y="11723"/>
                        <a:pt x="31975" y="7424"/>
                        <a:pt x="38448" y="4455"/>
                      </a:cubicBezTo>
                      <a:cubicBezTo>
                        <a:pt x="44921" y="1485"/>
                        <a:pt x="52330" y="0"/>
                        <a:pt x="60830" y="0"/>
                      </a:cubicBezTo>
                      <a:cubicBezTo>
                        <a:pt x="69331" y="0"/>
                        <a:pt x="76662" y="1641"/>
                        <a:pt x="83135" y="4924"/>
                      </a:cubicBezTo>
                      <a:cubicBezTo>
                        <a:pt x="89608" y="8206"/>
                        <a:pt x="95067" y="12895"/>
                        <a:pt x="99512" y="18835"/>
                      </a:cubicBezTo>
                      <a:cubicBezTo>
                        <a:pt x="103958" y="24774"/>
                        <a:pt x="107311" y="31964"/>
                        <a:pt x="109573" y="40404"/>
                      </a:cubicBezTo>
                      <a:cubicBezTo>
                        <a:pt x="111834" y="48767"/>
                        <a:pt x="113004" y="58067"/>
                        <a:pt x="113004" y="68304"/>
                      </a:cubicBezTo>
                      <a:lnTo>
                        <a:pt x="113004" y="70883"/>
                      </a:lnTo>
                      <a:close/>
                      <a:moveTo>
                        <a:pt x="89998" y="68382"/>
                      </a:moveTo>
                      <a:cubicBezTo>
                        <a:pt x="89998" y="61661"/>
                        <a:pt x="89296" y="55409"/>
                        <a:pt x="87892" y="49470"/>
                      </a:cubicBezTo>
                      <a:cubicBezTo>
                        <a:pt x="86488" y="43608"/>
                        <a:pt x="84305" y="38372"/>
                        <a:pt x="81341" y="33918"/>
                      </a:cubicBezTo>
                      <a:cubicBezTo>
                        <a:pt x="78378" y="29463"/>
                        <a:pt x="74634" y="25946"/>
                        <a:pt x="70111" y="23367"/>
                      </a:cubicBezTo>
                      <a:cubicBezTo>
                        <a:pt x="65588" y="20788"/>
                        <a:pt x="60206" y="19460"/>
                        <a:pt x="53889" y="19460"/>
                      </a:cubicBezTo>
                      <a:cubicBezTo>
                        <a:pt x="49990" y="19460"/>
                        <a:pt x="46481" y="19929"/>
                        <a:pt x="43361" y="20788"/>
                      </a:cubicBezTo>
                      <a:cubicBezTo>
                        <a:pt x="40242" y="21648"/>
                        <a:pt x="37356" y="22977"/>
                        <a:pt x="34783" y="24618"/>
                      </a:cubicBezTo>
                      <a:cubicBezTo>
                        <a:pt x="32209" y="26259"/>
                        <a:pt x="29947" y="28213"/>
                        <a:pt x="27998" y="30479"/>
                      </a:cubicBezTo>
                      <a:cubicBezTo>
                        <a:pt x="26048" y="32745"/>
                        <a:pt x="24254" y="35168"/>
                        <a:pt x="22772" y="37825"/>
                      </a:cubicBezTo>
                      <a:lnTo>
                        <a:pt x="22772" y="101831"/>
                      </a:lnTo>
                      <a:cubicBezTo>
                        <a:pt x="24254" y="104488"/>
                        <a:pt x="25970" y="106911"/>
                        <a:pt x="27998" y="109177"/>
                      </a:cubicBezTo>
                      <a:cubicBezTo>
                        <a:pt x="30025" y="111444"/>
                        <a:pt x="32209" y="113398"/>
                        <a:pt x="34783" y="114961"/>
                      </a:cubicBezTo>
                      <a:cubicBezTo>
                        <a:pt x="37356" y="116602"/>
                        <a:pt x="40242" y="117852"/>
                        <a:pt x="43439" y="118712"/>
                      </a:cubicBezTo>
                      <a:cubicBezTo>
                        <a:pt x="46637" y="119572"/>
                        <a:pt x="50224" y="120041"/>
                        <a:pt x="54201" y="120041"/>
                      </a:cubicBezTo>
                      <a:cubicBezTo>
                        <a:pt x="60363" y="120041"/>
                        <a:pt x="65744" y="118712"/>
                        <a:pt x="70189" y="116055"/>
                      </a:cubicBezTo>
                      <a:cubicBezTo>
                        <a:pt x="74712" y="113398"/>
                        <a:pt x="78378" y="109881"/>
                        <a:pt x="81341" y="105426"/>
                      </a:cubicBezTo>
                      <a:cubicBezTo>
                        <a:pt x="84305" y="100972"/>
                        <a:pt x="86488" y="95735"/>
                        <a:pt x="87892" y="89796"/>
                      </a:cubicBezTo>
                      <a:cubicBezTo>
                        <a:pt x="89296" y="83778"/>
                        <a:pt x="89998" y="77448"/>
                        <a:pt x="89998" y="70805"/>
                      </a:cubicBezTo>
                      <a:lnTo>
                        <a:pt x="89998" y="68226"/>
                      </a:lnTo>
                      <a:close/>
                    </a:path>
                  </a:pathLst>
                </a:custGeom>
                <a:solidFill>
                  <a:schemeClr val="bg1"/>
                </a:solidFill>
                <a:ln w="7788" cap="flat">
                  <a:noFill/>
                  <a:prstDash val="solid"/>
                  <a:miter/>
                </a:ln>
              </p:spPr>
              <p:txBody>
                <a:bodyPr rtlCol="0" anchor="ctr"/>
                <a:lstStyle/>
                <a:p>
                  <a:endParaRPr lang="en-IS"/>
                </a:p>
              </p:txBody>
            </p:sp>
            <p:sp>
              <p:nvSpPr>
                <p:cNvPr id="44" name="Freeform 43">
                  <a:extLst>
                    <a:ext uri="{FF2B5EF4-FFF2-40B4-BE49-F238E27FC236}">
                      <a16:creationId xmlns:a16="http://schemas.microsoft.com/office/drawing/2014/main" id="{0840BB06-0B1D-77FC-1E0D-7A8A891622CC}"/>
                    </a:ext>
                  </a:extLst>
                </p:cNvPr>
                <p:cNvSpPr/>
                <p:nvPr/>
              </p:nvSpPr>
              <p:spPr>
                <a:xfrm>
                  <a:off x="3217138" y="1962875"/>
                  <a:ext cx="110196" cy="139031"/>
                </a:xfrm>
                <a:custGeom>
                  <a:avLst/>
                  <a:gdLst>
                    <a:gd name="connsiteX0" fmla="*/ 86176 w 110196"/>
                    <a:gd name="connsiteY0" fmla="*/ 136530 h 139031"/>
                    <a:gd name="connsiteX1" fmla="*/ 84226 w 110196"/>
                    <a:gd name="connsiteY1" fmla="*/ 130278 h 139031"/>
                    <a:gd name="connsiteX2" fmla="*/ 82979 w 110196"/>
                    <a:gd name="connsiteY2" fmla="*/ 122385 h 139031"/>
                    <a:gd name="connsiteX3" fmla="*/ 75726 w 110196"/>
                    <a:gd name="connsiteY3" fmla="*/ 128793 h 139031"/>
                    <a:gd name="connsiteX4" fmla="*/ 66991 w 110196"/>
                    <a:gd name="connsiteY4" fmla="*/ 134108 h 139031"/>
                    <a:gd name="connsiteX5" fmla="*/ 56697 w 110196"/>
                    <a:gd name="connsiteY5" fmla="*/ 137703 h 139031"/>
                    <a:gd name="connsiteX6" fmla="*/ 44999 w 110196"/>
                    <a:gd name="connsiteY6" fmla="*/ 139031 h 139031"/>
                    <a:gd name="connsiteX7" fmla="*/ 26438 w 110196"/>
                    <a:gd name="connsiteY7" fmla="*/ 135905 h 139031"/>
                    <a:gd name="connsiteX8" fmla="*/ 12244 w 110196"/>
                    <a:gd name="connsiteY8" fmla="*/ 127465 h 139031"/>
                    <a:gd name="connsiteX9" fmla="*/ 3198 w 110196"/>
                    <a:gd name="connsiteY9" fmla="*/ 114883 h 139031"/>
                    <a:gd name="connsiteX10" fmla="*/ 0 w 110196"/>
                    <a:gd name="connsiteY10" fmla="*/ 99330 h 139031"/>
                    <a:gd name="connsiteX11" fmla="*/ 4211 w 110196"/>
                    <a:gd name="connsiteY11" fmla="*/ 80340 h 139031"/>
                    <a:gd name="connsiteX12" fmla="*/ 16221 w 110196"/>
                    <a:gd name="connsiteY12" fmla="*/ 66507 h 139031"/>
                    <a:gd name="connsiteX13" fmla="*/ 35172 w 110196"/>
                    <a:gd name="connsiteY13" fmla="*/ 58066 h 139031"/>
                    <a:gd name="connsiteX14" fmla="*/ 59972 w 110196"/>
                    <a:gd name="connsiteY14" fmla="*/ 55253 h 139031"/>
                    <a:gd name="connsiteX15" fmla="*/ 82667 w 110196"/>
                    <a:gd name="connsiteY15" fmla="*/ 55253 h 139031"/>
                    <a:gd name="connsiteX16" fmla="*/ 82667 w 110196"/>
                    <a:gd name="connsiteY16" fmla="*/ 44703 h 139031"/>
                    <a:gd name="connsiteX17" fmla="*/ 75492 w 110196"/>
                    <a:gd name="connsiteY17" fmla="*/ 25556 h 139031"/>
                    <a:gd name="connsiteX18" fmla="*/ 54357 w 110196"/>
                    <a:gd name="connsiteY18" fmla="*/ 18444 h 139031"/>
                    <a:gd name="connsiteX19" fmla="*/ 42659 w 110196"/>
                    <a:gd name="connsiteY19" fmla="*/ 20163 h 139031"/>
                    <a:gd name="connsiteX20" fmla="*/ 33613 w 110196"/>
                    <a:gd name="connsiteY20" fmla="*/ 24774 h 139031"/>
                    <a:gd name="connsiteX21" fmla="*/ 27764 w 110196"/>
                    <a:gd name="connsiteY21" fmla="*/ 31495 h 139031"/>
                    <a:gd name="connsiteX22" fmla="*/ 25658 w 110196"/>
                    <a:gd name="connsiteY22" fmla="*/ 39545 h 139031"/>
                    <a:gd name="connsiteX23" fmla="*/ 2652 w 110196"/>
                    <a:gd name="connsiteY23" fmla="*/ 39545 h 139031"/>
                    <a:gd name="connsiteX24" fmla="*/ 6395 w 110196"/>
                    <a:gd name="connsiteY24" fmla="*/ 25321 h 139031"/>
                    <a:gd name="connsiteX25" fmla="*/ 17079 w 110196"/>
                    <a:gd name="connsiteY25" fmla="*/ 12660 h 139031"/>
                    <a:gd name="connsiteX26" fmla="*/ 33847 w 110196"/>
                    <a:gd name="connsiteY26" fmla="*/ 3517 h 139031"/>
                    <a:gd name="connsiteX27" fmla="*/ 55761 w 110196"/>
                    <a:gd name="connsiteY27" fmla="*/ 0 h 139031"/>
                    <a:gd name="connsiteX28" fmla="*/ 75804 w 110196"/>
                    <a:gd name="connsiteY28" fmla="*/ 2813 h 139031"/>
                    <a:gd name="connsiteX29" fmla="*/ 91557 w 110196"/>
                    <a:gd name="connsiteY29" fmla="*/ 11254 h 139031"/>
                    <a:gd name="connsiteX30" fmla="*/ 101774 w 110196"/>
                    <a:gd name="connsiteY30" fmla="*/ 25321 h 139031"/>
                    <a:gd name="connsiteX31" fmla="*/ 105517 w 110196"/>
                    <a:gd name="connsiteY31" fmla="*/ 45015 h 139031"/>
                    <a:gd name="connsiteX32" fmla="*/ 105517 w 110196"/>
                    <a:gd name="connsiteY32" fmla="*/ 107302 h 139031"/>
                    <a:gd name="connsiteX33" fmla="*/ 106687 w 110196"/>
                    <a:gd name="connsiteY33" fmla="*/ 121604 h 139031"/>
                    <a:gd name="connsiteX34" fmla="*/ 110196 w 110196"/>
                    <a:gd name="connsiteY34" fmla="*/ 134577 h 139031"/>
                    <a:gd name="connsiteX35" fmla="*/ 110196 w 110196"/>
                    <a:gd name="connsiteY35" fmla="*/ 136530 h 139031"/>
                    <a:gd name="connsiteX36" fmla="*/ 86254 w 110196"/>
                    <a:gd name="connsiteY36" fmla="*/ 136530 h 139031"/>
                    <a:gd name="connsiteX37" fmla="*/ 48274 w 110196"/>
                    <a:gd name="connsiteY37" fmla="*/ 119103 h 139031"/>
                    <a:gd name="connsiteX38" fmla="*/ 59894 w 110196"/>
                    <a:gd name="connsiteY38" fmla="*/ 117383 h 139031"/>
                    <a:gd name="connsiteX39" fmla="*/ 69799 w 110196"/>
                    <a:gd name="connsiteY39" fmla="*/ 112851 h 139031"/>
                    <a:gd name="connsiteX40" fmla="*/ 77520 w 110196"/>
                    <a:gd name="connsiteY40" fmla="*/ 106442 h 139031"/>
                    <a:gd name="connsiteX41" fmla="*/ 82667 w 110196"/>
                    <a:gd name="connsiteY41" fmla="*/ 99018 h 139031"/>
                    <a:gd name="connsiteX42" fmla="*/ 82667 w 110196"/>
                    <a:gd name="connsiteY42" fmla="*/ 71508 h 139031"/>
                    <a:gd name="connsiteX43" fmla="*/ 63638 w 110196"/>
                    <a:gd name="connsiteY43" fmla="*/ 71508 h 139031"/>
                    <a:gd name="connsiteX44" fmla="*/ 33379 w 110196"/>
                    <a:gd name="connsiteY44" fmla="*/ 77604 h 139031"/>
                    <a:gd name="connsiteX45" fmla="*/ 22772 w 110196"/>
                    <a:gd name="connsiteY45" fmla="*/ 96126 h 139031"/>
                    <a:gd name="connsiteX46" fmla="*/ 24410 w 110196"/>
                    <a:gd name="connsiteY46" fmla="*/ 105192 h 139031"/>
                    <a:gd name="connsiteX47" fmla="*/ 29323 w 110196"/>
                    <a:gd name="connsiteY47" fmla="*/ 112460 h 139031"/>
                    <a:gd name="connsiteX48" fmla="*/ 37356 w 110196"/>
                    <a:gd name="connsiteY48" fmla="*/ 117305 h 139031"/>
                    <a:gd name="connsiteX49" fmla="*/ 48430 w 110196"/>
                    <a:gd name="connsiteY49" fmla="*/ 119103 h 13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0196" h="139031">
                      <a:moveTo>
                        <a:pt x="86176" y="136530"/>
                      </a:moveTo>
                      <a:cubicBezTo>
                        <a:pt x="85318" y="134889"/>
                        <a:pt x="84694" y="132779"/>
                        <a:pt x="84226" y="130278"/>
                      </a:cubicBezTo>
                      <a:cubicBezTo>
                        <a:pt x="83759" y="127778"/>
                        <a:pt x="83291" y="125120"/>
                        <a:pt x="82979" y="122385"/>
                      </a:cubicBezTo>
                      <a:cubicBezTo>
                        <a:pt x="80873" y="124651"/>
                        <a:pt x="78455" y="126762"/>
                        <a:pt x="75726" y="128793"/>
                      </a:cubicBezTo>
                      <a:cubicBezTo>
                        <a:pt x="72996" y="130825"/>
                        <a:pt x="70111" y="132623"/>
                        <a:pt x="66991" y="134108"/>
                      </a:cubicBezTo>
                      <a:cubicBezTo>
                        <a:pt x="63872" y="135593"/>
                        <a:pt x="60362" y="136843"/>
                        <a:pt x="56697" y="137703"/>
                      </a:cubicBezTo>
                      <a:cubicBezTo>
                        <a:pt x="52954" y="138562"/>
                        <a:pt x="49054" y="139031"/>
                        <a:pt x="44999" y="139031"/>
                      </a:cubicBezTo>
                      <a:cubicBezTo>
                        <a:pt x="38136" y="139031"/>
                        <a:pt x="31975" y="138015"/>
                        <a:pt x="26438" y="135905"/>
                      </a:cubicBezTo>
                      <a:cubicBezTo>
                        <a:pt x="20901" y="133795"/>
                        <a:pt x="16143" y="131060"/>
                        <a:pt x="12244" y="127465"/>
                      </a:cubicBezTo>
                      <a:cubicBezTo>
                        <a:pt x="8345" y="123870"/>
                        <a:pt x="5303" y="119728"/>
                        <a:pt x="3198" y="114883"/>
                      </a:cubicBezTo>
                      <a:cubicBezTo>
                        <a:pt x="1092" y="110037"/>
                        <a:pt x="0" y="104879"/>
                        <a:pt x="0" y="99330"/>
                      </a:cubicBezTo>
                      <a:cubicBezTo>
                        <a:pt x="0" y="92140"/>
                        <a:pt x="1404" y="85810"/>
                        <a:pt x="4211" y="80340"/>
                      </a:cubicBezTo>
                      <a:cubicBezTo>
                        <a:pt x="7019" y="74869"/>
                        <a:pt x="10996" y="70258"/>
                        <a:pt x="16221" y="66507"/>
                      </a:cubicBezTo>
                      <a:cubicBezTo>
                        <a:pt x="21447" y="62756"/>
                        <a:pt x="27764" y="60020"/>
                        <a:pt x="35172" y="58066"/>
                      </a:cubicBezTo>
                      <a:cubicBezTo>
                        <a:pt x="42581" y="56113"/>
                        <a:pt x="50848" y="55253"/>
                        <a:pt x="59972" y="55253"/>
                      </a:cubicBezTo>
                      <a:lnTo>
                        <a:pt x="82667" y="55253"/>
                      </a:lnTo>
                      <a:lnTo>
                        <a:pt x="82667" y="44703"/>
                      </a:lnTo>
                      <a:cubicBezTo>
                        <a:pt x="82667" y="36731"/>
                        <a:pt x="80249" y="30323"/>
                        <a:pt x="75492" y="25556"/>
                      </a:cubicBezTo>
                      <a:cubicBezTo>
                        <a:pt x="70735" y="20788"/>
                        <a:pt x="63638" y="18444"/>
                        <a:pt x="54357" y="18444"/>
                      </a:cubicBezTo>
                      <a:cubicBezTo>
                        <a:pt x="50068" y="18444"/>
                        <a:pt x="46168" y="18991"/>
                        <a:pt x="42659" y="20163"/>
                      </a:cubicBezTo>
                      <a:cubicBezTo>
                        <a:pt x="39150" y="21335"/>
                        <a:pt x="36108" y="22898"/>
                        <a:pt x="33613" y="24774"/>
                      </a:cubicBezTo>
                      <a:cubicBezTo>
                        <a:pt x="31117" y="26650"/>
                        <a:pt x="29167" y="28994"/>
                        <a:pt x="27764" y="31495"/>
                      </a:cubicBezTo>
                      <a:cubicBezTo>
                        <a:pt x="26360" y="33996"/>
                        <a:pt x="25658" y="36731"/>
                        <a:pt x="25658" y="39545"/>
                      </a:cubicBezTo>
                      <a:lnTo>
                        <a:pt x="2652" y="39545"/>
                      </a:lnTo>
                      <a:cubicBezTo>
                        <a:pt x="2652" y="34777"/>
                        <a:pt x="3899" y="30010"/>
                        <a:pt x="6395" y="25321"/>
                      </a:cubicBezTo>
                      <a:cubicBezTo>
                        <a:pt x="8890" y="20632"/>
                        <a:pt x="12478" y="16412"/>
                        <a:pt x="17079" y="12660"/>
                      </a:cubicBezTo>
                      <a:cubicBezTo>
                        <a:pt x="21681" y="8909"/>
                        <a:pt x="27296" y="5861"/>
                        <a:pt x="33847" y="3517"/>
                      </a:cubicBezTo>
                      <a:cubicBezTo>
                        <a:pt x="40397" y="1172"/>
                        <a:pt x="47728" y="0"/>
                        <a:pt x="55761" y="0"/>
                      </a:cubicBezTo>
                      <a:cubicBezTo>
                        <a:pt x="63014" y="0"/>
                        <a:pt x="69721" y="938"/>
                        <a:pt x="75804" y="2813"/>
                      </a:cubicBezTo>
                      <a:cubicBezTo>
                        <a:pt x="81965" y="4689"/>
                        <a:pt x="87190" y="7502"/>
                        <a:pt x="91557" y="11254"/>
                      </a:cubicBezTo>
                      <a:cubicBezTo>
                        <a:pt x="95925" y="15005"/>
                        <a:pt x="99356" y="19694"/>
                        <a:pt x="101774" y="25321"/>
                      </a:cubicBezTo>
                      <a:cubicBezTo>
                        <a:pt x="104191" y="30948"/>
                        <a:pt x="105517" y="37513"/>
                        <a:pt x="105517" y="45015"/>
                      </a:cubicBezTo>
                      <a:lnTo>
                        <a:pt x="105517" y="107302"/>
                      </a:lnTo>
                      <a:cubicBezTo>
                        <a:pt x="105517" y="111835"/>
                        <a:pt x="105907" y="116602"/>
                        <a:pt x="106687" y="121604"/>
                      </a:cubicBezTo>
                      <a:cubicBezTo>
                        <a:pt x="107467" y="126605"/>
                        <a:pt x="108637" y="130904"/>
                        <a:pt x="110196" y="134577"/>
                      </a:cubicBezTo>
                      <a:lnTo>
                        <a:pt x="110196" y="136530"/>
                      </a:lnTo>
                      <a:lnTo>
                        <a:pt x="86254" y="136530"/>
                      </a:lnTo>
                      <a:close/>
                      <a:moveTo>
                        <a:pt x="48274" y="119103"/>
                      </a:moveTo>
                      <a:cubicBezTo>
                        <a:pt x="52408" y="119103"/>
                        <a:pt x="56229" y="118556"/>
                        <a:pt x="59894" y="117383"/>
                      </a:cubicBezTo>
                      <a:cubicBezTo>
                        <a:pt x="63482" y="116211"/>
                        <a:pt x="66835" y="114726"/>
                        <a:pt x="69799" y="112851"/>
                      </a:cubicBezTo>
                      <a:cubicBezTo>
                        <a:pt x="72762" y="110975"/>
                        <a:pt x="75336" y="108865"/>
                        <a:pt x="77520" y="106442"/>
                      </a:cubicBezTo>
                      <a:cubicBezTo>
                        <a:pt x="79703" y="104019"/>
                        <a:pt x="81419" y="101597"/>
                        <a:pt x="82667" y="99018"/>
                      </a:cubicBezTo>
                      <a:lnTo>
                        <a:pt x="82667" y="71508"/>
                      </a:lnTo>
                      <a:lnTo>
                        <a:pt x="63638" y="71508"/>
                      </a:lnTo>
                      <a:cubicBezTo>
                        <a:pt x="50536" y="71508"/>
                        <a:pt x="40476" y="73540"/>
                        <a:pt x="33379" y="77604"/>
                      </a:cubicBezTo>
                      <a:cubicBezTo>
                        <a:pt x="26282" y="81668"/>
                        <a:pt x="22772" y="87842"/>
                        <a:pt x="22772" y="96126"/>
                      </a:cubicBezTo>
                      <a:cubicBezTo>
                        <a:pt x="22772" y="99330"/>
                        <a:pt x="23318" y="102378"/>
                        <a:pt x="24410" y="105192"/>
                      </a:cubicBezTo>
                      <a:cubicBezTo>
                        <a:pt x="25502" y="108005"/>
                        <a:pt x="27140" y="110428"/>
                        <a:pt x="29323" y="112460"/>
                      </a:cubicBezTo>
                      <a:cubicBezTo>
                        <a:pt x="31507" y="114492"/>
                        <a:pt x="34159" y="116055"/>
                        <a:pt x="37356" y="117305"/>
                      </a:cubicBezTo>
                      <a:cubicBezTo>
                        <a:pt x="40554" y="118556"/>
                        <a:pt x="44219" y="119103"/>
                        <a:pt x="48430" y="119103"/>
                      </a:cubicBezTo>
                      <a:close/>
                    </a:path>
                  </a:pathLst>
                </a:custGeom>
                <a:solidFill>
                  <a:schemeClr val="bg1"/>
                </a:solidFill>
                <a:ln w="7788" cap="flat">
                  <a:noFill/>
                  <a:prstDash val="solid"/>
                  <a:miter/>
                </a:ln>
              </p:spPr>
              <p:txBody>
                <a:bodyPr rtlCol="0" anchor="ctr"/>
                <a:lstStyle/>
                <a:p>
                  <a:endParaRPr lang="en-IS"/>
                </a:p>
              </p:txBody>
            </p:sp>
            <p:sp>
              <p:nvSpPr>
                <p:cNvPr id="45" name="Freeform 44">
                  <a:extLst>
                    <a:ext uri="{FF2B5EF4-FFF2-40B4-BE49-F238E27FC236}">
                      <a16:creationId xmlns:a16="http://schemas.microsoft.com/office/drawing/2014/main" id="{252AF2B1-CD4D-4E3B-2D5A-AC5FD3245EB4}"/>
                    </a:ext>
                  </a:extLst>
                </p:cNvPr>
                <p:cNvSpPr/>
                <p:nvPr/>
              </p:nvSpPr>
              <p:spPr>
                <a:xfrm>
                  <a:off x="3358452" y="1962953"/>
                  <a:ext cx="105127" cy="136374"/>
                </a:xfrm>
                <a:custGeom>
                  <a:avLst/>
                  <a:gdLst>
                    <a:gd name="connsiteX0" fmla="*/ 21525 w 105127"/>
                    <a:gd name="connsiteY0" fmla="*/ 2501 h 136374"/>
                    <a:gd name="connsiteX1" fmla="*/ 22305 w 105127"/>
                    <a:gd name="connsiteY1" fmla="*/ 19303 h 136374"/>
                    <a:gd name="connsiteX2" fmla="*/ 39618 w 105127"/>
                    <a:gd name="connsiteY2" fmla="*/ 5158 h 136374"/>
                    <a:gd name="connsiteX3" fmla="*/ 62312 w 105127"/>
                    <a:gd name="connsiteY3" fmla="*/ 0 h 136374"/>
                    <a:gd name="connsiteX4" fmla="*/ 80015 w 105127"/>
                    <a:gd name="connsiteY4" fmla="*/ 2657 h 136374"/>
                    <a:gd name="connsiteX5" fmla="*/ 93507 w 105127"/>
                    <a:gd name="connsiteY5" fmla="*/ 11176 h 136374"/>
                    <a:gd name="connsiteX6" fmla="*/ 102086 w 105127"/>
                    <a:gd name="connsiteY6" fmla="*/ 26259 h 136374"/>
                    <a:gd name="connsiteX7" fmla="*/ 105127 w 105127"/>
                    <a:gd name="connsiteY7" fmla="*/ 48610 h 136374"/>
                    <a:gd name="connsiteX8" fmla="*/ 105127 w 105127"/>
                    <a:gd name="connsiteY8" fmla="*/ 136374 h 136374"/>
                    <a:gd name="connsiteX9" fmla="*/ 82277 w 105127"/>
                    <a:gd name="connsiteY9" fmla="*/ 136374 h 136374"/>
                    <a:gd name="connsiteX10" fmla="*/ 82277 w 105127"/>
                    <a:gd name="connsiteY10" fmla="*/ 48376 h 136374"/>
                    <a:gd name="connsiteX11" fmla="*/ 80561 w 105127"/>
                    <a:gd name="connsiteY11" fmla="*/ 35090 h 136374"/>
                    <a:gd name="connsiteX12" fmla="*/ 75414 w 105127"/>
                    <a:gd name="connsiteY12" fmla="*/ 26103 h 136374"/>
                    <a:gd name="connsiteX13" fmla="*/ 66991 w 105127"/>
                    <a:gd name="connsiteY13" fmla="*/ 21023 h 136374"/>
                    <a:gd name="connsiteX14" fmla="*/ 55449 w 105127"/>
                    <a:gd name="connsiteY14" fmla="*/ 19382 h 136374"/>
                    <a:gd name="connsiteX15" fmla="*/ 35952 w 105127"/>
                    <a:gd name="connsiteY15" fmla="*/ 25321 h 136374"/>
                    <a:gd name="connsiteX16" fmla="*/ 22850 w 105127"/>
                    <a:gd name="connsiteY16" fmla="*/ 40951 h 136374"/>
                    <a:gd name="connsiteX17" fmla="*/ 22850 w 105127"/>
                    <a:gd name="connsiteY17" fmla="*/ 136374 h 136374"/>
                    <a:gd name="connsiteX18" fmla="*/ 0 w 105127"/>
                    <a:gd name="connsiteY18" fmla="*/ 136374 h 136374"/>
                    <a:gd name="connsiteX19" fmla="*/ 0 w 105127"/>
                    <a:gd name="connsiteY19" fmla="*/ 2423 h 136374"/>
                    <a:gd name="connsiteX20" fmla="*/ 21602 w 105127"/>
                    <a:gd name="connsiteY20" fmla="*/ 2423 h 136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27" h="136374">
                      <a:moveTo>
                        <a:pt x="21525" y="2501"/>
                      </a:moveTo>
                      <a:lnTo>
                        <a:pt x="22305" y="19303"/>
                      </a:lnTo>
                      <a:cubicBezTo>
                        <a:pt x="27062" y="13286"/>
                        <a:pt x="32833" y="8519"/>
                        <a:pt x="39618" y="5158"/>
                      </a:cubicBezTo>
                      <a:cubicBezTo>
                        <a:pt x="46403" y="1719"/>
                        <a:pt x="53967" y="0"/>
                        <a:pt x="62312" y="0"/>
                      </a:cubicBezTo>
                      <a:cubicBezTo>
                        <a:pt x="68785" y="0"/>
                        <a:pt x="74712" y="860"/>
                        <a:pt x="80015" y="2657"/>
                      </a:cubicBezTo>
                      <a:cubicBezTo>
                        <a:pt x="85318" y="4455"/>
                        <a:pt x="89764" y="7268"/>
                        <a:pt x="93507" y="11176"/>
                      </a:cubicBezTo>
                      <a:cubicBezTo>
                        <a:pt x="97250" y="15083"/>
                        <a:pt x="100058" y="20163"/>
                        <a:pt x="102086" y="26259"/>
                      </a:cubicBezTo>
                      <a:cubicBezTo>
                        <a:pt x="104113" y="32355"/>
                        <a:pt x="105127" y="39857"/>
                        <a:pt x="105127" y="48610"/>
                      </a:cubicBezTo>
                      <a:lnTo>
                        <a:pt x="105127" y="136374"/>
                      </a:lnTo>
                      <a:lnTo>
                        <a:pt x="82277" y="136374"/>
                      </a:lnTo>
                      <a:lnTo>
                        <a:pt x="82277" y="48376"/>
                      </a:lnTo>
                      <a:cubicBezTo>
                        <a:pt x="82277" y="43140"/>
                        <a:pt x="81731" y="38763"/>
                        <a:pt x="80561" y="35090"/>
                      </a:cubicBezTo>
                      <a:cubicBezTo>
                        <a:pt x="79391" y="31417"/>
                        <a:pt x="77676" y="28447"/>
                        <a:pt x="75414" y="26103"/>
                      </a:cubicBezTo>
                      <a:cubicBezTo>
                        <a:pt x="73152" y="23758"/>
                        <a:pt x="70345" y="22117"/>
                        <a:pt x="66991" y="21023"/>
                      </a:cubicBezTo>
                      <a:cubicBezTo>
                        <a:pt x="63638" y="19929"/>
                        <a:pt x="59817" y="19382"/>
                        <a:pt x="55449" y="19382"/>
                      </a:cubicBezTo>
                      <a:cubicBezTo>
                        <a:pt x="48040" y="19382"/>
                        <a:pt x="41489" y="21335"/>
                        <a:pt x="35952" y="25321"/>
                      </a:cubicBezTo>
                      <a:cubicBezTo>
                        <a:pt x="30415" y="29307"/>
                        <a:pt x="25970" y="34465"/>
                        <a:pt x="22850" y="40951"/>
                      </a:cubicBezTo>
                      <a:lnTo>
                        <a:pt x="22850" y="136374"/>
                      </a:lnTo>
                      <a:lnTo>
                        <a:pt x="0" y="136374"/>
                      </a:lnTo>
                      <a:lnTo>
                        <a:pt x="0" y="2423"/>
                      </a:lnTo>
                      <a:lnTo>
                        <a:pt x="21602" y="2423"/>
                      </a:lnTo>
                      <a:close/>
                    </a:path>
                  </a:pathLst>
                </a:custGeom>
                <a:solidFill>
                  <a:schemeClr val="bg1"/>
                </a:solidFill>
                <a:ln w="7788" cap="flat">
                  <a:noFill/>
                  <a:prstDash val="solid"/>
                  <a:miter/>
                </a:ln>
              </p:spPr>
              <p:txBody>
                <a:bodyPr rtlCol="0" anchor="ctr"/>
                <a:lstStyle/>
                <a:p>
                  <a:endParaRPr lang="en-IS"/>
                </a:p>
              </p:txBody>
            </p:sp>
            <p:grpSp>
              <p:nvGrpSpPr>
                <p:cNvPr id="46" name="Graphic 1">
                  <a:extLst>
                    <a:ext uri="{FF2B5EF4-FFF2-40B4-BE49-F238E27FC236}">
                      <a16:creationId xmlns:a16="http://schemas.microsoft.com/office/drawing/2014/main" id="{59D2D7AC-B4D9-9A7C-DAD7-7146B0A2834A}"/>
                    </a:ext>
                  </a:extLst>
                </p:cNvPr>
                <p:cNvGrpSpPr/>
                <p:nvPr/>
              </p:nvGrpSpPr>
              <p:grpSpPr>
                <a:xfrm>
                  <a:off x="1448927" y="1962875"/>
                  <a:ext cx="246518" cy="139031"/>
                  <a:chOff x="1448927" y="1962875"/>
                  <a:chExt cx="246518" cy="139031"/>
                </a:xfrm>
                <a:solidFill>
                  <a:schemeClr val="bg1"/>
                </a:solidFill>
              </p:grpSpPr>
              <p:sp>
                <p:nvSpPr>
                  <p:cNvPr id="48" name="Freeform 47">
                    <a:extLst>
                      <a:ext uri="{FF2B5EF4-FFF2-40B4-BE49-F238E27FC236}">
                        <a16:creationId xmlns:a16="http://schemas.microsoft.com/office/drawing/2014/main" id="{BA469657-2DA1-691D-3A62-282F0B6A4596}"/>
                      </a:ext>
                    </a:extLst>
                  </p:cNvPr>
                  <p:cNvSpPr/>
                  <p:nvPr/>
                </p:nvSpPr>
                <p:spPr>
                  <a:xfrm>
                    <a:off x="1448927" y="1962875"/>
                    <a:ext cx="110196" cy="139031"/>
                  </a:xfrm>
                  <a:custGeom>
                    <a:avLst/>
                    <a:gdLst>
                      <a:gd name="connsiteX0" fmla="*/ 86176 w 110196"/>
                      <a:gd name="connsiteY0" fmla="*/ 136530 h 139031"/>
                      <a:gd name="connsiteX1" fmla="*/ 84226 w 110196"/>
                      <a:gd name="connsiteY1" fmla="*/ 130278 h 139031"/>
                      <a:gd name="connsiteX2" fmla="*/ 82979 w 110196"/>
                      <a:gd name="connsiteY2" fmla="*/ 122385 h 139031"/>
                      <a:gd name="connsiteX3" fmla="*/ 75726 w 110196"/>
                      <a:gd name="connsiteY3" fmla="*/ 128793 h 139031"/>
                      <a:gd name="connsiteX4" fmla="*/ 66991 w 110196"/>
                      <a:gd name="connsiteY4" fmla="*/ 134108 h 139031"/>
                      <a:gd name="connsiteX5" fmla="*/ 56697 w 110196"/>
                      <a:gd name="connsiteY5" fmla="*/ 137703 h 139031"/>
                      <a:gd name="connsiteX6" fmla="*/ 44999 w 110196"/>
                      <a:gd name="connsiteY6" fmla="*/ 139031 h 139031"/>
                      <a:gd name="connsiteX7" fmla="*/ 26438 w 110196"/>
                      <a:gd name="connsiteY7" fmla="*/ 135905 h 139031"/>
                      <a:gd name="connsiteX8" fmla="*/ 12244 w 110196"/>
                      <a:gd name="connsiteY8" fmla="*/ 127465 h 139031"/>
                      <a:gd name="connsiteX9" fmla="*/ 3197 w 110196"/>
                      <a:gd name="connsiteY9" fmla="*/ 114883 h 139031"/>
                      <a:gd name="connsiteX10" fmla="*/ 0 w 110196"/>
                      <a:gd name="connsiteY10" fmla="*/ 99330 h 139031"/>
                      <a:gd name="connsiteX11" fmla="*/ 4211 w 110196"/>
                      <a:gd name="connsiteY11" fmla="*/ 80340 h 139031"/>
                      <a:gd name="connsiteX12" fmla="*/ 16221 w 110196"/>
                      <a:gd name="connsiteY12" fmla="*/ 66507 h 139031"/>
                      <a:gd name="connsiteX13" fmla="*/ 35172 w 110196"/>
                      <a:gd name="connsiteY13" fmla="*/ 58066 h 139031"/>
                      <a:gd name="connsiteX14" fmla="*/ 59972 w 110196"/>
                      <a:gd name="connsiteY14" fmla="*/ 55253 h 139031"/>
                      <a:gd name="connsiteX15" fmla="*/ 82667 w 110196"/>
                      <a:gd name="connsiteY15" fmla="*/ 55253 h 139031"/>
                      <a:gd name="connsiteX16" fmla="*/ 82667 w 110196"/>
                      <a:gd name="connsiteY16" fmla="*/ 44703 h 139031"/>
                      <a:gd name="connsiteX17" fmla="*/ 75492 w 110196"/>
                      <a:gd name="connsiteY17" fmla="*/ 25556 h 139031"/>
                      <a:gd name="connsiteX18" fmla="*/ 54357 w 110196"/>
                      <a:gd name="connsiteY18" fmla="*/ 18444 h 139031"/>
                      <a:gd name="connsiteX19" fmla="*/ 42659 w 110196"/>
                      <a:gd name="connsiteY19" fmla="*/ 20163 h 139031"/>
                      <a:gd name="connsiteX20" fmla="*/ 33613 w 110196"/>
                      <a:gd name="connsiteY20" fmla="*/ 24774 h 139031"/>
                      <a:gd name="connsiteX21" fmla="*/ 27764 w 110196"/>
                      <a:gd name="connsiteY21" fmla="*/ 31495 h 139031"/>
                      <a:gd name="connsiteX22" fmla="*/ 25658 w 110196"/>
                      <a:gd name="connsiteY22" fmla="*/ 39545 h 139031"/>
                      <a:gd name="connsiteX23" fmla="*/ 2652 w 110196"/>
                      <a:gd name="connsiteY23" fmla="*/ 39545 h 139031"/>
                      <a:gd name="connsiteX24" fmla="*/ 6395 w 110196"/>
                      <a:gd name="connsiteY24" fmla="*/ 25321 h 139031"/>
                      <a:gd name="connsiteX25" fmla="*/ 17079 w 110196"/>
                      <a:gd name="connsiteY25" fmla="*/ 12660 h 139031"/>
                      <a:gd name="connsiteX26" fmla="*/ 33847 w 110196"/>
                      <a:gd name="connsiteY26" fmla="*/ 3517 h 139031"/>
                      <a:gd name="connsiteX27" fmla="*/ 55761 w 110196"/>
                      <a:gd name="connsiteY27" fmla="*/ 0 h 139031"/>
                      <a:gd name="connsiteX28" fmla="*/ 75804 w 110196"/>
                      <a:gd name="connsiteY28" fmla="*/ 2813 h 139031"/>
                      <a:gd name="connsiteX29" fmla="*/ 91557 w 110196"/>
                      <a:gd name="connsiteY29" fmla="*/ 11254 h 139031"/>
                      <a:gd name="connsiteX30" fmla="*/ 101774 w 110196"/>
                      <a:gd name="connsiteY30" fmla="*/ 25321 h 139031"/>
                      <a:gd name="connsiteX31" fmla="*/ 105517 w 110196"/>
                      <a:gd name="connsiteY31" fmla="*/ 45015 h 139031"/>
                      <a:gd name="connsiteX32" fmla="*/ 105517 w 110196"/>
                      <a:gd name="connsiteY32" fmla="*/ 107302 h 139031"/>
                      <a:gd name="connsiteX33" fmla="*/ 106687 w 110196"/>
                      <a:gd name="connsiteY33" fmla="*/ 121604 h 139031"/>
                      <a:gd name="connsiteX34" fmla="*/ 110196 w 110196"/>
                      <a:gd name="connsiteY34" fmla="*/ 134577 h 139031"/>
                      <a:gd name="connsiteX35" fmla="*/ 110196 w 110196"/>
                      <a:gd name="connsiteY35" fmla="*/ 136530 h 139031"/>
                      <a:gd name="connsiteX36" fmla="*/ 86254 w 110196"/>
                      <a:gd name="connsiteY36" fmla="*/ 136530 h 139031"/>
                      <a:gd name="connsiteX37" fmla="*/ 48274 w 110196"/>
                      <a:gd name="connsiteY37" fmla="*/ 119103 h 139031"/>
                      <a:gd name="connsiteX38" fmla="*/ 59894 w 110196"/>
                      <a:gd name="connsiteY38" fmla="*/ 117383 h 139031"/>
                      <a:gd name="connsiteX39" fmla="*/ 69799 w 110196"/>
                      <a:gd name="connsiteY39" fmla="*/ 112851 h 139031"/>
                      <a:gd name="connsiteX40" fmla="*/ 77520 w 110196"/>
                      <a:gd name="connsiteY40" fmla="*/ 106442 h 139031"/>
                      <a:gd name="connsiteX41" fmla="*/ 82667 w 110196"/>
                      <a:gd name="connsiteY41" fmla="*/ 99018 h 139031"/>
                      <a:gd name="connsiteX42" fmla="*/ 82667 w 110196"/>
                      <a:gd name="connsiteY42" fmla="*/ 71508 h 139031"/>
                      <a:gd name="connsiteX43" fmla="*/ 63638 w 110196"/>
                      <a:gd name="connsiteY43" fmla="*/ 71508 h 139031"/>
                      <a:gd name="connsiteX44" fmla="*/ 33379 w 110196"/>
                      <a:gd name="connsiteY44" fmla="*/ 77604 h 139031"/>
                      <a:gd name="connsiteX45" fmla="*/ 22772 w 110196"/>
                      <a:gd name="connsiteY45" fmla="*/ 96126 h 139031"/>
                      <a:gd name="connsiteX46" fmla="*/ 24410 w 110196"/>
                      <a:gd name="connsiteY46" fmla="*/ 105192 h 139031"/>
                      <a:gd name="connsiteX47" fmla="*/ 29323 w 110196"/>
                      <a:gd name="connsiteY47" fmla="*/ 112460 h 139031"/>
                      <a:gd name="connsiteX48" fmla="*/ 37356 w 110196"/>
                      <a:gd name="connsiteY48" fmla="*/ 117305 h 139031"/>
                      <a:gd name="connsiteX49" fmla="*/ 48430 w 110196"/>
                      <a:gd name="connsiteY49" fmla="*/ 119103 h 13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0196" h="139031">
                        <a:moveTo>
                          <a:pt x="86176" y="136530"/>
                        </a:moveTo>
                        <a:cubicBezTo>
                          <a:pt x="85318" y="134889"/>
                          <a:pt x="84694" y="132779"/>
                          <a:pt x="84226" y="130278"/>
                        </a:cubicBezTo>
                        <a:cubicBezTo>
                          <a:pt x="83759" y="127778"/>
                          <a:pt x="83291" y="125120"/>
                          <a:pt x="82979" y="122385"/>
                        </a:cubicBezTo>
                        <a:cubicBezTo>
                          <a:pt x="80873" y="124651"/>
                          <a:pt x="78455" y="126762"/>
                          <a:pt x="75726" y="128793"/>
                        </a:cubicBezTo>
                        <a:cubicBezTo>
                          <a:pt x="72996" y="130825"/>
                          <a:pt x="70111" y="132623"/>
                          <a:pt x="66991" y="134108"/>
                        </a:cubicBezTo>
                        <a:cubicBezTo>
                          <a:pt x="63872" y="135593"/>
                          <a:pt x="60362" y="136843"/>
                          <a:pt x="56697" y="137703"/>
                        </a:cubicBezTo>
                        <a:cubicBezTo>
                          <a:pt x="52953" y="138562"/>
                          <a:pt x="49054" y="139031"/>
                          <a:pt x="44999" y="139031"/>
                        </a:cubicBezTo>
                        <a:cubicBezTo>
                          <a:pt x="38136" y="139031"/>
                          <a:pt x="31975" y="138015"/>
                          <a:pt x="26438" y="135905"/>
                        </a:cubicBezTo>
                        <a:cubicBezTo>
                          <a:pt x="20901" y="133795"/>
                          <a:pt x="16143" y="131060"/>
                          <a:pt x="12244" y="127465"/>
                        </a:cubicBezTo>
                        <a:cubicBezTo>
                          <a:pt x="8345" y="123870"/>
                          <a:pt x="5303" y="119728"/>
                          <a:pt x="3197" y="114883"/>
                        </a:cubicBezTo>
                        <a:cubicBezTo>
                          <a:pt x="1092" y="110037"/>
                          <a:pt x="0" y="104879"/>
                          <a:pt x="0" y="99330"/>
                        </a:cubicBezTo>
                        <a:cubicBezTo>
                          <a:pt x="0" y="92140"/>
                          <a:pt x="1404" y="85810"/>
                          <a:pt x="4211" y="80340"/>
                        </a:cubicBezTo>
                        <a:cubicBezTo>
                          <a:pt x="7019" y="74869"/>
                          <a:pt x="10996" y="70258"/>
                          <a:pt x="16221" y="66507"/>
                        </a:cubicBezTo>
                        <a:cubicBezTo>
                          <a:pt x="21447" y="62756"/>
                          <a:pt x="27764" y="60020"/>
                          <a:pt x="35172" y="58066"/>
                        </a:cubicBezTo>
                        <a:cubicBezTo>
                          <a:pt x="42581" y="56113"/>
                          <a:pt x="50848" y="55253"/>
                          <a:pt x="59972" y="55253"/>
                        </a:cubicBezTo>
                        <a:lnTo>
                          <a:pt x="82667" y="55253"/>
                        </a:lnTo>
                        <a:lnTo>
                          <a:pt x="82667" y="44703"/>
                        </a:lnTo>
                        <a:cubicBezTo>
                          <a:pt x="82667" y="36731"/>
                          <a:pt x="80249" y="30323"/>
                          <a:pt x="75492" y="25556"/>
                        </a:cubicBezTo>
                        <a:cubicBezTo>
                          <a:pt x="70735" y="20788"/>
                          <a:pt x="63638" y="18444"/>
                          <a:pt x="54357" y="18444"/>
                        </a:cubicBezTo>
                        <a:cubicBezTo>
                          <a:pt x="50068" y="18444"/>
                          <a:pt x="46169" y="18991"/>
                          <a:pt x="42659" y="20163"/>
                        </a:cubicBezTo>
                        <a:cubicBezTo>
                          <a:pt x="39150" y="21335"/>
                          <a:pt x="36108" y="22898"/>
                          <a:pt x="33613" y="24774"/>
                        </a:cubicBezTo>
                        <a:cubicBezTo>
                          <a:pt x="31117" y="26650"/>
                          <a:pt x="29167" y="28994"/>
                          <a:pt x="27764" y="31495"/>
                        </a:cubicBezTo>
                        <a:cubicBezTo>
                          <a:pt x="26360" y="33996"/>
                          <a:pt x="25658" y="36731"/>
                          <a:pt x="25658" y="39545"/>
                        </a:cubicBezTo>
                        <a:lnTo>
                          <a:pt x="2652" y="39545"/>
                        </a:lnTo>
                        <a:cubicBezTo>
                          <a:pt x="2652" y="34777"/>
                          <a:pt x="3899" y="30010"/>
                          <a:pt x="6395" y="25321"/>
                        </a:cubicBezTo>
                        <a:cubicBezTo>
                          <a:pt x="8891" y="20632"/>
                          <a:pt x="12478" y="16412"/>
                          <a:pt x="17079" y="12660"/>
                        </a:cubicBezTo>
                        <a:cubicBezTo>
                          <a:pt x="21681" y="8909"/>
                          <a:pt x="27296" y="5861"/>
                          <a:pt x="33847" y="3517"/>
                        </a:cubicBezTo>
                        <a:cubicBezTo>
                          <a:pt x="40397" y="1172"/>
                          <a:pt x="47728" y="0"/>
                          <a:pt x="55761" y="0"/>
                        </a:cubicBezTo>
                        <a:cubicBezTo>
                          <a:pt x="63014" y="0"/>
                          <a:pt x="69721" y="938"/>
                          <a:pt x="75804" y="2813"/>
                        </a:cubicBezTo>
                        <a:cubicBezTo>
                          <a:pt x="81887" y="4689"/>
                          <a:pt x="87190" y="7502"/>
                          <a:pt x="91557" y="11254"/>
                        </a:cubicBezTo>
                        <a:cubicBezTo>
                          <a:pt x="95925" y="15005"/>
                          <a:pt x="99356" y="19694"/>
                          <a:pt x="101774" y="25321"/>
                        </a:cubicBezTo>
                        <a:cubicBezTo>
                          <a:pt x="104269" y="30948"/>
                          <a:pt x="105517" y="37513"/>
                          <a:pt x="105517" y="45015"/>
                        </a:cubicBezTo>
                        <a:lnTo>
                          <a:pt x="105517" y="107302"/>
                        </a:lnTo>
                        <a:cubicBezTo>
                          <a:pt x="105517" y="111835"/>
                          <a:pt x="105907" y="116602"/>
                          <a:pt x="106687" y="121604"/>
                        </a:cubicBezTo>
                        <a:cubicBezTo>
                          <a:pt x="107467" y="126605"/>
                          <a:pt x="108637" y="130904"/>
                          <a:pt x="110196" y="134577"/>
                        </a:cubicBezTo>
                        <a:lnTo>
                          <a:pt x="110196" y="136530"/>
                        </a:lnTo>
                        <a:lnTo>
                          <a:pt x="86254" y="136530"/>
                        </a:lnTo>
                        <a:close/>
                        <a:moveTo>
                          <a:pt x="48274" y="119103"/>
                        </a:moveTo>
                        <a:cubicBezTo>
                          <a:pt x="52408" y="119103"/>
                          <a:pt x="56229" y="118556"/>
                          <a:pt x="59894" y="117383"/>
                        </a:cubicBezTo>
                        <a:cubicBezTo>
                          <a:pt x="63482" y="116211"/>
                          <a:pt x="66835" y="114726"/>
                          <a:pt x="69799" y="112851"/>
                        </a:cubicBezTo>
                        <a:cubicBezTo>
                          <a:pt x="72762" y="110975"/>
                          <a:pt x="75336" y="108865"/>
                          <a:pt x="77520" y="106442"/>
                        </a:cubicBezTo>
                        <a:cubicBezTo>
                          <a:pt x="79703" y="104019"/>
                          <a:pt x="81419" y="101597"/>
                          <a:pt x="82667" y="99018"/>
                        </a:cubicBezTo>
                        <a:lnTo>
                          <a:pt x="82667" y="71508"/>
                        </a:lnTo>
                        <a:lnTo>
                          <a:pt x="63638" y="71508"/>
                        </a:lnTo>
                        <a:cubicBezTo>
                          <a:pt x="50536" y="71508"/>
                          <a:pt x="40475" y="73540"/>
                          <a:pt x="33379" y="77604"/>
                        </a:cubicBezTo>
                        <a:cubicBezTo>
                          <a:pt x="26282" y="81668"/>
                          <a:pt x="22772" y="87842"/>
                          <a:pt x="22772" y="96126"/>
                        </a:cubicBezTo>
                        <a:cubicBezTo>
                          <a:pt x="22772" y="99330"/>
                          <a:pt x="23318" y="102378"/>
                          <a:pt x="24410" y="105192"/>
                        </a:cubicBezTo>
                        <a:cubicBezTo>
                          <a:pt x="25502" y="108005"/>
                          <a:pt x="27140" y="110428"/>
                          <a:pt x="29323" y="112460"/>
                        </a:cubicBezTo>
                        <a:cubicBezTo>
                          <a:pt x="31507" y="114492"/>
                          <a:pt x="34158" y="116055"/>
                          <a:pt x="37356" y="117305"/>
                        </a:cubicBezTo>
                        <a:cubicBezTo>
                          <a:pt x="40554" y="118556"/>
                          <a:pt x="44219" y="119103"/>
                          <a:pt x="48430" y="119103"/>
                        </a:cubicBezTo>
                        <a:close/>
                      </a:path>
                    </a:pathLst>
                  </a:custGeom>
                  <a:solidFill>
                    <a:schemeClr val="bg1"/>
                  </a:solidFill>
                  <a:ln w="7788" cap="flat">
                    <a:noFill/>
                    <a:prstDash val="solid"/>
                    <a:miter/>
                  </a:ln>
                </p:spPr>
                <p:txBody>
                  <a:bodyPr rtlCol="0" anchor="ctr"/>
                  <a:lstStyle/>
                  <a:p>
                    <a:endParaRPr lang="en-IS"/>
                  </a:p>
                </p:txBody>
              </p:sp>
              <p:sp>
                <p:nvSpPr>
                  <p:cNvPr id="49" name="Freeform 48">
                    <a:extLst>
                      <a:ext uri="{FF2B5EF4-FFF2-40B4-BE49-F238E27FC236}">
                        <a16:creationId xmlns:a16="http://schemas.microsoft.com/office/drawing/2014/main" id="{AFF544D8-6E20-9975-C873-B9553BE7EE66}"/>
                      </a:ext>
                    </a:extLst>
                  </p:cNvPr>
                  <p:cNvSpPr/>
                  <p:nvPr/>
                </p:nvSpPr>
                <p:spPr>
                  <a:xfrm>
                    <a:off x="1590318" y="1962953"/>
                    <a:ext cx="105127" cy="136374"/>
                  </a:xfrm>
                  <a:custGeom>
                    <a:avLst/>
                    <a:gdLst>
                      <a:gd name="connsiteX0" fmla="*/ 21525 w 105127"/>
                      <a:gd name="connsiteY0" fmla="*/ 2501 h 136374"/>
                      <a:gd name="connsiteX1" fmla="*/ 22304 w 105127"/>
                      <a:gd name="connsiteY1" fmla="*/ 19303 h 136374"/>
                      <a:gd name="connsiteX2" fmla="*/ 39618 w 105127"/>
                      <a:gd name="connsiteY2" fmla="*/ 5158 h 136374"/>
                      <a:gd name="connsiteX3" fmla="*/ 62312 w 105127"/>
                      <a:gd name="connsiteY3" fmla="*/ 0 h 136374"/>
                      <a:gd name="connsiteX4" fmla="*/ 80015 w 105127"/>
                      <a:gd name="connsiteY4" fmla="*/ 2657 h 136374"/>
                      <a:gd name="connsiteX5" fmla="*/ 93507 w 105127"/>
                      <a:gd name="connsiteY5" fmla="*/ 11176 h 136374"/>
                      <a:gd name="connsiteX6" fmla="*/ 102086 w 105127"/>
                      <a:gd name="connsiteY6" fmla="*/ 26259 h 136374"/>
                      <a:gd name="connsiteX7" fmla="*/ 105127 w 105127"/>
                      <a:gd name="connsiteY7" fmla="*/ 48610 h 136374"/>
                      <a:gd name="connsiteX8" fmla="*/ 105127 w 105127"/>
                      <a:gd name="connsiteY8" fmla="*/ 136374 h 136374"/>
                      <a:gd name="connsiteX9" fmla="*/ 82277 w 105127"/>
                      <a:gd name="connsiteY9" fmla="*/ 136374 h 136374"/>
                      <a:gd name="connsiteX10" fmla="*/ 82277 w 105127"/>
                      <a:gd name="connsiteY10" fmla="*/ 48376 h 136374"/>
                      <a:gd name="connsiteX11" fmla="*/ 80561 w 105127"/>
                      <a:gd name="connsiteY11" fmla="*/ 35090 h 136374"/>
                      <a:gd name="connsiteX12" fmla="*/ 75414 w 105127"/>
                      <a:gd name="connsiteY12" fmla="*/ 26103 h 136374"/>
                      <a:gd name="connsiteX13" fmla="*/ 66991 w 105127"/>
                      <a:gd name="connsiteY13" fmla="*/ 21023 h 136374"/>
                      <a:gd name="connsiteX14" fmla="*/ 55449 w 105127"/>
                      <a:gd name="connsiteY14" fmla="*/ 19382 h 136374"/>
                      <a:gd name="connsiteX15" fmla="*/ 35952 w 105127"/>
                      <a:gd name="connsiteY15" fmla="*/ 25321 h 136374"/>
                      <a:gd name="connsiteX16" fmla="*/ 22850 w 105127"/>
                      <a:gd name="connsiteY16" fmla="*/ 40951 h 136374"/>
                      <a:gd name="connsiteX17" fmla="*/ 22850 w 105127"/>
                      <a:gd name="connsiteY17" fmla="*/ 136374 h 136374"/>
                      <a:gd name="connsiteX18" fmla="*/ 0 w 105127"/>
                      <a:gd name="connsiteY18" fmla="*/ 136374 h 136374"/>
                      <a:gd name="connsiteX19" fmla="*/ 0 w 105127"/>
                      <a:gd name="connsiteY19" fmla="*/ 2423 h 136374"/>
                      <a:gd name="connsiteX20" fmla="*/ 21603 w 105127"/>
                      <a:gd name="connsiteY20" fmla="*/ 2423 h 136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27" h="136374">
                        <a:moveTo>
                          <a:pt x="21525" y="2501"/>
                        </a:moveTo>
                        <a:lnTo>
                          <a:pt x="22304" y="19303"/>
                        </a:lnTo>
                        <a:cubicBezTo>
                          <a:pt x="27062" y="13286"/>
                          <a:pt x="32833" y="8519"/>
                          <a:pt x="39618" y="5158"/>
                        </a:cubicBezTo>
                        <a:cubicBezTo>
                          <a:pt x="46403" y="1719"/>
                          <a:pt x="53967" y="0"/>
                          <a:pt x="62312" y="0"/>
                        </a:cubicBezTo>
                        <a:cubicBezTo>
                          <a:pt x="68785" y="0"/>
                          <a:pt x="74712" y="860"/>
                          <a:pt x="80015" y="2657"/>
                        </a:cubicBezTo>
                        <a:cubicBezTo>
                          <a:pt x="85318" y="4455"/>
                          <a:pt x="89764" y="7268"/>
                          <a:pt x="93507" y="11176"/>
                        </a:cubicBezTo>
                        <a:cubicBezTo>
                          <a:pt x="97250" y="15083"/>
                          <a:pt x="100058" y="20163"/>
                          <a:pt x="102086" y="26259"/>
                        </a:cubicBezTo>
                        <a:cubicBezTo>
                          <a:pt x="104113" y="32433"/>
                          <a:pt x="105127" y="39857"/>
                          <a:pt x="105127" y="48610"/>
                        </a:cubicBezTo>
                        <a:lnTo>
                          <a:pt x="105127" y="136374"/>
                        </a:lnTo>
                        <a:lnTo>
                          <a:pt x="82277" y="136374"/>
                        </a:lnTo>
                        <a:lnTo>
                          <a:pt x="82277" y="48376"/>
                        </a:lnTo>
                        <a:cubicBezTo>
                          <a:pt x="82277" y="43140"/>
                          <a:pt x="81731" y="38763"/>
                          <a:pt x="80561" y="35090"/>
                        </a:cubicBezTo>
                        <a:cubicBezTo>
                          <a:pt x="79391" y="31417"/>
                          <a:pt x="77676" y="28447"/>
                          <a:pt x="75414" y="26103"/>
                        </a:cubicBezTo>
                        <a:cubicBezTo>
                          <a:pt x="73152" y="23758"/>
                          <a:pt x="70345" y="22117"/>
                          <a:pt x="66991" y="21023"/>
                        </a:cubicBezTo>
                        <a:cubicBezTo>
                          <a:pt x="63638" y="19929"/>
                          <a:pt x="59816" y="19382"/>
                          <a:pt x="55449" y="19382"/>
                        </a:cubicBezTo>
                        <a:cubicBezTo>
                          <a:pt x="48040" y="19382"/>
                          <a:pt x="41489" y="21335"/>
                          <a:pt x="35952" y="25321"/>
                        </a:cubicBezTo>
                        <a:cubicBezTo>
                          <a:pt x="30337" y="29307"/>
                          <a:pt x="25970" y="34465"/>
                          <a:pt x="22850" y="40951"/>
                        </a:cubicBezTo>
                        <a:lnTo>
                          <a:pt x="22850" y="136374"/>
                        </a:lnTo>
                        <a:lnTo>
                          <a:pt x="0" y="136374"/>
                        </a:lnTo>
                        <a:lnTo>
                          <a:pt x="0" y="2423"/>
                        </a:lnTo>
                        <a:lnTo>
                          <a:pt x="21603" y="2423"/>
                        </a:lnTo>
                        <a:close/>
                      </a:path>
                    </a:pathLst>
                  </a:custGeom>
                  <a:solidFill>
                    <a:schemeClr val="bg1"/>
                  </a:solidFill>
                  <a:ln w="7788" cap="flat">
                    <a:noFill/>
                    <a:prstDash val="solid"/>
                    <a:miter/>
                  </a:ln>
                </p:spPr>
                <p:txBody>
                  <a:bodyPr rtlCol="0" anchor="ctr"/>
                  <a:lstStyle/>
                  <a:p>
                    <a:endParaRPr lang="en-IS"/>
                  </a:p>
                </p:txBody>
              </p:sp>
            </p:grpSp>
            <p:sp>
              <p:nvSpPr>
                <p:cNvPr id="47" name="Freeform 46">
                  <a:extLst>
                    <a:ext uri="{FF2B5EF4-FFF2-40B4-BE49-F238E27FC236}">
                      <a16:creationId xmlns:a16="http://schemas.microsoft.com/office/drawing/2014/main" id="{BD1E810E-7F59-7C58-73EE-C2543834D091}"/>
                    </a:ext>
                  </a:extLst>
                </p:cNvPr>
                <p:cNvSpPr/>
                <p:nvPr/>
              </p:nvSpPr>
              <p:spPr>
                <a:xfrm>
                  <a:off x="3483310" y="1965454"/>
                  <a:ext cx="114017" cy="188188"/>
                </a:xfrm>
                <a:custGeom>
                  <a:avLst/>
                  <a:gdLst>
                    <a:gd name="connsiteX0" fmla="*/ 58413 w 114017"/>
                    <a:gd name="connsiteY0" fmla="*/ 100424 h 188188"/>
                    <a:gd name="connsiteX1" fmla="*/ 89530 w 114017"/>
                    <a:gd name="connsiteY1" fmla="*/ 0 h 188188"/>
                    <a:gd name="connsiteX2" fmla="*/ 114018 w 114017"/>
                    <a:gd name="connsiteY2" fmla="*/ 0 h 188188"/>
                    <a:gd name="connsiteX3" fmla="*/ 60284 w 114017"/>
                    <a:gd name="connsiteY3" fmla="*/ 154662 h 188188"/>
                    <a:gd name="connsiteX4" fmla="*/ 55449 w 114017"/>
                    <a:gd name="connsiteY4" fmla="*/ 165446 h 188188"/>
                    <a:gd name="connsiteX5" fmla="*/ 47728 w 114017"/>
                    <a:gd name="connsiteY5" fmla="*/ 176309 h 188188"/>
                    <a:gd name="connsiteX6" fmla="*/ 36264 w 114017"/>
                    <a:gd name="connsiteY6" fmla="*/ 184750 h 188188"/>
                    <a:gd name="connsiteX7" fmla="*/ 20589 w 114017"/>
                    <a:gd name="connsiteY7" fmla="*/ 188189 h 188188"/>
                    <a:gd name="connsiteX8" fmla="*/ 17391 w 114017"/>
                    <a:gd name="connsiteY8" fmla="*/ 187954 h 188188"/>
                    <a:gd name="connsiteX9" fmla="*/ 13648 w 114017"/>
                    <a:gd name="connsiteY9" fmla="*/ 187407 h 188188"/>
                    <a:gd name="connsiteX10" fmla="*/ 10216 w 114017"/>
                    <a:gd name="connsiteY10" fmla="*/ 186782 h 188188"/>
                    <a:gd name="connsiteX11" fmla="*/ 7721 w 114017"/>
                    <a:gd name="connsiteY11" fmla="*/ 186235 h 188188"/>
                    <a:gd name="connsiteX12" fmla="*/ 7721 w 114017"/>
                    <a:gd name="connsiteY12" fmla="*/ 167635 h 188188"/>
                    <a:gd name="connsiteX13" fmla="*/ 9047 w 114017"/>
                    <a:gd name="connsiteY13" fmla="*/ 167791 h 188188"/>
                    <a:gd name="connsiteX14" fmla="*/ 10840 w 114017"/>
                    <a:gd name="connsiteY14" fmla="*/ 167947 h 188188"/>
                    <a:gd name="connsiteX15" fmla="*/ 12556 w 114017"/>
                    <a:gd name="connsiteY15" fmla="*/ 168104 h 188188"/>
                    <a:gd name="connsiteX16" fmla="*/ 13882 w 114017"/>
                    <a:gd name="connsiteY16" fmla="*/ 168104 h 188188"/>
                    <a:gd name="connsiteX17" fmla="*/ 24098 w 114017"/>
                    <a:gd name="connsiteY17" fmla="*/ 167009 h 188188"/>
                    <a:gd name="connsiteX18" fmla="*/ 31975 w 114017"/>
                    <a:gd name="connsiteY18" fmla="*/ 163336 h 188188"/>
                    <a:gd name="connsiteX19" fmla="*/ 37980 w 114017"/>
                    <a:gd name="connsiteY19" fmla="*/ 156615 h 188188"/>
                    <a:gd name="connsiteX20" fmla="*/ 42581 w 114017"/>
                    <a:gd name="connsiteY20" fmla="*/ 146221 h 188188"/>
                    <a:gd name="connsiteX21" fmla="*/ 47650 w 114017"/>
                    <a:gd name="connsiteY21" fmla="*/ 132623 h 188188"/>
                    <a:gd name="connsiteX22" fmla="*/ 0 w 114017"/>
                    <a:gd name="connsiteY22" fmla="*/ 156 h 188188"/>
                    <a:gd name="connsiteX23" fmla="*/ 24956 w 114017"/>
                    <a:gd name="connsiteY23" fmla="*/ 156 h 188188"/>
                    <a:gd name="connsiteX24" fmla="*/ 58335 w 114017"/>
                    <a:gd name="connsiteY24" fmla="*/ 100581 h 18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4017" h="188188">
                      <a:moveTo>
                        <a:pt x="58413" y="100424"/>
                      </a:moveTo>
                      <a:lnTo>
                        <a:pt x="89530" y="0"/>
                      </a:lnTo>
                      <a:lnTo>
                        <a:pt x="114018" y="0"/>
                      </a:lnTo>
                      <a:lnTo>
                        <a:pt x="60284" y="154662"/>
                      </a:lnTo>
                      <a:cubicBezTo>
                        <a:pt x="59037" y="157944"/>
                        <a:pt x="57477" y="161539"/>
                        <a:pt x="55449" y="165446"/>
                      </a:cubicBezTo>
                      <a:cubicBezTo>
                        <a:pt x="53499" y="169354"/>
                        <a:pt x="50926" y="172949"/>
                        <a:pt x="47728" y="176309"/>
                      </a:cubicBezTo>
                      <a:cubicBezTo>
                        <a:pt x="44531" y="179670"/>
                        <a:pt x="40710" y="182483"/>
                        <a:pt x="36264" y="184750"/>
                      </a:cubicBezTo>
                      <a:cubicBezTo>
                        <a:pt x="31819" y="187016"/>
                        <a:pt x="26594" y="188189"/>
                        <a:pt x="20589" y="188189"/>
                      </a:cubicBezTo>
                      <a:cubicBezTo>
                        <a:pt x="19653" y="188189"/>
                        <a:pt x="18639" y="188110"/>
                        <a:pt x="17391" y="187954"/>
                      </a:cubicBezTo>
                      <a:cubicBezTo>
                        <a:pt x="16143" y="187798"/>
                        <a:pt x="14896" y="187563"/>
                        <a:pt x="13648" y="187407"/>
                      </a:cubicBezTo>
                      <a:cubicBezTo>
                        <a:pt x="12400" y="187251"/>
                        <a:pt x="11230" y="187016"/>
                        <a:pt x="10216" y="186782"/>
                      </a:cubicBezTo>
                      <a:cubicBezTo>
                        <a:pt x="9202" y="186547"/>
                        <a:pt x="8345" y="186391"/>
                        <a:pt x="7721" y="186235"/>
                      </a:cubicBezTo>
                      <a:lnTo>
                        <a:pt x="7721" y="167635"/>
                      </a:lnTo>
                      <a:cubicBezTo>
                        <a:pt x="7721" y="167635"/>
                        <a:pt x="8501" y="167791"/>
                        <a:pt x="9047" y="167791"/>
                      </a:cubicBezTo>
                      <a:cubicBezTo>
                        <a:pt x="9592" y="167791"/>
                        <a:pt x="10216" y="167869"/>
                        <a:pt x="10840" y="167947"/>
                      </a:cubicBezTo>
                      <a:cubicBezTo>
                        <a:pt x="11464" y="168025"/>
                        <a:pt x="12010" y="168025"/>
                        <a:pt x="12556" y="168104"/>
                      </a:cubicBezTo>
                      <a:cubicBezTo>
                        <a:pt x="13102" y="168182"/>
                        <a:pt x="13492" y="168104"/>
                        <a:pt x="13882" y="168104"/>
                      </a:cubicBezTo>
                      <a:cubicBezTo>
                        <a:pt x="17781" y="168104"/>
                        <a:pt x="21135" y="167713"/>
                        <a:pt x="24098" y="167009"/>
                      </a:cubicBezTo>
                      <a:cubicBezTo>
                        <a:pt x="27062" y="166306"/>
                        <a:pt x="29713" y="165056"/>
                        <a:pt x="31975" y="163336"/>
                      </a:cubicBezTo>
                      <a:cubicBezTo>
                        <a:pt x="34236" y="161617"/>
                        <a:pt x="36264" y="159429"/>
                        <a:pt x="37980" y="156615"/>
                      </a:cubicBezTo>
                      <a:cubicBezTo>
                        <a:pt x="39696" y="153802"/>
                        <a:pt x="41255" y="150363"/>
                        <a:pt x="42581" y="146221"/>
                      </a:cubicBezTo>
                      <a:lnTo>
                        <a:pt x="47650" y="132623"/>
                      </a:lnTo>
                      <a:lnTo>
                        <a:pt x="0" y="156"/>
                      </a:lnTo>
                      <a:lnTo>
                        <a:pt x="24956" y="156"/>
                      </a:lnTo>
                      <a:lnTo>
                        <a:pt x="58335" y="100581"/>
                      </a:lnTo>
                      <a:close/>
                    </a:path>
                  </a:pathLst>
                </a:custGeom>
                <a:solidFill>
                  <a:schemeClr val="bg1"/>
                </a:solidFill>
                <a:ln w="7788" cap="flat">
                  <a:noFill/>
                  <a:prstDash val="solid"/>
                  <a:miter/>
                </a:ln>
              </p:spPr>
              <p:txBody>
                <a:bodyPr rtlCol="0" anchor="ctr"/>
                <a:lstStyle/>
                <a:p>
                  <a:endParaRPr lang="en-IS"/>
                </a:p>
              </p:txBody>
            </p:sp>
          </p:grpSp>
          <p:grpSp>
            <p:nvGrpSpPr>
              <p:cNvPr id="32" name="Graphic 1">
                <a:extLst>
                  <a:ext uri="{FF2B5EF4-FFF2-40B4-BE49-F238E27FC236}">
                    <a16:creationId xmlns:a16="http://schemas.microsoft.com/office/drawing/2014/main" id="{BC2598A7-A653-8526-4B67-4FE556AA935E}"/>
                  </a:ext>
                </a:extLst>
              </p:cNvPr>
              <p:cNvGrpSpPr/>
              <p:nvPr/>
            </p:nvGrpSpPr>
            <p:grpSpPr>
              <a:xfrm>
                <a:off x="1798701" y="1898400"/>
                <a:ext cx="678179" cy="283767"/>
                <a:chOff x="1798701" y="1898400"/>
                <a:chExt cx="678179" cy="283767"/>
              </a:xfrm>
              <a:solidFill>
                <a:schemeClr val="bg1"/>
              </a:solidFill>
            </p:grpSpPr>
            <p:grpSp>
              <p:nvGrpSpPr>
                <p:cNvPr id="33" name="Graphic 1">
                  <a:extLst>
                    <a:ext uri="{FF2B5EF4-FFF2-40B4-BE49-F238E27FC236}">
                      <a16:creationId xmlns:a16="http://schemas.microsoft.com/office/drawing/2014/main" id="{4C22A1EA-FF0B-4188-8A52-DDE757ADF901}"/>
                    </a:ext>
                  </a:extLst>
                </p:cNvPr>
                <p:cNvGrpSpPr/>
                <p:nvPr/>
              </p:nvGrpSpPr>
              <p:grpSpPr>
                <a:xfrm>
                  <a:off x="1798701" y="1898400"/>
                  <a:ext cx="678179" cy="283767"/>
                  <a:chOff x="1798701" y="1898400"/>
                  <a:chExt cx="678179" cy="283767"/>
                </a:xfrm>
                <a:solidFill>
                  <a:schemeClr val="bg1"/>
                </a:solidFill>
              </p:grpSpPr>
              <p:sp>
                <p:nvSpPr>
                  <p:cNvPr id="35" name="Freeform 34">
                    <a:extLst>
                      <a:ext uri="{FF2B5EF4-FFF2-40B4-BE49-F238E27FC236}">
                        <a16:creationId xmlns:a16="http://schemas.microsoft.com/office/drawing/2014/main" id="{048C01C0-EC1D-B64E-01E9-DB34B297A6A6}"/>
                      </a:ext>
                    </a:extLst>
                  </p:cNvPr>
                  <p:cNvSpPr/>
                  <p:nvPr/>
                </p:nvSpPr>
                <p:spPr>
                  <a:xfrm>
                    <a:off x="1798701" y="1952324"/>
                    <a:ext cx="122908" cy="157553"/>
                  </a:xfrm>
                  <a:custGeom>
                    <a:avLst/>
                    <a:gdLst>
                      <a:gd name="connsiteX0" fmla="*/ 90388 w 122908"/>
                      <a:gd name="connsiteY0" fmla="*/ 109803 h 157553"/>
                      <a:gd name="connsiteX1" fmla="*/ 77208 w 122908"/>
                      <a:gd name="connsiteY1" fmla="*/ 121447 h 157553"/>
                      <a:gd name="connsiteX2" fmla="*/ 57477 w 122908"/>
                      <a:gd name="connsiteY2" fmla="*/ 126996 h 157553"/>
                      <a:gd name="connsiteX3" fmla="*/ 37980 w 122908"/>
                      <a:gd name="connsiteY3" fmla="*/ 120900 h 157553"/>
                      <a:gd name="connsiteX4" fmla="*/ 31741 w 122908"/>
                      <a:gd name="connsiteY4" fmla="*/ 104957 h 157553"/>
                      <a:gd name="connsiteX5" fmla="*/ 38838 w 122908"/>
                      <a:gd name="connsiteY5" fmla="*/ 90890 h 157553"/>
                      <a:gd name="connsiteX6" fmla="*/ 59426 w 122908"/>
                      <a:gd name="connsiteY6" fmla="*/ 85420 h 157553"/>
                      <a:gd name="connsiteX7" fmla="*/ 78534 w 122908"/>
                      <a:gd name="connsiteY7" fmla="*/ 87061 h 157553"/>
                      <a:gd name="connsiteX8" fmla="*/ 90466 w 122908"/>
                      <a:gd name="connsiteY8" fmla="*/ 90968 h 157553"/>
                      <a:gd name="connsiteX9" fmla="*/ 90466 w 122908"/>
                      <a:gd name="connsiteY9" fmla="*/ 109725 h 157553"/>
                      <a:gd name="connsiteX10" fmla="*/ 106999 w 122908"/>
                      <a:gd name="connsiteY10" fmla="*/ 12661 h 157553"/>
                      <a:gd name="connsiteX11" fmla="*/ 66055 w 122908"/>
                      <a:gd name="connsiteY11" fmla="*/ 0 h 157553"/>
                      <a:gd name="connsiteX12" fmla="*/ 37980 w 122908"/>
                      <a:gd name="connsiteY12" fmla="*/ 3439 h 157553"/>
                      <a:gd name="connsiteX13" fmla="*/ 14974 w 122908"/>
                      <a:gd name="connsiteY13" fmla="*/ 13442 h 157553"/>
                      <a:gd name="connsiteX14" fmla="*/ 14116 w 122908"/>
                      <a:gd name="connsiteY14" fmla="*/ 16490 h 157553"/>
                      <a:gd name="connsiteX15" fmla="*/ 25190 w 122908"/>
                      <a:gd name="connsiteY15" fmla="*/ 38294 h 157553"/>
                      <a:gd name="connsiteX16" fmla="*/ 26594 w 122908"/>
                      <a:gd name="connsiteY16" fmla="*/ 39466 h 157553"/>
                      <a:gd name="connsiteX17" fmla="*/ 27296 w 122908"/>
                      <a:gd name="connsiteY17" fmla="*/ 39545 h 157553"/>
                      <a:gd name="connsiteX18" fmla="*/ 28387 w 122908"/>
                      <a:gd name="connsiteY18" fmla="*/ 39232 h 157553"/>
                      <a:gd name="connsiteX19" fmla="*/ 45467 w 122908"/>
                      <a:gd name="connsiteY19" fmla="*/ 32433 h 157553"/>
                      <a:gd name="connsiteX20" fmla="*/ 65276 w 122908"/>
                      <a:gd name="connsiteY20" fmla="*/ 30245 h 157553"/>
                      <a:gd name="connsiteX21" fmla="*/ 84149 w 122908"/>
                      <a:gd name="connsiteY21" fmla="*/ 36106 h 157553"/>
                      <a:gd name="connsiteX22" fmla="*/ 90466 w 122908"/>
                      <a:gd name="connsiteY22" fmla="*/ 52830 h 157553"/>
                      <a:gd name="connsiteX23" fmla="*/ 90466 w 122908"/>
                      <a:gd name="connsiteY23" fmla="*/ 60333 h 157553"/>
                      <a:gd name="connsiteX24" fmla="*/ 60284 w 122908"/>
                      <a:gd name="connsiteY24" fmla="*/ 55878 h 157553"/>
                      <a:gd name="connsiteX25" fmla="*/ 36654 w 122908"/>
                      <a:gd name="connsiteY25" fmla="*/ 58770 h 157553"/>
                      <a:gd name="connsiteX26" fmla="*/ 17547 w 122908"/>
                      <a:gd name="connsiteY26" fmla="*/ 67835 h 157553"/>
                      <a:gd name="connsiteX27" fmla="*/ 4679 w 122908"/>
                      <a:gd name="connsiteY27" fmla="*/ 83466 h 157553"/>
                      <a:gd name="connsiteX28" fmla="*/ 0 w 122908"/>
                      <a:gd name="connsiteY28" fmla="*/ 105739 h 157553"/>
                      <a:gd name="connsiteX29" fmla="*/ 4835 w 122908"/>
                      <a:gd name="connsiteY29" fmla="*/ 129653 h 157553"/>
                      <a:gd name="connsiteX30" fmla="*/ 17235 w 122908"/>
                      <a:gd name="connsiteY30" fmla="*/ 145831 h 157553"/>
                      <a:gd name="connsiteX31" fmla="*/ 34237 w 122908"/>
                      <a:gd name="connsiteY31" fmla="*/ 154818 h 157553"/>
                      <a:gd name="connsiteX32" fmla="*/ 52798 w 122908"/>
                      <a:gd name="connsiteY32" fmla="*/ 157553 h 157553"/>
                      <a:gd name="connsiteX33" fmla="*/ 75960 w 122908"/>
                      <a:gd name="connsiteY33" fmla="*/ 152317 h 157553"/>
                      <a:gd name="connsiteX34" fmla="*/ 90388 w 122908"/>
                      <a:gd name="connsiteY34" fmla="*/ 142939 h 157553"/>
                      <a:gd name="connsiteX35" fmla="*/ 90388 w 122908"/>
                      <a:gd name="connsiteY35" fmla="*/ 152239 h 157553"/>
                      <a:gd name="connsiteX36" fmla="*/ 92649 w 122908"/>
                      <a:gd name="connsiteY36" fmla="*/ 154583 h 157553"/>
                      <a:gd name="connsiteX37" fmla="*/ 120647 w 122908"/>
                      <a:gd name="connsiteY37" fmla="*/ 154583 h 157553"/>
                      <a:gd name="connsiteX38" fmla="*/ 122908 w 122908"/>
                      <a:gd name="connsiteY38" fmla="*/ 152239 h 157553"/>
                      <a:gd name="connsiteX39" fmla="*/ 122908 w 122908"/>
                      <a:gd name="connsiteY39" fmla="*/ 51502 h 157553"/>
                      <a:gd name="connsiteX40" fmla="*/ 106921 w 122908"/>
                      <a:gd name="connsiteY40" fmla="*/ 12661 h 157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22908" h="157553">
                        <a:moveTo>
                          <a:pt x="90388" y="109803"/>
                        </a:moveTo>
                        <a:cubicBezTo>
                          <a:pt x="87268" y="113945"/>
                          <a:pt x="82823" y="117931"/>
                          <a:pt x="77208" y="121447"/>
                        </a:cubicBezTo>
                        <a:cubicBezTo>
                          <a:pt x="71437" y="125120"/>
                          <a:pt x="64808" y="126996"/>
                          <a:pt x="57477" y="126996"/>
                        </a:cubicBezTo>
                        <a:cubicBezTo>
                          <a:pt x="48664" y="126996"/>
                          <a:pt x="42113" y="124964"/>
                          <a:pt x="37980" y="120900"/>
                        </a:cubicBezTo>
                        <a:cubicBezTo>
                          <a:pt x="33769" y="116836"/>
                          <a:pt x="31741" y="111600"/>
                          <a:pt x="31741" y="104957"/>
                        </a:cubicBezTo>
                        <a:cubicBezTo>
                          <a:pt x="31741" y="98940"/>
                          <a:pt x="34081" y="94407"/>
                          <a:pt x="38838" y="90890"/>
                        </a:cubicBezTo>
                        <a:cubicBezTo>
                          <a:pt x="43751" y="87295"/>
                          <a:pt x="50692" y="85420"/>
                          <a:pt x="59426" y="85420"/>
                        </a:cubicBezTo>
                        <a:cubicBezTo>
                          <a:pt x="66991" y="85420"/>
                          <a:pt x="73386" y="85967"/>
                          <a:pt x="78534" y="87061"/>
                        </a:cubicBezTo>
                        <a:cubicBezTo>
                          <a:pt x="83057" y="87999"/>
                          <a:pt x="87034" y="89327"/>
                          <a:pt x="90466" y="90968"/>
                        </a:cubicBezTo>
                        <a:lnTo>
                          <a:pt x="90466" y="109725"/>
                        </a:lnTo>
                        <a:close/>
                        <a:moveTo>
                          <a:pt x="106999" y="12661"/>
                        </a:moveTo>
                        <a:cubicBezTo>
                          <a:pt x="96549" y="4220"/>
                          <a:pt x="82745" y="0"/>
                          <a:pt x="66055" y="0"/>
                        </a:cubicBezTo>
                        <a:cubicBezTo>
                          <a:pt x="55527" y="0"/>
                          <a:pt x="46091" y="1172"/>
                          <a:pt x="37980" y="3439"/>
                        </a:cubicBezTo>
                        <a:cubicBezTo>
                          <a:pt x="29869" y="5705"/>
                          <a:pt x="22148" y="9066"/>
                          <a:pt x="14974" y="13442"/>
                        </a:cubicBezTo>
                        <a:cubicBezTo>
                          <a:pt x="13960" y="14067"/>
                          <a:pt x="13570" y="15396"/>
                          <a:pt x="14116" y="16490"/>
                        </a:cubicBezTo>
                        <a:lnTo>
                          <a:pt x="25190" y="38294"/>
                        </a:lnTo>
                        <a:cubicBezTo>
                          <a:pt x="25502" y="38841"/>
                          <a:pt x="25970" y="39232"/>
                          <a:pt x="26594" y="39466"/>
                        </a:cubicBezTo>
                        <a:cubicBezTo>
                          <a:pt x="26828" y="39466"/>
                          <a:pt x="27062" y="39545"/>
                          <a:pt x="27296" y="39545"/>
                        </a:cubicBezTo>
                        <a:cubicBezTo>
                          <a:pt x="27686" y="39545"/>
                          <a:pt x="28076" y="39466"/>
                          <a:pt x="28387" y="39232"/>
                        </a:cubicBezTo>
                        <a:cubicBezTo>
                          <a:pt x="33925" y="36184"/>
                          <a:pt x="39618" y="33918"/>
                          <a:pt x="45467" y="32433"/>
                        </a:cubicBezTo>
                        <a:cubicBezTo>
                          <a:pt x="51238" y="31026"/>
                          <a:pt x="57945" y="30245"/>
                          <a:pt x="65276" y="30245"/>
                        </a:cubicBezTo>
                        <a:cubicBezTo>
                          <a:pt x="73542" y="30245"/>
                          <a:pt x="79859" y="32198"/>
                          <a:pt x="84149" y="36106"/>
                        </a:cubicBezTo>
                        <a:cubicBezTo>
                          <a:pt x="88360" y="39935"/>
                          <a:pt x="90466" y="45484"/>
                          <a:pt x="90466" y="52830"/>
                        </a:cubicBezTo>
                        <a:lnTo>
                          <a:pt x="90466" y="60333"/>
                        </a:lnTo>
                        <a:cubicBezTo>
                          <a:pt x="82355" y="57363"/>
                          <a:pt x="72217" y="55878"/>
                          <a:pt x="60284" y="55878"/>
                        </a:cubicBezTo>
                        <a:cubicBezTo>
                          <a:pt x="51784" y="55878"/>
                          <a:pt x="43907" y="56816"/>
                          <a:pt x="36654" y="58770"/>
                        </a:cubicBezTo>
                        <a:cubicBezTo>
                          <a:pt x="29401" y="60724"/>
                          <a:pt x="22928" y="63772"/>
                          <a:pt x="17547" y="67835"/>
                        </a:cubicBezTo>
                        <a:cubicBezTo>
                          <a:pt x="12088" y="71977"/>
                          <a:pt x="7799" y="77214"/>
                          <a:pt x="4679" y="83466"/>
                        </a:cubicBezTo>
                        <a:cubicBezTo>
                          <a:pt x="1560" y="89718"/>
                          <a:pt x="0" y="97220"/>
                          <a:pt x="0" y="105739"/>
                        </a:cubicBezTo>
                        <a:cubicBezTo>
                          <a:pt x="0" y="114961"/>
                          <a:pt x="1638" y="123088"/>
                          <a:pt x="4835" y="129653"/>
                        </a:cubicBezTo>
                        <a:cubicBezTo>
                          <a:pt x="8033" y="136296"/>
                          <a:pt x="12244" y="141688"/>
                          <a:pt x="17235" y="145831"/>
                        </a:cubicBezTo>
                        <a:cubicBezTo>
                          <a:pt x="22304" y="149894"/>
                          <a:pt x="27998" y="152942"/>
                          <a:pt x="34237" y="154818"/>
                        </a:cubicBezTo>
                        <a:cubicBezTo>
                          <a:pt x="40398" y="156615"/>
                          <a:pt x="46637" y="157553"/>
                          <a:pt x="52798" y="157553"/>
                        </a:cubicBezTo>
                        <a:cubicBezTo>
                          <a:pt x="61064" y="157553"/>
                          <a:pt x="68863" y="155756"/>
                          <a:pt x="75960" y="152317"/>
                        </a:cubicBezTo>
                        <a:cubicBezTo>
                          <a:pt x="81263" y="149738"/>
                          <a:pt x="86176" y="146534"/>
                          <a:pt x="90388" y="142939"/>
                        </a:cubicBezTo>
                        <a:lnTo>
                          <a:pt x="90388" y="152239"/>
                        </a:lnTo>
                        <a:cubicBezTo>
                          <a:pt x="90388" y="153489"/>
                          <a:pt x="91401" y="154583"/>
                          <a:pt x="92649" y="154583"/>
                        </a:cubicBezTo>
                        <a:lnTo>
                          <a:pt x="120647" y="154583"/>
                        </a:lnTo>
                        <a:cubicBezTo>
                          <a:pt x="121895" y="154583"/>
                          <a:pt x="122908" y="153568"/>
                          <a:pt x="122908" y="152239"/>
                        </a:cubicBezTo>
                        <a:lnTo>
                          <a:pt x="122908" y="51502"/>
                        </a:lnTo>
                        <a:cubicBezTo>
                          <a:pt x="122908" y="34230"/>
                          <a:pt x="117527" y="21179"/>
                          <a:pt x="106921" y="12661"/>
                        </a:cubicBezTo>
                      </a:path>
                    </a:pathLst>
                  </a:custGeom>
                  <a:solidFill>
                    <a:schemeClr val="bg1"/>
                  </a:solidFill>
                  <a:ln w="7788" cap="flat">
                    <a:noFill/>
                    <a:prstDash val="solid"/>
                    <a:miter/>
                  </a:ln>
                </p:spPr>
                <p:txBody>
                  <a:bodyPr rtlCol="0" anchor="ctr"/>
                  <a:lstStyle/>
                  <a:p>
                    <a:endParaRPr lang="en-IS"/>
                  </a:p>
                </p:txBody>
              </p:sp>
              <p:sp>
                <p:nvSpPr>
                  <p:cNvPr id="36" name="Freeform 35">
                    <a:extLst>
                      <a:ext uri="{FF2B5EF4-FFF2-40B4-BE49-F238E27FC236}">
                        <a16:creationId xmlns:a16="http://schemas.microsoft.com/office/drawing/2014/main" id="{7A8CC437-9FA0-E394-BD7F-4BCF4C5D342F}"/>
                      </a:ext>
                    </a:extLst>
                  </p:cNvPr>
                  <p:cNvSpPr/>
                  <p:nvPr/>
                </p:nvSpPr>
                <p:spPr>
                  <a:xfrm>
                    <a:off x="1956860" y="1952324"/>
                    <a:ext cx="126885" cy="229843"/>
                  </a:xfrm>
                  <a:custGeom>
                    <a:avLst/>
                    <a:gdLst>
                      <a:gd name="connsiteX0" fmla="*/ 85786 w 126885"/>
                      <a:gd name="connsiteY0" fmla="*/ 115664 h 229843"/>
                      <a:gd name="connsiteX1" fmla="*/ 64184 w 126885"/>
                      <a:gd name="connsiteY1" fmla="*/ 126215 h 229843"/>
                      <a:gd name="connsiteX2" fmla="*/ 54513 w 126885"/>
                      <a:gd name="connsiteY2" fmla="*/ 124573 h 229843"/>
                      <a:gd name="connsiteX3" fmla="*/ 45545 w 126885"/>
                      <a:gd name="connsiteY3" fmla="*/ 120197 h 229843"/>
                      <a:gd name="connsiteX4" fmla="*/ 37902 w 126885"/>
                      <a:gd name="connsiteY4" fmla="*/ 114336 h 229843"/>
                      <a:gd name="connsiteX5" fmla="*/ 32599 w 126885"/>
                      <a:gd name="connsiteY5" fmla="*/ 108552 h 229843"/>
                      <a:gd name="connsiteX6" fmla="*/ 32599 w 126885"/>
                      <a:gd name="connsiteY6" fmla="*/ 48688 h 229843"/>
                      <a:gd name="connsiteX7" fmla="*/ 45623 w 126885"/>
                      <a:gd name="connsiteY7" fmla="*/ 36887 h 229843"/>
                      <a:gd name="connsiteX8" fmla="*/ 63170 w 126885"/>
                      <a:gd name="connsiteY8" fmla="*/ 31573 h 229843"/>
                      <a:gd name="connsiteX9" fmla="*/ 85396 w 126885"/>
                      <a:gd name="connsiteY9" fmla="*/ 43061 h 229843"/>
                      <a:gd name="connsiteX10" fmla="*/ 93429 w 126885"/>
                      <a:gd name="connsiteY10" fmla="*/ 82059 h 229843"/>
                      <a:gd name="connsiteX11" fmla="*/ 85864 w 126885"/>
                      <a:gd name="connsiteY11" fmla="*/ 115664 h 229843"/>
                      <a:gd name="connsiteX12" fmla="*/ 110196 w 126885"/>
                      <a:gd name="connsiteY12" fmla="*/ 19382 h 229843"/>
                      <a:gd name="connsiteX13" fmla="*/ 91401 w 126885"/>
                      <a:gd name="connsiteY13" fmla="*/ 4689 h 229843"/>
                      <a:gd name="connsiteX14" fmla="*/ 68551 w 126885"/>
                      <a:gd name="connsiteY14" fmla="*/ 0 h 229843"/>
                      <a:gd name="connsiteX15" fmla="*/ 46637 w 126885"/>
                      <a:gd name="connsiteY15" fmla="*/ 5236 h 229843"/>
                      <a:gd name="connsiteX16" fmla="*/ 32833 w 126885"/>
                      <a:gd name="connsiteY16" fmla="*/ 14536 h 229843"/>
                      <a:gd name="connsiteX17" fmla="*/ 32833 w 126885"/>
                      <a:gd name="connsiteY17" fmla="*/ 5392 h 229843"/>
                      <a:gd name="connsiteX18" fmla="*/ 30571 w 126885"/>
                      <a:gd name="connsiteY18" fmla="*/ 3048 h 229843"/>
                      <a:gd name="connsiteX19" fmla="*/ 2262 w 126885"/>
                      <a:gd name="connsiteY19" fmla="*/ 3048 h 229843"/>
                      <a:gd name="connsiteX20" fmla="*/ 0 w 126885"/>
                      <a:gd name="connsiteY20" fmla="*/ 5392 h 229843"/>
                      <a:gd name="connsiteX21" fmla="*/ 0 w 126885"/>
                      <a:gd name="connsiteY21" fmla="*/ 227577 h 229843"/>
                      <a:gd name="connsiteX22" fmla="*/ 1092 w 126885"/>
                      <a:gd name="connsiteY22" fmla="*/ 229531 h 229843"/>
                      <a:gd name="connsiteX23" fmla="*/ 2262 w 126885"/>
                      <a:gd name="connsiteY23" fmla="*/ 229843 h 229843"/>
                      <a:gd name="connsiteX24" fmla="*/ 3354 w 126885"/>
                      <a:gd name="connsiteY24" fmla="*/ 229609 h 229843"/>
                      <a:gd name="connsiteX25" fmla="*/ 31663 w 126885"/>
                      <a:gd name="connsiteY25" fmla="*/ 214760 h 229843"/>
                      <a:gd name="connsiteX26" fmla="*/ 32911 w 126885"/>
                      <a:gd name="connsiteY26" fmla="*/ 212728 h 229843"/>
                      <a:gd name="connsiteX27" fmla="*/ 32911 w 126885"/>
                      <a:gd name="connsiteY27" fmla="*/ 143877 h 229843"/>
                      <a:gd name="connsiteX28" fmla="*/ 45389 w 126885"/>
                      <a:gd name="connsiteY28" fmla="*/ 152317 h 229843"/>
                      <a:gd name="connsiteX29" fmla="*/ 67225 w 126885"/>
                      <a:gd name="connsiteY29" fmla="*/ 157631 h 229843"/>
                      <a:gd name="connsiteX30" fmla="*/ 89920 w 126885"/>
                      <a:gd name="connsiteY30" fmla="*/ 152942 h 229843"/>
                      <a:gd name="connsiteX31" fmla="*/ 109027 w 126885"/>
                      <a:gd name="connsiteY31" fmla="*/ 138641 h 229843"/>
                      <a:gd name="connsiteX32" fmla="*/ 122051 w 126885"/>
                      <a:gd name="connsiteY32" fmla="*/ 114804 h 229843"/>
                      <a:gd name="connsiteX33" fmla="*/ 126886 w 126885"/>
                      <a:gd name="connsiteY33" fmla="*/ 81199 h 229843"/>
                      <a:gd name="connsiteX34" fmla="*/ 122518 w 126885"/>
                      <a:gd name="connsiteY34" fmla="*/ 44624 h 229843"/>
                      <a:gd name="connsiteX35" fmla="*/ 110196 w 126885"/>
                      <a:gd name="connsiteY35" fmla="*/ 19303 h 229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6885" h="229843">
                        <a:moveTo>
                          <a:pt x="85786" y="115664"/>
                        </a:moveTo>
                        <a:cubicBezTo>
                          <a:pt x="80873" y="122776"/>
                          <a:pt x="73776" y="126215"/>
                          <a:pt x="64184" y="126215"/>
                        </a:cubicBezTo>
                        <a:cubicBezTo>
                          <a:pt x="60752" y="126215"/>
                          <a:pt x="57477" y="125667"/>
                          <a:pt x="54513" y="124573"/>
                        </a:cubicBezTo>
                        <a:cubicBezTo>
                          <a:pt x="51394" y="123401"/>
                          <a:pt x="48352" y="121916"/>
                          <a:pt x="45545" y="120197"/>
                        </a:cubicBezTo>
                        <a:cubicBezTo>
                          <a:pt x="42737" y="118399"/>
                          <a:pt x="40164" y="116446"/>
                          <a:pt x="37902" y="114336"/>
                        </a:cubicBezTo>
                        <a:cubicBezTo>
                          <a:pt x="35796" y="112382"/>
                          <a:pt x="34003" y="110506"/>
                          <a:pt x="32599" y="108552"/>
                        </a:cubicBezTo>
                        <a:lnTo>
                          <a:pt x="32599" y="48688"/>
                        </a:lnTo>
                        <a:cubicBezTo>
                          <a:pt x="36030" y="44312"/>
                          <a:pt x="40476" y="40326"/>
                          <a:pt x="45623" y="36887"/>
                        </a:cubicBezTo>
                        <a:cubicBezTo>
                          <a:pt x="50926" y="33371"/>
                          <a:pt x="56775" y="31573"/>
                          <a:pt x="63170" y="31573"/>
                        </a:cubicBezTo>
                        <a:cubicBezTo>
                          <a:pt x="72918" y="31573"/>
                          <a:pt x="80249" y="35324"/>
                          <a:pt x="85396" y="43061"/>
                        </a:cubicBezTo>
                        <a:cubicBezTo>
                          <a:pt x="90700" y="50955"/>
                          <a:pt x="93429" y="64084"/>
                          <a:pt x="93429" y="82059"/>
                        </a:cubicBezTo>
                        <a:cubicBezTo>
                          <a:pt x="93429" y="97064"/>
                          <a:pt x="90856" y="108396"/>
                          <a:pt x="85864" y="115664"/>
                        </a:cubicBezTo>
                        <a:moveTo>
                          <a:pt x="110196" y="19382"/>
                        </a:moveTo>
                        <a:cubicBezTo>
                          <a:pt x="104893" y="12817"/>
                          <a:pt x="98576" y="7815"/>
                          <a:pt x="91401" y="4689"/>
                        </a:cubicBezTo>
                        <a:cubicBezTo>
                          <a:pt x="84305" y="1563"/>
                          <a:pt x="76584" y="0"/>
                          <a:pt x="68551" y="0"/>
                        </a:cubicBezTo>
                        <a:cubicBezTo>
                          <a:pt x="60518" y="0"/>
                          <a:pt x="53110" y="1719"/>
                          <a:pt x="46637" y="5236"/>
                        </a:cubicBezTo>
                        <a:cubicBezTo>
                          <a:pt x="41801" y="7815"/>
                          <a:pt x="37200" y="10941"/>
                          <a:pt x="32833" y="14536"/>
                        </a:cubicBezTo>
                        <a:lnTo>
                          <a:pt x="32833" y="5392"/>
                        </a:lnTo>
                        <a:cubicBezTo>
                          <a:pt x="32833" y="4142"/>
                          <a:pt x="31819" y="3048"/>
                          <a:pt x="30571" y="3048"/>
                        </a:cubicBezTo>
                        <a:lnTo>
                          <a:pt x="2262" y="3048"/>
                        </a:lnTo>
                        <a:cubicBezTo>
                          <a:pt x="1014" y="3048"/>
                          <a:pt x="0" y="4064"/>
                          <a:pt x="0" y="5392"/>
                        </a:cubicBezTo>
                        <a:lnTo>
                          <a:pt x="0" y="227577"/>
                        </a:lnTo>
                        <a:cubicBezTo>
                          <a:pt x="0" y="228358"/>
                          <a:pt x="390" y="229140"/>
                          <a:pt x="1092" y="229531"/>
                        </a:cubicBezTo>
                        <a:cubicBezTo>
                          <a:pt x="1482" y="229765"/>
                          <a:pt x="1872" y="229843"/>
                          <a:pt x="2262" y="229843"/>
                        </a:cubicBezTo>
                        <a:cubicBezTo>
                          <a:pt x="2652" y="229843"/>
                          <a:pt x="2964" y="229765"/>
                          <a:pt x="3354" y="229609"/>
                        </a:cubicBezTo>
                        <a:lnTo>
                          <a:pt x="31663" y="214760"/>
                        </a:lnTo>
                        <a:cubicBezTo>
                          <a:pt x="32443" y="214369"/>
                          <a:pt x="32911" y="213588"/>
                          <a:pt x="32911" y="212728"/>
                        </a:cubicBezTo>
                        <a:lnTo>
                          <a:pt x="32911" y="143877"/>
                        </a:lnTo>
                        <a:cubicBezTo>
                          <a:pt x="36420" y="147003"/>
                          <a:pt x="40632" y="149816"/>
                          <a:pt x="45389" y="152317"/>
                        </a:cubicBezTo>
                        <a:cubicBezTo>
                          <a:pt x="52174" y="155834"/>
                          <a:pt x="59505" y="157631"/>
                          <a:pt x="67225" y="157631"/>
                        </a:cubicBezTo>
                        <a:cubicBezTo>
                          <a:pt x="74946" y="157631"/>
                          <a:pt x="82667" y="156068"/>
                          <a:pt x="89920" y="152942"/>
                        </a:cubicBezTo>
                        <a:cubicBezTo>
                          <a:pt x="97173" y="149816"/>
                          <a:pt x="103567" y="145049"/>
                          <a:pt x="109027" y="138641"/>
                        </a:cubicBezTo>
                        <a:cubicBezTo>
                          <a:pt x="114486" y="132310"/>
                          <a:pt x="118853" y="124261"/>
                          <a:pt x="122051" y="114804"/>
                        </a:cubicBezTo>
                        <a:cubicBezTo>
                          <a:pt x="125248" y="105348"/>
                          <a:pt x="126886" y="94094"/>
                          <a:pt x="126886" y="81199"/>
                        </a:cubicBezTo>
                        <a:cubicBezTo>
                          <a:pt x="126886" y="67054"/>
                          <a:pt x="125404" y="54784"/>
                          <a:pt x="122518" y="44624"/>
                        </a:cubicBezTo>
                        <a:cubicBezTo>
                          <a:pt x="119555" y="34387"/>
                          <a:pt x="115422" y="25868"/>
                          <a:pt x="110196" y="19303"/>
                        </a:cubicBezTo>
                      </a:path>
                    </a:pathLst>
                  </a:custGeom>
                  <a:solidFill>
                    <a:schemeClr val="bg1"/>
                  </a:solidFill>
                  <a:ln w="7788" cap="flat">
                    <a:noFill/>
                    <a:prstDash val="solid"/>
                    <a:miter/>
                  </a:ln>
                </p:spPr>
                <p:txBody>
                  <a:bodyPr rtlCol="0" anchor="ctr"/>
                  <a:lstStyle/>
                  <a:p>
                    <a:endParaRPr lang="en-IS"/>
                  </a:p>
                </p:txBody>
              </p:sp>
              <p:sp>
                <p:nvSpPr>
                  <p:cNvPr id="37" name="Freeform 36">
                    <a:extLst>
                      <a:ext uri="{FF2B5EF4-FFF2-40B4-BE49-F238E27FC236}">
                        <a16:creationId xmlns:a16="http://schemas.microsoft.com/office/drawing/2014/main" id="{EAAB71EA-DBE3-3BBD-96FB-561D21ACBA26}"/>
                      </a:ext>
                    </a:extLst>
                  </p:cNvPr>
                  <p:cNvSpPr/>
                  <p:nvPr/>
                </p:nvSpPr>
                <p:spPr>
                  <a:xfrm>
                    <a:off x="2100201" y="1898400"/>
                    <a:ext cx="89451" cy="211555"/>
                  </a:xfrm>
                  <a:custGeom>
                    <a:avLst/>
                    <a:gdLst>
                      <a:gd name="connsiteX0" fmla="*/ 87112 w 89451"/>
                      <a:gd name="connsiteY0" fmla="*/ 57051 h 211555"/>
                      <a:gd name="connsiteX1" fmla="*/ 53343 w 89451"/>
                      <a:gd name="connsiteY1" fmla="*/ 57051 h 211555"/>
                      <a:gd name="connsiteX2" fmla="*/ 53343 w 89451"/>
                      <a:gd name="connsiteY2" fmla="*/ 2266 h 211555"/>
                      <a:gd name="connsiteX3" fmla="*/ 52252 w 89451"/>
                      <a:gd name="connsiteY3" fmla="*/ 313 h 211555"/>
                      <a:gd name="connsiteX4" fmla="*/ 51082 w 89451"/>
                      <a:gd name="connsiteY4" fmla="*/ 0 h 211555"/>
                      <a:gd name="connsiteX5" fmla="*/ 49990 w 89451"/>
                      <a:gd name="connsiteY5" fmla="*/ 234 h 211555"/>
                      <a:gd name="connsiteX6" fmla="*/ 21992 w 89451"/>
                      <a:gd name="connsiteY6" fmla="*/ 15318 h 211555"/>
                      <a:gd name="connsiteX7" fmla="*/ 20745 w 89451"/>
                      <a:gd name="connsiteY7" fmla="*/ 17350 h 211555"/>
                      <a:gd name="connsiteX8" fmla="*/ 20745 w 89451"/>
                      <a:gd name="connsiteY8" fmla="*/ 56972 h 211555"/>
                      <a:gd name="connsiteX9" fmla="*/ 2262 w 89451"/>
                      <a:gd name="connsiteY9" fmla="*/ 56972 h 211555"/>
                      <a:gd name="connsiteX10" fmla="*/ 0 w 89451"/>
                      <a:gd name="connsiteY10" fmla="*/ 59317 h 211555"/>
                      <a:gd name="connsiteX11" fmla="*/ 0 w 89451"/>
                      <a:gd name="connsiteY11" fmla="*/ 85576 h 211555"/>
                      <a:gd name="connsiteX12" fmla="*/ 2262 w 89451"/>
                      <a:gd name="connsiteY12" fmla="*/ 87920 h 211555"/>
                      <a:gd name="connsiteX13" fmla="*/ 20745 w 89451"/>
                      <a:gd name="connsiteY13" fmla="*/ 87920 h 211555"/>
                      <a:gd name="connsiteX14" fmla="*/ 20745 w 89451"/>
                      <a:gd name="connsiteY14" fmla="*/ 170370 h 211555"/>
                      <a:gd name="connsiteX15" fmla="*/ 30103 w 89451"/>
                      <a:gd name="connsiteY15" fmla="*/ 201318 h 211555"/>
                      <a:gd name="connsiteX16" fmla="*/ 55761 w 89451"/>
                      <a:gd name="connsiteY16" fmla="*/ 211556 h 211555"/>
                      <a:gd name="connsiteX17" fmla="*/ 71982 w 89451"/>
                      <a:gd name="connsiteY17" fmla="*/ 209680 h 211555"/>
                      <a:gd name="connsiteX18" fmla="*/ 84928 w 89451"/>
                      <a:gd name="connsiteY18" fmla="*/ 204522 h 211555"/>
                      <a:gd name="connsiteX19" fmla="*/ 86020 w 89451"/>
                      <a:gd name="connsiteY19" fmla="*/ 202803 h 211555"/>
                      <a:gd name="connsiteX20" fmla="*/ 89374 w 89451"/>
                      <a:gd name="connsiteY20" fmla="*/ 177326 h 211555"/>
                      <a:gd name="connsiteX21" fmla="*/ 88360 w 89451"/>
                      <a:gd name="connsiteY21" fmla="*/ 175059 h 211555"/>
                      <a:gd name="connsiteX22" fmla="*/ 87112 w 89451"/>
                      <a:gd name="connsiteY22" fmla="*/ 174668 h 211555"/>
                      <a:gd name="connsiteX23" fmla="*/ 85942 w 89451"/>
                      <a:gd name="connsiteY23" fmla="*/ 174981 h 211555"/>
                      <a:gd name="connsiteX24" fmla="*/ 76740 w 89451"/>
                      <a:gd name="connsiteY24" fmla="*/ 178810 h 211555"/>
                      <a:gd name="connsiteX25" fmla="*/ 66055 w 89451"/>
                      <a:gd name="connsiteY25" fmla="*/ 180530 h 211555"/>
                      <a:gd name="connsiteX26" fmla="*/ 56229 w 89451"/>
                      <a:gd name="connsiteY26" fmla="*/ 177560 h 211555"/>
                      <a:gd name="connsiteX27" fmla="*/ 53422 w 89451"/>
                      <a:gd name="connsiteY27" fmla="*/ 165212 h 211555"/>
                      <a:gd name="connsiteX28" fmla="*/ 53422 w 89451"/>
                      <a:gd name="connsiteY28" fmla="*/ 87842 h 211555"/>
                      <a:gd name="connsiteX29" fmla="*/ 87190 w 89451"/>
                      <a:gd name="connsiteY29" fmla="*/ 87842 h 211555"/>
                      <a:gd name="connsiteX30" fmla="*/ 89452 w 89451"/>
                      <a:gd name="connsiteY30" fmla="*/ 85498 h 211555"/>
                      <a:gd name="connsiteX31" fmla="*/ 89452 w 89451"/>
                      <a:gd name="connsiteY31" fmla="*/ 59239 h 211555"/>
                      <a:gd name="connsiteX32" fmla="*/ 87190 w 89451"/>
                      <a:gd name="connsiteY32" fmla="*/ 56894 h 211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9451" h="211555">
                        <a:moveTo>
                          <a:pt x="87112" y="57051"/>
                        </a:moveTo>
                        <a:lnTo>
                          <a:pt x="53343" y="57051"/>
                        </a:lnTo>
                        <a:lnTo>
                          <a:pt x="53343" y="2266"/>
                        </a:lnTo>
                        <a:cubicBezTo>
                          <a:pt x="53343" y="1485"/>
                          <a:pt x="52953" y="703"/>
                          <a:pt x="52252" y="313"/>
                        </a:cubicBezTo>
                        <a:cubicBezTo>
                          <a:pt x="51862" y="78"/>
                          <a:pt x="51472" y="0"/>
                          <a:pt x="51082" y="0"/>
                        </a:cubicBezTo>
                        <a:cubicBezTo>
                          <a:pt x="50692" y="0"/>
                          <a:pt x="50302" y="78"/>
                          <a:pt x="49990" y="234"/>
                        </a:cubicBezTo>
                        <a:lnTo>
                          <a:pt x="21992" y="15318"/>
                        </a:lnTo>
                        <a:cubicBezTo>
                          <a:pt x="21213" y="15708"/>
                          <a:pt x="20745" y="16490"/>
                          <a:pt x="20745" y="17350"/>
                        </a:cubicBezTo>
                        <a:lnTo>
                          <a:pt x="20745" y="56972"/>
                        </a:lnTo>
                        <a:lnTo>
                          <a:pt x="2262" y="56972"/>
                        </a:lnTo>
                        <a:cubicBezTo>
                          <a:pt x="1014" y="56972"/>
                          <a:pt x="0" y="57988"/>
                          <a:pt x="0" y="59317"/>
                        </a:cubicBezTo>
                        <a:lnTo>
                          <a:pt x="0" y="85576"/>
                        </a:lnTo>
                        <a:cubicBezTo>
                          <a:pt x="0" y="86826"/>
                          <a:pt x="1014" y="87920"/>
                          <a:pt x="2262" y="87920"/>
                        </a:cubicBezTo>
                        <a:lnTo>
                          <a:pt x="20745" y="87920"/>
                        </a:lnTo>
                        <a:lnTo>
                          <a:pt x="20745" y="170370"/>
                        </a:lnTo>
                        <a:cubicBezTo>
                          <a:pt x="20745" y="184125"/>
                          <a:pt x="23864" y="194597"/>
                          <a:pt x="30103" y="201318"/>
                        </a:cubicBezTo>
                        <a:cubicBezTo>
                          <a:pt x="36342" y="208117"/>
                          <a:pt x="44999" y="211556"/>
                          <a:pt x="55761" y="211556"/>
                        </a:cubicBezTo>
                        <a:cubicBezTo>
                          <a:pt x="61688" y="211556"/>
                          <a:pt x="67147" y="210931"/>
                          <a:pt x="71982" y="209680"/>
                        </a:cubicBezTo>
                        <a:cubicBezTo>
                          <a:pt x="76896" y="208430"/>
                          <a:pt x="81263" y="206710"/>
                          <a:pt x="84928" y="204522"/>
                        </a:cubicBezTo>
                        <a:cubicBezTo>
                          <a:pt x="85552" y="204131"/>
                          <a:pt x="85942" y="203506"/>
                          <a:pt x="86020" y="202803"/>
                        </a:cubicBezTo>
                        <a:lnTo>
                          <a:pt x="89374" y="177326"/>
                        </a:lnTo>
                        <a:cubicBezTo>
                          <a:pt x="89452" y="176466"/>
                          <a:pt x="89140" y="175606"/>
                          <a:pt x="88360" y="175059"/>
                        </a:cubicBezTo>
                        <a:cubicBezTo>
                          <a:pt x="87970" y="174825"/>
                          <a:pt x="87502" y="174668"/>
                          <a:pt x="87112" y="174668"/>
                        </a:cubicBezTo>
                        <a:cubicBezTo>
                          <a:pt x="86722" y="174668"/>
                          <a:pt x="86332" y="174746"/>
                          <a:pt x="85942" y="174981"/>
                        </a:cubicBezTo>
                        <a:cubicBezTo>
                          <a:pt x="83525" y="176388"/>
                          <a:pt x="80405" y="177638"/>
                          <a:pt x="76740" y="178810"/>
                        </a:cubicBezTo>
                        <a:cubicBezTo>
                          <a:pt x="73074" y="179983"/>
                          <a:pt x="69487" y="180530"/>
                          <a:pt x="66055" y="180530"/>
                        </a:cubicBezTo>
                        <a:cubicBezTo>
                          <a:pt x="61376" y="180530"/>
                          <a:pt x="58023" y="179514"/>
                          <a:pt x="56229" y="177560"/>
                        </a:cubicBezTo>
                        <a:cubicBezTo>
                          <a:pt x="54903" y="176231"/>
                          <a:pt x="53422" y="172949"/>
                          <a:pt x="53422" y="165212"/>
                        </a:cubicBezTo>
                        <a:lnTo>
                          <a:pt x="53422" y="87842"/>
                        </a:lnTo>
                        <a:lnTo>
                          <a:pt x="87190" y="87842"/>
                        </a:lnTo>
                        <a:cubicBezTo>
                          <a:pt x="88438" y="87842"/>
                          <a:pt x="89452" y="86826"/>
                          <a:pt x="89452" y="85498"/>
                        </a:cubicBezTo>
                        <a:lnTo>
                          <a:pt x="89452" y="59239"/>
                        </a:lnTo>
                        <a:cubicBezTo>
                          <a:pt x="89452" y="57988"/>
                          <a:pt x="88438" y="56894"/>
                          <a:pt x="87190" y="56894"/>
                        </a:cubicBezTo>
                      </a:path>
                    </a:pathLst>
                  </a:custGeom>
                  <a:solidFill>
                    <a:schemeClr val="bg1"/>
                  </a:solidFill>
                  <a:ln w="7788" cap="flat">
                    <a:noFill/>
                    <a:prstDash val="solid"/>
                    <a:miter/>
                  </a:ln>
                </p:spPr>
                <p:txBody>
                  <a:bodyPr rtlCol="0" anchor="ctr"/>
                  <a:lstStyle/>
                  <a:p>
                    <a:endParaRPr lang="en-IS"/>
                  </a:p>
                </p:txBody>
              </p:sp>
              <p:sp>
                <p:nvSpPr>
                  <p:cNvPr id="38" name="Freeform 37">
                    <a:extLst>
                      <a:ext uri="{FF2B5EF4-FFF2-40B4-BE49-F238E27FC236}">
                        <a16:creationId xmlns:a16="http://schemas.microsoft.com/office/drawing/2014/main" id="{0AC80D6A-AA21-C622-AEDD-7CEFF6805B4A}"/>
                      </a:ext>
                    </a:extLst>
                  </p:cNvPr>
                  <p:cNvSpPr/>
                  <p:nvPr/>
                </p:nvSpPr>
                <p:spPr>
                  <a:xfrm>
                    <a:off x="2361992" y="1952324"/>
                    <a:ext cx="114888" cy="157553"/>
                  </a:xfrm>
                  <a:custGeom>
                    <a:avLst/>
                    <a:gdLst>
                      <a:gd name="connsiteX0" fmla="*/ 111925 w 114888"/>
                      <a:gd name="connsiteY0" fmla="*/ 93469 h 157553"/>
                      <a:gd name="connsiteX1" fmla="*/ 102020 w 114888"/>
                      <a:gd name="connsiteY1" fmla="*/ 79871 h 157553"/>
                      <a:gd name="connsiteX2" fmla="*/ 86111 w 114888"/>
                      <a:gd name="connsiteY2" fmla="*/ 69711 h 157553"/>
                      <a:gd name="connsiteX3" fmla="*/ 64586 w 114888"/>
                      <a:gd name="connsiteY3" fmla="*/ 60567 h 157553"/>
                      <a:gd name="connsiteX4" fmla="*/ 51328 w 114888"/>
                      <a:gd name="connsiteY4" fmla="*/ 54628 h 157553"/>
                      <a:gd name="connsiteX5" fmla="*/ 43530 w 114888"/>
                      <a:gd name="connsiteY5" fmla="*/ 49704 h 157553"/>
                      <a:gd name="connsiteX6" fmla="*/ 40020 w 114888"/>
                      <a:gd name="connsiteY6" fmla="*/ 45640 h 157553"/>
                      <a:gd name="connsiteX7" fmla="*/ 39162 w 114888"/>
                      <a:gd name="connsiteY7" fmla="*/ 41420 h 157553"/>
                      <a:gd name="connsiteX8" fmla="*/ 42984 w 114888"/>
                      <a:gd name="connsiteY8" fmla="*/ 33605 h 157553"/>
                      <a:gd name="connsiteX9" fmla="*/ 56788 w 114888"/>
                      <a:gd name="connsiteY9" fmla="*/ 30323 h 157553"/>
                      <a:gd name="connsiteX10" fmla="*/ 75739 w 114888"/>
                      <a:gd name="connsiteY10" fmla="*/ 33293 h 157553"/>
                      <a:gd name="connsiteX11" fmla="*/ 93130 w 114888"/>
                      <a:gd name="connsiteY11" fmla="*/ 42514 h 157553"/>
                      <a:gd name="connsiteX12" fmla="*/ 94923 w 114888"/>
                      <a:gd name="connsiteY12" fmla="*/ 42905 h 157553"/>
                      <a:gd name="connsiteX13" fmla="*/ 96405 w 114888"/>
                      <a:gd name="connsiteY13" fmla="*/ 41811 h 157553"/>
                      <a:gd name="connsiteX14" fmla="*/ 108883 w 114888"/>
                      <a:gd name="connsiteY14" fmla="*/ 19694 h 157553"/>
                      <a:gd name="connsiteX15" fmla="*/ 108259 w 114888"/>
                      <a:gd name="connsiteY15" fmla="*/ 16724 h 157553"/>
                      <a:gd name="connsiteX16" fmla="*/ 85019 w 114888"/>
                      <a:gd name="connsiteY16" fmla="*/ 4611 h 157553"/>
                      <a:gd name="connsiteX17" fmla="*/ 57490 w 114888"/>
                      <a:gd name="connsiteY17" fmla="*/ 0 h 157553"/>
                      <a:gd name="connsiteX18" fmla="*/ 36901 w 114888"/>
                      <a:gd name="connsiteY18" fmla="*/ 2579 h 157553"/>
                      <a:gd name="connsiteX19" fmla="*/ 20290 w 114888"/>
                      <a:gd name="connsiteY19" fmla="*/ 10472 h 157553"/>
                      <a:gd name="connsiteX20" fmla="*/ 9371 w 114888"/>
                      <a:gd name="connsiteY20" fmla="*/ 23914 h 157553"/>
                      <a:gd name="connsiteX21" fmla="*/ 5550 w 114888"/>
                      <a:gd name="connsiteY21" fmla="*/ 42280 h 157553"/>
                      <a:gd name="connsiteX22" fmla="*/ 7889 w 114888"/>
                      <a:gd name="connsiteY22" fmla="*/ 58301 h 157553"/>
                      <a:gd name="connsiteX23" fmla="*/ 15766 w 114888"/>
                      <a:gd name="connsiteY23" fmla="*/ 71040 h 157553"/>
                      <a:gd name="connsiteX24" fmla="*/ 29570 w 114888"/>
                      <a:gd name="connsiteY24" fmla="*/ 81356 h 157553"/>
                      <a:gd name="connsiteX25" fmla="*/ 49691 w 114888"/>
                      <a:gd name="connsiteY25" fmla="*/ 90578 h 157553"/>
                      <a:gd name="connsiteX26" fmla="*/ 74257 w 114888"/>
                      <a:gd name="connsiteY26" fmla="*/ 101597 h 157553"/>
                      <a:gd name="connsiteX27" fmla="*/ 82056 w 114888"/>
                      <a:gd name="connsiteY27" fmla="*/ 113007 h 157553"/>
                      <a:gd name="connsiteX28" fmla="*/ 57723 w 114888"/>
                      <a:gd name="connsiteY28" fmla="*/ 126918 h 157553"/>
                      <a:gd name="connsiteX29" fmla="*/ 37213 w 114888"/>
                      <a:gd name="connsiteY29" fmla="*/ 123401 h 157553"/>
                      <a:gd name="connsiteX30" fmla="*/ 16624 w 114888"/>
                      <a:gd name="connsiteY30" fmla="*/ 112773 h 157553"/>
                      <a:gd name="connsiteX31" fmla="*/ 14830 w 114888"/>
                      <a:gd name="connsiteY31" fmla="*/ 112382 h 157553"/>
                      <a:gd name="connsiteX32" fmla="*/ 13349 w 114888"/>
                      <a:gd name="connsiteY32" fmla="*/ 113476 h 157553"/>
                      <a:gd name="connsiteX33" fmla="*/ 324 w 114888"/>
                      <a:gd name="connsiteY33" fmla="*/ 135280 h 157553"/>
                      <a:gd name="connsiteX34" fmla="*/ 949 w 114888"/>
                      <a:gd name="connsiteY34" fmla="*/ 138328 h 157553"/>
                      <a:gd name="connsiteX35" fmla="*/ 27464 w 114888"/>
                      <a:gd name="connsiteY35" fmla="*/ 152083 h 157553"/>
                      <a:gd name="connsiteX36" fmla="*/ 58035 w 114888"/>
                      <a:gd name="connsiteY36" fmla="*/ 157553 h 157553"/>
                      <a:gd name="connsiteX37" fmla="*/ 79170 w 114888"/>
                      <a:gd name="connsiteY37" fmla="*/ 155287 h 157553"/>
                      <a:gd name="connsiteX38" fmla="*/ 97263 w 114888"/>
                      <a:gd name="connsiteY38" fmla="*/ 147706 h 157553"/>
                      <a:gd name="connsiteX39" fmla="*/ 110053 w 114888"/>
                      <a:gd name="connsiteY39" fmla="*/ 133639 h 157553"/>
                      <a:gd name="connsiteX40" fmla="*/ 114888 w 114888"/>
                      <a:gd name="connsiteY40" fmla="*/ 111991 h 157553"/>
                      <a:gd name="connsiteX41" fmla="*/ 111691 w 114888"/>
                      <a:gd name="connsiteY41" fmla="*/ 93469 h 157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14888" h="157553">
                        <a:moveTo>
                          <a:pt x="111925" y="93469"/>
                        </a:moveTo>
                        <a:cubicBezTo>
                          <a:pt x="109741" y="88311"/>
                          <a:pt x="106388" y="83778"/>
                          <a:pt x="102020" y="79871"/>
                        </a:cubicBezTo>
                        <a:cubicBezTo>
                          <a:pt x="97731" y="76119"/>
                          <a:pt x="92350" y="72681"/>
                          <a:pt x="86111" y="69711"/>
                        </a:cubicBezTo>
                        <a:cubicBezTo>
                          <a:pt x="79950" y="66819"/>
                          <a:pt x="72697" y="63693"/>
                          <a:pt x="64586" y="60567"/>
                        </a:cubicBezTo>
                        <a:cubicBezTo>
                          <a:pt x="59127" y="58379"/>
                          <a:pt x="54604" y="56347"/>
                          <a:pt x="51328" y="54628"/>
                        </a:cubicBezTo>
                        <a:cubicBezTo>
                          <a:pt x="48053" y="52909"/>
                          <a:pt x="45479" y="51267"/>
                          <a:pt x="43530" y="49704"/>
                        </a:cubicBezTo>
                        <a:cubicBezTo>
                          <a:pt x="41736" y="48298"/>
                          <a:pt x="40566" y="46891"/>
                          <a:pt x="40020" y="45640"/>
                        </a:cubicBezTo>
                        <a:cubicBezTo>
                          <a:pt x="39396" y="44390"/>
                          <a:pt x="39162" y="42983"/>
                          <a:pt x="39162" y="41420"/>
                        </a:cubicBezTo>
                        <a:cubicBezTo>
                          <a:pt x="39162" y="38216"/>
                          <a:pt x="40410" y="35637"/>
                          <a:pt x="42984" y="33605"/>
                        </a:cubicBezTo>
                        <a:cubicBezTo>
                          <a:pt x="45713" y="31417"/>
                          <a:pt x="50393" y="30323"/>
                          <a:pt x="56788" y="30323"/>
                        </a:cubicBezTo>
                        <a:cubicBezTo>
                          <a:pt x="63183" y="30323"/>
                          <a:pt x="69889" y="31339"/>
                          <a:pt x="75739" y="33293"/>
                        </a:cubicBezTo>
                        <a:cubicBezTo>
                          <a:pt x="81588" y="35246"/>
                          <a:pt x="87437" y="38372"/>
                          <a:pt x="93130" y="42514"/>
                        </a:cubicBezTo>
                        <a:cubicBezTo>
                          <a:pt x="93676" y="42905"/>
                          <a:pt x="94300" y="43061"/>
                          <a:pt x="94923" y="42905"/>
                        </a:cubicBezTo>
                        <a:cubicBezTo>
                          <a:pt x="95547" y="42749"/>
                          <a:pt x="96093" y="42358"/>
                          <a:pt x="96405" y="41811"/>
                        </a:cubicBezTo>
                        <a:lnTo>
                          <a:pt x="108883" y="19694"/>
                        </a:lnTo>
                        <a:cubicBezTo>
                          <a:pt x="109429" y="18678"/>
                          <a:pt x="109195" y="17428"/>
                          <a:pt x="108259" y="16724"/>
                        </a:cubicBezTo>
                        <a:cubicBezTo>
                          <a:pt x="101630" y="11723"/>
                          <a:pt x="93832" y="7659"/>
                          <a:pt x="85019" y="4611"/>
                        </a:cubicBezTo>
                        <a:cubicBezTo>
                          <a:pt x="76206" y="1563"/>
                          <a:pt x="66926" y="0"/>
                          <a:pt x="57490" y="0"/>
                        </a:cubicBezTo>
                        <a:cubicBezTo>
                          <a:pt x="50081" y="0"/>
                          <a:pt x="43218" y="860"/>
                          <a:pt x="36901" y="2579"/>
                        </a:cubicBezTo>
                        <a:cubicBezTo>
                          <a:pt x="30584" y="4298"/>
                          <a:pt x="24969" y="7034"/>
                          <a:pt x="20290" y="10472"/>
                        </a:cubicBezTo>
                        <a:cubicBezTo>
                          <a:pt x="15610" y="14067"/>
                          <a:pt x="11867" y="18600"/>
                          <a:pt x="9371" y="23914"/>
                        </a:cubicBezTo>
                        <a:cubicBezTo>
                          <a:pt x="6798" y="29229"/>
                          <a:pt x="5550" y="35403"/>
                          <a:pt x="5550" y="42280"/>
                        </a:cubicBezTo>
                        <a:cubicBezTo>
                          <a:pt x="5550" y="48298"/>
                          <a:pt x="6330" y="53690"/>
                          <a:pt x="7889" y="58301"/>
                        </a:cubicBezTo>
                        <a:cubicBezTo>
                          <a:pt x="9449" y="62990"/>
                          <a:pt x="12101" y="67288"/>
                          <a:pt x="15766" y="71040"/>
                        </a:cubicBezTo>
                        <a:cubicBezTo>
                          <a:pt x="19353" y="74713"/>
                          <a:pt x="23955" y="78230"/>
                          <a:pt x="29570" y="81356"/>
                        </a:cubicBezTo>
                        <a:cubicBezTo>
                          <a:pt x="35107" y="84482"/>
                          <a:pt x="41892" y="87608"/>
                          <a:pt x="49691" y="90578"/>
                        </a:cubicBezTo>
                        <a:cubicBezTo>
                          <a:pt x="60063" y="94641"/>
                          <a:pt x="68330" y="98314"/>
                          <a:pt x="74257" y="101597"/>
                        </a:cubicBezTo>
                        <a:cubicBezTo>
                          <a:pt x="79560" y="104567"/>
                          <a:pt x="82056" y="108240"/>
                          <a:pt x="82056" y="113007"/>
                        </a:cubicBezTo>
                        <a:cubicBezTo>
                          <a:pt x="82056" y="116446"/>
                          <a:pt x="82056" y="126918"/>
                          <a:pt x="57723" y="126918"/>
                        </a:cubicBezTo>
                        <a:cubicBezTo>
                          <a:pt x="51173" y="126918"/>
                          <a:pt x="44232" y="125746"/>
                          <a:pt x="37213" y="123401"/>
                        </a:cubicBezTo>
                        <a:cubicBezTo>
                          <a:pt x="30116" y="121057"/>
                          <a:pt x="23175" y="117462"/>
                          <a:pt x="16624" y="112773"/>
                        </a:cubicBezTo>
                        <a:cubicBezTo>
                          <a:pt x="16078" y="112382"/>
                          <a:pt x="15454" y="112225"/>
                          <a:pt x="14830" y="112382"/>
                        </a:cubicBezTo>
                        <a:cubicBezTo>
                          <a:pt x="14206" y="112538"/>
                          <a:pt x="13661" y="112929"/>
                          <a:pt x="13349" y="113476"/>
                        </a:cubicBezTo>
                        <a:lnTo>
                          <a:pt x="324" y="135280"/>
                        </a:lnTo>
                        <a:cubicBezTo>
                          <a:pt x="-299" y="136296"/>
                          <a:pt x="13" y="137625"/>
                          <a:pt x="949" y="138328"/>
                        </a:cubicBezTo>
                        <a:cubicBezTo>
                          <a:pt x="8513" y="143877"/>
                          <a:pt x="17404" y="148488"/>
                          <a:pt x="27464" y="152083"/>
                        </a:cubicBezTo>
                        <a:cubicBezTo>
                          <a:pt x="37525" y="155678"/>
                          <a:pt x="47819" y="157553"/>
                          <a:pt x="58035" y="157553"/>
                        </a:cubicBezTo>
                        <a:cubicBezTo>
                          <a:pt x="65366" y="157553"/>
                          <a:pt x="72463" y="156772"/>
                          <a:pt x="79170" y="155287"/>
                        </a:cubicBezTo>
                        <a:cubicBezTo>
                          <a:pt x="85955" y="153724"/>
                          <a:pt x="92038" y="151223"/>
                          <a:pt x="97263" y="147706"/>
                        </a:cubicBezTo>
                        <a:cubicBezTo>
                          <a:pt x="102566" y="144189"/>
                          <a:pt x="106856" y="139422"/>
                          <a:pt x="110053" y="133639"/>
                        </a:cubicBezTo>
                        <a:cubicBezTo>
                          <a:pt x="113251" y="127856"/>
                          <a:pt x="114888" y="120509"/>
                          <a:pt x="114888" y="111991"/>
                        </a:cubicBezTo>
                        <a:cubicBezTo>
                          <a:pt x="114888" y="104801"/>
                          <a:pt x="113797" y="98627"/>
                          <a:pt x="111691" y="93469"/>
                        </a:cubicBezTo>
                      </a:path>
                    </a:pathLst>
                  </a:custGeom>
                  <a:solidFill>
                    <a:schemeClr val="bg1"/>
                  </a:solidFill>
                  <a:ln w="7788" cap="flat">
                    <a:noFill/>
                    <a:prstDash val="solid"/>
                    <a:miter/>
                  </a:ln>
                </p:spPr>
                <p:txBody>
                  <a:bodyPr rtlCol="0" anchor="ctr"/>
                  <a:lstStyle/>
                  <a:p>
                    <a:endParaRPr lang="en-IS"/>
                  </a:p>
                </p:txBody>
              </p:sp>
              <p:sp>
                <p:nvSpPr>
                  <p:cNvPr id="39" name="Freeform 38">
                    <a:extLst>
                      <a:ext uri="{FF2B5EF4-FFF2-40B4-BE49-F238E27FC236}">
                        <a16:creationId xmlns:a16="http://schemas.microsoft.com/office/drawing/2014/main" id="{B670126F-2A87-F5C0-CA30-A3F2DC7303DE}"/>
                      </a:ext>
                    </a:extLst>
                  </p:cNvPr>
                  <p:cNvSpPr/>
                  <p:nvPr/>
                </p:nvSpPr>
                <p:spPr>
                  <a:xfrm>
                    <a:off x="2210007" y="1952481"/>
                    <a:ext cx="134372" cy="157709"/>
                  </a:xfrm>
                  <a:custGeom>
                    <a:avLst/>
                    <a:gdLst>
                      <a:gd name="connsiteX0" fmla="*/ 93975 w 134372"/>
                      <a:gd name="connsiteY0" fmla="*/ 110037 h 157709"/>
                      <a:gd name="connsiteX1" fmla="*/ 67147 w 134372"/>
                      <a:gd name="connsiteY1" fmla="*/ 125667 h 157709"/>
                      <a:gd name="connsiteX2" fmla="*/ 43205 w 134372"/>
                      <a:gd name="connsiteY2" fmla="*/ 114101 h 157709"/>
                      <a:gd name="connsiteX3" fmla="*/ 32443 w 134372"/>
                      <a:gd name="connsiteY3" fmla="*/ 78777 h 157709"/>
                      <a:gd name="connsiteX4" fmla="*/ 42425 w 134372"/>
                      <a:gd name="connsiteY4" fmla="*/ 44390 h 157709"/>
                      <a:gd name="connsiteX5" fmla="*/ 67147 w 134372"/>
                      <a:gd name="connsiteY5" fmla="*/ 31886 h 157709"/>
                      <a:gd name="connsiteX6" fmla="*/ 92805 w 134372"/>
                      <a:gd name="connsiteY6" fmla="*/ 45719 h 157709"/>
                      <a:gd name="connsiteX7" fmla="*/ 101852 w 134372"/>
                      <a:gd name="connsiteY7" fmla="*/ 78777 h 157709"/>
                      <a:gd name="connsiteX8" fmla="*/ 93975 w 134372"/>
                      <a:gd name="connsiteY8" fmla="*/ 110115 h 157709"/>
                      <a:gd name="connsiteX9" fmla="*/ 67147 w 134372"/>
                      <a:gd name="connsiteY9" fmla="*/ 0 h 157709"/>
                      <a:gd name="connsiteX10" fmla="*/ 19263 w 134372"/>
                      <a:gd name="connsiteY10" fmla="*/ 21101 h 157709"/>
                      <a:gd name="connsiteX11" fmla="*/ 0 w 134372"/>
                      <a:gd name="connsiteY11" fmla="*/ 78855 h 157709"/>
                      <a:gd name="connsiteX12" fmla="*/ 20823 w 134372"/>
                      <a:gd name="connsiteY12" fmla="*/ 138250 h 157709"/>
                      <a:gd name="connsiteX13" fmla="*/ 67225 w 134372"/>
                      <a:gd name="connsiteY13" fmla="*/ 157710 h 157709"/>
                      <a:gd name="connsiteX14" fmla="*/ 119165 w 134372"/>
                      <a:gd name="connsiteY14" fmla="*/ 131529 h 157709"/>
                      <a:gd name="connsiteX15" fmla="*/ 134373 w 134372"/>
                      <a:gd name="connsiteY15" fmla="*/ 78933 h 157709"/>
                      <a:gd name="connsiteX16" fmla="*/ 116903 w 134372"/>
                      <a:gd name="connsiteY16" fmla="*/ 23367 h 157709"/>
                      <a:gd name="connsiteX17" fmla="*/ 67147 w 134372"/>
                      <a:gd name="connsiteY17" fmla="*/ 78 h 157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4372" h="157709">
                        <a:moveTo>
                          <a:pt x="93975" y="110037"/>
                        </a:moveTo>
                        <a:cubicBezTo>
                          <a:pt x="87580" y="119884"/>
                          <a:pt x="77598" y="125667"/>
                          <a:pt x="67147" y="125667"/>
                        </a:cubicBezTo>
                        <a:cubicBezTo>
                          <a:pt x="58101" y="125667"/>
                          <a:pt x="49366" y="121760"/>
                          <a:pt x="43205" y="114101"/>
                        </a:cubicBezTo>
                        <a:cubicBezTo>
                          <a:pt x="36264" y="105504"/>
                          <a:pt x="32443" y="92453"/>
                          <a:pt x="32443" y="78777"/>
                        </a:cubicBezTo>
                        <a:cubicBezTo>
                          <a:pt x="32443" y="65100"/>
                          <a:pt x="35796" y="52909"/>
                          <a:pt x="42425" y="44390"/>
                        </a:cubicBezTo>
                        <a:cubicBezTo>
                          <a:pt x="48664" y="36262"/>
                          <a:pt x="57867" y="31886"/>
                          <a:pt x="67147" y="31886"/>
                        </a:cubicBezTo>
                        <a:cubicBezTo>
                          <a:pt x="77052" y="31886"/>
                          <a:pt x="86488" y="36809"/>
                          <a:pt x="92805" y="45719"/>
                        </a:cubicBezTo>
                        <a:cubicBezTo>
                          <a:pt x="98732" y="54159"/>
                          <a:pt x="101852" y="66272"/>
                          <a:pt x="101852" y="78777"/>
                        </a:cubicBezTo>
                        <a:cubicBezTo>
                          <a:pt x="101852" y="90577"/>
                          <a:pt x="99278" y="101831"/>
                          <a:pt x="93975" y="110115"/>
                        </a:cubicBezTo>
                        <a:moveTo>
                          <a:pt x="67147" y="0"/>
                        </a:moveTo>
                        <a:cubicBezTo>
                          <a:pt x="49054" y="0"/>
                          <a:pt x="31351" y="7503"/>
                          <a:pt x="19263" y="21101"/>
                        </a:cubicBezTo>
                        <a:cubicBezTo>
                          <a:pt x="6551" y="35481"/>
                          <a:pt x="0" y="56503"/>
                          <a:pt x="0" y="78855"/>
                        </a:cubicBezTo>
                        <a:cubicBezTo>
                          <a:pt x="0" y="101206"/>
                          <a:pt x="7409" y="123792"/>
                          <a:pt x="20823" y="138250"/>
                        </a:cubicBezTo>
                        <a:cubicBezTo>
                          <a:pt x="32755" y="151145"/>
                          <a:pt x="49678" y="157710"/>
                          <a:pt x="67225" y="157710"/>
                        </a:cubicBezTo>
                        <a:cubicBezTo>
                          <a:pt x="87424" y="157710"/>
                          <a:pt x="106843" y="148097"/>
                          <a:pt x="119165" y="131529"/>
                        </a:cubicBezTo>
                        <a:cubicBezTo>
                          <a:pt x="129459" y="117696"/>
                          <a:pt x="134373" y="98705"/>
                          <a:pt x="134373" y="78933"/>
                        </a:cubicBezTo>
                        <a:cubicBezTo>
                          <a:pt x="134373" y="57832"/>
                          <a:pt x="128446" y="37513"/>
                          <a:pt x="116903" y="23367"/>
                        </a:cubicBezTo>
                        <a:cubicBezTo>
                          <a:pt x="104659" y="8284"/>
                          <a:pt x="86332" y="78"/>
                          <a:pt x="67147" y="78"/>
                        </a:cubicBezTo>
                      </a:path>
                    </a:pathLst>
                  </a:custGeom>
                  <a:solidFill>
                    <a:schemeClr val="bg1"/>
                  </a:solidFill>
                  <a:ln w="7788" cap="flat">
                    <a:noFill/>
                    <a:prstDash val="solid"/>
                    <a:miter/>
                  </a:ln>
                </p:spPr>
                <p:txBody>
                  <a:bodyPr rtlCol="0" anchor="ctr"/>
                  <a:lstStyle/>
                  <a:p>
                    <a:endParaRPr lang="en-IS"/>
                  </a:p>
                </p:txBody>
              </p:sp>
            </p:grpSp>
            <p:sp>
              <p:nvSpPr>
                <p:cNvPr id="34" name="Freeform 33">
                  <a:extLst>
                    <a:ext uri="{FF2B5EF4-FFF2-40B4-BE49-F238E27FC236}">
                      <a16:creationId xmlns:a16="http://schemas.microsoft.com/office/drawing/2014/main" id="{6E5C3BDA-F9E2-44B5-049D-065AD4C8D58F}"/>
                    </a:ext>
                  </a:extLst>
                </p:cNvPr>
                <p:cNvSpPr/>
                <p:nvPr/>
              </p:nvSpPr>
              <p:spPr>
                <a:xfrm>
                  <a:off x="2246193" y="1898869"/>
                  <a:ext cx="61922" cy="31260"/>
                </a:xfrm>
                <a:custGeom>
                  <a:avLst/>
                  <a:gdLst>
                    <a:gd name="connsiteX0" fmla="*/ 30961 w 61922"/>
                    <a:gd name="connsiteY0" fmla="*/ 0 h 31260"/>
                    <a:gd name="connsiteX1" fmla="*/ 0 w 61922"/>
                    <a:gd name="connsiteY1" fmla="*/ 31261 h 31260"/>
                    <a:gd name="connsiteX2" fmla="*/ 61922 w 61922"/>
                    <a:gd name="connsiteY2" fmla="*/ 31261 h 31260"/>
                    <a:gd name="connsiteX3" fmla="*/ 30961 w 61922"/>
                    <a:gd name="connsiteY3" fmla="*/ 0 h 31260"/>
                  </a:gdLst>
                  <a:ahLst/>
                  <a:cxnLst>
                    <a:cxn ang="0">
                      <a:pos x="connsiteX0" y="connsiteY0"/>
                    </a:cxn>
                    <a:cxn ang="0">
                      <a:pos x="connsiteX1" y="connsiteY1"/>
                    </a:cxn>
                    <a:cxn ang="0">
                      <a:pos x="connsiteX2" y="connsiteY2"/>
                    </a:cxn>
                    <a:cxn ang="0">
                      <a:pos x="connsiteX3" y="connsiteY3"/>
                    </a:cxn>
                  </a:cxnLst>
                  <a:rect l="l" t="t" r="r" b="b"/>
                  <a:pathLst>
                    <a:path w="61922" h="31260">
                      <a:moveTo>
                        <a:pt x="30961" y="0"/>
                      </a:moveTo>
                      <a:lnTo>
                        <a:pt x="0" y="31261"/>
                      </a:lnTo>
                      <a:lnTo>
                        <a:pt x="61922" y="31261"/>
                      </a:lnTo>
                      <a:lnTo>
                        <a:pt x="30961" y="0"/>
                      </a:lnTo>
                      <a:close/>
                    </a:path>
                  </a:pathLst>
                </a:custGeom>
                <a:solidFill>
                  <a:srgbClr val="BED900"/>
                </a:solidFill>
                <a:ln w="7788" cap="flat">
                  <a:noFill/>
                  <a:prstDash val="solid"/>
                  <a:miter/>
                </a:ln>
              </p:spPr>
              <p:txBody>
                <a:bodyPr rtlCol="0" anchor="ctr"/>
                <a:lstStyle/>
                <a:p>
                  <a:endParaRPr lang="en-IS"/>
                </a:p>
              </p:txBody>
            </p:sp>
          </p:grpSp>
        </p:grpSp>
      </p:grpSp>
      <p:pic>
        <p:nvPicPr>
          <p:cNvPr id="65" name="Graphic 64">
            <a:extLst>
              <a:ext uri="{FF2B5EF4-FFF2-40B4-BE49-F238E27FC236}">
                <a16:creationId xmlns:a16="http://schemas.microsoft.com/office/drawing/2014/main" id="{AA3D5E17-D18A-7AF5-28F1-66DA6C0352D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382523" y="844036"/>
            <a:ext cx="5405520" cy="5405520"/>
          </a:xfrm>
          <a:prstGeom prst="rect">
            <a:avLst/>
          </a:prstGeom>
        </p:spPr>
      </p:pic>
      <p:sp>
        <p:nvSpPr>
          <p:cNvPr id="5" name="Freeform 4">
            <a:extLst>
              <a:ext uri="{FF2B5EF4-FFF2-40B4-BE49-F238E27FC236}">
                <a16:creationId xmlns:a16="http://schemas.microsoft.com/office/drawing/2014/main" id="{CF8ACA3E-3F01-511F-E750-8D7D5A203E26}"/>
              </a:ext>
            </a:extLst>
          </p:cNvPr>
          <p:cNvSpPr/>
          <p:nvPr/>
        </p:nvSpPr>
        <p:spPr>
          <a:xfrm>
            <a:off x="7733794" y="2042460"/>
            <a:ext cx="2702978" cy="3008672"/>
          </a:xfrm>
          <a:custGeom>
            <a:avLst/>
            <a:gdLst>
              <a:gd name="connsiteX0" fmla="*/ 2582846 w 2702978"/>
              <a:gd name="connsiteY0" fmla="*/ 0 h 3008672"/>
              <a:gd name="connsiteX1" fmla="*/ 2702978 w 2702978"/>
              <a:gd name="connsiteY1" fmla="*/ 120347 h 3008672"/>
              <a:gd name="connsiteX2" fmla="*/ 2702978 w 2702978"/>
              <a:gd name="connsiteY2" fmla="*/ 2888325 h 3008672"/>
              <a:gd name="connsiteX3" fmla="*/ 2582846 w 2702978"/>
              <a:gd name="connsiteY3" fmla="*/ 3008672 h 3008672"/>
              <a:gd name="connsiteX4" fmla="*/ 120132 w 2702978"/>
              <a:gd name="connsiteY4" fmla="*/ 3008672 h 3008672"/>
              <a:gd name="connsiteX5" fmla="*/ 0 w 2702978"/>
              <a:gd name="connsiteY5" fmla="*/ 2888325 h 3008672"/>
              <a:gd name="connsiteX6" fmla="*/ 0 w 2702978"/>
              <a:gd name="connsiteY6" fmla="*/ 120347 h 3008672"/>
              <a:gd name="connsiteX7" fmla="*/ 120132 w 2702978"/>
              <a:gd name="connsiteY7" fmla="*/ 0 h 3008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02978" h="3008672">
                <a:moveTo>
                  <a:pt x="2582846" y="0"/>
                </a:moveTo>
                <a:cubicBezTo>
                  <a:pt x="2649193" y="0"/>
                  <a:pt x="2702978" y="53881"/>
                  <a:pt x="2702978" y="120347"/>
                </a:cubicBezTo>
                <a:lnTo>
                  <a:pt x="2702978" y="2888325"/>
                </a:lnTo>
                <a:cubicBezTo>
                  <a:pt x="2702978" y="2954791"/>
                  <a:pt x="2649193" y="3008672"/>
                  <a:pt x="2582846" y="3008672"/>
                </a:cubicBezTo>
                <a:lnTo>
                  <a:pt x="120132" y="3008672"/>
                </a:lnTo>
                <a:cubicBezTo>
                  <a:pt x="53785" y="3008672"/>
                  <a:pt x="0" y="2954791"/>
                  <a:pt x="0" y="2888325"/>
                </a:cubicBezTo>
                <a:lnTo>
                  <a:pt x="0" y="120347"/>
                </a:lnTo>
                <a:cubicBezTo>
                  <a:pt x="0" y="53881"/>
                  <a:pt x="53785" y="0"/>
                  <a:pt x="120132" y="0"/>
                </a:cubicBezTo>
                <a:close/>
              </a:path>
            </a:pathLst>
          </a:custGeom>
          <a:solidFill>
            <a:schemeClr val="bg1"/>
          </a:solidFill>
          <a:ln w="0" cap="flat">
            <a:noFill/>
            <a:prstDash val="solid"/>
            <a:miter/>
          </a:ln>
          <a:effectLst>
            <a:outerShdw blurRad="165100" dist="127000" dir="5400000" algn="ctr" rotWithShape="0">
              <a:srgbClr val="000000">
                <a:alpha val="19850"/>
              </a:srgbClr>
            </a:outerShdw>
          </a:effectLst>
        </p:spPr>
        <p:txBody>
          <a:bodyPr rtlCol="0" anchor="ctr"/>
          <a:lstStyle/>
          <a:p>
            <a:endParaRPr lang="en-IS"/>
          </a:p>
        </p:txBody>
      </p:sp>
      <p:grpSp>
        <p:nvGrpSpPr>
          <p:cNvPr id="6" name="Graphic 2">
            <a:extLst>
              <a:ext uri="{FF2B5EF4-FFF2-40B4-BE49-F238E27FC236}">
                <a16:creationId xmlns:a16="http://schemas.microsoft.com/office/drawing/2014/main" id="{49C2019A-17C3-E812-2990-1707F269541D}"/>
              </a:ext>
            </a:extLst>
          </p:cNvPr>
          <p:cNvGrpSpPr/>
          <p:nvPr/>
        </p:nvGrpSpPr>
        <p:grpSpPr>
          <a:xfrm>
            <a:off x="8233664" y="2504230"/>
            <a:ext cx="1703464" cy="2085611"/>
            <a:chOff x="8233664" y="2504230"/>
            <a:chExt cx="1703464" cy="2085611"/>
          </a:xfrm>
          <a:solidFill>
            <a:srgbClr val="341D5B"/>
          </a:solidFill>
        </p:grpSpPr>
        <p:sp>
          <p:nvSpPr>
            <p:cNvPr id="7" name="Freeform 6">
              <a:extLst>
                <a:ext uri="{FF2B5EF4-FFF2-40B4-BE49-F238E27FC236}">
                  <a16:creationId xmlns:a16="http://schemas.microsoft.com/office/drawing/2014/main" id="{ED8AD917-F889-5202-933D-5624B72DF3BF}"/>
                </a:ext>
              </a:extLst>
            </p:cNvPr>
            <p:cNvSpPr/>
            <p:nvPr/>
          </p:nvSpPr>
          <p:spPr>
            <a:xfrm>
              <a:off x="9394023" y="3935035"/>
              <a:ext cx="541917" cy="654446"/>
            </a:xfrm>
            <a:custGeom>
              <a:avLst/>
              <a:gdLst>
                <a:gd name="connsiteX0" fmla="*/ 481851 w 541917"/>
                <a:gd name="connsiteY0" fmla="*/ 0 h 654446"/>
                <a:gd name="connsiteX1" fmla="*/ 541917 w 541917"/>
                <a:gd name="connsiteY1" fmla="*/ 60173 h 654446"/>
                <a:gd name="connsiteX2" fmla="*/ 541917 w 541917"/>
                <a:gd name="connsiteY2" fmla="*/ 594273 h 654446"/>
                <a:gd name="connsiteX3" fmla="*/ 481851 w 541917"/>
                <a:gd name="connsiteY3" fmla="*/ 654446 h 654446"/>
                <a:gd name="connsiteX4" fmla="*/ 60066 w 541917"/>
                <a:gd name="connsiteY4" fmla="*/ 654446 h 654446"/>
                <a:gd name="connsiteX5" fmla="*/ 0 w 541917"/>
                <a:gd name="connsiteY5" fmla="*/ 594273 h 654446"/>
                <a:gd name="connsiteX6" fmla="*/ 0 w 541917"/>
                <a:gd name="connsiteY6" fmla="*/ 60173 h 654446"/>
                <a:gd name="connsiteX7" fmla="*/ 60066 w 541917"/>
                <a:gd name="connsiteY7" fmla="*/ 0 h 65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1917" h="654446">
                  <a:moveTo>
                    <a:pt x="481851" y="0"/>
                  </a:moveTo>
                  <a:cubicBezTo>
                    <a:pt x="515025" y="0"/>
                    <a:pt x="541917" y="26940"/>
                    <a:pt x="541917" y="60173"/>
                  </a:cubicBezTo>
                  <a:lnTo>
                    <a:pt x="541917" y="594273"/>
                  </a:lnTo>
                  <a:cubicBezTo>
                    <a:pt x="541917" y="627506"/>
                    <a:pt x="515025" y="654446"/>
                    <a:pt x="481851" y="654446"/>
                  </a:cubicBezTo>
                  <a:lnTo>
                    <a:pt x="60066" y="654446"/>
                  </a:lnTo>
                  <a:cubicBezTo>
                    <a:pt x="26892" y="654446"/>
                    <a:pt x="0" y="627506"/>
                    <a:pt x="0" y="594273"/>
                  </a:cubicBezTo>
                  <a:lnTo>
                    <a:pt x="0" y="60173"/>
                  </a:lnTo>
                  <a:cubicBezTo>
                    <a:pt x="0" y="26940"/>
                    <a:pt x="26892" y="0"/>
                    <a:pt x="60066" y="0"/>
                  </a:cubicBezTo>
                  <a:close/>
                </a:path>
              </a:pathLst>
            </a:custGeom>
            <a:grpFill/>
            <a:ln w="0" cap="flat">
              <a:noFill/>
              <a:prstDash val="solid"/>
              <a:miter/>
            </a:ln>
          </p:spPr>
          <p:txBody>
            <a:bodyPr rtlCol="0" anchor="ctr"/>
            <a:lstStyle/>
            <a:p>
              <a:endParaRPr lang="en-IS"/>
            </a:p>
          </p:txBody>
        </p:sp>
        <p:grpSp>
          <p:nvGrpSpPr>
            <p:cNvPr id="8" name="Graphic 2">
              <a:extLst>
                <a:ext uri="{FF2B5EF4-FFF2-40B4-BE49-F238E27FC236}">
                  <a16:creationId xmlns:a16="http://schemas.microsoft.com/office/drawing/2014/main" id="{2BE48FC4-BC63-7761-8940-12C93A80AA7C}"/>
                </a:ext>
              </a:extLst>
            </p:cNvPr>
            <p:cNvGrpSpPr/>
            <p:nvPr/>
          </p:nvGrpSpPr>
          <p:grpSpPr>
            <a:xfrm>
              <a:off x="9534337" y="4065972"/>
              <a:ext cx="261167" cy="392451"/>
              <a:chOff x="9534337" y="4065972"/>
              <a:chExt cx="261167" cy="392451"/>
            </a:xfrm>
            <a:grpFill/>
          </p:grpSpPr>
          <p:sp>
            <p:nvSpPr>
              <p:cNvPr id="9" name="Freeform 8">
                <a:extLst>
                  <a:ext uri="{FF2B5EF4-FFF2-40B4-BE49-F238E27FC236}">
                    <a16:creationId xmlns:a16="http://schemas.microsoft.com/office/drawing/2014/main" id="{82A11AD6-4864-BB01-EC92-5B3F1AF29C48}"/>
                  </a:ext>
                </a:extLst>
              </p:cNvPr>
              <p:cNvSpPr/>
              <p:nvPr/>
            </p:nvSpPr>
            <p:spPr>
              <a:xfrm>
                <a:off x="9534337" y="4065972"/>
                <a:ext cx="110762" cy="168966"/>
              </a:xfrm>
              <a:custGeom>
                <a:avLst/>
                <a:gdLst>
                  <a:gd name="connsiteX0" fmla="*/ 63190 w 110762"/>
                  <a:gd name="connsiteY0" fmla="*/ 59692 h 168966"/>
                  <a:gd name="connsiteX1" fmla="*/ 38683 w 110762"/>
                  <a:gd name="connsiteY1" fmla="*/ 41399 h 168966"/>
                  <a:gd name="connsiteX2" fmla="*/ 240 w 110762"/>
                  <a:gd name="connsiteY2" fmla="*/ 58609 h 168966"/>
                  <a:gd name="connsiteX3" fmla="*/ 240 w 110762"/>
                  <a:gd name="connsiteY3" fmla="*/ 14682 h 168966"/>
                  <a:gd name="connsiteX4" fmla="*/ 47332 w 110762"/>
                  <a:gd name="connsiteY4" fmla="*/ 0 h 168966"/>
                  <a:gd name="connsiteX5" fmla="*/ 108720 w 110762"/>
                  <a:gd name="connsiteY5" fmla="*/ 53675 h 168966"/>
                  <a:gd name="connsiteX6" fmla="*/ 88778 w 110762"/>
                  <a:gd name="connsiteY6" fmla="*/ 98444 h 168966"/>
                  <a:gd name="connsiteX7" fmla="*/ 59105 w 110762"/>
                  <a:gd name="connsiteY7" fmla="*/ 129975 h 168966"/>
                  <a:gd name="connsiteX8" fmla="*/ 110762 w 110762"/>
                  <a:gd name="connsiteY8" fmla="*/ 129975 h 168966"/>
                  <a:gd name="connsiteX9" fmla="*/ 110762 w 110762"/>
                  <a:gd name="connsiteY9" fmla="*/ 168967 h 168966"/>
                  <a:gd name="connsiteX10" fmla="*/ 0 w 110762"/>
                  <a:gd name="connsiteY10" fmla="*/ 168967 h 168966"/>
                  <a:gd name="connsiteX11" fmla="*/ 0 w 110762"/>
                  <a:gd name="connsiteY11" fmla="*/ 139963 h 168966"/>
                  <a:gd name="connsiteX12" fmla="*/ 54900 w 110762"/>
                  <a:gd name="connsiteY12" fmla="*/ 78948 h 168966"/>
                  <a:gd name="connsiteX13" fmla="*/ 63190 w 110762"/>
                  <a:gd name="connsiteY13" fmla="*/ 59692 h 16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0762" h="168966">
                    <a:moveTo>
                      <a:pt x="63190" y="59692"/>
                    </a:moveTo>
                    <a:cubicBezTo>
                      <a:pt x="63190" y="49222"/>
                      <a:pt x="54900" y="41399"/>
                      <a:pt x="38683" y="41399"/>
                    </a:cubicBezTo>
                    <a:cubicBezTo>
                      <a:pt x="25468" y="41399"/>
                      <a:pt x="12494" y="46334"/>
                      <a:pt x="240" y="58609"/>
                    </a:cubicBezTo>
                    <a:lnTo>
                      <a:pt x="240" y="14682"/>
                    </a:lnTo>
                    <a:cubicBezTo>
                      <a:pt x="14416" y="4934"/>
                      <a:pt x="30634" y="0"/>
                      <a:pt x="47332" y="0"/>
                    </a:cubicBezTo>
                    <a:cubicBezTo>
                      <a:pt x="80729" y="0"/>
                      <a:pt x="108720" y="19256"/>
                      <a:pt x="108720" y="53675"/>
                    </a:cubicBezTo>
                    <a:cubicBezTo>
                      <a:pt x="108720" y="70644"/>
                      <a:pt x="100190" y="84965"/>
                      <a:pt x="88778" y="98444"/>
                    </a:cubicBezTo>
                    <a:lnTo>
                      <a:pt x="59105" y="129975"/>
                    </a:lnTo>
                    <a:lnTo>
                      <a:pt x="110762" y="129975"/>
                    </a:lnTo>
                    <a:lnTo>
                      <a:pt x="110762" y="168967"/>
                    </a:lnTo>
                    <a:lnTo>
                      <a:pt x="0" y="168967"/>
                    </a:lnTo>
                    <a:lnTo>
                      <a:pt x="0" y="139963"/>
                    </a:lnTo>
                    <a:lnTo>
                      <a:pt x="54900" y="78948"/>
                    </a:lnTo>
                    <a:cubicBezTo>
                      <a:pt x="60667" y="72449"/>
                      <a:pt x="63190" y="65950"/>
                      <a:pt x="63190" y="59692"/>
                    </a:cubicBezTo>
                    <a:close/>
                  </a:path>
                </a:pathLst>
              </a:custGeom>
              <a:solidFill>
                <a:schemeClr val="bg1"/>
              </a:solidFill>
              <a:ln w="0" cap="flat">
                <a:noFill/>
                <a:prstDash val="solid"/>
                <a:miter/>
              </a:ln>
            </p:spPr>
            <p:txBody>
              <a:bodyPr rtlCol="0" anchor="ctr"/>
              <a:lstStyle/>
              <a:p>
                <a:endParaRPr lang="en-IS"/>
              </a:p>
            </p:txBody>
          </p:sp>
          <p:sp>
            <p:nvSpPr>
              <p:cNvPr id="10" name="Freeform 9">
                <a:extLst>
                  <a:ext uri="{FF2B5EF4-FFF2-40B4-BE49-F238E27FC236}">
                    <a16:creationId xmlns:a16="http://schemas.microsoft.com/office/drawing/2014/main" id="{DF7C4AFB-911D-6935-A69A-4931BC226C56}"/>
                  </a:ext>
                </a:extLst>
              </p:cNvPr>
              <p:cNvSpPr/>
              <p:nvPr/>
            </p:nvSpPr>
            <p:spPr>
              <a:xfrm>
                <a:off x="9661677" y="4065972"/>
                <a:ext cx="133827" cy="171855"/>
              </a:xfrm>
              <a:custGeom>
                <a:avLst/>
                <a:gdLst>
                  <a:gd name="connsiteX0" fmla="*/ 0 w 133827"/>
                  <a:gd name="connsiteY0" fmla="*/ 85928 h 171855"/>
                  <a:gd name="connsiteX1" fmla="*/ 66914 w 133827"/>
                  <a:gd name="connsiteY1" fmla="*/ 0 h 171855"/>
                  <a:gd name="connsiteX2" fmla="*/ 133827 w 133827"/>
                  <a:gd name="connsiteY2" fmla="*/ 85928 h 171855"/>
                  <a:gd name="connsiteX3" fmla="*/ 66914 w 133827"/>
                  <a:gd name="connsiteY3" fmla="*/ 171855 h 171855"/>
                  <a:gd name="connsiteX4" fmla="*/ 0 w 133827"/>
                  <a:gd name="connsiteY4" fmla="*/ 85928 h 171855"/>
                  <a:gd name="connsiteX5" fmla="*/ 66914 w 133827"/>
                  <a:gd name="connsiteY5" fmla="*/ 132382 h 171855"/>
                  <a:gd name="connsiteX6" fmla="*/ 90820 w 133827"/>
                  <a:gd name="connsiteY6" fmla="*/ 85928 h 171855"/>
                  <a:gd name="connsiteX7" fmla="*/ 66914 w 133827"/>
                  <a:gd name="connsiteY7" fmla="*/ 39474 h 171855"/>
                  <a:gd name="connsiteX8" fmla="*/ 43248 w 133827"/>
                  <a:gd name="connsiteY8" fmla="*/ 85928 h 171855"/>
                  <a:gd name="connsiteX9" fmla="*/ 66914 w 133827"/>
                  <a:gd name="connsiteY9" fmla="*/ 132382 h 17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3827" h="171855">
                    <a:moveTo>
                      <a:pt x="0" y="85928"/>
                    </a:moveTo>
                    <a:cubicBezTo>
                      <a:pt x="0" y="37909"/>
                      <a:pt x="18260" y="0"/>
                      <a:pt x="66914" y="0"/>
                    </a:cubicBezTo>
                    <a:cubicBezTo>
                      <a:pt x="115567" y="0"/>
                      <a:pt x="133827" y="37789"/>
                      <a:pt x="133827" y="85928"/>
                    </a:cubicBezTo>
                    <a:cubicBezTo>
                      <a:pt x="133827" y="134066"/>
                      <a:pt x="115567" y="171855"/>
                      <a:pt x="66914" y="171855"/>
                    </a:cubicBezTo>
                    <a:cubicBezTo>
                      <a:pt x="18260" y="171855"/>
                      <a:pt x="0" y="134427"/>
                      <a:pt x="0" y="85928"/>
                    </a:cubicBezTo>
                    <a:close/>
                    <a:moveTo>
                      <a:pt x="66914" y="132382"/>
                    </a:moveTo>
                    <a:cubicBezTo>
                      <a:pt x="86135" y="132382"/>
                      <a:pt x="90820" y="112163"/>
                      <a:pt x="90820" y="85928"/>
                    </a:cubicBezTo>
                    <a:cubicBezTo>
                      <a:pt x="90820" y="59692"/>
                      <a:pt x="86135" y="39474"/>
                      <a:pt x="66914" y="39474"/>
                    </a:cubicBezTo>
                    <a:cubicBezTo>
                      <a:pt x="47693" y="39474"/>
                      <a:pt x="43248" y="60173"/>
                      <a:pt x="43248" y="85928"/>
                    </a:cubicBezTo>
                    <a:cubicBezTo>
                      <a:pt x="43248" y="111682"/>
                      <a:pt x="47693" y="132382"/>
                      <a:pt x="66914" y="132382"/>
                    </a:cubicBezTo>
                    <a:close/>
                  </a:path>
                </a:pathLst>
              </a:custGeom>
              <a:solidFill>
                <a:schemeClr val="bg1"/>
              </a:solidFill>
              <a:ln w="0" cap="flat">
                <a:noFill/>
                <a:prstDash val="solid"/>
                <a:miter/>
              </a:ln>
            </p:spPr>
            <p:txBody>
              <a:bodyPr rtlCol="0" anchor="ctr"/>
              <a:lstStyle/>
              <a:p>
                <a:endParaRPr lang="en-IS"/>
              </a:p>
            </p:txBody>
          </p:sp>
          <p:sp>
            <p:nvSpPr>
              <p:cNvPr id="11" name="Freeform 10">
                <a:extLst>
                  <a:ext uri="{FF2B5EF4-FFF2-40B4-BE49-F238E27FC236}">
                    <a16:creationId xmlns:a16="http://schemas.microsoft.com/office/drawing/2014/main" id="{A0C09BF9-C7C0-427C-25A6-4DF8455228A3}"/>
                  </a:ext>
                </a:extLst>
              </p:cNvPr>
              <p:cNvSpPr/>
              <p:nvPr/>
            </p:nvSpPr>
            <p:spPr>
              <a:xfrm>
                <a:off x="9534337" y="4289456"/>
                <a:ext cx="110762" cy="168966"/>
              </a:xfrm>
              <a:custGeom>
                <a:avLst/>
                <a:gdLst>
                  <a:gd name="connsiteX0" fmla="*/ 63190 w 110762"/>
                  <a:gd name="connsiteY0" fmla="*/ 59692 h 168966"/>
                  <a:gd name="connsiteX1" fmla="*/ 38683 w 110762"/>
                  <a:gd name="connsiteY1" fmla="*/ 41399 h 168966"/>
                  <a:gd name="connsiteX2" fmla="*/ 240 w 110762"/>
                  <a:gd name="connsiteY2" fmla="*/ 58609 h 168966"/>
                  <a:gd name="connsiteX3" fmla="*/ 240 w 110762"/>
                  <a:gd name="connsiteY3" fmla="*/ 14682 h 168966"/>
                  <a:gd name="connsiteX4" fmla="*/ 47332 w 110762"/>
                  <a:gd name="connsiteY4" fmla="*/ 0 h 168966"/>
                  <a:gd name="connsiteX5" fmla="*/ 108720 w 110762"/>
                  <a:gd name="connsiteY5" fmla="*/ 53675 h 168966"/>
                  <a:gd name="connsiteX6" fmla="*/ 88778 w 110762"/>
                  <a:gd name="connsiteY6" fmla="*/ 98444 h 168966"/>
                  <a:gd name="connsiteX7" fmla="*/ 59105 w 110762"/>
                  <a:gd name="connsiteY7" fmla="*/ 129974 h 168966"/>
                  <a:gd name="connsiteX8" fmla="*/ 110762 w 110762"/>
                  <a:gd name="connsiteY8" fmla="*/ 129974 h 168966"/>
                  <a:gd name="connsiteX9" fmla="*/ 110762 w 110762"/>
                  <a:gd name="connsiteY9" fmla="*/ 168967 h 168966"/>
                  <a:gd name="connsiteX10" fmla="*/ 0 w 110762"/>
                  <a:gd name="connsiteY10" fmla="*/ 168967 h 168966"/>
                  <a:gd name="connsiteX11" fmla="*/ 0 w 110762"/>
                  <a:gd name="connsiteY11" fmla="*/ 139963 h 168966"/>
                  <a:gd name="connsiteX12" fmla="*/ 54900 w 110762"/>
                  <a:gd name="connsiteY12" fmla="*/ 78948 h 168966"/>
                  <a:gd name="connsiteX13" fmla="*/ 63190 w 110762"/>
                  <a:gd name="connsiteY13" fmla="*/ 59692 h 16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0762" h="168966">
                    <a:moveTo>
                      <a:pt x="63190" y="59692"/>
                    </a:moveTo>
                    <a:cubicBezTo>
                      <a:pt x="63190" y="49222"/>
                      <a:pt x="54900" y="41399"/>
                      <a:pt x="38683" y="41399"/>
                    </a:cubicBezTo>
                    <a:cubicBezTo>
                      <a:pt x="25468" y="41399"/>
                      <a:pt x="12494" y="46333"/>
                      <a:pt x="240" y="58609"/>
                    </a:cubicBezTo>
                    <a:lnTo>
                      <a:pt x="240" y="14682"/>
                    </a:lnTo>
                    <a:cubicBezTo>
                      <a:pt x="14416" y="4934"/>
                      <a:pt x="30634" y="0"/>
                      <a:pt x="47332" y="0"/>
                    </a:cubicBezTo>
                    <a:cubicBezTo>
                      <a:pt x="80729" y="0"/>
                      <a:pt x="108720" y="19255"/>
                      <a:pt x="108720" y="53675"/>
                    </a:cubicBezTo>
                    <a:cubicBezTo>
                      <a:pt x="108720" y="70644"/>
                      <a:pt x="100190" y="84965"/>
                      <a:pt x="88778" y="98444"/>
                    </a:cubicBezTo>
                    <a:lnTo>
                      <a:pt x="59105" y="129974"/>
                    </a:lnTo>
                    <a:lnTo>
                      <a:pt x="110762" y="129974"/>
                    </a:lnTo>
                    <a:lnTo>
                      <a:pt x="110762" y="168967"/>
                    </a:lnTo>
                    <a:lnTo>
                      <a:pt x="0" y="168967"/>
                    </a:lnTo>
                    <a:lnTo>
                      <a:pt x="0" y="139963"/>
                    </a:lnTo>
                    <a:lnTo>
                      <a:pt x="54900" y="78948"/>
                    </a:lnTo>
                    <a:cubicBezTo>
                      <a:pt x="60667" y="72449"/>
                      <a:pt x="63190" y="65950"/>
                      <a:pt x="63190" y="59692"/>
                    </a:cubicBezTo>
                    <a:close/>
                  </a:path>
                </a:pathLst>
              </a:custGeom>
              <a:solidFill>
                <a:schemeClr val="bg1"/>
              </a:solidFill>
              <a:ln w="0" cap="flat">
                <a:noFill/>
                <a:prstDash val="solid"/>
                <a:miter/>
              </a:ln>
            </p:spPr>
            <p:txBody>
              <a:bodyPr rtlCol="0" anchor="ctr"/>
              <a:lstStyle/>
              <a:p>
                <a:endParaRPr lang="en-IS"/>
              </a:p>
            </p:txBody>
          </p:sp>
          <p:sp>
            <p:nvSpPr>
              <p:cNvPr id="12" name="Freeform 11">
                <a:extLst>
                  <a:ext uri="{FF2B5EF4-FFF2-40B4-BE49-F238E27FC236}">
                    <a16:creationId xmlns:a16="http://schemas.microsoft.com/office/drawing/2014/main" id="{CC7F5B2E-C91E-AB9F-AC8B-B8AF1448ABF2}"/>
                  </a:ext>
                </a:extLst>
              </p:cNvPr>
              <p:cNvSpPr/>
              <p:nvPr/>
            </p:nvSpPr>
            <p:spPr>
              <a:xfrm>
                <a:off x="9656152" y="4292344"/>
                <a:ext cx="134908" cy="166078"/>
              </a:xfrm>
              <a:custGeom>
                <a:avLst/>
                <a:gdLst>
                  <a:gd name="connsiteX0" fmla="*/ 134789 w 134908"/>
                  <a:gd name="connsiteY0" fmla="*/ 128290 h 166078"/>
                  <a:gd name="connsiteX1" fmla="*/ 115087 w 134908"/>
                  <a:gd name="connsiteY1" fmla="*/ 128290 h 166078"/>
                  <a:gd name="connsiteX2" fmla="*/ 115087 w 134908"/>
                  <a:gd name="connsiteY2" fmla="*/ 166079 h 166078"/>
                  <a:gd name="connsiteX3" fmla="*/ 74122 w 134908"/>
                  <a:gd name="connsiteY3" fmla="*/ 166079 h 166078"/>
                  <a:gd name="connsiteX4" fmla="*/ 74122 w 134908"/>
                  <a:gd name="connsiteY4" fmla="*/ 128290 h 166078"/>
                  <a:gd name="connsiteX5" fmla="*/ 0 w 134908"/>
                  <a:gd name="connsiteY5" fmla="*/ 128290 h 166078"/>
                  <a:gd name="connsiteX6" fmla="*/ 0 w 134908"/>
                  <a:gd name="connsiteY6" fmla="*/ 103017 h 166078"/>
                  <a:gd name="connsiteX7" fmla="*/ 72800 w 134908"/>
                  <a:gd name="connsiteY7" fmla="*/ 0 h 166078"/>
                  <a:gd name="connsiteX8" fmla="*/ 114967 w 134908"/>
                  <a:gd name="connsiteY8" fmla="*/ 0 h 166078"/>
                  <a:gd name="connsiteX9" fmla="*/ 114967 w 134908"/>
                  <a:gd name="connsiteY9" fmla="*/ 93269 h 166078"/>
                  <a:gd name="connsiteX10" fmla="*/ 134909 w 134908"/>
                  <a:gd name="connsiteY10" fmla="*/ 93269 h 166078"/>
                  <a:gd name="connsiteX11" fmla="*/ 134909 w 134908"/>
                  <a:gd name="connsiteY11" fmla="*/ 128290 h 166078"/>
                  <a:gd name="connsiteX12" fmla="*/ 74122 w 134908"/>
                  <a:gd name="connsiteY12" fmla="*/ 93269 h 166078"/>
                  <a:gd name="connsiteX13" fmla="*/ 74122 w 134908"/>
                  <a:gd name="connsiteY13" fmla="*/ 48981 h 166078"/>
                  <a:gd name="connsiteX14" fmla="*/ 43728 w 134908"/>
                  <a:gd name="connsiteY14" fmla="*/ 93269 h 166078"/>
                  <a:gd name="connsiteX15" fmla="*/ 74122 w 134908"/>
                  <a:gd name="connsiteY15" fmla="*/ 93269 h 166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4908" h="166078">
                    <a:moveTo>
                      <a:pt x="134789" y="128290"/>
                    </a:moveTo>
                    <a:lnTo>
                      <a:pt x="115087" y="128290"/>
                    </a:lnTo>
                    <a:lnTo>
                      <a:pt x="115087" y="166079"/>
                    </a:lnTo>
                    <a:lnTo>
                      <a:pt x="74122" y="166079"/>
                    </a:lnTo>
                    <a:lnTo>
                      <a:pt x="74122" y="128290"/>
                    </a:lnTo>
                    <a:lnTo>
                      <a:pt x="0" y="128290"/>
                    </a:lnTo>
                    <a:lnTo>
                      <a:pt x="0" y="103017"/>
                    </a:lnTo>
                    <a:lnTo>
                      <a:pt x="72800" y="0"/>
                    </a:lnTo>
                    <a:lnTo>
                      <a:pt x="114967" y="0"/>
                    </a:lnTo>
                    <a:lnTo>
                      <a:pt x="114967" y="93269"/>
                    </a:lnTo>
                    <a:lnTo>
                      <a:pt x="134909" y="93269"/>
                    </a:lnTo>
                    <a:lnTo>
                      <a:pt x="134909" y="128290"/>
                    </a:lnTo>
                    <a:close/>
                    <a:moveTo>
                      <a:pt x="74122" y="93269"/>
                    </a:moveTo>
                    <a:lnTo>
                      <a:pt x="74122" y="48981"/>
                    </a:lnTo>
                    <a:lnTo>
                      <a:pt x="43728" y="93269"/>
                    </a:lnTo>
                    <a:lnTo>
                      <a:pt x="74122" y="93269"/>
                    </a:lnTo>
                    <a:close/>
                  </a:path>
                </a:pathLst>
              </a:custGeom>
              <a:solidFill>
                <a:schemeClr val="bg1"/>
              </a:solidFill>
              <a:ln w="0" cap="flat">
                <a:noFill/>
                <a:prstDash val="solid"/>
                <a:miter/>
              </a:ln>
            </p:spPr>
            <p:txBody>
              <a:bodyPr rtlCol="0" anchor="ctr"/>
              <a:lstStyle/>
              <a:p>
                <a:endParaRPr lang="en-IS"/>
              </a:p>
            </p:txBody>
          </p:sp>
        </p:grpSp>
        <p:grpSp>
          <p:nvGrpSpPr>
            <p:cNvPr id="13" name="Graphic 2">
              <a:extLst>
                <a:ext uri="{FF2B5EF4-FFF2-40B4-BE49-F238E27FC236}">
                  <a16:creationId xmlns:a16="http://schemas.microsoft.com/office/drawing/2014/main" id="{42A7D63C-148C-C49D-4EBC-6FC42606165B}"/>
                </a:ext>
              </a:extLst>
            </p:cNvPr>
            <p:cNvGrpSpPr/>
            <p:nvPr/>
          </p:nvGrpSpPr>
          <p:grpSpPr>
            <a:xfrm>
              <a:off x="8233664" y="2504230"/>
              <a:ext cx="1703464" cy="2085611"/>
              <a:chOff x="8233664" y="2504230"/>
              <a:chExt cx="1703464" cy="2085611"/>
            </a:xfrm>
            <a:grpFill/>
          </p:grpSpPr>
          <p:sp>
            <p:nvSpPr>
              <p:cNvPr id="14" name="Freeform 13">
                <a:extLst>
                  <a:ext uri="{FF2B5EF4-FFF2-40B4-BE49-F238E27FC236}">
                    <a16:creationId xmlns:a16="http://schemas.microsoft.com/office/drawing/2014/main" id="{11573870-38AD-36A8-1EB7-C2F6F5E86D4D}"/>
                  </a:ext>
                </a:extLst>
              </p:cNvPr>
              <p:cNvSpPr/>
              <p:nvPr/>
            </p:nvSpPr>
            <p:spPr>
              <a:xfrm>
                <a:off x="8233905" y="3832708"/>
                <a:ext cx="49254" cy="49493"/>
              </a:xfrm>
              <a:custGeom>
                <a:avLst/>
                <a:gdLst>
                  <a:gd name="connsiteX0" fmla="*/ 24627 w 49254"/>
                  <a:gd name="connsiteY0" fmla="*/ 49494 h 49493"/>
                  <a:gd name="connsiteX1" fmla="*/ 29432 w 49254"/>
                  <a:gd name="connsiteY1" fmla="*/ 49012 h 49493"/>
                  <a:gd name="connsiteX2" fmla="*/ 34118 w 49254"/>
                  <a:gd name="connsiteY2" fmla="*/ 47568 h 49493"/>
                  <a:gd name="connsiteX3" fmla="*/ 38322 w 49254"/>
                  <a:gd name="connsiteY3" fmla="*/ 45282 h 49493"/>
                  <a:gd name="connsiteX4" fmla="*/ 42166 w 49254"/>
                  <a:gd name="connsiteY4" fmla="*/ 42153 h 49493"/>
                  <a:gd name="connsiteX5" fmla="*/ 47452 w 49254"/>
                  <a:gd name="connsiteY5" fmla="*/ 34089 h 49493"/>
                  <a:gd name="connsiteX6" fmla="*/ 49254 w 49254"/>
                  <a:gd name="connsiteY6" fmla="*/ 24702 h 49493"/>
                  <a:gd name="connsiteX7" fmla="*/ 47452 w 49254"/>
                  <a:gd name="connsiteY7" fmla="*/ 15195 h 49493"/>
                  <a:gd name="connsiteX8" fmla="*/ 42166 w 49254"/>
                  <a:gd name="connsiteY8" fmla="*/ 7132 h 49493"/>
                  <a:gd name="connsiteX9" fmla="*/ 15137 w 49254"/>
                  <a:gd name="connsiteY9" fmla="*/ 1836 h 49493"/>
                  <a:gd name="connsiteX10" fmla="*/ 7208 w 49254"/>
                  <a:gd name="connsiteY10" fmla="*/ 7132 h 49493"/>
                  <a:gd name="connsiteX11" fmla="*/ 1802 w 49254"/>
                  <a:gd name="connsiteY11" fmla="*/ 15195 h 49493"/>
                  <a:gd name="connsiteX12" fmla="*/ 0 w 49254"/>
                  <a:gd name="connsiteY12" fmla="*/ 24702 h 49493"/>
                  <a:gd name="connsiteX13" fmla="*/ 1802 w 49254"/>
                  <a:gd name="connsiteY13" fmla="*/ 34089 h 49493"/>
                  <a:gd name="connsiteX14" fmla="*/ 7208 w 49254"/>
                  <a:gd name="connsiteY14" fmla="*/ 42153 h 49493"/>
                  <a:gd name="connsiteX15" fmla="*/ 24627 w 49254"/>
                  <a:gd name="connsiteY15" fmla="*/ 49494 h 49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254" h="49493">
                    <a:moveTo>
                      <a:pt x="24627" y="49494"/>
                    </a:moveTo>
                    <a:cubicBezTo>
                      <a:pt x="26189" y="49494"/>
                      <a:pt x="27991" y="49253"/>
                      <a:pt x="29432" y="49012"/>
                    </a:cubicBezTo>
                    <a:cubicBezTo>
                      <a:pt x="30994" y="48651"/>
                      <a:pt x="32676" y="48170"/>
                      <a:pt x="34118" y="47568"/>
                    </a:cubicBezTo>
                    <a:cubicBezTo>
                      <a:pt x="35559" y="47087"/>
                      <a:pt x="37001" y="46245"/>
                      <a:pt x="38322" y="45282"/>
                    </a:cubicBezTo>
                    <a:cubicBezTo>
                      <a:pt x="39644" y="44439"/>
                      <a:pt x="40965" y="43356"/>
                      <a:pt x="42166" y="42153"/>
                    </a:cubicBezTo>
                    <a:cubicBezTo>
                      <a:pt x="44329" y="39866"/>
                      <a:pt x="46251" y="37098"/>
                      <a:pt x="47452" y="34089"/>
                    </a:cubicBezTo>
                    <a:cubicBezTo>
                      <a:pt x="48654" y="31081"/>
                      <a:pt x="49254" y="27952"/>
                      <a:pt x="49254" y="24702"/>
                    </a:cubicBezTo>
                    <a:cubicBezTo>
                      <a:pt x="49254" y="21453"/>
                      <a:pt x="48654" y="18204"/>
                      <a:pt x="47452" y="15195"/>
                    </a:cubicBezTo>
                    <a:cubicBezTo>
                      <a:pt x="46251" y="12186"/>
                      <a:pt x="44329" y="9539"/>
                      <a:pt x="42166" y="7132"/>
                    </a:cubicBezTo>
                    <a:cubicBezTo>
                      <a:pt x="35079" y="152"/>
                      <a:pt x="24147" y="-1894"/>
                      <a:pt x="15137" y="1836"/>
                    </a:cubicBezTo>
                    <a:cubicBezTo>
                      <a:pt x="12133" y="3040"/>
                      <a:pt x="9490" y="4845"/>
                      <a:pt x="7208" y="7132"/>
                    </a:cubicBezTo>
                    <a:cubicBezTo>
                      <a:pt x="4805" y="9539"/>
                      <a:pt x="3003" y="12186"/>
                      <a:pt x="1802" y="15195"/>
                    </a:cubicBezTo>
                    <a:cubicBezTo>
                      <a:pt x="601" y="18204"/>
                      <a:pt x="0" y="21333"/>
                      <a:pt x="0" y="24702"/>
                    </a:cubicBezTo>
                    <a:cubicBezTo>
                      <a:pt x="0" y="28072"/>
                      <a:pt x="601" y="31201"/>
                      <a:pt x="1802" y="34089"/>
                    </a:cubicBezTo>
                    <a:cubicBezTo>
                      <a:pt x="3003" y="37098"/>
                      <a:pt x="4925" y="39746"/>
                      <a:pt x="7208" y="42153"/>
                    </a:cubicBezTo>
                    <a:cubicBezTo>
                      <a:pt x="11773" y="46846"/>
                      <a:pt x="18140" y="49494"/>
                      <a:pt x="24627" y="49494"/>
                    </a:cubicBezTo>
                    <a:close/>
                  </a:path>
                </a:pathLst>
              </a:custGeom>
              <a:grpFill/>
              <a:ln w="0" cap="flat">
                <a:noFill/>
                <a:prstDash val="solid"/>
                <a:miter/>
              </a:ln>
            </p:spPr>
            <p:txBody>
              <a:bodyPr rtlCol="0" anchor="ctr"/>
              <a:lstStyle/>
              <a:p>
                <a:endParaRPr lang="en-IS"/>
              </a:p>
            </p:txBody>
          </p:sp>
          <p:sp>
            <p:nvSpPr>
              <p:cNvPr id="15" name="Freeform 14">
                <a:extLst>
                  <a:ext uri="{FF2B5EF4-FFF2-40B4-BE49-F238E27FC236}">
                    <a16:creationId xmlns:a16="http://schemas.microsoft.com/office/drawing/2014/main" id="{1B9171DF-70B6-7D2A-7D82-DD4964B6CB20}"/>
                  </a:ext>
                </a:extLst>
              </p:cNvPr>
              <p:cNvSpPr/>
              <p:nvPr/>
            </p:nvSpPr>
            <p:spPr>
              <a:xfrm>
                <a:off x="8233784" y="3935034"/>
                <a:ext cx="1099451" cy="654807"/>
              </a:xfrm>
              <a:custGeom>
                <a:avLst/>
                <a:gdLst>
                  <a:gd name="connsiteX0" fmla="*/ 851498 w 1099451"/>
                  <a:gd name="connsiteY0" fmla="*/ 0 h 654807"/>
                  <a:gd name="connsiteX1" fmla="*/ 615198 w 1099451"/>
                  <a:gd name="connsiteY1" fmla="*/ 173661 h 654807"/>
                  <a:gd name="connsiteX2" fmla="*/ 600181 w 1099451"/>
                  <a:gd name="connsiteY2" fmla="*/ 148388 h 654807"/>
                  <a:gd name="connsiteX3" fmla="*/ 599340 w 1099451"/>
                  <a:gd name="connsiteY3" fmla="*/ 147064 h 654807"/>
                  <a:gd name="connsiteX4" fmla="*/ 591772 w 1099451"/>
                  <a:gd name="connsiteY4" fmla="*/ 136112 h 654807"/>
                  <a:gd name="connsiteX5" fmla="*/ 589850 w 1099451"/>
                  <a:gd name="connsiteY5" fmla="*/ 133344 h 654807"/>
                  <a:gd name="connsiteX6" fmla="*/ 582402 w 1099451"/>
                  <a:gd name="connsiteY6" fmla="*/ 123596 h 654807"/>
                  <a:gd name="connsiteX7" fmla="*/ 579879 w 1099451"/>
                  <a:gd name="connsiteY7" fmla="*/ 120347 h 654807"/>
                  <a:gd name="connsiteX8" fmla="*/ 571590 w 1099451"/>
                  <a:gd name="connsiteY8" fmla="*/ 110599 h 654807"/>
                  <a:gd name="connsiteX9" fmla="*/ 569427 w 1099451"/>
                  <a:gd name="connsiteY9" fmla="*/ 108072 h 654807"/>
                  <a:gd name="connsiteX10" fmla="*/ 526420 w 1099451"/>
                  <a:gd name="connsiteY10" fmla="*/ 68237 h 654807"/>
                  <a:gd name="connsiteX11" fmla="*/ 522816 w 1099451"/>
                  <a:gd name="connsiteY11" fmla="*/ 65348 h 654807"/>
                  <a:gd name="connsiteX12" fmla="*/ 515608 w 1099451"/>
                  <a:gd name="connsiteY12" fmla="*/ 60173 h 654807"/>
                  <a:gd name="connsiteX13" fmla="*/ 510322 w 1099451"/>
                  <a:gd name="connsiteY13" fmla="*/ 56443 h 654807"/>
                  <a:gd name="connsiteX14" fmla="*/ 502874 w 1099451"/>
                  <a:gd name="connsiteY14" fmla="*/ 51629 h 654807"/>
                  <a:gd name="connsiteX15" fmla="*/ 497468 w 1099451"/>
                  <a:gd name="connsiteY15" fmla="*/ 48139 h 654807"/>
                  <a:gd name="connsiteX16" fmla="*/ 489419 w 1099451"/>
                  <a:gd name="connsiteY16" fmla="*/ 43445 h 654807"/>
                  <a:gd name="connsiteX17" fmla="*/ 484374 w 1099451"/>
                  <a:gd name="connsiteY17" fmla="*/ 40557 h 654807"/>
                  <a:gd name="connsiteX18" fmla="*/ 475604 w 1099451"/>
                  <a:gd name="connsiteY18" fmla="*/ 35864 h 654807"/>
                  <a:gd name="connsiteX19" fmla="*/ 471039 w 1099451"/>
                  <a:gd name="connsiteY19" fmla="*/ 33456 h 654807"/>
                  <a:gd name="connsiteX20" fmla="*/ 461549 w 1099451"/>
                  <a:gd name="connsiteY20" fmla="*/ 29004 h 654807"/>
                  <a:gd name="connsiteX21" fmla="*/ 457344 w 1099451"/>
                  <a:gd name="connsiteY21" fmla="*/ 27078 h 654807"/>
                  <a:gd name="connsiteX22" fmla="*/ 447133 w 1099451"/>
                  <a:gd name="connsiteY22" fmla="*/ 22866 h 654807"/>
                  <a:gd name="connsiteX23" fmla="*/ 443288 w 1099451"/>
                  <a:gd name="connsiteY23" fmla="*/ 21422 h 654807"/>
                  <a:gd name="connsiteX24" fmla="*/ 432597 w 1099451"/>
                  <a:gd name="connsiteY24" fmla="*/ 17571 h 654807"/>
                  <a:gd name="connsiteX25" fmla="*/ 428993 w 1099451"/>
                  <a:gd name="connsiteY25" fmla="*/ 16367 h 654807"/>
                  <a:gd name="connsiteX26" fmla="*/ 418061 w 1099451"/>
                  <a:gd name="connsiteY26" fmla="*/ 12997 h 654807"/>
                  <a:gd name="connsiteX27" fmla="*/ 414457 w 1099451"/>
                  <a:gd name="connsiteY27" fmla="*/ 11914 h 654807"/>
                  <a:gd name="connsiteX28" fmla="*/ 403284 w 1099451"/>
                  <a:gd name="connsiteY28" fmla="*/ 9026 h 654807"/>
                  <a:gd name="connsiteX29" fmla="*/ 399440 w 1099451"/>
                  <a:gd name="connsiteY29" fmla="*/ 8184 h 654807"/>
                  <a:gd name="connsiteX30" fmla="*/ 388388 w 1099451"/>
                  <a:gd name="connsiteY30" fmla="*/ 5897 h 654807"/>
                  <a:gd name="connsiteX31" fmla="*/ 384183 w 1099451"/>
                  <a:gd name="connsiteY31" fmla="*/ 5175 h 654807"/>
                  <a:gd name="connsiteX32" fmla="*/ 373371 w 1099451"/>
                  <a:gd name="connsiteY32" fmla="*/ 3370 h 654807"/>
                  <a:gd name="connsiteX33" fmla="*/ 368326 w 1099451"/>
                  <a:gd name="connsiteY33" fmla="*/ 2768 h 654807"/>
                  <a:gd name="connsiteX34" fmla="*/ 358115 w 1099451"/>
                  <a:gd name="connsiteY34" fmla="*/ 1565 h 654807"/>
                  <a:gd name="connsiteX35" fmla="*/ 351507 w 1099451"/>
                  <a:gd name="connsiteY35" fmla="*/ 1083 h 654807"/>
                  <a:gd name="connsiteX36" fmla="*/ 342738 w 1099451"/>
                  <a:gd name="connsiteY36" fmla="*/ 481 h 654807"/>
                  <a:gd name="connsiteX37" fmla="*/ 329763 w 1099451"/>
                  <a:gd name="connsiteY37" fmla="*/ 120 h 654807"/>
                  <a:gd name="connsiteX38" fmla="*/ 327120 w 1099451"/>
                  <a:gd name="connsiteY38" fmla="*/ 120 h 654807"/>
                  <a:gd name="connsiteX39" fmla="*/ 326880 w 1099451"/>
                  <a:gd name="connsiteY39" fmla="*/ 120 h 654807"/>
                  <a:gd name="connsiteX40" fmla="*/ 324237 w 1099451"/>
                  <a:gd name="connsiteY40" fmla="*/ 120 h 654807"/>
                  <a:gd name="connsiteX41" fmla="*/ 311383 w 1099451"/>
                  <a:gd name="connsiteY41" fmla="*/ 481 h 654807"/>
                  <a:gd name="connsiteX42" fmla="*/ 311143 w 1099451"/>
                  <a:gd name="connsiteY42" fmla="*/ 481 h 654807"/>
                  <a:gd name="connsiteX43" fmla="*/ 310662 w 1099451"/>
                  <a:gd name="connsiteY43" fmla="*/ 481 h 654807"/>
                  <a:gd name="connsiteX44" fmla="*/ 304656 w 1099451"/>
                  <a:gd name="connsiteY44" fmla="*/ 963 h 654807"/>
                  <a:gd name="connsiteX45" fmla="*/ 294925 w 1099451"/>
                  <a:gd name="connsiteY45" fmla="*/ 1685 h 654807"/>
                  <a:gd name="connsiteX46" fmla="*/ 287477 w 1099451"/>
                  <a:gd name="connsiteY46" fmla="*/ 2527 h 654807"/>
                  <a:gd name="connsiteX47" fmla="*/ 279308 w 1099451"/>
                  <a:gd name="connsiteY47" fmla="*/ 3610 h 654807"/>
                  <a:gd name="connsiteX48" fmla="*/ 271619 w 1099451"/>
                  <a:gd name="connsiteY48" fmla="*/ 4934 h 654807"/>
                  <a:gd name="connsiteX49" fmla="*/ 263691 w 1099451"/>
                  <a:gd name="connsiteY49" fmla="*/ 6378 h 654807"/>
                  <a:gd name="connsiteX50" fmla="*/ 256362 w 1099451"/>
                  <a:gd name="connsiteY50" fmla="*/ 7943 h 654807"/>
                  <a:gd name="connsiteX51" fmla="*/ 248193 w 1099451"/>
                  <a:gd name="connsiteY51" fmla="*/ 9869 h 654807"/>
                  <a:gd name="connsiteX52" fmla="*/ 241586 w 1099451"/>
                  <a:gd name="connsiteY52" fmla="*/ 11674 h 654807"/>
                  <a:gd name="connsiteX53" fmla="*/ 232696 w 1099451"/>
                  <a:gd name="connsiteY53" fmla="*/ 14201 h 654807"/>
                  <a:gd name="connsiteX54" fmla="*/ 227050 w 1099451"/>
                  <a:gd name="connsiteY54" fmla="*/ 16006 h 654807"/>
                  <a:gd name="connsiteX55" fmla="*/ 217079 w 1099451"/>
                  <a:gd name="connsiteY55" fmla="*/ 19376 h 654807"/>
                  <a:gd name="connsiteX56" fmla="*/ 212754 w 1099451"/>
                  <a:gd name="connsiteY56" fmla="*/ 20940 h 654807"/>
                  <a:gd name="connsiteX57" fmla="*/ 201342 w 1099451"/>
                  <a:gd name="connsiteY57" fmla="*/ 25393 h 654807"/>
                  <a:gd name="connsiteX58" fmla="*/ 198819 w 1099451"/>
                  <a:gd name="connsiteY58" fmla="*/ 26476 h 654807"/>
                  <a:gd name="connsiteX59" fmla="*/ 185364 w 1099451"/>
                  <a:gd name="connsiteY59" fmla="*/ 32614 h 654807"/>
                  <a:gd name="connsiteX60" fmla="*/ 185124 w 1099451"/>
                  <a:gd name="connsiteY60" fmla="*/ 32614 h 654807"/>
                  <a:gd name="connsiteX61" fmla="*/ 95746 w 1099451"/>
                  <a:gd name="connsiteY61" fmla="*/ 96157 h 654807"/>
                  <a:gd name="connsiteX62" fmla="*/ 49495 w 1099451"/>
                  <a:gd name="connsiteY62" fmla="*/ 154526 h 654807"/>
                  <a:gd name="connsiteX63" fmla="*/ 49495 w 1099451"/>
                  <a:gd name="connsiteY63" fmla="*/ 25032 h 654807"/>
                  <a:gd name="connsiteX64" fmla="*/ 24747 w 1099451"/>
                  <a:gd name="connsiteY64" fmla="*/ 241 h 654807"/>
                  <a:gd name="connsiteX65" fmla="*/ 0 w 1099451"/>
                  <a:gd name="connsiteY65" fmla="*/ 25032 h 654807"/>
                  <a:gd name="connsiteX66" fmla="*/ 0 w 1099451"/>
                  <a:gd name="connsiteY66" fmla="*/ 327464 h 654807"/>
                  <a:gd name="connsiteX67" fmla="*/ 17780 w 1099451"/>
                  <a:gd name="connsiteY67" fmla="*/ 433851 h 654807"/>
                  <a:gd name="connsiteX68" fmla="*/ 18741 w 1099451"/>
                  <a:gd name="connsiteY68" fmla="*/ 436618 h 654807"/>
                  <a:gd name="connsiteX69" fmla="*/ 22465 w 1099451"/>
                  <a:gd name="connsiteY69" fmla="*/ 446487 h 654807"/>
                  <a:gd name="connsiteX70" fmla="*/ 24867 w 1099451"/>
                  <a:gd name="connsiteY70" fmla="*/ 452745 h 654807"/>
                  <a:gd name="connsiteX71" fmla="*/ 27510 w 1099451"/>
                  <a:gd name="connsiteY71" fmla="*/ 459003 h 654807"/>
                  <a:gd name="connsiteX72" fmla="*/ 31835 w 1099451"/>
                  <a:gd name="connsiteY72" fmla="*/ 468511 h 654807"/>
                  <a:gd name="connsiteX73" fmla="*/ 33157 w 1099451"/>
                  <a:gd name="connsiteY73" fmla="*/ 471158 h 654807"/>
                  <a:gd name="connsiteX74" fmla="*/ 95625 w 1099451"/>
                  <a:gd name="connsiteY74" fmla="*/ 559011 h 654807"/>
                  <a:gd name="connsiteX75" fmla="*/ 183682 w 1099451"/>
                  <a:gd name="connsiteY75" fmla="*/ 621832 h 654807"/>
                  <a:gd name="connsiteX76" fmla="*/ 185725 w 1099451"/>
                  <a:gd name="connsiteY76" fmla="*/ 622795 h 654807"/>
                  <a:gd name="connsiteX77" fmla="*/ 195936 w 1099451"/>
                  <a:gd name="connsiteY77" fmla="*/ 627368 h 654807"/>
                  <a:gd name="connsiteX78" fmla="*/ 201342 w 1099451"/>
                  <a:gd name="connsiteY78" fmla="*/ 629775 h 654807"/>
                  <a:gd name="connsiteX79" fmla="*/ 208310 w 1099451"/>
                  <a:gd name="connsiteY79" fmla="*/ 632543 h 654807"/>
                  <a:gd name="connsiteX80" fmla="*/ 217319 w 1099451"/>
                  <a:gd name="connsiteY80" fmla="*/ 635913 h 654807"/>
                  <a:gd name="connsiteX81" fmla="*/ 220923 w 1099451"/>
                  <a:gd name="connsiteY81" fmla="*/ 637116 h 654807"/>
                  <a:gd name="connsiteX82" fmla="*/ 233537 w 1099451"/>
                  <a:gd name="connsiteY82" fmla="*/ 641208 h 654807"/>
                  <a:gd name="connsiteX83" fmla="*/ 233537 w 1099451"/>
                  <a:gd name="connsiteY83" fmla="*/ 641208 h 654807"/>
                  <a:gd name="connsiteX84" fmla="*/ 326520 w 1099451"/>
                  <a:gd name="connsiteY84" fmla="*/ 654807 h 654807"/>
                  <a:gd name="connsiteX85" fmla="*/ 326640 w 1099451"/>
                  <a:gd name="connsiteY85" fmla="*/ 654807 h 654807"/>
                  <a:gd name="connsiteX86" fmla="*/ 326760 w 1099451"/>
                  <a:gd name="connsiteY86" fmla="*/ 654807 h 654807"/>
                  <a:gd name="connsiteX87" fmla="*/ 463230 w 1099451"/>
                  <a:gd name="connsiteY87" fmla="*/ 624721 h 654807"/>
                  <a:gd name="connsiteX88" fmla="*/ 464432 w 1099451"/>
                  <a:gd name="connsiteY88" fmla="*/ 624239 h 654807"/>
                  <a:gd name="connsiteX89" fmla="*/ 476205 w 1099451"/>
                  <a:gd name="connsiteY89" fmla="*/ 618463 h 654807"/>
                  <a:gd name="connsiteX90" fmla="*/ 479448 w 1099451"/>
                  <a:gd name="connsiteY90" fmla="*/ 616778 h 654807"/>
                  <a:gd name="connsiteX91" fmla="*/ 489179 w 1099451"/>
                  <a:gd name="connsiteY91" fmla="*/ 611362 h 654807"/>
                  <a:gd name="connsiteX92" fmla="*/ 493864 w 1099451"/>
                  <a:gd name="connsiteY92" fmla="*/ 608594 h 654807"/>
                  <a:gd name="connsiteX93" fmla="*/ 502033 w 1099451"/>
                  <a:gd name="connsiteY93" fmla="*/ 603419 h 654807"/>
                  <a:gd name="connsiteX94" fmla="*/ 507679 w 1099451"/>
                  <a:gd name="connsiteY94" fmla="*/ 599809 h 654807"/>
                  <a:gd name="connsiteX95" fmla="*/ 515128 w 1099451"/>
                  <a:gd name="connsiteY95" fmla="*/ 594634 h 654807"/>
                  <a:gd name="connsiteX96" fmla="*/ 520894 w 1099451"/>
                  <a:gd name="connsiteY96" fmla="*/ 590542 h 654807"/>
                  <a:gd name="connsiteX97" fmla="*/ 528582 w 1099451"/>
                  <a:gd name="connsiteY97" fmla="*/ 584645 h 654807"/>
                  <a:gd name="connsiteX98" fmla="*/ 533508 w 1099451"/>
                  <a:gd name="connsiteY98" fmla="*/ 580794 h 654807"/>
                  <a:gd name="connsiteX99" fmla="*/ 543599 w 1099451"/>
                  <a:gd name="connsiteY99" fmla="*/ 572129 h 654807"/>
                  <a:gd name="connsiteX100" fmla="*/ 545641 w 1099451"/>
                  <a:gd name="connsiteY100" fmla="*/ 570324 h 654807"/>
                  <a:gd name="connsiteX101" fmla="*/ 589249 w 1099451"/>
                  <a:gd name="connsiteY101" fmla="*/ 522306 h 654807"/>
                  <a:gd name="connsiteX102" fmla="*/ 590571 w 1099451"/>
                  <a:gd name="connsiteY102" fmla="*/ 520380 h 654807"/>
                  <a:gd name="connsiteX103" fmla="*/ 598379 w 1099451"/>
                  <a:gd name="connsiteY103" fmla="*/ 509308 h 654807"/>
                  <a:gd name="connsiteX104" fmla="*/ 600542 w 1099451"/>
                  <a:gd name="connsiteY104" fmla="*/ 505938 h 654807"/>
                  <a:gd name="connsiteX105" fmla="*/ 606909 w 1099451"/>
                  <a:gd name="connsiteY105" fmla="*/ 495829 h 654807"/>
                  <a:gd name="connsiteX106" fmla="*/ 608831 w 1099451"/>
                  <a:gd name="connsiteY106" fmla="*/ 492459 h 654807"/>
                  <a:gd name="connsiteX107" fmla="*/ 614837 w 1099451"/>
                  <a:gd name="connsiteY107" fmla="*/ 481869 h 654807"/>
                  <a:gd name="connsiteX108" fmla="*/ 616039 w 1099451"/>
                  <a:gd name="connsiteY108" fmla="*/ 479582 h 654807"/>
                  <a:gd name="connsiteX109" fmla="*/ 622166 w 1099451"/>
                  <a:gd name="connsiteY109" fmla="*/ 467427 h 654807"/>
                  <a:gd name="connsiteX110" fmla="*/ 622286 w 1099451"/>
                  <a:gd name="connsiteY110" fmla="*/ 467066 h 654807"/>
                  <a:gd name="connsiteX111" fmla="*/ 653280 w 1099451"/>
                  <a:gd name="connsiteY111" fmla="*/ 339499 h 654807"/>
                  <a:gd name="connsiteX112" fmla="*/ 653280 w 1099451"/>
                  <a:gd name="connsiteY112" fmla="*/ 339017 h 654807"/>
                  <a:gd name="connsiteX113" fmla="*/ 653280 w 1099451"/>
                  <a:gd name="connsiteY113" fmla="*/ 337694 h 654807"/>
                  <a:gd name="connsiteX114" fmla="*/ 653520 w 1099451"/>
                  <a:gd name="connsiteY114" fmla="*/ 327464 h 654807"/>
                  <a:gd name="connsiteX115" fmla="*/ 653280 w 1099451"/>
                  <a:gd name="connsiteY115" fmla="*/ 317234 h 654807"/>
                  <a:gd name="connsiteX116" fmla="*/ 653280 w 1099451"/>
                  <a:gd name="connsiteY116" fmla="*/ 248516 h 654807"/>
                  <a:gd name="connsiteX117" fmla="*/ 851618 w 1099451"/>
                  <a:gd name="connsiteY117" fmla="*/ 49824 h 654807"/>
                  <a:gd name="connsiteX118" fmla="*/ 1049957 w 1099451"/>
                  <a:gd name="connsiteY118" fmla="*/ 248516 h 654807"/>
                  <a:gd name="connsiteX119" fmla="*/ 1049957 w 1099451"/>
                  <a:gd name="connsiteY119" fmla="*/ 630016 h 654807"/>
                  <a:gd name="connsiteX120" fmla="*/ 1074704 w 1099451"/>
                  <a:gd name="connsiteY120" fmla="*/ 654807 h 654807"/>
                  <a:gd name="connsiteX121" fmla="*/ 1099451 w 1099451"/>
                  <a:gd name="connsiteY121" fmla="*/ 630016 h 654807"/>
                  <a:gd name="connsiteX122" fmla="*/ 1099451 w 1099451"/>
                  <a:gd name="connsiteY122" fmla="*/ 248516 h 654807"/>
                  <a:gd name="connsiteX123" fmla="*/ 851738 w 1099451"/>
                  <a:gd name="connsiteY123" fmla="*/ 361 h 654807"/>
                  <a:gd name="connsiteX124" fmla="*/ 501192 w 1099451"/>
                  <a:gd name="connsiteY124" fmla="*/ 542765 h 654807"/>
                  <a:gd name="connsiteX125" fmla="*/ 479568 w 1099451"/>
                  <a:gd name="connsiteY125" fmla="*/ 558650 h 654807"/>
                  <a:gd name="connsiteX126" fmla="*/ 478247 w 1099451"/>
                  <a:gd name="connsiteY126" fmla="*/ 559493 h 654807"/>
                  <a:gd name="connsiteX127" fmla="*/ 455782 w 1099451"/>
                  <a:gd name="connsiteY127" fmla="*/ 572851 h 654807"/>
                  <a:gd name="connsiteX128" fmla="*/ 455061 w 1099451"/>
                  <a:gd name="connsiteY128" fmla="*/ 573212 h 654807"/>
                  <a:gd name="connsiteX129" fmla="*/ 247713 w 1099451"/>
                  <a:gd name="connsiteY129" fmla="*/ 593310 h 654807"/>
                  <a:gd name="connsiteX130" fmla="*/ 247473 w 1099451"/>
                  <a:gd name="connsiteY130" fmla="*/ 593310 h 654807"/>
                  <a:gd name="connsiteX131" fmla="*/ 223807 w 1099451"/>
                  <a:gd name="connsiteY131" fmla="*/ 585006 h 654807"/>
                  <a:gd name="connsiteX132" fmla="*/ 221044 w 1099451"/>
                  <a:gd name="connsiteY132" fmla="*/ 583923 h 654807"/>
                  <a:gd name="connsiteX133" fmla="*/ 200621 w 1099451"/>
                  <a:gd name="connsiteY133" fmla="*/ 574416 h 654807"/>
                  <a:gd name="connsiteX134" fmla="*/ 195576 w 1099451"/>
                  <a:gd name="connsiteY134" fmla="*/ 571888 h 654807"/>
                  <a:gd name="connsiteX135" fmla="*/ 177916 w 1099451"/>
                  <a:gd name="connsiteY135" fmla="*/ 561418 h 654807"/>
                  <a:gd name="connsiteX136" fmla="*/ 171669 w 1099451"/>
                  <a:gd name="connsiteY136" fmla="*/ 557447 h 654807"/>
                  <a:gd name="connsiteX137" fmla="*/ 155692 w 1099451"/>
                  <a:gd name="connsiteY137" fmla="*/ 545653 h 654807"/>
                  <a:gd name="connsiteX138" fmla="*/ 148243 w 1099451"/>
                  <a:gd name="connsiteY138" fmla="*/ 539636 h 654807"/>
                  <a:gd name="connsiteX139" fmla="*/ 134188 w 1099451"/>
                  <a:gd name="connsiteY139" fmla="*/ 526879 h 654807"/>
                  <a:gd name="connsiteX140" fmla="*/ 127100 w 1099451"/>
                  <a:gd name="connsiteY140" fmla="*/ 519778 h 654807"/>
                  <a:gd name="connsiteX141" fmla="*/ 114366 w 1099451"/>
                  <a:gd name="connsiteY141" fmla="*/ 505577 h 654807"/>
                  <a:gd name="connsiteX142" fmla="*/ 108480 w 1099451"/>
                  <a:gd name="connsiteY142" fmla="*/ 498236 h 654807"/>
                  <a:gd name="connsiteX143" fmla="*/ 96707 w 1099451"/>
                  <a:gd name="connsiteY143" fmla="*/ 482110 h 654807"/>
                  <a:gd name="connsiteX144" fmla="*/ 92862 w 1099451"/>
                  <a:gd name="connsiteY144" fmla="*/ 475972 h 654807"/>
                  <a:gd name="connsiteX145" fmla="*/ 82291 w 1099451"/>
                  <a:gd name="connsiteY145" fmla="*/ 458161 h 654807"/>
                  <a:gd name="connsiteX146" fmla="*/ 79888 w 1099451"/>
                  <a:gd name="connsiteY146" fmla="*/ 453347 h 654807"/>
                  <a:gd name="connsiteX147" fmla="*/ 70277 w 1099451"/>
                  <a:gd name="connsiteY147" fmla="*/ 432647 h 654807"/>
                  <a:gd name="connsiteX148" fmla="*/ 69316 w 1099451"/>
                  <a:gd name="connsiteY148" fmla="*/ 430120 h 654807"/>
                  <a:gd name="connsiteX149" fmla="*/ 69316 w 1099451"/>
                  <a:gd name="connsiteY149" fmla="*/ 224086 h 654807"/>
                  <a:gd name="connsiteX150" fmla="*/ 70277 w 1099451"/>
                  <a:gd name="connsiteY150" fmla="*/ 221559 h 654807"/>
                  <a:gd name="connsiteX151" fmla="*/ 76404 w 1099451"/>
                  <a:gd name="connsiteY151" fmla="*/ 208321 h 654807"/>
                  <a:gd name="connsiteX152" fmla="*/ 86375 w 1099451"/>
                  <a:gd name="connsiteY152" fmla="*/ 189065 h 654807"/>
                  <a:gd name="connsiteX153" fmla="*/ 89499 w 1099451"/>
                  <a:gd name="connsiteY153" fmla="*/ 183770 h 654807"/>
                  <a:gd name="connsiteX154" fmla="*/ 101151 w 1099451"/>
                  <a:gd name="connsiteY154" fmla="*/ 165958 h 654807"/>
                  <a:gd name="connsiteX155" fmla="*/ 105236 w 1099451"/>
                  <a:gd name="connsiteY155" fmla="*/ 160422 h 654807"/>
                  <a:gd name="connsiteX156" fmla="*/ 118330 w 1099451"/>
                  <a:gd name="connsiteY156" fmla="*/ 144296 h 654807"/>
                  <a:gd name="connsiteX157" fmla="*/ 123256 w 1099451"/>
                  <a:gd name="connsiteY157" fmla="*/ 138760 h 654807"/>
                  <a:gd name="connsiteX158" fmla="*/ 138633 w 1099451"/>
                  <a:gd name="connsiteY158" fmla="*/ 123356 h 654807"/>
                  <a:gd name="connsiteX159" fmla="*/ 142357 w 1099451"/>
                  <a:gd name="connsiteY159" fmla="*/ 119986 h 654807"/>
                  <a:gd name="connsiteX160" fmla="*/ 157974 w 1099451"/>
                  <a:gd name="connsiteY160" fmla="*/ 107109 h 654807"/>
                  <a:gd name="connsiteX161" fmla="*/ 162659 w 1099451"/>
                  <a:gd name="connsiteY161" fmla="*/ 103619 h 654807"/>
                  <a:gd name="connsiteX162" fmla="*/ 178517 w 1099451"/>
                  <a:gd name="connsiteY162" fmla="*/ 92788 h 654807"/>
                  <a:gd name="connsiteX163" fmla="*/ 184163 w 1099451"/>
                  <a:gd name="connsiteY163" fmla="*/ 89297 h 654807"/>
                  <a:gd name="connsiteX164" fmla="*/ 200141 w 1099451"/>
                  <a:gd name="connsiteY164" fmla="*/ 80392 h 654807"/>
                  <a:gd name="connsiteX165" fmla="*/ 206988 w 1099451"/>
                  <a:gd name="connsiteY165" fmla="*/ 77022 h 654807"/>
                  <a:gd name="connsiteX166" fmla="*/ 222725 w 1099451"/>
                  <a:gd name="connsiteY166" fmla="*/ 70042 h 654807"/>
                  <a:gd name="connsiteX167" fmla="*/ 230774 w 1099451"/>
                  <a:gd name="connsiteY167" fmla="*/ 66913 h 654807"/>
                  <a:gd name="connsiteX168" fmla="*/ 246031 w 1099451"/>
                  <a:gd name="connsiteY168" fmla="*/ 61738 h 654807"/>
                  <a:gd name="connsiteX169" fmla="*/ 255401 w 1099451"/>
                  <a:gd name="connsiteY169" fmla="*/ 59090 h 654807"/>
                  <a:gd name="connsiteX170" fmla="*/ 270058 w 1099451"/>
                  <a:gd name="connsiteY170" fmla="*/ 55600 h 654807"/>
                  <a:gd name="connsiteX171" fmla="*/ 280869 w 1099451"/>
                  <a:gd name="connsiteY171" fmla="*/ 53555 h 654807"/>
                  <a:gd name="connsiteX172" fmla="*/ 294685 w 1099451"/>
                  <a:gd name="connsiteY172" fmla="*/ 51629 h 654807"/>
                  <a:gd name="connsiteX173" fmla="*/ 306818 w 1099451"/>
                  <a:gd name="connsiteY173" fmla="*/ 50425 h 654807"/>
                  <a:gd name="connsiteX174" fmla="*/ 326520 w 1099451"/>
                  <a:gd name="connsiteY174" fmla="*/ 49463 h 654807"/>
                  <a:gd name="connsiteX175" fmla="*/ 351147 w 1099451"/>
                  <a:gd name="connsiteY175" fmla="*/ 50546 h 654807"/>
                  <a:gd name="connsiteX176" fmla="*/ 352589 w 1099451"/>
                  <a:gd name="connsiteY176" fmla="*/ 50546 h 654807"/>
                  <a:gd name="connsiteX177" fmla="*/ 376615 w 1099451"/>
                  <a:gd name="connsiteY177" fmla="*/ 53916 h 654807"/>
                  <a:gd name="connsiteX178" fmla="*/ 378057 w 1099451"/>
                  <a:gd name="connsiteY178" fmla="*/ 54156 h 654807"/>
                  <a:gd name="connsiteX179" fmla="*/ 401723 w 1099451"/>
                  <a:gd name="connsiteY179" fmla="*/ 59692 h 654807"/>
                  <a:gd name="connsiteX180" fmla="*/ 402804 w 1099451"/>
                  <a:gd name="connsiteY180" fmla="*/ 60053 h 654807"/>
                  <a:gd name="connsiteX181" fmla="*/ 425989 w 1099451"/>
                  <a:gd name="connsiteY181" fmla="*/ 67755 h 654807"/>
                  <a:gd name="connsiteX182" fmla="*/ 426830 w 1099451"/>
                  <a:gd name="connsiteY182" fmla="*/ 68116 h 654807"/>
                  <a:gd name="connsiteX183" fmla="*/ 449295 w 1099451"/>
                  <a:gd name="connsiteY183" fmla="*/ 77985 h 654807"/>
                  <a:gd name="connsiteX184" fmla="*/ 449896 w 1099451"/>
                  <a:gd name="connsiteY184" fmla="*/ 78346 h 654807"/>
                  <a:gd name="connsiteX185" fmla="*/ 471760 w 1099451"/>
                  <a:gd name="connsiteY185" fmla="*/ 90501 h 654807"/>
                  <a:gd name="connsiteX186" fmla="*/ 471760 w 1099451"/>
                  <a:gd name="connsiteY186" fmla="*/ 90501 h 654807"/>
                  <a:gd name="connsiteX187" fmla="*/ 512605 w 1099451"/>
                  <a:gd name="connsiteY187" fmla="*/ 121310 h 654807"/>
                  <a:gd name="connsiteX188" fmla="*/ 578197 w 1099451"/>
                  <a:gd name="connsiteY188" fmla="*/ 210968 h 654807"/>
                  <a:gd name="connsiteX189" fmla="*/ 578557 w 1099451"/>
                  <a:gd name="connsiteY189" fmla="*/ 211570 h 654807"/>
                  <a:gd name="connsiteX190" fmla="*/ 603425 w 1099451"/>
                  <a:gd name="connsiteY190" fmla="*/ 316633 h 654807"/>
                  <a:gd name="connsiteX191" fmla="*/ 603425 w 1099451"/>
                  <a:gd name="connsiteY191" fmla="*/ 326862 h 654807"/>
                  <a:gd name="connsiteX192" fmla="*/ 522215 w 1099451"/>
                  <a:gd name="connsiteY192" fmla="*/ 523148 h 654807"/>
                  <a:gd name="connsiteX193" fmla="*/ 501312 w 1099451"/>
                  <a:gd name="connsiteY193" fmla="*/ 542042 h 654807"/>
                  <a:gd name="connsiteX194" fmla="*/ 500832 w 1099451"/>
                  <a:gd name="connsiteY194" fmla="*/ 542404 h 654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99451" h="654807">
                    <a:moveTo>
                      <a:pt x="851498" y="0"/>
                    </a:moveTo>
                    <a:cubicBezTo>
                      <a:pt x="740736" y="0"/>
                      <a:pt x="646793" y="73171"/>
                      <a:pt x="615198" y="173661"/>
                    </a:cubicBezTo>
                    <a:cubicBezTo>
                      <a:pt x="610513" y="164996"/>
                      <a:pt x="605587" y="156571"/>
                      <a:pt x="600181" y="148388"/>
                    </a:cubicBezTo>
                    <a:cubicBezTo>
                      <a:pt x="599941" y="147906"/>
                      <a:pt x="599581" y="147545"/>
                      <a:pt x="599340" y="147064"/>
                    </a:cubicBezTo>
                    <a:cubicBezTo>
                      <a:pt x="596938" y="143333"/>
                      <a:pt x="594295" y="139723"/>
                      <a:pt x="591772" y="136112"/>
                    </a:cubicBezTo>
                    <a:cubicBezTo>
                      <a:pt x="591171" y="135150"/>
                      <a:pt x="590451" y="134307"/>
                      <a:pt x="589850" y="133344"/>
                    </a:cubicBezTo>
                    <a:cubicBezTo>
                      <a:pt x="587447" y="130095"/>
                      <a:pt x="584924" y="126846"/>
                      <a:pt x="582402" y="123596"/>
                    </a:cubicBezTo>
                    <a:cubicBezTo>
                      <a:pt x="581561" y="122513"/>
                      <a:pt x="580720" y="121430"/>
                      <a:pt x="579879" y="120347"/>
                    </a:cubicBezTo>
                    <a:cubicBezTo>
                      <a:pt x="577116" y="116977"/>
                      <a:pt x="574353" y="113848"/>
                      <a:pt x="571590" y="110599"/>
                    </a:cubicBezTo>
                    <a:cubicBezTo>
                      <a:pt x="570869" y="109756"/>
                      <a:pt x="570148" y="108914"/>
                      <a:pt x="569427" y="108072"/>
                    </a:cubicBezTo>
                    <a:cubicBezTo>
                      <a:pt x="556333" y="93510"/>
                      <a:pt x="541917" y="80271"/>
                      <a:pt x="526420" y="68237"/>
                    </a:cubicBezTo>
                    <a:cubicBezTo>
                      <a:pt x="525219" y="67274"/>
                      <a:pt x="524017" y="66311"/>
                      <a:pt x="522816" y="65348"/>
                    </a:cubicBezTo>
                    <a:cubicBezTo>
                      <a:pt x="520413" y="63543"/>
                      <a:pt x="518011" y="61858"/>
                      <a:pt x="515608" y="60173"/>
                    </a:cubicBezTo>
                    <a:cubicBezTo>
                      <a:pt x="513806" y="58970"/>
                      <a:pt x="512124" y="57646"/>
                      <a:pt x="510322" y="56443"/>
                    </a:cubicBezTo>
                    <a:cubicBezTo>
                      <a:pt x="507920" y="54758"/>
                      <a:pt x="505397" y="53193"/>
                      <a:pt x="502874" y="51629"/>
                    </a:cubicBezTo>
                    <a:cubicBezTo>
                      <a:pt x="501072" y="50425"/>
                      <a:pt x="499270" y="49222"/>
                      <a:pt x="497468" y="48139"/>
                    </a:cubicBezTo>
                    <a:cubicBezTo>
                      <a:pt x="494825" y="46454"/>
                      <a:pt x="492062" y="45010"/>
                      <a:pt x="489419" y="43445"/>
                    </a:cubicBezTo>
                    <a:cubicBezTo>
                      <a:pt x="487737" y="42482"/>
                      <a:pt x="486056" y="41520"/>
                      <a:pt x="484374" y="40557"/>
                    </a:cubicBezTo>
                    <a:cubicBezTo>
                      <a:pt x="481490" y="38992"/>
                      <a:pt x="478487" y="37428"/>
                      <a:pt x="475604" y="35864"/>
                    </a:cubicBezTo>
                    <a:cubicBezTo>
                      <a:pt x="474042" y="35021"/>
                      <a:pt x="472601" y="34299"/>
                      <a:pt x="471039" y="33456"/>
                    </a:cubicBezTo>
                    <a:cubicBezTo>
                      <a:pt x="467916" y="31892"/>
                      <a:pt x="464672" y="30448"/>
                      <a:pt x="461549" y="29004"/>
                    </a:cubicBezTo>
                    <a:cubicBezTo>
                      <a:pt x="460107" y="28402"/>
                      <a:pt x="458785" y="27680"/>
                      <a:pt x="457344" y="27078"/>
                    </a:cubicBezTo>
                    <a:cubicBezTo>
                      <a:pt x="453980" y="25634"/>
                      <a:pt x="450616" y="24190"/>
                      <a:pt x="447133" y="22866"/>
                    </a:cubicBezTo>
                    <a:cubicBezTo>
                      <a:pt x="445811" y="22385"/>
                      <a:pt x="444610" y="21903"/>
                      <a:pt x="443288" y="21422"/>
                    </a:cubicBezTo>
                    <a:cubicBezTo>
                      <a:pt x="439805" y="20098"/>
                      <a:pt x="436201" y="18774"/>
                      <a:pt x="432597" y="17571"/>
                    </a:cubicBezTo>
                    <a:cubicBezTo>
                      <a:pt x="431395" y="17210"/>
                      <a:pt x="430194" y="16728"/>
                      <a:pt x="428993" y="16367"/>
                    </a:cubicBezTo>
                    <a:cubicBezTo>
                      <a:pt x="425389" y="15164"/>
                      <a:pt x="421665" y="14081"/>
                      <a:pt x="418061" y="12997"/>
                    </a:cubicBezTo>
                    <a:cubicBezTo>
                      <a:pt x="416859" y="12636"/>
                      <a:pt x="415658" y="12275"/>
                      <a:pt x="414457" y="11914"/>
                    </a:cubicBezTo>
                    <a:cubicBezTo>
                      <a:pt x="410733" y="10952"/>
                      <a:pt x="407129" y="9869"/>
                      <a:pt x="403284" y="9026"/>
                    </a:cubicBezTo>
                    <a:cubicBezTo>
                      <a:pt x="401963" y="8665"/>
                      <a:pt x="400762" y="8424"/>
                      <a:pt x="399440" y="8184"/>
                    </a:cubicBezTo>
                    <a:cubicBezTo>
                      <a:pt x="395716" y="7341"/>
                      <a:pt x="392112" y="6499"/>
                      <a:pt x="388388" y="5897"/>
                    </a:cubicBezTo>
                    <a:cubicBezTo>
                      <a:pt x="386946" y="5656"/>
                      <a:pt x="385625" y="5416"/>
                      <a:pt x="384183" y="5175"/>
                    </a:cubicBezTo>
                    <a:cubicBezTo>
                      <a:pt x="380579" y="4573"/>
                      <a:pt x="376975" y="3971"/>
                      <a:pt x="373371" y="3370"/>
                    </a:cubicBezTo>
                    <a:cubicBezTo>
                      <a:pt x="371690" y="3129"/>
                      <a:pt x="370008" y="2888"/>
                      <a:pt x="368326" y="2768"/>
                    </a:cubicBezTo>
                    <a:cubicBezTo>
                      <a:pt x="364962" y="2287"/>
                      <a:pt x="361598" y="1926"/>
                      <a:pt x="358115" y="1565"/>
                    </a:cubicBezTo>
                    <a:cubicBezTo>
                      <a:pt x="355952" y="1324"/>
                      <a:pt x="353670" y="1204"/>
                      <a:pt x="351507" y="1083"/>
                    </a:cubicBezTo>
                    <a:cubicBezTo>
                      <a:pt x="348624" y="843"/>
                      <a:pt x="345621" y="602"/>
                      <a:pt x="342738" y="481"/>
                    </a:cubicBezTo>
                    <a:cubicBezTo>
                      <a:pt x="338413" y="241"/>
                      <a:pt x="334088" y="241"/>
                      <a:pt x="329763" y="120"/>
                    </a:cubicBezTo>
                    <a:cubicBezTo>
                      <a:pt x="328922" y="120"/>
                      <a:pt x="328081" y="120"/>
                      <a:pt x="327120" y="120"/>
                    </a:cubicBezTo>
                    <a:lnTo>
                      <a:pt x="326880" y="120"/>
                    </a:lnTo>
                    <a:cubicBezTo>
                      <a:pt x="326039" y="120"/>
                      <a:pt x="325198" y="120"/>
                      <a:pt x="324237" y="120"/>
                    </a:cubicBezTo>
                    <a:cubicBezTo>
                      <a:pt x="319912" y="120"/>
                      <a:pt x="315588" y="120"/>
                      <a:pt x="311383" y="481"/>
                    </a:cubicBezTo>
                    <a:cubicBezTo>
                      <a:pt x="311383" y="481"/>
                      <a:pt x="311263" y="481"/>
                      <a:pt x="311143" y="481"/>
                    </a:cubicBezTo>
                    <a:cubicBezTo>
                      <a:pt x="311023" y="481"/>
                      <a:pt x="310782" y="481"/>
                      <a:pt x="310662" y="481"/>
                    </a:cubicBezTo>
                    <a:cubicBezTo>
                      <a:pt x="308620" y="481"/>
                      <a:pt x="306698" y="722"/>
                      <a:pt x="304656" y="963"/>
                    </a:cubicBezTo>
                    <a:cubicBezTo>
                      <a:pt x="301412" y="1204"/>
                      <a:pt x="298169" y="1444"/>
                      <a:pt x="294925" y="1685"/>
                    </a:cubicBezTo>
                    <a:cubicBezTo>
                      <a:pt x="292402" y="1926"/>
                      <a:pt x="290000" y="2287"/>
                      <a:pt x="287477" y="2527"/>
                    </a:cubicBezTo>
                    <a:cubicBezTo>
                      <a:pt x="284714" y="2888"/>
                      <a:pt x="281951" y="3129"/>
                      <a:pt x="279308" y="3610"/>
                    </a:cubicBezTo>
                    <a:cubicBezTo>
                      <a:pt x="276785" y="3971"/>
                      <a:pt x="274262" y="4453"/>
                      <a:pt x="271619" y="4934"/>
                    </a:cubicBezTo>
                    <a:cubicBezTo>
                      <a:pt x="268976" y="5416"/>
                      <a:pt x="266333" y="5777"/>
                      <a:pt x="263691" y="6378"/>
                    </a:cubicBezTo>
                    <a:cubicBezTo>
                      <a:pt x="261168" y="6860"/>
                      <a:pt x="258765" y="7462"/>
                      <a:pt x="256362" y="7943"/>
                    </a:cubicBezTo>
                    <a:cubicBezTo>
                      <a:pt x="253599" y="8545"/>
                      <a:pt x="250956" y="9146"/>
                      <a:pt x="248193" y="9869"/>
                    </a:cubicBezTo>
                    <a:cubicBezTo>
                      <a:pt x="245911" y="10470"/>
                      <a:pt x="243749" y="10952"/>
                      <a:pt x="241586" y="11674"/>
                    </a:cubicBezTo>
                    <a:cubicBezTo>
                      <a:pt x="238583" y="12516"/>
                      <a:pt x="235700" y="13359"/>
                      <a:pt x="232696" y="14201"/>
                    </a:cubicBezTo>
                    <a:cubicBezTo>
                      <a:pt x="230774" y="14803"/>
                      <a:pt x="228972" y="15404"/>
                      <a:pt x="227050" y="16006"/>
                    </a:cubicBezTo>
                    <a:cubicBezTo>
                      <a:pt x="223686" y="17089"/>
                      <a:pt x="220443" y="18172"/>
                      <a:pt x="217079" y="19376"/>
                    </a:cubicBezTo>
                    <a:cubicBezTo>
                      <a:pt x="215638" y="19857"/>
                      <a:pt x="214196" y="20459"/>
                      <a:pt x="212754" y="20940"/>
                    </a:cubicBezTo>
                    <a:cubicBezTo>
                      <a:pt x="208910" y="22385"/>
                      <a:pt x="205186" y="23829"/>
                      <a:pt x="201342" y="25393"/>
                    </a:cubicBezTo>
                    <a:cubicBezTo>
                      <a:pt x="200501" y="25754"/>
                      <a:pt x="199660" y="26115"/>
                      <a:pt x="198819" y="26476"/>
                    </a:cubicBezTo>
                    <a:cubicBezTo>
                      <a:pt x="194254" y="28402"/>
                      <a:pt x="189809" y="30448"/>
                      <a:pt x="185364" y="32614"/>
                    </a:cubicBezTo>
                    <a:cubicBezTo>
                      <a:pt x="185364" y="32614"/>
                      <a:pt x="185244" y="32614"/>
                      <a:pt x="185124" y="32614"/>
                    </a:cubicBezTo>
                    <a:cubicBezTo>
                      <a:pt x="152328" y="48500"/>
                      <a:pt x="122054" y="69801"/>
                      <a:pt x="95746" y="96157"/>
                    </a:cubicBezTo>
                    <a:cubicBezTo>
                      <a:pt x="77726" y="114209"/>
                      <a:pt x="62469" y="133826"/>
                      <a:pt x="49495" y="154526"/>
                    </a:cubicBezTo>
                    <a:lnTo>
                      <a:pt x="49495" y="25032"/>
                    </a:lnTo>
                    <a:cubicBezTo>
                      <a:pt x="49495" y="11313"/>
                      <a:pt x="38442" y="241"/>
                      <a:pt x="24747" y="241"/>
                    </a:cubicBezTo>
                    <a:cubicBezTo>
                      <a:pt x="11052" y="241"/>
                      <a:pt x="0" y="11313"/>
                      <a:pt x="0" y="25032"/>
                    </a:cubicBezTo>
                    <a:lnTo>
                      <a:pt x="0" y="327464"/>
                    </a:lnTo>
                    <a:cubicBezTo>
                      <a:pt x="0" y="364772"/>
                      <a:pt x="6367" y="400514"/>
                      <a:pt x="17780" y="433851"/>
                    </a:cubicBezTo>
                    <a:cubicBezTo>
                      <a:pt x="18140" y="434813"/>
                      <a:pt x="18380" y="435656"/>
                      <a:pt x="18741" y="436618"/>
                    </a:cubicBezTo>
                    <a:cubicBezTo>
                      <a:pt x="19942" y="439868"/>
                      <a:pt x="21143" y="443238"/>
                      <a:pt x="22465" y="446487"/>
                    </a:cubicBezTo>
                    <a:cubicBezTo>
                      <a:pt x="23306" y="448533"/>
                      <a:pt x="24026" y="450579"/>
                      <a:pt x="24867" y="452745"/>
                    </a:cubicBezTo>
                    <a:cubicBezTo>
                      <a:pt x="25708" y="454791"/>
                      <a:pt x="26669" y="456837"/>
                      <a:pt x="27510" y="459003"/>
                    </a:cubicBezTo>
                    <a:cubicBezTo>
                      <a:pt x="28952" y="462132"/>
                      <a:pt x="30273" y="465381"/>
                      <a:pt x="31835" y="468511"/>
                    </a:cubicBezTo>
                    <a:cubicBezTo>
                      <a:pt x="32316" y="469353"/>
                      <a:pt x="32676" y="470316"/>
                      <a:pt x="33157" y="471158"/>
                    </a:cubicBezTo>
                    <a:cubicBezTo>
                      <a:pt x="48533" y="502930"/>
                      <a:pt x="69316" y="532655"/>
                      <a:pt x="95625" y="559011"/>
                    </a:cubicBezTo>
                    <a:cubicBezTo>
                      <a:pt x="122054" y="585488"/>
                      <a:pt x="151847" y="606308"/>
                      <a:pt x="183682" y="621832"/>
                    </a:cubicBezTo>
                    <a:cubicBezTo>
                      <a:pt x="184403" y="622194"/>
                      <a:pt x="185004" y="622555"/>
                      <a:pt x="185725" y="622795"/>
                    </a:cubicBezTo>
                    <a:cubicBezTo>
                      <a:pt x="189088" y="624360"/>
                      <a:pt x="192452" y="625924"/>
                      <a:pt x="195936" y="627368"/>
                    </a:cubicBezTo>
                    <a:cubicBezTo>
                      <a:pt x="197738" y="628211"/>
                      <a:pt x="199540" y="628933"/>
                      <a:pt x="201342" y="629775"/>
                    </a:cubicBezTo>
                    <a:cubicBezTo>
                      <a:pt x="203624" y="630738"/>
                      <a:pt x="206027" y="631581"/>
                      <a:pt x="208310" y="632543"/>
                    </a:cubicBezTo>
                    <a:cubicBezTo>
                      <a:pt x="211313" y="633747"/>
                      <a:pt x="214316" y="634830"/>
                      <a:pt x="217319" y="635913"/>
                    </a:cubicBezTo>
                    <a:cubicBezTo>
                      <a:pt x="218521" y="636274"/>
                      <a:pt x="219722" y="636755"/>
                      <a:pt x="220923" y="637116"/>
                    </a:cubicBezTo>
                    <a:cubicBezTo>
                      <a:pt x="225128" y="638561"/>
                      <a:pt x="229213" y="639884"/>
                      <a:pt x="233537" y="641208"/>
                    </a:cubicBezTo>
                    <a:cubicBezTo>
                      <a:pt x="233537" y="641208"/>
                      <a:pt x="233537" y="641208"/>
                      <a:pt x="233537" y="641208"/>
                    </a:cubicBezTo>
                    <a:cubicBezTo>
                      <a:pt x="262970" y="649994"/>
                      <a:pt x="294204" y="654807"/>
                      <a:pt x="326520" y="654807"/>
                    </a:cubicBezTo>
                    <a:cubicBezTo>
                      <a:pt x="326520" y="654807"/>
                      <a:pt x="326520" y="654807"/>
                      <a:pt x="326640" y="654807"/>
                    </a:cubicBezTo>
                    <a:cubicBezTo>
                      <a:pt x="326760" y="654807"/>
                      <a:pt x="326640" y="654807"/>
                      <a:pt x="326760" y="654807"/>
                    </a:cubicBezTo>
                    <a:cubicBezTo>
                      <a:pt x="375534" y="654807"/>
                      <a:pt x="421665" y="643976"/>
                      <a:pt x="463230" y="624721"/>
                    </a:cubicBezTo>
                    <a:cubicBezTo>
                      <a:pt x="463591" y="624480"/>
                      <a:pt x="464071" y="624360"/>
                      <a:pt x="464432" y="624239"/>
                    </a:cubicBezTo>
                    <a:cubicBezTo>
                      <a:pt x="468396" y="622434"/>
                      <a:pt x="472360" y="620388"/>
                      <a:pt x="476205" y="618463"/>
                    </a:cubicBezTo>
                    <a:cubicBezTo>
                      <a:pt x="477286" y="617861"/>
                      <a:pt x="478367" y="617380"/>
                      <a:pt x="479448" y="616778"/>
                    </a:cubicBezTo>
                    <a:cubicBezTo>
                      <a:pt x="482692" y="615093"/>
                      <a:pt x="485935" y="613168"/>
                      <a:pt x="489179" y="611362"/>
                    </a:cubicBezTo>
                    <a:cubicBezTo>
                      <a:pt x="490741" y="610399"/>
                      <a:pt x="492302" y="609557"/>
                      <a:pt x="493864" y="608594"/>
                    </a:cubicBezTo>
                    <a:cubicBezTo>
                      <a:pt x="496627" y="606909"/>
                      <a:pt x="499390" y="605225"/>
                      <a:pt x="502033" y="603419"/>
                    </a:cubicBezTo>
                    <a:cubicBezTo>
                      <a:pt x="503955" y="602216"/>
                      <a:pt x="505757" y="601012"/>
                      <a:pt x="507679" y="599809"/>
                    </a:cubicBezTo>
                    <a:cubicBezTo>
                      <a:pt x="510202" y="598124"/>
                      <a:pt x="512605" y="596319"/>
                      <a:pt x="515128" y="594634"/>
                    </a:cubicBezTo>
                    <a:cubicBezTo>
                      <a:pt x="517050" y="593310"/>
                      <a:pt x="518972" y="591986"/>
                      <a:pt x="520894" y="590542"/>
                    </a:cubicBezTo>
                    <a:cubicBezTo>
                      <a:pt x="523537" y="588617"/>
                      <a:pt x="526060" y="586571"/>
                      <a:pt x="528582" y="584645"/>
                    </a:cubicBezTo>
                    <a:cubicBezTo>
                      <a:pt x="530264" y="583321"/>
                      <a:pt x="531826" y="582118"/>
                      <a:pt x="533508" y="580794"/>
                    </a:cubicBezTo>
                    <a:cubicBezTo>
                      <a:pt x="536872" y="578026"/>
                      <a:pt x="540235" y="575138"/>
                      <a:pt x="543599" y="572129"/>
                    </a:cubicBezTo>
                    <a:cubicBezTo>
                      <a:pt x="544320" y="571527"/>
                      <a:pt x="544920" y="570926"/>
                      <a:pt x="545641" y="570324"/>
                    </a:cubicBezTo>
                    <a:cubicBezTo>
                      <a:pt x="561739" y="555762"/>
                      <a:pt x="576275" y="539636"/>
                      <a:pt x="589249" y="522306"/>
                    </a:cubicBezTo>
                    <a:cubicBezTo>
                      <a:pt x="589730" y="521704"/>
                      <a:pt x="590090" y="520982"/>
                      <a:pt x="590571" y="520380"/>
                    </a:cubicBezTo>
                    <a:cubicBezTo>
                      <a:pt x="593214" y="516770"/>
                      <a:pt x="595857" y="513039"/>
                      <a:pt x="598379" y="509308"/>
                    </a:cubicBezTo>
                    <a:cubicBezTo>
                      <a:pt x="599100" y="508225"/>
                      <a:pt x="599821" y="507142"/>
                      <a:pt x="600542" y="505938"/>
                    </a:cubicBezTo>
                    <a:cubicBezTo>
                      <a:pt x="602704" y="502569"/>
                      <a:pt x="604866" y="499199"/>
                      <a:pt x="606909" y="495829"/>
                    </a:cubicBezTo>
                    <a:cubicBezTo>
                      <a:pt x="607509" y="494746"/>
                      <a:pt x="608230" y="493663"/>
                      <a:pt x="608831" y="492459"/>
                    </a:cubicBezTo>
                    <a:cubicBezTo>
                      <a:pt x="610873" y="488969"/>
                      <a:pt x="612915" y="485479"/>
                      <a:pt x="614837" y="481869"/>
                    </a:cubicBezTo>
                    <a:cubicBezTo>
                      <a:pt x="615198" y="481147"/>
                      <a:pt x="615678" y="480304"/>
                      <a:pt x="616039" y="479582"/>
                    </a:cubicBezTo>
                    <a:cubicBezTo>
                      <a:pt x="618201" y="475611"/>
                      <a:pt x="620243" y="471519"/>
                      <a:pt x="622166" y="467427"/>
                    </a:cubicBezTo>
                    <a:cubicBezTo>
                      <a:pt x="622166" y="467427"/>
                      <a:pt x="622166" y="467187"/>
                      <a:pt x="622286" y="467066"/>
                    </a:cubicBezTo>
                    <a:cubicBezTo>
                      <a:pt x="640666" y="428194"/>
                      <a:pt x="651598" y="384990"/>
                      <a:pt x="653280" y="339499"/>
                    </a:cubicBezTo>
                    <a:cubicBezTo>
                      <a:pt x="653280" y="339378"/>
                      <a:pt x="653280" y="339258"/>
                      <a:pt x="653280" y="339017"/>
                    </a:cubicBezTo>
                    <a:lnTo>
                      <a:pt x="653280" y="337694"/>
                    </a:lnTo>
                    <a:cubicBezTo>
                      <a:pt x="653280" y="334324"/>
                      <a:pt x="653520" y="330834"/>
                      <a:pt x="653520" y="327464"/>
                    </a:cubicBezTo>
                    <a:cubicBezTo>
                      <a:pt x="653520" y="324094"/>
                      <a:pt x="653400" y="320604"/>
                      <a:pt x="653280" y="317234"/>
                    </a:cubicBezTo>
                    <a:lnTo>
                      <a:pt x="653280" y="248516"/>
                    </a:lnTo>
                    <a:cubicBezTo>
                      <a:pt x="653280" y="139001"/>
                      <a:pt x="742178" y="49824"/>
                      <a:pt x="851618" y="49824"/>
                    </a:cubicBezTo>
                    <a:cubicBezTo>
                      <a:pt x="961059" y="49824"/>
                      <a:pt x="1049957" y="139001"/>
                      <a:pt x="1049957" y="248516"/>
                    </a:cubicBezTo>
                    <a:lnTo>
                      <a:pt x="1049957" y="630016"/>
                    </a:lnTo>
                    <a:cubicBezTo>
                      <a:pt x="1049957" y="643736"/>
                      <a:pt x="1061009" y="654807"/>
                      <a:pt x="1074704" y="654807"/>
                    </a:cubicBezTo>
                    <a:cubicBezTo>
                      <a:pt x="1088399" y="654807"/>
                      <a:pt x="1099451" y="643736"/>
                      <a:pt x="1099451" y="630016"/>
                    </a:cubicBezTo>
                    <a:lnTo>
                      <a:pt x="1099451" y="248516"/>
                    </a:lnTo>
                    <a:cubicBezTo>
                      <a:pt x="1099451" y="111682"/>
                      <a:pt x="988329" y="361"/>
                      <a:pt x="851738" y="361"/>
                    </a:cubicBezTo>
                    <a:close/>
                    <a:moveTo>
                      <a:pt x="501192" y="542765"/>
                    </a:moveTo>
                    <a:cubicBezTo>
                      <a:pt x="494225" y="548421"/>
                      <a:pt x="487017" y="553716"/>
                      <a:pt x="479568" y="558650"/>
                    </a:cubicBezTo>
                    <a:cubicBezTo>
                      <a:pt x="479088" y="558891"/>
                      <a:pt x="478727" y="559252"/>
                      <a:pt x="478247" y="559493"/>
                    </a:cubicBezTo>
                    <a:cubicBezTo>
                      <a:pt x="470919" y="564307"/>
                      <a:pt x="463351" y="568760"/>
                      <a:pt x="455782" y="572851"/>
                    </a:cubicBezTo>
                    <a:cubicBezTo>
                      <a:pt x="455542" y="572972"/>
                      <a:pt x="455302" y="573092"/>
                      <a:pt x="455061" y="573212"/>
                    </a:cubicBezTo>
                    <a:cubicBezTo>
                      <a:pt x="390791" y="606789"/>
                      <a:pt x="316068" y="613529"/>
                      <a:pt x="247713" y="593310"/>
                    </a:cubicBezTo>
                    <a:cubicBezTo>
                      <a:pt x="247713" y="593310"/>
                      <a:pt x="247593" y="593310"/>
                      <a:pt x="247473" y="593310"/>
                    </a:cubicBezTo>
                    <a:cubicBezTo>
                      <a:pt x="239544" y="590903"/>
                      <a:pt x="231615" y="588135"/>
                      <a:pt x="223807" y="585006"/>
                    </a:cubicBezTo>
                    <a:cubicBezTo>
                      <a:pt x="222846" y="584645"/>
                      <a:pt x="222005" y="584284"/>
                      <a:pt x="221044" y="583923"/>
                    </a:cubicBezTo>
                    <a:cubicBezTo>
                      <a:pt x="214076" y="581035"/>
                      <a:pt x="207348" y="577906"/>
                      <a:pt x="200621" y="574416"/>
                    </a:cubicBezTo>
                    <a:cubicBezTo>
                      <a:pt x="198939" y="573573"/>
                      <a:pt x="197257" y="572731"/>
                      <a:pt x="195576" y="571888"/>
                    </a:cubicBezTo>
                    <a:cubicBezTo>
                      <a:pt x="189569" y="568639"/>
                      <a:pt x="183682" y="565149"/>
                      <a:pt x="177916" y="561418"/>
                    </a:cubicBezTo>
                    <a:cubicBezTo>
                      <a:pt x="175874" y="560095"/>
                      <a:pt x="173711" y="558771"/>
                      <a:pt x="171669" y="557447"/>
                    </a:cubicBezTo>
                    <a:cubicBezTo>
                      <a:pt x="166263" y="553836"/>
                      <a:pt x="160977" y="549745"/>
                      <a:pt x="155692" y="545653"/>
                    </a:cubicBezTo>
                    <a:cubicBezTo>
                      <a:pt x="153169" y="543727"/>
                      <a:pt x="150646" y="541681"/>
                      <a:pt x="148243" y="539636"/>
                    </a:cubicBezTo>
                    <a:cubicBezTo>
                      <a:pt x="143438" y="535544"/>
                      <a:pt x="138753" y="531332"/>
                      <a:pt x="134188" y="526879"/>
                    </a:cubicBezTo>
                    <a:cubicBezTo>
                      <a:pt x="131785" y="524592"/>
                      <a:pt x="129383" y="522185"/>
                      <a:pt x="127100" y="519778"/>
                    </a:cubicBezTo>
                    <a:cubicBezTo>
                      <a:pt x="122655" y="515205"/>
                      <a:pt x="118330" y="510391"/>
                      <a:pt x="114366" y="505577"/>
                    </a:cubicBezTo>
                    <a:cubicBezTo>
                      <a:pt x="112324" y="503170"/>
                      <a:pt x="110402" y="500643"/>
                      <a:pt x="108480" y="498236"/>
                    </a:cubicBezTo>
                    <a:cubicBezTo>
                      <a:pt x="104395" y="492941"/>
                      <a:pt x="100431" y="487646"/>
                      <a:pt x="96707" y="482110"/>
                    </a:cubicBezTo>
                    <a:cubicBezTo>
                      <a:pt x="95385" y="480064"/>
                      <a:pt x="94064" y="478018"/>
                      <a:pt x="92862" y="475972"/>
                    </a:cubicBezTo>
                    <a:cubicBezTo>
                      <a:pt x="89138" y="470075"/>
                      <a:pt x="85534" y="464178"/>
                      <a:pt x="82291" y="458161"/>
                    </a:cubicBezTo>
                    <a:cubicBezTo>
                      <a:pt x="81450" y="456596"/>
                      <a:pt x="80609" y="454911"/>
                      <a:pt x="79888" y="453347"/>
                    </a:cubicBezTo>
                    <a:cubicBezTo>
                      <a:pt x="76404" y="446607"/>
                      <a:pt x="73161" y="439627"/>
                      <a:pt x="70277" y="432647"/>
                    </a:cubicBezTo>
                    <a:cubicBezTo>
                      <a:pt x="69917" y="431805"/>
                      <a:pt x="69557" y="430962"/>
                      <a:pt x="69316" y="430120"/>
                    </a:cubicBezTo>
                    <a:cubicBezTo>
                      <a:pt x="43128" y="364170"/>
                      <a:pt x="43128" y="290036"/>
                      <a:pt x="69316" y="224086"/>
                    </a:cubicBezTo>
                    <a:cubicBezTo>
                      <a:pt x="69677" y="223244"/>
                      <a:pt x="69917" y="222401"/>
                      <a:pt x="70277" y="221559"/>
                    </a:cubicBezTo>
                    <a:cubicBezTo>
                      <a:pt x="72079" y="217106"/>
                      <a:pt x="74362" y="212653"/>
                      <a:pt x="76404" y="208321"/>
                    </a:cubicBezTo>
                    <a:cubicBezTo>
                      <a:pt x="79528" y="201701"/>
                      <a:pt x="82891" y="195323"/>
                      <a:pt x="86375" y="189065"/>
                    </a:cubicBezTo>
                    <a:cubicBezTo>
                      <a:pt x="87456" y="187260"/>
                      <a:pt x="88417" y="185455"/>
                      <a:pt x="89499" y="183770"/>
                    </a:cubicBezTo>
                    <a:cubicBezTo>
                      <a:pt x="93103" y="177752"/>
                      <a:pt x="97067" y="171735"/>
                      <a:pt x="101151" y="165958"/>
                    </a:cubicBezTo>
                    <a:cubicBezTo>
                      <a:pt x="102473" y="164033"/>
                      <a:pt x="103915" y="162228"/>
                      <a:pt x="105236" y="160422"/>
                    </a:cubicBezTo>
                    <a:cubicBezTo>
                      <a:pt x="109441" y="154887"/>
                      <a:pt x="113765" y="149591"/>
                      <a:pt x="118330" y="144296"/>
                    </a:cubicBezTo>
                    <a:cubicBezTo>
                      <a:pt x="120012" y="142491"/>
                      <a:pt x="121574" y="140565"/>
                      <a:pt x="123256" y="138760"/>
                    </a:cubicBezTo>
                    <a:cubicBezTo>
                      <a:pt x="128181" y="133465"/>
                      <a:pt x="133227" y="128290"/>
                      <a:pt x="138633" y="123356"/>
                    </a:cubicBezTo>
                    <a:cubicBezTo>
                      <a:pt x="139834" y="122272"/>
                      <a:pt x="141035" y="121069"/>
                      <a:pt x="142357" y="119986"/>
                    </a:cubicBezTo>
                    <a:cubicBezTo>
                      <a:pt x="147402" y="115533"/>
                      <a:pt x="152568" y="111201"/>
                      <a:pt x="157974" y="107109"/>
                    </a:cubicBezTo>
                    <a:cubicBezTo>
                      <a:pt x="159536" y="105905"/>
                      <a:pt x="161097" y="104702"/>
                      <a:pt x="162659" y="103619"/>
                    </a:cubicBezTo>
                    <a:cubicBezTo>
                      <a:pt x="167825" y="99768"/>
                      <a:pt x="173111" y="96157"/>
                      <a:pt x="178517" y="92788"/>
                    </a:cubicBezTo>
                    <a:cubicBezTo>
                      <a:pt x="180439" y="91584"/>
                      <a:pt x="182361" y="90381"/>
                      <a:pt x="184163" y="89297"/>
                    </a:cubicBezTo>
                    <a:cubicBezTo>
                      <a:pt x="189329" y="86168"/>
                      <a:pt x="194735" y="83160"/>
                      <a:pt x="200141" y="80392"/>
                    </a:cubicBezTo>
                    <a:cubicBezTo>
                      <a:pt x="202423" y="79188"/>
                      <a:pt x="204706" y="78105"/>
                      <a:pt x="206988" y="77022"/>
                    </a:cubicBezTo>
                    <a:cubicBezTo>
                      <a:pt x="212154" y="74495"/>
                      <a:pt x="217440" y="72208"/>
                      <a:pt x="222725" y="70042"/>
                    </a:cubicBezTo>
                    <a:cubicBezTo>
                      <a:pt x="225368" y="68959"/>
                      <a:pt x="228131" y="67876"/>
                      <a:pt x="230774" y="66913"/>
                    </a:cubicBezTo>
                    <a:cubicBezTo>
                      <a:pt x="235820" y="65108"/>
                      <a:pt x="240865" y="63423"/>
                      <a:pt x="246031" y="61738"/>
                    </a:cubicBezTo>
                    <a:cubicBezTo>
                      <a:pt x="249155" y="60775"/>
                      <a:pt x="252278" y="59933"/>
                      <a:pt x="255401" y="59090"/>
                    </a:cubicBezTo>
                    <a:cubicBezTo>
                      <a:pt x="260207" y="57767"/>
                      <a:pt x="265132" y="56683"/>
                      <a:pt x="270058" y="55600"/>
                    </a:cubicBezTo>
                    <a:cubicBezTo>
                      <a:pt x="273662" y="54878"/>
                      <a:pt x="277265" y="54156"/>
                      <a:pt x="280869" y="53555"/>
                    </a:cubicBezTo>
                    <a:cubicBezTo>
                      <a:pt x="285434" y="52832"/>
                      <a:pt x="290000" y="52110"/>
                      <a:pt x="294685" y="51629"/>
                    </a:cubicBezTo>
                    <a:cubicBezTo>
                      <a:pt x="298769" y="51147"/>
                      <a:pt x="302734" y="50786"/>
                      <a:pt x="306818" y="50425"/>
                    </a:cubicBezTo>
                    <a:cubicBezTo>
                      <a:pt x="313305" y="49944"/>
                      <a:pt x="319912" y="49463"/>
                      <a:pt x="326520" y="49463"/>
                    </a:cubicBezTo>
                    <a:cubicBezTo>
                      <a:pt x="334809" y="49463"/>
                      <a:pt x="342978" y="49824"/>
                      <a:pt x="351147" y="50546"/>
                    </a:cubicBezTo>
                    <a:cubicBezTo>
                      <a:pt x="351627" y="50546"/>
                      <a:pt x="352108" y="50546"/>
                      <a:pt x="352589" y="50546"/>
                    </a:cubicBezTo>
                    <a:cubicBezTo>
                      <a:pt x="360637" y="51268"/>
                      <a:pt x="368686" y="52471"/>
                      <a:pt x="376615" y="53916"/>
                    </a:cubicBezTo>
                    <a:cubicBezTo>
                      <a:pt x="377096" y="53916"/>
                      <a:pt x="377576" y="54036"/>
                      <a:pt x="378057" y="54156"/>
                    </a:cubicBezTo>
                    <a:cubicBezTo>
                      <a:pt x="385985" y="55721"/>
                      <a:pt x="393914" y="57526"/>
                      <a:pt x="401723" y="59692"/>
                    </a:cubicBezTo>
                    <a:cubicBezTo>
                      <a:pt x="402083" y="59692"/>
                      <a:pt x="402443" y="59933"/>
                      <a:pt x="402804" y="60053"/>
                    </a:cubicBezTo>
                    <a:cubicBezTo>
                      <a:pt x="410612" y="62340"/>
                      <a:pt x="418301" y="64867"/>
                      <a:pt x="425989" y="67755"/>
                    </a:cubicBezTo>
                    <a:cubicBezTo>
                      <a:pt x="426230" y="67755"/>
                      <a:pt x="426590" y="67996"/>
                      <a:pt x="426830" y="68116"/>
                    </a:cubicBezTo>
                    <a:cubicBezTo>
                      <a:pt x="434519" y="71125"/>
                      <a:pt x="441967" y="74374"/>
                      <a:pt x="449295" y="77985"/>
                    </a:cubicBezTo>
                    <a:cubicBezTo>
                      <a:pt x="449535" y="77985"/>
                      <a:pt x="449655" y="78225"/>
                      <a:pt x="449896" y="78346"/>
                    </a:cubicBezTo>
                    <a:cubicBezTo>
                      <a:pt x="457344" y="82077"/>
                      <a:pt x="464552" y="86048"/>
                      <a:pt x="471760" y="90501"/>
                    </a:cubicBezTo>
                    <a:cubicBezTo>
                      <a:pt x="471760" y="90501"/>
                      <a:pt x="471760" y="90501"/>
                      <a:pt x="471760" y="90501"/>
                    </a:cubicBezTo>
                    <a:cubicBezTo>
                      <a:pt x="486176" y="99407"/>
                      <a:pt x="499871" y="109756"/>
                      <a:pt x="512605" y="121310"/>
                    </a:cubicBezTo>
                    <a:cubicBezTo>
                      <a:pt x="540476" y="146703"/>
                      <a:pt x="562580" y="176910"/>
                      <a:pt x="578197" y="210968"/>
                    </a:cubicBezTo>
                    <a:cubicBezTo>
                      <a:pt x="578197" y="211209"/>
                      <a:pt x="578437" y="211329"/>
                      <a:pt x="578557" y="211570"/>
                    </a:cubicBezTo>
                    <a:cubicBezTo>
                      <a:pt x="593334" y="243823"/>
                      <a:pt x="602103" y="279205"/>
                      <a:pt x="603425" y="316633"/>
                    </a:cubicBezTo>
                    <a:lnTo>
                      <a:pt x="603425" y="326862"/>
                    </a:lnTo>
                    <a:cubicBezTo>
                      <a:pt x="603425" y="400996"/>
                      <a:pt x="574593" y="470797"/>
                      <a:pt x="522215" y="523148"/>
                    </a:cubicBezTo>
                    <a:cubicBezTo>
                      <a:pt x="515488" y="529887"/>
                      <a:pt x="508520" y="536145"/>
                      <a:pt x="501312" y="542042"/>
                    </a:cubicBezTo>
                    <a:cubicBezTo>
                      <a:pt x="501192" y="542163"/>
                      <a:pt x="500952" y="542283"/>
                      <a:pt x="500832" y="542404"/>
                    </a:cubicBezTo>
                    <a:close/>
                  </a:path>
                </a:pathLst>
              </a:custGeom>
              <a:grpFill/>
              <a:ln w="0" cap="flat">
                <a:noFill/>
                <a:prstDash val="solid"/>
                <a:miter/>
              </a:ln>
            </p:spPr>
            <p:txBody>
              <a:bodyPr rtlCol="0" anchor="ctr"/>
              <a:lstStyle/>
              <a:p>
                <a:endParaRPr lang="en-IS"/>
              </a:p>
            </p:txBody>
          </p:sp>
          <p:sp>
            <p:nvSpPr>
              <p:cNvPr id="16" name="Freeform 15">
                <a:extLst>
                  <a:ext uri="{FF2B5EF4-FFF2-40B4-BE49-F238E27FC236}">
                    <a16:creationId xmlns:a16="http://schemas.microsoft.com/office/drawing/2014/main" id="{C7EEB733-56C3-25DE-306B-467E8905D690}"/>
                  </a:ext>
                </a:extLst>
              </p:cNvPr>
              <p:cNvSpPr/>
              <p:nvPr/>
            </p:nvSpPr>
            <p:spPr>
              <a:xfrm>
                <a:off x="8233664" y="2504230"/>
                <a:ext cx="1703464" cy="1370149"/>
              </a:xfrm>
              <a:custGeom>
                <a:avLst/>
                <a:gdLst>
                  <a:gd name="connsiteX0" fmla="*/ 1679210 w 1703464"/>
                  <a:gd name="connsiteY0" fmla="*/ 777441 h 1370149"/>
                  <a:gd name="connsiteX1" fmla="*/ 1685457 w 1703464"/>
                  <a:gd name="connsiteY1" fmla="*/ 775636 h 1370149"/>
                  <a:gd name="connsiteX2" fmla="*/ 1703237 w 1703464"/>
                  <a:gd name="connsiteY2" fmla="*/ 751927 h 1370149"/>
                  <a:gd name="connsiteX3" fmla="*/ 1703237 w 1703464"/>
                  <a:gd name="connsiteY3" fmla="*/ 248155 h 1370149"/>
                  <a:gd name="connsiteX4" fmla="*/ 1455524 w 1703464"/>
                  <a:gd name="connsiteY4" fmla="*/ 0 h 1370149"/>
                  <a:gd name="connsiteX5" fmla="*/ 1219223 w 1703464"/>
                  <a:gd name="connsiteY5" fmla="*/ 173661 h 1370149"/>
                  <a:gd name="connsiteX6" fmla="*/ 1204327 w 1703464"/>
                  <a:gd name="connsiteY6" fmla="*/ 148508 h 1370149"/>
                  <a:gd name="connsiteX7" fmla="*/ 1203366 w 1703464"/>
                  <a:gd name="connsiteY7" fmla="*/ 147064 h 1370149"/>
                  <a:gd name="connsiteX8" fmla="*/ 1195918 w 1703464"/>
                  <a:gd name="connsiteY8" fmla="*/ 136233 h 1370149"/>
                  <a:gd name="connsiteX9" fmla="*/ 1193875 w 1703464"/>
                  <a:gd name="connsiteY9" fmla="*/ 133344 h 1370149"/>
                  <a:gd name="connsiteX10" fmla="*/ 1186547 w 1703464"/>
                  <a:gd name="connsiteY10" fmla="*/ 123837 h 1370149"/>
                  <a:gd name="connsiteX11" fmla="*/ 1183784 w 1703464"/>
                  <a:gd name="connsiteY11" fmla="*/ 120347 h 1370149"/>
                  <a:gd name="connsiteX12" fmla="*/ 1175615 w 1703464"/>
                  <a:gd name="connsiteY12" fmla="*/ 110840 h 1370149"/>
                  <a:gd name="connsiteX13" fmla="*/ 1173333 w 1703464"/>
                  <a:gd name="connsiteY13" fmla="*/ 108192 h 1370149"/>
                  <a:gd name="connsiteX14" fmla="*/ 1130205 w 1703464"/>
                  <a:gd name="connsiteY14" fmla="*/ 68237 h 1370149"/>
                  <a:gd name="connsiteX15" fmla="*/ 1126842 w 1703464"/>
                  <a:gd name="connsiteY15" fmla="*/ 65589 h 1370149"/>
                  <a:gd name="connsiteX16" fmla="*/ 1119514 w 1703464"/>
                  <a:gd name="connsiteY16" fmla="*/ 60294 h 1370149"/>
                  <a:gd name="connsiteX17" fmla="*/ 1114228 w 1703464"/>
                  <a:gd name="connsiteY17" fmla="*/ 56563 h 1370149"/>
                  <a:gd name="connsiteX18" fmla="*/ 1106780 w 1703464"/>
                  <a:gd name="connsiteY18" fmla="*/ 51749 h 1370149"/>
                  <a:gd name="connsiteX19" fmla="*/ 1101494 w 1703464"/>
                  <a:gd name="connsiteY19" fmla="*/ 48259 h 1370149"/>
                  <a:gd name="connsiteX20" fmla="*/ 1093325 w 1703464"/>
                  <a:gd name="connsiteY20" fmla="*/ 43445 h 1370149"/>
                  <a:gd name="connsiteX21" fmla="*/ 1088279 w 1703464"/>
                  <a:gd name="connsiteY21" fmla="*/ 40557 h 1370149"/>
                  <a:gd name="connsiteX22" fmla="*/ 1079389 w 1703464"/>
                  <a:gd name="connsiteY22" fmla="*/ 35863 h 1370149"/>
                  <a:gd name="connsiteX23" fmla="*/ 1074824 w 1703464"/>
                  <a:gd name="connsiteY23" fmla="*/ 33577 h 1370149"/>
                  <a:gd name="connsiteX24" fmla="*/ 1065214 w 1703464"/>
                  <a:gd name="connsiteY24" fmla="*/ 29124 h 1370149"/>
                  <a:gd name="connsiteX25" fmla="*/ 1061129 w 1703464"/>
                  <a:gd name="connsiteY25" fmla="*/ 27198 h 1370149"/>
                  <a:gd name="connsiteX26" fmla="*/ 1050918 w 1703464"/>
                  <a:gd name="connsiteY26" fmla="*/ 22986 h 1370149"/>
                  <a:gd name="connsiteX27" fmla="*/ 1047074 w 1703464"/>
                  <a:gd name="connsiteY27" fmla="*/ 21542 h 1370149"/>
                  <a:gd name="connsiteX28" fmla="*/ 1036382 w 1703464"/>
                  <a:gd name="connsiteY28" fmla="*/ 17691 h 1370149"/>
                  <a:gd name="connsiteX29" fmla="*/ 1032778 w 1703464"/>
                  <a:gd name="connsiteY29" fmla="*/ 16488 h 1370149"/>
                  <a:gd name="connsiteX30" fmla="*/ 1021726 w 1703464"/>
                  <a:gd name="connsiteY30" fmla="*/ 13118 h 1370149"/>
                  <a:gd name="connsiteX31" fmla="*/ 1018122 w 1703464"/>
                  <a:gd name="connsiteY31" fmla="*/ 12155 h 1370149"/>
                  <a:gd name="connsiteX32" fmla="*/ 1006949 w 1703464"/>
                  <a:gd name="connsiteY32" fmla="*/ 9267 h 1370149"/>
                  <a:gd name="connsiteX33" fmla="*/ 1003105 w 1703464"/>
                  <a:gd name="connsiteY33" fmla="*/ 8424 h 1370149"/>
                  <a:gd name="connsiteX34" fmla="*/ 992053 w 1703464"/>
                  <a:gd name="connsiteY34" fmla="*/ 6138 h 1370149"/>
                  <a:gd name="connsiteX35" fmla="*/ 987848 w 1703464"/>
                  <a:gd name="connsiteY35" fmla="*/ 5416 h 1370149"/>
                  <a:gd name="connsiteX36" fmla="*/ 977037 w 1703464"/>
                  <a:gd name="connsiteY36" fmla="*/ 3610 h 1370149"/>
                  <a:gd name="connsiteX37" fmla="*/ 971991 w 1703464"/>
                  <a:gd name="connsiteY37" fmla="*/ 3009 h 1370149"/>
                  <a:gd name="connsiteX38" fmla="*/ 961780 w 1703464"/>
                  <a:gd name="connsiteY38" fmla="*/ 1805 h 1370149"/>
                  <a:gd name="connsiteX39" fmla="*/ 955172 w 1703464"/>
                  <a:gd name="connsiteY39" fmla="*/ 1324 h 1370149"/>
                  <a:gd name="connsiteX40" fmla="*/ 946403 w 1703464"/>
                  <a:gd name="connsiteY40" fmla="*/ 722 h 1370149"/>
                  <a:gd name="connsiteX41" fmla="*/ 933428 w 1703464"/>
                  <a:gd name="connsiteY41" fmla="*/ 361 h 1370149"/>
                  <a:gd name="connsiteX42" fmla="*/ 930785 w 1703464"/>
                  <a:gd name="connsiteY42" fmla="*/ 361 h 1370149"/>
                  <a:gd name="connsiteX43" fmla="*/ 930545 w 1703464"/>
                  <a:gd name="connsiteY43" fmla="*/ 361 h 1370149"/>
                  <a:gd name="connsiteX44" fmla="*/ 927902 w 1703464"/>
                  <a:gd name="connsiteY44" fmla="*/ 361 h 1370149"/>
                  <a:gd name="connsiteX45" fmla="*/ 915048 w 1703464"/>
                  <a:gd name="connsiteY45" fmla="*/ 722 h 1370149"/>
                  <a:gd name="connsiteX46" fmla="*/ 914928 w 1703464"/>
                  <a:gd name="connsiteY46" fmla="*/ 722 h 1370149"/>
                  <a:gd name="connsiteX47" fmla="*/ 914448 w 1703464"/>
                  <a:gd name="connsiteY47" fmla="*/ 722 h 1370149"/>
                  <a:gd name="connsiteX48" fmla="*/ 908441 w 1703464"/>
                  <a:gd name="connsiteY48" fmla="*/ 1203 h 1370149"/>
                  <a:gd name="connsiteX49" fmla="*/ 898590 w 1703464"/>
                  <a:gd name="connsiteY49" fmla="*/ 1926 h 1370149"/>
                  <a:gd name="connsiteX50" fmla="*/ 891382 w 1703464"/>
                  <a:gd name="connsiteY50" fmla="*/ 2768 h 1370149"/>
                  <a:gd name="connsiteX51" fmla="*/ 882853 w 1703464"/>
                  <a:gd name="connsiteY51" fmla="*/ 3851 h 1370149"/>
                  <a:gd name="connsiteX52" fmla="*/ 875525 w 1703464"/>
                  <a:gd name="connsiteY52" fmla="*/ 5055 h 1370149"/>
                  <a:gd name="connsiteX53" fmla="*/ 867236 w 1703464"/>
                  <a:gd name="connsiteY53" fmla="*/ 6499 h 1370149"/>
                  <a:gd name="connsiteX54" fmla="*/ 860268 w 1703464"/>
                  <a:gd name="connsiteY54" fmla="*/ 7943 h 1370149"/>
                  <a:gd name="connsiteX55" fmla="*/ 851738 w 1703464"/>
                  <a:gd name="connsiteY55" fmla="*/ 9868 h 1370149"/>
                  <a:gd name="connsiteX56" fmla="*/ 845371 w 1703464"/>
                  <a:gd name="connsiteY56" fmla="*/ 11553 h 1370149"/>
                  <a:gd name="connsiteX57" fmla="*/ 836121 w 1703464"/>
                  <a:gd name="connsiteY57" fmla="*/ 14201 h 1370149"/>
                  <a:gd name="connsiteX58" fmla="*/ 830835 w 1703464"/>
                  <a:gd name="connsiteY58" fmla="*/ 15886 h 1370149"/>
                  <a:gd name="connsiteX59" fmla="*/ 820624 w 1703464"/>
                  <a:gd name="connsiteY59" fmla="*/ 19376 h 1370149"/>
                  <a:gd name="connsiteX60" fmla="*/ 816660 w 1703464"/>
                  <a:gd name="connsiteY60" fmla="*/ 20820 h 1370149"/>
                  <a:gd name="connsiteX61" fmla="*/ 804887 w 1703464"/>
                  <a:gd name="connsiteY61" fmla="*/ 25514 h 1370149"/>
                  <a:gd name="connsiteX62" fmla="*/ 802724 w 1703464"/>
                  <a:gd name="connsiteY62" fmla="*/ 26476 h 1370149"/>
                  <a:gd name="connsiteX63" fmla="*/ 699531 w 1703464"/>
                  <a:gd name="connsiteY63" fmla="*/ 96157 h 1370149"/>
                  <a:gd name="connsiteX64" fmla="*/ 605587 w 1703464"/>
                  <a:gd name="connsiteY64" fmla="*/ 293646 h 1370149"/>
                  <a:gd name="connsiteX65" fmla="*/ 605587 w 1703464"/>
                  <a:gd name="connsiteY65" fmla="*/ 294128 h 1370149"/>
                  <a:gd name="connsiteX66" fmla="*/ 604506 w 1703464"/>
                  <a:gd name="connsiteY66" fmla="*/ 308329 h 1370149"/>
                  <a:gd name="connsiteX67" fmla="*/ 604266 w 1703464"/>
                  <a:gd name="connsiteY67" fmla="*/ 310856 h 1370149"/>
                  <a:gd name="connsiteX68" fmla="*/ 603785 w 1703464"/>
                  <a:gd name="connsiteY68" fmla="*/ 327464 h 1370149"/>
                  <a:gd name="connsiteX69" fmla="*/ 326640 w 1703464"/>
                  <a:gd name="connsiteY69" fmla="*/ 605104 h 1370149"/>
                  <a:gd name="connsiteX70" fmla="*/ 49495 w 1703464"/>
                  <a:gd name="connsiteY70" fmla="*/ 327464 h 1370149"/>
                  <a:gd name="connsiteX71" fmla="*/ 326640 w 1703464"/>
                  <a:gd name="connsiteY71" fmla="*/ 49824 h 1370149"/>
                  <a:gd name="connsiteX72" fmla="*/ 512965 w 1703464"/>
                  <a:gd name="connsiteY72" fmla="*/ 121911 h 1370149"/>
                  <a:gd name="connsiteX73" fmla="*/ 547924 w 1703464"/>
                  <a:gd name="connsiteY73" fmla="*/ 120227 h 1370149"/>
                  <a:gd name="connsiteX74" fmla="*/ 546242 w 1703464"/>
                  <a:gd name="connsiteY74" fmla="*/ 85206 h 1370149"/>
                  <a:gd name="connsiteX75" fmla="*/ 326640 w 1703464"/>
                  <a:gd name="connsiteY75" fmla="*/ 241 h 1370149"/>
                  <a:gd name="connsiteX76" fmla="*/ 0 w 1703464"/>
                  <a:gd name="connsiteY76" fmla="*/ 327464 h 1370149"/>
                  <a:gd name="connsiteX77" fmla="*/ 326640 w 1703464"/>
                  <a:gd name="connsiteY77" fmla="*/ 654687 h 1370149"/>
                  <a:gd name="connsiteX78" fmla="*/ 628412 w 1703464"/>
                  <a:gd name="connsiteY78" fmla="*/ 452504 h 1370149"/>
                  <a:gd name="connsiteX79" fmla="*/ 699531 w 1703464"/>
                  <a:gd name="connsiteY79" fmla="*/ 558771 h 1370149"/>
                  <a:gd name="connsiteX80" fmla="*/ 896668 w 1703464"/>
                  <a:gd name="connsiteY80" fmla="*/ 652882 h 1370149"/>
                  <a:gd name="connsiteX81" fmla="*/ 897269 w 1703464"/>
                  <a:gd name="connsiteY81" fmla="*/ 652882 h 1370149"/>
                  <a:gd name="connsiteX82" fmla="*/ 911324 w 1703464"/>
                  <a:gd name="connsiteY82" fmla="*/ 653965 h 1370149"/>
                  <a:gd name="connsiteX83" fmla="*/ 913847 w 1703464"/>
                  <a:gd name="connsiteY83" fmla="*/ 654206 h 1370149"/>
                  <a:gd name="connsiteX84" fmla="*/ 930425 w 1703464"/>
                  <a:gd name="connsiteY84" fmla="*/ 654687 h 1370149"/>
                  <a:gd name="connsiteX85" fmla="*/ 930665 w 1703464"/>
                  <a:gd name="connsiteY85" fmla="*/ 654687 h 1370149"/>
                  <a:gd name="connsiteX86" fmla="*/ 930665 w 1703464"/>
                  <a:gd name="connsiteY86" fmla="*/ 654687 h 1370149"/>
                  <a:gd name="connsiteX87" fmla="*/ 936912 w 1703464"/>
                  <a:gd name="connsiteY87" fmla="*/ 654567 h 1370149"/>
                  <a:gd name="connsiteX88" fmla="*/ 947003 w 1703464"/>
                  <a:gd name="connsiteY88" fmla="*/ 654326 h 1370149"/>
                  <a:gd name="connsiteX89" fmla="*/ 956133 w 1703464"/>
                  <a:gd name="connsiteY89" fmla="*/ 653604 h 1370149"/>
                  <a:gd name="connsiteX90" fmla="*/ 963341 w 1703464"/>
                  <a:gd name="connsiteY90" fmla="*/ 653002 h 1370149"/>
                  <a:gd name="connsiteX91" fmla="*/ 971270 w 1703464"/>
                  <a:gd name="connsiteY91" fmla="*/ 652039 h 1370149"/>
                  <a:gd name="connsiteX92" fmla="*/ 979679 w 1703464"/>
                  <a:gd name="connsiteY92" fmla="*/ 650956 h 1370149"/>
                  <a:gd name="connsiteX93" fmla="*/ 985686 w 1703464"/>
                  <a:gd name="connsiteY93" fmla="*/ 649873 h 1370149"/>
                  <a:gd name="connsiteX94" fmla="*/ 995897 w 1703464"/>
                  <a:gd name="connsiteY94" fmla="*/ 648068 h 1370149"/>
                  <a:gd name="connsiteX95" fmla="*/ 999862 w 1703464"/>
                  <a:gd name="connsiteY95" fmla="*/ 647226 h 1370149"/>
                  <a:gd name="connsiteX96" fmla="*/ 1011995 w 1703464"/>
                  <a:gd name="connsiteY96" fmla="*/ 644458 h 1370149"/>
                  <a:gd name="connsiteX97" fmla="*/ 1013797 w 1703464"/>
                  <a:gd name="connsiteY97" fmla="*/ 643976 h 1370149"/>
                  <a:gd name="connsiteX98" fmla="*/ 1125760 w 1703464"/>
                  <a:gd name="connsiteY98" fmla="*/ 589820 h 1370149"/>
                  <a:gd name="connsiteX99" fmla="*/ 1129244 w 1703464"/>
                  <a:gd name="connsiteY99" fmla="*/ 587052 h 1370149"/>
                  <a:gd name="connsiteX100" fmla="*/ 1137774 w 1703464"/>
                  <a:gd name="connsiteY100" fmla="*/ 580313 h 1370149"/>
                  <a:gd name="connsiteX101" fmla="*/ 1193034 w 1703464"/>
                  <a:gd name="connsiteY101" fmla="*/ 522185 h 1370149"/>
                  <a:gd name="connsiteX102" fmla="*/ 1193635 w 1703464"/>
                  <a:gd name="connsiteY102" fmla="*/ 521343 h 1370149"/>
                  <a:gd name="connsiteX103" fmla="*/ 1202164 w 1703464"/>
                  <a:gd name="connsiteY103" fmla="*/ 509188 h 1370149"/>
                  <a:gd name="connsiteX104" fmla="*/ 1203726 w 1703464"/>
                  <a:gd name="connsiteY104" fmla="*/ 506660 h 1370149"/>
                  <a:gd name="connsiteX105" fmla="*/ 1210694 w 1703464"/>
                  <a:gd name="connsiteY105" fmla="*/ 495709 h 1370149"/>
                  <a:gd name="connsiteX106" fmla="*/ 1212256 w 1703464"/>
                  <a:gd name="connsiteY106" fmla="*/ 493061 h 1370149"/>
                  <a:gd name="connsiteX107" fmla="*/ 1218623 w 1703464"/>
                  <a:gd name="connsiteY107" fmla="*/ 481749 h 1370149"/>
                  <a:gd name="connsiteX108" fmla="*/ 1219584 w 1703464"/>
                  <a:gd name="connsiteY108" fmla="*/ 479943 h 1370149"/>
                  <a:gd name="connsiteX109" fmla="*/ 1257065 w 1703464"/>
                  <a:gd name="connsiteY109" fmla="*/ 340341 h 1370149"/>
                  <a:gd name="connsiteX110" fmla="*/ 1257065 w 1703464"/>
                  <a:gd name="connsiteY110" fmla="*/ 339619 h 1370149"/>
                  <a:gd name="connsiteX111" fmla="*/ 1257065 w 1703464"/>
                  <a:gd name="connsiteY111" fmla="*/ 337573 h 1370149"/>
                  <a:gd name="connsiteX112" fmla="*/ 1257305 w 1703464"/>
                  <a:gd name="connsiteY112" fmla="*/ 327344 h 1370149"/>
                  <a:gd name="connsiteX113" fmla="*/ 1257065 w 1703464"/>
                  <a:gd name="connsiteY113" fmla="*/ 317114 h 1370149"/>
                  <a:gd name="connsiteX114" fmla="*/ 1257065 w 1703464"/>
                  <a:gd name="connsiteY114" fmla="*/ 248396 h 1370149"/>
                  <a:gd name="connsiteX115" fmla="*/ 1455403 w 1703464"/>
                  <a:gd name="connsiteY115" fmla="*/ 49703 h 1370149"/>
                  <a:gd name="connsiteX116" fmla="*/ 1653742 w 1703464"/>
                  <a:gd name="connsiteY116" fmla="*/ 248396 h 1370149"/>
                  <a:gd name="connsiteX117" fmla="*/ 1653742 w 1703464"/>
                  <a:gd name="connsiteY117" fmla="*/ 734116 h 1370149"/>
                  <a:gd name="connsiteX118" fmla="*/ 1459969 w 1703464"/>
                  <a:gd name="connsiteY118" fmla="*/ 917765 h 1370149"/>
                  <a:gd name="connsiteX119" fmla="*/ 1158196 w 1703464"/>
                  <a:gd name="connsiteY119" fmla="*/ 715703 h 1370149"/>
                  <a:gd name="connsiteX120" fmla="*/ 1133449 w 1703464"/>
                  <a:gd name="connsiteY120" fmla="*/ 740494 h 1370149"/>
                  <a:gd name="connsiteX121" fmla="*/ 1158196 w 1703464"/>
                  <a:gd name="connsiteY121" fmla="*/ 765286 h 1370149"/>
                  <a:gd name="connsiteX122" fmla="*/ 1435341 w 1703464"/>
                  <a:gd name="connsiteY122" fmla="*/ 1042926 h 1370149"/>
                  <a:gd name="connsiteX123" fmla="*/ 1158196 w 1703464"/>
                  <a:gd name="connsiteY123" fmla="*/ 1320566 h 1370149"/>
                  <a:gd name="connsiteX124" fmla="*/ 856904 w 1703464"/>
                  <a:gd name="connsiteY124" fmla="*/ 1320566 h 1370149"/>
                  <a:gd name="connsiteX125" fmla="*/ 856544 w 1703464"/>
                  <a:gd name="connsiteY125" fmla="*/ 1320566 h 1370149"/>
                  <a:gd name="connsiteX126" fmla="*/ 856183 w 1703464"/>
                  <a:gd name="connsiteY126" fmla="*/ 1320566 h 1370149"/>
                  <a:gd name="connsiteX127" fmla="*/ 579038 w 1703464"/>
                  <a:gd name="connsiteY127" fmla="*/ 1042926 h 1370149"/>
                  <a:gd name="connsiteX128" fmla="*/ 856183 w 1703464"/>
                  <a:gd name="connsiteY128" fmla="*/ 765286 h 1370149"/>
                  <a:gd name="connsiteX129" fmla="*/ 1132248 w 1703464"/>
                  <a:gd name="connsiteY129" fmla="*/ 1018135 h 1370149"/>
                  <a:gd name="connsiteX130" fmla="*/ 856183 w 1703464"/>
                  <a:gd name="connsiteY130" fmla="*/ 1018135 h 1370149"/>
                  <a:gd name="connsiteX131" fmla="*/ 831436 w 1703464"/>
                  <a:gd name="connsiteY131" fmla="*/ 1042926 h 1370149"/>
                  <a:gd name="connsiteX132" fmla="*/ 856183 w 1703464"/>
                  <a:gd name="connsiteY132" fmla="*/ 1067718 h 1370149"/>
                  <a:gd name="connsiteX133" fmla="*/ 1158076 w 1703464"/>
                  <a:gd name="connsiteY133" fmla="*/ 1067718 h 1370149"/>
                  <a:gd name="connsiteX134" fmla="*/ 1182823 w 1703464"/>
                  <a:gd name="connsiteY134" fmla="*/ 1042926 h 1370149"/>
                  <a:gd name="connsiteX135" fmla="*/ 856183 w 1703464"/>
                  <a:gd name="connsiteY135" fmla="*/ 715703 h 1370149"/>
                  <a:gd name="connsiteX136" fmla="*/ 529543 w 1703464"/>
                  <a:gd name="connsiteY136" fmla="*/ 1042926 h 1370149"/>
                  <a:gd name="connsiteX137" fmla="*/ 529543 w 1703464"/>
                  <a:gd name="connsiteY137" fmla="*/ 1285064 h 1370149"/>
                  <a:gd name="connsiteX138" fmla="*/ 512485 w 1703464"/>
                  <a:gd name="connsiteY138" fmla="*/ 1302153 h 1370149"/>
                  <a:gd name="connsiteX139" fmla="*/ 495426 w 1703464"/>
                  <a:gd name="connsiteY139" fmla="*/ 1285064 h 1370149"/>
                  <a:gd name="connsiteX140" fmla="*/ 495426 w 1703464"/>
                  <a:gd name="connsiteY140" fmla="*/ 963858 h 1370149"/>
                  <a:gd name="connsiteX141" fmla="*/ 247713 w 1703464"/>
                  <a:gd name="connsiteY141" fmla="*/ 715703 h 1370149"/>
                  <a:gd name="connsiteX142" fmla="*/ 0 w 1703464"/>
                  <a:gd name="connsiteY142" fmla="*/ 963858 h 1370149"/>
                  <a:gd name="connsiteX143" fmla="*/ 0 w 1703464"/>
                  <a:gd name="connsiteY143" fmla="*/ 1251006 h 1370149"/>
                  <a:gd name="connsiteX144" fmla="*/ 24747 w 1703464"/>
                  <a:gd name="connsiteY144" fmla="*/ 1275797 h 1370149"/>
                  <a:gd name="connsiteX145" fmla="*/ 49495 w 1703464"/>
                  <a:gd name="connsiteY145" fmla="*/ 1251006 h 1370149"/>
                  <a:gd name="connsiteX146" fmla="*/ 49495 w 1703464"/>
                  <a:gd name="connsiteY146" fmla="*/ 963858 h 1370149"/>
                  <a:gd name="connsiteX147" fmla="*/ 247833 w 1703464"/>
                  <a:gd name="connsiteY147" fmla="*/ 765165 h 1370149"/>
                  <a:gd name="connsiteX148" fmla="*/ 446172 w 1703464"/>
                  <a:gd name="connsiteY148" fmla="*/ 963858 h 1370149"/>
                  <a:gd name="connsiteX149" fmla="*/ 446172 w 1703464"/>
                  <a:gd name="connsiteY149" fmla="*/ 1285064 h 1370149"/>
                  <a:gd name="connsiteX150" fmla="*/ 512725 w 1703464"/>
                  <a:gd name="connsiteY150" fmla="*/ 1351736 h 1370149"/>
                  <a:gd name="connsiteX151" fmla="*/ 579278 w 1703464"/>
                  <a:gd name="connsiteY151" fmla="*/ 1285064 h 1370149"/>
                  <a:gd name="connsiteX152" fmla="*/ 579278 w 1703464"/>
                  <a:gd name="connsiteY152" fmla="*/ 1215744 h 1370149"/>
                  <a:gd name="connsiteX153" fmla="*/ 856424 w 1703464"/>
                  <a:gd name="connsiteY153" fmla="*/ 1370149 h 1370149"/>
                  <a:gd name="connsiteX154" fmla="*/ 856784 w 1703464"/>
                  <a:gd name="connsiteY154" fmla="*/ 1370149 h 1370149"/>
                  <a:gd name="connsiteX155" fmla="*/ 857144 w 1703464"/>
                  <a:gd name="connsiteY155" fmla="*/ 1370149 h 1370149"/>
                  <a:gd name="connsiteX156" fmla="*/ 1158436 w 1703464"/>
                  <a:gd name="connsiteY156" fmla="*/ 1370149 h 1370149"/>
                  <a:gd name="connsiteX157" fmla="*/ 1457926 w 1703464"/>
                  <a:gd name="connsiteY157" fmla="*/ 1173503 h 1370149"/>
                  <a:gd name="connsiteX158" fmla="*/ 1671882 w 1703464"/>
                  <a:gd name="connsiteY158" fmla="*/ 1369187 h 1370149"/>
                  <a:gd name="connsiteX159" fmla="*/ 1678730 w 1703464"/>
                  <a:gd name="connsiteY159" fmla="*/ 1370149 h 1370149"/>
                  <a:gd name="connsiteX160" fmla="*/ 1702516 w 1703464"/>
                  <a:gd name="connsiteY160" fmla="*/ 1352218 h 1370149"/>
                  <a:gd name="connsiteX161" fmla="*/ 1685577 w 1703464"/>
                  <a:gd name="connsiteY161" fmla="*/ 1321529 h 1370149"/>
                  <a:gd name="connsiteX162" fmla="*/ 1485437 w 1703464"/>
                  <a:gd name="connsiteY162" fmla="*/ 1067958 h 1370149"/>
                  <a:gd name="connsiteX163" fmla="*/ 1485076 w 1703464"/>
                  <a:gd name="connsiteY163" fmla="*/ 1042806 h 1370149"/>
                  <a:gd name="connsiteX164" fmla="*/ 1679450 w 1703464"/>
                  <a:gd name="connsiteY164" fmla="*/ 777682 h 1370149"/>
                  <a:gd name="connsiteX165" fmla="*/ 1105938 w 1703464"/>
                  <a:gd name="connsiteY165" fmla="*/ 542042 h 1370149"/>
                  <a:gd name="connsiteX166" fmla="*/ 1084915 w 1703464"/>
                  <a:gd name="connsiteY166" fmla="*/ 557687 h 1370149"/>
                  <a:gd name="connsiteX167" fmla="*/ 1082513 w 1703464"/>
                  <a:gd name="connsiteY167" fmla="*/ 559252 h 1370149"/>
                  <a:gd name="connsiteX168" fmla="*/ 1062090 w 1703464"/>
                  <a:gd name="connsiteY168" fmla="*/ 571527 h 1370149"/>
                  <a:gd name="connsiteX169" fmla="*/ 1058486 w 1703464"/>
                  <a:gd name="connsiteY169" fmla="*/ 573453 h 1370149"/>
                  <a:gd name="connsiteX170" fmla="*/ 1037823 w 1703464"/>
                  <a:gd name="connsiteY170" fmla="*/ 583201 h 1370149"/>
                  <a:gd name="connsiteX171" fmla="*/ 1033979 w 1703464"/>
                  <a:gd name="connsiteY171" fmla="*/ 584766 h 1370149"/>
                  <a:gd name="connsiteX172" fmla="*/ 1012235 w 1703464"/>
                  <a:gd name="connsiteY172" fmla="*/ 592588 h 1370149"/>
                  <a:gd name="connsiteX173" fmla="*/ 1009112 w 1703464"/>
                  <a:gd name="connsiteY173" fmla="*/ 593431 h 1370149"/>
                  <a:gd name="connsiteX174" fmla="*/ 985446 w 1703464"/>
                  <a:gd name="connsiteY174" fmla="*/ 599327 h 1370149"/>
                  <a:gd name="connsiteX175" fmla="*/ 983644 w 1703464"/>
                  <a:gd name="connsiteY175" fmla="*/ 599689 h 1370149"/>
                  <a:gd name="connsiteX176" fmla="*/ 958176 w 1703464"/>
                  <a:gd name="connsiteY176" fmla="*/ 603419 h 1370149"/>
                  <a:gd name="connsiteX177" fmla="*/ 957455 w 1703464"/>
                  <a:gd name="connsiteY177" fmla="*/ 603419 h 1370149"/>
                  <a:gd name="connsiteX178" fmla="*/ 930425 w 1703464"/>
                  <a:gd name="connsiteY178" fmla="*/ 604743 h 1370149"/>
                  <a:gd name="connsiteX179" fmla="*/ 904116 w 1703464"/>
                  <a:gd name="connsiteY179" fmla="*/ 603419 h 1370149"/>
                  <a:gd name="connsiteX180" fmla="*/ 902434 w 1703464"/>
                  <a:gd name="connsiteY180" fmla="*/ 603299 h 1370149"/>
                  <a:gd name="connsiteX181" fmla="*/ 878648 w 1703464"/>
                  <a:gd name="connsiteY181" fmla="*/ 599809 h 1370149"/>
                  <a:gd name="connsiteX182" fmla="*/ 874684 w 1703464"/>
                  <a:gd name="connsiteY182" fmla="*/ 599087 h 1370149"/>
                  <a:gd name="connsiteX183" fmla="*/ 853781 w 1703464"/>
                  <a:gd name="connsiteY183" fmla="*/ 593912 h 1370149"/>
                  <a:gd name="connsiteX184" fmla="*/ 846332 w 1703464"/>
                  <a:gd name="connsiteY184" fmla="*/ 591746 h 1370149"/>
                  <a:gd name="connsiteX185" fmla="*/ 829514 w 1703464"/>
                  <a:gd name="connsiteY185" fmla="*/ 585728 h 1370149"/>
                  <a:gd name="connsiteX186" fmla="*/ 819062 w 1703464"/>
                  <a:gd name="connsiteY186" fmla="*/ 581396 h 1370149"/>
                  <a:gd name="connsiteX187" fmla="*/ 805608 w 1703464"/>
                  <a:gd name="connsiteY187" fmla="*/ 575017 h 1370149"/>
                  <a:gd name="connsiteX188" fmla="*/ 794075 w 1703464"/>
                  <a:gd name="connsiteY188" fmla="*/ 568880 h 1370149"/>
                  <a:gd name="connsiteX189" fmla="*/ 782182 w 1703464"/>
                  <a:gd name="connsiteY189" fmla="*/ 561779 h 1370149"/>
                  <a:gd name="connsiteX190" fmla="*/ 771490 w 1703464"/>
                  <a:gd name="connsiteY190" fmla="*/ 554679 h 1370149"/>
                  <a:gd name="connsiteX191" fmla="*/ 759357 w 1703464"/>
                  <a:gd name="connsiteY191" fmla="*/ 545653 h 1370149"/>
                  <a:gd name="connsiteX192" fmla="*/ 750587 w 1703464"/>
                  <a:gd name="connsiteY192" fmla="*/ 538432 h 1370149"/>
                  <a:gd name="connsiteX193" fmla="*/ 737973 w 1703464"/>
                  <a:gd name="connsiteY193" fmla="*/ 526999 h 1370149"/>
                  <a:gd name="connsiteX194" fmla="*/ 730645 w 1703464"/>
                  <a:gd name="connsiteY194" fmla="*/ 519658 h 1370149"/>
                  <a:gd name="connsiteX195" fmla="*/ 719232 w 1703464"/>
                  <a:gd name="connsiteY195" fmla="*/ 507021 h 1370149"/>
                  <a:gd name="connsiteX196" fmla="*/ 712024 w 1703464"/>
                  <a:gd name="connsiteY196" fmla="*/ 498116 h 1370149"/>
                  <a:gd name="connsiteX197" fmla="*/ 703135 w 1703464"/>
                  <a:gd name="connsiteY197" fmla="*/ 486201 h 1370149"/>
                  <a:gd name="connsiteX198" fmla="*/ 695927 w 1703464"/>
                  <a:gd name="connsiteY198" fmla="*/ 475370 h 1370149"/>
                  <a:gd name="connsiteX199" fmla="*/ 688959 w 1703464"/>
                  <a:gd name="connsiteY199" fmla="*/ 463697 h 1370149"/>
                  <a:gd name="connsiteX200" fmla="*/ 682712 w 1703464"/>
                  <a:gd name="connsiteY200" fmla="*/ 452023 h 1370149"/>
                  <a:gd name="connsiteX201" fmla="*/ 676465 w 1703464"/>
                  <a:gd name="connsiteY201" fmla="*/ 438785 h 1370149"/>
                  <a:gd name="connsiteX202" fmla="*/ 672020 w 1703464"/>
                  <a:gd name="connsiteY202" fmla="*/ 428074 h 1370149"/>
                  <a:gd name="connsiteX203" fmla="*/ 666014 w 1703464"/>
                  <a:gd name="connsiteY203" fmla="*/ 411346 h 1370149"/>
                  <a:gd name="connsiteX204" fmla="*/ 663731 w 1703464"/>
                  <a:gd name="connsiteY204" fmla="*/ 403764 h 1370149"/>
                  <a:gd name="connsiteX205" fmla="*/ 658566 w 1703464"/>
                  <a:gd name="connsiteY205" fmla="*/ 382944 h 1370149"/>
                  <a:gd name="connsiteX206" fmla="*/ 657845 w 1703464"/>
                  <a:gd name="connsiteY206" fmla="*/ 378972 h 1370149"/>
                  <a:gd name="connsiteX207" fmla="*/ 654361 w 1703464"/>
                  <a:gd name="connsiteY207" fmla="*/ 355264 h 1370149"/>
                  <a:gd name="connsiteX208" fmla="*/ 654241 w 1703464"/>
                  <a:gd name="connsiteY208" fmla="*/ 353579 h 1370149"/>
                  <a:gd name="connsiteX209" fmla="*/ 652919 w 1703464"/>
                  <a:gd name="connsiteY209" fmla="*/ 327223 h 1370149"/>
                  <a:gd name="connsiteX210" fmla="*/ 654241 w 1703464"/>
                  <a:gd name="connsiteY210" fmla="*/ 300867 h 1370149"/>
                  <a:gd name="connsiteX211" fmla="*/ 654361 w 1703464"/>
                  <a:gd name="connsiteY211" fmla="*/ 299182 h 1370149"/>
                  <a:gd name="connsiteX212" fmla="*/ 657845 w 1703464"/>
                  <a:gd name="connsiteY212" fmla="*/ 275354 h 1370149"/>
                  <a:gd name="connsiteX213" fmla="*/ 658566 w 1703464"/>
                  <a:gd name="connsiteY213" fmla="*/ 271382 h 1370149"/>
                  <a:gd name="connsiteX214" fmla="*/ 663731 w 1703464"/>
                  <a:gd name="connsiteY214" fmla="*/ 250562 h 1370149"/>
                  <a:gd name="connsiteX215" fmla="*/ 665894 w 1703464"/>
                  <a:gd name="connsiteY215" fmla="*/ 243101 h 1370149"/>
                  <a:gd name="connsiteX216" fmla="*/ 671900 w 1703464"/>
                  <a:gd name="connsiteY216" fmla="*/ 226252 h 1370149"/>
                  <a:gd name="connsiteX217" fmla="*/ 676225 w 1703464"/>
                  <a:gd name="connsiteY217" fmla="*/ 215782 h 1370149"/>
                  <a:gd name="connsiteX218" fmla="*/ 678387 w 1703464"/>
                  <a:gd name="connsiteY218" fmla="*/ 211209 h 1370149"/>
                  <a:gd name="connsiteX219" fmla="*/ 690761 w 1703464"/>
                  <a:gd name="connsiteY219" fmla="*/ 187380 h 1370149"/>
                  <a:gd name="connsiteX220" fmla="*/ 691962 w 1703464"/>
                  <a:gd name="connsiteY220" fmla="*/ 185334 h 1370149"/>
                  <a:gd name="connsiteX221" fmla="*/ 705297 w 1703464"/>
                  <a:gd name="connsiteY221" fmla="*/ 164996 h 1370149"/>
                  <a:gd name="connsiteX222" fmla="*/ 708180 w 1703464"/>
                  <a:gd name="connsiteY222" fmla="*/ 161024 h 1370149"/>
                  <a:gd name="connsiteX223" fmla="*/ 722116 w 1703464"/>
                  <a:gd name="connsiteY223" fmla="*/ 143815 h 1370149"/>
                  <a:gd name="connsiteX224" fmla="*/ 726320 w 1703464"/>
                  <a:gd name="connsiteY224" fmla="*/ 139121 h 1370149"/>
                  <a:gd name="connsiteX225" fmla="*/ 741937 w 1703464"/>
                  <a:gd name="connsiteY225" fmla="*/ 123356 h 1370149"/>
                  <a:gd name="connsiteX226" fmla="*/ 745662 w 1703464"/>
                  <a:gd name="connsiteY226" fmla="*/ 119986 h 1370149"/>
                  <a:gd name="connsiteX227" fmla="*/ 761279 w 1703464"/>
                  <a:gd name="connsiteY227" fmla="*/ 107109 h 1370149"/>
                  <a:gd name="connsiteX228" fmla="*/ 765964 w 1703464"/>
                  <a:gd name="connsiteY228" fmla="*/ 103619 h 1370149"/>
                  <a:gd name="connsiteX229" fmla="*/ 781821 w 1703464"/>
                  <a:gd name="connsiteY229" fmla="*/ 92787 h 1370149"/>
                  <a:gd name="connsiteX230" fmla="*/ 787588 w 1703464"/>
                  <a:gd name="connsiteY230" fmla="*/ 89297 h 1370149"/>
                  <a:gd name="connsiteX231" fmla="*/ 803565 w 1703464"/>
                  <a:gd name="connsiteY231" fmla="*/ 80392 h 1370149"/>
                  <a:gd name="connsiteX232" fmla="*/ 810413 w 1703464"/>
                  <a:gd name="connsiteY232" fmla="*/ 77022 h 1370149"/>
                  <a:gd name="connsiteX233" fmla="*/ 826150 w 1703464"/>
                  <a:gd name="connsiteY233" fmla="*/ 70042 h 1370149"/>
                  <a:gd name="connsiteX234" fmla="*/ 834199 w 1703464"/>
                  <a:gd name="connsiteY234" fmla="*/ 66913 h 1370149"/>
                  <a:gd name="connsiteX235" fmla="*/ 849456 w 1703464"/>
                  <a:gd name="connsiteY235" fmla="*/ 61738 h 1370149"/>
                  <a:gd name="connsiteX236" fmla="*/ 858946 w 1703464"/>
                  <a:gd name="connsiteY236" fmla="*/ 58970 h 1370149"/>
                  <a:gd name="connsiteX237" fmla="*/ 873603 w 1703464"/>
                  <a:gd name="connsiteY237" fmla="*/ 55480 h 1370149"/>
                  <a:gd name="connsiteX238" fmla="*/ 884414 w 1703464"/>
                  <a:gd name="connsiteY238" fmla="*/ 53434 h 1370149"/>
                  <a:gd name="connsiteX239" fmla="*/ 898230 w 1703464"/>
                  <a:gd name="connsiteY239" fmla="*/ 51508 h 1370149"/>
                  <a:gd name="connsiteX240" fmla="*/ 910483 w 1703464"/>
                  <a:gd name="connsiteY240" fmla="*/ 50305 h 1370149"/>
                  <a:gd name="connsiteX241" fmla="*/ 930185 w 1703464"/>
                  <a:gd name="connsiteY241" fmla="*/ 49342 h 1370149"/>
                  <a:gd name="connsiteX242" fmla="*/ 954812 w 1703464"/>
                  <a:gd name="connsiteY242" fmla="*/ 50425 h 1370149"/>
                  <a:gd name="connsiteX243" fmla="*/ 956254 w 1703464"/>
                  <a:gd name="connsiteY243" fmla="*/ 50425 h 1370149"/>
                  <a:gd name="connsiteX244" fmla="*/ 980280 w 1703464"/>
                  <a:gd name="connsiteY244" fmla="*/ 53795 h 1370149"/>
                  <a:gd name="connsiteX245" fmla="*/ 981601 w 1703464"/>
                  <a:gd name="connsiteY245" fmla="*/ 54036 h 1370149"/>
                  <a:gd name="connsiteX246" fmla="*/ 1005268 w 1703464"/>
                  <a:gd name="connsiteY246" fmla="*/ 59572 h 1370149"/>
                  <a:gd name="connsiteX247" fmla="*/ 1006349 w 1703464"/>
                  <a:gd name="connsiteY247" fmla="*/ 59933 h 1370149"/>
                  <a:gd name="connsiteX248" fmla="*/ 1029534 w 1703464"/>
                  <a:gd name="connsiteY248" fmla="*/ 67755 h 1370149"/>
                  <a:gd name="connsiteX249" fmla="*/ 1030375 w 1703464"/>
                  <a:gd name="connsiteY249" fmla="*/ 68116 h 1370149"/>
                  <a:gd name="connsiteX250" fmla="*/ 1052960 w 1703464"/>
                  <a:gd name="connsiteY250" fmla="*/ 78105 h 1370149"/>
                  <a:gd name="connsiteX251" fmla="*/ 1053561 w 1703464"/>
                  <a:gd name="connsiteY251" fmla="*/ 78346 h 1370149"/>
                  <a:gd name="connsiteX252" fmla="*/ 1075425 w 1703464"/>
                  <a:gd name="connsiteY252" fmla="*/ 90501 h 1370149"/>
                  <a:gd name="connsiteX253" fmla="*/ 1075425 w 1703464"/>
                  <a:gd name="connsiteY253" fmla="*/ 90501 h 1370149"/>
                  <a:gd name="connsiteX254" fmla="*/ 1116390 w 1703464"/>
                  <a:gd name="connsiteY254" fmla="*/ 121430 h 1370149"/>
                  <a:gd name="connsiteX255" fmla="*/ 1181982 w 1703464"/>
                  <a:gd name="connsiteY255" fmla="*/ 211088 h 1370149"/>
                  <a:gd name="connsiteX256" fmla="*/ 1182343 w 1703464"/>
                  <a:gd name="connsiteY256" fmla="*/ 211690 h 1370149"/>
                  <a:gd name="connsiteX257" fmla="*/ 1207210 w 1703464"/>
                  <a:gd name="connsiteY257" fmla="*/ 316753 h 1370149"/>
                  <a:gd name="connsiteX258" fmla="*/ 1207210 w 1703464"/>
                  <a:gd name="connsiteY258" fmla="*/ 326983 h 1370149"/>
                  <a:gd name="connsiteX259" fmla="*/ 1126001 w 1703464"/>
                  <a:gd name="connsiteY259" fmla="*/ 523268 h 1370149"/>
                  <a:gd name="connsiteX260" fmla="*/ 1105698 w 1703464"/>
                  <a:gd name="connsiteY260" fmla="*/ 541802 h 1370149"/>
                  <a:gd name="connsiteX261" fmla="*/ 1105458 w 1703464"/>
                  <a:gd name="connsiteY261" fmla="*/ 541922 h 1370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Lst>
                <a:rect l="l" t="t" r="r" b="b"/>
                <a:pathLst>
                  <a:path w="1703464" h="1370149">
                    <a:moveTo>
                      <a:pt x="1679210" y="777441"/>
                    </a:moveTo>
                    <a:lnTo>
                      <a:pt x="1685457" y="775636"/>
                    </a:lnTo>
                    <a:cubicBezTo>
                      <a:pt x="1696029" y="772507"/>
                      <a:pt x="1703237" y="762879"/>
                      <a:pt x="1703237" y="751927"/>
                    </a:cubicBezTo>
                    <a:lnTo>
                      <a:pt x="1703237" y="248155"/>
                    </a:lnTo>
                    <a:cubicBezTo>
                      <a:pt x="1703237" y="111321"/>
                      <a:pt x="1592114" y="0"/>
                      <a:pt x="1455524" y="0"/>
                    </a:cubicBezTo>
                    <a:cubicBezTo>
                      <a:pt x="1344762" y="0"/>
                      <a:pt x="1250818" y="73171"/>
                      <a:pt x="1219223" y="173661"/>
                    </a:cubicBezTo>
                    <a:cubicBezTo>
                      <a:pt x="1214658" y="164996"/>
                      <a:pt x="1209613" y="156571"/>
                      <a:pt x="1204327" y="148508"/>
                    </a:cubicBezTo>
                    <a:cubicBezTo>
                      <a:pt x="1203967" y="148027"/>
                      <a:pt x="1203726" y="147545"/>
                      <a:pt x="1203366" y="147064"/>
                    </a:cubicBezTo>
                    <a:cubicBezTo>
                      <a:pt x="1200963" y="143454"/>
                      <a:pt x="1198440" y="139843"/>
                      <a:pt x="1195918" y="136233"/>
                    </a:cubicBezTo>
                    <a:cubicBezTo>
                      <a:pt x="1195197" y="135270"/>
                      <a:pt x="1194596" y="134307"/>
                      <a:pt x="1193875" y="133344"/>
                    </a:cubicBezTo>
                    <a:cubicBezTo>
                      <a:pt x="1191473" y="130095"/>
                      <a:pt x="1189070" y="126966"/>
                      <a:pt x="1186547" y="123837"/>
                    </a:cubicBezTo>
                    <a:cubicBezTo>
                      <a:pt x="1185586" y="122754"/>
                      <a:pt x="1184745" y="121550"/>
                      <a:pt x="1183784" y="120347"/>
                    </a:cubicBezTo>
                    <a:cubicBezTo>
                      <a:pt x="1181141" y="117098"/>
                      <a:pt x="1178378" y="113969"/>
                      <a:pt x="1175615" y="110840"/>
                    </a:cubicBezTo>
                    <a:cubicBezTo>
                      <a:pt x="1174774" y="109997"/>
                      <a:pt x="1174054" y="109034"/>
                      <a:pt x="1173333" y="108192"/>
                    </a:cubicBezTo>
                    <a:cubicBezTo>
                      <a:pt x="1160238" y="93630"/>
                      <a:pt x="1145702" y="80271"/>
                      <a:pt x="1130205" y="68237"/>
                    </a:cubicBezTo>
                    <a:cubicBezTo>
                      <a:pt x="1129124" y="67394"/>
                      <a:pt x="1127923" y="66431"/>
                      <a:pt x="1126842" y="65589"/>
                    </a:cubicBezTo>
                    <a:cubicBezTo>
                      <a:pt x="1124439" y="63784"/>
                      <a:pt x="1122036" y="62099"/>
                      <a:pt x="1119514" y="60294"/>
                    </a:cubicBezTo>
                    <a:cubicBezTo>
                      <a:pt x="1117711" y="59090"/>
                      <a:pt x="1116030" y="57766"/>
                      <a:pt x="1114228" y="56563"/>
                    </a:cubicBezTo>
                    <a:cubicBezTo>
                      <a:pt x="1111825" y="54878"/>
                      <a:pt x="1109302" y="53314"/>
                      <a:pt x="1106780" y="51749"/>
                    </a:cubicBezTo>
                    <a:cubicBezTo>
                      <a:pt x="1104977" y="50666"/>
                      <a:pt x="1103296" y="49463"/>
                      <a:pt x="1101494" y="48259"/>
                    </a:cubicBezTo>
                    <a:cubicBezTo>
                      <a:pt x="1098851" y="46574"/>
                      <a:pt x="1096088" y="45010"/>
                      <a:pt x="1093325" y="43445"/>
                    </a:cubicBezTo>
                    <a:cubicBezTo>
                      <a:pt x="1091643" y="42482"/>
                      <a:pt x="1089961" y="41520"/>
                      <a:pt x="1088279" y="40557"/>
                    </a:cubicBezTo>
                    <a:cubicBezTo>
                      <a:pt x="1085396" y="38992"/>
                      <a:pt x="1082393" y="37428"/>
                      <a:pt x="1079389" y="35863"/>
                    </a:cubicBezTo>
                    <a:cubicBezTo>
                      <a:pt x="1077828" y="35141"/>
                      <a:pt x="1076386" y="34299"/>
                      <a:pt x="1074824" y="33577"/>
                    </a:cubicBezTo>
                    <a:cubicBezTo>
                      <a:pt x="1071701" y="32012"/>
                      <a:pt x="1068457" y="30568"/>
                      <a:pt x="1065214" y="29124"/>
                    </a:cubicBezTo>
                    <a:cubicBezTo>
                      <a:pt x="1063892" y="28522"/>
                      <a:pt x="1062451" y="27800"/>
                      <a:pt x="1061129" y="27198"/>
                    </a:cubicBezTo>
                    <a:cubicBezTo>
                      <a:pt x="1057765" y="25754"/>
                      <a:pt x="1054402" y="24310"/>
                      <a:pt x="1050918" y="22986"/>
                    </a:cubicBezTo>
                    <a:cubicBezTo>
                      <a:pt x="1049596" y="22505"/>
                      <a:pt x="1048395" y="22024"/>
                      <a:pt x="1047074" y="21542"/>
                    </a:cubicBezTo>
                    <a:cubicBezTo>
                      <a:pt x="1043590" y="20218"/>
                      <a:pt x="1039986" y="18894"/>
                      <a:pt x="1036382" y="17691"/>
                    </a:cubicBezTo>
                    <a:cubicBezTo>
                      <a:pt x="1035181" y="17330"/>
                      <a:pt x="1033979" y="16849"/>
                      <a:pt x="1032778" y="16488"/>
                    </a:cubicBezTo>
                    <a:cubicBezTo>
                      <a:pt x="1029174" y="15284"/>
                      <a:pt x="1025450" y="14201"/>
                      <a:pt x="1021726" y="13118"/>
                    </a:cubicBezTo>
                    <a:cubicBezTo>
                      <a:pt x="1020524" y="12757"/>
                      <a:pt x="1019323" y="12396"/>
                      <a:pt x="1018122" y="12155"/>
                    </a:cubicBezTo>
                    <a:cubicBezTo>
                      <a:pt x="1014398" y="11072"/>
                      <a:pt x="1010674" y="10109"/>
                      <a:pt x="1006949" y="9267"/>
                    </a:cubicBezTo>
                    <a:cubicBezTo>
                      <a:pt x="1005628" y="8906"/>
                      <a:pt x="1004427" y="8665"/>
                      <a:pt x="1003105" y="8424"/>
                    </a:cubicBezTo>
                    <a:cubicBezTo>
                      <a:pt x="999381" y="7582"/>
                      <a:pt x="995777" y="6739"/>
                      <a:pt x="992053" y="6138"/>
                    </a:cubicBezTo>
                    <a:cubicBezTo>
                      <a:pt x="990611" y="5897"/>
                      <a:pt x="989290" y="5656"/>
                      <a:pt x="987848" y="5416"/>
                    </a:cubicBezTo>
                    <a:cubicBezTo>
                      <a:pt x="984244" y="4814"/>
                      <a:pt x="980640" y="4212"/>
                      <a:pt x="977037" y="3610"/>
                    </a:cubicBezTo>
                    <a:cubicBezTo>
                      <a:pt x="975355" y="3370"/>
                      <a:pt x="973673" y="3129"/>
                      <a:pt x="971991" y="3009"/>
                    </a:cubicBezTo>
                    <a:cubicBezTo>
                      <a:pt x="968627" y="2527"/>
                      <a:pt x="965263" y="2166"/>
                      <a:pt x="961780" y="1805"/>
                    </a:cubicBezTo>
                    <a:cubicBezTo>
                      <a:pt x="959617" y="1565"/>
                      <a:pt x="957335" y="1444"/>
                      <a:pt x="955172" y="1324"/>
                    </a:cubicBezTo>
                    <a:cubicBezTo>
                      <a:pt x="952289" y="1083"/>
                      <a:pt x="949286" y="842"/>
                      <a:pt x="946403" y="722"/>
                    </a:cubicBezTo>
                    <a:cubicBezTo>
                      <a:pt x="942078" y="481"/>
                      <a:pt x="937753" y="481"/>
                      <a:pt x="933428" y="361"/>
                    </a:cubicBezTo>
                    <a:cubicBezTo>
                      <a:pt x="932587" y="361"/>
                      <a:pt x="931747" y="361"/>
                      <a:pt x="930785" y="361"/>
                    </a:cubicBezTo>
                    <a:lnTo>
                      <a:pt x="930545" y="361"/>
                    </a:lnTo>
                    <a:cubicBezTo>
                      <a:pt x="929704" y="361"/>
                      <a:pt x="928863" y="361"/>
                      <a:pt x="927902" y="361"/>
                    </a:cubicBezTo>
                    <a:cubicBezTo>
                      <a:pt x="923578" y="361"/>
                      <a:pt x="919253" y="361"/>
                      <a:pt x="915048" y="722"/>
                    </a:cubicBezTo>
                    <a:cubicBezTo>
                      <a:pt x="915048" y="722"/>
                      <a:pt x="915048" y="722"/>
                      <a:pt x="914928" y="722"/>
                    </a:cubicBezTo>
                    <a:cubicBezTo>
                      <a:pt x="914808" y="722"/>
                      <a:pt x="914568" y="722"/>
                      <a:pt x="914448" y="722"/>
                    </a:cubicBezTo>
                    <a:cubicBezTo>
                      <a:pt x="912405" y="722"/>
                      <a:pt x="910483" y="963"/>
                      <a:pt x="908441" y="1203"/>
                    </a:cubicBezTo>
                    <a:cubicBezTo>
                      <a:pt x="905197" y="1444"/>
                      <a:pt x="901834" y="1685"/>
                      <a:pt x="898590" y="1926"/>
                    </a:cubicBezTo>
                    <a:cubicBezTo>
                      <a:pt x="896187" y="2166"/>
                      <a:pt x="893785" y="2527"/>
                      <a:pt x="891382" y="2768"/>
                    </a:cubicBezTo>
                    <a:cubicBezTo>
                      <a:pt x="888499" y="3129"/>
                      <a:pt x="885736" y="3490"/>
                      <a:pt x="882853" y="3851"/>
                    </a:cubicBezTo>
                    <a:cubicBezTo>
                      <a:pt x="880450" y="4212"/>
                      <a:pt x="877927" y="4694"/>
                      <a:pt x="875525" y="5055"/>
                    </a:cubicBezTo>
                    <a:cubicBezTo>
                      <a:pt x="872762" y="5536"/>
                      <a:pt x="869999" y="6017"/>
                      <a:pt x="867236" y="6499"/>
                    </a:cubicBezTo>
                    <a:cubicBezTo>
                      <a:pt x="864833" y="6980"/>
                      <a:pt x="862550" y="7462"/>
                      <a:pt x="860268" y="7943"/>
                    </a:cubicBezTo>
                    <a:cubicBezTo>
                      <a:pt x="857385" y="8545"/>
                      <a:pt x="854622" y="9267"/>
                      <a:pt x="851738" y="9868"/>
                    </a:cubicBezTo>
                    <a:cubicBezTo>
                      <a:pt x="849576" y="10350"/>
                      <a:pt x="847534" y="10952"/>
                      <a:pt x="845371" y="11553"/>
                    </a:cubicBezTo>
                    <a:cubicBezTo>
                      <a:pt x="842248" y="12396"/>
                      <a:pt x="839245" y="13238"/>
                      <a:pt x="836121" y="14201"/>
                    </a:cubicBezTo>
                    <a:cubicBezTo>
                      <a:pt x="834319" y="14682"/>
                      <a:pt x="832517" y="15284"/>
                      <a:pt x="830835" y="15886"/>
                    </a:cubicBezTo>
                    <a:cubicBezTo>
                      <a:pt x="827352" y="16969"/>
                      <a:pt x="823988" y="18172"/>
                      <a:pt x="820624" y="19376"/>
                    </a:cubicBezTo>
                    <a:cubicBezTo>
                      <a:pt x="819303" y="19857"/>
                      <a:pt x="817981" y="20339"/>
                      <a:pt x="816660" y="20820"/>
                    </a:cubicBezTo>
                    <a:cubicBezTo>
                      <a:pt x="812695" y="22264"/>
                      <a:pt x="808851" y="23829"/>
                      <a:pt x="804887" y="25514"/>
                    </a:cubicBezTo>
                    <a:cubicBezTo>
                      <a:pt x="804166" y="25875"/>
                      <a:pt x="803445" y="26115"/>
                      <a:pt x="802724" y="26476"/>
                    </a:cubicBezTo>
                    <a:cubicBezTo>
                      <a:pt x="764522" y="42723"/>
                      <a:pt x="729444" y="66191"/>
                      <a:pt x="699531" y="96157"/>
                    </a:cubicBezTo>
                    <a:cubicBezTo>
                      <a:pt x="645832" y="149832"/>
                      <a:pt x="613276" y="219031"/>
                      <a:pt x="605587" y="293646"/>
                    </a:cubicBezTo>
                    <a:cubicBezTo>
                      <a:pt x="605587" y="293767"/>
                      <a:pt x="605587" y="294007"/>
                      <a:pt x="605587" y="294128"/>
                    </a:cubicBezTo>
                    <a:cubicBezTo>
                      <a:pt x="605107" y="298821"/>
                      <a:pt x="604746" y="303515"/>
                      <a:pt x="604506" y="308329"/>
                    </a:cubicBezTo>
                    <a:cubicBezTo>
                      <a:pt x="604506" y="309171"/>
                      <a:pt x="604386" y="310014"/>
                      <a:pt x="604266" y="310856"/>
                    </a:cubicBezTo>
                    <a:cubicBezTo>
                      <a:pt x="604026" y="316392"/>
                      <a:pt x="603785" y="321928"/>
                      <a:pt x="603785" y="327464"/>
                    </a:cubicBezTo>
                    <a:cubicBezTo>
                      <a:pt x="603785" y="480545"/>
                      <a:pt x="479448" y="605104"/>
                      <a:pt x="326640" y="605104"/>
                    </a:cubicBezTo>
                    <a:cubicBezTo>
                      <a:pt x="173832" y="605104"/>
                      <a:pt x="49495" y="480545"/>
                      <a:pt x="49495" y="327464"/>
                    </a:cubicBezTo>
                    <a:cubicBezTo>
                      <a:pt x="49495" y="174383"/>
                      <a:pt x="173832" y="49824"/>
                      <a:pt x="326640" y="49824"/>
                    </a:cubicBezTo>
                    <a:cubicBezTo>
                      <a:pt x="395716" y="49824"/>
                      <a:pt x="461909" y="75458"/>
                      <a:pt x="512965" y="121911"/>
                    </a:cubicBezTo>
                    <a:cubicBezTo>
                      <a:pt x="523056" y="131058"/>
                      <a:pt x="538673" y="130336"/>
                      <a:pt x="547924" y="120227"/>
                    </a:cubicBezTo>
                    <a:cubicBezTo>
                      <a:pt x="557054" y="110117"/>
                      <a:pt x="556333" y="94472"/>
                      <a:pt x="546242" y="85206"/>
                    </a:cubicBezTo>
                    <a:cubicBezTo>
                      <a:pt x="486056" y="30448"/>
                      <a:pt x="408090" y="241"/>
                      <a:pt x="326640" y="241"/>
                    </a:cubicBezTo>
                    <a:cubicBezTo>
                      <a:pt x="146561" y="241"/>
                      <a:pt x="0" y="147064"/>
                      <a:pt x="0" y="327464"/>
                    </a:cubicBezTo>
                    <a:cubicBezTo>
                      <a:pt x="0" y="507864"/>
                      <a:pt x="146561" y="654687"/>
                      <a:pt x="326640" y="654687"/>
                    </a:cubicBezTo>
                    <a:cubicBezTo>
                      <a:pt x="462510" y="654687"/>
                      <a:pt x="579278" y="571046"/>
                      <a:pt x="628412" y="452504"/>
                    </a:cubicBezTo>
                    <a:cubicBezTo>
                      <a:pt x="644630" y="491737"/>
                      <a:pt x="668537" y="527842"/>
                      <a:pt x="699531" y="558771"/>
                    </a:cubicBezTo>
                    <a:cubicBezTo>
                      <a:pt x="753110" y="612445"/>
                      <a:pt x="822186" y="645180"/>
                      <a:pt x="896668" y="652882"/>
                    </a:cubicBezTo>
                    <a:cubicBezTo>
                      <a:pt x="896908" y="652882"/>
                      <a:pt x="897028" y="652882"/>
                      <a:pt x="897269" y="652882"/>
                    </a:cubicBezTo>
                    <a:cubicBezTo>
                      <a:pt x="901954" y="653363"/>
                      <a:pt x="906639" y="653724"/>
                      <a:pt x="911324" y="653965"/>
                    </a:cubicBezTo>
                    <a:cubicBezTo>
                      <a:pt x="912165" y="653965"/>
                      <a:pt x="913006" y="654085"/>
                      <a:pt x="913847" y="654206"/>
                    </a:cubicBezTo>
                    <a:cubicBezTo>
                      <a:pt x="919373" y="654446"/>
                      <a:pt x="924899" y="654687"/>
                      <a:pt x="930425" y="654687"/>
                    </a:cubicBezTo>
                    <a:cubicBezTo>
                      <a:pt x="930425" y="654687"/>
                      <a:pt x="930545" y="654687"/>
                      <a:pt x="930665" y="654687"/>
                    </a:cubicBezTo>
                    <a:cubicBezTo>
                      <a:pt x="930665" y="654687"/>
                      <a:pt x="930665" y="654687"/>
                      <a:pt x="930665" y="654687"/>
                    </a:cubicBezTo>
                    <a:cubicBezTo>
                      <a:pt x="932708" y="654687"/>
                      <a:pt x="934750" y="654567"/>
                      <a:pt x="936912" y="654567"/>
                    </a:cubicBezTo>
                    <a:cubicBezTo>
                      <a:pt x="940276" y="654567"/>
                      <a:pt x="943640" y="654567"/>
                      <a:pt x="947003" y="654326"/>
                    </a:cubicBezTo>
                    <a:cubicBezTo>
                      <a:pt x="950127" y="654206"/>
                      <a:pt x="953130" y="653845"/>
                      <a:pt x="956133" y="653604"/>
                    </a:cubicBezTo>
                    <a:cubicBezTo>
                      <a:pt x="958536" y="653363"/>
                      <a:pt x="960939" y="653243"/>
                      <a:pt x="963341" y="653002"/>
                    </a:cubicBezTo>
                    <a:cubicBezTo>
                      <a:pt x="965984" y="652762"/>
                      <a:pt x="968627" y="652401"/>
                      <a:pt x="971270" y="652039"/>
                    </a:cubicBezTo>
                    <a:cubicBezTo>
                      <a:pt x="974033" y="651678"/>
                      <a:pt x="976916" y="651438"/>
                      <a:pt x="979679" y="650956"/>
                    </a:cubicBezTo>
                    <a:cubicBezTo>
                      <a:pt x="981722" y="650595"/>
                      <a:pt x="983644" y="650234"/>
                      <a:pt x="985686" y="649873"/>
                    </a:cubicBezTo>
                    <a:cubicBezTo>
                      <a:pt x="989050" y="649271"/>
                      <a:pt x="992534" y="648790"/>
                      <a:pt x="995897" y="648068"/>
                    </a:cubicBezTo>
                    <a:cubicBezTo>
                      <a:pt x="997219" y="647827"/>
                      <a:pt x="998540" y="647466"/>
                      <a:pt x="999862" y="647226"/>
                    </a:cubicBezTo>
                    <a:cubicBezTo>
                      <a:pt x="1003946" y="646383"/>
                      <a:pt x="1007911" y="645420"/>
                      <a:pt x="1011995" y="644458"/>
                    </a:cubicBezTo>
                    <a:cubicBezTo>
                      <a:pt x="1012596" y="644337"/>
                      <a:pt x="1013196" y="644097"/>
                      <a:pt x="1013797" y="643976"/>
                    </a:cubicBezTo>
                    <a:cubicBezTo>
                      <a:pt x="1054161" y="633386"/>
                      <a:pt x="1092123" y="615093"/>
                      <a:pt x="1125760" y="589820"/>
                    </a:cubicBezTo>
                    <a:cubicBezTo>
                      <a:pt x="1126962" y="588978"/>
                      <a:pt x="1128043" y="588015"/>
                      <a:pt x="1129244" y="587052"/>
                    </a:cubicBezTo>
                    <a:cubicBezTo>
                      <a:pt x="1132127" y="584886"/>
                      <a:pt x="1135011" y="582599"/>
                      <a:pt x="1137774" y="580313"/>
                    </a:cubicBezTo>
                    <a:cubicBezTo>
                      <a:pt x="1158436" y="563223"/>
                      <a:pt x="1177057" y="543727"/>
                      <a:pt x="1193034" y="522185"/>
                    </a:cubicBezTo>
                    <a:cubicBezTo>
                      <a:pt x="1193275" y="521944"/>
                      <a:pt x="1193395" y="521704"/>
                      <a:pt x="1193635" y="521343"/>
                    </a:cubicBezTo>
                    <a:cubicBezTo>
                      <a:pt x="1196518" y="517371"/>
                      <a:pt x="1199401" y="513279"/>
                      <a:pt x="1202164" y="509188"/>
                    </a:cubicBezTo>
                    <a:cubicBezTo>
                      <a:pt x="1202765" y="508345"/>
                      <a:pt x="1203246" y="507503"/>
                      <a:pt x="1203726" y="506660"/>
                    </a:cubicBezTo>
                    <a:cubicBezTo>
                      <a:pt x="1206129" y="503050"/>
                      <a:pt x="1208411" y="499440"/>
                      <a:pt x="1210694" y="495709"/>
                    </a:cubicBezTo>
                    <a:cubicBezTo>
                      <a:pt x="1211174" y="494866"/>
                      <a:pt x="1211655" y="493904"/>
                      <a:pt x="1212256" y="493061"/>
                    </a:cubicBezTo>
                    <a:cubicBezTo>
                      <a:pt x="1214418" y="489330"/>
                      <a:pt x="1216580" y="485600"/>
                      <a:pt x="1218623" y="481749"/>
                    </a:cubicBezTo>
                    <a:cubicBezTo>
                      <a:pt x="1218983" y="481147"/>
                      <a:pt x="1219223" y="480545"/>
                      <a:pt x="1219584" y="479943"/>
                    </a:cubicBezTo>
                    <a:cubicBezTo>
                      <a:pt x="1241808" y="437942"/>
                      <a:pt x="1255023" y="390646"/>
                      <a:pt x="1257065" y="340341"/>
                    </a:cubicBezTo>
                    <a:cubicBezTo>
                      <a:pt x="1257065" y="340100"/>
                      <a:pt x="1257065" y="339860"/>
                      <a:pt x="1257065" y="339619"/>
                    </a:cubicBezTo>
                    <a:lnTo>
                      <a:pt x="1257065" y="337573"/>
                    </a:lnTo>
                    <a:cubicBezTo>
                      <a:pt x="1257065" y="334203"/>
                      <a:pt x="1257305" y="330713"/>
                      <a:pt x="1257305" y="327344"/>
                    </a:cubicBezTo>
                    <a:cubicBezTo>
                      <a:pt x="1257305" y="323974"/>
                      <a:pt x="1257185" y="320484"/>
                      <a:pt x="1257065" y="317114"/>
                    </a:cubicBezTo>
                    <a:lnTo>
                      <a:pt x="1257065" y="248396"/>
                    </a:lnTo>
                    <a:cubicBezTo>
                      <a:pt x="1257065" y="138880"/>
                      <a:pt x="1345963" y="49703"/>
                      <a:pt x="1455403" y="49703"/>
                    </a:cubicBezTo>
                    <a:cubicBezTo>
                      <a:pt x="1564844" y="49703"/>
                      <a:pt x="1653742" y="138880"/>
                      <a:pt x="1653742" y="248396"/>
                    </a:cubicBezTo>
                    <a:lnTo>
                      <a:pt x="1653742" y="734116"/>
                    </a:lnTo>
                    <a:cubicBezTo>
                      <a:pt x="1563883" y="765647"/>
                      <a:pt x="1494687" y="833161"/>
                      <a:pt x="1459969" y="917765"/>
                    </a:cubicBezTo>
                    <a:cubicBezTo>
                      <a:pt x="1410834" y="799224"/>
                      <a:pt x="1294066" y="715703"/>
                      <a:pt x="1158196" y="715703"/>
                    </a:cubicBezTo>
                    <a:cubicBezTo>
                      <a:pt x="1144501" y="715703"/>
                      <a:pt x="1133449" y="726775"/>
                      <a:pt x="1133449" y="740494"/>
                    </a:cubicBezTo>
                    <a:cubicBezTo>
                      <a:pt x="1133449" y="754214"/>
                      <a:pt x="1144501" y="765286"/>
                      <a:pt x="1158196" y="765286"/>
                    </a:cubicBezTo>
                    <a:cubicBezTo>
                      <a:pt x="1311005" y="765286"/>
                      <a:pt x="1435341" y="889845"/>
                      <a:pt x="1435341" y="1042926"/>
                    </a:cubicBezTo>
                    <a:cubicBezTo>
                      <a:pt x="1435341" y="1196007"/>
                      <a:pt x="1311005" y="1320566"/>
                      <a:pt x="1158196" y="1320566"/>
                    </a:cubicBezTo>
                    <a:lnTo>
                      <a:pt x="856904" y="1320566"/>
                    </a:lnTo>
                    <a:cubicBezTo>
                      <a:pt x="856904" y="1320566"/>
                      <a:pt x="856664" y="1320566"/>
                      <a:pt x="856544" y="1320566"/>
                    </a:cubicBezTo>
                    <a:cubicBezTo>
                      <a:pt x="856544" y="1320566"/>
                      <a:pt x="856303" y="1320566"/>
                      <a:pt x="856183" y="1320566"/>
                    </a:cubicBezTo>
                    <a:cubicBezTo>
                      <a:pt x="703375" y="1320566"/>
                      <a:pt x="579038" y="1196007"/>
                      <a:pt x="579038" y="1042926"/>
                    </a:cubicBezTo>
                    <a:cubicBezTo>
                      <a:pt x="579038" y="889845"/>
                      <a:pt x="703375" y="765286"/>
                      <a:pt x="856183" y="765286"/>
                    </a:cubicBezTo>
                    <a:cubicBezTo>
                      <a:pt x="1000703" y="765286"/>
                      <a:pt x="1119754" y="876607"/>
                      <a:pt x="1132248" y="1018135"/>
                    </a:cubicBezTo>
                    <a:lnTo>
                      <a:pt x="856183" y="1018135"/>
                    </a:lnTo>
                    <a:cubicBezTo>
                      <a:pt x="842488" y="1018135"/>
                      <a:pt x="831436" y="1029207"/>
                      <a:pt x="831436" y="1042926"/>
                    </a:cubicBezTo>
                    <a:cubicBezTo>
                      <a:pt x="831436" y="1056646"/>
                      <a:pt x="842488" y="1067718"/>
                      <a:pt x="856183" y="1067718"/>
                    </a:cubicBezTo>
                    <a:lnTo>
                      <a:pt x="1158076" y="1067718"/>
                    </a:lnTo>
                    <a:cubicBezTo>
                      <a:pt x="1171771" y="1067718"/>
                      <a:pt x="1182823" y="1056646"/>
                      <a:pt x="1182823" y="1042926"/>
                    </a:cubicBezTo>
                    <a:cubicBezTo>
                      <a:pt x="1182823" y="862526"/>
                      <a:pt x="1036262" y="715703"/>
                      <a:pt x="856183" y="715703"/>
                    </a:cubicBezTo>
                    <a:cubicBezTo>
                      <a:pt x="676105" y="715703"/>
                      <a:pt x="529543" y="862526"/>
                      <a:pt x="529543" y="1042926"/>
                    </a:cubicBezTo>
                    <a:lnTo>
                      <a:pt x="529543" y="1285064"/>
                    </a:lnTo>
                    <a:cubicBezTo>
                      <a:pt x="529543" y="1294451"/>
                      <a:pt x="521855" y="1302153"/>
                      <a:pt x="512485" y="1302153"/>
                    </a:cubicBezTo>
                    <a:cubicBezTo>
                      <a:pt x="503114" y="1302153"/>
                      <a:pt x="495426" y="1294451"/>
                      <a:pt x="495426" y="1285064"/>
                    </a:cubicBezTo>
                    <a:lnTo>
                      <a:pt x="495426" y="963858"/>
                    </a:lnTo>
                    <a:cubicBezTo>
                      <a:pt x="495426" y="827024"/>
                      <a:pt x="384303" y="715703"/>
                      <a:pt x="247713" y="715703"/>
                    </a:cubicBezTo>
                    <a:cubicBezTo>
                      <a:pt x="111122" y="715703"/>
                      <a:pt x="0" y="827024"/>
                      <a:pt x="0" y="963858"/>
                    </a:cubicBezTo>
                    <a:lnTo>
                      <a:pt x="0" y="1251006"/>
                    </a:lnTo>
                    <a:cubicBezTo>
                      <a:pt x="0" y="1264726"/>
                      <a:pt x="11052" y="1275797"/>
                      <a:pt x="24747" y="1275797"/>
                    </a:cubicBezTo>
                    <a:cubicBezTo>
                      <a:pt x="38442" y="1275797"/>
                      <a:pt x="49495" y="1264726"/>
                      <a:pt x="49495" y="1251006"/>
                    </a:cubicBezTo>
                    <a:lnTo>
                      <a:pt x="49495" y="963858"/>
                    </a:lnTo>
                    <a:cubicBezTo>
                      <a:pt x="49495" y="854343"/>
                      <a:pt x="138392" y="765165"/>
                      <a:pt x="247833" y="765165"/>
                    </a:cubicBezTo>
                    <a:cubicBezTo>
                      <a:pt x="357274" y="765165"/>
                      <a:pt x="446172" y="854343"/>
                      <a:pt x="446172" y="963858"/>
                    </a:cubicBezTo>
                    <a:lnTo>
                      <a:pt x="446172" y="1285064"/>
                    </a:lnTo>
                    <a:cubicBezTo>
                      <a:pt x="446172" y="1321770"/>
                      <a:pt x="475964" y="1351736"/>
                      <a:pt x="512725" y="1351736"/>
                    </a:cubicBezTo>
                    <a:cubicBezTo>
                      <a:pt x="549485" y="1351736"/>
                      <a:pt x="579278" y="1321890"/>
                      <a:pt x="579278" y="1285064"/>
                    </a:cubicBezTo>
                    <a:lnTo>
                      <a:pt x="579278" y="1215744"/>
                    </a:lnTo>
                    <a:cubicBezTo>
                      <a:pt x="637062" y="1308411"/>
                      <a:pt x="739655" y="1370149"/>
                      <a:pt x="856424" y="1370149"/>
                    </a:cubicBezTo>
                    <a:cubicBezTo>
                      <a:pt x="856424" y="1370149"/>
                      <a:pt x="856664" y="1370149"/>
                      <a:pt x="856784" y="1370149"/>
                    </a:cubicBezTo>
                    <a:cubicBezTo>
                      <a:pt x="856784" y="1370149"/>
                      <a:pt x="857024" y="1370149"/>
                      <a:pt x="857144" y="1370149"/>
                    </a:cubicBezTo>
                    <a:lnTo>
                      <a:pt x="1158436" y="1370149"/>
                    </a:lnTo>
                    <a:cubicBezTo>
                      <a:pt x="1292264" y="1370149"/>
                      <a:pt x="1407471" y="1289035"/>
                      <a:pt x="1457926" y="1173503"/>
                    </a:cubicBezTo>
                    <a:cubicBezTo>
                      <a:pt x="1494206" y="1266771"/>
                      <a:pt x="1572052" y="1340424"/>
                      <a:pt x="1671882" y="1369187"/>
                    </a:cubicBezTo>
                    <a:cubicBezTo>
                      <a:pt x="1674165" y="1369909"/>
                      <a:pt x="1676447" y="1370149"/>
                      <a:pt x="1678730" y="1370149"/>
                    </a:cubicBezTo>
                    <a:cubicBezTo>
                      <a:pt x="1689421" y="1370149"/>
                      <a:pt x="1699392" y="1363049"/>
                      <a:pt x="1702516" y="1352218"/>
                    </a:cubicBezTo>
                    <a:cubicBezTo>
                      <a:pt x="1706240" y="1339100"/>
                      <a:pt x="1698671" y="1325380"/>
                      <a:pt x="1685577" y="1321529"/>
                    </a:cubicBezTo>
                    <a:cubicBezTo>
                      <a:pt x="1571451" y="1288674"/>
                      <a:pt x="1491083" y="1186741"/>
                      <a:pt x="1485437" y="1067958"/>
                    </a:cubicBezTo>
                    <a:cubicBezTo>
                      <a:pt x="1485196" y="1063385"/>
                      <a:pt x="1485076" y="1047499"/>
                      <a:pt x="1485076" y="1042806"/>
                    </a:cubicBezTo>
                    <a:cubicBezTo>
                      <a:pt x="1485076" y="920533"/>
                      <a:pt x="1563282" y="813906"/>
                      <a:pt x="1679450" y="777682"/>
                    </a:cubicBezTo>
                    <a:close/>
                    <a:moveTo>
                      <a:pt x="1105938" y="542042"/>
                    </a:moveTo>
                    <a:cubicBezTo>
                      <a:pt x="1099091" y="547578"/>
                      <a:pt x="1092123" y="552874"/>
                      <a:pt x="1084915" y="557687"/>
                    </a:cubicBezTo>
                    <a:cubicBezTo>
                      <a:pt x="1084195" y="558169"/>
                      <a:pt x="1083354" y="558650"/>
                      <a:pt x="1082513" y="559252"/>
                    </a:cubicBezTo>
                    <a:cubicBezTo>
                      <a:pt x="1075905" y="563584"/>
                      <a:pt x="1069058" y="567676"/>
                      <a:pt x="1062090" y="571527"/>
                    </a:cubicBezTo>
                    <a:cubicBezTo>
                      <a:pt x="1060889" y="572129"/>
                      <a:pt x="1059688" y="572731"/>
                      <a:pt x="1058486" y="573453"/>
                    </a:cubicBezTo>
                    <a:cubicBezTo>
                      <a:pt x="1051759" y="576943"/>
                      <a:pt x="1044911" y="580313"/>
                      <a:pt x="1037823" y="583201"/>
                    </a:cubicBezTo>
                    <a:cubicBezTo>
                      <a:pt x="1036502" y="583682"/>
                      <a:pt x="1035301" y="584164"/>
                      <a:pt x="1033979" y="584766"/>
                    </a:cubicBezTo>
                    <a:cubicBezTo>
                      <a:pt x="1026771" y="587654"/>
                      <a:pt x="1019563" y="590301"/>
                      <a:pt x="1012235" y="592588"/>
                    </a:cubicBezTo>
                    <a:cubicBezTo>
                      <a:pt x="1011274" y="592949"/>
                      <a:pt x="1010193" y="593190"/>
                      <a:pt x="1009112" y="593431"/>
                    </a:cubicBezTo>
                    <a:cubicBezTo>
                      <a:pt x="1001303" y="595717"/>
                      <a:pt x="993495" y="597763"/>
                      <a:pt x="985446" y="599327"/>
                    </a:cubicBezTo>
                    <a:cubicBezTo>
                      <a:pt x="984845" y="599448"/>
                      <a:pt x="984244" y="599568"/>
                      <a:pt x="983644" y="599689"/>
                    </a:cubicBezTo>
                    <a:cubicBezTo>
                      <a:pt x="975234" y="601373"/>
                      <a:pt x="966705" y="602577"/>
                      <a:pt x="958176" y="603419"/>
                    </a:cubicBezTo>
                    <a:cubicBezTo>
                      <a:pt x="957935" y="603419"/>
                      <a:pt x="957695" y="603419"/>
                      <a:pt x="957455" y="603419"/>
                    </a:cubicBezTo>
                    <a:cubicBezTo>
                      <a:pt x="948565" y="604262"/>
                      <a:pt x="939555" y="604743"/>
                      <a:pt x="930425" y="604743"/>
                    </a:cubicBezTo>
                    <a:cubicBezTo>
                      <a:pt x="921295" y="604743"/>
                      <a:pt x="912766" y="604262"/>
                      <a:pt x="904116" y="603419"/>
                    </a:cubicBezTo>
                    <a:cubicBezTo>
                      <a:pt x="903515" y="603419"/>
                      <a:pt x="903035" y="603419"/>
                      <a:pt x="902434" y="603299"/>
                    </a:cubicBezTo>
                    <a:cubicBezTo>
                      <a:pt x="894385" y="602457"/>
                      <a:pt x="886457" y="601253"/>
                      <a:pt x="878648" y="599809"/>
                    </a:cubicBezTo>
                    <a:cubicBezTo>
                      <a:pt x="877327" y="599568"/>
                      <a:pt x="876005" y="599327"/>
                      <a:pt x="874684" y="599087"/>
                    </a:cubicBezTo>
                    <a:cubicBezTo>
                      <a:pt x="867596" y="597643"/>
                      <a:pt x="860748" y="595837"/>
                      <a:pt x="853781" y="593912"/>
                    </a:cubicBezTo>
                    <a:cubicBezTo>
                      <a:pt x="851258" y="593190"/>
                      <a:pt x="848855" y="592468"/>
                      <a:pt x="846332" y="591746"/>
                    </a:cubicBezTo>
                    <a:cubicBezTo>
                      <a:pt x="840686" y="589940"/>
                      <a:pt x="835040" y="587895"/>
                      <a:pt x="829514" y="585728"/>
                    </a:cubicBezTo>
                    <a:cubicBezTo>
                      <a:pt x="826030" y="584404"/>
                      <a:pt x="822546" y="582960"/>
                      <a:pt x="819062" y="581396"/>
                    </a:cubicBezTo>
                    <a:cubicBezTo>
                      <a:pt x="814497" y="579350"/>
                      <a:pt x="810053" y="577304"/>
                      <a:pt x="805608" y="575017"/>
                    </a:cubicBezTo>
                    <a:cubicBezTo>
                      <a:pt x="801763" y="573092"/>
                      <a:pt x="797919" y="571046"/>
                      <a:pt x="794075" y="568880"/>
                    </a:cubicBezTo>
                    <a:cubicBezTo>
                      <a:pt x="789990" y="566593"/>
                      <a:pt x="786026" y="564186"/>
                      <a:pt x="782182" y="561779"/>
                    </a:cubicBezTo>
                    <a:cubicBezTo>
                      <a:pt x="778578" y="559493"/>
                      <a:pt x="774974" y="557086"/>
                      <a:pt x="771490" y="554679"/>
                    </a:cubicBezTo>
                    <a:cubicBezTo>
                      <a:pt x="767405" y="551791"/>
                      <a:pt x="763321" y="548782"/>
                      <a:pt x="759357" y="545653"/>
                    </a:cubicBezTo>
                    <a:cubicBezTo>
                      <a:pt x="756353" y="543366"/>
                      <a:pt x="753470" y="540959"/>
                      <a:pt x="750587" y="538432"/>
                    </a:cubicBezTo>
                    <a:cubicBezTo>
                      <a:pt x="746262" y="534822"/>
                      <a:pt x="742058" y="530970"/>
                      <a:pt x="737973" y="526999"/>
                    </a:cubicBezTo>
                    <a:cubicBezTo>
                      <a:pt x="735450" y="524592"/>
                      <a:pt x="733048" y="522185"/>
                      <a:pt x="730645" y="519658"/>
                    </a:cubicBezTo>
                    <a:cubicBezTo>
                      <a:pt x="726681" y="515566"/>
                      <a:pt x="722957" y="511354"/>
                      <a:pt x="719232" y="507021"/>
                    </a:cubicBezTo>
                    <a:cubicBezTo>
                      <a:pt x="716710" y="504133"/>
                      <a:pt x="714307" y="501124"/>
                      <a:pt x="712024" y="498116"/>
                    </a:cubicBezTo>
                    <a:cubicBezTo>
                      <a:pt x="708901" y="494144"/>
                      <a:pt x="706018" y="490173"/>
                      <a:pt x="703135" y="486201"/>
                    </a:cubicBezTo>
                    <a:cubicBezTo>
                      <a:pt x="700612" y="482711"/>
                      <a:pt x="698209" y="478981"/>
                      <a:pt x="695927" y="475370"/>
                    </a:cubicBezTo>
                    <a:cubicBezTo>
                      <a:pt x="693524" y="471519"/>
                      <a:pt x="691121" y="467668"/>
                      <a:pt x="688959" y="463697"/>
                    </a:cubicBezTo>
                    <a:cubicBezTo>
                      <a:pt x="686797" y="459845"/>
                      <a:pt x="684634" y="455994"/>
                      <a:pt x="682712" y="452023"/>
                    </a:cubicBezTo>
                    <a:cubicBezTo>
                      <a:pt x="680550" y="447690"/>
                      <a:pt x="678387" y="443238"/>
                      <a:pt x="676465" y="438785"/>
                    </a:cubicBezTo>
                    <a:cubicBezTo>
                      <a:pt x="674904" y="435295"/>
                      <a:pt x="673462" y="431684"/>
                      <a:pt x="672020" y="428074"/>
                    </a:cubicBezTo>
                    <a:cubicBezTo>
                      <a:pt x="669858" y="422538"/>
                      <a:pt x="667816" y="417002"/>
                      <a:pt x="666014" y="411346"/>
                    </a:cubicBezTo>
                    <a:cubicBezTo>
                      <a:pt x="665173" y="408818"/>
                      <a:pt x="664452" y="406291"/>
                      <a:pt x="663731" y="403764"/>
                    </a:cubicBezTo>
                    <a:cubicBezTo>
                      <a:pt x="661809" y="396904"/>
                      <a:pt x="660007" y="390044"/>
                      <a:pt x="658566" y="382944"/>
                    </a:cubicBezTo>
                    <a:cubicBezTo>
                      <a:pt x="658325" y="381620"/>
                      <a:pt x="658085" y="380296"/>
                      <a:pt x="657845" y="378972"/>
                    </a:cubicBezTo>
                    <a:cubicBezTo>
                      <a:pt x="656403" y="371150"/>
                      <a:pt x="655082" y="363207"/>
                      <a:pt x="654361" y="355264"/>
                    </a:cubicBezTo>
                    <a:cubicBezTo>
                      <a:pt x="654361" y="354662"/>
                      <a:pt x="654361" y="354061"/>
                      <a:pt x="654241" y="353579"/>
                    </a:cubicBezTo>
                    <a:cubicBezTo>
                      <a:pt x="653400" y="344914"/>
                      <a:pt x="652919" y="336129"/>
                      <a:pt x="652919" y="327223"/>
                    </a:cubicBezTo>
                    <a:cubicBezTo>
                      <a:pt x="652919" y="318318"/>
                      <a:pt x="653400" y="309532"/>
                      <a:pt x="654241" y="300867"/>
                    </a:cubicBezTo>
                    <a:cubicBezTo>
                      <a:pt x="654241" y="300265"/>
                      <a:pt x="654241" y="299664"/>
                      <a:pt x="654361" y="299182"/>
                    </a:cubicBezTo>
                    <a:cubicBezTo>
                      <a:pt x="655202" y="291119"/>
                      <a:pt x="656403" y="283297"/>
                      <a:pt x="657845" y="275354"/>
                    </a:cubicBezTo>
                    <a:cubicBezTo>
                      <a:pt x="658085" y="274030"/>
                      <a:pt x="658325" y="272706"/>
                      <a:pt x="658566" y="271382"/>
                    </a:cubicBezTo>
                    <a:cubicBezTo>
                      <a:pt x="660007" y="264402"/>
                      <a:pt x="661809" y="257422"/>
                      <a:pt x="663731" y="250562"/>
                    </a:cubicBezTo>
                    <a:cubicBezTo>
                      <a:pt x="664452" y="248035"/>
                      <a:pt x="665173" y="245508"/>
                      <a:pt x="665894" y="243101"/>
                    </a:cubicBezTo>
                    <a:cubicBezTo>
                      <a:pt x="667696" y="237444"/>
                      <a:pt x="669738" y="231788"/>
                      <a:pt x="671900" y="226252"/>
                    </a:cubicBezTo>
                    <a:cubicBezTo>
                      <a:pt x="673342" y="222762"/>
                      <a:pt x="674663" y="219152"/>
                      <a:pt x="676225" y="215782"/>
                    </a:cubicBezTo>
                    <a:cubicBezTo>
                      <a:pt x="676946" y="214217"/>
                      <a:pt x="677667" y="212773"/>
                      <a:pt x="678387" y="211209"/>
                    </a:cubicBezTo>
                    <a:cubicBezTo>
                      <a:pt x="682112" y="203025"/>
                      <a:pt x="686316" y="195082"/>
                      <a:pt x="690761" y="187380"/>
                    </a:cubicBezTo>
                    <a:cubicBezTo>
                      <a:pt x="691121" y="186658"/>
                      <a:pt x="691602" y="186056"/>
                      <a:pt x="691962" y="185334"/>
                    </a:cubicBezTo>
                    <a:cubicBezTo>
                      <a:pt x="696047" y="178354"/>
                      <a:pt x="700612" y="171615"/>
                      <a:pt x="705297" y="164996"/>
                    </a:cubicBezTo>
                    <a:cubicBezTo>
                      <a:pt x="706258" y="163672"/>
                      <a:pt x="707219" y="162348"/>
                      <a:pt x="708180" y="161024"/>
                    </a:cubicBezTo>
                    <a:cubicBezTo>
                      <a:pt x="712625" y="155127"/>
                      <a:pt x="717310" y="149350"/>
                      <a:pt x="722116" y="143815"/>
                    </a:cubicBezTo>
                    <a:cubicBezTo>
                      <a:pt x="723557" y="142250"/>
                      <a:pt x="724879" y="140686"/>
                      <a:pt x="726320" y="139121"/>
                    </a:cubicBezTo>
                    <a:cubicBezTo>
                      <a:pt x="731366" y="133705"/>
                      <a:pt x="736531" y="128410"/>
                      <a:pt x="741937" y="123356"/>
                    </a:cubicBezTo>
                    <a:cubicBezTo>
                      <a:pt x="743139" y="122272"/>
                      <a:pt x="744340" y="121069"/>
                      <a:pt x="745662" y="119986"/>
                    </a:cubicBezTo>
                    <a:cubicBezTo>
                      <a:pt x="750707" y="115533"/>
                      <a:pt x="755873" y="111201"/>
                      <a:pt x="761279" y="107109"/>
                    </a:cubicBezTo>
                    <a:cubicBezTo>
                      <a:pt x="762840" y="105905"/>
                      <a:pt x="764402" y="104702"/>
                      <a:pt x="765964" y="103619"/>
                    </a:cubicBezTo>
                    <a:cubicBezTo>
                      <a:pt x="771130" y="99768"/>
                      <a:pt x="776415" y="96157"/>
                      <a:pt x="781821" y="92787"/>
                    </a:cubicBezTo>
                    <a:cubicBezTo>
                      <a:pt x="783743" y="91584"/>
                      <a:pt x="785666" y="90381"/>
                      <a:pt x="787588" y="89297"/>
                    </a:cubicBezTo>
                    <a:cubicBezTo>
                      <a:pt x="792753" y="86168"/>
                      <a:pt x="798159" y="83280"/>
                      <a:pt x="803565" y="80392"/>
                    </a:cubicBezTo>
                    <a:cubicBezTo>
                      <a:pt x="805848" y="79188"/>
                      <a:pt x="808130" y="78105"/>
                      <a:pt x="810413" y="77022"/>
                    </a:cubicBezTo>
                    <a:cubicBezTo>
                      <a:pt x="815579" y="74495"/>
                      <a:pt x="820864" y="72208"/>
                      <a:pt x="826150" y="70042"/>
                    </a:cubicBezTo>
                    <a:cubicBezTo>
                      <a:pt x="828793" y="68959"/>
                      <a:pt x="831556" y="67876"/>
                      <a:pt x="834199" y="66913"/>
                    </a:cubicBezTo>
                    <a:cubicBezTo>
                      <a:pt x="839245" y="65108"/>
                      <a:pt x="844290" y="63423"/>
                      <a:pt x="849456" y="61738"/>
                    </a:cubicBezTo>
                    <a:cubicBezTo>
                      <a:pt x="852579" y="60775"/>
                      <a:pt x="855703" y="59812"/>
                      <a:pt x="858946" y="58970"/>
                    </a:cubicBezTo>
                    <a:cubicBezTo>
                      <a:pt x="863752" y="57646"/>
                      <a:pt x="868677" y="56563"/>
                      <a:pt x="873603" y="55480"/>
                    </a:cubicBezTo>
                    <a:cubicBezTo>
                      <a:pt x="877206" y="54758"/>
                      <a:pt x="880810" y="54036"/>
                      <a:pt x="884414" y="53434"/>
                    </a:cubicBezTo>
                    <a:cubicBezTo>
                      <a:pt x="888979" y="52712"/>
                      <a:pt x="893544" y="51990"/>
                      <a:pt x="898230" y="51508"/>
                    </a:cubicBezTo>
                    <a:cubicBezTo>
                      <a:pt x="902314" y="51027"/>
                      <a:pt x="906399" y="50666"/>
                      <a:pt x="910483" y="50305"/>
                    </a:cubicBezTo>
                    <a:cubicBezTo>
                      <a:pt x="916970" y="49824"/>
                      <a:pt x="923578" y="49342"/>
                      <a:pt x="930185" y="49342"/>
                    </a:cubicBezTo>
                    <a:cubicBezTo>
                      <a:pt x="938474" y="49342"/>
                      <a:pt x="946643" y="49703"/>
                      <a:pt x="954812" y="50425"/>
                    </a:cubicBezTo>
                    <a:cubicBezTo>
                      <a:pt x="955292" y="50425"/>
                      <a:pt x="955773" y="50425"/>
                      <a:pt x="956254" y="50425"/>
                    </a:cubicBezTo>
                    <a:cubicBezTo>
                      <a:pt x="964302" y="51147"/>
                      <a:pt x="972351" y="52351"/>
                      <a:pt x="980280" y="53795"/>
                    </a:cubicBezTo>
                    <a:cubicBezTo>
                      <a:pt x="980761" y="53795"/>
                      <a:pt x="981121" y="53915"/>
                      <a:pt x="981601" y="54036"/>
                    </a:cubicBezTo>
                    <a:cubicBezTo>
                      <a:pt x="989530" y="55600"/>
                      <a:pt x="997459" y="57405"/>
                      <a:pt x="1005268" y="59572"/>
                    </a:cubicBezTo>
                    <a:cubicBezTo>
                      <a:pt x="1005628" y="59572"/>
                      <a:pt x="1005988" y="59812"/>
                      <a:pt x="1006349" y="59933"/>
                    </a:cubicBezTo>
                    <a:cubicBezTo>
                      <a:pt x="1014157" y="62219"/>
                      <a:pt x="1021966" y="64747"/>
                      <a:pt x="1029534" y="67755"/>
                    </a:cubicBezTo>
                    <a:cubicBezTo>
                      <a:pt x="1029775" y="67755"/>
                      <a:pt x="1030135" y="67996"/>
                      <a:pt x="1030375" y="68116"/>
                    </a:cubicBezTo>
                    <a:cubicBezTo>
                      <a:pt x="1038064" y="71125"/>
                      <a:pt x="1045512" y="74374"/>
                      <a:pt x="1052960" y="78105"/>
                    </a:cubicBezTo>
                    <a:cubicBezTo>
                      <a:pt x="1053200" y="78105"/>
                      <a:pt x="1053320" y="78346"/>
                      <a:pt x="1053561" y="78346"/>
                    </a:cubicBezTo>
                    <a:cubicBezTo>
                      <a:pt x="1061009" y="82077"/>
                      <a:pt x="1068337" y="86168"/>
                      <a:pt x="1075425" y="90501"/>
                    </a:cubicBezTo>
                    <a:cubicBezTo>
                      <a:pt x="1075425" y="90501"/>
                      <a:pt x="1075425" y="90501"/>
                      <a:pt x="1075425" y="90501"/>
                    </a:cubicBezTo>
                    <a:cubicBezTo>
                      <a:pt x="1089841" y="99407"/>
                      <a:pt x="1103536" y="109756"/>
                      <a:pt x="1116390" y="121430"/>
                    </a:cubicBezTo>
                    <a:cubicBezTo>
                      <a:pt x="1144261" y="146823"/>
                      <a:pt x="1166365" y="177030"/>
                      <a:pt x="1181982" y="211088"/>
                    </a:cubicBezTo>
                    <a:cubicBezTo>
                      <a:pt x="1181982" y="211329"/>
                      <a:pt x="1182223" y="211449"/>
                      <a:pt x="1182343" y="211690"/>
                    </a:cubicBezTo>
                    <a:cubicBezTo>
                      <a:pt x="1197119" y="243943"/>
                      <a:pt x="1205768" y="279325"/>
                      <a:pt x="1207210" y="316753"/>
                    </a:cubicBezTo>
                    <a:lnTo>
                      <a:pt x="1207210" y="326983"/>
                    </a:lnTo>
                    <a:cubicBezTo>
                      <a:pt x="1207210" y="401116"/>
                      <a:pt x="1178378" y="470917"/>
                      <a:pt x="1126001" y="523268"/>
                    </a:cubicBezTo>
                    <a:cubicBezTo>
                      <a:pt x="1119514" y="529767"/>
                      <a:pt x="1112666" y="536025"/>
                      <a:pt x="1105698" y="541802"/>
                    </a:cubicBezTo>
                    <a:cubicBezTo>
                      <a:pt x="1105698" y="541802"/>
                      <a:pt x="1105578" y="541802"/>
                      <a:pt x="1105458" y="541922"/>
                    </a:cubicBezTo>
                    <a:close/>
                  </a:path>
                </a:pathLst>
              </a:custGeom>
              <a:grpFill/>
              <a:ln w="0" cap="flat">
                <a:noFill/>
                <a:prstDash val="solid"/>
                <a:miter/>
              </a:ln>
            </p:spPr>
            <p:txBody>
              <a:bodyPr rtlCol="0" anchor="ctr"/>
              <a:lstStyle/>
              <a:p>
                <a:endParaRPr lang="en-IS"/>
              </a:p>
            </p:txBody>
          </p:sp>
        </p:grpSp>
      </p:grpSp>
    </p:spTree>
    <p:extLst>
      <p:ext uri="{BB962C8B-B14F-4D97-AF65-F5344CB8AC3E}">
        <p14:creationId xmlns:p14="http://schemas.microsoft.com/office/powerpoint/2010/main" val="3030336491"/>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userDrawn="1">
  <p:cSld name="1 presenter no image amethyst">
    <p:bg>
      <p:bgPr>
        <a:solidFill>
          <a:srgbClr val="928BE9"/>
        </a:solidFill>
        <a:effectLst/>
      </p:bgPr>
    </p:bg>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00086662-DB23-ECE8-57D7-BFEE4ECF2FE6}"/>
              </a:ext>
            </a:extLst>
          </p:cNvPr>
          <p:cNvSpPr>
            <a:spLocks noGrp="1"/>
          </p:cNvSpPr>
          <p:nvPr>
            <p:ph type="body" sz="quarter" idx="11" hasCustomPrompt="1"/>
          </p:nvPr>
        </p:nvSpPr>
        <p:spPr>
          <a:xfrm>
            <a:off x="568599" y="2651508"/>
            <a:ext cx="5369472" cy="1554984"/>
          </a:xfrm>
          <a:prstGeom prst="rect">
            <a:avLst/>
          </a:prstGeom>
        </p:spPr>
        <p:txBody>
          <a:bodyPr/>
          <a:lstStyle>
            <a:lvl1pPr marL="0" indent="0" algn="ctr">
              <a:buNone/>
              <a:defRPr sz="3600" b="1">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Presentation title</a:t>
            </a:r>
            <a:endParaRPr lang="en-IS"/>
          </a:p>
        </p:txBody>
      </p:sp>
      <p:sp>
        <p:nvSpPr>
          <p:cNvPr id="24" name="Text Placeholder 23">
            <a:extLst>
              <a:ext uri="{FF2B5EF4-FFF2-40B4-BE49-F238E27FC236}">
                <a16:creationId xmlns:a16="http://schemas.microsoft.com/office/drawing/2014/main" id="{3E64BA63-9EA8-F545-AADF-DFC45EE377A0}"/>
              </a:ext>
            </a:extLst>
          </p:cNvPr>
          <p:cNvSpPr>
            <a:spLocks noGrp="1"/>
          </p:cNvSpPr>
          <p:nvPr>
            <p:ph type="body" sz="quarter" idx="12" hasCustomPrompt="1"/>
          </p:nvPr>
        </p:nvSpPr>
        <p:spPr>
          <a:xfrm>
            <a:off x="568599" y="5417971"/>
            <a:ext cx="5369472" cy="452438"/>
          </a:xfrm>
          <a:prstGeom prst="rect">
            <a:avLst/>
          </a:prstGeom>
        </p:spPr>
        <p:txBody>
          <a:bodyPr/>
          <a:lstStyle>
            <a:lvl1pPr marL="0" indent="0" algn="ctr">
              <a:buNone/>
              <a:defRPr b="1">
                <a:solidFill>
                  <a:srgbClr val="351C5C"/>
                </a:solidFill>
                <a:latin typeface="Segoe UI" panose="020B0502040204020203" pitchFamily="34" charset="0"/>
                <a:cs typeface="Segoe UI" panose="020B0502040204020203" pitchFamily="34" charset="0"/>
              </a:defRPr>
            </a:lvl1pPr>
            <a:lvl2pPr>
              <a:defRPr>
                <a:solidFill>
                  <a:srgbClr val="F1BE71"/>
                </a:solidFill>
                <a:latin typeface="Segoe UI" panose="020B0502040204020203" pitchFamily="34" charset="0"/>
                <a:cs typeface="Segoe UI" panose="020B0502040204020203" pitchFamily="34" charset="0"/>
              </a:defRPr>
            </a:lvl2pPr>
            <a:lvl3pPr>
              <a:defRPr>
                <a:solidFill>
                  <a:srgbClr val="F1BE71"/>
                </a:solidFill>
                <a:latin typeface="Segoe UI" panose="020B0502040204020203" pitchFamily="34" charset="0"/>
                <a:cs typeface="Segoe UI" panose="020B0502040204020203" pitchFamily="34" charset="0"/>
              </a:defRPr>
            </a:lvl3pPr>
            <a:lvl4pPr>
              <a:defRPr>
                <a:solidFill>
                  <a:srgbClr val="F1BE71"/>
                </a:solidFill>
                <a:latin typeface="Segoe UI" panose="020B0502040204020203" pitchFamily="34" charset="0"/>
                <a:cs typeface="Segoe UI" panose="020B0502040204020203" pitchFamily="34" charset="0"/>
              </a:defRPr>
            </a:lvl4pPr>
            <a:lvl5pPr>
              <a:defRPr>
                <a:solidFill>
                  <a:srgbClr val="F1BE71"/>
                </a:solidFill>
                <a:latin typeface="Segoe UI" panose="020B0502040204020203" pitchFamily="34" charset="0"/>
                <a:cs typeface="Segoe UI" panose="020B0502040204020203" pitchFamily="34" charset="0"/>
              </a:defRPr>
            </a:lvl5pPr>
          </a:lstStyle>
          <a:p>
            <a:pPr lvl="0"/>
            <a:r>
              <a:rPr lang="en-US"/>
              <a:t>Presenter name</a:t>
            </a:r>
            <a:endParaRPr lang="en-IS"/>
          </a:p>
        </p:txBody>
      </p:sp>
      <p:sp>
        <p:nvSpPr>
          <p:cNvPr id="25" name="Text Placeholder 23">
            <a:extLst>
              <a:ext uri="{FF2B5EF4-FFF2-40B4-BE49-F238E27FC236}">
                <a16:creationId xmlns:a16="http://schemas.microsoft.com/office/drawing/2014/main" id="{375CDBD2-CDEA-9437-A5FC-46E7B8CB51AD}"/>
              </a:ext>
            </a:extLst>
          </p:cNvPr>
          <p:cNvSpPr>
            <a:spLocks noGrp="1"/>
          </p:cNvSpPr>
          <p:nvPr>
            <p:ph type="body" sz="quarter" idx="13" hasCustomPrompt="1"/>
          </p:nvPr>
        </p:nvSpPr>
        <p:spPr>
          <a:xfrm>
            <a:off x="568599" y="5877963"/>
            <a:ext cx="5369472" cy="452438"/>
          </a:xfrm>
          <a:prstGeom prst="rect">
            <a:avLst/>
          </a:prstGeom>
        </p:spPr>
        <p:txBody>
          <a:bodyPr/>
          <a:lstStyle>
            <a:lvl1pPr marL="0" indent="0" algn="ctr">
              <a:buNone/>
              <a:defRPr sz="2000" b="0">
                <a:solidFill>
                  <a:schemeClr val="bg1"/>
                </a:solidFill>
                <a:latin typeface="Segoe UI" panose="020B0502040204020203" pitchFamily="34" charset="0"/>
                <a:cs typeface="Segoe UI" panose="020B0502040204020203" pitchFamily="34" charset="0"/>
              </a:defRPr>
            </a:lvl1pPr>
            <a:lvl2pPr>
              <a:defRPr>
                <a:solidFill>
                  <a:srgbClr val="F1BE71"/>
                </a:solidFill>
                <a:latin typeface="Segoe UI" panose="020B0502040204020203" pitchFamily="34" charset="0"/>
                <a:cs typeface="Segoe UI" panose="020B0502040204020203" pitchFamily="34" charset="0"/>
              </a:defRPr>
            </a:lvl2pPr>
            <a:lvl3pPr>
              <a:defRPr>
                <a:solidFill>
                  <a:srgbClr val="F1BE71"/>
                </a:solidFill>
                <a:latin typeface="Segoe UI" panose="020B0502040204020203" pitchFamily="34" charset="0"/>
                <a:cs typeface="Segoe UI" panose="020B0502040204020203" pitchFamily="34" charset="0"/>
              </a:defRPr>
            </a:lvl3pPr>
            <a:lvl4pPr>
              <a:defRPr>
                <a:solidFill>
                  <a:srgbClr val="F1BE71"/>
                </a:solidFill>
                <a:latin typeface="Segoe UI" panose="020B0502040204020203" pitchFamily="34" charset="0"/>
                <a:cs typeface="Segoe UI" panose="020B0502040204020203" pitchFamily="34" charset="0"/>
              </a:defRPr>
            </a:lvl4pPr>
            <a:lvl5pPr>
              <a:defRPr>
                <a:solidFill>
                  <a:srgbClr val="F1BE71"/>
                </a:solidFill>
                <a:latin typeface="Segoe UI" panose="020B0502040204020203" pitchFamily="34" charset="0"/>
                <a:cs typeface="Segoe UI" panose="020B0502040204020203" pitchFamily="34" charset="0"/>
              </a:defRPr>
            </a:lvl5pPr>
          </a:lstStyle>
          <a:p>
            <a:pPr lvl="0"/>
            <a:r>
              <a:rPr lang="en-US"/>
              <a:t>Job title</a:t>
            </a:r>
            <a:endParaRPr lang="en-IS"/>
          </a:p>
        </p:txBody>
      </p:sp>
      <p:grpSp>
        <p:nvGrpSpPr>
          <p:cNvPr id="28" name="Group 27">
            <a:extLst>
              <a:ext uri="{FF2B5EF4-FFF2-40B4-BE49-F238E27FC236}">
                <a16:creationId xmlns:a16="http://schemas.microsoft.com/office/drawing/2014/main" id="{0A2F9EF6-02C8-1268-31FC-56A105072639}"/>
              </a:ext>
            </a:extLst>
          </p:cNvPr>
          <p:cNvGrpSpPr/>
          <p:nvPr userDrawn="1"/>
        </p:nvGrpSpPr>
        <p:grpSpPr>
          <a:xfrm>
            <a:off x="1990426" y="935280"/>
            <a:ext cx="2525818" cy="776650"/>
            <a:chOff x="519783" y="1223016"/>
            <a:chExt cx="3119345" cy="959151"/>
          </a:xfrm>
        </p:grpSpPr>
        <p:grpSp>
          <p:nvGrpSpPr>
            <p:cNvPr id="29" name="Graphic 1">
              <a:extLst>
                <a:ext uri="{FF2B5EF4-FFF2-40B4-BE49-F238E27FC236}">
                  <a16:creationId xmlns:a16="http://schemas.microsoft.com/office/drawing/2014/main" id="{00EC0F19-973E-D16F-AD59-4A677E0D6339}"/>
                </a:ext>
              </a:extLst>
            </p:cNvPr>
            <p:cNvGrpSpPr/>
            <p:nvPr/>
          </p:nvGrpSpPr>
          <p:grpSpPr>
            <a:xfrm>
              <a:off x="519783" y="1223016"/>
              <a:ext cx="3119345" cy="740093"/>
              <a:chOff x="519783" y="1223016"/>
              <a:chExt cx="3119345" cy="740093"/>
            </a:xfrm>
            <a:solidFill>
              <a:schemeClr val="bg1"/>
            </a:solidFill>
          </p:grpSpPr>
          <p:grpSp>
            <p:nvGrpSpPr>
              <p:cNvPr id="50" name="Graphic 1">
                <a:extLst>
                  <a:ext uri="{FF2B5EF4-FFF2-40B4-BE49-F238E27FC236}">
                    <a16:creationId xmlns:a16="http://schemas.microsoft.com/office/drawing/2014/main" id="{82669460-D395-5860-2892-4DF3F0E85152}"/>
                  </a:ext>
                </a:extLst>
              </p:cNvPr>
              <p:cNvGrpSpPr/>
              <p:nvPr/>
            </p:nvGrpSpPr>
            <p:grpSpPr>
              <a:xfrm>
                <a:off x="1448771" y="1328989"/>
                <a:ext cx="2190358" cy="415061"/>
                <a:chOff x="1448771" y="1328989"/>
                <a:chExt cx="2190358" cy="415061"/>
              </a:xfrm>
              <a:solidFill>
                <a:schemeClr val="bg1"/>
              </a:solidFill>
            </p:grpSpPr>
            <p:sp>
              <p:nvSpPr>
                <p:cNvPr id="54" name="Freeform 53">
                  <a:extLst>
                    <a:ext uri="{FF2B5EF4-FFF2-40B4-BE49-F238E27FC236}">
                      <a16:creationId xmlns:a16="http://schemas.microsoft.com/office/drawing/2014/main" id="{852191AD-F9AB-FE4D-74E3-9706ED3EA778}"/>
                    </a:ext>
                  </a:extLst>
                </p:cNvPr>
                <p:cNvSpPr/>
                <p:nvPr/>
              </p:nvSpPr>
              <p:spPr>
                <a:xfrm>
                  <a:off x="1448771" y="1347511"/>
                  <a:ext cx="242151" cy="389975"/>
                </a:xfrm>
                <a:custGeom>
                  <a:avLst/>
                  <a:gdLst>
                    <a:gd name="connsiteX0" fmla="*/ 0 w 242151"/>
                    <a:gd name="connsiteY0" fmla="*/ 0 h 389975"/>
                    <a:gd name="connsiteX1" fmla="*/ 95769 w 242151"/>
                    <a:gd name="connsiteY1" fmla="*/ 0 h 389975"/>
                    <a:gd name="connsiteX2" fmla="*/ 95769 w 242151"/>
                    <a:gd name="connsiteY2" fmla="*/ 304869 h 389975"/>
                    <a:gd name="connsiteX3" fmla="*/ 242151 w 242151"/>
                    <a:gd name="connsiteY3" fmla="*/ 304869 h 389975"/>
                    <a:gd name="connsiteX4" fmla="*/ 242151 w 242151"/>
                    <a:gd name="connsiteY4" fmla="*/ 389975 h 389975"/>
                    <a:gd name="connsiteX5" fmla="*/ 0 w 242151"/>
                    <a:gd name="connsiteY5" fmla="*/ 389975 h 389975"/>
                    <a:gd name="connsiteX6" fmla="*/ 0 w 242151"/>
                    <a:gd name="connsiteY6" fmla="*/ 0 h 389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2151" h="389975">
                      <a:moveTo>
                        <a:pt x="0" y="0"/>
                      </a:moveTo>
                      <a:lnTo>
                        <a:pt x="95769" y="0"/>
                      </a:lnTo>
                      <a:lnTo>
                        <a:pt x="95769" y="304869"/>
                      </a:lnTo>
                      <a:lnTo>
                        <a:pt x="242151" y="304869"/>
                      </a:lnTo>
                      <a:lnTo>
                        <a:pt x="242151" y="389975"/>
                      </a:lnTo>
                      <a:lnTo>
                        <a:pt x="0" y="389975"/>
                      </a:lnTo>
                      <a:lnTo>
                        <a:pt x="0" y="0"/>
                      </a:lnTo>
                      <a:close/>
                    </a:path>
                  </a:pathLst>
                </a:custGeom>
                <a:solidFill>
                  <a:schemeClr val="bg1"/>
                </a:solidFill>
                <a:ln w="7788" cap="flat">
                  <a:noFill/>
                  <a:prstDash val="solid"/>
                  <a:miter/>
                </a:ln>
              </p:spPr>
              <p:txBody>
                <a:bodyPr rtlCol="0" anchor="ctr"/>
                <a:lstStyle/>
                <a:p>
                  <a:endParaRPr lang="en-IS"/>
                </a:p>
              </p:txBody>
            </p:sp>
            <p:sp>
              <p:nvSpPr>
                <p:cNvPr id="55" name="Freeform 54">
                  <a:extLst>
                    <a:ext uri="{FF2B5EF4-FFF2-40B4-BE49-F238E27FC236}">
                      <a16:creationId xmlns:a16="http://schemas.microsoft.com/office/drawing/2014/main" id="{08B2C007-36AD-F5DE-63A3-BDF8E1FF49FD}"/>
                    </a:ext>
                  </a:extLst>
                </p:cNvPr>
                <p:cNvSpPr/>
                <p:nvPr/>
              </p:nvSpPr>
              <p:spPr>
                <a:xfrm>
                  <a:off x="1720869" y="1341415"/>
                  <a:ext cx="271552" cy="402479"/>
                </a:xfrm>
                <a:custGeom>
                  <a:avLst/>
                  <a:gdLst>
                    <a:gd name="connsiteX0" fmla="*/ 248156 w 271552"/>
                    <a:gd name="connsiteY0" fmla="*/ 26259 h 402479"/>
                    <a:gd name="connsiteX1" fmla="*/ 248156 w 271552"/>
                    <a:gd name="connsiteY1" fmla="*/ 117852 h 402479"/>
                    <a:gd name="connsiteX2" fmla="*/ 147474 w 271552"/>
                    <a:gd name="connsiteY2" fmla="*/ 85107 h 402479"/>
                    <a:gd name="connsiteX3" fmla="*/ 96315 w 271552"/>
                    <a:gd name="connsiteY3" fmla="*/ 115117 h 402479"/>
                    <a:gd name="connsiteX4" fmla="*/ 152388 w 271552"/>
                    <a:gd name="connsiteY4" fmla="*/ 156537 h 402479"/>
                    <a:gd name="connsiteX5" fmla="*/ 271553 w 271552"/>
                    <a:gd name="connsiteY5" fmla="*/ 278688 h 402479"/>
                    <a:gd name="connsiteX6" fmla="*/ 121895 w 271552"/>
                    <a:gd name="connsiteY6" fmla="*/ 402480 h 402479"/>
                    <a:gd name="connsiteX7" fmla="*/ 1638 w 271552"/>
                    <a:gd name="connsiteY7" fmla="*/ 369187 h 402479"/>
                    <a:gd name="connsiteX8" fmla="*/ 1638 w 271552"/>
                    <a:gd name="connsiteY8" fmla="*/ 271576 h 402479"/>
                    <a:gd name="connsiteX9" fmla="*/ 114798 w 271552"/>
                    <a:gd name="connsiteY9" fmla="*/ 316826 h 402479"/>
                    <a:gd name="connsiteX10" fmla="*/ 170871 w 271552"/>
                    <a:gd name="connsiteY10" fmla="*/ 281345 h 402479"/>
                    <a:gd name="connsiteX11" fmla="*/ 105595 w 271552"/>
                    <a:gd name="connsiteY11" fmla="*/ 232813 h 402479"/>
                    <a:gd name="connsiteX12" fmla="*/ 0 w 271552"/>
                    <a:gd name="connsiteY12" fmla="*/ 118321 h 402479"/>
                    <a:gd name="connsiteX13" fmla="*/ 144199 w 271552"/>
                    <a:gd name="connsiteY13" fmla="*/ 0 h 402479"/>
                    <a:gd name="connsiteX14" fmla="*/ 248156 w 271552"/>
                    <a:gd name="connsiteY14" fmla="*/ 26181 h 40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552" h="402479">
                      <a:moveTo>
                        <a:pt x="248156" y="26259"/>
                      </a:moveTo>
                      <a:lnTo>
                        <a:pt x="248156" y="117852"/>
                      </a:lnTo>
                      <a:cubicBezTo>
                        <a:pt x="222576" y="98236"/>
                        <a:pt x="183427" y="85107"/>
                        <a:pt x="147474" y="85107"/>
                      </a:cubicBezTo>
                      <a:cubicBezTo>
                        <a:pt x="115890" y="85107"/>
                        <a:pt x="96315" y="95501"/>
                        <a:pt x="96315" y="115117"/>
                      </a:cubicBezTo>
                      <a:cubicBezTo>
                        <a:pt x="96315" y="134733"/>
                        <a:pt x="115344" y="142939"/>
                        <a:pt x="152388" y="156537"/>
                      </a:cubicBezTo>
                      <a:cubicBezTo>
                        <a:pt x="206277" y="177247"/>
                        <a:pt x="271553" y="201240"/>
                        <a:pt x="271553" y="278688"/>
                      </a:cubicBezTo>
                      <a:cubicBezTo>
                        <a:pt x="271553" y="351212"/>
                        <a:pt x="216025" y="402480"/>
                        <a:pt x="121895" y="402480"/>
                      </a:cubicBezTo>
                      <a:cubicBezTo>
                        <a:pt x="74010" y="402480"/>
                        <a:pt x="29401" y="388334"/>
                        <a:pt x="1638" y="369187"/>
                      </a:cubicBezTo>
                      <a:lnTo>
                        <a:pt x="1638" y="271576"/>
                      </a:lnTo>
                      <a:cubicBezTo>
                        <a:pt x="29947" y="297210"/>
                        <a:pt x="71826" y="316826"/>
                        <a:pt x="114798" y="316826"/>
                      </a:cubicBezTo>
                      <a:cubicBezTo>
                        <a:pt x="150204" y="316826"/>
                        <a:pt x="170871" y="302680"/>
                        <a:pt x="170871" y="281345"/>
                      </a:cubicBezTo>
                      <a:cubicBezTo>
                        <a:pt x="170871" y="257900"/>
                        <a:pt x="144199" y="248052"/>
                        <a:pt x="105595" y="232813"/>
                      </a:cubicBezTo>
                      <a:cubicBezTo>
                        <a:pt x="60986" y="215932"/>
                        <a:pt x="0" y="189752"/>
                        <a:pt x="0" y="118321"/>
                      </a:cubicBezTo>
                      <a:cubicBezTo>
                        <a:pt x="0" y="50720"/>
                        <a:pt x="53343" y="0"/>
                        <a:pt x="144199" y="0"/>
                      </a:cubicBezTo>
                      <a:cubicBezTo>
                        <a:pt x="183895" y="0"/>
                        <a:pt x="220939" y="9847"/>
                        <a:pt x="248156" y="26181"/>
                      </a:cubicBezTo>
                      <a:close/>
                    </a:path>
                  </a:pathLst>
                </a:custGeom>
                <a:solidFill>
                  <a:schemeClr val="bg1"/>
                </a:solidFill>
                <a:ln w="7788" cap="flat">
                  <a:noFill/>
                  <a:prstDash val="solid"/>
                  <a:miter/>
                </a:ln>
              </p:spPr>
              <p:txBody>
                <a:bodyPr rtlCol="0" anchor="ctr"/>
                <a:lstStyle/>
                <a:p>
                  <a:endParaRPr lang="en-IS"/>
                </a:p>
              </p:txBody>
            </p:sp>
            <p:sp>
              <p:nvSpPr>
                <p:cNvPr id="56" name="Freeform 55">
                  <a:extLst>
                    <a:ext uri="{FF2B5EF4-FFF2-40B4-BE49-F238E27FC236}">
                      <a16:creationId xmlns:a16="http://schemas.microsoft.com/office/drawing/2014/main" id="{0EEBFE90-9D29-7ECF-2123-9EC14A5885FC}"/>
                    </a:ext>
                  </a:extLst>
                </p:cNvPr>
                <p:cNvSpPr/>
                <p:nvPr/>
              </p:nvSpPr>
              <p:spPr>
                <a:xfrm>
                  <a:off x="2175147" y="1347511"/>
                  <a:ext cx="322244" cy="389975"/>
                </a:xfrm>
                <a:custGeom>
                  <a:avLst/>
                  <a:gdLst>
                    <a:gd name="connsiteX0" fmla="*/ 156 w 322244"/>
                    <a:gd name="connsiteY0" fmla="*/ 0 h 389975"/>
                    <a:gd name="connsiteX1" fmla="*/ 161200 w 322244"/>
                    <a:gd name="connsiteY1" fmla="*/ 0 h 389975"/>
                    <a:gd name="connsiteX2" fmla="*/ 298848 w 322244"/>
                    <a:gd name="connsiteY2" fmla="*/ 128168 h 389975"/>
                    <a:gd name="connsiteX3" fmla="*/ 221563 w 322244"/>
                    <a:gd name="connsiteY3" fmla="*/ 236721 h 389975"/>
                    <a:gd name="connsiteX4" fmla="*/ 322244 w 322244"/>
                    <a:gd name="connsiteY4" fmla="*/ 389975 h 389975"/>
                    <a:gd name="connsiteX5" fmla="*/ 215012 w 322244"/>
                    <a:gd name="connsiteY5" fmla="*/ 389975 h 389975"/>
                    <a:gd name="connsiteX6" fmla="*/ 131175 w 322244"/>
                    <a:gd name="connsiteY6" fmla="*/ 255789 h 389975"/>
                    <a:gd name="connsiteX7" fmla="*/ 95769 w 322244"/>
                    <a:gd name="connsiteY7" fmla="*/ 255789 h 389975"/>
                    <a:gd name="connsiteX8" fmla="*/ 95769 w 322244"/>
                    <a:gd name="connsiteY8" fmla="*/ 389975 h 389975"/>
                    <a:gd name="connsiteX9" fmla="*/ 0 w 322244"/>
                    <a:gd name="connsiteY9" fmla="*/ 389975 h 389975"/>
                    <a:gd name="connsiteX10" fmla="*/ 0 w 322244"/>
                    <a:gd name="connsiteY10" fmla="*/ 0 h 389975"/>
                    <a:gd name="connsiteX11" fmla="*/ 150906 w 322244"/>
                    <a:gd name="connsiteY11" fmla="*/ 176700 h 389975"/>
                    <a:gd name="connsiteX12" fmla="*/ 200428 w 322244"/>
                    <a:gd name="connsiteY12" fmla="*/ 128715 h 389975"/>
                    <a:gd name="connsiteX13" fmla="*/ 150906 w 322244"/>
                    <a:gd name="connsiteY13" fmla="*/ 81277 h 389975"/>
                    <a:gd name="connsiteX14" fmla="*/ 95925 w 322244"/>
                    <a:gd name="connsiteY14" fmla="*/ 81277 h 389975"/>
                    <a:gd name="connsiteX15" fmla="*/ 95925 w 322244"/>
                    <a:gd name="connsiteY15" fmla="*/ 176700 h 389975"/>
                    <a:gd name="connsiteX16" fmla="*/ 150906 w 322244"/>
                    <a:gd name="connsiteY16" fmla="*/ 176700 h 389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2244" h="389975">
                      <a:moveTo>
                        <a:pt x="156" y="0"/>
                      </a:moveTo>
                      <a:lnTo>
                        <a:pt x="161200" y="0"/>
                      </a:lnTo>
                      <a:cubicBezTo>
                        <a:pt x="243945" y="0"/>
                        <a:pt x="298848" y="54003"/>
                        <a:pt x="298848" y="128168"/>
                      </a:cubicBezTo>
                      <a:cubicBezTo>
                        <a:pt x="298848" y="175606"/>
                        <a:pt x="268355" y="219215"/>
                        <a:pt x="221563" y="236721"/>
                      </a:cubicBezTo>
                      <a:lnTo>
                        <a:pt x="322244" y="389975"/>
                      </a:lnTo>
                      <a:lnTo>
                        <a:pt x="215012" y="389975"/>
                      </a:lnTo>
                      <a:lnTo>
                        <a:pt x="131175" y="255789"/>
                      </a:lnTo>
                      <a:lnTo>
                        <a:pt x="95769" y="255789"/>
                      </a:lnTo>
                      <a:lnTo>
                        <a:pt x="95769" y="389975"/>
                      </a:lnTo>
                      <a:lnTo>
                        <a:pt x="0" y="389975"/>
                      </a:lnTo>
                      <a:lnTo>
                        <a:pt x="0" y="0"/>
                      </a:lnTo>
                      <a:close/>
                      <a:moveTo>
                        <a:pt x="150906" y="176700"/>
                      </a:moveTo>
                      <a:cubicBezTo>
                        <a:pt x="180853" y="176700"/>
                        <a:pt x="200428" y="155990"/>
                        <a:pt x="200428" y="128715"/>
                      </a:cubicBezTo>
                      <a:cubicBezTo>
                        <a:pt x="200428" y="101440"/>
                        <a:pt x="180853" y="81277"/>
                        <a:pt x="150906" y="81277"/>
                      </a:cubicBezTo>
                      <a:lnTo>
                        <a:pt x="95925" y="81277"/>
                      </a:lnTo>
                      <a:lnTo>
                        <a:pt x="95925" y="176700"/>
                      </a:lnTo>
                      <a:lnTo>
                        <a:pt x="150906" y="176700"/>
                      </a:lnTo>
                      <a:close/>
                    </a:path>
                  </a:pathLst>
                </a:custGeom>
                <a:solidFill>
                  <a:schemeClr val="bg1"/>
                </a:solidFill>
                <a:ln w="7788" cap="flat">
                  <a:noFill/>
                  <a:prstDash val="solid"/>
                  <a:miter/>
                </a:ln>
              </p:spPr>
              <p:txBody>
                <a:bodyPr rtlCol="0" anchor="ctr"/>
                <a:lstStyle/>
                <a:p>
                  <a:endParaRPr lang="en-IS"/>
                </a:p>
              </p:txBody>
            </p:sp>
            <p:sp>
              <p:nvSpPr>
                <p:cNvPr id="57" name="Freeform 56">
                  <a:extLst>
                    <a:ext uri="{FF2B5EF4-FFF2-40B4-BE49-F238E27FC236}">
                      <a16:creationId xmlns:a16="http://schemas.microsoft.com/office/drawing/2014/main" id="{8A9C18EE-A28C-1BE4-B91A-CCD86F4CC940}"/>
                    </a:ext>
                  </a:extLst>
                </p:cNvPr>
                <p:cNvSpPr/>
                <p:nvPr/>
              </p:nvSpPr>
              <p:spPr>
                <a:xfrm>
                  <a:off x="2500277" y="1450671"/>
                  <a:ext cx="276465" cy="293380"/>
                </a:xfrm>
                <a:custGeom>
                  <a:avLst/>
                  <a:gdLst>
                    <a:gd name="connsiteX0" fmla="*/ 276388 w 276465"/>
                    <a:gd name="connsiteY0" fmla="*/ 134655 h 293380"/>
                    <a:gd name="connsiteX1" fmla="*/ 273658 w 276465"/>
                    <a:gd name="connsiteY1" fmla="*/ 166853 h 293380"/>
                    <a:gd name="connsiteX2" fmla="*/ 96783 w 276465"/>
                    <a:gd name="connsiteY2" fmla="*/ 166853 h 293380"/>
                    <a:gd name="connsiteX3" fmla="*/ 171885 w 276465"/>
                    <a:gd name="connsiteY3" fmla="*/ 214838 h 293380"/>
                    <a:gd name="connsiteX4" fmla="*/ 256267 w 276465"/>
                    <a:gd name="connsiteY4" fmla="*/ 191940 h 293380"/>
                    <a:gd name="connsiteX5" fmla="*/ 256267 w 276465"/>
                    <a:gd name="connsiteY5" fmla="*/ 274858 h 293380"/>
                    <a:gd name="connsiteX6" fmla="*/ 159953 w 276465"/>
                    <a:gd name="connsiteY6" fmla="*/ 293380 h 293380"/>
                    <a:gd name="connsiteX7" fmla="*/ 0 w 276465"/>
                    <a:gd name="connsiteY7" fmla="*/ 146690 h 293380"/>
                    <a:gd name="connsiteX8" fmla="*/ 143107 w 276465"/>
                    <a:gd name="connsiteY8" fmla="*/ 0 h 293380"/>
                    <a:gd name="connsiteX9" fmla="*/ 276466 w 276465"/>
                    <a:gd name="connsiteY9" fmla="*/ 134733 h 293380"/>
                    <a:gd name="connsiteX10" fmla="*/ 95691 w 276465"/>
                    <a:gd name="connsiteY10" fmla="*/ 116133 h 293380"/>
                    <a:gd name="connsiteX11" fmla="*/ 188730 w 276465"/>
                    <a:gd name="connsiteY11" fmla="*/ 116133 h 293380"/>
                    <a:gd name="connsiteX12" fmla="*/ 142483 w 276465"/>
                    <a:gd name="connsiteY12" fmla="*/ 75260 h 293380"/>
                    <a:gd name="connsiteX13" fmla="*/ 95691 w 276465"/>
                    <a:gd name="connsiteY13" fmla="*/ 116133 h 293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6465" h="293380">
                      <a:moveTo>
                        <a:pt x="276388" y="134655"/>
                      </a:moveTo>
                      <a:cubicBezTo>
                        <a:pt x="276388" y="145049"/>
                        <a:pt x="275296" y="159741"/>
                        <a:pt x="273658" y="166853"/>
                      </a:cubicBezTo>
                      <a:lnTo>
                        <a:pt x="96783" y="166853"/>
                      </a:lnTo>
                      <a:cubicBezTo>
                        <a:pt x="102242" y="201787"/>
                        <a:pt x="135387" y="214838"/>
                        <a:pt x="171885" y="214838"/>
                      </a:cubicBezTo>
                      <a:cubicBezTo>
                        <a:pt x="205653" y="214838"/>
                        <a:pt x="240436" y="203350"/>
                        <a:pt x="256267" y="191940"/>
                      </a:cubicBezTo>
                      <a:lnTo>
                        <a:pt x="256267" y="274858"/>
                      </a:lnTo>
                      <a:cubicBezTo>
                        <a:pt x="232325" y="287363"/>
                        <a:pt x="194735" y="293380"/>
                        <a:pt x="159953" y="293380"/>
                      </a:cubicBezTo>
                      <a:cubicBezTo>
                        <a:pt x="68551" y="293380"/>
                        <a:pt x="0" y="242113"/>
                        <a:pt x="0" y="146690"/>
                      </a:cubicBezTo>
                      <a:cubicBezTo>
                        <a:pt x="0" y="63771"/>
                        <a:pt x="60440" y="0"/>
                        <a:pt x="143107" y="0"/>
                      </a:cubicBezTo>
                      <a:cubicBezTo>
                        <a:pt x="225774" y="0"/>
                        <a:pt x="276466" y="61583"/>
                        <a:pt x="276466" y="134733"/>
                      </a:cubicBezTo>
                      <a:close/>
                      <a:moveTo>
                        <a:pt x="95691" y="116133"/>
                      </a:moveTo>
                      <a:lnTo>
                        <a:pt x="188730" y="116133"/>
                      </a:lnTo>
                      <a:cubicBezTo>
                        <a:pt x="186000" y="92140"/>
                        <a:pt x="169701" y="75260"/>
                        <a:pt x="142483" y="75260"/>
                      </a:cubicBezTo>
                      <a:cubicBezTo>
                        <a:pt x="115266" y="75260"/>
                        <a:pt x="99512" y="92140"/>
                        <a:pt x="95691" y="116133"/>
                      </a:cubicBezTo>
                      <a:close/>
                    </a:path>
                  </a:pathLst>
                </a:custGeom>
                <a:solidFill>
                  <a:schemeClr val="bg1"/>
                </a:solidFill>
                <a:ln w="7788" cap="flat">
                  <a:noFill/>
                  <a:prstDash val="solid"/>
                  <a:miter/>
                </a:ln>
              </p:spPr>
              <p:txBody>
                <a:bodyPr rtlCol="0" anchor="ctr"/>
                <a:lstStyle/>
                <a:p>
                  <a:endParaRPr lang="en-IS"/>
                </a:p>
              </p:txBody>
            </p:sp>
            <p:sp>
              <p:nvSpPr>
                <p:cNvPr id="58" name="Freeform 57">
                  <a:extLst>
                    <a:ext uri="{FF2B5EF4-FFF2-40B4-BE49-F238E27FC236}">
                      <a16:creationId xmlns:a16="http://schemas.microsoft.com/office/drawing/2014/main" id="{6206929D-72D6-A39F-9C9E-3B3DA7D128D6}"/>
                    </a:ext>
                  </a:extLst>
                </p:cNvPr>
                <p:cNvSpPr/>
                <p:nvPr/>
              </p:nvSpPr>
              <p:spPr>
                <a:xfrm>
                  <a:off x="2802167" y="1375880"/>
                  <a:ext cx="198166" cy="368092"/>
                </a:xfrm>
                <a:custGeom>
                  <a:avLst/>
                  <a:gdLst>
                    <a:gd name="connsiteX0" fmla="*/ 198166 w 198166"/>
                    <a:gd name="connsiteY0" fmla="*/ 355589 h 368092"/>
                    <a:gd name="connsiteX1" fmla="*/ 136634 w 198166"/>
                    <a:gd name="connsiteY1" fmla="*/ 368093 h 368092"/>
                    <a:gd name="connsiteX2" fmla="*/ 35406 w 198166"/>
                    <a:gd name="connsiteY2" fmla="*/ 266105 h 368092"/>
                    <a:gd name="connsiteX3" fmla="*/ 35406 w 198166"/>
                    <a:gd name="connsiteY3" fmla="*/ 154349 h 368092"/>
                    <a:gd name="connsiteX4" fmla="*/ 0 w 198166"/>
                    <a:gd name="connsiteY4" fmla="*/ 154349 h 368092"/>
                    <a:gd name="connsiteX5" fmla="*/ 0 w 198166"/>
                    <a:gd name="connsiteY5" fmla="*/ 81277 h 368092"/>
                    <a:gd name="connsiteX6" fmla="*/ 38058 w 198166"/>
                    <a:gd name="connsiteY6" fmla="*/ 81277 h 368092"/>
                    <a:gd name="connsiteX7" fmla="*/ 38058 w 198166"/>
                    <a:gd name="connsiteY7" fmla="*/ 20163 h 368092"/>
                    <a:gd name="connsiteX8" fmla="*/ 130005 w 198166"/>
                    <a:gd name="connsiteY8" fmla="*/ 0 h 368092"/>
                    <a:gd name="connsiteX9" fmla="*/ 130005 w 198166"/>
                    <a:gd name="connsiteY9" fmla="*/ 81277 h 368092"/>
                    <a:gd name="connsiteX10" fmla="*/ 191459 w 198166"/>
                    <a:gd name="connsiteY10" fmla="*/ 81277 h 368092"/>
                    <a:gd name="connsiteX11" fmla="*/ 191459 w 198166"/>
                    <a:gd name="connsiteY11" fmla="*/ 154349 h 368092"/>
                    <a:gd name="connsiteX12" fmla="*/ 130005 w 198166"/>
                    <a:gd name="connsiteY12" fmla="*/ 154349 h 368092"/>
                    <a:gd name="connsiteX13" fmla="*/ 130005 w 198166"/>
                    <a:gd name="connsiteY13" fmla="*/ 250866 h 368092"/>
                    <a:gd name="connsiteX14" fmla="*/ 165957 w 198166"/>
                    <a:gd name="connsiteY14" fmla="*/ 285253 h 368092"/>
                    <a:gd name="connsiteX15" fmla="*/ 198088 w 198166"/>
                    <a:gd name="connsiteY15" fmla="*/ 275953 h 368092"/>
                    <a:gd name="connsiteX16" fmla="*/ 198088 w 198166"/>
                    <a:gd name="connsiteY16" fmla="*/ 355589 h 368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8166" h="368092">
                      <a:moveTo>
                        <a:pt x="198166" y="355589"/>
                      </a:moveTo>
                      <a:cubicBezTo>
                        <a:pt x="185610" y="362153"/>
                        <a:pt x="164398" y="368093"/>
                        <a:pt x="136634" y="368093"/>
                      </a:cubicBezTo>
                      <a:cubicBezTo>
                        <a:pt x="75102" y="368093"/>
                        <a:pt x="35406" y="331518"/>
                        <a:pt x="35406" y="266105"/>
                      </a:cubicBezTo>
                      <a:lnTo>
                        <a:pt x="35406" y="154349"/>
                      </a:lnTo>
                      <a:lnTo>
                        <a:pt x="0" y="154349"/>
                      </a:lnTo>
                      <a:lnTo>
                        <a:pt x="0" y="81277"/>
                      </a:lnTo>
                      <a:lnTo>
                        <a:pt x="38058" y="81277"/>
                      </a:lnTo>
                      <a:lnTo>
                        <a:pt x="38058" y="20163"/>
                      </a:lnTo>
                      <a:lnTo>
                        <a:pt x="130005" y="0"/>
                      </a:lnTo>
                      <a:lnTo>
                        <a:pt x="130005" y="81277"/>
                      </a:lnTo>
                      <a:lnTo>
                        <a:pt x="191459" y="81277"/>
                      </a:lnTo>
                      <a:lnTo>
                        <a:pt x="191459" y="154349"/>
                      </a:lnTo>
                      <a:lnTo>
                        <a:pt x="130005" y="154349"/>
                      </a:lnTo>
                      <a:lnTo>
                        <a:pt x="130005" y="250866"/>
                      </a:lnTo>
                      <a:cubicBezTo>
                        <a:pt x="130005" y="275405"/>
                        <a:pt x="145213" y="285253"/>
                        <a:pt x="165957" y="285253"/>
                      </a:cubicBezTo>
                      <a:cubicBezTo>
                        <a:pt x="176330" y="285253"/>
                        <a:pt x="188808" y="281970"/>
                        <a:pt x="198088" y="275953"/>
                      </a:cubicBezTo>
                      <a:lnTo>
                        <a:pt x="198088" y="355589"/>
                      </a:lnTo>
                      <a:close/>
                    </a:path>
                  </a:pathLst>
                </a:custGeom>
                <a:solidFill>
                  <a:schemeClr val="bg1"/>
                </a:solidFill>
                <a:ln w="7788" cap="flat">
                  <a:noFill/>
                  <a:prstDash val="solid"/>
                  <a:miter/>
                </a:ln>
              </p:spPr>
              <p:txBody>
                <a:bodyPr rtlCol="0" anchor="ctr"/>
                <a:lstStyle/>
                <a:p>
                  <a:endParaRPr lang="en-IS"/>
                </a:p>
              </p:txBody>
            </p:sp>
            <p:sp>
              <p:nvSpPr>
                <p:cNvPr id="59" name="Freeform 58">
                  <a:extLst>
                    <a:ext uri="{FF2B5EF4-FFF2-40B4-BE49-F238E27FC236}">
                      <a16:creationId xmlns:a16="http://schemas.microsoft.com/office/drawing/2014/main" id="{C6739BF7-F3E3-FDA4-039C-99EBB98AF797}"/>
                    </a:ext>
                  </a:extLst>
                </p:cNvPr>
                <p:cNvSpPr/>
                <p:nvPr/>
              </p:nvSpPr>
              <p:spPr>
                <a:xfrm>
                  <a:off x="3029266" y="1450436"/>
                  <a:ext cx="255175" cy="293458"/>
                </a:xfrm>
                <a:custGeom>
                  <a:avLst/>
                  <a:gdLst>
                    <a:gd name="connsiteX0" fmla="*/ 121817 w 255175"/>
                    <a:gd name="connsiteY0" fmla="*/ 156 h 293458"/>
                    <a:gd name="connsiteX1" fmla="*/ 255175 w 255175"/>
                    <a:gd name="connsiteY1" fmla="*/ 114648 h 293458"/>
                    <a:gd name="connsiteX2" fmla="*/ 255175 w 255175"/>
                    <a:gd name="connsiteY2" fmla="*/ 286972 h 293458"/>
                    <a:gd name="connsiteX3" fmla="*/ 167049 w 255175"/>
                    <a:gd name="connsiteY3" fmla="*/ 286972 h 293458"/>
                    <a:gd name="connsiteX4" fmla="*/ 167049 w 255175"/>
                    <a:gd name="connsiteY4" fmla="*/ 253679 h 293458"/>
                    <a:gd name="connsiteX5" fmla="*/ 90855 w 255175"/>
                    <a:gd name="connsiteY5" fmla="*/ 293458 h 293458"/>
                    <a:gd name="connsiteX6" fmla="*/ 0 w 255175"/>
                    <a:gd name="connsiteY6" fmla="*/ 214916 h 293458"/>
                    <a:gd name="connsiteX7" fmla="*/ 96315 w 255175"/>
                    <a:gd name="connsiteY7" fmla="*/ 127699 h 293458"/>
                    <a:gd name="connsiteX8" fmla="*/ 163774 w 255175"/>
                    <a:gd name="connsiteY8" fmla="*/ 118399 h 293458"/>
                    <a:gd name="connsiteX9" fmla="*/ 163774 w 255175"/>
                    <a:gd name="connsiteY9" fmla="*/ 114023 h 293458"/>
                    <a:gd name="connsiteX10" fmla="*/ 113706 w 255175"/>
                    <a:gd name="connsiteY10" fmla="*/ 80730 h 293458"/>
                    <a:gd name="connsiteX11" fmla="*/ 20667 w 255175"/>
                    <a:gd name="connsiteY11" fmla="*/ 110193 h 293458"/>
                    <a:gd name="connsiteX12" fmla="*/ 20667 w 255175"/>
                    <a:gd name="connsiteY12" fmla="*/ 25087 h 293458"/>
                    <a:gd name="connsiteX13" fmla="*/ 121895 w 255175"/>
                    <a:gd name="connsiteY13" fmla="*/ 0 h 293458"/>
                    <a:gd name="connsiteX14" fmla="*/ 164242 w 255175"/>
                    <a:gd name="connsiteY14" fmla="*/ 175762 h 293458"/>
                    <a:gd name="connsiteX15" fmla="*/ 164242 w 255175"/>
                    <a:gd name="connsiteY15" fmla="*/ 170292 h 293458"/>
                    <a:gd name="connsiteX16" fmla="*/ 120179 w 255175"/>
                    <a:gd name="connsiteY16" fmla="*/ 176309 h 293458"/>
                    <a:gd name="connsiteX17" fmla="*/ 87502 w 255175"/>
                    <a:gd name="connsiteY17" fmla="*/ 202490 h 293458"/>
                    <a:gd name="connsiteX18" fmla="*/ 115812 w 255175"/>
                    <a:gd name="connsiteY18" fmla="*/ 225389 h 293458"/>
                    <a:gd name="connsiteX19" fmla="*/ 164242 w 255175"/>
                    <a:gd name="connsiteY19" fmla="*/ 175762 h 293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5175" h="293458">
                      <a:moveTo>
                        <a:pt x="121817" y="156"/>
                      </a:moveTo>
                      <a:cubicBezTo>
                        <a:pt x="193097" y="156"/>
                        <a:pt x="255175" y="35090"/>
                        <a:pt x="255175" y="114648"/>
                      </a:cubicBezTo>
                      <a:lnTo>
                        <a:pt x="255175" y="286972"/>
                      </a:lnTo>
                      <a:lnTo>
                        <a:pt x="167049" y="286972"/>
                      </a:lnTo>
                      <a:lnTo>
                        <a:pt x="167049" y="253679"/>
                      </a:lnTo>
                      <a:cubicBezTo>
                        <a:pt x="152933" y="276031"/>
                        <a:pt x="125716" y="293458"/>
                        <a:pt x="90855" y="293458"/>
                      </a:cubicBezTo>
                      <a:cubicBezTo>
                        <a:pt x="38058" y="293458"/>
                        <a:pt x="0" y="260166"/>
                        <a:pt x="0" y="214916"/>
                      </a:cubicBezTo>
                      <a:cubicBezTo>
                        <a:pt x="0" y="169667"/>
                        <a:pt x="34860" y="136921"/>
                        <a:pt x="96315" y="127699"/>
                      </a:cubicBezTo>
                      <a:lnTo>
                        <a:pt x="163774" y="118399"/>
                      </a:lnTo>
                      <a:lnTo>
                        <a:pt x="163774" y="114023"/>
                      </a:lnTo>
                      <a:cubicBezTo>
                        <a:pt x="163774" y="92766"/>
                        <a:pt x="143653" y="80730"/>
                        <a:pt x="113706" y="80730"/>
                      </a:cubicBezTo>
                      <a:cubicBezTo>
                        <a:pt x="76116" y="80730"/>
                        <a:pt x="41333" y="95423"/>
                        <a:pt x="20667" y="110193"/>
                      </a:cubicBezTo>
                      <a:lnTo>
                        <a:pt x="20667" y="25087"/>
                      </a:lnTo>
                      <a:cubicBezTo>
                        <a:pt x="46247" y="9847"/>
                        <a:pt x="84305" y="0"/>
                        <a:pt x="121895" y="0"/>
                      </a:cubicBezTo>
                      <a:close/>
                      <a:moveTo>
                        <a:pt x="164242" y="175762"/>
                      </a:moveTo>
                      <a:lnTo>
                        <a:pt x="164242" y="170292"/>
                      </a:lnTo>
                      <a:lnTo>
                        <a:pt x="120179" y="176309"/>
                      </a:lnTo>
                      <a:cubicBezTo>
                        <a:pt x="99512" y="179045"/>
                        <a:pt x="87502" y="188267"/>
                        <a:pt x="87502" y="202490"/>
                      </a:cubicBezTo>
                      <a:cubicBezTo>
                        <a:pt x="87502" y="216714"/>
                        <a:pt x="98420" y="225389"/>
                        <a:pt x="115812" y="225389"/>
                      </a:cubicBezTo>
                      <a:cubicBezTo>
                        <a:pt x="140300" y="225389"/>
                        <a:pt x="164242" y="205226"/>
                        <a:pt x="164242" y="175762"/>
                      </a:cubicBezTo>
                      <a:close/>
                    </a:path>
                  </a:pathLst>
                </a:custGeom>
                <a:solidFill>
                  <a:schemeClr val="bg1"/>
                </a:solidFill>
                <a:ln w="7788" cap="flat">
                  <a:noFill/>
                  <a:prstDash val="solid"/>
                  <a:miter/>
                </a:ln>
              </p:spPr>
              <p:txBody>
                <a:bodyPr rtlCol="0" anchor="ctr"/>
                <a:lstStyle/>
                <a:p>
                  <a:endParaRPr lang="en-IS"/>
                </a:p>
              </p:txBody>
            </p:sp>
            <p:sp>
              <p:nvSpPr>
                <p:cNvPr id="60" name="Freeform 59">
                  <a:extLst>
                    <a:ext uri="{FF2B5EF4-FFF2-40B4-BE49-F238E27FC236}">
                      <a16:creationId xmlns:a16="http://schemas.microsoft.com/office/drawing/2014/main" id="{22413BFA-449D-8FBF-723E-E51C16F6F6AA}"/>
                    </a:ext>
                  </a:extLst>
                </p:cNvPr>
                <p:cNvSpPr/>
                <p:nvPr/>
              </p:nvSpPr>
              <p:spPr>
                <a:xfrm>
                  <a:off x="3342074" y="1328989"/>
                  <a:ext cx="101773" cy="408497"/>
                </a:xfrm>
                <a:custGeom>
                  <a:avLst/>
                  <a:gdLst>
                    <a:gd name="connsiteX0" fmla="*/ 101774 w 101773"/>
                    <a:gd name="connsiteY0" fmla="*/ 49626 h 408497"/>
                    <a:gd name="connsiteX1" fmla="*/ 50614 w 101773"/>
                    <a:gd name="connsiteY1" fmla="*/ 98705 h 408497"/>
                    <a:gd name="connsiteX2" fmla="*/ 0 w 101773"/>
                    <a:gd name="connsiteY2" fmla="*/ 49626 h 408497"/>
                    <a:gd name="connsiteX3" fmla="*/ 50614 w 101773"/>
                    <a:gd name="connsiteY3" fmla="*/ 0 h 408497"/>
                    <a:gd name="connsiteX4" fmla="*/ 101774 w 101773"/>
                    <a:gd name="connsiteY4" fmla="*/ 49626 h 408497"/>
                    <a:gd name="connsiteX5" fmla="*/ 3276 w 101773"/>
                    <a:gd name="connsiteY5" fmla="*/ 128168 h 408497"/>
                    <a:gd name="connsiteX6" fmla="*/ 97952 w 101773"/>
                    <a:gd name="connsiteY6" fmla="*/ 128168 h 408497"/>
                    <a:gd name="connsiteX7" fmla="*/ 97952 w 101773"/>
                    <a:gd name="connsiteY7" fmla="*/ 408497 h 408497"/>
                    <a:gd name="connsiteX8" fmla="*/ 3276 w 101773"/>
                    <a:gd name="connsiteY8" fmla="*/ 408497 h 408497"/>
                    <a:gd name="connsiteX9" fmla="*/ 3276 w 101773"/>
                    <a:gd name="connsiteY9" fmla="*/ 128168 h 408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773" h="408497">
                      <a:moveTo>
                        <a:pt x="101774" y="49626"/>
                      </a:moveTo>
                      <a:cubicBezTo>
                        <a:pt x="101774" y="77995"/>
                        <a:pt x="80015" y="98705"/>
                        <a:pt x="50614" y="98705"/>
                      </a:cubicBezTo>
                      <a:cubicBezTo>
                        <a:pt x="21213" y="98705"/>
                        <a:pt x="0" y="77995"/>
                        <a:pt x="0" y="49626"/>
                      </a:cubicBezTo>
                      <a:cubicBezTo>
                        <a:pt x="0" y="21257"/>
                        <a:pt x="21759" y="0"/>
                        <a:pt x="50614" y="0"/>
                      </a:cubicBezTo>
                      <a:cubicBezTo>
                        <a:pt x="79469" y="0"/>
                        <a:pt x="101774" y="21257"/>
                        <a:pt x="101774" y="49626"/>
                      </a:cubicBezTo>
                      <a:close/>
                      <a:moveTo>
                        <a:pt x="3276" y="128168"/>
                      </a:moveTo>
                      <a:lnTo>
                        <a:pt x="97952" y="128168"/>
                      </a:lnTo>
                      <a:lnTo>
                        <a:pt x="97952" y="408497"/>
                      </a:lnTo>
                      <a:lnTo>
                        <a:pt x="3276" y="408497"/>
                      </a:lnTo>
                      <a:lnTo>
                        <a:pt x="3276" y="128168"/>
                      </a:lnTo>
                      <a:close/>
                    </a:path>
                  </a:pathLst>
                </a:custGeom>
                <a:solidFill>
                  <a:schemeClr val="bg1"/>
                </a:solidFill>
                <a:ln w="7788" cap="flat">
                  <a:noFill/>
                  <a:prstDash val="solid"/>
                  <a:miter/>
                </a:ln>
              </p:spPr>
              <p:txBody>
                <a:bodyPr rtlCol="0" anchor="ctr"/>
                <a:lstStyle/>
                <a:p>
                  <a:endParaRPr lang="en-IS"/>
                </a:p>
              </p:txBody>
            </p:sp>
            <p:sp>
              <p:nvSpPr>
                <p:cNvPr id="61" name="Freeform 60">
                  <a:extLst>
                    <a:ext uri="{FF2B5EF4-FFF2-40B4-BE49-F238E27FC236}">
                      <a16:creationId xmlns:a16="http://schemas.microsoft.com/office/drawing/2014/main" id="{5EE8D775-92E0-4989-C91C-551C4ED4A91F}"/>
                    </a:ext>
                  </a:extLst>
                </p:cNvPr>
                <p:cNvSpPr/>
                <p:nvPr/>
              </p:nvSpPr>
              <p:spPr>
                <a:xfrm>
                  <a:off x="3502573" y="1348058"/>
                  <a:ext cx="136556" cy="395914"/>
                </a:xfrm>
                <a:custGeom>
                  <a:avLst/>
                  <a:gdLst>
                    <a:gd name="connsiteX0" fmla="*/ 0 w 136556"/>
                    <a:gd name="connsiteY0" fmla="*/ 0 h 395914"/>
                    <a:gd name="connsiteX1" fmla="*/ 94677 w 136556"/>
                    <a:gd name="connsiteY1" fmla="*/ 0 h 395914"/>
                    <a:gd name="connsiteX2" fmla="*/ 94677 w 136556"/>
                    <a:gd name="connsiteY2" fmla="*/ 287910 h 395914"/>
                    <a:gd name="connsiteX3" fmla="*/ 118073 w 136556"/>
                    <a:gd name="connsiteY3" fmla="*/ 314637 h 395914"/>
                    <a:gd name="connsiteX4" fmla="*/ 136556 w 136556"/>
                    <a:gd name="connsiteY4" fmla="*/ 311355 h 395914"/>
                    <a:gd name="connsiteX5" fmla="*/ 136556 w 136556"/>
                    <a:gd name="connsiteY5" fmla="*/ 388803 h 395914"/>
                    <a:gd name="connsiteX6" fmla="*/ 93039 w 136556"/>
                    <a:gd name="connsiteY6" fmla="*/ 395915 h 395914"/>
                    <a:gd name="connsiteX7" fmla="*/ 0 w 136556"/>
                    <a:gd name="connsiteY7" fmla="*/ 305416 h 395914"/>
                    <a:gd name="connsiteX8" fmla="*/ 0 w 136556"/>
                    <a:gd name="connsiteY8" fmla="*/ 0 h 395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56" h="395914">
                      <a:moveTo>
                        <a:pt x="0" y="0"/>
                      </a:moveTo>
                      <a:lnTo>
                        <a:pt x="94677" y="0"/>
                      </a:lnTo>
                      <a:lnTo>
                        <a:pt x="94677" y="287910"/>
                      </a:lnTo>
                      <a:cubicBezTo>
                        <a:pt x="94677" y="305337"/>
                        <a:pt x="100682" y="314637"/>
                        <a:pt x="118073" y="314637"/>
                      </a:cubicBezTo>
                      <a:cubicBezTo>
                        <a:pt x="124624" y="314637"/>
                        <a:pt x="131097" y="313543"/>
                        <a:pt x="136556" y="311355"/>
                      </a:cubicBezTo>
                      <a:lnTo>
                        <a:pt x="136556" y="388803"/>
                      </a:lnTo>
                      <a:cubicBezTo>
                        <a:pt x="126184" y="393180"/>
                        <a:pt x="110976" y="395915"/>
                        <a:pt x="93039" y="395915"/>
                      </a:cubicBezTo>
                      <a:cubicBezTo>
                        <a:pt x="36420" y="395915"/>
                        <a:pt x="0" y="365905"/>
                        <a:pt x="0" y="305416"/>
                      </a:cubicBezTo>
                      <a:lnTo>
                        <a:pt x="0" y="0"/>
                      </a:lnTo>
                      <a:close/>
                    </a:path>
                  </a:pathLst>
                </a:custGeom>
                <a:solidFill>
                  <a:schemeClr val="bg1"/>
                </a:solidFill>
                <a:ln w="7788" cap="flat">
                  <a:noFill/>
                  <a:prstDash val="solid"/>
                  <a:miter/>
                </a:ln>
              </p:spPr>
              <p:txBody>
                <a:bodyPr rtlCol="0" anchor="ctr"/>
                <a:lstStyle/>
                <a:p>
                  <a:endParaRPr lang="en-IS"/>
                </a:p>
              </p:txBody>
            </p:sp>
          </p:grpSp>
          <p:grpSp>
            <p:nvGrpSpPr>
              <p:cNvPr id="51" name="Graphic 1">
                <a:extLst>
                  <a:ext uri="{FF2B5EF4-FFF2-40B4-BE49-F238E27FC236}">
                    <a16:creationId xmlns:a16="http://schemas.microsoft.com/office/drawing/2014/main" id="{5776560C-18C7-6275-AB89-446AB0394415}"/>
                  </a:ext>
                </a:extLst>
              </p:cNvPr>
              <p:cNvGrpSpPr/>
              <p:nvPr/>
            </p:nvGrpSpPr>
            <p:grpSpPr>
              <a:xfrm>
                <a:off x="519783" y="1223016"/>
                <a:ext cx="738386" cy="740093"/>
                <a:chOff x="519783" y="1223016"/>
                <a:chExt cx="738386" cy="740093"/>
              </a:xfrm>
              <a:solidFill>
                <a:schemeClr val="bg1"/>
              </a:solidFill>
            </p:grpSpPr>
            <p:sp>
              <p:nvSpPr>
                <p:cNvPr id="52" name="Freeform 51">
                  <a:extLst>
                    <a:ext uri="{FF2B5EF4-FFF2-40B4-BE49-F238E27FC236}">
                      <a16:creationId xmlns:a16="http://schemas.microsoft.com/office/drawing/2014/main" id="{3929F1F0-2D7E-B13E-9494-E1E7C11F0327}"/>
                    </a:ext>
                  </a:extLst>
                </p:cNvPr>
                <p:cNvSpPr/>
                <p:nvPr/>
              </p:nvSpPr>
              <p:spPr>
                <a:xfrm>
                  <a:off x="519783" y="1277956"/>
                  <a:ext cx="738386" cy="685153"/>
                </a:xfrm>
                <a:custGeom>
                  <a:avLst/>
                  <a:gdLst>
                    <a:gd name="connsiteX0" fmla="*/ 486642 w 738386"/>
                    <a:gd name="connsiteY0" fmla="*/ 150676 h 685153"/>
                    <a:gd name="connsiteX1" fmla="*/ 407485 w 738386"/>
                    <a:gd name="connsiteY1" fmla="*/ 214838 h 685153"/>
                    <a:gd name="connsiteX2" fmla="*/ 486954 w 738386"/>
                    <a:gd name="connsiteY2" fmla="*/ 264542 h 685153"/>
                    <a:gd name="connsiteX3" fmla="*/ 587012 w 738386"/>
                    <a:gd name="connsiteY3" fmla="*/ 290801 h 685153"/>
                    <a:gd name="connsiteX4" fmla="*/ 635131 w 738386"/>
                    <a:gd name="connsiteY4" fmla="*/ 387006 h 685153"/>
                    <a:gd name="connsiteX5" fmla="*/ 533435 w 738386"/>
                    <a:gd name="connsiteY5" fmla="*/ 518456 h 685153"/>
                    <a:gd name="connsiteX6" fmla="*/ 378006 w 738386"/>
                    <a:gd name="connsiteY6" fmla="*/ 535493 h 685153"/>
                    <a:gd name="connsiteX7" fmla="*/ 357729 w 738386"/>
                    <a:gd name="connsiteY7" fmla="*/ 534946 h 685153"/>
                    <a:gd name="connsiteX8" fmla="*/ 264144 w 738386"/>
                    <a:gd name="connsiteY8" fmla="*/ 524396 h 685153"/>
                    <a:gd name="connsiteX9" fmla="*/ 146305 w 738386"/>
                    <a:gd name="connsiteY9" fmla="*/ 461249 h 685153"/>
                    <a:gd name="connsiteX10" fmla="*/ 97095 w 738386"/>
                    <a:gd name="connsiteY10" fmla="*/ 265324 h 685153"/>
                    <a:gd name="connsiteX11" fmla="*/ 99200 w 738386"/>
                    <a:gd name="connsiteY11" fmla="*/ 232500 h 685153"/>
                    <a:gd name="connsiteX12" fmla="*/ 175862 w 738386"/>
                    <a:gd name="connsiteY12" fmla="*/ 0 h 685153"/>
                    <a:gd name="connsiteX13" fmla="*/ 0 w 738386"/>
                    <a:gd name="connsiteY13" fmla="*/ 315185 h 685153"/>
                    <a:gd name="connsiteX14" fmla="*/ 369193 w 738386"/>
                    <a:gd name="connsiteY14" fmla="*/ 685153 h 685153"/>
                    <a:gd name="connsiteX15" fmla="*/ 738386 w 738386"/>
                    <a:gd name="connsiteY15" fmla="*/ 315185 h 685153"/>
                    <a:gd name="connsiteX16" fmla="*/ 729807 w 738386"/>
                    <a:gd name="connsiteY16" fmla="*/ 235705 h 685153"/>
                    <a:gd name="connsiteX17" fmla="*/ 486798 w 738386"/>
                    <a:gd name="connsiteY17" fmla="*/ 150754 h 6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8386" h="685153">
                      <a:moveTo>
                        <a:pt x="486642" y="150676"/>
                      </a:moveTo>
                      <a:cubicBezTo>
                        <a:pt x="438758" y="150676"/>
                        <a:pt x="407485" y="165759"/>
                        <a:pt x="407485" y="214838"/>
                      </a:cubicBezTo>
                      <a:cubicBezTo>
                        <a:pt x="407485" y="241800"/>
                        <a:pt x="421757" y="261885"/>
                        <a:pt x="486954" y="264542"/>
                      </a:cubicBezTo>
                      <a:cubicBezTo>
                        <a:pt x="526494" y="266184"/>
                        <a:pt x="559795" y="272123"/>
                        <a:pt x="587012" y="290801"/>
                      </a:cubicBezTo>
                      <a:cubicBezTo>
                        <a:pt x="620547" y="313778"/>
                        <a:pt x="634663" y="351603"/>
                        <a:pt x="635131" y="387006"/>
                      </a:cubicBezTo>
                      <a:cubicBezTo>
                        <a:pt x="635832" y="432802"/>
                        <a:pt x="615322" y="490634"/>
                        <a:pt x="533435" y="518456"/>
                      </a:cubicBezTo>
                      <a:cubicBezTo>
                        <a:pt x="487110" y="534165"/>
                        <a:pt x="433455" y="535493"/>
                        <a:pt x="378006" y="535493"/>
                      </a:cubicBezTo>
                      <a:cubicBezTo>
                        <a:pt x="371221" y="535493"/>
                        <a:pt x="364514" y="534946"/>
                        <a:pt x="357729" y="534946"/>
                      </a:cubicBezTo>
                      <a:cubicBezTo>
                        <a:pt x="302124" y="534712"/>
                        <a:pt x="264144" y="524396"/>
                        <a:pt x="264144" y="524396"/>
                      </a:cubicBezTo>
                      <a:cubicBezTo>
                        <a:pt x="226554" y="516815"/>
                        <a:pt x="176408" y="500091"/>
                        <a:pt x="146305" y="461249"/>
                      </a:cubicBezTo>
                      <a:cubicBezTo>
                        <a:pt x="97017" y="397634"/>
                        <a:pt x="95691" y="311433"/>
                        <a:pt x="97095" y="265324"/>
                      </a:cubicBezTo>
                      <a:cubicBezTo>
                        <a:pt x="97406" y="254695"/>
                        <a:pt x="98108" y="243754"/>
                        <a:pt x="99200" y="232500"/>
                      </a:cubicBezTo>
                      <a:cubicBezTo>
                        <a:pt x="106921" y="155678"/>
                        <a:pt x="135386" y="68773"/>
                        <a:pt x="175862" y="0"/>
                      </a:cubicBezTo>
                      <a:cubicBezTo>
                        <a:pt x="70345" y="65100"/>
                        <a:pt x="0" y="181936"/>
                        <a:pt x="0" y="315185"/>
                      </a:cubicBezTo>
                      <a:cubicBezTo>
                        <a:pt x="0" y="519472"/>
                        <a:pt x="165256" y="685153"/>
                        <a:pt x="369193" y="685153"/>
                      </a:cubicBezTo>
                      <a:cubicBezTo>
                        <a:pt x="573130" y="685153"/>
                        <a:pt x="738386" y="519550"/>
                        <a:pt x="738386" y="315185"/>
                      </a:cubicBezTo>
                      <a:cubicBezTo>
                        <a:pt x="738386" y="287910"/>
                        <a:pt x="735423" y="261338"/>
                        <a:pt x="729807" y="235705"/>
                      </a:cubicBezTo>
                      <a:cubicBezTo>
                        <a:pt x="725596" y="232969"/>
                        <a:pt x="606353" y="150754"/>
                        <a:pt x="486798" y="150754"/>
                      </a:cubicBezTo>
                      <a:close/>
                    </a:path>
                  </a:pathLst>
                </a:custGeom>
                <a:solidFill>
                  <a:schemeClr val="bg1"/>
                </a:solidFill>
                <a:ln w="7788" cap="flat">
                  <a:noFill/>
                  <a:prstDash val="solid"/>
                  <a:miter/>
                </a:ln>
              </p:spPr>
              <p:txBody>
                <a:bodyPr rtlCol="0" anchor="ctr"/>
                <a:lstStyle/>
                <a:p>
                  <a:endParaRPr lang="en-IS"/>
                </a:p>
              </p:txBody>
            </p:sp>
            <p:sp>
              <p:nvSpPr>
                <p:cNvPr id="53" name="Freeform 52">
                  <a:extLst>
                    <a:ext uri="{FF2B5EF4-FFF2-40B4-BE49-F238E27FC236}">
                      <a16:creationId xmlns:a16="http://schemas.microsoft.com/office/drawing/2014/main" id="{F3B9BD6F-8250-7251-38D8-5B4D39CB530E}"/>
                    </a:ext>
                  </a:extLst>
                </p:cNvPr>
                <p:cNvSpPr/>
                <p:nvPr/>
              </p:nvSpPr>
              <p:spPr>
                <a:xfrm>
                  <a:off x="687972" y="1223016"/>
                  <a:ext cx="542589" cy="511969"/>
                </a:xfrm>
                <a:custGeom>
                  <a:avLst/>
                  <a:gdLst>
                    <a:gd name="connsiteX0" fmla="*/ 51658 w 542589"/>
                    <a:gd name="connsiteY0" fmla="*/ 88780 h 511969"/>
                    <a:gd name="connsiteX1" fmla="*/ 5177 w 542589"/>
                    <a:gd name="connsiteY1" fmla="*/ 258916 h 511969"/>
                    <a:gd name="connsiteX2" fmla="*/ 6269 w 542589"/>
                    <a:gd name="connsiteY2" fmla="*/ 392164 h 511969"/>
                    <a:gd name="connsiteX3" fmla="*/ 209895 w 542589"/>
                    <a:gd name="connsiteY3" fmla="*/ 511970 h 511969"/>
                    <a:gd name="connsiteX4" fmla="*/ 388876 w 542589"/>
                    <a:gd name="connsiteY4" fmla="*/ 439133 h 511969"/>
                    <a:gd name="connsiteX5" fmla="*/ 304104 w 542589"/>
                    <a:gd name="connsiteY5" fmla="*/ 392398 h 511969"/>
                    <a:gd name="connsiteX6" fmla="*/ 161230 w 542589"/>
                    <a:gd name="connsiteY6" fmla="*/ 259228 h 511969"/>
                    <a:gd name="connsiteX7" fmla="*/ 290222 w 542589"/>
                    <a:gd name="connsiteY7" fmla="*/ 139500 h 511969"/>
                    <a:gd name="connsiteX8" fmla="*/ 542590 w 542589"/>
                    <a:gd name="connsiteY8" fmla="*/ 229531 h 511969"/>
                    <a:gd name="connsiteX9" fmla="*/ 201004 w 542589"/>
                    <a:gd name="connsiteY9" fmla="*/ 0 h 511969"/>
                    <a:gd name="connsiteX10" fmla="*/ 87766 w 542589"/>
                    <a:gd name="connsiteY10" fmla="*/ 17740 h 511969"/>
                    <a:gd name="connsiteX11" fmla="*/ 51736 w 542589"/>
                    <a:gd name="connsiteY11" fmla="*/ 88702 h 511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2589" h="511969">
                      <a:moveTo>
                        <a:pt x="51658" y="88780"/>
                      </a:moveTo>
                      <a:cubicBezTo>
                        <a:pt x="28964" y="145752"/>
                        <a:pt x="13522" y="198192"/>
                        <a:pt x="5177" y="258916"/>
                      </a:cubicBezTo>
                      <a:cubicBezTo>
                        <a:pt x="-3947" y="325266"/>
                        <a:pt x="654" y="371766"/>
                        <a:pt x="6269" y="392164"/>
                      </a:cubicBezTo>
                      <a:cubicBezTo>
                        <a:pt x="32317" y="487430"/>
                        <a:pt x="69049" y="511970"/>
                        <a:pt x="209895" y="511970"/>
                      </a:cubicBezTo>
                      <a:cubicBezTo>
                        <a:pt x="350740" y="511970"/>
                        <a:pt x="388876" y="494308"/>
                        <a:pt x="388876" y="439133"/>
                      </a:cubicBezTo>
                      <a:cubicBezTo>
                        <a:pt x="388876" y="424128"/>
                        <a:pt x="378114" y="392789"/>
                        <a:pt x="304104" y="392398"/>
                      </a:cubicBezTo>
                      <a:cubicBezTo>
                        <a:pt x="257233" y="392164"/>
                        <a:pt x="154368" y="378643"/>
                        <a:pt x="161230" y="259228"/>
                      </a:cubicBezTo>
                      <a:cubicBezTo>
                        <a:pt x="165364" y="186938"/>
                        <a:pt x="223075" y="139188"/>
                        <a:pt x="290222" y="139500"/>
                      </a:cubicBezTo>
                      <a:cubicBezTo>
                        <a:pt x="436838" y="140125"/>
                        <a:pt x="531671" y="220934"/>
                        <a:pt x="542590" y="229531"/>
                      </a:cubicBezTo>
                      <a:cubicBezTo>
                        <a:pt x="487374" y="94876"/>
                        <a:pt x="355264" y="0"/>
                        <a:pt x="201004" y="0"/>
                      </a:cubicBezTo>
                      <a:cubicBezTo>
                        <a:pt x="161542" y="0"/>
                        <a:pt x="123485" y="6252"/>
                        <a:pt x="87766" y="17740"/>
                      </a:cubicBezTo>
                      <a:cubicBezTo>
                        <a:pt x="84257" y="22742"/>
                        <a:pt x="69127" y="44859"/>
                        <a:pt x="51736" y="88702"/>
                      </a:cubicBezTo>
                      <a:close/>
                    </a:path>
                  </a:pathLst>
                </a:custGeom>
                <a:solidFill>
                  <a:schemeClr val="bg1"/>
                </a:solidFill>
                <a:ln w="7788" cap="flat">
                  <a:noFill/>
                  <a:prstDash val="solid"/>
                  <a:miter/>
                </a:ln>
              </p:spPr>
              <p:txBody>
                <a:bodyPr rtlCol="0" anchor="ctr"/>
                <a:lstStyle/>
                <a:p>
                  <a:endParaRPr lang="en-IS"/>
                </a:p>
              </p:txBody>
            </p:sp>
          </p:grpSp>
        </p:grpSp>
        <p:grpSp>
          <p:nvGrpSpPr>
            <p:cNvPr id="30" name="Graphic 1">
              <a:extLst>
                <a:ext uri="{FF2B5EF4-FFF2-40B4-BE49-F238E27FC236}">
                  <a16:creationId xmlns:a16="http://schemas.microsoft.com/office/drawing/2014/main" id="{624F1A4F-4E47-3DA9-FA52-01700AB15BD8}"/>
                </a:ext>
              </a:extLst>
            </p:cNvPr>
            <p:cNvGrpSpPr/>
            <p:nvPr/>
          </p:nvGrpSpPr>
          <p:grpSpPr>
            <a:xfrm>
              <a:off x="1448927" y="1898400"/>
              <a:ext cx="2148400" cy="283767"/>
              <a:chOff x="1448927" y="1898400"/>
              <a:chExt cx="2148400" cy="283767"/>
            </a:xfrm>
            <a:solidFill>
              <a:schemeClr val="bg1"/>
            </a:solidFill>
          </p:grpSpPr>
          <p:grpSp>
            <p:nvGrpSpPr>
              <p:cNvPr id="31" name="Graphic 1">
                <a:extLst>
                  <a:ext uri="{FF2B5EF4-FFF2-40B4-BE49-F238E27FC236}">
                    <a16:creationId xmlns:a16="http://schemas.microsoft.com/office/drawing/2014/main" id="{5600998A-25B0-DAA7-5F4D-542FDCD0A7A1}"/>
                  </a:ext>
                </a:extLst>
              </p:cNvPr>
              <p:cNvGrpSpPr/>
              <p:nvPr/>
            </p:nvGrpSpPr>
            <p:grpSpPr>
              <a:xfrm>
                <a:off x="1448927" y="1962875"/>
                <a:ext cx="2148400" cy="190767"/>
                <a:chOff x="1448927" y="1962875"/>
                <a:chExt cx="2148400" cy="190767"/>
              </a:xfrm>
              <a:solidFill>
                <a:schemeClr val="bg1"/>
              </a:solidFill>
            </p:grpSpPr>
            <p:sp>
              <p:nvSpPr>
                <p:cNvPr id="40" name="Freeform 39">
                  <a:extLst>
                    <a:ext uri="{FF2B5EF4-FFF2-40B4-BE49-F238E27FC236}">
                      <a16:creationId xmlns:a16="http://schemas.microsoft.com/office/drawing/2014/main" id="{432E8816-A49C-E5B8-000D-D64EDC98B072}"/>
                    </a:ext>
                  </a:extLst>
                </p:cNvPr>
                <p:cNvSpPr/>
                <p:nvPr/>
              </p:nvSpPr>
              <p:spPr>
                <a:xfrm>
                  <a:off x="2574365" y="1963109"/>
                  <a:ext cx="112692" cy="138875"/>
                </a:xfrm>
                <a:custGeom>
                  <a:avLst/>
                  <a:gdLst>
                    <a:gd name="connsiteX0" fmla="*/ 59583 w 112692"/>
                    <a:gd name="connsiteY0" fmla="*/ 120119 h 138875"/>
                    <a:gd name="connsiteX1" fmla="*/ 71203 w 112692"/>
                    <a:gd name="connsiteY1" fmla="*/ 118165 h 138875"/>
                    <a:gd name="connsiteX2" fmla="*/ 81029 w 112692"/>
                    <a:gd name="connsiteY2" fmla="*/ 112694 h 138875"/>
                    <a:gd name="connsiteX3" fmla="*/ 87970 w 112692"/>
                    <a:gd name="connsiteY3" fmla="*/ 104488 h 138875"/>
                    <a:gd name="connsiteX4" fmla="*/ 91090 w 112692"/>
                    <a:gd name="connsiteY4" fmla="*/ 94172 h 138875"/>
                    <a:gd name="connsiteX5" fmla="*/ 112692 w 112692"/>
                    <a:gd name="connsiteY5" fmla="*/ 94172 h 138875"/>
                    <a:gd name="connsiteX6" fmla="*/ 107779 w 112692"/>
                    <a:gd name="connsiteY6" fmla="*/ 111209 h 138875"/>
                    <a:gd name="connsiteX7" fmla="*/ 96237 w 112692"/>
                    <a:gd name="connsiteY7" fmla="*/ 125433 h 138875"/>
                    <a:gd name="connsiteX8" fmla="*/ 79625 w 112692"/>
                    <a:gd name="connsiteY8" fmla="*/ 135202 h 138875"/>
                    <a:gd name="connsiteX9" fmla="*/ 59583 w 112692"/>
                    <a:gd name="connsiteY9" fmla="*/ 138875 h 138875"/>
                    <a:gd name="connsiteX10" fmla="*/ 33301 w 112692"/>
                    <a:gd name="connsiteY10" fmla="*/ 133483 h 138875"/>
                    <a:gd name="connsiteX11" fmla="*/ 14740 w 112692"/>
                    <a:gd name="connsiteY11" fmla="*/ 118946 h 138875"/>
                    <a:gd name="connsiteX12" fmla="*/ 3665 w 112692"/>
                    <a:gd name="connsiteY12" fmla="*/ 97689 h 138875"/>
                    <a:gd name="connsiteX13" fmla="*/ 0 w 112692"/>
                    <a:gd name="connsiteY13" fmla="*/ 72056 h 138875"/>
                    <a:gd name="connsiteX14" fmla="*/ 0 w 112692"/>
                    <a:gd name="connsiteY14" fmla="*/ 66819 h 138875"/>
                    <a:gd name="connsiteX15" fmla="*/ 3665 w 112692"/>
                    <a:gd name="connsiteY15" fmla="*/ 41186 h 138875"/>
                    <a:gd name="connsiteX16" fmla="*/ 14740 w 112692"/>
                    <a:gd name="connsiteY16" fmla="*/ 19929 h 138875"/>
                    <a:gd name="connsiteX17" fmla="*/ 33301 w 112692"/>
                    <a:gd name="connsiteY17" fmla="*/ 5392 h 138875"/>
                    <a:gd name="connsiteX18" fmla="*/ 59505 w 112692"/>
                    <a:gd name="connsiteY18" fmla="*/ 0 h 138875"/>
                    <a:gd name="connsiteX19" fmla="*/ 80795 w 112692"/>
                    <a:gd name="connsiteY19" fmla="*/ 3751 h 138875"/>
                    <a:gd name="connsiteX20" fmla="*/ 97329 w 112692"/>
                    <a:gd name="connsiteY20" fmla="*/ 13989 h 138875"/>
                    <a:gd name="connsiteX21" fmla="*/ 108247 w 112692"/>
                    <a:gd name="connsiteY21" fmla="*/ 29385 h 138875"/>
                    <a:gd name="connsiteX22" fmla="*/ 112692 w 112692"/>
                    <a:gd name="connsiteY22" fmla="*/ 48610 h 138875"/>
                    <a:gd name="connsiteX23" fmla="*/ 91090 w 112692"/>
                    <a:gd name="connsiteY23" fmla="*/ 48610 h 138875"/>
                    <a:gd name="connsiteX24" fmla="*/ 88204 w 112692"/>
                    <a:gd name="connsiteY24" fmla="*/ 37044 h 138875"/>
                    <a:gd name="connsiteX25" fmla="*/ 81731 w 112692"/>
                    <a:gd name="connsiteY25" fmla="*/ 27666 h 138875"/>
                    <a:gd name="connsiteX26" fmla="*/ 72061 w 112692"/>
                    <a:gd name="connsiteY26" fmla="*/ 21257 h 138875"/>
                    <a:gd name="connsiteX27" fmla="*/ 59505 w 112692"/>
                    <a:gd name="connsiteY27" fmla="*/ 18913 h 138875"/>
                    <a:gd name="connsiteX28" fmla="*/ 41880 w 112692"/>
                    <a:gd name="connsiteY28" fmla="*/ 23133 h 138875"/>
                    <a:gd name="connsiteX29" fmla="*/ 30649 w 112692"/>
                    <a:gd name="connsiteY29" fmla="*/ 34230 h 138875"/>
                    <a:gd name="connsiteX30" fmla="*/ 24644 w 112692"/>
                    <a:gd name="connsiteY30" fmla="*/ 49704 h 138875"/>
                    <a:gd name="connsiteX31" fmla="*/ 22928 w 112692"/>
                    <a:gd name="connsiteY31" fmla="*/ 66976 h 138875"/>
                    <a:gd name="connsiteX32" fmla="*/ 22928 w 112692"/>
                    <a:gd name="connsiteY32" fmla="*/ 72212 h 138875"/>
                    <a:gd name="connsiteX33" fmla="*/ 24644 w 112692"/>
                    <a:gd name="connsiteY33" fmla="*/ 89718 h 138875"/>
                    <a:gd name="connsiteX34" fmla="*/ 30571 w 112692"/>
                    <a:gd name="connsiteY34" fmla="*/ 105114 h 138875"/>
                    <a:gd name="connsiteX35" fmla="*/ 41801 w 112692"/>
                    <a:gd name="connsiteY35" fmla="*/ 116133 h 138875"/>
                    <a:gd name="connsiteX36" fmla="*/ 59583 w 112692"/>
                    <a:gd name="connsiteY36" fmla="*/ 120353 h 13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2692" h="138875">
                      <a:moveTo>
                        <a:pt x="59583" y="120119"/>
                      </a:moveTo>
                      <a:cubicBezTo>
                        <a:pt x="63638" y="120119"/>
                        <a:pt x="67459" y="119493"/>
                        <a:pt x="71203" y="118165"/>
                      </a:cubicBezTo>
                      <a:cubicBezTo>
                        <a:pt x="74946" y="116836"/>
                        <a:pt x="78222" y="115039"/>
                        <a:pt x="81029" y="112694"/>
                      </a:cubicBezTo>
                      <a:cubicBezTo>
                        <a:pt x="83837" y="110350"/>
                        <a:pt x="86176" y="107614"/>
                        <a:pt x="87970" y="104488"/>
                      </a:cubicBezTo>
                      <a:cubicBezTo>
                        <a:pt x="89764" y="101284"/>
                        <a:pt x="90778" y="97846"/>
                        <a:pt x="91090" y="94172"/>
                      </a:cubicBezTo>
                      <a:lnTo>
                        <a:pt x="112692" y="94172"/>
                      </a:lnTo>
                      <a:cubicBezTo>
                        <a:pt x="112380" y="100112"/>
                        <a:pt x="110742" y="105817"/>
                        <a:pt x="107779" y="111209"/>
                      </a:cubicBezTo>
                      <a:cubicBezTo>
                        <a:pt x="104815" y="116602"/>
                        <a:pt x="100994" y="121369"/>
                        <a:pt x="96237" y="125433"/>
                      </a:cubicBezTo>
                      <a:cubicBezTo>
                        <a:pt x="91479" y="129497"/>
                        <a:pt x="85942" y="132779"/>
                        <a:pt x="79625" y="135202"/>
                      </a:cubicBezTo>
                      <a:cubicBezTo>
                        <a:pt x="73308" y="137625"/>
                        <a:pt x="66601" y="138875"/>
                        <a:pt x="59583" y="138875"/>
                      </a:cubicBezTo>
                      <a:cubicBezTo>
                        <a:pt x="49522" y="138875"/>
                        <a:pt x="40788" y="137077"/>
                        <a:pt x="33301" y="133483"/>
                      </a:cubicBezTo>
                      <a:cubicBezTo>
                        <a:pt x="25814" y="129888"/>
                        <a:pt x="19653" y="125042"/>
                        <a:pt x="14740" y="118946"/>
                      </a:cubicBezTo>
                      <a:cubicBezTo>
                        <a:pt x="9827" y="112851"/>
                        <a:pt x="6083" y="105739"/>
                        <a:pt x="3665" y="97689"/>
                      </a:cubicBezTo>
                      <a:cubicBezTo>
                        <a:pt x="1248" y="89562"/>
                        <a:pt x="0" y="81043"/>
                        <a:pt x="0" y="72056"/>
                      </a:cubicBezTo>
                      <a:lnTo>
                        <a:pt x="0" y="66819"/>
                      </a:lnTo>
                      <a:cubicBezTo>
                        <a:pt x="0" y="57832"/>
                        <a:pt x="1248" y="49314"/>
                        <a:pt x="3665" y="41186"/>
                      </a:cubicBezTo>
                      <a:cubicBezTo>
                        <a:pt x="6083" y="33058"/>
                        <a:pt x="9748" y="26024"/>
                        <a:pt x="14740" y="19929"/>
                      </a:cubicBezTo>
                      <a:cubicBezTo>
                        <a:pt x="19731" y="13833"/>
                        <a:pt x="25892" y="8987"/>
                        <a:pt x="33301" y="5392"/>
                      </a:cubicBezTo>
                      <a:cubicBezTo>
                        <a:pt x="40710" y="1797"/>
                        <a:pt x="49444" y="0"/>
                        <a:pt x="59505" y="0"/>
                      </a:cubicBezTo>
                      <a:cubicBezTo>
                        <a:pt x="67303" y="0"/>
                        <a:pt x="74400" y="1250"/>
                        <a:pt x="80795" y="3751"/>
                      </a:cubicBezTo>
                      <a:cubicBezTo>
                        <a:pt x="87190" y="6252"/>
                        <a:pt x="92727" y="9613"/>
                        <a:pt x="97329" y="13989"/>
                      </a:cubicBezTo>
                      <a:cubicBezTo>
                        <a:pt x="101930" y="18366"/>
                        <a:pt x="105595" y="23445"/>
                        <a:pt x="108247" y="29385"/>
                      </a:cubicBezTo>
                      <a:cubicBezTo>
                        <a:pt x="110898" y="35324"/>
                        <a:pt x="112380" y="41733"/>
                        <a:pt x="112692" y="48610"/>
                      </a:cubicBezTo>
                      <a:lnTo>
                        <a:pt x="91090" y="48610"/>
                      </a:lnTo>
                      <a:cubicBezTo>
                        <a:pt x="90778" y="44468"/>
                        <a:pt x="89764" y="40639"/>
                        <a:pt x="88204" y="37044"/>
                      </a:cubicBezTo>
                      <a:cubicBezTo>
                        <a:pt x="86566" y="33449"/>
                        <a:pt x="84461" y="30323"/>
                        <a:pt x="81731" y="27666"/>
                      </a:cubicBezTo>
                      <a:cubicBezTo>
                        <a:pt x="79001" y="25008"/>
                        <a:pt x="75804" y="22820"/>
                        <a:pt x="72061" y="21257"/>
                      </a:cubicBezTo>
                      <a:cubicBezTo>
                        <a:pt x="68317" y="19694"/>
                        <a:pt x="64106" y="18913"/>
                        <a:pt x="59505" y="18913"/>
                      </a:cubicBezTo>
                      <a:cubicBezTo>
                        <a:pt x="52408" y="18913"/>
                        <a:pt x="46559" y="20319"/>
                        <a:pt x="41880" y="23133"/>
                      </a:cubicBezTo>
                      <a:cubicBezTo>
                        <a:pt x="37200" y="25946"/>
                        <a:pt x="33457" y="29619"/>
                        <a:pt x="30649" y="34230"/>
                      </a:cubicBezTo>
                      <a:cubicBezTo>
                        <a:pt x="27842" y="38841"/>
                        <a:pt x="25814" y="43999"/>
                        <a:pt x="24644" y="49704"/>
                      </a:cubicBezTo>
                      <a:cubicBezTo>
                        <a:pt x="23474" y="55409"/>
                        <a:pt x="22928" y="61193"/>
                        <a:pt x="22928" y="66976"/>
                      </a:cubicBezTo>
                      <a:lnTo>
                        <a:pt x="22928" y="72212"/>
                      </a:lnTo>
                      <a:cubicBezTo>
                        <a:pt x="22928" y="78151"/>
                        <a:pt x="23474" y="84013"/>
                        <a:pt x="24644" y="89718"/>
                      </a:cubicBezTo>
                      <a:cubicBezTo>
                        <a:pt x="25814" y="95423"/>
                        <a:pt x="27764" y="100581"/>
                        <a:pt x="30571" y="105114"/>
                      </a:cubicBezTo>
                      <a:cubicBezTo>
                        <a:pt x="33379" y="109646"/>
                        <a:pt x="37122" y="113320"/>
                        <a:pt x="41801" y="116133"/>
                      </a:cubicBezTo>
                      <a:cubicBezTo>
                        <a:pt x="46481" y="118946"/>
                        <a:pt x="52408" y="120353"/>
                        <a:pt x="59583" y="120353"/>
                      </a:cubicBezTo>
                      <a:close/>
                    </a:path>
                  </a:pathLst>
                </a:custGeom>
                <a:solidFill>
                  <a:schemeClr val="bg1"/>
                </a:solidFill>
                <a:ln w="7788" cap="flat">
                  <a:noFill/>
                  <a:prstDash val="solid"/>
                  <a:miter/>
                </a:ln>
              </p:spPr>
              <p:txBody>
                <a:bodyPr rtlCol="0" anchor="ctr"/>
                <a:lstStyle/>
                <a:p>
                  <a:endParaRPr lang="en-IS"/>
                </a:p>
              </p:txBody>
            </p:sp>
            <p:sp>
              <p:nvSpPr>
                <p:cNvPr id="41" name="Freeform 40">
                  <a:extLst>
                    <a:ext uri="{FF2B5EF4-FFF2-40B4-BE49-F238E27FC236}">
                      <a16:creationId xmlns:a16="http://schemas.microsoft.com/office/drawing/2014/main" id="{44084D9A-35DC-46FA-A23E-B4508667986F}"/>
                    </a:ext>
                  </a:extLst>
                </p:cNvPr>
                <p:cNvSpPr/>
                <p:nvPr/>
              </p:nvSpPr>
              <p:spPr>
                <a:xfrm>
                  <a:off x="2706554" y="1962953"/>
                  <a:ext cx="121816" cy="138953"/>
                </a:xfrm>
                <a:custGeom>
                  <a:avLst/>
                  <a:gdLst>
                    <a:gd name="connsiteX0" fmla="*/ 156 w 121816"/>
                    <a:gd name="connsiteY0" fmla="*/ 68226 h 138953"/>
                    <a:gd name="connsiteX1" fmla="*/ 4445 w 121816"/>
                    <a:gd name="connsiteY1" fmla="*/ 41186 h 138953"/>
                    <a:gd name="connsiteX2" fmla="*/ 16533 w 121816"/>
                    <a:gd name="connsiteY2" fmla="*/ 19616 h 138953"/>
                    <a:gd name="connsiteX3" fmla="*/ 35640 w 121816"/>
                    <a:gd name="connsiteY3" fmla="*/ 5236 h 138953"/>
                    <a:gd name="connsiteX4" fmla="*/ 60830 w 121816"/>
                    <a:gd name="connsiteY4" fmla="*/ 0 h 138953"/>
                    <a:gd name="connsiteX5" fmla="*/ 86332 w 121816"/>
                    <a:gd name="connsiteY5" fmla="*/ 5236 h 138953"/>
                    <a:gd name="connsiteX6" fmla="*/ 105517 w 121816"/>
                    <a:gd name="connsiteY6" fmla="*/ 19616 h 138953"/>
                    <a:gd name="connsiteX7" fmla="*/ 117605 w 121816"/>
                    <a:gd name="connsiteY7" fmla="*/ 41186 h 138953"/>
                    <a:gd name="connsiteX8" fmla="*/ 121817 w 121816"/>
                    <a:gd name="connsiteY8" fmla="*/ 68226 h 138953"/>
                    <a:gd name="connsiteX9" fmla="*/ 121817 w 121816"/>
                    <a:gd name="connsiteY9" fmla="*/ 70961 h 138953"/>
                    <a:gd name="connsiteX10" fmla="*/ 117605 w 121816"/>
                    <a:gd name="connsiteY10" fmla="*/ 98002 h 138953"/>
                    <a:gd name="connsiteX11" fmla="*/ 105517 w 121816"/>
                    <a:gd name="connsiteY11" fmla="*/ 119572 h 138953"/>
                    <a:gd name="connsiteX12" fmla="*/ 86332 w 121816"/>
                    <a:gd name="connsiteY12" fmla="*/ 133795 h 138953"/>
                    <a:gd name="connsiteX13" fmla="*/ 60986 w 121816"/>
                    <a:gd name="connsiteY13" fmla="*/ 138953 h 138953"/>
                    <a:gd name="connsiteX14" fmla="*/ 35640 w 121816"/>
                    <a:gd name="connsiteY14" fmla="*/ 133795 h 138953"/>
                    <a:gd name="connsiteX15" fmla="*/ 16455 w 121816"/>
                    <a:gd name="connsiteY15" fmla="*/ 119572 h 138953"/>
                    <a:gd name="connsiteX16" fmla="*/ 4289 w 121816"/>
                    <a:gd name="connsiteY16" fmla="*/ 98002 h 138953"/>
                    <a:gd name="connsiteX17" fmla="*/ 0 w 121816"/>
                    <a:gd name="connsiteY17" fmla="*/ 70961 h 138953"/>
                    <a:gd name="connsiteX18" fmla="*/ 0 w 121816"/>
                    <a:gd name="connsiteY18" fmla="*/ 68226 h 138953"/>
                    <a:gd name="connsiteX19" fmla="*/ 23162 w 121816"/>
                    <a:gd name="connsiteY19" fmla="*/ 70961 h 138953"/>
                    <a:gd name="connsiteX20" fmla="*/ 25502 w 121816"/>
                    <a:gd name="connsiteY20" fmla="*/ 89874 h 138953"/>
                    <a:gd name="connsiteX21" fmla="*/ 32599 w 121816"/>
                    <a:gd name="connsiteY21" fmla="*/ 105504 h 138953"/>
                    <a:gd name="connsiteX22" fmla="*/ 44453 w 121816"/>
                    <a:gd name="connsiteY22" fmla="*/ 116211 h 138953"/>
                    <a:gd name="connsiteX23" fmla="*/ 61064 w 121816"/>
                    <a:gd name="connsiteY23" fmla="*/ 120197 h 138953"/>
                    <a:gd name="connsiteX24" fmla="*/ 77598 w 121816"/>
                    <a:gd name="connsiteY24" fmla="*/ 116211 h 138953"/>
                    <a:gd name="connsiteX25" fmla="*/ 89452 w 121816"/>
                    <a:gd name="connsiteY25" fmla="*/ 105504 h 138953"/>
                    <a:gd name="connsiteX26" fmla="*/ 96549 w 121816"/>
                    <a:gd name="connsiteY26" fmla="*/ 89874 h 138953"/>
                    <a:gd name="connsiteX27" fmla="*/ 98966 w 121816"/>
                    <a:gd name="connsiteY27" fmla="*/ 70961 h 138953"/>
                    <a:gd name="connsiteX28" fmla="*/ 98966 w 121816"/>
                    <a:gd name="connsiteY28" fmla="*/ 68226 h 138953"/>
                    <a:gd name="connsiteX29" fmla="*/ 96549 w 121816"/>
                    <a:gd name="connsiteY29" fmla="*/ 49314 h 138953"/>
                    <a:gd name="connsiteX30" fmla="*/ 89374 w 121816"/>
                    <a:gd name="connsiteY30" fmla="*/ 33605 h 138953"/>
                    <a:gd name="connsiteX31" fmla="*/ 77442 w 121816"/>
                    <a:gd name="connsiteY31" fmla="*/ 22820 h 138953"/>
                    <a:gd name="connsiteX32" fmla="*/ 60752 w 121816"/>
                    <a:gd name="connsiteY32" fmla="*/ 18835 h 138953"/>
                    <a:gd name="connsiteX33" fmla="*/ 44297 w 121816"/>
                    <a:gd name="connsiteY33" fmla="*/ 22820 h 138953"/>
                    <a:gd name="connsiteX34" fmla="*/ 32521 w 121816"/>
                    <a:gd name="connsiteY34" fmla="*/ 33605 h 138953"/>
                    <a:gd name="connsiteX35" fmla="*/ 25424 w 121816"/>
                    <a:gd name="connsiteY35" fmla="*/ 49314 h 138953"/>
                    <a:gd name="connsiteX36" fmla="*/ 23084 w 121816"/>
                    <a:gd name="connsiteY36" fmla="*/ 68226 h 138953"/>
                    <a:gd name="connsiteX37" fmla="*/ 23084 w 121816"/>
                    <a:gd name="connsiteY37" fmla="*/ 70961 h 138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21816" h="138953">
                      <a:moveTo>
                        <a:pt x="156" y="68226"/>
                      </a:moveTo>
                      <a:cubicBezTo>
                        <a:pt x="156" y="58457"/>
                        <a:pt x="1560" y="49470"/>
                        <a:pt x="4445" y="41186"/>
                      </a:cubicBezTo>
                      <a:cubicBezTo>
                        <a:pt x="7253" y="32902"/>
                        <a:pt x="11308" y="25712"/>
                        <a:pt x="16533" y="19616"/>
                      </a:cubicBezTo>
                      <a:cubicBezTo>
                        <a:pt x="21759" y="13520"/>
                        <a:pt x="28153" y="8753"/>
                        <a:pt x="35640" y="5236"/>
                      </a:cubicBezTo>
                      <a:cubicBezTo>
                        <a:pt x="43127" y="1719"/>
                        <a:pt x="51550" y="0"/>
                        <a:pt x="60830" y="0"/>
                      </a:cubicBezTo>
                      <a:cubicBezTo>
                        <a:pt x="70111" y="0"/>
                        <a:pt x="78767" y="1719"/>
                        <a:pt x="86332" y="5236"/>
                      </a:cubicBezTo>
                      <a:cubicBezTo>
                        <a:pt x="93897" y="8753"/>
                        <a:pt x="100292" y="13520"/>
                        <a:pt x="105517" y="19616"/>
                      </a:cubicBezTo>
                      <a:cubicBezTo>
                        <a:pt x="110820" y="25712"/>
                        <a:pt x="114798" y="32902"/>
                        <a:pt x="117605" y="41186"/>
                      </a:cubicBezTo>
                      <a:cubicBezTo>
                        <a:pt x="120413" y="49470"/>
                        <a:pt x="121817" y="58535"/>
                        <a:pt x="121817" y="68226"/>
                      </a:cubicBezTo>
                      <a:lnTo>
                        <a:pt x="121817" y="70961"/>
                      </a:lnTo>
                      <a:cubicBezTo>
                        <a:pt x="121817" y="80730"/>
                        <a:pt x="120413" y="89718"/>
                        <a:pt x="117605" y="98002"/>
                      </a:cubicBezTo>
                      <a:cubicBezTo>
                        <a:pt x="114798" y="106286"/>
                        <a:pt x="110742" y="113476"/>
                        <a:pt x="105517" y="119572"/>
                      </a:cubicBezTo>
                      <a:cubicBezTo>
                        <a:pt x="100214" y="125667"/>
                        <a:pt x="93897" y="130357"/>
                        <a:pt x="86332" y="133795"/>
                      </a:cubicBezTo>
                      <a:cubicBezTo>
                        <a:pt x="78767" y="137234"/>
                        <a:pt x="70423" y="138953"/>
                        <a:pt x="60986" y="138953"/>
                      </a:cubicBezTo>
                      <a:cubicBezTo>
                        <a:pt x="51550" y="138953"/>
                        <a:pt x="43127" y="137234"/>
                        <a:pt x="35640" y="133795"/>
                      </a:cubicBezTo>
                      <a:cubicBezTo>
                        <a:pt x="28153" y="130357"/>
                        <a:pt x="21759" y="125589"/>
                        <a:pt x="16455" y="119572"/>
                      </a:cubicBezTo>
                      <a:cubicBezTo>
                        <a:pt x="11152" y="113476"/>
                        <a:pt x="7097" y="106364"/>
                        <a:pt x="4289" y="98002"/>
                      </a:cubicBezTo>
                      <a:cubicBezTo>
                        <a:pt x="1482" y="89718"/>
                        <a:pt x="0" y="80652"/>
                        <a:pt x="0" y="70961"/>
                      </a:cubicBezTo>
                      <a:lnTo>
                        <a:pt x="0" y="68226"/>
                      </a:lnTo>
                      <a:close/>
                      <a:moveTo>
                        <a:pt x="23162" y="70961"/>
                      </a:moveTo>
                      <a:cubicBezTo>
                        <a:pt x="23162" y="77682"/>
                        <a:pt x="23942" y="83935"/>
                        <a:pt x="25502" y="89874"/>
                      </a:cubicBezTo>
                      <a:cubicBezTo>
                        <a:pt x="27062" y="95814"/>
                        <a:pt x="29401" y="101050"/>
                        <a:pt x="32599" y="105504"/>
                      </a:cubicBezTo>
                      <a:cubicBezTo>
                        <a:pt x="35796" y="110037"/>
                        <a:pt x="39696" y="113554"/>
                        <a:pt x="44453" y="116211"/>
                      </a:cubicBezTo>
                      <a:cubicBezTo>
                        <a:pt x="49210" y="118868"/>
                        <a:pt x="54747" y="120197"/>
                        <a:pt x="61064" y="120197"/>
                      </a:cubicBezTo>
                      <a:cubicBezTo>
                        <a:pt x="67381" y="120197"/>
                        <a:pt x="72840" y="118868"/>
                        <a:pt x="77598" y="116211"/>
                      </a:cubicBezTo>
                      <a:cubicBezTo>
                        <a:pt x="82355" y="113554"/>
                        <a:pt x="86332" y="110037"/>
                        <a:pt x="89452" y="105504"/>
                      </a:cubicBezTo>
                      <a:cubicBezTo>
                        <a:pt x="92571" y="100972"/>
                        <a:pt x="94911" y="95814"/>
                        <a:pt x="96549" y="89874"/>
                      </a:cubicBezTo>
                      <a:cubicBezTo>
                        <a:pt x="98186" y="83935"/>
                        <a:pt x="98966" y="77604"/>
                        <a:pt x="98966" y="70961"/>
                      </a:cubicBezTo>
                      <a:lnTo>
                        <a:pt x="98966" y="68226"/>
                      </a:lnTo>
                      <a:cubicBezTo>
                        <a:pt x="98966" y="61583"/>
                        <a:pt x="98186" y="55331"/>
                        <a:pt x="96549" y="49314"/>
                      </a:cubicBezTo>
                      <a:cubicBezTo>
                        <a:pt x="94911" y="43296"/>
                        <a:pt x="92571" y="38060"/>
                        <a:pt x="89374" y="33605"/>
                      </a:cubicBezTo>
                      <a:cubicBezTo>
                        <a:pt x="86176" y="29151"/>
                        <a:pt x="82199" y="25477"/>
                        <a:pt x="77442" y="22820"/>
                      </a:cubicBezTo>
                      <a:cubicBezTo>
                        <a:pt x="72684" y="20163"/>
                        <a:pt x="67069" y="18835"/>
                        <a:pt x="60752" y="18835"/>
                      </a:cubicBezTo>
                      <a:cubicBezTo>
                        <a:pt x="54435" y="18835"/>
                        <a:pt x="49054" y="20163"/>
                        <a:pt x="44297" y="22820"/>
                      </a:cubicBezTo>
                      <a:cubicBezTo>
                        <a:pt x="39540" y="25477"/>
                        <a:pt x="35640" y="29072"/>
                        <a:pt x="32521" y="33605"/>
                      </a:cubicBezTo>
                      <a:cubicBezTo>
                        <a:pt x="29401" y="38138"/>
                        <a:pt x="26984" y="43374"/>
                        <a:pt x="25424" y="49314"/>
                      </a:cubicBezTo>
                      <a:cubicBezTo>
                        <a:pt x="23864" y="55331"/>
                        <a:pt x="23084" y="61583"/>
                        <a:pt x="23084" y="68226"/>
                      </a:cubicBezTo>
                      <a:lnTo>
                        <a:pt x="23084" y="70961"/>
                      </a:lnTo>
                      <a:close/>
                    </a:path>
                  </a:pathLst>
                </a:custGeom>
                <a:solidFill>
                  <a:schemeClr val="bg1"/>
                </a:solidFill>
                <a:ln w="7788" cap="flat">
                  <a:noFill/>
                  <a:prstDash val="solid"/>
                  <a:miter/>
                </a:ln>
              </p:spPr>
              <p:txBody>
                <a:bodyPr rtlCol="0" anchor="ctr"/>
                <a:lstStyle/>
                <a:p>
                  <a:endParaRPr lang="en-IS"/>
                </a:p>
              </p:txBody>
            </p:sp>
            <p:sp>
              <p:nvSpPr>
                <p:cNvPr id="42" name="Freeform 41">
                  <a:extLst>
                    <a:ext uri="{FF2B5EF4-FFF2-40B4-BE49-F238E27FC236}">
                      <a16:creationId xmlns:a16="http://schemas.microsoft.com/office/drawing/2014/main" id="{80695519-F5F2-78C9-D0F9-BBDBD5BFC833}"/>
                    </a:ext>
                  </a:extLst>
                </p:cNvPr>
                <p:cNvSpPr/>
                <p:nvPr/>
              </p:nvSpPr>
              <p:spPr>
                <a:xfrm>
                  <a:off x="2856992" y="1962953"/>
                  <a:ext cx="187481" cy="136452"/>
                </a:xfrm>
                <a:custGeom>
                  <a:avLst/>
                  <a:gdLst>
                    <a:gd name="connsiteX0" fmla="*/ 21524 w 187481"/>
                    <a:gd name="connsiteY0" fmla="*/ 2501 h 136452"/>
                    <a:gd name="connsiteX1" fmla="*/ 22148 w 187481"/>
                    <a:gd name="connsiteY1" fmla="*/ 17350 h 136452"/>
                    <a:gd name="connsiteX2" fmla="*/ 38916 w 187481"/>
                    <a:gd name="connsiteY2" fmla="*/ 4611 h 136452"/>
                    <a:gd name="connsiteX3" fmla="*/ 61844 w 187481"/>
                    <a:gd name="connsiteY3" fmla="*/ 0 h 136452"/>
                    <a:gd name="connsiteX4" fmla="*/ 84772 w 187481"/>
                    <a:gd name="connsiteY4" fmla="*/ 5158 h 136452"/>
                    <a:gd name="connsiteX5" fmla="*/ 100058 w 187481"/>
                    <a:gd name="connsiteY5" fmla="*/ 21570 h 136452"/>
                    <a:gd name="connsiteX6" fmla="*/ 117449 w 187481"/>
                    <a:gd name="connsiteY6" fmla="*/ 5940 h 136452"/>
                    <a:gd name="connsiteX7" fmla="*/ 142717 w 187481"/>
                    <a:gd name="connsiteY7" fmla="*/ 0 h 136452"/>
                    <a:gd name="connsiteX8" fmla="*/ 161746 w 187481"/>
                    <a:gd name="connsiteY8" fmla="*/ 2813 h 136452"/>
                    <a:gd name="connsiteX9" fmla="*/ 175784 w 187481"/>
                    <a:gd name="connsiteY9" fmla="*/ 11566 h 136452"/>
                    <a:gd name="connsiteX10" fmla="*/ 184519 w 187481"/>
                    <a:gd name="connsiteY10" fmla="*/ 26650 h 136452"/>
                    <a:gd name="connsiteX11" fmla="*/ 187482 w 187481"/>
                    <a:gd name="connsiteY11" fmla="*/ 48454 h 136452"/>
                    <a:gd name="connsiteX12" fmla="*/ 187482 w 187481"/>
                    <a:gd name="connsiteY12" fmla="*/ 136452 h 136452"/>
                    <a:gd name="connsiteX13" fmla="*/ 164632 w 187481"/>
                    <a:gd name="connsiteY13" fmla="*/ 136452 h 136452"/>
                    <a:gd name="connsiteX14" fmla="*/ 164632 w 187481"/>
                    <a:gd name="connsiteY14" fmla="*/ 48298 h 136452"/>
                    <a:gd name="connsiteX15" fmla="*/ 162604 w 187481"/>
                    <a:gd name="connsiteY15" fmla="*/ 34308 h 136452"/>
                    <a:gd name="connsiteX16" fmla="*/ 156833 w 187481"/>
                    <a:gd name="connsiteY16" fmla="*/ 25399 h 136452"/>
                    <a:gd name="connsiteX17" fmla="*/ 147786 w 187481"/>
                    <a:gd name="connsiteY17" fmla="*/ 20788 h 136452"/>
                    <a:gd name="connsiteX18" fmla="*/ 136088 w 187481"/>
                    <a:gd name="connsiteY18" fmla="*/ 19460 h 136452"/>
                    <a:gd name="connsiteX19" fmla="*/ 123610 w 187481"/>
                    <a:gd name="connsiteY19" fmla="*/ 21726 h 136452"/>
                    <a:gd name="connsiteX20" fmla="*/ 114252 w 187481"/>
                    <a:gd name="connsiteY20" fmla="*/ 27744 h 136452"/>
                    <a:gd name="connsiteX21" fmla="*/ 108091 w 187481"/>
                    <a:gd name="connsiteY21" fmla="*/ 36653 h 136452"/>
                    <a:gd name="connsiteX22" fmla="*/ 105205 w 187481"/>
                    <a:gd name="connsiteY22" fmla="*/ 47594 h 136452"/>
                    <a:gd name="connsiteX23" fmla="*/ 105205 w 187481"/>
                    <a:gd name="connsiteY23" fmla="*/ 136452 h 136452"/>
                    <a:gd name="connsiteX24" fmla="*/ 82199 w 187481"/>
                    <a:gd name="connsiteY24" fmla="*/ 136452 h 136452"/>
                    <a:gd name="connsiteX25" fmla="*/ 82199 w 187481"/>
                    <a:gd name="connsiteY25" fmla="*/ 48454 h 136452"/>
                    <a:gd name="connsiteX26" fmla="*/ 80171 w 187481"/>
                    <a:gd name="connsiteY26" fmla="*/ 35168 h 136452"/>
                    <a:gd name="connsiteX27" fmla="*/ 74400 w 187481"/>
                    <a:gd name="connsiteY27" fmla="*/ 26181 h 136452"/>
                    <a:gd name="connsiteX28" fmla="*/ 65431 w 187481"/>
                    <a:gd name="connsiteY28" fmla="*/ 21101 h 136452"/>
                    <a:gd name="connsiteX29" fmla="*/ 53655 w 187481"/>
                    <a:gd name="connsiteY29" fmla="*/ 19460 h 136452"/>
                    <a:gd name="connsiteX30" fmla="*/ 34002 w 187481"/>
                    <a:gd name="connsiteY30" fmla="*/ 24774 h 136452"/>
                    <a:gd name="connsiteX31" fmla="*/ 22850 w 187481"/>
                    <a:gd name="connsiteY31" fmla="*/ 38607 h 136452"/>
                    <a:gd name="connsiteX32" fmla="*/ 22850 w 187481"/>
                    <a:gd name="connsiteY32" fmla="*/ 136374 h 136452"/>
                    <a:gd name="connsiteX33" fmla="*/ 0 w 187481"/>
                    <a:gd name="connsiteY33" fmla="*/ 136374 h 136452"/>
                    <a:gd name="connsiteX34" fmla="*/ 0 w 187481"/>
                    <a:gd name="connsiteY34" fmla="*/ 2423 h 136452"/>
                    <a:gd name="connsiteX35" fmla="*/ 21602 w 187481"/>
                    <a:gd name="connsiteY35" fmla="*/ 2423 h 136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87481" h="136452">
                      <a:moveTo>
                        <a:pt x="21524" y="2501"/>
                      </a:moveTo>
                      <a:lnTo>
                        <a:pt x="22148" y="17350"/>
                      </a:lnTo>
                      <a:cubicBezTo>
                        <a:pt x="26750" y="11879"/>
                        <a:pt x="32365" y="7659"/>
                        <a:pt x="38916" y="4611"/>
                      </a:cubicBezTo>
                      <a:cubicBezTo>
                        <a:pt x="45467" y="1563"/>
                        <a:pt x="53110" y="0"/>
                        <a:pt x="61844" y="0"/>
                      </a:cubicBezTo>
                      <a:cubicBezTo>
                        <a:pt x="70579" y="0"/>
                        <a:pt x="78143" y="1719"/>
                        <a:pt x="84772" y="5158"/>
                      </a:cubicBezTo>
                      <a:cubicBezTo>
                        <a:pt x="91401" y="8597"/>
                        <a:pt x="96471" y="14067"/>
                        <a:pt x="100058" y="21570"/>
                      </a:cubicBezTo>
                      <a:cubicBezTo>
                        <a:pt x="104503" y="15161"/>
                        <a:pt x="110274" y="9925"/>
                        <a:pt x="117449" y="5940"/>
                      </a:cubicBezTo>
                      <a:cubicBezTo>
                        <a:pt x="124624" y="1954"/>
                        <a:pt x="132969" y="0"/>
                        <a:pt x="142717" y="0"/>
                      </a:cubicBezTo>
                      <a:cubicBezTo>
                        <a:pt x="149892" y="0"/>
                        <a:pt x="156209" y="938"/>
                        <a:pt x="161746" y="2813"/>
                      </a:cubicBezTo>
                      <a:cubicBezTo>
                        <a:pt x="167283" y="4689"/>
                        <a:pt x="171962" y="7581"/>
                        <a:pt x="175784" y="11566"/>
                      </a:cubicBezTo>
                      <a:cubicBezTo>
                        <a:pt x="179605" y="15552"/>
                        <a:pt x="182491" y="20554"/>
                        <a:pt x="184519" y="26650"/>
                      </a:cubicBezTo>
                      <a:cubicBezTo>
                        <a:pt x="186546" y="32745"/>
                        <a:pt x="187482" y="40014"/>
                        <a:pt x="187482" y="48454"/>
                      </a:cubicBezTo>
                      <a:lnTo>
                        <a:pt x="187482" y="136452"/>
                      </a:lnTo>
                      <a:lnTo>
                        <a:pt x="164632" y="136452"/>
                      </a:lnTo>
                      <a:lnTo>
                        <a:pt x="164632" y="48298"/>
                      </a:lnTo>
                      <a:cubicBezTo>
                        <a:pt x="164632" y="42671"/>
                        <a:pt x="163930" y="38060"/>
                        <a:pt x="162604" y="34308"/>
                      </a:cubicBezTo>
                      <a:cubicBezTo>
                        <a:pt x="161278" y="30557"/>
                        <a:pt x="159329" y="27587"/>
                        <a:pt x="156833" y="25399"/>
                      </a:cubicBezTo>
                      <a:cubicBezTo>
                        <a:pt x="154337" y="23133"/>
                        <a:pt x="151374" y="21648"/>
                        <a:pt x="147786" y="20788"/>
                      </a:cubicBezTo>
                      <a:cubicBezTo>
                        <a:pt x="144199" y="19929"/>
                        <a:pt x="140300" y="19460"/>
                        <a:pt x="136088" y="19460"/>
                      </a:cubicBezTo>
                      <a:cubicBezTo>
                        <a:pt x="131409" y="19460"/>
                        <a:pt x="127198" y="20241"/>
                        <a:pt x="123610" y="21726"/>
                      </a:cubicBezTo>
                      <a:cubicBezTo>
                        <a:pt x="120023" y="23211"/>
                        <a:pt x="116903" y="25243"/>
                        <a:pt x="114252" y="27744"/>
                      </a:cubicBezTo>
                      <a:cubicBezTo>
                        <a:pt x="111678" y="30245"/>
                        <a:pt x="109572" y="33214"/>
                        <a:pt x="108091" y="36653"/>
                      </a:cubicBezTo>
                      <a:cubicBezTo>
                        <a:pt x="106609" y="40092"/>
                        <a:pt x="105595" y="43765"/>
                        <a:pt x="105205" y="47594"/>
                      </a:cubicBezTo>
                      <a:lnTo>
                        <a:pt x="105205" y="136452"/>
                      </a:lnTo>
                      <a:lnTo>
                        <a:pt x="82199" y="136452"/>
                      </a:lnTo>
                      <a:lnTo>
                        <a:pt x="82199" y="48454"/>
                      </a:lnTo>
                      <a:cubicBezTo>
                        <a:pt x="82199" y="43218"/>
                        <a:pt x="81497" y="38841"/>
                        <a:pt x="80171" y="35168"/>
                      </a:cubicBezTo>
                      <a:cubicBezTo>
                        <a:pt x="78845" y="31495"/>
                        <a:pt x="76896" y="28525"/>
                        <a:pt x="74400" y="26181"/>
                      </a:cubicBezTo>
                      <a:cubicBezTo>
                        <a:pt x="71905" y="23836"/>
                        <a:pt x="68941" y="22195"/>
                        <a:pt x="65431" y="21101"/>
                      </a:cubicBezTo>
                      <a:cubicBezTo>
                        <a:pt x="61922" y="20007"/>
                        <a:pt x="58023" y="19460"/>
                        <a:pt x="53655" y="19460"/>
                      </a:cubicBezTo>
                      <a:cubicBezTo>
                        <a:pt x="45467" y="19460"/>
                        <a:pt x="38916" y="21257"/>
                        <a:pt x="34002" y="24774"/>
                      </a:cubicBezTo>
                      <a:cubicBezTo>
                        <a:pt x="29089" y="28291"/>
                        <a:pt x="25346" y="32980"/>
                        <a:pt x="22850" y="38607"/>
                      </a:cubicBezTo>
                      <a:lnTo>
                        <a:pt x="22850" y="136374"/>
                      </a:lnTo>
                      <a:lnTo>
                        <a:pt x="0" y="136374"/>
                      </a:lnTo>
                      <a:lnTo>
                        <a:pt x="0" y="2423"/>
                      </a:lnTo>
                      <a:lnTo>
                        <a:pt x="21602" y="2423"/>
                      </a:lnTo>
                      <a:close/>
                    </a:path>
                  </a:pathLst>
                </a:custGeom>
                <a:solidFill>
                  <a:schemeClr val="bg1"/>
                </a:solidFill>
                <a:ln w="7788" cap="flat">
                  <a:noFill/>
                  <a:prstDash val="solid"/>
                  <a:miter/>
                </a:ln>
              </p:spPr>
              <p:txBody>
                <a:bodyPr rtlCol="0" anchor="ctr"/>
                <a:lstStyle/>
                <a:p>
                  <a:endParaRPr lang="en-IS"/>
                </a:p>
              </p:txBody>
            </p:sp>
            <p:sp>
              <p:nvSpPr>
                <p:cNvPr id="43" name="Freeform 42">
                  <a:extLst>
                    <a:ext uri="{FF2B5EF4-FFF2-40B4-BE49-F238E27FC236}">
                      <a16:creationId xmlns:a16="http://schemas.microsoft.com/office/drawing/2014/main" id="{4BDD3271-F43F-CB89-B490-2BF5427689E6}"/>
                    </a:ext>
                  </a:extLst>
                </p:cNvPr>
                <p:cNvSpPr/>
                <p:nvPr/>
              </p:nvSpPr>
              <p:spPr>
                <a:xfrm>
                  <a:off x="3078866" y="1962953"/>
                  <a:ext cx="113004" cy="187954"/>
                </a:xfrm>
                <a:custGeom>
                  <a:avLst/>
                  <a:gdLst>
                    <a:gd name="connsiteX0" fmla="*/ 112848 w 113004"/>
                    <a:gd name="connsiteY0" fmla="*/ 70961 h 187954"/>
                    <a:gd name="connsiteX1" fmla="*/ 109417 w 113004"/>
                    <a:gd name="connsiteY1" fmla="*/ 98158 h 187954"/>
                    <a:gd name="connsiteX2" fmla="*/ 99356 w 113004"/>
                    <a:gd name="connsiteY2" fmla="*/ 119728 h 187954"/>
                    <a:gd name="connsiteX3" fmla="*/ 83135 w 113004"/>
                    <a:gd name="connsiteY3" fmla="*/ 133873 h 187954"/>
                    <a:gd name="connsiteX4" fmla="*/ 61142 w 113004"/>
                    <a:gd name="connsiteY4" fmla="*/ 138953 h 187954"/>
                    <a:gd name="connsiteX5" fmla="*/ 39072 w 113004"/>
                    <a:gd name="connsiteY5" fmla="*/ 134967 h 187954"/>
                    <a:gd name="connsiteX6" fmla="*/ 22851 w 113004"/>
                    <a:gd name="connsiteY6" fmla="*/ 123479 h 187954"/>
                    <a:gd name="connsiteX7" fmla="*/ 22851 w 113004"/>
                    <a:gd name="connsiteY7" fmla="*/ 187954 h 187954"/>
                    <a:gd name="connsiteX8" fmla="*/ 0 w 113004"/>
                    <a:gd name="connsiteY8" fmla="*/ 187954 h 187954"/>
                    <a:gd name="connsiteX9" fmla="*/ 0 w 113004"/>
                    <a:gd name="connsiteY9" fmla="*/ 2501 h 187954"/>
                    <a:gd name="connsiteX10" fmla="*/ 20901 w 113004"/>
                    <a:gd name="connsiteY10" fmla="*/ 2501 h 187954"/>
                    <a:gd name="connsiteX11" fmla="*/ 21993 w 113004"/>
                    <a:gd name="connsiteY11" fmla="*/ 17350 h 187954"/>
                    <a:gd name="connsiteX12" fmla="*/ 38448 w 113004"/>
                    <a:gd name="connsiteY12" fmla="*/ 4455 h 187954"/>
                    <a:gd name="connsiteX13" fmla="*/ 60830 w 113004"/>
                    <a:gd name="connsiteY13" fmla="*/ 0 h 187954"/>
                    <a:gd name="connsiteX14" fmla="*/ 83135 w 113004"/>
                    <a:gd name="connsiteY14" fmla="*/ 4924 h 187954"/>
                    <a:gd name="connsiteX15" fmla="*/ 99512 w 113004"/>
                    <a:gd name="connsiteY15" fmla="*/ 18835 h 187954"/>
                    <a:gd name="connsiteX16" fmla="*/ 109573 w 113004"/>
                    <a:gd name="connsiteY16" fmla="*/ 40404 h 187954"/>
                    <a:gd name="connsiteX17" fmla="*/ 113004 w 113004"/>
                    <a:gd name="connsiteY17" fmla="*/ 68304 h 187954"/>
                    <a:gd name="connsiteX18" fmla="*/ 113004 w 113004"/>
                    <a:gd name="connsiteY18" fmla="*/ 70883 h 187954"/>
                    <a:gd name="connsiteX19" fmla="*/ 89998 w 113004"/>
                    <a:gd name="connsiteY19" fmla="*/ 68382 h 187954"/>
                    <a:gd name="connsiteX20" fmla="*/ 87892 w 113004"/>
                    <a:gd name="connsiteY20" fmla="*/ 49470 h 187954"/>
                    <a:gd name="connsiteX21" fmla="*/ 81341 w 113004"/>
                    <a:gd name="connsiteY21" fmla="*/ 33918 h 187954"/>
                    <a:gd name="connsiteX22" fmla="*/ 70111 w 113004"/>
                    <a:gd name="connsiteY22" fmla="*/ 23367 h 187954"/>
                    <a:gd name="connsiteX23" fmla="*/ 53889 w 113004"/>
                    <a:gd name="connsiteY23" fmla="*/ 19460 h 187954"/>
                    <a:gd name="connsiteX24" fmla="*/ 43361 w 113004"/>
                    <a:gd name="connsiteY24" fmla="*/ 20788 h 187954"/>
                    <a:gd name="connsiteX25" fmla="*/ 34783 w 113004"/>
                    <a:gd name="connsiteY25" fmla="*/ 24618 h 187954"/>
                    <a:gd name="connsiteX26" fmla="*/ 27998 w 113004"/>
                    <a:gd name="connsiteY26" fmla="*/ 30479 h 187954"/>
                    <a:gd name="connsiteX27" fmla="*/ 22772 w 113004"/>
                    <a:gd name="connsiteY27" fmla="*/ 37825 h 187954"/>
                    <a:gd name="connsiteX28" fmla="*/ 22772 w 113004"/>
                    <a:gd name="connsiteY28" fmla="*/ 101831 h 187954"/>
                    <a:gd name="connsiteX29" fmla="*/ 27998 w 113004"/>
                    <a:gd name="connsiteY29" fmla="*/ 109177 h 187954"/>
                    <a:gd name="connsiteX30" fmla="*/ 34783 w 113004"/>
                    <a:gd name="connsiteY30" fmla="*/ 114961 h 187954"/>
                    <a:gd name="connsiteX31" fmla="*/ 43439 w 113004"/>
                    <a:gd name="connsiteY31" fmla="*/ 118712 h 187954"/>
                    <a:gd name="connsiteX32" fmla="*/ 54201 w 113004"/>
                    <a:gd name="connsiteY32" fmla="*/ 120041 h 187954"/>
                    <a:gd name="connsiteX33" fmla="*/ 70189 w 113004"/>
                    <a:gd name="connsiteY33" fmla="*/ 116055 h 187954"/>
                    <a:gd name="connsiteX34" fmla="*/ 81341 w 113004"/>
                    <a:gd name="connsiteY34" fmla="*/ 105426 h 187954"/>
                    <a:gd name="connsiteX35" fmla="*/ 87892 w 113004"/>
                    <a:gd name="connsiteY35" fmla="*/ 89796 h 187954"/>
                    <a:gd name="connsiteX36" fmla="*/ 89998 w 113004"/>
                    <a:gd name="connsiteY36" fmla="*/ 70805 h 187954"/>
                    <a:gd name="connsiteX37" fmla="*/ 89998 w 113004"/>
                    <a:gd name="connsiteY37" fmla="*/ 68226 h 18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13004" h="187954">
                      <a:moveTo>
                        <a:pt x="112848" y="70961"/>
                      </a:moveTo>
                      <a:cubicBezTo>
                        <a:pt x="112848" y="80809"/>
                        <a:pt x="111678" y="89874"/>
                        <a:pt x="109417" y="98158"/>
                      </a:cubicBezTo>
                      <a:cubicBezTo>
                        <a:pt x="107077" y="106442"/>
                        <a:pt x="103724" y="113632"/>
                        <a:pt x="99356" y="119728"/>
                      </a:cubicBezTo>
                      <a:cubicBezTo>
                        <a:pt x="94989" y="125824"/>
                        <a:pt x="89530" y="130513"/>
                        <a:pt x="83135" y="133873"/>
                      </a:cubicBezTo>
                      <a:cubicBezTo>
                        <a:pt x="76740" y="137234"/>
                        <a:pt x="69409" y="138953"/>
                        <a:pt x="61142" y="138953"/>
                      </a:cubicBezTo>
                      <a:cubicBezTo>
                        <a:pt x="52876" y="138953"/>
                        <a:pt x="45389" y="137625"/>
                        <a:pt x="39072" y="134967"/>
                      </a:cubicBezTo>
                      <a:cubicBezTo>
                        <a:pt x="32755" y="132310"/>
                        <a:pt x="27374" y="128481"/>
                        <a:pt x="22851" y="123479"/>
                      </a:cubicBezTo>
                      <a:lnTo>
                        <a:pt x="22851" y="187954"/>
                      </a:lnTo>
                      <a:lnTo>
                        <a:pt x="0" y="187954"/>
                      </a:lnTo>
                      <a:lnTo>
                        <a:pt x="0" y="2501"/>
                      </a:lnTo>
                      <a:lnTo>
                        <a:pt x="20901" y="2501"/>
                      </a:lnTo>
                      <a:lnTo>
                        <a:pt x="21993" y="17350"/>
                      </a:lnTo>
                      <a:cubicBezTo>
                        <a:pt x="26516" y="11723"/>
                        <a:pt x="31975" y="7424"/>
                        <a:pt x="38448" y="4455"/>
                      </a:cubicBezTo>
                      <a:cubicBezTo>
                        <a:pt x="44921" y="1485"/>
                        <a:pt x="52330" y="0"/>
                        <a:pt x="60830" y="0"/>
                      </a:cubicBezTo>
                      <a:cubicBezTo>
                        <a:pt x="69331" y="0"/>
                        <a:pt x="76662" y="1641"/>
                        <a:pt x="83135" y="4924"/>
                      </a:cubicBezTo>
                      <a:cubicBezTo>
                        <a:pt x="89608" y="8206"/>
                        <a:pt x="95067" y="12895"/>
                        <a:pt x="99512" y="18835"/>
                      </a:cubicBezTo>
                      <a:cubicBezTo>
                        <a:pt x="103958" y="24774"/>
                        <a:pt x="107311" y="31964"/>
                        <a:pt x="109573" y="40404"/>
                      </a:cubicBezTo>
                      <a:cubicBezTo>
                        <a:pt x="111834" y="48767"/>
                        <a:pt x="113004" y="58067"/>
                        <a:pt x="113004" y="68304"/>
                      </a:cubicBezTo>
                      <a:lnTo>
                        <a:pt x="113004" y="70883"/>
                      </a:lnTo>
                      <a:close/>
                      <a:moveTo>
                        <a:pt x="89998" y="68382"/>
                      </a:moveTo>
                      <a:cubicBezTo>
                        <a:pt x="89998" y="61661"/>
                        <a:pt x="89296" y="55409"/>
                        <a:pt x="87892" y="49470"/>
                      </a:cubicBezTo>
                      <a:cubicBezTo>
                        <a:pt x="86488" y="43608"/>
                        <a:pt x="84305" y="38372"/>
                        <a:pt x="81341" y="33918"/>
                      </a:cubicBezTo>
                      <a:cubicBezTo>
                        <a:pt x="78378" y="29463"/>
                        <a:pt x="74634" y="25946"/>
                        <a:pt x="70111" y="23367"/>
                      </a:cubicBezTo>
                      <a:cubicBezTo>
                        <a:pt x="65588" y="20788"/>
                        <a:pt x="60206" y="19460"/>
                        <a:pt x="53889" y="19460"/>
                      </a:cubicBezTo>
                      <a:cubicBezTo>
                        <a:pt x="49990" y="19460"/>
                        <a:pt x="46481" y="19929"/>
                        <a:pt x="43361" y="20788"/>
                      </a:cubicBezTo>
                      <a:cubicBezTo>
                        <a:pt x="40242" y="21648"/>
                        <a:pt x="37356" y="22977"/>
                        <a:pt x="34783" y="24618"/>
                      </a:cubicBezTo>
                      <a:cubicBezTo>
                        <a:pt x="32209" y="26259"/>
                        <a:pt x="29947" y="28213"/>
                        <a:pt x="27998" y="30479"/>
                      </a:cubicBezTo>
                      <a:cubicBezTo>
                        <a:pt x="26048" y="32745"/>
                        <a:pt x="24254" y="35168"/>
                        <a:pt x="22772" y="37825"/>
                      </a:cubicBezTo>
                      <a:lnTo>
                        <a:pt x="22772" y="101831"/>
                      </a:lnTo>
                      <a:cubicBezTo>
                        <a:pt x="24254" y="104488"/>
                        <a:pt x="25970" y="106911"/>
                        <a:pt x="27998" y="109177"/>
                      </a:cubicBezTo>
                      <a:cubicBezTo>
                        <a:pt x="30025" y="111444"/>
                        <a:pt x="32209" y="113398"/>
                        <a:pt x="34783" y="114961"/>
                      </a:cubicBezTo>
                      <a:cubicBezTo>
                        <a:pt x="37356" y="116602"/>
                        <a:pt x="40242" y="117852"/>
                        <a:pt x="43439" y="118712"/>
                      </a:cubicBezTo>
                      <a:cubicBezTo>
                        <a:pt x="46637" y="119572"/>
                        <a:pt x="50224" y="120041"/>
                        <a:pt x="54201" y="120041"/>
                      </a:cubicBezTo>
                      <a:cubicBezTo>
                        <a:pt x="60363" y="120041"/>
                        <a:pt x="65744" y="118712"/>
                        <a:pt x="70189" y="116055"/>
                      </a:cubicBezTo>
                      <a:cubicBezTo>
                        <a:pt x="74712" y="113398"/>
                        <a:pt x="78378" y="109881"/>
                        <a:pt x="81341" y="105426"/>
                      </a:cubicBezTo>
                      <a:cubicBezTo>
                        <a:pt x="84305" y="100972"/>
                        <a:pt x="86488" y="95735"/>
                        <a:pt x="87892" y="89796"/>
                      </a:cubicBezTo>
                      <a:cubicBezTo>
                        <a:pt x="89296" y="83778"/>
                        <a:pt x="89998" y="77448"/>
                        <a:pt x="89998" y="70805"/>
                      </a:cubicBezTo>
                      <a:lnTo>
                        <a:pt x="89998" y="68226"/>
                      </a:lnTo>
                      <a:close/>
                    </a:path>
                  </a:pathLst>
                </a:custGeom>
                <a:solidFill>
                  <a:schemeClr val="bg1"/>
                </a:solidFill>
                <a:ln w="7788" cap="flat">
                  <a:noFill/>
                  <a:prstDash val="solid"/>
                  <a:miter/>
                </a:ln>
              </p:spPr>
              <p:txBody>
                <a:bodyPr rtlCol="0" anchor="ctr"/>
                <a:lstStyle/>
                <a:p>
                  <a:endParaRPr lang="en-IS"/>
                </a:p>
              </p:txBody>
            </p:sp>
            <p:sp>
              <p:nvSpPr>
                <p:cNvPr id="44" name="Freeform 43">
                  <a:extLst>
                    <a:ext uri="{FF2B5EF4-FFF2-40B4-BE49-F238E27FC236}">
                      <a16:creationId xmlns:a16="http://schemas.microsoft.com/office/drawing/2014/main" id="{0840BB06-0B1D-77FC-1E0D-7A8A891622CC}"/>
                    </a:ext>
                  </a:extLst>
                </p:cNvPr>
                <p:cNvSpPr/>
                <p:nvPr/>
              </p:nvSpPr>
              <p:spPr>
                <a:xfrm>
                  <a:off x="3217138" y="1962875"/>
                  <a:ext cx="110196" cy="139031"/>
                </a:xfrm>
                <a:custGeom>
                  <a:avLst/>
                  <a:gdLst>
                    <a:gd name="connsiteX0" fmla="*/ 86176 w 110196"/>
                    <a:gd name="connsiteY0" fmla="*/ 136530 h 139031"/>
                    <a:gd name="connsiteX1" fmla="*/ 84226 w 110196"/>
                    <a:gd name="connsiteY1" fmla="*/ 130278 h 139031"/>
                    <a:gd name="connsiteX2" fmla="*/ 82979 w 110196"/>
                    <a:gd name="connsiteY2" fmla="*/ 122385 h 139031"/>
                    <a:gd name="connsiteX3" fmla="*/ 75726 w 110196"/>
                    <a:gd name="connsiteY3" fmla="*/ 128793 h 139031"/>
                    <a:gd name="connsiteX4" fmla="*/ 66991 w 110196"/>
                    <a:gd name="connsiteY4" fmla="*/ 134108 h 139031"/>
                    <a:gd name="connsiteX5" fmla="*/ 56697 w 110196"/>
                    <a:gd name="connsiteY5" fmla="*/ 137703 h 139031"/>
                    <a:gd name="connsiteX6" fmla="*/ 44999 w 110196"/>
                    <a:gd name="connsiteY6" fmla="*/ 139031 h 139031"/>
                    <a:gd name="connsiteX7" fmla="*/ 26438 w 110196"/>
                    <a:gd name="connsiteY7" fmla="*/ 135905 h 139031"/>
                    <a:gd name="connsiteX8" fmla="*/ 12244 w 110196"/>
                    <a:gd name="connsiteY8" fmla="*/ 127465 h 139031"/>
                    <a:gd name="connsiteX9" fmla="*/ 3198 w 110196"/>
                    <a:gd name="connsiteY9" fmla="*/ 114883 h 139031"/>
                    <a:gd name="connsiteX10" fmla="*/ 0 w 110196"/>
                    <a:gd name="connsiteY10" fmla="*/ 99330 h 139031"/>
                    <a:gd name="connsiteX11" fmla="*/ 4211 w 110196"/>
                    <a:gd name="connsiteY11" fmla="*/ 80340 h 139031"/>
                    <a:gd name="connsiteX12" fmla="*/ 16221 w 110196"/>
                    <a:gd name="connsiteY12" fmla="*/ 66507 h 139031"/>
                    <a:gd name="connsiteX13" fmla="*/ 35172 w 110196"/>
                    <a:gd name="connsiteY13" fmla="*/ 58066 h 139031"/>
                    <a:gd name="connsiteX14" fmla="*/ 59972 w 110196"/>
                    <a:gd name="connsiteY14" fmla="*/ 55253 h 139031"/>
                    <a:gd name="connsiteX15" fmla="*/ 82667 w 110196"/>
                    <a:gd name="connsiteY15" fmla="*/ 55253 h 139031"/>
                    <a:gd name="connsiteX16" fmla="*/ 82667 w 110196"/>
                    <a:gd name="connsiteY16" fmla="*/ 44703 h 139031"/>
                    <a:gd name="connsiteX17" fmla="*/ 75492 w 110196"/>
                    <a:gd name="connsiteY17" fmla="*/ 25556 h 139031"/>
                    <a:gd name="connsiteX18" fmla="*/ 54357 w 110196"/>
                    <a:gd name="connsiteY18" fmla="*/ 18444 h 139031"/>
                    <a:gd name="connsiteX19" fmla="*/ 42659 w 110196"/>
                    <a:gd name="connsiteY19" fmla="*/ 20163 h 139031"/>
                    <a:gd name="connsiteX20" fmla="*/ 33613 w 110196"/>
                    <a:gd name="connsiteY20" fmla="*/ 24774 h 139031"/>
                    <a:gd name="connsiteX21" fmla="*/ 27764 w 110196"/>
                    <a:gd name="connsiteY21" fmla="*/ 31495 h 139031"/>
                    <a:gd name="connsiteX22" fmla="*/ 25658 w 110196"/>
                    <a:gd name="connsiteY22" fmla="*/ 39545 h 139031"/>
                    <a:gd name="connsiteX23" fmla="*/ 2652 w 110196"/>
                    <a:gd name="connsiteY23" fmla="*/ 39545 h 139031"/>
                    <a:gd name="connsiteX24" fmla="*/ 6395 w 110196"/>
                    <a:gd name="connsiteY24" fmla="*/ 25321 h 139031"/>
                    <a:gd name="connsiteX25" fmla="*/ 17079 w 110196"/>
                    <a:gd name="connsiteY25" fmla="*/ 12660 h 139031"/>
                    <a:gd name="connsiteX26" fmla="*/ 33847 w 110196"/>
                    <a:gd name="connsiteY26" fmla="*/ 3517 h 139031"/>
                    <a:gd name="connsiteX27" fmla="*/ 55761 w 110196"/>
                    <a:gd name="connsiteY27" fmla="*/ 0 h 139031"/>
                    <a:gd name="connsiteX28" fmla="*/ 75804 w 110196"/>
                    <a:gd name="connsiteY28" fmla="*/ 2813 h 139031"/>
                    <a:gd name="connsiteX29" fmla="*/ 91557 w 110196"/>
                    <a:gd name="connsiteY29" fmla="*/ 11254 h 139031"/>
                    <a:gd name="connsiteX30" fmla="*/ 101774 w 110196"/>
                    <a:gd name="connsiteY30" fmla="*/ 25321 h 139031"/>
                    <a:gd name="connsiteX31" fmla="*/ 105517 w 110196"/>
                    <a:gd name="connsiteY31" fmla="*/ 45015 h 139031"/>
                    <a:gd name="connsiteX32" fmla="*/ 105517 w 110196"/>
                    <a:gd name="connsiteY32" fmla="*/ 107302 h 139031"/>
                    <a:gd name="connsiteX33" fmla="*/ 106687 w 110196"/>
                    <a:gd name="connsiteY33" fmla="*/ 121604 h 139031"/>
                    <a:gd name="connsiteX34" fmla="*/ 110196 w 110196"/>
                    <a:gd name="connsiteY34" fmla="*/ 134577 h 139031"/>
                    <a:gd name="connsiteX35" fmla="*/ 110196 w 110196"/>
                    <a:gd name="connsiteY35" fmla="*/ 136530 h 139031"/>
                    <a:gd name="connsiteX36" fmla="*/ 86254 w 110196"/>
                    <a:gd name="connsiteY36" fmla="*/ 136530 h 139031"/>
                    <a:gd name="connsiteX37" fmla="*/ 48274 w 110196"/>
                    <a:gd name="connsiteY37" fmla="*/ 119103 h 139031"/>
                    <a:gd name="connsiteX38" fmla="*/ 59894 w 110196"/>
                    <a:gd name="connsiteY38" fmla="*/ 117383 h 139031"/>
                    <a:gd name="connsiteX39" fmla="*/ 69799 w 110196"/>
                    <a:gd name="connsiteY39" fmla="*/ 112851 h 139031"/>
                    <a:gd name="connsiteX40" fmla="*/ 77520 w 110196"/>
                    <a:gd name="connsiteY40" fmla="*/ 106442 h 139031"/>
                    <a:gd name="connsiteX41" fmla="*/ 82667 w 110196"/>
                    <a:gd name="connsiteY41" fmla="*/ 99018 h 139031"/>
                    <a:gd name="connsiteX42" fmla="*/ 82667 w 110196"/>
                    <a:gd name="connsiteY42" fmla="*/ 71508 h 139031"/>
                    <a:gd name="connsiteX43" fmla="*/ 63638 w 110196"/>
                    <a:gd name="connsiteY43" fmla="*/ 71508 h 139031"/>
                    <a:gd name="connsiteX44" fmla="*/ 33379 w 110196"/>
                    <a:gd name="connsiteY44" fmla="*/ 77604 h 139031"/>
                    <a:gd name="connsiteX45" fmla="*/ 22772 w 110196"/>
                    <a:gd name="connsiteY45" fmla="*/ 96126 h 139031"/>
                    <a:gd name="connsiteX46" fmla="*/ 24410 w 110196"/>
                    <a:gd name="connsiteY46" fmla="*/ 105192 h 139031"/>
                    <a:gd name="connsiteX47" fmla="*/ 29323 w 110196"/>
                    <a:gd name="connsiteY47" fmla="*/ 112460 h 139031"/>
                    <a:gd name="connsiteX48" fmla="*/ 37356 w 110196"/>
                    <a:gd name="connsiteY48" fmla="*/ 117305 h 139031"/>
                    <a:gd name="connsiteX49" fmla="*/ 48430 w 110196"/>
                    <a:gd name="connsiteY49" fmla="*/ 119103 h 13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0196" h="139031">
                      <a:moveTo>
                        <a:pt x="86176" y="136530"/>
                      </a:moveTo>
                      <a:cubicBezTo>
                        <a:pt x="85318" y="134889"/>
                        <a:pt x="84694" y="132779"/>
                        <a:pt x="84226" y="130278"/>
                      </a:cubicBezTo>
                      <a:cubicBezTo>
                        <a:pt x="83759" y="127778"/>
                        <a:pt x="83291" y="125120"/>
                        <a:pt x="82979" y="122385"/>
                      </a:cubicBezTo>
                      <a:cubicBezTo>
                        <a:pt x="80873" y="124651"/>
                        <a:pt x="78455" y="126762"/>
                        <a:pt x="75726" y="128793"/>
                      </a:cubicBezTo>
                      <a:cubicBezTo>
                        <a:pt x="72996" y="130825"/>
                        <a:pt x="70111" y="132623"/>
                        <a:pt x="66991" y="134108"/>
                      </a:cubicBezTo>
                      <a:cubicBezTo>
                        <a:pt x="63872" y="135593"/>
                        <a:pt x="60362" y="136843"/>
                        <a:pt x="56697" y="137703"/>
                      </a:cubicBezTo>
                      <a:cubicBezTo>
                        <a:pt x="52954" y="138562"/>
                        <a:pt x="49054" y="139031"/>
                        <a:pt x="44999" y="139031"/>
                      </a:cubicBezTo>
                      <a:cubicBezTo>
                        <a:pt x="38136" y="139031"/>
                        <a:pt x="31975" y="138015"/>
                        <a:pt x="26438" y="135905"/>
                      </a:cubicBezTo>
                      <a:cubicBezTo>
                        <a:pt x="20901" y="133795"/>
                        <a:pt x="16143" y="131060"/>
                        <a:pt x="12244" y="127465"/>
                      </a:cubicBezTo>
                      <a:cubicBezTo>
                        <a:pt x="8345" y="123870"/>
                        <a:pt x="5303" y="119728"/>
                        <a:pt x="3198" y="114883"/>
                      </a:cubicBezTo>
                      <a:cubicBezTo>
                        <a:pt x="1092" y="110037"/>
                        <a:pt x="0" y="104879"/>
                        <a:pt x="0" y="99330"/>
                      </a:cubicBezTo>
                      <a:cubicBezTo>
                        <a:pt x="0" y="92140"/>
                        <a:pt x="1404" y="85810"/>
                        <a:pt x="4211" y="80340"/>
                      </a:cubicBezTo>
                      <a:cubicBezTo>
                        <a:pt x="7019" y="74869"/>
                        <a:pt x="10996" y="70258"/>
                        <a:pt x="16221" y="66507"/>
                      </a:cubicBezTo>
                      <a:cubicBezTo>
                        <a:pt x="21447" y="62756"/>
                        <a:pt x="27764" y="60020"/>
                        <a:pt x="35172" y="58066"/>
                      </a:cubicBezTo>
                      <a:cubicBezTo>
                        <a:pt x="42581" y="56113"/>
                        <a:pt x="50848" y="55253"/>
                        <a:pt x="59972" y="55253"/>
                      </a:cubicBezTo>
                      <a:lnTo>
                        <a:pt x="82667" y="55253"/>
                      </a:lnTo>
                      <a:lnTo>
                        <a:pt x="82667" y="44703"/>
                      </a:lnTo>
                      <a:cubicBezTo>
                        <a:pt x="82667" y="36731"/>
                        <a:pt x="80249" y="30323"/>
                        <a:pt x="75492" y="25556"/>
                      </a:cubicBezTo>
                      <a:cubicBezTo>
                        <a:pt x="70735" y="20788"/>
                        <a:pt x="63638" y="18444"/>
                        <a:pt x="54357" y="18444"/>
                      </a:cubicBezTo>
                      <a:cubicBezTo>
                        <a:pt x="50068" y="18444"/>
                        <a:pt x="46168" y="18991"/>
                        <a:pt x="42659" y="20163"/>
                      </a:cubicBezTo>
                      <a:cubicBezTo>
                        <a:pt x="39150" y="21335"/>
                        <a:pt x="36108" y="22898"/>
                        <a:pt x="33613" y="24774"/>
                      </a:cubicBezTo>
                      <a:cubicBezTo>
                        <a:pt x="31117" y="26650"/>
                        <a:pt x="29167" y="28994"/>
                        <a:pt x="27764" y="31495"/>
                      </a:cubicBezTo>
                      <a:cubicBezTo>
                        <a:pt x="26360" y="33996"/>
                        <a:pt x="25658" y="36731"/>
                        <a:pt x="25658" y="39545"/>
                      </a:cubicBezTo>
                      <a:lnTo>
                        <a:pt x="2652" y="39545"/>
                      </a:lnTo>
                      <a:cubicBezTo>
                        <a:pt x="2652" y="34777"/>
                        <a:pt x="3899" y="30010"/>
                        <a:pt x="6395" y="25321"/>
                      </a:cubicBezTo>
                      <a:cubicBezTo>
                        <a:pt x="8890" y="20632"/>
                        <a:pt x="12478" y="16412"/>
                        <a:pt x="17079" y="12660"/>
                      </a:cubicBezTo>
                      <a:cubicBezTo>
                        <a:pt x="21681" y="8909"/>
                        <a:pt x="27296" y="5861"/>
                        <a:pt x="33847" y="3517"/>
                      </a:cubicBezTo>
                      <a:cubicBezTo>
                        <a:pt x="40397" y="1172"/>
                        <a:pt x="47728" y="0"/>
                        <a:pt x="55761" y="0"/>
                      </a:cubicBezTo>
                      <a:cubicBezTo>
                        <a:pt x="63014" y="0"/>
                        <a:pt x="69721" y="938"/>
                        <a:pt x="75804" y="2813"/>
                      </a:cubicBezTo>
                      <a:cubicBezTo>
                        <a:pt x="81965" y="4689"/>
                        <a:pt x="87190" y="7502"/>
                        <a:pt x="91557" y="11254"/>
                      </a:cubicBezTo>
                      <a:cubicBezTo>
                        <a:pt x="95925" y="15005"/>
                        <a:pt x="99356" y="19694"/>
                        <a:pt x="101774" y="25321"/>
                      </a:cubicBezTo>
                      <a:cubicBezTo>
                        <a:pt x="104191" y="30948"/>
                        <a:pt x="105517" y="37513"/>
                        <a:pt x="105517" y="45015"/>
                      </a:cubicBezTo>
                      <a:lnTo>
                        <a:pt x="105517" y="107302"/>
                      </a:lnTo>
                      <a:cubicBezTo>
                        <a:pt x="105517" y="111835"/>
                        <a:pt x="105907" y="116602"/>
                        <a:pt x="106687" y="121604"/>
                      </a:cubicBezTo>
                      <a:cubicBezTo>
                        <a:pt x="107467" y="126605"/>
                        <a:pt x="108637" y="130904"/>
                        <a:pt x="110196" y="134577"/>
                      </a:cubicBezTo>
                      <a:lnTo>
                        <a:pt x="110196" y="136530"/>
                      </a:lnTo>
                      <a:lnTo>
                        <a:pt x="86254" y="136530"/>
                      </a:lnTo>
                      <a:close/>
                      <a:moveTo>
                        <a:pt x="48274" y="119103"/>
                      </a:moveTo>
                      <a:cubicBezTo>
                        <a:pt x="52408" y="119103"/>
                        <a:pt x="56229" y="118556"/>
                        <a:pt x="59894" y="117383"/>
                      </a:cubicBezTo>
                      <a:cubicBezTo>
                        <a:pt x="63482" y="116211"/>
                        <a:pt x="66835" y="114726"/>
                        <a:pt x="69799" y="112851"/>
                      </a:cubicBezTo>
                      <a:cubicBezTo>
                        <a:pt x="72762" y="110975"/>
                        <a:pt x="75336" y="108865"/>
                        <a:pt x="77520" y="106442"/>
                      </a:cubicBezTo>
                      <a:cubicBezTo>
                        <a:pt x="79703" y="104019"/>
                        <a:pt x="81419" y="101597"/>
                        <a:pt x="82667" y="99018"/>
                      </a:cubicBezTo>
                      <a:lnTo>
                        <a:pt x="82667" y="71508"/>
                      </a:lnTo>
                      <a:lnTo>
                        <a:pt x="63638" y="71508"/>
                      </a:lnTo>
                      <a:cubicBezTo>
                        <a:pt x="50536" y="71508"/>
                        <a:pt x="40476" y="73540"/>
                        <a:pt x="33379" y="77604"/>
                      </a:cubicBezTo>
                      <a:cubicBezTo>
                        <a:pt x="26282" y="81668"/>
                        <a:pt x="22772" y="87842"/>
                        <a:pt x="22772" y="96126"/>
                      </a:cubicBezTo>
                      <a:cubicBezTo>
                        <a:pt x="22772" y="99330"/>
                        <a:pt x="23318" y="102378"/>
                        <a:pt x="24410" y="105192"/>
                      </a:cubicBezTo>
                      <a:cubicBezTo>
                        <a:pt x="25502" y="108005"/>
                        <a:pt x="27140" y="110428"/>
                        <a:pt x="29323" y="112460"/>
                      </a:cubicBezTo>
                      <a:cubicBezTo>
                        <a:pt x="31507" y="114492"/>
                        <a:pt x="34159" y="116055"/>
                        <a:pt x="37356" y="117305"/>
                      </a:cubicBezTo>
                      <a:cubicBezTo>
                        <a:pt x="40554" y="118556"/>
                        <a:pt x="44219" y="119103"/>
                        <a:pt x="48430" y="119103"/>
                      </a:cubicBezTo>
                      <a:close/>
                    </a:path>
                  </a:pathLst>
                </a:custGeom>
                <a:solidFill>
                  <a:schemeClr val="bg1"/>
                </a:solidFill>
                <a:ln w="7788" cap="flat">
                  <a:noFill/>
                  <a:prstDash val="solid"/>
                  <a:miter/>
                </a:ln>
              </p:spPr>
              <p:txBody>
                <a:bodyPr rtlCol="0" anchor="ctr"/>
                <a:lstStyle/>
                <a:p>
                  <a:endParaRPr lang="en-IS"/>
                </a:p>
              </p:txBody>
            </p:sp>
            <p:sp>
              <p:nvSpPr>
                <p:cNvPr id="45" name="Freeform 44">
                  <a:extLst>
                    <a:ext uri="{FF2B5EF4-FFF2-40B4-BE49-F238E27FC236}">
                      <a16:creationId xmlns:a16="http://schemas.microsoft.com/office/drawing/2014/main" id="{252AF2B1-CD4D-4E3B-2D5A-AC5FD3245EB4}"/>
                    </a:ext>
                  </a:extLst>
                </p:cNvPr>
                <p:cNvSpPr/>
                <p:nvPr/>
              </p:nvSpPr>
              <p:spPr>
                <a:xfrm>
                  <a:off x="3358452" y="1962953"/>
                  <a:ext cx="105127" cy="136374"/>
                </a:xfrm>
                <a:custGeom>
                  <a:avLst/>
                  <a:gdLst>
                    <a:gd name="connsiteX0" fmla="*/ 21525 w 105127"/>
                    <a:gd name="connsiteY0" fmla="*/ 2501 h 136374"/>
                    <a:gd name="connsiteX1" fmla="*/ 22305 w 105127"/>
                    <a:gd name="connsiteY1" fmla="*/ 19303 h 136374"/>
                    <a:gd name="connsiteX2" fmla="*/ 39618 w 105127"/>
                    <a:gd name="connsiteY2" fmla="*/ 5158 h 136374"/>
                    <a:gd name="connsiteX3" fmla="*/ 62312 w 105127"/>
                    <a:gd name="connsiteY3" fmla="*/ 0 h 136374"/>
                    <a:gd name="connsiteX4" fmla="*/ 80015 w 105127"/>
                    <a:gd name="connsiteY4" fmla="*/ 2657 h 136374"/>
                    <a:gd name="connsiteX5" fmla="*/ 93507 w 105127"/>
                    <a:gd name="connsiteY5" fmla="*/ 11176 h 136374"/>
                    <a:gd name="connsiteX6" fmla="*/ 102086 w 105127"/>
                    <a:gd name="connsiteY6" fmla="*/ 26259 h 136374"/>
                    <a:gd name="connsiteX7" fmla="*/ 105127 w 105127"/>
                    <a:gd name="connsiteY7" fmla="*/ 48610 h 136374"/>
                    <a:gd name="connsiteX8" fmla="*/ 105127 w 105127"/>
                    <a:gd name="connsiteY8" fmla="*/ 136374 h 136374"/>
                    <a:gd name="connsiteX9" fmla="*/ 82277 w 105127"/>
                    <a:gd name="connsiteY9" fmla="*/ 136374 h 136374"/>
                    <a:gd name="connsiteX10" fmla="*/ 82277 w 105127"/>
                    <a:gd name="connsiteY10" fmla="*/ 48376 h 136374"/>
                    <a:gd name="connsiteX11" fmla="*/ 80561 w 105127"/>
                    <a:gd name="connsiteY11" fmla="*/ 35090 h 136374"/>
                    <a:gd name="connsiteX12" fmla="*/ 75414 w 105127"/>
                    <a:gd name="connsiteY12" fmla="*/ 26103 h 136374"/>
                    <a:gd name="connsiteX13" fmla="*/ 66991 w 105127"/>
                    <a:gd name="connsiteY13" fmla="*/ 21023 h 136374"/>
                    <a:gd name="connsiteX14" fmla="*/ 55449 w 105127"/>
                    <a:gd name="connsiteY14" fmla="*/ 19382 h 136374"/>
                    <a:gd name="connsiteX15" fmla="*/ 35952 w 105127"/>
                    <a:gd name="connsiteY15" fmla="*/ 25321 h 136374"/>
                    <a:gd name="connsiteX16" fmla="*/ 22850 w 105127"/>
                    <a:gd name="connsiteY16" fmla="*/ 40951 h 136374"/>
                    <a:gd name="connsiteX17" fmla="*/ 22850 w 105127"/>
                    <a:gd name="connsiteY17" fmla="*/ 136374 h 136374"/>
                    <a:gd name="connsiteX18" fmla="*/ 0 w 105127"/>
                    <a:gd name="connsiteY18" fmla="*/ 136374 h 136374"/>
                    <a:gd name="connsiteX19" fmla="*/ 0 w 105127"/>
                    <a:gd name="connsiteY19" fmla="*/ 2423 h 136374"/>
                    <a:gd name="connsiteX20" fmla="*/ 21602 w 105127"/>
                    <a:gd name="connsiteY20" fmla="*/ 2423 h 136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27" h="136374">
                      <a:moveTo>
                        <a:pt x="21525" y="2501"/>
                      </a:moveTo>
                      <a:lnTo>
                        <a:pt x="22305" y="19303"/>
                      </a:lnTo>
                      <a:cubicBezTo>
                        <a:pt x="27062" y="13286"/>
                        <a:pt x="32833" y="8519"/>
                        <a:pt x="39618" y="5158"/>
                      </a:cubicBezTo>
                      <a:cubicBezTo>
                        <a:pt x="46403" y="1719"/>
                        <a:pt x="53967" y="0"/>
                        <a:pt x="62312" y="0"/>
                      </a:cubicBezTo>
                      <a:cubicBezTo>
                        <a:pt x="68785" y="0"/>
                        <a:pt x="74712" y="860"/>
                        <a:pt x="80015" y="2657"/>
                      </a:cubicBezTo>
                      <a:cubicBezTo>
                        <a:pt x="85318" y="4455"/>
                        <a:pt x="89764" y="7268"/>
                        <a:pt x="93507" y="11176"/>
                      </a:cubicBezTo>
                      <a:cubicBezTo>
                        <a:pt x="97250" y="15083"/>
                        <a:pt x="100058" y="20163"/>
                        <a:pt x="102086" y="26259"/>
                      </a:cubicBezTo>
                      <a:cubicBezTo>
                        <a:pt x="104113" y="32355"/>
                        <a:pt x="105127" y="39857"/>
                        <a:pt x="105127" y="48610"/>
                      </a:cubicBezTo>
                      <a:lnTo>
                        <a:pt x="105127" y="136374"/>
                      </a:lnTo>
                      <a:lnTo>
                        <a:pt x="82277" y="136374"/>
                      </a:lnTo>
                      <a:lnTo>
                        <a:pt x="82277" y="48376"/>
                      </a:lnTo>
                      <a:cubicBezTo>
                        <a:pt x="82277" y="43140"/>
                        <a:pt x="81731" y="38763"/>
                        <a:pt x="80561" y="35090"/>
                      </a:cubicBezTo>
                      <a:cubicBezTo>
                        <a:pt x="79391" y="31417"/>
                        <a:pt x="77676" y="28447"/>
                        <a:pt x="75414" y="26103"/>
                      </a:cubicBezTo>
                      <a:cubicBezTo>
                        <a:pt x="73152" y="23758"/>
                        <a:pt x="70345" y="22117"/>
                        <a:pt x="66991" y="21023"/>
                      </a:cubicBezTo>
                      <a:cubicBezTo>
                        <a:pt x="63638" y="19929"/>
                        <a:pt x="59817" y="19382"/>
                        <a:pt x="55449" y="19382"/>
                      </a:cubicBezTo>
                      <a:cubicBezTo>
                        <a:pt x="48040" y="19382"/>
                        <a:pt x="41489" y="21335"/>
                        <a:pt x="35952" y="25321"/>
                      </a:cubicBezTo>
                      <a:cubicBezTo>
                        <a:pt x="30415" y="29307"/>
                        <a:pt x="25970" y="34465"/>
                        <a:pt x="22850" y="40951"/>
                      </a:cubicBezTo>
                      <a:lnTo>
                        <a:pt x="22850" y="136374"/>
                      </a:lnTo>
                      <a:lnTo>
                        <a:pt x="0" y="136374"/>
                      </a:lnTo>
                      <a:lnTo>
                        <a:pt x="0" y="2423"/>
                      </a:lnTo>
                      <a:lnTo>
                        <a:pt x="21602" y="2423"/>
                      </a:lnTo>
                      <a:close/>
                    </a:path>
                  </a:pathLst>
                </a:custGeom>
                <a:solidFill>
                  <a:schemeClr val="bg1"/>
                </a:solidFill>
                <a:ln w="7788" cap="flat">
                  <a:noFill/>
                  <a:prstDash val="solid"/>
                  <a:miter/>
                </a:ln>
              </p:spPr>
              <p:txBody>
                <a:bodyPr rtlCol="0" anchor="ctr"/>
                <a:lstStyle/>
                <a:p>
                  <a:endParaRPr lang="en-IS"/>
                </a:p>
              </p:txBody>
            </p:sp>
            <p:grpSp>
              <p:nvGrpSpPr>
                <p:cNvPr id="46" name="Graphic 1">
                  <a:extLst>
                    <a:ext uri="{FF2B5EF4-FFF2-40B4-BE49-F238E27FC236}">
                      <a16:creationId xmlns:a16="http://schemas.microsoft.com/office/drawing/2014/main" id="{59D2D7AC-B4D9-9A7C-DAD7-7146B0A2834A}"/>
                    </a:ext>
                  </a:extLst>
                </p:cNvPr>
                <p:cNvGrpSpPr/>
                <p:nvPr/>
              </p:nvGrpSpPr>
              <p:grpSpPr>
                <a:xfrm>
                  <a:off x="1448927" y="1962875"/>
                  <a:ext cx="246518" cy="139031"/>
                  <a:chOff x="1448927" y="1962875"/>
                  <a:chExt cx="246518" cy="139031"/>
                </a:xfrm>
                <a:solidFill>
                  <a:schemeClr val="bg1"/>
                </a:solidFill>
              </p:grpSpPr>
              <p:sp>
                <p:nvSpPr>
                  <p:cNvPr id="48" name="Freeform 47">
                    <a:extLst>
                      <a:ext uri="{FF2B5EF4-FFF2-40B4-BE49-F238E27FC236}">
                        <a16:creationId xmlns:a16="http://schemas.microsoft.com/office/drawing/2014/main" id="{BA469657-2DA1-691D-3A62-282F0B6A4596}"/>
                      </a:ext>
                    </a:extLst>
                  </p:cNvPr>
                  <p:cNvSpPr/>
                  <p:nvPr/>
                </p:nvSpPr>
                <p:spPr>
                  <a:xfrm>
                    <a:off x="1448927" y="1962875"/>
                    <a:ext cx="110196" cy="139031"/>
                  </a:xfrm>
                  <a:custGeom>
                    <a:avLst/>
                    <a:gdLst>
                      <a:gd name="connsiteX0" fmla="*/ 86176 w 110196"/>
                      <a:gd name="connsiteY0" fmla="*/ 136530 h 139031"/>
                      <a:gd name="connsiteX1" fmla="*/ 84226 w 110196"/>
                      <a:gd name="connsiteY1" fmla="*/ 130278 h 139031"/>
                      <a:gd name="connsiteX2" fmla="*/ 82979 w 110196"/>
                      <a:gd name="connsiteY2" fmla="*/ 122385 h 139031"/>
                      <a:gd name="connsiteX3" fmla="*/ 75726 w 110196"/>
                      <a:gd name="connsiteY3" fmla="*/ 128793 h 139031"/>
                      <a:gd name="connsiteX4" fmla="*/ 66991 w 110196"/>
                      <a:gd name="connsiteY4" fmla="*/ 134108 h 139031"/>
                      <a:gd name="connsiteX5" fmla="*/ 56697 w 110196"/>
                      <a:gd name="connsiteY5" fmla="*/ 137703 h 139031"/>
                      <a:gd name="connsiteX6" fmla="*/ 44999 w 110196"/>
                      <a:gd name="connsiteY6" fmla="*/ 139031 h 139031"/>
                      <a:gd name="connsiteX7" fmla="*/ 26438 w 110196"/>
                      <a:gd name="connsiteY7" fmla="*/ 135905 h 139031"/>
                      <a:gd name="connsiteX8" fmla="*/ 12244 w 110196"/>
                      <a:gd name="connsiteY8" fmla="*/ 127465 h 139031"/>
                      <a:gd name="connsiteX9" fmla="*/ 3197 w 110196"/>
                      <a:gd name="connsiteY9" fmla="*/ 114883 h 139031"/>
                      <a:gd name="connsiteX10" fmla="*/ 0 w 110196"/>
                      <a:gd name="connsiteY10" fmla="*/ 99330 h 139031"/>
                      <a:gd name="connsiteX11" fmla="*/ 4211 w 110196"/>
                      <a:gd name="connsiteY11" fmla="*/ 80340 h 139031"/>
                      <a:gd name="connsiteX12" fmla="*/ 16221 w 110196"/>
                      <a:gd name="connsiteY12" fmla="*/ 66507 h 139031"/>
                      <a:gd name="connsiteX13" fmla="*/ 35172 w 110196"/>
                      <a:gd name="connsiteY13" fmla="*/ 58066 h 139031"/>
                      <a:gd name="connsiteX14" fmla="*/ 59972 w 110196"/>
                      <a:gd name="connsiteY14" fmla="*/ 55253 h 139031"/>
                      <a:gd name="connsiteX15" fmla="*/ 82667 w 110196"/>
                      <a:gd name="connsiteY15" fmla="*/ 55253 h 139031"/>
                      <a:gd name="connsiteX16" fmla="*/ 82667 w 110196"/>
                      <a:gd name="connsiteY16" fmla="*/ 44703 h 139031"/>
                      <a:gd name="connsiteX17" fmla="*/ 75492 w 110196"/>
                      <a:gd name="connsiteY17" fmla="*/ 25556 h 139031"/>
                      <a:gd name="connsiteX18" fmla="*/ 54357 w 110196"/>
                      <a:gd name="connsiteY18" fmla="*/ 18444 h 139031"/>
                      <a:gd name="connsiteX19" fmla="*/ 42659 w 110196"/>
                      <a:gd name="connsiteY19" fmla="*/ 20163 h 139031"/>
                      <a:gd name="connsiteX20" fmla="*/ 33613 w 110196"/>
                      <a:gd name="connsiteY20" fmla="*/ 24774 h 139031"/>
                      <a:gd name="connsiteX21" fmla="*/ 27764 w 110196"/>
                      <a:gd name="connsiteY21" fmla="*/ 31495 h 139031"/>
                      <a:gd name="connsiteX22" fmla="*/ 25658 w 110196"/>
                      <a:gd name="connsiteY22" fmla="*/ 39545 h 139031"/>
                      <a:gd name="connsiteX23" fmla="*/ 2652 w 110196"/>
                      <a:gd name="connsiteY23" fmla="*/ 39545 h 139031"/>
                      <a:gd name="connsiteX24" fmla="*/ 6395 w 110196"/>
                      <a:gd name="connsiteY24" fmla="*/ 25321 h 139031"/>
                      <a:gd name="connsiteX25" fmla="*/ 17079 w 110196"/>
                      <a:gd name="connsiteY25" fmla="*/ 12660 h 139031"/>
                      <a:gd name="connsiteX26" fmla="*/ 33847 w 110196"/>
                      <a:gd name="connsiteY26" fmla="*/ 3517 h 139031"/>
                      <a:gd name="connsiteX27" fmla="*/ 55761 w 110196"/>
                      <a:gd name="connsiteY27" fmla="*/ 0 h 139031"/>
                      <a:gd name="connsiteX28" fmla="*/ 75804 w 110196"/>
                      <a:gd name="connsiteY28" fmla="*/ 2813 h 139031"/>
                      <a:gd name="connsiteX29" fmla="*/ 91557 w 110196"/>
                      <a:gd name="connsiteY29" fmla="*/ 11254 h 139031"/>
                      <a:gd name="connsiteX30" fmla="*/ 101774 w 110196"/>
                      <a:gd name="connsiteY30" fmla="*/ 25321 h 139031"/>
                      <a:gd name="connsiteX31" fmla="*/ 105517 w 110196"/>
                      <a:gd name="connsiteY31" fmla="*/ 45015 h 139031"/>
                      <a:gd name="connsiteX32" fmla="*/ 105517 w 110196"/>
                      <a:gd name="connsiteY32" fmla="*/ 107302 h 139031"/>
                      <a:gd name="connsiteX33" fmla="*/ 106687 w 110196"/>
                      <a:gd name="connsiteY33" fmla="*/ 121604 h 139031"/>
                      <a:gd name="connsiteX34" fmla="*/ 110196 w 110196"/>
                      <a:gd name="connsiteY34" fmla="*/ 134577 h 139031"/>
                      <a:gd name="connsiteX35" fmla="*/ 110196 w 110196"/>
                      <a:gd name="connsiteY35" fmla="*/ 136530 h 139031"/>
                      <a:gd name="connsiteX36" fmla="*/ 86254 w 110196"/>
                      <a:gd name="connsiteY36" fmla="*/ 136530 h 139031"/>
                      <a:gd name="connsiteX37" fmla="*/ 48274 w 110196"/>
                      <a:gd name="connsiteY37" fmla="*/ 119103 h 139031"/>
                      <a:gd name="connsiteX38" fmla="*/ 59894 w 110196"/>
                      <a:gd name="connsiteY38" fmla="*/ 117383 h 139031"/>
                      <a:gd name="connsiteX39" fmla="*/ 69799 w 110196"/>
                      <a:gd name="connsiteY39" fmla="*/ 112851 h 139031"/>
                      <a:gd name="connsiteX40" fmla="*/ 77520 w 110196"/>
                      <a:gd name="connsiteY40" fmla="*/ 106442 h 139031"/>
                      <a:gd name="connsiteX41" fmla="*/ 82667 w 110196"/>
                      <a:gd name="connsiteY41" fmla="*/ 99018 h 139031"/>
                      <a:gd name="connsiteX42" fmla="*/ 82667 w 110196"/>
                      <a:gd name="connsiteY42" fmla="*/ 71508 h 139031"/>
                      <a:gd name="connsiteX43" fmla="*/ 63638 w 110196"/>
                      <a:gd name="connsiteY43" fmla="*/ 71508 h 139031"/>
                      <a:gd name="connsiteX44" fmla="*/ 33379 w 110196"/>
                      <a:gd name="connsiteY44" fmla="*/ 77604 h 139031"/>
                      <a:gd name="connsiteX45" fmla="*/ 22772 w 110196"/>
                      <a:gd name="connsiteY45" fmla="*/ 96126 h 139031"/>
                      <a:gd name="connsiteX46" fmla="*/ 24410 w 110196"/>
                      <a:gd name="connsiteY46" fmla="*/ 105192 h 139031"/>
                      <a:gd name="connsiteX47" fmla="*/ 29323 w 110196"/>
                      <a:gd name="connsiteY47" fmla="*/ 112460 h 139031"/>
                      <a:gd name="connsiteX48" fmla="*/ 37356 w 110196"/>
                      <a:gd name="connsiteY48" fmla="*/ 117305 h 139031"/>
                      <a:gd name="connsiteX49" fmla="*/ 48430 w 110196"/>
                      <a:gd name="connsiteY49" fmla="*/ 119103 h 13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0196" h="139031">
                        <a:moveTo>
                          <a:pt x="86176" y="136530"/>
                        </a:moveTo>
                        <a:cubicBezTo>
                          <a:pt x="85318" y="134889"/>
                          <a:pt x="84694" y="132779"/>
                          <a:pt x="84226" y="130278"/>
                        </a:cubicBezTo>
                        <a:cubicBezTo>
                          <a:pt x="83759" y="127778"/>
                          <a:pt x="83291" y="125120"/>
                          <a:pt x="82979" y="122385"/>
                        </a:cubicBezTo>
                        <a:cubicBezTo>
                          <a:pt x="80873" y="124651"/>
                          <a:pt x="78455" y="126762"/>
                          <a:pt x="75726" y="128793"/>
                        </a:cubicBezTo>
                        <a:cubicBezTo>
                          <a:pt x="72996" y="130825"/>
                          <a:pt x="70111" y="132623"/>
                          <a:pt x="66991" y="134108"/>
                        </a:cubicBezTo>
                        <a:cubicBezTo>
                          <a:pt x="63872" y="135593"/>
                          <a:pt x="60362" y="136843"/>
                          <a:pt x="56697" y="137703"/>
                        </a:cubicBezTo>
                        <a:cubicBezTo>
                          <a:pt x="52953" y="138562"/>
                          <a:pt x="49054" y="139031"/>
                          <a:pt x="44999" y="139031"/>
                        </a:cubicBezTo>
                        <a:cubicBezTo>
                          <a:pt x="38136" y="139031"/>
                          <a:pt x="31975" y="138015"/>
                          <a:pt x="26438" y="135905"/>
                        </a:cubicBezTo>
                        <a:cubicBezTo>
                          <a:pt x="20901" y="133795"/>
                          <a:pt x="16143" y="131060"/>
                          <a:pt x="12244" y="127465"/>
                        </a:cubicBezTo>
                        <a:cubicBezTo>
                          <a:pt x="8345" y="123870"/>
                          <a:pt x="5303" y="119728"/>
                          <a:pt x="3197" y="114883"/>
                        </a:cubicBezTo>
                        <a:cubicBezTo>
                          <a:pt x="1092" y="110037"/>
                          <a:pt x="0" y="104879"/>
                          <a:pt x="0" y="99330"/>
                        </a:cubicBezTo>
                        <a:cubicBezTo>
                          <a:pt x="0" y="92140"/>
                          <a:pt x="1404" y="85810"/>
                          <a:pt x="4211" y="80340"/>
                        </a:cubicBezTo>
                        <a:cubicBezTo>
                          <a:pt x="7019" y="74869"/>
                          <a:pt x="10996" y="70258"/>
                          <a:pt x="16221" y="66507"/>
                        </a:cubicBezTo>
                        <a:cubicBezTo>
                          <a:pt x="21447" y="62756"/>
                          <a:pt x="27764" y="60020"/>
                          <a:pt x="35172" y="58066"/>
                        </a:cubicBezTo>
                        <a:cubicBezTo>
                          <a:pt x="42581" y="56113"/>
                          <a:pt x="50848" y="55253"/>
                          <a:pt x="59972" y="55253"/>
                        </a:cubicBezTo>
                        <a:lnTo>
                          <a:pt x="82667" y="55253"/>
                        </a:lnTo>
                        <a:lnTo>
                          <a:pt x="82667" y="44703"/>
                        </a:lnTo>
                        <a:cubicBezTo>
                          <a:pt x="82667" y="36731"/>
                          <a:pt x="80249" y="30323"/>
                          <a:pt x="75492" y="25556"/>
                        </a:cubicBezTo>
                        <a:cubicBezTo>
                          <a:pt x="70735" y="20788"/>
                          <a:pt x="63638" y="18444"/>
                          <a:pt x="54357" y="18444"/>
                        </a:cubicBezTo>
                        <a:cubicBezTo>
                          <a:pt x="50068" y="18444"/>
                          <a:pt x="46169" y="18991"/>
                          <a:pt x="42659" y="20163"/>
                        </a:cubicBezTo>
                        <a:cubicBezTo>
                          <a:pt x="39150" y="21335"/>
                          <a:pt x="36108" y="22898"/>
                          <a:pt x="33613" y="24774"/>
                        </a:cubicBezTo>
                        <a:cubicBezTo>
                          <a:pt x="31117" y="26650"/>
                          <a:pt x="29167" y="28994"/>
                          <a:pt x="27764" y="31495"/>
                        </a:cubicBezTo>
                        <a:cubicBezTo>
                          <a:pt x="26360" y="33996"/>
                          <a:pt x="25658" y="36731"/>
                          <a:pt x="25658" y="39545"/>
                        </a:cubicBezTo>
                        <a:lnTo>
                          <a:pt x="2652" y="39545"/>
                        </a:lnTo>
                        <a:cubicBezTo>
                          <a:pt x="2652" y="34777"/>
                          <a:pt x="3899" y="30010"/>
                          <a:pt x="6395" y="25321"/>
                        </a:cubicBezTo>
                        <a:cubicBezTo>
                          <a:pt x="8891" y="20632"/>
                          <a:pt x="12478" y="16412"/>
                          <a:pt x="17079" y="12660"/>
                        </a:cubicBezTo>
                        <a:cubicBezTo>
                          <a:pt x="21681" y="8909"/>
                          <a:pt x="27296" y="5861"/>
                          <a:pt x="33847" y="3517"/>
                        </a:cubicBezTo>
                        <a:cubicBezTo>
                          <a:pt x="40397" y="1172"/>
                          <a:pt x="47728" y="0"/>
                          <a:pt x="55761" y="0"/>
                        </a:cubicBezTo>
                        <a:cubicBezTo>
                          <a:pt x="63014" y="0"/>
                          <a:pt x="69721" y="938"/>
                          <a:pt x="75804" y="2813"/>
                        </a:cubicBezTo>
                        <a:cubicBezTo>
                          <a:pt x="81887" y="4689"/>
                          <a:pt x="87190" y="7502"/>
                          <a:pt x="91557" y="11254"/>
                        </a:cubicBezTo>
                        <a:cubicBezTo>
                          <a:pt x="95925" y="15005"/>
                          <a:pt x="99356" y="19694"/>
                          <a:pt x="101774" y="25321"/>
                        </a:cubicBezTo>
                        <a:cubicBezTo>
                          <a:pt x="104269" y="30948"/>
                          <a:pt x="105517" y="37513"/>
                          <a:pt x="105517" y="45015"/>
                        </a:cubicBezTo>
                        <a:lnTo>
                          <a:pt x="105517" y="107302"/>
                        </a:lnTo>
                        <a:cubicBezTo>
                          <a:pt x="105517" y="111835"/>
                          <a:pt x="105907" y="116602"/>
                          <a:pt x="106687" y="121604"/>
                        </a:cubicBezTo>
                        <a:cubicBezTo>
                          <a:pt x="107467" y="126605"/>
                          <a:pt x="108637" y="130904"/>
                          <a:pt x="110196" y="134577"/>
                        </a:cubicBezTo>
                        <a:lnTo>
                          <a:pt x="110196" y="136530"/>
                        </a:lnTo>
                        <a:lnTo>
                          <a:pt x="86254" y="136530"/>
                        </a:lnTo>
                        <a:close/>
                        <a:moveTo>
                          <a:pt x="48274" y="119103"/>
                        </a:moveTo>
                        <a:cubicBezTo>
                          <a:pt x="52408" y="119103"/>
                          <a:pt x="56229" y="118556"/>
                          <a:pt x="59894" y="117383"/>
                        </a:cubicBezTo>
                        <a:cubicBezTo>
                          <a:pt x="63482" y="116211"/>
                          <a:pt x="66835" y="114726"/>
                          <a:pt x="69799" y="112851"/>
                        </a:cubicBezTo>
                        <a:cubicBezTo>
                          <a:pt x="72762" y="110975"/>
                          <a:pt x="75336" y="108865"/>
                          <a:pt x="77520" y="106442"/>
                        </a:cubicBezTo>
                        <a:cubicBezTo>
                          <a:pt x="79703" y="104019"/>
                          <a:pt x="81419" y="101597"/>
                          <a:pt x="82667" y="99018"/>
                        </a:cubicBezTo>
                        <a:lnTo>
                          <a:pt x="82667" y="71508"/>
                        </a:lnTo>
                        <a:lnTo>
                          <a:pt x="63638" y="71508"/>
                        </a:lnTo>
                        <a:cubicBezTo>
                          <a:pt x="50536" y="71508"/>
                          <a:pt x="40475" y="73540"/>
                          <a:pt x="33379" y="77604"/>
                        </a:cubicBezTo>
                        <a:cubicBezTo>
                          <a:pt x="26282" y="81668"/>
                          <a:pt x="22772" y="87842"/>
                          <a:pt x="22772" y="96126"/>
                        </a:cubicBezTo>
                        <a:cubicBezTo>
                          <a:pt x="22772" y="99330"/>
                          <a:pt x="23318" y="102378"/>
                          <a:pt x="24410" y="105192"/>
                        </a:cubicBezTo>
                        <a:cubicBezTo>
                          <a:pt x="25502" y="108005"/>
                          <a:pt x="27140" y="110428"/>
                          <a:pt x="29323" y="112460"/>
                        </a:cubicBezTo>
                        <a:cubicBezTo>
                          <a:pt x="31507" y="114492"/>
                          <a:pt x="34158" y="116055"/>
                          <a:pt x="37356" y="117305"/>
                        </a:cubicBezTo>
                        <a:cubicBezTo>
                          <a:pt x="40554" y="118556"/>
                          <a:pt x="44219" y="119103"/>
                          <a:pt x="48430" y="119103"/>
                        </a:cubicBezTo>
                        <a:close/>
                      </a:path>
                    </a:pathLst>
                  </a:custGeom>
                  <a:solidFill>
                    <a:schemeClr val="bg1"/>
                  </a:solidFill>
                  <a:ln w="7788" cap="flat">
                    <a:noFill/>
                    <a:prstDash val="solid"/>
                    <a:miter/>
                  </a:ln>
                </p:spPr>
                <p:txBody>
                  <a:bodyPr rtlCol="0" anchor="ctr"/>
                  <a:lstStyle/>
                  <a:p>
                    <a:endParaRPr lang="en-IS"/>
                  </a:p>
                </p:txBody>
              </p:sp>
              <p:sp>
                <p:nvSpPr>
                  <p:cNvPr id="49" name="Freeform 48">
                    <a:extLst>
                      <a:ext uri="{FF2B5EF4-FFF2-40B4-BE49-F238E27FC236}">
                        <a16:creationId xmlns:a16="http://schemas.microsoft.com/office/drawing/2014/main" id="{AFF544D8-6E20-9975-C873-B9553BE7EE66}"/>
                      </a:ext>
                    </a:extLst>
                  </p:cNvPr>
                  <p:cNvSpPr/>
                  <p:nvPr/>
                </p:nvSpPr>
                <p:spPr>
                  <a:xfrm>
                    <a:off x="1590318" y="1962953"/>
                    <a:ext cx="105127" cy="136374"/>
                  </a:xfrm>
                  <a:custGeom>
                    <a:avLst/>
                    <a:gdLst>
                      <a:gd name="connsiteX0" fmla="*/ 21525 w 105127"/>
                      <a:gd name="connsiteY0" fmla="*/ 2501 h 136374"/>
                      <a:gd name="connsiteX1" fmla="*/ 22304 w 105127"/>
                      <a:gd name="connsiteY1" fmla="*/ 19303 h 136374"/>
                      <a:gd name="connsiteX2" fmla="*/ 39618 w 105127"/>
                      <a:gd name="connsiteY2" fmla="*/ 5158 h 136374"/>
                      <a:gd name="connsiteX3" fmla="*/ 62312 w 105127"/>
                      <a:gd name="connsiteY3" fmla="*/ 0 h 136374"/>
                      <a:gd name="connsiteX4" fmla="*/ 80015 w 105127"/>
                      <a:gd name="connsiteY4" fmla="*/ 2657 h 136374"/>
                      <a:gd name="connsiteX5" fmla="*/ 93507 w 105127"/>
                      <a:gd name="connsiteY5" fmla="*/ 11176 h 136374"/>
                      <a:gd name="connsiteX6" fmla="*/ 102086 w 105127"/>
                      <a:gd name="connsiteY6" fmla="*/ 26259 h 136374"/>
                      <a:gd name="connsiteX7" fmla="*/ 105127 w 105127"/>
                      <a:gd name="connsiteY7" fmla="*/ 48610 h 136374"/>
                      <a:gd name="connsiteX8" fmla="*/ 105127 w 105127"/>
                      <a:gd name="connsiteY8" fmla="*/ 136374 h 136374"/>
                      <a:gd name="connsiteX9" fmla="*/ 82277 w 105127"/>
                      <a:gd name="connsiteY9" fmla="*/ 136374 h 136374"/>
                      <a:gd name="connsiteX10" fmla="*/ 82277 w 105127"/>
                      <a:gd name="connsiteY10" fmla="*/ 48376 h 136374"/>
                      <a:gd name="connsiteX11" fmla="*/ 80561 w 105127"/>
                      <a:gd name="connsiteY11" fmla="*/ 35090 h 136374"/>
                      <a:gd name="connsiteX12" fmla="*/ 75414 w 105127"/>
                      <a:gd name="connsiteY12" fmla="*/ 26103 h 136374"/>
                      <a:gd name="connsiteX13" fmla="*/ 66991 w 105127"/>
                      <a:gd name="connsiteY13" fmla="*/ 21023 h 136374"/>
                      <a:gd name="connsiteX14" fmla="*/ 55449 w 105127"/>
                      <a:gd name="connsiteY14" fmla="*/ 19382 h 136374"/>
                      <a:gd name="connsiteX15" fmla="*/ 35952 w 105127"/>
                      <a:gd name="connsiteY15" fmla="*/ 25321 h 136374"/>
                      <a:gd name="connsiteX16" fmla="*/ 22850 w 105127"/>
                      <a:gd name="connsiteY16" fmla="*/ 40951 h 136374"/>
                      <a:gd name="connsiteX17" fmla="*/ 22850 w 105127"/>
                      <a:gd name="connsiteY17" fmla="*/ 136374 h 136374"/>
                      <a:gd name="connsiteX18" fmla="*/ 0 w 105127"/>
                      <a:gd name="connsiteY18" fmla="*/ 136374 h 136374"/>
                      <a:gd name="connsiteX19" fmla="*/ 0 w 105127"/>
                      <a:gd name="connsiteY19" fmla="*/ 2423 h 136374"/>
                      <a:gd name="connsiteX20" fmla="*/ 21603 w 105127"/>
                      <a:gd name="connsiteY20" fmla="*/ 2423 h 136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27" h="136374">
                        <a:moveTo>
                          <a:pt x="21525" y="2501"/>
                        </a:moveTo>
                        <a:lnTo>
                          <a:pt x="22304" y="19303"/>
                        </a:lnTo>
                        <a:cubicBezTo>
                          <a:pt x="27062" y="13286"/>
                          <a:pt x="32833" y="8519"/>
                          <a:pt x="39618" y="5158"/>
                        </a:cubicBezTo>
                        <a:cubicBezTo>
                          <a:pt x="46403" y="1719"/>
                          <a:pt x="53967" y="0"/>
                          <a:pt x="62312" y="0"/>
                        </a:cubicBezTo>
                        <a:cubicBezTo>
                          <a:pt x="68785" y="0"/>
                          <a:pt x="74712" y="860"/>
                          <a:pt x="80015" y="2657"/>
                        </a:cubicBezTo>
                        <a:cubicBezTo>
                          <a:pt x="85318" y="4455"/>
                          <a:pt x="89764" y="7268"/>
                          <a:pt x="93507" y="11176"/>
                        </a:cubicBezTo>
                        <a:cubicBezTo>
                          <a:pt x="97250" y="15083"/>
                          <a:pt x="100058" y="20163"/>
                          <a:pt x="102086" y="26259"/>
                        </a:cubicBezTo>
                        <a:cubicBezTo>
                          <a:pt x="104113" y="32433"/>
                          <a:pt x="105127" y="39857"/>
                          <a:pt x="105127" y="48610"/>
                        </a:cubicBezTo>
                        <a:lnTo>
                          <a:pt x="105127" y="136374"/>
                        </a:lnTo>
                        <a:lnTo>
                          <a:pt x="82277" y="136374"/>
                        </a:lnTo>
                        <a:lnTo>
                          <a:pt x="82277" y="48376"/>
                        </a:lnTo>
                        <a:cubicBezTo>
                          <a:pt x="82277" y="43140"/>
                          <a:pt x="81731" y="38763"/>
                          <a:pt x="80561" y="35090"/>
                        </a:cubicBezTo>
                        <a:cubicBezTo>
                          <a:pt x="79391" y="31417"/>
                          <a:pt x="77676" y="28447"/>
                          <a:pt x="75414" y="26103"/>
                        </a:cubicBezTo>
                        <a:cubicBezTo>
                          <a:pt x="73152" y="23758"/>
                          <a:pt x="70345" y="22117"/>
                          <a:pt x="66991" y="21023"/>
                        </a:cubicBezTo>
                        <a:cubicBezTo>
                          <a:pt x="63638" y="19929"/>
                          <a:pt x="59816" y="19382"/>
                          <a:pt x="55449" y="19382"/>
                        </a:cubicBezTo>
                        <a:cubicBezTo>
                          <a:pt x="48040" y="19382"/>
                          <a:pt x="41489" y="21335"/>
                          <a:pt x="35952" y="25321"/>
                        </a:cubicBezTo>
                        <a:cubicBezTo>
                          <a:pt x="30337" y="29307"/>
                          <a:pt x="25970" y="34465"/>
                          <a:pt x="22850" y="40951"/>
                        </a:cubicBezTo>
                        <a:lnTo>
                          <a:pt x="22850" y="136374"/>
                        </a:lnTo>
                        <a:lnTo>
                          <a:pt x="0" y="136374"/>
                        </a:lnTo>
                        <a:lnTo>
                          <a:pt x="0" y="2423"/>
                        </a:lnTo>
                        <a:lnTo>
                          <a:pt x="21603" y="2423"/>
                        </a:lnTo>
                        <a:close/>
                      </a:path>
                    </a:pathLst>
                  </a:custGeom>
                  <a:solidFill>
                    <a:schemeClr val="bg1"/>
                  </a:solidFill>
                  <a:ln w="7788" cap="flat">
                    <a:noFill/>
                    <a:prstDash val="solid"/>
                    <a:miter/>
                  </a:ln>
                </p:spPr>
                <p:txBody>
                  <a:bodyPr rtlCol="0" anchor="ctr"/>
                  <a:lstStyle/>
                  <a:p>
                    <a:endParaRPr lang="en-IS"/>
                  </a:p>
                </p:txBody>
              </p:sp>
            </p:grpSp>
            <p:sp>
              <p:nvSpPr>
                <p:cNvPr id="47" name="Freeform 46">
                  <a:extLst>
                    <a:ext uri="{FF2B5EF4-FFF2-40B4-BE49-F238E27FC236}">
                      <a16:creationId xmlns:a16="http://schemas.microsoft.com/office/drawing/2014/main" id="{BD1E810E-7F59-7C58-73EE-C2543834D091}"/>
                    </a:ext>
                  </a:extLst>
                </p:cNvPr>
                <p:cNvSpPr/>
                <p:nvPr/>
              </p:nvSpPr>
              <p:spPr>
                <a:xfrm>
                  <a:off x="3483310" y="1965454"/>
                  <a:ext cx="114017" cy="188188"/>
                </a:xfrm>
                <a:custGeom>
                  <a:avLst/>
                  <a:gdLst>
                    <a:gd name="connsiteX0" fmla="*/ 58413 w 114017"/>
                    <a:gd name="connsiteY0" fmla="*/ 100424 h 188188"/>
                    <a:gd name="connsiteX1" fmla="*/ 89530 w 114017"/>
                    <a:gd name="connsiteY1" fmla="*/ 0 h 188188"/>
                    <a:gd name="connsiteX2" fmla="*/ 114018 w 114017"/>
                    <a:gd name="connsiteY2" fmla="*/ 0 h 188188"/>
                    <a:gd name="connsiteX3" fmla="*/ 60284 w 114017"/>
                    <a:gd name="connsiteY3" fmla="*/ 154662 h 188188"/>
                    <a:gd name="connsiteX4" fmla="*/ 55449 w 114017"/>
                    <a:gd name="connsiteY4" fmla="*/ 165446 h 188188"/>
                    <a:gd name="connsiteX5" fmla="*/ 47728 w 114017"/>
                    <a:gd name="connsiteY5" fmla="*/ 176309 h 188188"/>
                    <a:gd name="connsiteX6" fmla="*/ 36264 w 114017"/>
                    <a:gd name="connsiteY6" fmla="*/ 184750 h 188188"/>
                    <a:gd name="connsiteX7" fmla="*/ 20589 w 114017"/>
                    <a:gd name="connsiteY7" fmla="*/ 188189 h 188188"/>
                    <a:gd name="connsiteX8" fmla="*/ 17391 w 114017"/>
                    <a:gd name="connsiteY8" fmla="*/ 187954 h 188188"/>
                    <a:gd name="connsiteX9" fmla="*/ 13648 w 114017"/>
                    <a:gd name="connsiteY9" fmla="*/ 187407 h 188188"/>
                    <a:gd name="connsiteX10" fmla="*/ 10216 w 114017"/>
                    <a:gd name="connsiteY10" fmla="*/ 186782 h 188188"/>
                    <a:gd name="connsiteX11" fmla="*/ 7721 w 114017"/>
                    <a:gd name="connsiteY11" fmla="*/ 186235 h 188188"/>
                    <a:gd name="connsiteX12" fmla="*/ 7721 w 114017"/>
                    <a:gd name="connsiteY12" fmla="*/ 167635 h 188188"/>
                    <a:gd name="connsiteX13" fmla="*/ 9047 w 114017"/>
                    <a:gd name="connsiteY13" fmla="*/ 167791 h 188188"/>
                    <a:gd name="connsiteX14" fmla="*/ 10840 w 114017"/>
                    <a:gd name="connsiteY14" fmla="*/ 167947 h 188188"/>
                    <a:gd name="connsiteX15" fmla="*/ 12556 w 114017"/>
                    <a:gd name="connsiteY15" fmla="*/ 168104 h 188188"/>
                    <a:gd name="connsiteX16" fmla="*/ 13882 w 114017"/>
                    <a:gd name="connsiteY16" fmla="*/ 168104 h 188188"/>
                    <a:gd name="connsiteX17" fmla="*/ 24098 w 114017"/>
                    <a:gd name="connsiteY17" fmla="*/ 167009 h 188188"/>
                    <a:gd name="connsiteX18" fmla="*/ 31975 w 114017"/>
                    <a:gd name="connsiteY18" fmla="*/ 163336 h 188188"/>
                    <a:gd name="connsiteX19" fmla="*/ 37980 w 114017"/>
                    <a:gd name="connsiteY19" fmla="*/ 156615 h 188188"/>
                    <a:gd name="connsiteX20" fmla="*/ 42581 w 114017"/>
                    <a:gd name="connsiteY20" fmla="*/ 146221 h 188188"/>
                    <a:gd name="connsiteX21" fmla="*/ 47650 w 114017"/>
                    <a:gd name="connsiteY21" fmla="*/ 132623 h 188188"/>
                    <a:gd name="connsiteX22" fmla="*/ 0 w 114017"/>
                    <a:gd name="connsiteY22" fmla="*/ 156 h 188188"/>
                    <a:gd name="connsiteX23" fmla="*/ 24956 w 114017"/>
                    <a:gd name="connsiteY23" fmla="*/ 156 h 188188"/>
                    <a:gd name="connsiteX24" fmla="*/ 58335 w 114017"/>
                    <a:gd name="connsiteY24" fmla="*/ 100581 h 18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4017" h="188188">
                      <a:moveTo>
                        <a:pt x="58413" y="100424"/>
                      </a:moveTo>
                      <a:lnTo>
                        <a:pt x="89530" y="0"/>
                      </a:lnTo>
                      <a:lnTo>
                        <a:pt x="114018" y="0"/>
                      </a:lnTo>
                      <a:lnTo>
                        <a:pt x="60284" y="154662"/>
                      </a:lnTo>
                      <a:cubicBezTo>
                        <a:pt x="59037" y="157944"/>
                        <a:pt x="57477" y="161539"/>
                        <a:pt x="55449" y="165446"/>
                      </a:cubicBezTo>
                      <a:cubicBezTo>
                        <a:pt x="53499" y="169354"/>
                        <a:pt x="50926" y="172949"/>
                        <a:pt x="47728" y="176309"/>
                      </a:cubicBezTo>
                      <a:cubicBezTo>
                        <a:pt x="44531" y="179670"/>
                        <a:pt x="40710" y="182483"/>
                        <a:pt x="36264" y="184750"/>
                      </a:cubicBezTo>
                      <a:cubicBezTo>
                        <a:pt x="31819" y="187016"/>
                        <a:pt x="26594" y="188189"/>
                        <a:pt x="20589" y="188189"/>
                      </a:cubicBezTo>
                      <a:cubicBezTo>
                        <a:pt x="19653" y="188189"/>
                        <a:pt x="18639" y="188110"/>
                        <a:pt x="17391" y="187954"/>
                      </a:cubicBezTo>
                      <a:cubicBezTo>
                        <a:pt x="16143" y="187798"/>
                        <a:pt x="14896" y="187563"/>
                        <a:pt x="13648" y="187407"/>
                      </a:cubicBezTo>
                      <a:cubicBezTo>
                        <a:pt x="12400" y="187251"/>
                        <a:pt x="11230" y="187016"/>
                        <a:pt x="10216" y="186782"/>
                      </a:cubicBezTo>
                      <a:cubicBezTo>
                        <a:pt x="9202" y="186547"/>
                        <a:pt x="8345" y="186391"/>
                        <a:pt x="7721" y="186235"/>
                      </a:cubicBezTo>
                      <a:lnTo>
                        <a:pt x="7721" y="167635"/>
                      </a:lnTo>
                      <a:cubicBezTo>
                        <a:pt x="7721" y="167635"/>
                        <a:pt x="8501" y="167791"/>
                        <a:pt x="9047" y="167791"/>
                      </a:cubicBezTo>
                      <a:cubicBezTo>
                        <a:pt x="9592" y="167791"/>
                        <a:pt x="10216" y="167869"/>
                        <a:pt x="10840" y="167947"/>
                      </a:cubicBezTo>
                      <a:cubicBezTo>
                        <a:pt x="11464" y="168025"/>
                        <a:pt x="12010" y="168025"/>
                        <a:pt x="12556" y="168104"/>
                      </a:cubicBezTo>
                      <a:cubicBezTo>
                        <a:pt x="13102" y="168182"/>
                        <a:pt x="13492" y="168104"/>
                        <a:pt x="13882" y="168104"/>
                      </a:cubicBezTo>
                      <a:cubicBezTo>
                        <a:pt x="17781" y="168104"/>
                        <a:pt x="21135" y="167713"/>
                        <a:pt x="24098" y="167009"/>
                      </a:cubicBezTo>
                      <a:cubicBezTo>
                        <a:pt x="27062" y="166306"/>
                        <a:pt x="29713" y="165056"/>
                        <a:pt x="31975" y="163336"/>
                      </a:cubicBezTo>
                      <a:cubicBezTo>
                        <a:pt x="34236" y="161617"/>
                        <a:pt x="36264" y="159429"/>
                        <a:pt x="37980" y="156615"/>
                      </a:cubicBezTo>
                      <a:cubicBezTo>
                        <a:pt x="39696" y="153802"/>
                        <a:pt x="41255" y="150363"/>
                        <a:pt x="42581" y="146221"/>
                      </a:cubicBezTo>
                      <a:lnTo>
                        <a:pt x="47650" y="132623"/>
                      </a:lnTo>
                      <a:lnTo>
                        <a:pt x="0" y="156"/>
                      </a:lnTo>
                      <a:lnTo>
                        <a:pt x="24956" y="156"/>
                      </a:lnTo>
                      <a:lnTo>
                        <a:pt x="58335" y="100581"/>
                      </a:lnTo>
                      <a:close/>
                    </a:path>
                  </a:pathLst>
                </a:custGeom>
                <a:solidFill>
                  <a:schemeClr val="bg1"/>
                </a:solidFill>
                <a:ln w="7788" cap="flat">
                  <a:noFill/>
                  <a:prstDash val="solid"/>
                  <a:miter/>
                </a:ln>
              </p:spPr>
              <p:txBody>
                <a:bodyPr rtlCol="0" anchor="ctr"/>
                <a:lstStyle/>
                <a:p>
                  <a:endParaRPr lang="en-IS"/>
                </a:p>
              </p:txBody>
            </p:sp>
          </p:grpSp>
          <p:grpSp>
            <p:nvGrpSpPr>
              <p:cNvPr id="32" name="Graphic 1">
                <a:extLst>
                  <a:ext uri="{FF2B5EF4-FFF2-40B4-BE49-F238E27FC236}">
                    <a16:creationId xmlns:a16="http://schemas.microsoft.com/office/drawing/2014/main" id="{BC2598A7-A653-8526-4B67-4FE556AA935E}"/>
                  </a:ext>
                </a:extLst>
              </p:cNvPr>
              <p:cNvGrpSpPr/>
              <p:nvPr/>
            </p:nvGrpSpPr>
            <p:grpSpPr>
              <a:xfrm>
                <a:off x="1798701" y="1898400"/>
                <a:ext cx="678179" cy="283767"/>
                <a:chOff x="1798701" y="1898400"/>
                <a:chExt cx="678179" cy="283767"/>
              </a:xfrm>
              <a:solidFill>
                <a:schemeClr val="bg1"/>
              </a:solidFill>
            </p:grpSpPr>
            <p:grpSp>
              <p:nvGrpSpPr>
                <p:cNvPr id="33" name="Graphic 1">
                  <a:extLst>
                    <a:ext uri="{FF2B5EF4-FFF2-40B4-BE49-F238E27FC236}">
                      <a16:creationId xmlns:a16="http://schemas.microsoft.com/office/drawing/2014/main" id="{4C22A1EA-FF0B-4188-8A52-DDE757ADF901}"/>
                    </a:ext>
                  </a:extLst>
                </p:cNvPr>
                <p:cNvGrpSpPr/>
                <p:nvPr/>
              </p:nvGrpSpPr>
              <p:grpSpPr>
                <a:xfrm>
                  <a:off x="1798701" y="1898400"/>
                  <a:ext cx="678179" cy="283767"/>
                  <a:chOff x="1798701" y="1898400"/>
                  <a:chExt cx="678179" cy="283767"/>
                </a:xfrm>
                <a:solidFill>
                  <a:schemeClr val="bg1"/>
                </a:solidFill>
              </p:grpSpPr>
              <p:sp>
                <p:nvSpPr>
                  <p:cNvPr id="35" name="Freeform 34">
                    <a:extLst>
                      <a:ext uri="{FF2B5EF4-FFF2-40B4-BE49-F238E27FC236}">
                        <a16:creationId xmlns:a16="http://schemas.microsoft.com/office/drawing/2014/main" id="{048C01C0-EC1D-B64E-01E9-DB34B297A6A6}"/>
                      </a:ext>
                    </a:extLst>
                  </p:cNvPr>
                  <p:cNvSpPr/>
                  <p:nvPr/>
                </p:nvSpPr>
                <p:spPr>
                  <a:xfrm>
                    <a:off x="1798701" y="1952324"/>
                    <a:ext cx="122908" cy="157553"/>
                  </a:xfrm>
                  <a:custGeom>
                    <a:avLst/>
                    <a:gdLst>
                      <a:gd name="connsiteX0" fmla="*/ 90388 w 122908"/>
                      <a:gd name="connsiteY0" fmla="*/ 109803 h 157553"/>
                      <a:gd name="connsiteX1" fmla="*/ 77208 w 122908"/>
                      <a:gd name="connsiteY1" fmla="*/ 121447 h 157553"/>
                      <a:gd name="connsiteX2" fmla="*/ 57477 w 122908"/>
                      <a:gd name="connsiteY2" fmla="*/ 126996 h 157553"/>
                      <a:gd name="connsiteX3" fmla="*/ 37980 w 122908"/>
                      <a:gd name="connsiteY3" fmla="*/ 120900 h 157553"/>
                      <a:gd name="connsiteX4" fmla="*/ 31741 w 122908"/>
                      <a:gd name="connsiteY4" fmla="*/ 104957 h 157553"/>
                      <a:gd name="connsiteX5" fmla="*/ 38838 w 122908"/>
                      <a:gd name="connsiteY5" fmla="*/ 90890 h 157553"/>
                      <a:gd name="connsiteX6" fmla="*/ 59426 w 122908"/>
                      <a:gd name="connsiteY6" fmla="*/ 85420 h 157553"/>
                      <a:gd name="connsiteX7" fmla="*/ 78534 w 122908"/>
                      <a:gd name="connsiteY7" fmla="*/ 87061 h 157553"/>
                      <a:gd name="connsiteX8" fmla="*/ 90466 w 122908"/>
                      <a:gd name="connsiteY8" fmla="*/ 90968 h 157553"/>
                      <a:gd name="connsiteX9" fmla="*/ 90466 w 122908"/>
                      <a:gd name="connsiteY9" fmla="*/ 109725 h 157553"/>
                      <a:gd name="connsiteX10" fmla="*/ 106999 w 122908"/>
                      <a:gd name="connsiteY10" fmla="*/ 12661 h 157553"/>
                      <a:gd name="connsiteX11" fmla="*/ 66055 w 122908"/>
                      <a:gd name="connsiteY11" fmla="*/ 0 h 157553"/>
                      <a:gd name="connsiteX12" fmla="*/ 37980 w 122908"/>
                      <a:gd name="connsiteY12" fmla="*/ 3439 h 157553"/>
                      <a:gd name="connsiteX13" fmla="*/ 14974 w 122908"/>
                      <a:gd name="connsiteY13" fmla="*/ 13442 h 157553"/>
                      <a:gd name="connsiteX14" fmla="*/ 14116 w 122908"/>
                      <a:gd name="connsiteY14" fmla="*/ 16490 h 157553"/>
                      <a:gd name="connsiteX15" fmla="*/ 25190 w 122908"/>
                      <a:gd name="connsiteY15" fmla="*/ 38294 h 157553"/>
                      <a:gd name="connsiteX16" fmla="*/ 26594 w 122908"/>
                      <a:gd name="connsiteY16" fmla="*/ 39466 h 157553"/>
                      <a:gd name="connsiteX17" fmla="*/ 27296 w 122908"/>
                      <a:gd name="connsiteY17" fmla="*/ 39545 h 157553"/>
                      <a:gd name="connsiteX18" fmla="*/ 28387 w 122908"/>
                      <a:gd name="connsiteY18" fmla="*/ 39232 h 157553"/>
                      <a:gd name="connsiteX19" fmla="*/ 45467 w 122908"/>
                      <a:gd name="connsiteY19" fmla="*/ 32433 h 157553"/>
                      <a:gd name="connsiteX20" fmla="*/ 65276 w 122908"/>
                      <a:gd name="connsiteY20" fmla="*/ 30245 h 157553"/>
                      <a:gd name="connsiteX21" fmla="*/ 84149 w 122908"/>
                      <a:gd name="connsiteY21" fmla="*/ 36106 h 157553"/>
                      <a:gd name="connsiteX22" fmla="*/ 90466 w 122908"/>
                      <a:gd name="connsiteY22" fmla="*/ 52830 h 157553"/>
                      <a:gd name="connsiteX23" fmla="*/ 90466 w 122908"/>
                      <a:gd name="connsiteY23" fmla="*/ 60333 h 157553"/>
                      <a:gd name="connsiteX24" fmla="*/ 60284 w 122908"/>
                      <a:gd name="connsiteY24" fmla="*/ 55878 h 157553"/>
                      <a:gd name="connsiteX25" fmla="*/ 36654 w 122908"/>
                      <a:gd name="connsiteY25" fmla="*/ 58770 h 157553"/>
                      <a:gd name="connsiteX26" fmla="*/ 17547 w 122908"/>
                      <a:gd name="connsiteY26" fmla="*/ 67835 h 157553"/>
                      <a:gd name="connsiteX27" fmla="*/ 4679 w 122908"/>
                      <a:gd name="connsiteY27" fmla="*/ 83466 h 157553"/>
                      <a:gd name="connsiteX28" fmla="*/ 0 w 122908"/>
                      <a:gd name="connsiteY28" fmla="*/ 105739 h 157553"/>
                      <a:gd name="connsiteX29" fmla="*/ 4835 w 122908"/>
                      <a:gd name="connsiteY29" fmla="*/ 129653 h 157553"/>
                      <a:gd name="connsiteX30" fmla="*/ 17235 w 122908"/>
                      <a:gd name="connsiteY30" fmla="*/ 145831 h 157553"/>
                      <a:gd name="connsiteX31" fmla="*/ 34237 w 122908"/>
                      <a:gd name="connsiteY31" fmla="*/ 154818 h 157553"/>
                      <a:gd name="connsiteX32" fmla="*/ 52798 w 122908"/>
                      <a:gd name="connsiteY32" fmla="*/ 157553 h 157553"/>
                      <a:gd name="connsiteX33" fmla="*/ 75960 w 122908"/>
                      <a:gd name="connsiteY33" fmla="*/ 152317 h 157553"/>
                      <a:gd name="connsiteX34" fmla="*/ 90388 w 122908"/>
                      <a:gd name="connsiteY34" fmla="*/ 142939 h 157553"/>
                      <a:gd name="connsiteX35" fmla="*/ 90388 w 122908"/>
                      <a:gd name="connsiteY35" fmla="*/ 152239 h 157553"/>
                      <a:gd name="connsiteX36" fmla="*/ 92649 w 122908"/>
                      <a:gd name="connsiteY36" fmla="*/ 154583 h 157553"/>
                      <a:gd name="connsiteX37" fmla="*/ 120647 w 122908"/>
                      <a:gd name="connsiteY37" fmla="*/ 154583 h 157553"/>
                      <a:gd name="connsiteX38" fmla="*/ 122908 w 122908"/>
                      <a:gd name="connsiteY38" fmla="*/ 152239 h 157553"/>
                      <a:gd name="connsiteX39" fmla="*/ 122908 w 122908"/>
                      <a:gd name="connsiteY39" fmla="*/ 51502 h 157553"/>
                      <a:gd name="connsiteX40" fmla="*/ 106921 w 122908"/>
                      <a:gd name="connsiteY40" fmla="*/ 12661 h 157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22908" h="157553">
                        <a:moveTo>
                          <a:pt x="90388" y="109803"/>
                        </a:moveTo>
                        <a:cubicBezTo>
                          <a:pt x="87268" y="113945"/>
                          <a:pt x="82823" y="117931"/>
                          <a:pt x="77208" y="121447"/>
                        </a:cubicBezTo>
                        <a:cubicBezTo>
                          <a:pt x="71437" y="125120"/>
                          <a:pt x="64808" y="126996"/>
                          <a:pt x="57477" y="126996"/>
                        </a:cubicBezTo>
                        <a:cubicBezTo>
                          <a:pt x="48664" y="126996"/>
                          <a:pt x="42113" y="124964"/>
                          <a:pt x="37980" y="120900"/>
                        </a:cubicBezTo>
                        <a:cubicBezTo>
                          <a:pt x="33769" y="116836"/>
                          <a:pt x="31741" y="111600"/>
                          <a:pt x="31741" y="104957"/>
                        </a:cubicBezTo>
                        <a:cubicBezTo>
                          <a:pt x="31741" y="98940"/>
                          <a:pt x="34081" y="94407"/>
                          <a:pt x="38838" y="90890"/>
                        </a:cubicBezTo>
                        <a:cubicBezTo>
                          <a:pt x="43751" y="87295"/>
                          <a:pt x="50692" y="85420"/>
                          <a:pt x="59426" y="85420"/>
                        </a:cubicBezTo>
                        <a:cubicBezTo>
                          <a:pt x="66991" y="85420"/>
                          <a:pt x="73386" y="85967"/>
                          <a:pt x="78534" y="87061"/>
                        </a:cubicBezTo>
                        <a:cubicBezTo>
                          <a:pt x="83057" y="87999"/>
                          <a:pt x="87034" y="89327"/>
                          <a:pt x="90466" y="90968"/>
                        </a:cubicBezTo>
                        <a:lnTo>
                          <a:pt x="90466" y="109725"/>
                        </a:lnTo>
                        <a:close/>
                        <a:moveTo>
                          <a:pt x="106999" y="12661"/>
                        </a:moveTo>
                        <a:cubicBezTo>
                          <a:pt x="96549" y="4220"/>
                          <a:pt x="82745" y="0"/>
                          <a:pt x="66055" y="0"/>
                        </a:cubicBezTo>
                        <a:cubicBezTo>
                          <a:pt x="55527" y="0"/>
                          <a:pt x="46091" y="1172"/>
                          <a:pt x="37980" y="3439"/>
                        </a:cubicBezTo>
                        <a:cubicBezTo>
                          <a:pt x="29869" y="5705"/>
                          <a:pt x="22148" y="9066"/>
                          <a:pt x="14974" y="13442"/>
                        </a:cubicBezTo>
                        <a:cubicBezTo>
                          <a:pt x="13960" y="14067"/>
                          <a:pt x="13570" y="15396"/>
                          <a:pt x="14116" y="16490"/>
                        </a:cubicBezTo>
                        <a:lnTo>
                          <a:pt x="25190" y="38294"/>
                        </a:lnTo>
                        <a:cubicBezTo>
                          <a:pt x="25502" y="38841"/>
                          <a:pt x="25970" y="39232"/>
                          <a:pt x="26594" y="39466"/>
                        </a:cubicBezTo>
                        <a:cubicBezTo>
                          <a:pt x="26828" y="39466"/>
                          <a:pt x="27062" y="39545"/>
                          <a:pt x="27296" y="39545"/>
                        </a:cubicBezTo>
                        <a:cubicBezTo>
                          <a:pt x="27686" y="39545"/>
                          <a:pt x="28076" y="39466"/>
                          <a:pt x="28387" y="39232"/>
                        </a:cubicBezTo>
                        <a:cubicBezTo>
                          <a:pt x="33925" y="36184"/>
                          <a:pt x="39618" y="33918"/>
                          <a:pt x="45467" y="32433"/>
                        </a:cubicBezTo>
                        <a:cubicBezTo>
                          <a:pt x="51238" y="31026"/>
                          <a:pt x="57945" y="30245"/>
                          <a:pt x="65276" y="30245"/>
                        </a:cubicBezTo>
                        <a:cubicBezTo>
                          <a:pt x="73542" y="30245"/>
                          <a:pt x="79859" y="32198"/>
                          <a:pt x="84149" y="36106"/>
                        </a:cubicBezTo>
                        <a:cubicBezTo>
                          <a:pt x="88360" y="39935"/>
                          <a:pt x="90466" y="45484"/>
                          <a:pt x="90466" y="52830"/>
                        </a:cubicBezTo>
                        <a:lnTo>
                          <a:pt x="90466" y="60333"/>
                        </a:lnTo>
                        <a:cubicBezTo>
                          <a:pt x="82355" y="57363"/>
                          <a:pt x="72217" y="55878"/>
                          <a:pt x="60284" y="55878"/>
                        </a:cubicBezTo>
                        <a:cubicBezTo>
                          <a:pt x="51784" y="55878"/>
                          <a:pt x="43907" y="56816"/>
                          <a:pt x="36654" y="58770"/>
                        </a:cubicBezTo>
                        <a:cubicBezTo>
                          <a:pt x="29401" y="60724"/>
                          <a:pt x="22928" y="63772"/>
                          <a:pt x="17547" y="67835"/>
                        </a:cubicBezTo>
                        <a:cubicBezTo>
                          <a:pt x="12088" y="71977"/>
                          <a:pt x="7799" y="77214"/>
                          <a:pt x="4679" y="83466"/>
                        </a:cubicBezTo>
                        <a:cubicBezTo>
                          <a:pt x="1560" y="89718"/>
                          <a:pt x="0" y="97220"/>
                          <a:pt x="0" y="105739"/>
                        </a:cubicBezTo>
                        <a:cubicBezTo>
                          <a:pt x="0" y="114961"/>
                          <a:pt x="1638" y="123088"/>
                          <a:pt x="4835" y="129653"/>
                        </a:cubicBezTo>
                        <a:cubicBezTo>
                          <a:pt x="8033" y="136296"/>
                          <a:pt x="12244" y="141688"/>
                          <a:pt x="17235" y="145831"/>
                        </a:cubicBezTo>
                        <a:cubicBezTo>
                          <a:pt x="22304" y="149894"/>
                          <a:pt x="27998" y="152942"/>
                          <a:pt x="34237" y="154818"/>
                        </a:cubicBezTo>
                        <a:cubicBezTo>
                          <a:pt x="40398" y="156615"/>
                          <a:pt x="46637" y="157553"/>
                          <a:pt x="52798" y="157553"/>
                        </a:cubicBezTo>
                        <a:cubicBezTo>
                          <a:pt x="61064" y="157553"/>
                          <a:pt x="68863" y="155756"/>
                          <a:pt x="75960" y="152317"/>
                        </a:cubicBezTo>
                        <a:cubicBezTo>
                          <a:pt x="81263" y="149738"/>
                          <a:pt x="86176" y="146534"/>
                          <a:pt x="90388" y="142939"/>
                        </a:cubicBezTo>
                        <a:lnTo>
                          <a:pt x="90388" y="152239"/>
                        </a:lnTo>
                        <a:cubicBezTo>
                          <a:pt x="90388" y="153489"/>
                          <a:pt x="91401" y="154583"/>
                          <a:pt x="92649" y="154583"/>
                        </a:cubicBezTo>
                        <a:lnTo>
                          <a:pt x="120647" y="154583"/>
                        </a:lnTo>
                        <a:cubicBezTo>
                          <a:pt x="121895" y="154583"/>
                          <a:pt x="122908" y="153568"/>
                          <a:pt x="122908" y="152239"/>
                        </a:cubicBezTo>
                        <a:lnTo>
                          <a:pt x="122908" y="51502"/>
                        </a:lnTo>
                        <a:cubicBezTo>
                          <a:pt x="122908" y="34230"/>
                          <a:pt x="117527" y="21179"/>
                          <a:pt x="106921" y="12661"/>
                        </a:cubicBezTo>
                      </a:path>
                    </a:pathLst>
                  </a:custGeom>
                  <a:solidFill>
                    <a:schemeClr val="bg1"/>
                  </a:solidFill>
                  <a:ln w="7788" cap="flat">
                    <a:noFill/>
                    <a:prstDash val="solid"/>
                    <a:miter/>
                  </a:ln>
                </p:spPr>
                <p:txBody>
                  <a:bodyPr rtlCol="0" anchor="ctr"/>
                  <a:lstStyle/>
                  <a:p>
                    <a:endParaRPr lang="en-IS"/>
                  </a:p>
                </p:txBody>
              </p:sp>
              <p:sp>
                <p:nvSpPr>
                  <p:cNvPr id="36" name="Freeform 35">
                    <a:extLst>
                      <a:ext uri="{FF2B5EF4-FFF2-40B4-BE49-F238E27FC236}">
                        <a16:creationId xmlns:a16="http://schemas.microsoft.com/office/drawing/2014/main" id="{7A8CC437-9FA0-E394-BD7F-4BCF4C5D342F}"/>
                      </a:ext>
                    </a:extLst>
                  </p:cNvPr>
                  <p:cNvSpPr/>
                  <p:nvPr/>
                </p:nvSpPr>
                <p:spPr>
                  <a:xfrm>
                    <a:off x="1956860" y="1952324"/>
                    <a:ext cx="126885" cy="229843"/>
                  </a:xfrm>
                  <a:custGeom>
                    <a:avLst/>
                    <a:gdLst>
                      <a:gd name="connsiteX0" fmla="*/ 85786 w 126885"/>
                      <a:gd name="connsiteY0" fmla="*/ 115664 h 229843"/>
                      <a:gd name="connsiteX1" fmla="*/ 64184 w 126885"/>
                      <a:gd name="connsiteY1" fmla="*/ 126215 h 229843"/>
                      <a:gd name="connsiteX2" fmla="*/ 54513 w 126885"/>
                      <a:gd name="connsiteY2" fmla="*/ 124573 h 229843"/>
                      <a:gd name="connsiteX3" fmla="*/ 45545 w 126885"/>
                      <a:gd name="connsiteY3" fmla="*/ 120197 h 229843"/>
                      <a:gd name="connsiteX4" fmla="*/ 37902 w 126885"/>
                      <a:gd name="connsiteY4" fmla="*/ 114336 h 229843"/>
                      <a:gd name="connsiteX5" fmla="*/ 32599 w 126885"/>
                      <a:gd name="connsiteY5" fmla="*/ 108552 h 229843"/>
                      <a:gd name="connsiteX6" fmla="*/ 32599 w 126885"/>
                      <a:gd name="connsiteY6" fmla="*/ 48688 h 229843"/>
                      <a:gd name="connsiteX7" fmla="*/ 45623 w 126885"/>
                      <a:gd name="connsiteY7" fmla="*/ 36887 h 229843"/>
                      <a:gd name="connsiteX8" fmla="*/ 63170 w 126885"/>
                      <a:gd name="connsiteY8" fmla="*/ 31573 h 229843"/>
                      <a:gd name="connsiteX9" fmla="*/ 85396 w 126885"/>
                      <a:gd name="connsiteY9" fmla="*/ 43061 h 229843"/>
                      <a:gd name="connsiteX10" fmla="*/ 93429 w 126885"/>
                      <a:gd name="connsiteY10" fmla="*/ 82059 h 229843"/>
                      <a:gd name="connsiteX11" fmla="*/ 85864 w 126885"/>
                      <a:gd name="connsiteY11" fmla="*/ 115664 h 229843"/>
                      <a:gd name="connsiteX12" fmla="*/ 110196 w 126885"/>
                      <a:gd name="connsiteY12" fmla="*/ 19382 h 229843"/>
                      <a:gd name="connsiteX13" fmla="*/ 91401 w 126885"/>
                      <a:gd name="connsiteY13" fmla="*/ 4689 h 229843"/>
                      <a:gd name="connsiteX14" fmla="*/ 68551 w 126885"/>
                      <a:gd name="connsiteY14" fmla="*/ 0 h 229843"/>
                      <a:gd name="connsiteX15" fmla="*/ 46637 w 126885"/>
                      <a:gd name="connsiteY15" fmla="*/ 5236 h 229843"/>
                      <a:gd name="connsiteX16" fmla="*/ 32833 w 126885"/>
                      <a:gd name="connsiteY16" fmla="*/ 14536 h 229843"/>
                      <a:gd name="connsiteX17" fmla="*/ 32833 w 126885"/>
                      <a:gd name="connsiteY17" fmla="*/ 5392 h 229843"/>
                      <a:gd name="connsiteX18" fmla="*/ 30571 w 126885"/>
                      <a:gd name="connsiteY18" fmla="*/ 3048 h 229843"/>
                      <a:gd name="connsiteX19" fmla="*/ 2262 w 126885"/>
                      <a:gd name="connsiteY19" fmla="*/ 3048 h 229843"/>
                      <a:gd name="connsiteX20" fmla="*/ 0 w 126885"/>
                      <a:gd name="connsiteY20" fmla="*/ 5392 h 229843"/>
                      <a:gd name="connsiteX21" fmla="*/ 0 w 126885"/>
                      <a:gd name="connsiteY21" fmla="*/ 227577 h 229843"/>
                      <a:gd name="connsiteX22" fmla="*/ 1092 w 126885"/>
                      <a:gd name="connsiteY22" fmla="*/ 229531 h 229843"/>
                      <a:gd name="connsiteX23" fmla="*/ 2262 w 126885"/>
                      <a:gd name="connsiteY23" fmla="*/ 229843 h 229843"/>
                      <a:gd name="connsiteX24" fmla="*/ 3354 w 126885"/>
                      <a:gd name="connsiteY24" fmla="*/ 229609 h 229843"/>
                      <a:gd name="connsiteX25" fmla="*/ 31663 w 126885"/>
                      <a:gd name="connsiteY25" fmla="*/ 214760 h 229843"/>
                      <a:gd name="connsiteX26" fmla="*/ 32911 w 126885"/>
                      <a:gd name="connsiteY26" fmla="*/ 212728 h 229843"/>
                      <a:gd name="connsiteX27" fmla="*/ 32911 w 126885"/>
                      <a:gd name="connsiteY27" fmla="*/ 143877 h 229843"/>
                      <a:gd name="connsiteX28" fmla="*/ 45389 w 126885"/>
                      <a:gd name="connsiteY28" fmla="*/ 152317 h 229843"/>
                      <a:gd name="connsiteX29" fmla="*/ 67225 w 126885"/>
                      <a:gd name="connsiteY29" fmla="*/ 157631 h 229843"/>
                      <a:gd name="connsiteX30" fmla="*/ 89920 w 126885"/>
                      <a:gd name="connsiteY30" fmla="*/ 152942 h 229843"/>
                      <a:gd name="connsiteX31" fmla="*/ 109027 w 126885"/>
                      <a:gd name="connsiteY31" fmla="*/ 138641 h 229843"/>
                      <a:gd name="connsiteX32" fmla="*/ 122051 w 126885"/>
                      <a:gd name="connsiteY32" fmla="*/ 114804 h 229843"/>
                      <a:gd name="connsiteX33" fmla="*/ 126886 w 126885"/>
                      <a:gd name="connsiteY33" fmla="*/ 81199 h 229843"/>
                      <a:gd name="connsiteX34" fmla="*/ 122518 w 126885"/>
                      <a:gd name="connsiteY34" fmla="*/ 44624 h 229843"/>
                      <a:gd name="connsiteX35" fmla="*/ 110196 w 126885"/>
                      <a:gd name="connsiteY35" fmla="*/ 19303 h 229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6885" h="229843">
                        <a:moveTo>
                          <a:pt x="85786" y="115664"/>
                        </a:moveTo>
                        <a:cubicBezTo>
                          <a:pt x="80873" y="122776"/>
                          <a:pt x="73776" y="126215"/>
                          <a:pt x="64184" y="126215"/>
                        </a:cubicBezTo>
                        <a:cubicBezTo>
                          <a:pt x="60752" y="126215"/>
                          <a:pt x="57477" y="125667"/>
                          <a:pt x="54513" y="124573"/>
                        </a:cubicBezTo>
                        <a:cubicBezTo>
                          <a:pt x="51394" y="123401"/>
                          <a:pt x="48352" y="121916"/>
                          <a:pt x="45545" y="120197"/>
                        </a:cubicBezTo>
                        <a:cubicBezTo>
                          <a:pt x="42737" y="118399"/>
                          <a:pt x="40164" y="116446"/>
                          <a:pt x="37902" y="114336"/>
                        </a:cubicBezTo>
                        <a:cubicBezTo>
                          <a:pt x="35796" y="112382"/>
                          <a:pt x="34003" y="110506"/>
                          <a:pt x="32599" y="108552"/>
                        </a:cubicBezTo>
                        <a:lnTo>
                          <a:pt x="32599" y="48688"/>
                        </a:lnTo>
                        <a:cubicBezTo>
                          <a:pt x="36030" y="44312"/>
                          <a:pt x="40476" y="40326"/>
                          <a:pt x="45623" y="36887"/>
                        </a:cubicBezTo>
                        <a:cubicBezTo>
                          <a:pt x="50926" y="33371"/>
                          <a:pt x="56775" y="31573"/>
                          <a:pt x="63170" y="31573"/>
                        </a:cubicBezTo>
                        <a:cubicBezTo>
                          <a:pt x="72918" y="31573"/>
                          <a:pt x="80249" y="35324"/>
                          <a:pt x="85396" y="43061"/>
                        </a:cubicBezTo>
                        <a:cubicBezTo>
                          <a:pt x="90700" y="50955"/>
                          <a:pt x="93429" y="64084"/>
                          <a:pt x="93429" y="82059"/>
                        </a:cubicBezTo>
                        <a:cubicBezTo>
                          <a:pt x="93429" y="97064"/>
                          <a:pt x="90856" y="108396"/>
                          <a:pt x="85864" y="115664"/>
                        </a:cubicBezTo>
                        <a:moveTo>
                          <a:pt x="110196" y="19382"/>
                        </a:moveTo>
                        <a:cubicBezTo>
                          <a:pt x="104893" y="12817"/>
                          <a:pt x="98576" y="7815"/>
                          <a:pt x="91401" y="4689"/>
                        </a:cubicBezTo>
                        <a:cubicBezTo>
                          <a:pt x="84305" y="1563"/>
                          <a:pt x="76584" y="0"/>
                          <a:pt x="68551" y="0"/>
                        </a:cubicBezTo>
                        <a:cubicBezTo>
                          <a:pt x="60518" y="0"/>
                          <a:pt x="53110" y="1719"/>
                          <a:pt x="46637" y="5236"/>
                        </a:cubicBezTo>
                        <a:cubicBezTo>
                          <a:pt x="41801" y="7815"/>
                          <a:pt x="37200" y="10941"/>
                          <a:pt x="32833" y="14536"/>
                        </a:cubicBezTo>
                        <a:lnTo>
                          <a:pt x="32833" y="5392"/>
                        </a:lnTo>
                        <a:cubicBezTo>
                          <a:pt x="32833" y="4142"/>
                          <a:pt x="31819" y="3048"/>
                          <a:pt x="30571" y="3048"/>
                        </a:cubicBezTo>
                        <a:lnTo>
                          <a:pt x="2262" y="3048"/>
                        </a:lnTo>
                        <a:cubicBezTo>
                          <a:pt x="1014" y="3048"/>
                          <a:pt x="0" y="4064"/>
                          <a:pt x="0" y="5392"/>
                        </a:cubicBezTo>
                        <a:lnTo>
                          <a:pt x="0" y="227577"/>
                        </a:lnTo>
                        <a:cubicBezTo>
                          <a:pt x="0" y="228358"/>
                          <a:pt x="390" y="229140"/>
                          <a:pt x="1092" y="229531"/>
                        </a:cubicBezTo>
                        <a:cubicBezTo>
                          <a:pt x="1482" y="229765"/>
                          <a:pt x="1872" y="229843"/>
                          <a:pt x="2262" y="229843"/>
                        </a:cubicBezTo>
                        <a:cubicBezTo>
                          <a:pt x="2652" y="229843"/>
                          <a:pt x="2964" y="229765"/>
                          <a:pt x="3354" y="229609"/>
                        </a:cubicBezTo>
                        <a:lnTo>
                          <a:pt x="31663" y="214760"/>
                        </a:lnTo>
                        <a:cubicBezTo>
                          <a:pt x="32443" y="214369"/>
                          <a:pt x="32911" y="213588"/>
                          <a:pt x="32911" y="212728"/>
                        </a:cubicBezTo>
                        <a:lnTo>
                          <a:pt x="32911" y="143877"/>
                        </a:lnTo>
                        <a:cubicBezTo>
                          <a:pt x="36420" y="147003"/>
                          <a:pt x="40632" y="149816"/>
                          <a:pt x="45389" y="152317"/>
                        </a:cubicBezTo>
                        <a:cubicBezTo>
                          <a:pt x="52174" y="155834"/>
                          <a:pt x="59505" y="157631"/>
                          <a:pt x="67225" y="157631"/>
                        </a:cubicBezTo>
                        <a:cubicBezTo>
                          <a:pt x="74946" y="157631"/>
                          <a:pt x="82667" y="156068"/>
                          <a:pt x="89920" y="152942"/>
                        </a:cubicBezTo>
                        <a:cubicBezTo>
                          <a:pt x="97173" y="149816"/>
                          <a:pt x="103567" y="145049"/>
                          <a:pt x="109027" y="138641"/>
                        </a:cubicBezTo>
                        <a:cubicBezTo>
                          <a:pt x="114486" y="132310"/>
                          <a:pt x="118853" y="124261"/>
                          <a:pt x="122051" y="114804"/>
                        </a:cubicBezTo>
                        <a:cubicBezTo>
                          <a:pt x="125248" y="105348"/>
                          <a:pt x="126886" y="94094"/>
                          <a:pt x="126886" y="81199"/>
                        </a:cubicBezTo>
                        <a:cubicBezTo>
                          <a:pt x="126886" y="67054"/>
                          <a:pt x="125404" y="54784"/>
                          <a:pt x="122518" y="44624"/>
                        </a:cubicBezTo>
                        <a:cubicBezTo>
                          <a:pt x="119555" y="34387"/>
                          <a:pt x="115422" y="25868"/>
                          <a:pt x="110196" y="19303"/>
                        </a:cubicBezTo>
                      </a:path>
                    </a:pathLst>
                  </a:custGeom>
                  <a:solidFill>
                    <a:schemeClr val="bg1"/>
                  </a:solidFill>
                  <a:ln w="7788" cap="flat">
                    <a:noFill/>
                    <a:prstDash val="solid"/>
                    <a:miter/>
                  </a:ln>
                </p:spPr>
                <p:txBody>
                  <a:bodyPr rtlCol="0" anchor="ctr"/>
                  <a:lstStyle/>
                  <a:p>
                    <a:endParaRPr lang="en-IS"/>
                  </a:p>
                </p:txBody>
              </p:sp>
              <p:sp>
                <p:nvSpPr>
                  <p:cNvPr id="37" name="Freeform 36">
                    <a:extLst>
                      <a:ext uri="{FF2B5EF4-FFF2-40B4-BE49-F238E27FC236}">
                        <a16:creationId xmlns:a16="http://schemas.microsoft.com/office/drawing/2014/main" id="{EAAB71EA-DBE3-3BBD-96FB-561D21ACBA26}"/>
                      </a:ext>
                    </a:extLst>
                  </p:cNvPr>
                  <p:cNvSpPr/>
                  <p:nvPr/>
                </p:nvSpPr>
                <p:spPr>
                  <a:xfrm>
                    <a:off x="2100201" y="1898400"/>
                    <a:ext cx="89451" cy="211555"/>
                  </a:xfrm>
                  <a:custGeom>
                    <a:avLst/>
                    <a:gdLst>
                      <a:gd name="connsiteX0" fmla="*/ 87112 w 89451"/>
                      <a:gd name="connsiteY0" fmla="*/ 57051 h 211555"/>
                      <a:gd name="connsiteX1" fmla="*/ 53343 w 89451"/>
                      <a:gd name="connsiteY1" fmla="*/ 57051 h 211555"/>
                      <a:gd name="connsiteX2" fmla="*/ 53343 w 89451"/>
                      <a:gd name="connsiteY2" fmla="*/ 2266 h 211555"/>
                      <a:gd name="connsiteX3" fmla="*/ 52252 w 89451"/>
                      <a:gd name="connsiteY3" fmla="*/ 313 h 211555"/>
                      <a:gd name="connsiteX4" fmla="*/ 51082 w 89451"/>
                      <a:gd name="connsiteY4" fmla="*/ 0 h 211555"/>
                      <a:gd name="connsiteX5" fmla="*/ 49990 w 89451"/>
                      <a:gd name="connsiteY5" fmla="*/ 234 h 211555"/>
                      <a:gd name="connsiteX6" fmla="*/ 21992 w 89451"/>
                      <a:gd name="connsiteY6" fmla="*/ 15318 h 211555"/>
                      <a:gd name="connsiteX7" fmla="*/ 20745 w 89451"/>
                      <a:gd name="connsiteY7" fmla="*/ 17350 h 211555"/>
                      <a:gd name="connsiteX8" fmla="*/ 20745 w 89451"/>
                      <a:gd name="connsiteY8" fmla="*/ 56972 h 211555"/>
                      <a:gd name="connsiteX9" fmla="*/ 2262 w 89451"/>
                      <a:gd name="connsiteY9" fmla="*/ 56972 h 211555"/>
                      <a:gd name="connsiteX10" fmla="*/ 0 w 89451"/>
                      <a:gd name="connsiteY10" fmla="*/ 59317 h 211555"/>
                      <a:gd name="connsiteX11" fmla="*/ 0 w 89451"/>
                      <a:gd name="connsiteY11" fmla="*/ 85576 h 211555"/>
                      <a:gd name="connsiteX12" fmla="*/ 2262 w 89451"/>
                      <a:gd name="connsiteY12" fmla="*/ 87920 h 211555"/>
                      <a:gd name="connsiteX13" fmla="*/ 20745 w 89451"/>
                      <a:gd name="connsiteY13" fmla="*/ 87920 h 211555"/>
                      <a:gd name="connsiteX14" fmla="*/ 20745 w 89451"/>
                      <a:gd name="connsiteY14" fmla="*/ 170370 h 211555"/>
                      <a:gd name="connsiteX15" fmla="*/ 30103 w 89451"/>
                      <a:gd name="connsiteY15" fmla="*/ 201318 h 211555"/>
                      <a:gd name="connsiteX16" fmla="*/ 55761 w 89451"/>
                      <a:gd name="connsiteY16" fmla="*/ 211556 h 211555"/>
                      <a:gd name="connsiteX17" fmla="*/ 71982 w 89451"/>
                      <a:gd name="connsiteY17" fmla="*/ 209680 h 211555"/>
                      <a:gd name="connsiteX18" fmla="*/ 84928 w 89451"/>
                      <a:gd name="connsiteY18" fmla="*/ 204522 h 211555"/>
                      <a:gd name="connsiteX19" fmla="*/ 86020 w 89451"/>
                      <a:gd name="connsiteY19" fmla="*/ 202803 h 211555"/>
                      <a:gd name="connsiteX20" fmla="*/ 89374 w 89451"/>
                      <a:gd name="connsiteY20" fmla="*/ 177326 h 211555"/>
                      <a:gd name="connsiteX21" fmla="*/ 88360 w 89451"/>
                      <a:gd name="connsiteY21" fmla="*/ 175059 h 211555"/>
                      <a:gd name="connsiteX22" fmla="*/ 87112 w 89451"/>
                      <a:gd name="connsiteY22" fmla="*/ 174668 h 211555"/>
                      <a:gd name="connsiteX23" fmla="*/ 85942 w 89451"/>
                      <a:gd name="connsiteY23" fmla="*/ 174981 h 211555"/>
                      <a:gd name="connsiteX24" fmla="*/ 76740 w 89451"/>
                      <a:gd name="connsiteY24" fmla="*/ 178810 h 211555"/>
                      <a:gd name="connsiteX25" fmla="*/ 66055 w 89451"/>
                      <a:gd name="connsiteY25" fmla="*/ 180530 h 211555"/>
                      <a:gd name="connsiteX26" fmla="*/ 56229 w 89451"/>
                      <a:gd name="connsiteY26" fmla="*/ 177560 h 211555"/>
                      <a:gd name="connsiteX27" fmla="*/ 53422 w 89451"/>
                      <a:gd name="connsiteY27" fmla="*/ 165212 h 211555"/>
                      <a:gd name="connsiteX28" fmla="*/ 53422 w 89451"/>
                      <a:gd name="connsiteY28" fmla="*/ 87842 h 211555"/>
                      <a:gd name="connsiteX29" fmla="*/ 87190 w 89451"/>
                      <a:gd name="connsiteY29" fmla="*/ 87842 h 211555"/>
                      <a:gd name="connsiteX30" fmla="*/ 89452 w 89451"/>
                      <a:gd name="connsiteY30" fmla="*/ 85498 h 211555"/>
                      <a:gd name="connsiteX31" fmla="*/ 89452 w 89451"/>
                      <a:gd name="connsiteY31" fmla="*/ 59239 h 211555"/>
                      <a:gd name="connsiteX32" fmla="*/ 87190 w 89451"/>
                      <a:gd name="connsiteY32" fmla="*/ 56894 h 211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9451" h="211555">
                        <a:moveTo>
                          <a:pt x="87112" y="57051"/>
                        </a:moveTo>
                        <a:lnTo>
                          <a:pt x="53343" y="57051"/>
                        </a:lnTo>
                        <a:lnTo>
                          <a:pt x="53343" y="2266"/>
                        </a:lnTo>
                        <a:cubicBezTo>
                          <a:pt x="53343" y="1485"/>
                          <a:pt x="52953" y="703"/>
                          <a:pt x="52252" y="313"/>
                        </a:cubicBezTo>
                        <a:cubicBezTo>
                          <a:pt x="51862" y="78"/>
                          <a:pt x="51472" y="0"/>
                          <a:pt x="51082" y="0"/>
                        </a:cubicBezTo>
                        <a:cubicBezTo>
                          <a:pt x="50692" y="0"/>
                          <a:pt x="50302" y="78"/>
                          <a:pt x="49990" y="234"/>
                        </a:cubicBezTo>
                        <a:lnTo>
                          <a:pt x="21992" y="15318"/>
                        </a:lnTo>
                        <a:cubicBezTo>
                          <a:pt x="21213" y="15708"/>
                          <a:pt x="20745" y="16490"/>
                          <a:pt x="20745" y="17350"/>
                        </a:cubicBezTo>
                        <a:lnTo>
                          <a:pt x="20745" y="56972"/>
                        </a:lnTo>
                        <a:lnTo>
                          <a:pt x="2262" y="56972"/>
                        </a:lnTo>
                        <a:cubicBezTo>
                          <a:pt x="1014" y="56972"/>
                          <a:pt x="0" y="57988"/>
                          <a:pt x="0" y="59317"/>
                        </a:cubicBezTo>
                        <a:lnTo>
                          <a:pt x="0" y="85576"/>
                        </a:lnTo>
                        <a:cubicBezTo>
                          <a:pt x="0" y="86826"/>
                          <a:pt x="1014" y="87920"/>
                          <a:pt x="2262" y="87920"/>
                        </a:cubicBezTo>
                        <a:lnTo>
                          <a:pt x="20745" y="87920"/>
                        </a:lnTo>
                        <a:lnTo>
                          <a:pt x="20745" y="170370"/>
                        </a:lnTo>
                        <a:cubicBezTo>
                          <a:pt x="20745" y="184125"/>
                          <a:pt x="23864" y="194597"/>
                          <a:pt x="30103" y="201318"/>
                        </a:cubicBezTo>
                        <a:cubicBezTo>
                          <a:pt x="36342" y="208117"/>
                          <a:pt x="44999" y="211556"/>
                          <a:pt x="55761" y="211556"/>
                        </a:cubicBezTo>
                        <a:cubicBezTo>
                          <a:pt x="61688" y="211556"/>
                          <a:pt x="67147" y="210931"/>
                          <a:pt x="71982" y="209680"/>
                        </a:cubicBezTo>
                        <a:cubicBezTo>
                          <a:pt x="76896" y="208430"/>
                          <a:pt x="81263" y="206710"/>
                          <a:pt x="84928" y="204522"/>
                        </a:cubicBezTo>
                        <a:cubicBezTo>
                          <a:pt x="85552" y="204131"/>
                          <a:pt x="85942" y="203506"/>
                          <a:pt x="86020" y="202803"/>
                        </a:cubicBezTo>
                        <a:lnTo>
                          <a:pt x="89374" y="177326"/>
                        </a:lnTo>
                        <a:cubicBezTo>
                          <a:pt x="89452" y="176466"/>
                          <a:pt x="89140" y="175606"/>
                          <a:pt x="88360" y="175059"/>
                        </a:cubicBezTo>
                        <a:cubicBezTo>
                          <a:pt x="87970" y="174825"/>
                          <a:pt x="87502" y="174668"/>
                          <a:pt x="87112" y="174668"/>
                        </a:cubicBezTo>
                        <a:cubicBezTo>
                          <a:pt x="86722" y="174668"/>
                          <a:pt x="86332" y="174746"/>
                          <a:pt x="85942" y="174981"/>
                        </a:cubicBezTo>
                        <a:cubicBezTo>
                          <a:pt x="83525" y="176388"/>
                          <a:pt x="80405" y="177638"/>
                          <a:pt x="76740" y="178810"/>
                        </a:cubicBezTo>
                        <a:cubicBezTo>
                          <a:pt x="73074" y="179983"/>
                          <a:pt x="69487" y="180530"/>
                          <a:pt x="66055" y="180530"/>
                        </a:cubicBezTo>
                        <a:cubicBezTo>
                          <a:pt x="61376" y="180530"/>
                          <a:pt x="58023" y="179514"/>
                          <a:pt x="56229" y="177560"/>
                        </a:cubicBezTo>
                        <a:cubicBezTo>
                          <a:pt x="54903" y="176231"/>
                          <a:pt x="53422" y="172949"/>
                          <a:pt x="53422" y="165212"/>
                        </a:cubicBezTo>
                        <a:lnTo>
                          <a:pt x="53422" y="87842"/>
                        </a:lnTo>
                        <a:lnTo>
                          <a:pt x="87190" y="87842"/>
                        </a:lnTo>
                        <a:cubicBezTo>
                          <a:pt x="88438" y="87842"/>
                          <a:pt x="89452" y="86826"/>
                          <a:pt x="89452" y="85498"/>
                        </a:cubicBezTo>
                        <a:lnTo>
                          <a:pt x="89452" y="59239"/>
                        </a:lnTo>
                        <a:cubicBezTo>
                          <a:pt x="89452" y="57988"/>
                          <a:pt x="88438" y="56894"/>
                          <a:pt x="87190" y="56894"/>
                        </a:cubicBezTo>
                      </a:path>
                    </a:pathLst>
                  </a:custGeom>
                  <a:solidFill>
                    <a:schemeClr val="bg1"/>
                  </a:solidFill>
                  <a:ln w="7788" cap="flat">
                    <a:noFill/>
                    <a:prstDash val="solid"/>
                    <a:miter/>
                  </a:ln>
                </p:spPr>
                <p:txBody>
                  <a:bodyPr rtlCol="0" anchor="ctr"/>
                  <a:lstStyle/>
                  <a:p>
                    <a:endParaRPr lang="en-IS"/>
                  </a:p>
                </p:txBody>
              </p:sp>
              <p:sp>
                <p:nvSpPr>
                  <p:cNvPr id="38" name="Freeform 37">
                    <a:extLst>
                      <a:ext uri="{FF2B5EF4-FFF2-40B4-BE49-F238E27FC236}">
                        <a16:creationId xmlns:a16="http://schemas.microsoft.com/office/drawing/2014/main" id="{0AC80D6A-AA21-C622-AEDD-7CEFF6805B4A}"/>
                      </a:ext>
                    </a:extLst>
                  </p:cNvPr>
                  <p:cNvSpPr/>
                  <p:nvPr/>
                </p:nvSpPr>
                <p:spPr>
                  <a:xfrm>
                    <a:off x="2361992" y="1952324"/>
                    <a:ext cx="114888" cy="157553"/>
                  </a:xfrm>
                  <a:custGeom>
                    <a:avLst/>
                    <a:gdLst>
                      <a:gd name="connsiteX0" fmla="*/ 111925 w 114888"/>
                      <a:gd name="connsiteY0" fmla="*/ 93469 h 157553"/>
                      <a:gd name="connsiteX1" fmla="*/ 102020 w 114888"/>
                      <a:gd name="connsiteY1" fmla="*/ 79871 h 157553"/>
                      <a:gd name="connsiteX2" fmla="*/ 86111 w 114888"/>
                      <a:gd name="connsiteY2" fmla="*/ 69711 h 157553"/>
                      <a:gd name="connsiteX3" fmla="*/ 64586 w 114888"/>
                      <a:gd name="connsiteY3" fmla="*/ 60567 h 157553"/>
                      <a:gd name="connsiteX4" fmla="*/ 51328 w 114888"/>
                      <a:gd name="connsiteY4" fmla="*/ 54628 h 157553"/>
                      <a:gd name="connsiteX5" fmla="*/ 43530 w 114888"/>
                      <a:gd name="connsiteY5" fmla="*/ 49704 h 157553"/>
                      <a:gd name="connsiteX6" fmla="*/ 40020 w 114888"/>
                      <a:gd name="connsiteY6" fmla="*/ 45640 h 157553"/>
                      <a:gd name="connsiteX7" fmla="*/ 39162 w 114888"/>
                      <a:gd name="connsiteY7" fmla="*/ 41420 h 157553"/>
                      <a:gd name="connsiteX8" fmla="*/ 42984 w 114888"/>
                      <a:gd name="connsiteY8" fmla="*/ 33605 h 157553"/>
                      <a:gd name="connsiteX9" fmla="*/ 56788 w 114888"/>
                      <a:gd name="connsiteY9" fmla="*/ 30323 h 157553"/>
                      <a:gd name="connsiteX10" fmla="*/ 75739 w 114888"/>
                      <a:gd name="connsiteY10" fmla="*/ 33293 h 157553"/>
                      <a:gd name="connsiteX11" fmla="*/ 93130 w 114888"/>
                      <a:gd name="connsiteY11" fmla="*/ 42514 h 157553"/>
                      <a:gd name="connsiteX12" fmla="*/ 94923 w 114888"/>
                      <a:gd name="connsiteY12" fmla="*/ 42905 h 157553"/>
                      <a:gd name="connsiteX13" fmla="*/ 96405 w 114888"/>
                      <a:gd name="connsiteY13" fmla="*/ 41811 h 157553"/>
                      <a:gd name="connsiteX14" fmla="*/ 108883 w 114888"/>
                      <a:gd name="connsiteY14" fmla="*/ 19694 h 157553"/>
                      <a:gd name="connsiteX15" fmla="*/ 108259 w 114888"/>
                      <a:gd name="connsiteY15" fmla="*/ 16724 h 157553"/>
                      <a:gd name="connsiteX16" fmla="*/ 85019 w 114888"/>
                      <a:gd name="connsiteY16" fmla="*/ 4611 h 157553"/>
                      <a:gd name="connsiteX17" fmla="*/ 57490 w 114888"/>
                      <a:gd name="connsiteY17" fmla="*/ 0 h 157553"/>
                      <a:gd name="connsiteX18" fmla="*/ 36901 w 114888"/>
                      <a:gd name="connsiteY18" fmla="*/ 2579 h 157553"/>
                      <a:gd name="connsiteX19" fmla="*/ 20290 w 114888"/>
                      <a:gd name="connsiteY19" fmla="*/ 10472 h 157553"/>
                      <a:gd name="connsiteX20" fmla="*/ 9371 w 114888"/>
                      <a:gd name="connsiteY20" fmla="*/ 23914 h 157553"/>
                      <a:gd name="connsiteX21" fmla="*/ 5550 w 114888"/>
                      <a:gd name="connsiteY21" fmla="*/ 42280 h 157553"/>
                      <a:gd name="connsiteX22" fmla="*/ 7889 w 114888"/>
                      <a:gd name="connsiteY22" fmla="*/ 58301 h 157553"/>
                      <a:gd name="connsiteX23" fmla="*/ 15766 w 114888"/>
                      <a:gd name="connsiteY23" fmla="*/ 71040 h 157553"/>
                      <a:gd name="connsiteX24" fmla="*/ 29570 w 114888"/>
                      <a:gd name="connsiteY24" fmla="*/ 81356 h 157553"/>
                      <a:gd name="connsiteX25" fmla="*/ 49691 w 114888"/>
                      <a:gd name="connsiteY25" fmla="*/ 90578 h 157553"/>
                      <a:gd name="connsiteX26" fmla="*/ 74257 w 114888"/>
                      <a:gd name="connsiteY26" fmla="*/ 101597 h 157553"/>
                      <a:gd name="connsiteX27" fmla="*/ 82056 w 114888"/>
                      <a:gd name="connsiteY27" fmla="*/ 113007 h 157553"/>
                      <a:gd name="connsiteX28" fmla="*/ 57723 w 114888"/>
                      <a:gd name="connsiteY28" fmla="*/ 126918 h 157553"/>
                      <a:gd name="connsiteX29" fmla="*/ 37213 w 114888"/>
                      <a:gd name="connsiteY29" fmla="*/ 123401 h 157553"/>
                      <a:gd name="connsiteX30" fmla="*/ 16624 w 114888"/>
                      <a:gd name="connsiteY30" fmla="*/ 112773 h 157553"/>
                      <a:gd name="connsiteX31" fmla="*/ 14830 w 114888"/>
                      <a:gd name="connsiteY31" fmla="*/ 112382 h 157553"/>
                      <a:gd name="connsiteX32" fmla="*/ 13349 w 114888"/>
                      <a:gd name="connsiteY32" fmla="*/ 113476 h 157553"/>
                      <a:gd name="connsiteX33" fmla="*/ 324 w 114888"/>
                      <a:gd name="connsiteY33" fmla="*/ 135280 h 157553"/>
                      <a:gd name="connsiteX34" fmla="*/ 949 w 114888"/>
                      <a:gd name="connsiteY34" fmla="*/ 138328 h 157553"/>
                      <a:gd name="connsiteX35" fmla="*/ 27464 w 114888"/>
                      <a:gd name="connsiteY35" fmla="*/ 152083 h 157553"/>
                      <a:gd name="connsiteX36" fmla="*/ 58035 w 114888"/>
                      <a:gd name="connsiteY36" fmla="*/ 157553 h 157553"/>
                      <a:gd name="connsiteX37" fmla="*/ 79170 w 114888"/>
                      <a:gd name="connsiteY37" fmla="*/ 155287 h 157553"/>
                      <a:gd name="connsiteX38" fmla="*/ 97263 w 114888"/>
                      <a:gd name="connsiteY38" fmla="*/ 147706 h 157553"/>
                      <a:gd name="connsiteX39" fmla="*/ 110053 w 114888"/>
                      <a:gd name="connsiteY39" fmla="*/ 133639 h 157553"/>
                      <a:gd name="connsiteX40" fmla="*/ 114888 w 114888"/>
                      <a:gd name="connsiteY40" fmla="*/ 111991 h 157553"/>
                      <a:gd name="connsiteX41" fmla="*/ 111691 w 114888"/>
                      <a:gd name="connsiteY41" fmla="*/ 93469 h 157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14888" h="157553">
                        <a:moveTo>
                          <a:pt x="111925" y="93469"/>
                        </a:moveTo>
                        <a:cubicBezTo>
                          <a:pt x="109741" y="88311"/>
                          <a:pt x="106388" y="83778"/>
                          <a:pt x="102020" y="79871"/>
                        </a:cubicBezTo>
                        <a:cubicBezTo>
                          <a:pt x="97731" y="76119"/>
                          <a:pt x="92350" y="72681"/>
                          <a:pt x="86111" y="69711"/>
                        </a:cubicBezTo>
                        <a:cubicBezTo>
                          <a:pt x="79950" y="66819"/>
                          <a:pt x="72697" y="63693"/>
                          <a:pt x="64586" y="60567"/>
                        </a:cubicBezTo>
                        <a:cubicBezTo>
                          <a:pt x="59127" y="58379"/>
                          <a:pt x="54604" y="56347"/>
                          <a:pt x="51328" y="54628"/>
                        </a:cubicBezTo>
                        <a:cubicBezTo>
                          <a:pt x="48053" y="52909"/>
                          <a:pt x="45479" y="51267"/>
                          <a:pt x="43530" y="49704"/>
                        </a:cubicBezTo>
                        <a:cubicBezTo>
                          <a:pt x="41736" y="48298"/>
                          <a:pt x="40566" y="46891"/>
                          <a:pt x="40020" y="45640"/>
                        </a:cubicBezTo>
                        <a:cubicBezTo>
                          <a:pt x="39396" y="44390"/>
                          <a:pt x="39162" y="42983"/>
                          <a:pt x="39162" y="41420"/>
                        </a:cubicBezTo>
                        <a:cubicBezTo>
                          <a:pt x="39162" y="38216"/>
                          <a:pt x="40410" y="35637"/>
                          <a:pt x="42984" y="33605"/>
                        </a:cubicBezTo>
                        <a:cubicBezTo>
                          <a:pt x="45713" y="31417"/>
                          <a:pt x="50393" y="30323"/>
                          <a:pt x="56788" y="30323"/>
                        </a:cubicBezTo>
                        <a:cubicBezTo>
                          <a:pt x="63183" y="30323"/>
                          <a:pt x="69889" y="31339"/>
                          <a:pt x="75739" y="33293"/>
                        </a:cubicBezTo>
                        <a:cubicBezTo>
                          <a:pt x="81588" y="35246"/>
                          <a:pt x="87437" y="38372"/>
                          <a:pt x="93130" y="42514"/>
                        </a:cubicBezTo>
                        <a:cubicBezTo>
                          <a:pt x="93676" y="42905"/>
                          <a:pt x="94300" y="43061"/>
                          <a:pt x="94923" y="42905"/>
                        </a:cubicBezTo>
                        <a:cubicBezTo>
                          <a:pt x="95547" y="42749"/>
                          <a:pt x="96093" y="42358"/>
                          <a:pt x="96405" y="41811"/>
                        </a:cubicBezTo>
                        <a:lnTo>
                          <a:pt x="108883" y="19694"/>
                        </a:lnTo>
                        <a:cubicBezTo>
                          <a:pt x="109429" y="18678"/>
                          <a:pt x="109195" y="17428"/>
                          <a:pt x="108259" y="16724"/>
                        </a:cubicBezTo>
                        <a:cubicBezTo>
                          <a:pt x="101630" y="11723"/>
                          <a:pt x="93832" y="7659"/>
                          <a:pt x="85019" y="4611"/>
                        </a:cubicBezTo>
                        <a:cubicBezTo>
                          <a:pt x="76206" y="1563"/>
                          <a:pt x="66926" y="0"/>
                          <a:pt x="57490" y="0"/>
                        </a:cubicBezTo>
                        <a:cubicBezTo>
                          <a:pt x="50081" y="0"/>
                          <a:pt x="43218" y="860"/>
                          <a:pt x="36901" y="2579"/>
                        </a:cubicBezTo>
                        <a:cubicBezTo>
                          <a:pt x="30584" y="4298"/>
                          <a:pt x="24969" y="7034"/>
                          <a:pt x="20290" y="10472"/>
                        </a:cubicBezTo>
                        <a:cubicBezTo>
                          <a:pt x="15610" y="14067"/>
                          <a:pt x="11867" y="18600"/>
                          <a:pt x="9371" y="23914"/>
                        </a:cubicBezTo>
                        <a:cubicBezTo>
                          <a:pt x="6798" y="29229"/>
                          <a:pt x="5550" y="35403"/>
                          <a:pt x="5550" y="42280"/>
                        </a:cubicBezTo>
                        <a:cubicBezTo>
                          <a:pt x="5550" y="48298"/>
                          <a:pt x="6330" y="53690"/>
                          <a:pt x="7889" y="58301"/>
                        </a:cubicBezTo>
                        <a:cubicBezTo>
                          <a:pt x="9449" y="62990"/>
                          <a:pt x="12101" y="67288"/>
                          <a:pt x="15766" y="71040"/>
                        </a:cubicBezTo>
                        <a:cubicBezTo>
                          <a:pt x="19353" y="74713"/>
                          <a:pt x="23955" y="78230"/>
                          <a:pt x="29570" y="81356"/>
                        </a:cubicBezTo>
                        <a:cubicBezTo>
                          <a:pt x="35107" y="84482"/>
                          <a:pt x="41892" y="87608"/>
                          <a:pt x="49691" y="90578"/>
                        </a:cubicBezTo>
                        <a:cubicBezTo>
                          <a:pt x="60063" y="94641"/>
                          <a:pt x="68330" y="98314"/>
                          <a:pt x="74257" y="101597"/>
                        </a:cubicBezTo>
                        <a:cubicBezTo>
                          <a:pt x="79560" y="104567"/>
                          <a:pt x="82056" y="108240"/>
                          <a:pt x="82056" y="113007"/>
                        </a:cubicBezTo>
                        <a:cubicBezTo>
                          <a:pt x="82056" y="116446"/>
                          <a:pt x="82056" y="126918"/>
                          <a:pt x="57723" y="126918"/>
                        </a:cubicBezTo>
                        <a:cubicBezTo>
                          <a:pt x="51173" y="126918"/>
                          <a:pt x="44232" y="125746"/>
                          <a:pt x="37213" y="123401"/>
                        </a:cubicBezTo>
                        <a:cubicBezTo>
                          <a:pt x="30116" y="121057"/>
                          <a:pt x="23175" y="117462"/>
                          <a:pt x="16624" y="112773"/>
                        </a:cubicBezTo>
                        <a:cubicBezTo>
                          <a:pt x="16078" y="112382"/>
                          <a:pt x="15454" y="112225"/>
                          <a:pt x="14830" y="112382"/>
                        </a:cubicBezTo>
                        <a:cubicBezTo>
                          <a:pt x="14206" y="112538"/>
                          <a:pt x="13661" y="112929"/>
                          <a:pt x="13349" y="113476"/>
                        </a:cubicBezTo>
                        <a:lnTo>
                          <a:pt x="324" y="135280"/>
                        </a:lnTo>
                        <a:cubicBezTo>
                          <a:pt x="-299" y="136296"/>
                          <a:pt x="13" y="137625"/>
                          <a:pt x="949" y="138328"/>
                        </a:cubicBezTo>
                        <a:cubicBezTo>
                          <a:pt x="8513" y="143877"/>
                          <a:pt x="17404" y="148488"/>
                          <a:pt x="27464" y="152083"/>
                        </a:cubicBezTo>
                        <a:cubicBezTo>
                          <a:pt x="37525" y="155678"/>
                          <a:pt x="47819" y="157553"/>
                          <a:pt x="58035" y="157553"/>
                        </a:cubicBezTo>
                        <a:cubicBezTo>
                          <a:pt x="65366" y="157553"/>
                          <a:pt x="72463" y="156772"/>
                          <a:pt x="79170" y="155287"/>
                        </a:cubicBezTo>
                        <a:cubicBezTo>
                          <a:pt x="85955" y="153724"/>
                          <a:pt x="92038" y="151223"/>
                          <a:pt x="97263" y="147706"/>
                        </a:cubicBezTo>
                        <a:cubicBezTo>
                          <a:pt x="102566" y="144189"/>
                          <a:pt x="106856" y="139422"/>
                          <a:pt x="110053" y="133639"/>
                        </a:cubicBezTo>
                        <a:cubicBezTo>
                          <a:pt x="113251" y="127856"/>
                          <a:pt x="114888" y="120509"/>
                          <a:pt x="114888" y="111991"/>
                        </a:cubicBezTo>
                        <a:cubicBezTo>
                          <a:pt x="114888" y="104801"/>
                          <a:pt x="113797" y="98627"/>
                          <a:pt x="111691" y="93469"/>
                        </a:cubicBezTo>
                      </a:path>
                    </a:pathLst>
                  </a:custGeom>
                  <a:solidFill>
                    <a:schemeClr val="bg1"/>
                  </a:solidFill>
                  <a:ln w="7788" cap="flat">
                    <a:noFill/>
                    <a:prstDash val="solid"/>
                    <a:miter/>
                  </a:ln>
                </p:spPr>
                <p:txBody>
                  <a:bodyPr rtlCol="0" anchor="ctr"/>
                  <a:lstStyle/>
                  <a:p>
                    <a:endParaRPr lang="en-IS"/>
                  </a:p>
                </p:txBody>
              </p:sp>
              <p:sp>
                <p:nvSpPr>
                  <p:cNvPr id="39" name="Freeform 38">
                    <a:extLst>
                      <a:ext uri="{FF2B5EF4-FFF2-40B4-BE49-F238E27FC236}">
                        <a16:creationId xmlns:a16="http://schemas.microsoft.com/office/drawing/2014/main" id="{B670126F-2A87-F5C0-CA30-A3F2DC7303DE}"/>
                      </a:ext>
                    </a:extLst>
                  </p:cNvPr>
                  <p:cNvSpPr/>
                  <p:nvPr/>
                </p:nvSpPr>
                <p:spPr>
                  <a:xfrm>
                    <a:off x="2210007" y="1952481"/>
                    <a:ext cx="134372" cy="157709"/>
                  </a:xfrm>
                  <a:custGeom>
                    <a:avLst/>
                    <a:gdLst>
                      <a:gd name="connsiteX0" fmla="*/ 93975 w 134372"/>
                      <a:gd name="connsiteY0" fmla="*/ 110037 h 157709"/>
                      <a:gd name="connsiteX1" fmla="*/ 67147 w 134372"/>
                      <a:gd name="connsiteY1" fmla="*/ 125667 h 157709"/>
                      <a:gd name="connsiteX2" fmla="*/ 43205 w 134372"/>
                      <a:gd name="connsiteY2" fmla="*/ 114101 h 157709"/>
                      <a:gd name="connsiteX3" fmla="*/ 32443 w 134372"/>
                      <a:gd name="connsiteY3" fmla="*/ 78777 h 157709"/>
                      <a:gd name="connsiteX4" fmla="*/ 42425 w 134372"/>
                      <a:gd name="connsiteY4" fmla="*/ 44390 h 157709"/>
                      <a:gd name="connsiteX5" fmla="*/ 67147 w 134372"/>
                      <a:gd name="connsiteY5" fmla="*/ 31886 h 157709"/>
                      <a:gd name="connsiteX6" fmla="*/ 92805 w 134372"/>
                      <a:gd name="connsiteY6" fmla="*/ 45719 h 157709"/>
                      <a:gd name="connsiteX7" fmla="*/ 101852 w 134372"/>
                      <a:gd name="connsiteY7" fmla="*/ 78777 h 157709"/>
                      <a:gd name="connsiteX8" fmla="*/ 93975 w 134372"/>
                      <a:gd name="connsiteY8" fmla="*/ 110115 h 157709"/>
                      <a:gd name="connsiteX9" fmla="*/ 67147 w 134372"/>
                      <a:gd name="connsiteY9" fmla="*/ 0 h 157709"/>
                      <a:gd name="connsiteX10" fmla="*/ 19263 w 134372"/>
                      <a:gd name="connsiteY10" fmla="*/ 21101 h 157709"/>
                      <a:gd name="connsiteX11" fmla="*/ 0 w 134372"/>
                      <a:gd name="connsiteY11" fmla="*/ 78855 h 157709"/>
                      <a:gd name="connsiteX12" fmla="*/ 20823 w 134372"/>
                      <a:gd name="connsiteY12" fmla="*/ 138250 h 157709"/>
                      <a:gd name="connsiteX13" fmla="*/ 67225 w 134372"/>
                      <a:gd name="connsiteY13" fmla="*/ 157710 h 157709"/>
                      <a:gd name="connsiteX14" fmla="*/ 119165 w 134372"/>
                      <a:gd name="connsiteY14" fmla="*/ 131529 h 157709"/>
                      <a:gd name="connsiteX15" fmla="*/ 134373 w 134372"/>
                      <a:gd name="connsiteY15" fmla="*/ 78933 h 157709"/>
                      <a:gd name="connsiteX16" fmla="*/ 116903 w 134372"/>
                      <a:gd name="connsiteY16" fmla="*/ 23367 h 157709"/>
                      <a:gd name="connsiteX17" fmla="*/ 67147 w 134372"/>
                      <a:gd name="connsiteY17" fmla="*/ 78 h 157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4372" h="157709">
                        <a:moveTo>
                          <a:pt x="93975" y="110037"/>
                        </a:moveTo>
                        <a:cubicBezTo>
                          <a:pt x="87580" y="119884"/>
                          <a:pt x="77598" y="125667"/>
                          <a:pt x="67147" y="125667"/>
                        </a:cubicBezTo>
                        <a:cubicBezTo>
                          <a:pt x="58101" y="125667"/>
                          <a:pt x="49366" y="121760"/>
                          <a:pt x="43205" y="114101"/>
                        </a:cubicBezTo>
                        <a:cubicBezTo>
                          <a:pt x="36264" y="105504"/>
                          <a:pt x="32443" y="92453"/>
                          <a:pt x="32443" y="78777"/>
                        </a:cubicBezTo>
                        <a:cubicBezTo>
                          <a:pt x="32443" y="65100"/>
                          <a:pt x="35796" y="52909"/>
                          <a:pt x="42425" y="44390"/>
                        </a:cubicBezTo>
                        <a:cubicBezTo>
                          <a:pt x="48664" y="36262"/>
                          <a:pt x="57867" y="31886"/>
                          <a:pt x="67147" y="31886"/>
                        </a:cubicBezTo>
                        <a:cubicBezTo>
                          <a:pt x="77052" y="31886"/>
                          <a:pt x="86488" y="36809"/>
                          <a:pt x="92805" y="45719"/>
                        </a:cubicBezTo>
                        <a:cubicBezTo>
                          <a:pt x="98732" y="54159"/>
                          <a:pt x="101852" y="66272"/>
                          <a:pt x="101852" y="78777"/>
                        </a:cubicBezTo>
                        <a:cubicBezTo>
                          <a:pt x="101852" y="90577"/>
                          <a:pt x="99278" y="101831"/>
                          <a:pt x="93975" y="110115"/>
                        </a:cubicBezTo>
                        <a:moveTo>
                          <a:pt x="67147" y="0"/>
                        </a:moveTo>
                        <a:cubicBezTo>
                          <a:pt x="49054" y="0"/>
                          <a:pt x="31351" y="7503"/>
                          <a:pt x="19263" y="21101"/>
                        </a:cubicBezTo>
                        <a:cubicBezTo>
                          <a:pt x="6551" y="35481"/>
                          <a:pt x="0" y="56503"/>
                          <a:pt x="0" y="78855"/>
                        </a:cubicBezTo>
                        <a:cubicBezTo>
                          <a:pt x="0" y="101206"/>
                          <a:pt x="7409" y="123792"/>
                          <a:pt x="20823" y="138250"/>
                        </a:cubicBezTo>
                        <a:cubicBezTo>
                          <a:pt x="32755" y="151145"/>
                          <a:pt x="49678" y="157710"/>
                          <a:pt x="67225" y="157710"/>
                        </a:cubicBezTo>
                        <a:cubicBezTo>
                          <a:pt x="87424" y="157710"/>
                          <a:pt x="106843" y="148097"/>
                          <a:pt x="119165" y="131529"/>
                        </a:cubicBezTo>
                        <a:cubicBezTo>
                          <a:pt x="129459" y="117696"/>
                          <a:pt x="134373" y="98705"/>
                          <a:pt x="134373" y="78933"/>
                        </a:cubicBezTo>
                        <a:cubicBezTo>
                          <a:pt x="134373" y="57832"/>
                          <a:pt x="128446" y="37513"/>
                          <a:pt x="116903" y="23367"/>
                        </a:cubicBezTo>
                        <a:cubicBezTo>
                          <a:pt x="104659" y="8284"/>
                          <a:pt x="86332" y="78"/>
                          <a:pt x="67147" y="78"/>
                        </a:cubicBezTo>
                      </a:path>
                    </a:pathLst>
                  </a:custGeom>
                  <a:solidFill>
                    <a:schemeClr val="bg1"/>
                  </a:solidFill>
                  <a:ln w="7788" cap="flat">
                    <a:noFill/>
                    <a:prstDash val="solid"/>
                    <a:miter/>
                  </a:ln>
                </p:spPr>
                <p:txBody>
                  <a:bodyPr rtlCol="0" anchor="ctr"/>
                  <a:lstStyle/>
                  <a:p>
                    <a:endParaRPr lang="en-IS"/>
                  </a:p>
                </p:txBody>
              </p:sp>
            </p:grpSp>
            <p:sp>
              <p:nvSpPr>
                <p:cNvPr id="34" name="Freeform 33">
                  <a:extLst>
                    <a:ext uri="{FF2B5EF4-FFF2-40B4-BE49-F238E27FC236}">
                      <a16:creationId xmlns:a16="http://schemas.microsoft.com/office/drawing/2014/main" id="{6E5C3BDA-F9E2-44B5-049D-065AD4C8D58F}"/>
                    </a:ext>
                  </a:extLst>
                </p:cNvPr>
                <p:cNvSpPr/>
                <p:nvPr/>
              </p:nvSpPr>
              <p:spPr>
                <a:xfrm>
                  <a:off x="2246193" y="1898869"/>
                  <a:ext cx="61922" cy="31260"/>
                </a:xfrm>
                <a:custGeom>
                  <a:avLst/>
                  <a:gdLst>
                    <a:gd name="connsiteX0" fmla="*/ 30961 w 61922"/>
                    <a:gd name="connsiteY0" fmla="*/ 0 h 31260"/>
                    <a:gd name="connsiteX1" fmla="*/ 0 w 61922"/>
                    <a:gd name="connsiteY1" fmla="*/ 31261 h 31260"/>
                    <a:gd name="connsiteX2" fmla="*/ 61922 w 61922"/>
                    <a:gd name="connsiteY2" fmla="*/ 31261 h 31260"/>
                    <a:gd name="connsiteX3" fmla="*/ 30961 w 61922"/>
                    <a:gd name="connsiteY3" fmla="*/ 0 h 31260"/>
                  </a:gdLst>
                  <a:ahLst/>
                  <a:cxnLst>
                    <a:cxn ang="0">
                      <a:pos x="connsiteX0" y="connsiteY0"/>
                    </a:cxn>
                    <a:cxn ang="0">
                      <a:pos x="connsiteX1" y="connsiteY1"/>
                    </a:cxn>
                    <a:cxn ang="0">
                      <a:pos x="connsiteX2" y="connsiteY2"/>
                    </a:cxn>
                    <a:cxn ang="0">
                      <a:pos x="connsiteX3" y="connsiteY3"/>
                    </a:cxn>
                  </a:cxnLst>
                  <a:rect l="l" t="t" r="r" b="b"/>
                  <a:pathLst>
                    <a:path w="61922" h="31260">
                      <a:moveTo>
                        <a:pt x="30961" y="0"/>
                      </a:moveTo>
                      <a:lnTo>
                        <a:pt x="0" y="31261"/>
                      </a:lnTo>
                      <a:lnTo>
                        <a:pt x="61922" y="31261"/>
                      </a:lnTo>
                      <a:lnTo>
                        <a:pt x="30961" y="0"/>
                      </a:lnTo>
                      <a:close/>
                    </a:path>
                  </a:pathLst>
                </a:custGeom>
                <a:solidFill>
                  <a:srgbClr val="BED900"/>
                </a:solidFill>
                <a:ln w="7788" cap="flat">
                  <a:noFill/>
                  <a:prstDash val="solid"/>
                  <a:miter/>
                </a:ln>
              </p:spPr>
              <p:txBody>
                <a:bodyPr rtlCol="0" anchor="ctr"/>
                <a:lstStyle/>
                <a:p>
                  <a:endParaRPr lang="en-IS"/>
                </a:p>
              </p:txBody>
            </p:sp>
          </p:grpSp>
        </p:grpSp>
      </p:grpSp>
      <p:pic>
        <p:nvPicPr>
          <p:cNvPr id="65" name="Graphic 64">
            <a:extLst>
              <a:ext uri="{FF2B5EF4-FFF2-40B4-BE49-F238E27FC236}">
                <a16:creationId xmlns:a16="http://schemas.microsoft.com/office/drawing/2014/main" id="{AA3D5E17-D18A-7AF5-28F1-66DA6C0352D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382523" y="844036"/>
            <a:ext cx="5405520" cy="5405520"/>
          </a:xfrm>
          <a:prstGeom prst="rect">
            <a:avLst/>
          </a:prstGeom>
        </p:spPr>
      </p:pic>
      <p:sp>
        <p:nvSpPr>
          <p:cNvPr id="5" name="Freeform 4">
            <a:extLst>
              <a:ext uri="{FF2B5EF4-FFF2-40B4-BE49-F238E27FC236}">
                <a16:creationId xmlns:a16="http://schemas.microsoft.com/office/drawing/2014/main" id="{CF8ACA3E-3F01-511F-E750-8D7D5A203E26}"/>
              </a:ext>
            </a:extLst>
          </p:cNvPr>
          <p:cNvSpPr/>
          <p:nvPr/>
        </p:nvSpPr>
        <p:spPr>
          <a:xfrm>
            <a:off x="7733794" y="2042460"/>
            <a:ext cx="2702978" cy="3008672"/>
          </a:xfrm>
          <a:custGeom>
            <a:avLst/>
            <a:gdLst>
              <a:gd name="connsiteX0" fmla="*/ 2582846 w 2702978"/>
              <a:gd name="connsiteY0" fmla="*/ 0 h 3008672"/>
              <a:gd name="connsiteX1" fmla="*/ 2702978 w 2702978"/>
              <a:gd name="connsiteY1" fmla="*/ 120347 h 3008672"/>
              <a:gd name="connsiteX2" fmla="*/ 2702978 w 2702978"/>
              <a:gd name="connsiteY2" fmla="*/ 2888325 h 3008672"/>
              <a:gd name="connsiteX3" fmla="*/ 2582846 w 2702978"/>
              <a:gd name="connsiteY3" fmla="*/ 3008672 h 3008672"/>
              <a:gd name="connsiteX4" fmla="*/ 120132 w 2702978"/>
              <a:gd name="connsiteY4" fmla="*/ 3008672 h 3008672"/>
              <a:gd name="connsiteX5" fmla="*/ 0 w 2702978"/>
              <a:gd name="connsiteY5" fmla="*/ 2888325 h 3008672"/>
              <a:gd name="connsiteX6" fmla="*/ 0 w 2702978"/>
              <a:gd name="connsiteY6" fmla="*/ 120347 h 3008672"/>
              <a:gd name="connsiteX7" fmla="*/ 120132 w 2702978"/>
              <a:gd name="connsiteY7" fmla="*/ 0 h 3008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02978" h="3008672">
                <a:moveTo>
                  <a:pt x="2582846" y="0"/>
                </a:moveTo>
                <a:cubicBezTo>
                  <a:pt x="2649193" y="0"/>
                  <a:pt x="2702978" y="53881"/>
                  <a:pt x="2702978" y="120347"/>
                </a:cubicBezTo>
                <a:lnTo>
                  <a:pt x="2702978" y="2888325"/>
                </a:lnTo>
                <a:cubicBezTo>
                  <a:pt x="2702978" y="2954791"/>
                  <a:pt x="2649193" y="3008672"/>
                  <a:pt x="2582846" y="3008672"/>
                </a:cubicBezTo>
                <a:lnTo>
                  <a:pt x="120132" y="3008672"/>
                </a:lnTo>
                <a:cubicBezTo>
                  <a:pt x="53785" y="3008672"/>
                  <a:pt x="0" y="2954791"/>
                  <a:pt x="0" y="2888325"/>
                </a:cubicBezTo>
                <a:lnTo>
                  <a:pt x="0" y="120347"/>
                </a:lnTo>
                <a:cubicBezTo>
                  <a:pt x="0" y="53881"/>
                  <a:pt x="53785" y="0"/>
                  <a:pt x="120132" y="0"/>
                </a:cubicBezTo>
                <a:close/>
              </a:path>
            </a:pathLst>
          </a:custGeom>
          <a:solidFill>
            <a:schemeClr val="bg1"/>
          </a:solidFill>
          <a:ln w="0" cap="flat">
            <a:noFill/>
            <a:prstDash val="solid"/>
            <a:miter/>
          </a:ln>
          <a:effectLst>
            <a:outerShdw blurRad="165100" dist="127000" dir="5400000" algn="ctr" rotWithShape="0">
              <a:srgbClr val="000000">
                <a:alpha val="19850"/>
              </a:srgbClr>
            </a:outerShdw>
          </a:effectLst>
        </p:spPr>
        <p:txBody>
          <a:bodyPr rtlCol="0" anchor="ctr"/>
          <a:lstStyle/>
          <a:p>
            <a:endParaRPr lang="en-IS"/>
          </a:p>
        </p:txBody>
      </p:sp>
      <p:grpSp>
        <p:nvGrpSpPr>
          <p:cNvPr id="6" name="Graphic 2">
            <a:extLst>
              <a:ext uri="{FF2B5EF4-FFF2-40B4-BE49-F238E27FC236}">
                <a16:creationId xmlns:a16="http://schemas.microsoft.com/office/drawing/2014/main" id="{49C2019A-17C3-E812-2990-1707F269541D}"/>
              </a:ext>
            </a:extLst>
          </p:cNvPr>
          <p:cNvGrpSpPr/>
          <p:nvPr/>
        </p:nvGrpSpPr>
        <p:grpSpPr>
          <a:xfrm>
            <a:off x="8233664" y="2504230"/>
            <a:ext cx="1703464" cy="2085611"/>
            <a:chOff x="8233664" y="2504230"/>
            <a:chExt cx="1703464" cy="2085611"/>
          </a:xfrm>
          <a:solidFill>
            <a:srgbClr val="341D5B"/>
          </a:solidFill>
        </p:grpSpPr>
        <p:sp>
          <p:nvSpPr>
            <p:cNvPr id="7" name="Freeform 6">
              <a:extLst>
                <a:ext uri="{FF2B5EF4-FFF2-40B4-BE49-F238E27FC236}">
                  <a16:creationId xmlns:a16="http://schemas.microsoft.com/office/drawing/2014/main" id="{ED8AD917-F889-5202-933D-5624B72DF3BF}"/>
                </a:ext>
              </a:extLst>
            </p:cNvPr>
            <p:cNvSpPr/>
            <p:nvPr/>
          </p:nvSpPr>
          <p:spPr>
            <a:xfrm>
              <a:off x="9394023" y="3935035"/>
              <a:ext cx="541917" cy="654446"/>
            </a:xfrm>
            <a:custGeom>
              <a:avLst/>
              <a:gdLst>
                <a:gd name="connsiteX0" fmla="*/ 481851 w 541917"/>
                <a:gd name="connsiteY0" fmla="*/ 0 h 654446"/>
                <a:gd name="connsiteX1" fmla="*/ 541917 w 541917"/>
                <a:gd name="connsiteY1" fmla="*/ 60173 h 654446"/>
                <a:gd name="connsiteX2" fmla="*/ 541917 w 541917"/>
                <a:gd name="connsiteY2" fmla="*/ 594273 h 654446"/>
                <a:gd name="connsiteX3" fmla="*/ 481851 w 541917"/>
                <a:gd name="connsiteY3" fmla="*/ 654446 h 654446"/>
                <a:gd name="connsiteX4" fmla="*/ 60066 w 541917"/>
                <a:gd name="connsiteY4" fmla="*/ 654446 h 654446"/>
                <a:gd name="connsiteX5" fmla="*/ 0 w 541917"/>
                <a:gd name="connsiteY5" fmla="*/ 594273 h 654446"/>
                <a:gd name="connsiteX6" fmla="*/ 0 w 541917"/>
                <a:gd name="connsiteY6" fmla="*/ 60173 h 654446"/>
                <a:gd name="connsiteX7" fmla="*/ 60066 w 541917"/>
                <a:gd name="connsiteY7" fmla="*/ 0 h 65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1917" h="654446">
                  <a:moveTo>
                    <a:pt x="481851" y="0"/>
                  </a:moveTo>
                  <a:cubicBezTo>
                    <a:pt x="515025" y="0"/>
                    <a:pt x="541917" y="26940"/>
                    <a:pt x="541917" y="60173"/>
                  </a:cubicBezTo>
                  <a:lnTo>
                    <a:pt x="541917" y="594273"/>
                  </a:lnTo>
                  <a:cubicBezTo>
                    <a:pt x="541917" y="627506"/>
                    <a:pt x="515025" y="654446"/>
                    <a:pt x="481851" y="654446"/>
                  </a:cubicBezTo>
                  <a:lnTo>
                    <a:pt x="60066" y="654446"/>
                  </a:lnTo>
                  <a:cubicBezTo>
                    <a:pt x="26892" y="654446"/>
                    <a:pt x="0" y="627506"/>
                    <a:pt x="0" y="594273"/>
                  </a:cubicBezTo>
                  <a:lnTo>
                    <a:pt x="0" y="60173"/>
                  </a:lnTo>
                  <a:cubicBezTo>
                    <a:pt x="0" y="26940"/>
                    <a:pt x="26892" y="0"/>
                    <a:pt x="60066" y="0"/>
                  </a:cubicBezTo>
                  <a:close/>
                </a:path>
              </a:pathLst>
            </a:custGeom>
            <a:grpFill/>
            <a:ln w="0" cap="flat">
              <a:noFill/>
              <a:prstDash val="solid"/>
              <a:miter/>
            </a:ln>
          </p:spPr>
          <p:txBody>
            <a:bodyPr rtlCol="0" anchor="ctr"/>
            <a:lstStyle/>
            <a:p>
              <a:endParaRPr lang="en-IS"/>
            </a:p>
          </p:txBody>
        </p:sp>
        <p:grpSp>
          <p:nvGrpSpPr>
            <p:cNvPr id="8" name="Graphic 2">
              <a:extLst>
                <a:ext uri="{FF2B5EF4-FFF2-40B4-BE49-F238E27FC236}">
                  <a16:creationId xmlns:a16="http://schemas.microsoft.com/office/drawing/2014/main" id="{2BE48FC4-BC63-7761-8940-12C93A80AA7C}"/>
                </a:ext>
              </a:extLst>
            </p:cNvPr>
            <p:cNvGrpSpPr/>
            <p:nvPr/>
          </p:nvGrpSpPr>
          <p:grpSpPr>
            <a:xfrm>
              <a:off x="9534337" y="4065972"/>
              <a:ext cx="261167" cy="392451"/>
              <a:chOff x="9534337" y="4065972"/>
              <a:chExt cx="261167" cy="392451"/>
            </a:xfrm>
            <a:grpFill/>
          </p:grpSpPr>
          <p:sp>
            <p:nvSpPr>
              <p:cNvPr id="9" name="Freeform 8">
                <a:extLst>
                  <a:ext uri="{FF2B5EF4-FFF2-40B4-BE49-F238E27FC236}">
                    <a16:creationId xmlns:a16="http://schemas.microsoft.com/office/drawing/2014/main" id="{82A11AD6-4864-BB01-EC92-5B3F1AF29C48}"/>
                  </a:ext>
                </a:extLst>
              </p:cNvPr>
              <p:cNvSpPr/>
              <p:nvPr/>
            </p:nvSpPr>
            <p:spPr>
              <a:xfrm>
                <a:off x="9534337" y="4065972"/>
                <a:ext cx="110762" cy="168966"/>
              </a:xfrm>
              <a:custGeom>
                <a:avLst/>
                <a:gdLst>
                  <a:gd name="connsiteX0" fmla="*/ 63190 w 110762"/>
                  <a:gd name="connsiteY0" fmla="*/ 59692 h 168966"/>
                  <a:gd name="connsiteX1" fmla="*/ 38683 w 110762"/>
                  <a:gd name="connsiteY1" fmla="*/ 41399 h 168966"/>
                  <a:gd name="connsiteX2" fmla="*/ 240 w 110762"/>
                  <a:gd name="connsiteY2" fmla="*/ 58609 h 168966"/>
                  <a:gd name="connsiteX3" fmla="*/ 240 w 110762"/>
                  <a:gd name="connsiteY3" fmla="*/ 14682 h 168966"/>
                  <a:gd name="connsiteX4" fmla="*/ 47332 w 110762"/>
                  <a:gd name="connsiteY4" fmla="*/ 0 h 168966"/>
                  <a:gd name="connsiteX5" fmla="*/ 108720 w 110762"/>
                  <a:gd name="connsiteY5" fmla="*/ 53675 h 168966"/>
                  <a:gd name="connsiteX6" fmla="*/ 88778 w 110762"/>
                  <a:gd name="connsiteY6" fmla="*/ 98444 h 168966"/>
                  <a:gd name="connsiteX7" fmla="*/ 59105 w 110762"/>
                  <a:gd name="connsiteY7" fmla="*/ 129975 h 168966"/>
                  <a:gd name="connsiteX8" fmla="*/ 110762 w 110762"/>
                  <a:gd name="connsiteY8" fmla="*/ 129975 h 168966"/>
                  <a:gd name="connsiteX9" fmla="*/ 110762 w 110762"/>
                  <a:gd name="connsiteY9" fmla="*/ 168967 h 168966"/>
                  <a:gd name="connsiteX10" fmla="*/ 0 w 110762"/>
                  <a:gd name="connsiteY10" fmla="*/ 168967 h 168966"/>
                  <a:gd name="connsiteX11" fmla="*/ 0 w 110762"/>
                  <a:gd name="connsiteY11" fmla="*/ 139963 h 168966"/>
                  <a:gd name="connsiteX12" fmla="*/ 54900 w 110762"/>
                  <a:gd name="connsiteY12" fmla="*/ 78948 h 168966"/>
                  <a:gd name="connsiteX13" fmla="*/ 63190 w 110762"/>
                  <a:gd name="connsiteY13" fmla="*/ 59692 h 16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0762" h="168966">
                    <a:moveTo>
                      <a:pt x="63190" y="59692"/>
                    </a:moveTo>
                    <a:cubicBezTo>
                      <a:pt x="63190" y="49222"/>
                      <a:pt x="54900" y="41399"/>
                      <a:pt x="38683" y="41399"/>
                    </a:cubicBezTo>
                    <a:cubicBezTo>
                      <a:pt x="25468" y="41399"/>
                      <a:pt x="12494" y="46334"/>
                      <a:pt x="240" y="58609"/>
                    </a:cubicBezTo>
                    <a:lnTo>
                      <a:pt x="240" y="14682"/>
                    </a:lnTo>
                    <a:cubicBezTo>
                      <a:pt x="14416" y="4934"/>
                      <a:pt x="30634" y="0"/>
                      <a:pt x="47332" y="0"/>
                    </a:cubicBezTo>
                    <a:cubicBezTo>
                      <a:pt x="80729" y="0"/>
                      <a:pt x="108720" y="19256"/>
                      <a:pt x="108720" y="53675"/>
                    </a:cubicBezTo>
                    <a:cubicBezTo>
                      <a:pt x="108720" y="70644"/>
                      <a:pt x="100190" y="84965"/>
                      <a:pt x="88778" y="98444"/>
                    </a:cubicBezTo>
                    <a:lnTo>
                      <a:pt x="59105" y="129975"/>
                    </a:lnTo>
                    <a:lnTo>
                      <a:pt x="110762" y="129975"/>
                    </a:lnTo>
                    <a:lnTo>
                      <a:pt x="110762" y="168967"/>
                    </a:lnTo>
                    <a:lnTo>
                      <a:pt x="0" y="168967"/>
                    </a:lnTo>
                    <a:lnTo>
                      <a:pt x="0" y="139963"/>
                    </a:lnTo>
                    <a:lnTo>
                      <a:pt x="54900" y="78948"/>
                    </a:lnTo>
                    <a:cubicBezTo>
                      <a:pt x="60667" y="72449"/>
                      <a:pt x="63190" y="65950"/>
                      <a:pt x="63190" y="59692"/>
                    </a:cubicBezTo>
                    <a:close/>
                  </a:path>
                </a:pathLst>
              </a:custGeom>
              <a:solidFill>
                <a:schemeClr val="bg1"/>
              </a:solidFill>
              <a:ln w="0" cap="flat">
                <a:noFill/>
                <a:prstDash val="solid"/>
                <a:miter/>
              </a:ln>
            </p:spPr>
            <p:txBody>
              <a:bodyPr rtlCol="0" anchor="ctr"/>
              <a:lstStyle/>
              <a:p>
                <a:endParaRPr lang="en-IS"/>
              </a:p>
            </p:txBody>
          </p:sp>
          <p:sp>
            <p:nvSpPr>
              <p:cNvPr id="10" name="Freeform 9">
                <a:extLst>
                  <a:ext uri="{FF2B5EF4-FFF2-40B4-BE49-F238E27FC236}">
                    <a16:creationId xmlns:a16="http://schemas.microsoft.com/office/drawing/2014/main" id="{DF7C4AFB-911D-6935-A69A-4931BC226C56}"/>
                  </a:ext>
                </a:extLst>
              </p:cNvPr>
              <p:cNvSpPr/>
              <p:nvPr/>
            </p:nvSpPr>
            <p:spPr>
              <a:xfrm>
                <a:off x="9661677" y="4065972"/>
                <a:ext cx="133827" cy="171855"/>
              </a:xfrm>
              <a:custGeom>
                <a:avLst/>
                <a:gdLst>
                  <a:gd name="connsiteX0" fmla="*/ 0 w 133827"/>
                  <a:gd name="connsiteY0" fmla="*/ 85928 h 171855"/>
                  <a:gd name="connsiteX1" fmla="*/ 66914 w 133827"/>
                  <a:gd name="connsiteY1" fmla="*/ 0 h 171855"/>
                  <a:gd name="connsiteX2" fmla="*/ 133827 w 133827"/>
                  <a:gd name="connsiteY2" fmla="*/ 85928 h 171855"/>
                  <a:gd name="connsiteX3" fmla="*/ 66914 w 133827"/>
                  <a:gd name="connsiteY3" fmla="*/ 171855 h 171855"/>
                  <a:gd name="connsiteX4" fmla="*/ 0 w 133827"/>
                  <a:gd name="connsiteY4" fmla="*/ 85928 h 171855"/>
                  <a:gd name="connsiteX5" fmla="*/ 66914 w 133827"/>
                  <a:gd name="connsiteY5" fmla="*/ 132382 h 171855"/>
                  <a:gd name="connsiteX6" fmla="*/ 90820 w 133827"/>
                  <a:gd name="connsiteY6" fmla="*/ 85928 h 171855"/>
                  <a:gd name="connsiteX7" fmla="*/ 66914 w 133827"/>
                  <a:gd name="connsiteY7" fmla="*/ 39474 h 171855"/>
                  <a:gd name="connsiteX8" fmla="*/ 43248 w 133827"/>
                  <a:gd name="connsiteY8" fmla="*/ 85928 h 171855"/>
                  <a:gd name="connsiteX9" fmla="*/ 66914 w 133827"/>
                  <a:gd name="connsiteY9" fmla="*/ 132382 h 17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3827" h="171855">
                    <a:moveTo>
                      <a:pt x="0" y="85928"/>
                    </a:moveTo>
                    <a:cubicBezTo>
                      <a:pt x="0" y="37909"/>
                      <a:pt x="18260" y="0"/>
                      <a:pt x="66914" y="0"/>
                    </a:cubicBezTo>
                    <a:cubicBezTo>
                      <a:pt x="115567" y="0"/>
                      <a:pt x="133827" y="37789"/>
                      <a:pt x="133827" y="85928"/>
                    </a:cubicBezTo>
                    <a:cubicBezTo>
                      <a:pt x="133827" y="134066"/>
                      <a:pt x="115567" y="171855"/>
                      <a:pt x="66914" y="171855"/>
                    </a:cubicBezTo>
                    <a:cubicBezTo>
                      <a:pt x="18260" y="171855"/>
                      <a:pt x="0" y="134427"/>
                      <a:pt x="0" y="85928"/>
                    </a:cubicBezTo>
                    <a:close/>
                    <a:moveTo>
                      <a:pt x="66914" y="132382"/>
                    </a:moveTo>
                    <a:cubicBezTo>
                      <a:pt x="86135" y="132382"/>
                      <a:pt x="90820" y="112163"/>
                      <a:pt x="90820" y="85928"/>
                    </a:cubicBezTo>
                    <a:cubicBezTo>
                      <a:pt x="90820" y="59692"/>
                      <a:pt x="86135" y="39474"/>
                      <a:pt x="66914" y="39474"/>
                    </a:cubicBezTo>
                    <a:cubicBezTo>
                      <a:pt x="47693" y="39474"/>
                      <a:pt x="43248" y="60173"/>
                      <a:pt x="43248" y="85928"/>
                    </a:cubicBezTo>
                    <a:cubicBezTo>
                      <a:pt x="43248" y="111682"/>
                      <a:pt x="47693" y="132382"/>
                      <a:pt x="66914" y="132382"/>
                    </a:cubicBezTo>
                    <a:close/>
                  </a:path>
                </a:pathLst>
              </a:custGeom>
              <a:solidFill>
                <a:schemeClr val="bg1"/>
              </a:solidFill>
              <a:ln w="0" cap="flat">
                <a:noFill/>
                <a:prstDash val="solid"/>
                <a:miter/>
              </a:ln>
            </p:spPr>
            <p:txBody>
              <a:bodyPr rtlCol="0" anchor="ctr"/>
              <a:lstStyle/>
              <a:p>
                <a:endParaRPr lang="en-IS"/>
              </a:p>
            </p:txBody>
          </p:sp>
          <p:sp>
            <p:nvSpPr>
              <p:cNvPr id="11" name="Freeform 10">
                <a:extLst>
                  <a:ext uri="{FF2B5EF4-FFF2-40B4-BE49-F238E27FC236}">
                    <a16:creationId xmlns:a16="http://schemas.microsoft.com/office/drawing/2014/main" id="{A0C09BF9-C7C0-427C-25A6-4DF8455228A3}"/>
                  </a:ext>
                </a:extLst>
              </p:cNvPr>
              <p:cNvSpPr/>
              <p:nvPr/>
            </p:nvSpPr>
            <p:spPr>
              <a:xfrm>
                <a:off x="9534337" y="4289456"/>
                <a:ext cx="110762" cy="168966"/>
              </a:xfrm>
              <a:custGeom>
                <a:avLst/>
                <a:gdLst>
                  <a:gd name="connsiteX0" fmla="*/ 63190 w 110762"/>
                  <a:gd name="connsiteY0" fmla="*/ 59692 h 168966"/>
                  <a:gd name="connsiteX1" fmla="*/ 38683 w 110762"/>
                  <a:gd name="connsiteY1" fmla="*/ 41399 h 168966"/>
                  <a:gd name="connsiteX2" fmla="*/ 240 w 110762"/>
                  <a:gd name="connsiteY2" fmla="*/ 58609 h 168966"/>
                  <a:gd name="connsiteX3" fmla="*/ 240 w 110762"/>
                  <a:gd name="connsiteY3" fmla="*/ 14682 h 168966"/>
                  <a:gd name="connsiteX4" fmla="*/ 47332 w 110762"/>
                  <a:gd name="connsiteY4" fmla="*/ 0 h 168966"/>
                  <a:gd name="connsiteX5" fmla="*/ 108720 w 110762"/>
                  <a:gd name="connsiteY5" fmla="*/ 53675 h 168966"/>
                  <a:gd name="connsiteX6" fmla="*/ 88778 w 110762"/>
                  <a:gd name="connsiteY6" fmla="*/ 98444 h 168966"/>
                  <a:gd name="connsiteX7" fmla="*/ 59105 w 110762"/>
                  <a:gd name="connsiteY7" fmla="*/ 129974 h 168966"/>
                  <a:gd name="connsiteX8" fmla="*/ 110762 w 110762"/>
                  <a:gd name="connsiteY8" fmla="*/ 129974 h 168966"/>
                  <a:gd name="connsiteX9" fmla="*/ 110762 w 110762"/>
                  <a:gd name="connsiteY9" fmla="*/ 168967 h 168966"/>
                  <a:gd name="connsiteX10" fmla="*/ 0 w 110762"/>
                  <a:gd name="connsiteY10" fmla="*/ 168967 h 168966"/>
                  <a:gd name="connsiteX11" fmla="*/ 0 w 110762"/>
                  <a:gd name="connsiteY11" fmla="*/ 139963 h 168966"/>
                  <a:gd name="connsiteX12" fmla="*/ 54900 w 110762"/>
                  <a:gd name="connsiteY12" fmla="*/ 78948 h 168966"/>
                  <a:gd name="connsiteX13" fmla="*/ 63190 w 110762"/>
                  <a:gd name="connsiteY13" fmla="*/ 59692 h 16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0762" h="168966">
                    <a:moveTo>
                      <a:pt x="63190" y="59692"/>
                    </a:moveTo>
                    <a:cubicBezTo>
                      <a:pt x="63190" y="49222"/>
                      <a:pt x="54900" y="41399"/>
                      <a:pt x="38683" y="41399"/>
                    </a:cubicBezTo>
                    <a:cubicBezTo>
                      <a:pt x="25468" y="41399"/>
                      <a:pt x="12494" y="46333"/>
                      <a:pt x="240" y="58609"/>
                    </a:cubicBezTo>
                    <a:lnTo>
                      <a:pt x="240" y="14682"/>
                    </a:lnTo>
                    <a:cubicBezTo>
                      <a:pt x="14416" y="4934"/>
                      <a:pt x="30634" y="0"/>
                      <a:pt x="47332" y="0"/>
                    </a:cubicBezTo>
                    <a:cubicBezTo>
                      <a:pt x="80729" y="0"/>
                      <a:pt x="108720" y="19255"/>
                      <a:pt x="108720" y="53675"/>
                    </a:cubicBezTo>
                    <a:cubicBezTo>
                      <a:pt x="108720" y="70644"/>
                      <a:pt x="100190" y="84965"/>
                      <a:pt x="88778" y="98444"/>
                    </a:cubicBezTo>
                    <a:lnTo>
                      <a:pt x="59105" y="129974"/>
                    </a:lnTo>
                    <a:lnTo>
                      <a:pt x="110762" y="129974"/>
                    </a:lnTo>
                    <a:lnTo>
                      <a:pt x="110762" y="168967"/>
                    </a:lnTo>
                    <a:lnTo>
                      <a:pt x="0" y="168967"/>
                    </a:lnTo>
                    <a:lnTo>
                      <a:pt x="0" y="139963"/>
                    </a:lnTo>
                    <a:lnTo>
                      <a:pt x="54900" y="78948"/>
                    </a:lnTo>
                    <a:cubicBezTo>
                      <a:pt x="60667" y="72449"/>
                      <a:pt x="63190" y="65950"/>
                      <a:pt x="63190" y="59692"/>
                    </a:cubicBezTo>
                    <a:close/>
                  </a:path>
                </a:pathLst>
              </a:custGeom>
              <a:solidFill>
                <a:schemeClr val="bg1"/>
              </a:solidFill>
              <a:ln w="0" cap="flat">
                <a:noFill/>
                <a:prstDash val="solid"/>
                <a:miter/>
              </a:ln>
            </p:spPr>
            <p:txBody>
              <a:bodyPr rtlCol="0" anchor="ctr"/>
              <a:lstStyle/>
              <a:p>
                <a:endParaRPr lang="en-IS"/>
              </a:p>
            </p:txBody>
          </p:sp>
          <p:sp>
            <p:nvSpPr>
              <p:cNvPr id="12" name="Freeform 11">
                <a:extLst>
                  <a:ext uri="{FF2B5EF4-FFF2-40B4-BE49-F238E27FC236}">
                    <a16:creationId xmlns:a16="http://schemas.microsoft.com/office/drawing/2014/main" id="{CC7F5B2E-C91E-AB9F-AC8B-B8AF1448ABF2}"/>
                  </a:ext>
                </a:extLst>
              </p:cNvPr>
              <p:cNvSpPr/>
              <p:nvPr/>
            </p:nvSpPr>
            <p:spPr>
              <a:xfrm>
                <a:off x="9656152" y="4292344"/>
                <a:ext cx="134908" cy="166078"/>
              </a:xfrm>
              <a:custGeom>
                <a:avLst/>
                <a:gdLst>
                  <a:gd name="connsiteX0" fmla="*/ 134789 w 134908"/>
                  <a:gd name="connsiteY0" fmla="*/ 128290 h 166078"/>
                  <a:gd name="connsiteX1" fmla="*/ 115087 w 134908"/>
                  <a:gd name="connsiteY1" fmla="*/ 128290 h 166078"/>
                  <a:gd name="connsiteX2" fmla="*/ 115087 w 134908"/>
                  <a:gd name="connsiteY2" fmla="*/ 166079 h 166078"/>
                  <a:gd name="connsiteX3" fmla="*/ 74122 w 134908"/>
                  <a:gd name="connsiteY3" fmla="*/ 166079 h 166078"/>
                  <a:gd name="connsiteX4" fmla="*/ 74122 w 134908"/>
                  <a:gd name="connsiteY4" fmla="*/ 128290 h 166078"/>
                  <a:gd name="connsiteX5" fmla="*/ 0 w 134908"/>
                  <a:gd name="connsiteY5" fmla="*/ 128290 h 166078"/>
                  <a:gd name="connsiteX6" fmla="*/ 0 w 134908"/>
                  <a:gd name="connsiteY6" fmla="*/ 103017 h 166078"/>
                  <a:gd name="connsiteX7" fmla="*/ 72800 w 134908"/>
                  <a:gd name="connsiteY7" fmla="*/ 0 h 166078"/>
                  <a:gd name="connsiteX8" fmla="*/ 114967 w 134908"/>
                  <a:gd name="connsiteY8" fmla="*/ 0 h 166078"/>
                  <a:gd name="connsiteX9" fmla="*/ 114967 w 134908"/>
                  <a:gd name="connsiteY9" fmla="*/ 93269 h 166078"/>
                  <a:gd name="connsiteX10" fmla="*/ 134909 w 134908"/>
                  <a:gd name="connsiteY10" fmla="*/ 93269 h 166078"/>
                  <a:gd name="connsiteX11" fmla="*/ 134909 w 134908"/>
                  <a:gd name="connsiteY11" fmla="*/ 128290 h 166078"/>
                  <a:gd name="connsiteX12" fmla="*/ 74122 w 134908"/>
                  <a:gd name="connsiteY12" fmla="*/ 93269 h 166078"/>
                  <a:gd name="connsiteX13" fmla="*/ 74122 w 134908"/>
                  <a:gd name="connsiteY13" fmla="*/ 48981 h 166078"/>
                  <a:gd name="connsiteX14" fmla="*/ 43728 w 134908"/>
                  <a:gd name="connsiteY14" fmla="*/ 93269 h 166078"/>
                  <a:gd name="connsiteX15" fmla="*/ 74122 w 134908"/>
                  <a:gd name="connsiteY15" fmla="*/ 93269 h 166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4908" h="166078">
                    <a:moveTo>
                      <a:pt x="134789" y="128290"/>
                    </a:moveTo>
                    <a:lnTo>
                      <a:pt x="115087" y="128290"/>
                    </a:lnTo>
                    <a:lnTo>
                      <a:pt x="115087" y="166079"/>
                    </a:lnTo>
                    <a:lnTo>
                      <a:pt x="74122" y="166079"/>
                    </a:lnTo>
                    <a:lnTo>
                      <a:pt x="74122" y="128290"/>
                    </a:lnTo>
                    <a:lnTo>
                      <a:pt x="0" y="128290"/>
                    </a:lnTo>
                    <a:lnTo>
                      <a:pt x="0" y="103017"/>
                    </a:lnTo>
                    <a:lnTo>
                      <a:pt x="72800" y="0"/>
                    </a:lnTo>
                    <a:lnTo>
                      <a:pt x="114967" y="0"/>
                    </a:lnTo>
                    <a:lnTo>
                      <a:pt x="114967" y="93269"/>
                    </a:lnTo>
                    <a:lnTo>
                      <a:pt x="134909" y="93269"/>
                    </a:lnTo>
                    <a:lnTo>
                      <a:pt x="134909" y="128290"/>
                    </a:lnTo>
                    <a:close/>
                    <a:moveTo>
                      <a:pt x="74122" y="93269"/>
                    </a:moveTo>
                    <a:lnTo>
                      <a:pt x="74122" y="48981"/>
                    </a:lnTo>
                    <a:lnTo>
                      <a:pt x="43728" y="93269"/>
                    </a:lnTo>
                    <a:lnTo>
                      <a:pt x="74122" y="93269"/>
                    </a:lnTo>
                    <a:close/>
                  </a:path>
                </a:pathLst>
              </a:custGeom>
              <a:solidFill>
                <a:schemeClr val="bg1"/>
              </a:solidFill>
              <a:ln w="0" cap="flat">
                <a:noFill/>
                <a:prstDash val="solid"/>
                <a:miter/>
              </a:ln>
            </p:spPr>
            <p:txBody>
              <a:bodyPr rtlCol="0" anchor="ctr"/>
              <a:lstStyle/>
              <a:p>
                <a:endParaRPr lang="en-IS"/>
              </a:p>
            </p:txBody>
          </p:sp>
        </p:grpSp>
        <p:grpSp>
          <p:nvGrpSpPr>
            <p:cNvPr id="13" name="Graphic 2">
              <a:extLst>
                <a:ext uri="{FF2B5EF4-FFF2-40B4-BE49-F238E27FC236}">
                  <a16:creationId xmlns:a16="http://schemas.microsoft.com/office/drawing/2014/main" id="{42A7D63C-148C-C49D-4EBC-6FC42606165B}"/>
                </a:ext>
              </a:extLst>
            </p:cNvPr>
            <p:cNvGrpSpPr/>
            <p:nvPr/>
          </p:nvGrpSpPr>
          <p:grpSpPr>
            <a:xfrm>
              <a:off x="8233664" y="2504230"/>
              <a:ext cx="1703464" cy="2085611"/>
              <a:chOff x="8233664" y="2504230"/>
              <a:chExt cx="1703464" cy="2085611"/>
            </a:xfrm>
            <a:grpFill/>
          </p:grpSpPr>
          <p:sp>
            <p:nvSpPr>
              <p:cNvPr id="14" name="Freeform 13">
                <a:extLst>
                  <a:ext uri="{FF2B5EF4-FFF2-40B4-BE49-F238E27FC236}">
                    <a16:creationId xmlns:a16="http://schemas.microsoft.com/office/drawing/2014/main" id="{11573870-38AD-36A8-1EB7-C2F6F5E86D4D}"/>
                  </a:ext>
                </a:extLst>
              </p:cNvPr>
              <p:cNvSpPr/>
              <p:nvPr/>
            </p:nvSpPr>
            <p:spPr>
              <a:xfrm>
                <a:off x="8233905" y="3832708"/>
                <a:ext cx="49254" cy="49493"/>
              </a:xfrm>
              <a:custGeom>
                <a:avLst/>
                <a:gdLst>
                  <a:gd name="connsiteX0" fmla="*/ 24627 w 49254"/>
                  <a:gd name="connsiteY0" fmla="*/ 49494 h 49493"/>
                  <a:gd name="connsiteX1" fmla="*/ 29432 w 49254"/>
                  <a:gd name="connsiteY1" fmla="*/ 49012 h 49493"/>
                  <a:gd name="connsiteX2" fmla="*/ 34118 w 49254"/>
                  <a:gd name="connsiteY2" fmla="*/ 47568 h 49493"/>
                  <a:gd name="connsiteX3" fmla="*/ 38322 w 49254"/>
                  <a:gd name="connsiteY3" fmla="*/ 45282 h 49493"/>
                  <a:gd name="connsiteX4" fmla="*/ 42166 w 49254"/>
                  <a:gd name="connsiteY4" fmla="*/ 42153 h 49493"/>
                  <a:gd name="connsiteX5" fmla="*/ 47452 w 49254"/>
                  <a:gd name="connsiteY5" fmla="*/ 34089 h 49493"/>
                  <a:gd name="connsiteX6" fmla="*/ 49254 w 49254"/>
                  <a:gd name="connsiteY6" fmla="*/ 24702 h 49493"/>
                  <a:gd name="connsiteX7" fmla="*/ 47452 w 49254"/>
                  <a:gd name="connsiteY7" fmla="*/ 15195 h 49493"/>
                  <a:gd name="connsiteX8" fmla="*/ 42166 w 49254"/>
                  <a:gd name="connsiteY8" fmla="*/ 7132 h 49493"/>
                  <a:gd name="connsiteX9" fmla="*/ 15137 w 49254"/>
                  <a:gd name="connsiteY9" fmla="*/ 1836 h 49493"/>
                  <a:gd name="connsiteX10" fmla="*/ 7208 w 49254"/>
                  <a:gd name="connsiteY10" fmla="*/ 7132 h 49493"/>
                  <a:gd name="connsiteX11" fmla="*/ 1802 w 49254"/>
                  <a:gd name="connsiteY11" fmla="*/ 15195 h 49493"/>
                  <a:gd name="connsiteX12" fmla="*/ 0 w 49254"/>
                  <a:gd name="connsiteY12" fmla="*/ 24702 h 49493"/>
                  <a:gd name="connsiteX13" fmla="*/ 1802 w 49254"/>
                  <a:gd name="connsiteY13" fmla="*/ 34089 h 49493"/>
                  <a:gd name="connsiteX14" fmla="*/ 7208 w 49254"/>
                  <a:gd name="connsiteY14" fmla="*/ 42153 h 49493"/>
                  <a:gd name="connsiteX15" fmla="*/ 24627 w 49254"/>
                  <a:gd name="connsiteY15" fmla="*/ 49494 h 49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254" h="49493">
                    <a:moveTo>
                      <a:pt x="24627" y="49494"/>
                    </a:moveTo>
                    <a:cubicBezTo>
                      <a:pt x="26189" y="49494"/>
                      <a:pt x="27991" y="49253"/>
                      <a:pt x="29432" y="49012"/>
                    </a:cubicBezTo>
                    <a:cubicBezTo>
                      <a:pt x="30994" y="48651"/>
                      <a:pt x="32676" y="48170"/>
                      <a:pt x="34118" y="47568"/>
                    </a:cubicBezTo>
                    <a:cubicBezTo>
                      <a:pt x="35559" y="47087"/>
                      <a:pt x="37001" y="46245"/>
                      <a:pt x="38322" y="45282"/>
                    </a:cubicBezTo>
                    <a:cubicBezTo>
                      <a:pt x="39644" y="44439"/>
                      <a:pt x="40965" y="43356"/>
                      <a:pt x="42166" y="42153"/>
                    </a:cubicBezTo>
                    <a:cubicBezTo>
                      <a:pt x="44329" y="39866"/>
                      <a:pt x="46251" y="37098"/>
                      <a:pt x="47452" y="34089"/>
                    </a:cubicBezTo>
                    <a:cubicBezTo>
                      <a:pt x="48654" y="31081"/>
                      <a:pt x="49254" y="27952"/>
                      <a:pt x="49254" y="24702"/>
                    </a:cubicBezTo>
                    <a:cubicBezTo>
                      <a:pt x="49254" y="21453"/>
                      <a:pt x="48654" y="18204"/>
                      <a:pt x="47452" y="15195"/>
                    </a:cubicBezTo>
                    <a:cubicBezTo>
                      <a:pt x="46251" y="12186"/>
                      <a:pt x="44329" y="9539"/>
                      <a:pt x="42166" y="7132"/>
                    </a:cubicBezTo>
                    <a:cubicBezTo>
                      <a:pt x="35079" y="152"/>
                      <a:pt x="24147" y="-1894"/>
                      <a:pt x="15137" y="1836"/>
                    </a:cubicBezTo>
                    <a:cubicBezTo>
                      <a:pt x="12133" y="3040"/>
                      <a:pt x="9490" y="4845"/>
                      <a:pt x="7208" y="7132"/>
                    </a:cubicBezTo>
                    <a:cubicBezTo>
                      <a:pt x="4805" y="9539"/>
                      <a:pt x="3003" y="12186"/>
                      <a:pt x="1802" y="15195"/>
                    </a:cubicBezTo>
                    <a:cubicBezTo>
                      <a:pt x="601" y="18204"/>
                      <a:pt x="0" y="21333"/>
                      <a:pt x="0" y="24702"/>
                    </a:cubicBezTo>
                    <a:cubicBezTo>
                      <a:pt x="0" y="28072"/>
                      <a:pt x="601" y="31201"/>
                      <a:pt x="1802" y="34089"/>
                    </a:cubicBezTo>
                    <a:cubicBezTo>
                      <a:pt x="3003" y="37098"/>
                      <a:pt x="4925" y="39746"/>
                      <a:pt x="7208" y="42153"/>
                    </a:cubicBezTo>
                    <a:cubicBezTo>
                      <a:pt x="11773" y="46846"/>
                      <a:pt x="18140" y="49494"/>
                      <a:pt x="24627" y="49494"/>
                    </a:cubicBezTo>
                    <a:close/>
                  </a:path>
                </a:pathLst>
              </a:custGeom>
              <a:grpFill/>
              <a:ln w="0" cap="flat">
                <a:noFill/>
                <a:prstDash val="solid"/>
                <a:miter/>
              </a:ln>
            </p:spPr>
            <p:txBody>
              <a:bodyPr rtlCol="0" anchor="ctr"/>
              <a:lstStyle/>
              <a:p>
                <a:endParaRPr lang="en-IS"/>
              </a:p>
            </p:txBody>
          </p:sp>
          <p:sp>
            <p:nvSpPr>
              <p:cNvPr id="15" name="Freeform 14">
                <a:extLst>
                  <a:ext uri="{FF2B5EF4-FFF2-40B4-BE49-F238E27FC236}">
                    <a16:creationId xmlns:a16="http://schemas.microsoft.com/office/drawing/2014/main" id="{1B9171DF-70B6-7D2A-7D82-DD4964B6CB20}"/>
                  </a:ext>
                </a:extLst>
              </p:cNvPr>
              <p:cNvSpPr/>
              <p:nvPr/>
            </p:nvSpPr>
            <p:spPr>
              <a:xfrm>
                <a:off x="8233784" y="3935034"/>
                <a:ext cx="1099451" cy="654807"/>
              </a:xfrm>
              <a:custGeom>
                <a:avLst/>
                <a:gdLst>
                  <a:gd name="connsiteX0" fmla="*/ 851498 w 1099451"/>
                  <a:gd name="connsiteY0" fmla="*/ 0 h 654807"/>
                  <a:gd name="connsiteX1" fmla="*/ 615198 w 1099451"/>
                  <a:gd name="connsiteY1" fmla="*/ 173661 h 654807"/>
                  <a:gd name="connsiteX2" fmla="*/ 600181 w 1099451"/>
                  <a:gd name="connsiteY2" fmla="*/ 148388 h 654807"/>
                  <a:gd name="connsiteX3" fmla="*/ 599340 w 1099451"/>
                  <a:gd name="connsiteY3" fmla="*/ 147064 h 654807"/>
                  <a:gd name="connsiteX4" fmla="*/ 591772 w 1099451"/>
                  <a:gd name="connsiteY4" fmla="*/ 136112 h 654807"/>
                  <a:gd name="connsiteX5" fmla="*/ 589850 w 1099451"/>
                  <a:gd name="connsiteY5" fmla="*/ 133344 h 654807"/>
                  <a:gd name="connsiteX6" fmla="*/ 582402 w 1099451"/>
                  <a:gd name="connsiteY6" fmla="*/ 123596 h 654807"/>
                  <a:gd name="connsiteX7" fmla="*/ 579879 w 1099451"/>
                  <a:gd name="connsiteY7" fmla="*/ 120347 h 654807"/>
                  <a:gd name="connsiteX8" fmla="*/ 571590 w 1099451"/>
                  <a:gd name="connsiteY8" fmla="*/ 110599 h 654807"/>
                  <a:gd name="connsiteX9" fmla="*/ 569427 w 1099451"/>
                  <a:gd name="connsiteY9" fmla="*/ 108072 h 654807"/>
                  <a:gd name="connsiteX10" fmla="*/ 526420 w 1099451"/>
                  <a:gd name="connsiteY10" fmla="*/ 68237 h 654807"/>
                  <a:gd name="connsiteX11" fmla="*/ 522816 w 1099451"/>
                  <a:gd name="connsiteY11" fmla="*/ 65348 h 654807"/>
                  <a:gd name="connsiteX12" fmla="*/ 515608 w 1099451"/>
                  <a:gd name="connsiteY12" fmla="*/ 60173 h 654807"/>
                  <a:gd name="connsiteX13" fmla="*/ 510322 w 1099451"/>
                  <a:gd name="connsiteY13" fmla="*/ 56443 h 654807"/>
                  <a:gd name="connsiteX14" fmla="*/ 502874 w 1099451"/>
                  <a:gd name="connsiteY14" fmla="*/ 51629 h 654807"/>
                  <a:gd name="connsiteX15" fmla="*/ 497468 w 1099451"/>
                  <a:gd name="connsiteY15" fmla="*/ 48139 h 654807"/>
                  <a:gd name="connsiteX16" fmla="*/ 489419 w 1099451"/>
                  <a:gd name="connsiteY16" fmla="*/ 43445 h 654807"/>
                  <a:gd name="connsiteX17" fmla="*/ 484374 w 1099451"/>
                  <a:gd name="connsiteY17" fmla="*/ 40557 h 654807"/>
                  <a:gd name="connsiteX18" fmla="*/ 475604 w 1099451"/>
                  <a:gd name="connsiteY18" fmla="*/ 35864 h 654807"/>
                  <a:gd name="connsiteX19" fmla="*/ 471039 w 1099451"/>
                  <a:gd name="connsiteY19" fmla="*/ 33456 h 654807"/>
                  <a:gd name="connsiteX20" fmla="*/ 461549 w 1099451"/>
                  <a:gd name="connsiteY20" fmla="*/ 29004 h 654807"/>
                  <a:gd name="connsiteX21" fmla="*/ 457344 w 1099451"/>
                  <a:gd name="connsiteY21" fmla="*/ 27078 h 654807"/>
                  <a:gd name="connsiteX22" fmla="*/ 447133 w 1099451"/>
                  <a:gd name="connsiteY22" fmla="*/ 22866 h 654807"/>
                  <a:gd name="connsiteX23" fmla="*/ 443288 w 1099451"/>
                  <a:gd name="connsiteY23" fmla="*/ 21422 h 654807"/>
                  <a:gd name="connsiteX24" fmla="*/ 432597 w 1099451"/>
                  <a:gd name="connsiteY24" fmla="*/ 17571 h 654807"/>
                  <a:gd name="connsiteX25" fmla="*/ 428993 w 1099451"/>
                  <a:gd name="connsiteY25" fmla="*/ 16367 h 654807"/>
                  <a:gd name="connsiteX26" fmla="*/ 418061 w 1099451"/>
                  <a:gd name="connsiteY26" fmla="*/ 12997 h 654807"/>
                  <a:gd name="connsiteX27" fmla="*/ 414457 w 1099451"/>
                  <a:gd name="connsiteY27" fmla="*/ 11914 h 654807"/>
                  <a:gd name="connsiteX28" fmla="*/ 403284 w 1099451"/>
                  <a:gd name="connsiteY28" fmla="*/ 9026 h 654807"/>
                  <a:gd name="connsiteX29" fmla="*/ 399440 w 1099451"/>
                  <a:gd name="connsiteY29" fmla="*/ 8184 h 654807"/>
                  <a:gd name="connsiteX30" fmla="*/ 388388 w 1099451"/>
                  <a:gd name="connsiteY30" fmla="*/ 5897 h 654807"/>
                  <a:gd name="connsiteX31" fmla="*/ 384183 w 1099451"/>
                  <a:gd name="connsiteY31" fmla="*/ 5175 h 654807"/>
                  <a:gd name="connsiteX32" fmla="*/ 373371 w 1099451"/>
                  <a:gd name="connsiteY32" fmla="*/ 3370 h 654807"/>
                  <a:gd name="connsiteX33" fmla="*/ 368326 w 1099451"/>
                  <a:gd name="connsiteY33" fmla="*/ 2768 h 654807"/>
                  <a:gd name="connsiteX34" fmla="*/ 358115 w 1099451"/>
                  <a:gd name="connsiteY34" fmla="*/ 1565 h 654807"/>
                  <a:gd name="connsiteX35" fmla="*/ 351507 w 1099451"/>
                  <a:gd name="connsiteY35" fmla="*/ 1083 h 654807"/>
                  <a:gd name="connsiteX36" fmla="*/ 342738 w 1099451"/>
                  <a:gd name="connsiteY36" fmla="*/ 481 h 654807"/>
                  <a:gd name="connsiteX37" fmla="*/ 329763 w 1099451"/>
                  <a:gd name="connsiteY37" fmla="*/ 120 h 654807"/>
                  <a:gd name="connsiteX38" fmla="*/ 327120 w 1099451"/>
                  <a:gd name="connsiteY38" fmla="*/ 120 h 654807"/>
                  <a:gd name="connsiteX39" fmla="*/ 326880 w 1099451"/>
                  <a:gd name="connsiteY39" fmla="*/ 120 h 654807"/>
                  <a:gd name="connsiteX40" fmla="*/ 324237 w 1099451"/>
                  <a:gd name="connsiteY40" fmla="*/ 120 h 654807"/>
                  <a:gd name="connsiteX41" fmla="*/ 311383 w 1099451"/>
                  <a:gd name="connsiteY41" fmla="*/ 481 h 654807"/>
                  <a:gd name="connsiteX42" fmla="*/ 311143 w 1099451"/>
                  <a:gd name="connsiteY42" fmla="*/ 481 h 654807"/>
                  <a:gd name="connsiteX43" fmla="*/ 310662 w 1099451"/>
                  <a:gd name="connsiteY43" fmla="*/ 481 h 654807"/>
                  <a:gd name="connsiteX44" fmla="*/ 304656 w 1099451"/>
                  <a:gd name="connsiteY44" fmla="*/ 963 h 654807"/>
                  <a:gd name="connsiteX45" fmla="*/ 294925 w 1099451"/>
                  <a:gd name="connsiteY45" fmla="*/ 1685 h 654807"/>
                  <a:gd name="connsiteX46" fmla="*/ 287477 w 1099451"/>
                  <a:gd name="connsiteY46" fmla="*/ 2527 h 654807"/>
                  <a:gd name="connsiteX47" fmla="*/ 279308 w 1099451"/>
                  <a:gd name="connsiteY47" fmla="*/ 3610 h 654807"/>
                  <a:gd name="connsiteX48" fmla="*/ 271619 w 1099451"/>
                  <a:gd name="connsiteY48" fmla="*/ 4934 h 654807"/>
                  <a:gd name="connsiteX49" fmla="*/ 263691 w 1099451"/>
                  <a:gd name="connsiteY49" fmla="*/ 6378 h 654807"/>
                  <a:gd name="connsiteX50" fmla="*/ 256362 w 1099451"/>
                  <a:gd name="connsiteY50" fmla="*/ 7943 h 654807"/>
                  <a:gd name="connsiteX51" fmla="*/ 248193 w 1099451"/>
                  <a:gd name="connsiteY51" fmla="*/ 9869 h 654807"/>
                  <a:gd name="connsiteX52" fmla="*/ 241586 w 1099451"/>
                  <a:gd name="connsiteY52" fmla="*/ 11674 h 654807"/>
                  <a:gd name="connsiteX53" fmla="*/ 232696 w 1099451"/>
                  <a:gd name="connsiteY53" fmla="*/ 14201 h 654807"/>
                  <a:gd name="connsiteX54" fmla="*/ 227050 w 1099451"/>
                  <a:gd name="connsiteY54" fmla="*/ 16006 h 654807"/>
                  <a:gd name="connsiteX55" fmla="*/ 217079 w 1099451"/>
                  <a:gd name="connsiteY55" fmla="*/ 19376 h 654807"/>
                  <a:gd name="connsiteX56" fmla="*/ 212754 w 1099451"/>
                  <a:gd name="connsiteY56" fmla="*/ 20940 h 654807"/>
                  <a:gd name="connsiteX57" fmla="*/ 201342 w 1099451"/>
                  <a:gd name="connsiteY57" fmla="*/ 25393 h 654807"/>
                  <a:gd name="connsiteX58" fmla="*/ 198819 w 1099451"/>
                  <a:gd name="connsiteY58" fmla="*/ 26476 h 654807"/>
                  <a:gd name="connsiteX59" fmla="*/ 185364 w 1099451"/>
                  <a:gd name="connsiteY59" fmla="*/ 32614 h 654807"/>
                  <a:gd name="connsiteX60" fmla="*/ 185124 w 1099451"/>
                  <a:gd name="connsiteY60" fmla="*/ 32614 h 654807"/>
                  <a:gd name="connsiteX61" fmla="*/ 95746 w 1099451"/>
                  <a:gd name="connsiteY61" fmla="*/ 96157 h 654807"/>
                  <a:gd name="connsiteX62" fmla="*/ 49495 w 1099451"/>
                  <a:gd name="connsiteY62" fmla="*/ 154526 h 654807"/>
                  <a:gd name="connsiteX63" fmla="*/ 49495 w 1099451"/>
                  <a:gd name="connsiteY63" fmla="*/ 25032 h 654807"/>
                  <a:gd name="connsiteX64" fmla="*/ 24747 w 1099451"/>
                  <a:gd name="connsiteY64" fmla="*/ 241 h 654807"/>
                  <a:gd name="connsiteX65" fmla="*/ 0 w 1099451"/>
                  <a:gd name="connsiteY65" fmla="*/ 25032 h 654807"/>
                  <a:gd name="connsiteX66" fmla="*/ 0 w 1099451"/>
                  <a:gd name="connsiteY66" fmla="*/ 327464 h 654807"/>
                  <a:gd name="connsiteX67" fmla="*/ 17780 w 1099451"/>
                  <a:gd name="connsiteY67" fmla="*/ 433851 h 654807"/>
                  <a:gd name="connsiteX68" fmla="*/ 18741 w 1099451"/>
                  <a:gd name="connsiteY68" fmla="*/ 436618 h 654807"/>
                  <a:gd name="connsiteX69" fmla="*/ 22465 w 1099451"/>
                  <a:gd name="connsiteY69" fmla="*/ 446487 h 654807"/>
                  <a:gd name="connsiteX70" fmla="*/ 24867 w 1099451"/>
                  <a:gd name="connsiteY70" fmla="*/ 452745 h 654807"/>
                  <a:gd name="connsiteX71" fmla="*/ 27510 w 1099451"/>
                  <a:gd name="connsiteY71" fmla="*/ 459003 h 654807"/>
                  <a:gd name="connsiteX72" fmla="*/ 31835 w 1099451"/>
                  <a:gd name="connsiteY72" fmla="*/ 468511 h 654807"/>
                  <a:gd name="connsiteX73" fmla="*/ 33157 w 1099451"/>
                  <a:gd name="connsiteY73" fmla="*/ 471158 h 654807"/>
                  <a:gd name="connsiteX74" fmla="*/ 95625 w 1099451"/>
                  <a:gd name="connsiteY74" fmla="*/ 559011 h 654807"/>
                  <a:gd name="connsiteX75" fmla="*/ 183682 w 1099451"/>
                  <a:gd name="connsiteY75" fmla="*/ 621832 h 654807"/>
                  <a:gd name="connsiteX76" fmla="*/ 185725 w 1099451"/>
                  <a:gd name="connsiteY76" fmla="*/ 622795 h 654807"/>
                  <a:gd name="connsiteX77" fmla="*/ 195936 w 1099451"/>
                  <a:gd name="connsiteY77" fmla="*/ 627368 h 654807"/>
                  <a:gd name="connsiteX78" fmla="*/ 201342 w 1099451"/>
                  <a:gd name="connsiteY78" fmla="*/ 629775 h 654807"/>
                  <a:gd name="connsiteX79" fmla="*/ 208310 w 1099451"/>
                  <a:gd name="connsiteY79" fmla="*/ 632543 h 654807"/>
                  <a:gd name="connsiteX80" fmla="*/ 217319 w 1099451"/>
                  <a:gd name="connsiteY80" fmla="*/ 635913 h 654807"/>
                  <a:gd name="connsiteX81" fmla="*/ 220923 w 1099451"/>
                  <a:gd name="connsiteY81" fmla="*/ 637116 h 654807"/>
                  <a:gd name="connsiteX82" fmla="*/ 233537 w 1099451"/>
                  <a:gd name="connsiteY82" fmla="*/ 641208 h 654807"/>
                  <a:gd name="connsiteX83" fmla="*/ 233537 w 1099451"/>
                  <a:gd name="connsiteY83" fmla="*/ 641208 h 654807"/>
                  <a:gd name="connsiteX84" fmla="*/ 326520 w 1099451"/>
                  <a:gd name="connsiteY84" fmla="*/ 654807 h 654807"/>
                  <a:gd name="connsiteX85" fmla="*/ 326640 w 1099451"/>
                  <a:gd name="connsiteY85" fmla="*/ 654807 h 654807"/>
                  <a:gd name="connsiteX86" fmla="*/ 326760 w 1099451"/>
                  <a:gd name="connsiteY86" fmla="*/ 654807 h 654807"/>
                  <a:gd name="connsiteX87" fmla="*/ 463230 w 1099451"/>
                  <a:gd name="connsiteY87" fmla="*/ 624721 h 654807"/>
                  <a:gd name="connsiteX88" fmla="*/ 464432 w 1099451"/>
                  <a:gd name="connsiteY88" fmla="*/ 624239 h 654807"/>
                  <a:gd name="connsiteX89" fmla="*/ 476205 w 1099451"/>
                  <a:gd name="connsiteY89" fmla="*/ 618463 h 654807"/>
                  <a:gd name="connsiteX90" fmla="*/ 479448 w 1099451"/>
                  <a:gd name="connsiteY90" fmla="*/ 616778 h 654807"/>
                  <a:gd name="connsiteX91" fmla="*/ 489179 w 1099451"/>
                  <a:gd name="connsiteY91" fmla="*/ 611362 h 654807"/>
                  <a:gd name="connsiteX92" fmla="*/ 493864 w 1099451"/>
                  <a:gd name="connsiteY92" fmla="*/ 608594 h 654807"/>
                  <a:gd name="connsiteX93" fmla="*/ 502033 w 1099451"/>
                  <a:gd name="connsiteY93" fmla="*/ 603419 h 654807"/>
                  <a:gd name="connsiteX94" fmla="*/ 507679 w 1099451"/>
                  <a:gd name="connsiteY94" fmla="*/ 599809 h 654807"/>
                  <a:gd name="connsiteX95" fmla="*/ 515128 w 1099451"/>
                  <a:gd name="connsiteY95" fmla="*/ 594634 h 654807"/>
                  <a:gd name="connsiteX96" fmla="*/ 520894 w 1099451"/>
                  <a:gd name="connsiteY96" fmla="*/ 590542 h 654807"/>
                  <a:gd name="connsiteX97" fmla="*/ 528582 w 1099451"/>
                  <a:gd name="connsiteY97" fmla="*/ 584645 h 654807"/>
                  <a:gd name="connsiteX98" fmla="*/ 533508 w 1099451"/>
                  <a:gd name="connsiteY98" fmla="*/ 580794 h 654807"/>
                  <a:gd name="connsiteX99" fmla="*/ 543599 w 1099451"/>
                  <a:gd name="connsiteY99" fmla="*/ 572129 h 654807"/>
                  <a:gd name="connsiteX100" fmla="*/ 545641 w 1099451"/>
                  <a:gd name="connsiteY100" fmla="*/ 570324 h 654807"/>
                  <a:gd name="connsiteX101" fmla="*/ 589249 w 1099451"/>
                  <a:gd name="connsiteY101" fmla="*/ 522306 h 654807"/>
                  <a:gd name="connsiteX102" fmla="*/ 590571 w 1099451"/>
                  <a:gd name="connsiteY102" fmla="*/ 520380 h 654807"/>
                  <a:gd name="connsiteX103" fmla="*/ 598379 w 1099451"/>
                  <a:gd name="connsiteY103" fmla="*/ 509308 h 654807"/>
                  <a:gd name="connsiteX104" fmla="*/ 600542 w 1099451"/>
                  <a:gd name="connsiteY104" fmla="*/ 505938 h 654807"/>
                  <a:gd name="connsiteX105" fmla="*/ 606909 w 1099451"/>
                  <a:gd name="connsiteY105" fmla="*/ 495829 h 654807"/>
                  <a:gd name="connsiteX106" fmla="*/ 608831 w 1099451"/>
                  <a:gd name="connsiteY106" fmla="*/ 492459 h 654807"/>
                  <a:gd name="connsiteX107" fmla="*/ 614837 w 1099451"/>
                  <a:gd name="connsiteY107" fmla="*/ 481869 h 654807"/>
                  <a:gd name="connsiteX108" fmla="*/ 616039 w 1099451"/>
                  <a:gd name="connsiteY108" fmla="*/ 479582 h 654807"/>
                  <a:gd name="connsiteX109" fmla="*/ 622166 w 1099451"/>
                  <a:gd name="connsiteY109" fmla="*/ 467427 h 654807"/>
                  <a:gd name="connsiteX110" fmla="*/ 622286 w 1099451"/>
                  <a:gd name="connsiteY110" fmla="*/ 467066 h 654807"/>
                  <a:gd name="connsiteX111" fmla="*/ 653280 w 1099451"/>
                  <a:gd name="connsiteY111" fmla="*/ 339499 h 654807"/>
                  <a:gd name="connsiteX112" fmla="*/ 653280 w 1099451"/>
                  <a:gd name="connsiteY112" fmla="*/ 339017 h 654807"/>
                  <a:gd name="connsiteX113" fmla="*/ 653280 w 1099451"/>
                  <a:gd name="connsiteY113" fmla="*/ 337694 h 654807"/>
                  <a:gd name="connsiteX114" fmla="*/ 653520 w 1099451"/>
                  <a:gd name="connsiteY114" fmla="*/ 327464 h 654807"/>
                  <a:gd name="connsiteX115" fmla="*/ 653280 w 1099451"/>
                  <a:gd name="connsiteY115" fmla="*/ 317234 h 654807"/>
                  <a:gd name="connsiteX116" fmla="*/ 653280 w 1099451"/>
                  <a:gd name="connsiteY116" fmla="*/ 248516 h 654807"/>
                  <a:gd name="connsiteX117" fmla="*/ 851618 w 1099451"/>
                  <a:gd name="connsiteY117" fmla="*/ 49824 h 654807"/>
                  <a:gd name="connsiteX118" fmla="*/ 1049957 w 1099451"/>
                  <a:gd name="connsiteY118" fmla="*/ 248516 h 654807"/>
                  <a:gd name="connsiteX119" fmla="*/ 1049957 w 1099451"/>
                  <a:gd name="connsiteY119" fmla="*/ 630016 h 654807"/>
                  <a:gd name="connsiteX120" fmla="*/ 1074704 w 1099451"/>
                  <a:gd name="connsiteY120" fmla="*/ 654807 h 654807"/>
                  <a:gd name="connsiteX121" fmla="*/ 1099451 w 1099451"/>
                  <a:gd name="connsiteY121" fmla="*/ 630016 h 654807"/>
                  <a:gd name="connsiteX122" fmla="*/ 1099451 w 1099451"/>
                  <a:gd name="connsiteY122" fmla="*/ 248516 h 654807"/>
                  <a:gd name="connsiteX123" fmla="*/ 851738 w 1099451"/>
                  <a:gd name="connsiteY123" fmla="*/ 361 h 654807"/>
                  <a:gd name="connsiteX124" fmla="*/ 501192 w 1099451"/>
                  <a:gd name="connsiteY124" fmla="*/ 542765 h 654807"/>
                  <a:gd name="connsiteX125" fmla="*/ 479568 w 1099451"/>
                  <a:gd name="connsiteY125" fmla="*/ 558650 h 654807"/>
                  <a:gd name="connsiteX126" fmla="*/ 478247 w 1099451"/>
                  <a:gd name="connsiteY126" fmla="*/ 559493 h 654807"/>
                  <a:gd name="connsiteX127" fmla="*/ 455782 w 1099451"/>
                  <a:gd name="connsiteY127" fmla="*/ 572851 h 654807"/>
                  <a:gd name="connsiteX128" fmla="*/ 455061 w 1099451"/>
                  <a:gd name="connsiteY128" fmla="*/ 573212 h 654807"/>
                  <a:gd name="connsiteX129" fmla="*/ 247713 w 1099451"/>
                  <a:gd name="connsiteY129" fmla="*/ 593310 h 654807"/>
                  <a:gd name="connsiteX130" fmla="*/ 247473 w 1099451"/>
                  <a:gd name="connsiteY130" fmla="*/ 593310 h 654807"/>
                  <a:gd name="connsiteX131" fmla="*/ 223807 w 1099451"/>
                  <a:gd name="connsiteY131" fmla="*/ 585006 h 654807"/>
                  <a:gd name="connsiteX132" fmla="*/ 221044 w 1099451"/>
                  <a:gd name="connsiteY132" fmla="*/ 583923 h 654807"/>
                  <a:gd name="connsiteX133" fmla="*/ 200621 w 1099451"/>
                  <a:gd name="connsiteY133" fmla="*/ 574416 h 654807"/>
                  <a:gd name="connsiteX134" fmla="*/ 195576 w 1099451"/>
                  <a:gd name="connsiteY134" fmla="*/ 571888 h 654807"/>
                  <a:gd name="connsiteX135" fmla="*/ 177916 w 1099451"/>
                  <a:gd name="connsiteY135" fmla="*/ 561418 h 654807"/>
                  <a:gd name="connsiteX136" fmla="*/ 171669 w 1099451"/>
                  <a:gd name="connsiteY136" fmla="*/ 557447 h 654807"/>
                  <a:gd name="connsiteX137" fmla="*/ 155692 w 1099451"/>
                  <a:gd name="connsiteY137" fmla="*/ 545653 h 654807"/>
                  <a:gd name="connsiteX138" fmla="*/ 148243 w 1099451"/>
                  <a:gd name="connsiteY138" fmla="*/ 539636 h 654807"/>
                  <a:gd name="connsiteX139" fmla="*/ 134188 w 1099451"/>
                  <a:gd name="connsiteY139" fmla="*/ 526879 h 654807"/>
                  <a:gd name="connsiteX140" fmla="*/ 127100 w 1099451"/>
                  <a:gd name="connsiteY140" fmla="*/ 519778 h 654807"/>
                  <a:gd name="connsiteX141" fmla="*/ 114366 w 1099451"/>
                  <a:gd name="connsiteY141" fmla="*/ 505577 h 654807"/>
                  <a:gd name="connsiteX142" fmla="*/ 108480 w 1099451"/>
                  <a:gd name="connsiteY142" fmla="*/ 498236 h 654807"/>
                  <a:gd name="connsiteX143" fmla="*/ 96707 w 1099451"/>
                  <a:gd name="connsiteY143" fmla="*/ 482110 h 654807"/>
                  <a:gd name="connsiteX144" fmla="*/ 92862 w 1099451"/>
                  <a:gd name="connsiteY144" fmla="*/ 475972 h 654807"/>
                  <a:gd name="connsiteX145" fmla="*/ 82291 w 1099451"/>
                  <a:gd name="connsiteY145" fmla="*/ 458161 h 654807"/>
                  <a:gd name="connsiteX146" fmla="*/ 79888 w 1099451"/>
                  <a:gd name="connsiteY146" fmla="*/ 453347 h 654807"/>
                  <a:gd name="connsiteX147" fmla="*/ 70277 w 1099451"/>
                  <a:gd name="connsiteY147" fmla="*/ 432647 h 654807"/>
                  <a:gd name="connsiteX148" fmla="*/ 69316 w 1099451"/>
                  <a:gd name="connsiteY148" fmla="*/ 430120 h 654807"/>
                  <a:gd name="connsiteX149" fmla="*/ 69316 w 1099451"/>
                  <a:gd name="connsiteY149" fmla="*/ 224086 h 654807"/>
                  <a:gd name="connsiteX150" fmla="*/ 70277 w 1099451"/>
                  <a:gd name="connsiteY150" fmla="*/ 221559 h 654807"/>
                  <a:gd name="connsiteX151" fmla="*/ 76404 w 1099451"/>
                  <a:gd name="connsiteY151" fmla="*/ 208321 h 654807"/>
                  <a:gd name="connsiteX152" fmla="*/ 86375 w 1099451"/>
                  <a:gd name="connsiteY152" fmla="*/ 189065 h 654807"/>
                  <a:gd name="connsiteX153" fmla="*/ 89499 w 1099451"/>
                  <a:gd name="connsiteY153" fmla="*/ 183770 h 654807"/>
                  <a:gd name="connsiteX154" fmla="*/ 101151 w 1099451"/>
                  <a:gd name="connsiteY154" fmla="*/ 165958 h 654807"/>
                  <a:gd name="connsiteX155" fmla="*/ 105236 w 1099451"/>
                  <a:gd name="connsiteY155" fmla="*/ 160422 h 654807"/>
                  <a:gd name="connsiteX156" fmla="*/ 118330 w 1099451"/>
                  <a:gd name="connsiteY156" fmla="*/ 144296 h 654807"/>
                  <a:gd name="connsiteX157" fmla="*/ 123256 w 1099451"/>
                  <a:gd name="connsiteY157" fmla="*/ 138760 h 654807"/>
                  <a:gd name="connsiteX158" fmla="*/ 138633 w 1099451"/>
                  <a:gd name="connsiteY158" fmla="*/ 123356 h 654807"/>
                  <a:gd name="connsiteX159" fmla="*/ 142357 w 1099451"/>
                  <a:gd name="connsiteY159" fmla="*/ 119986 h 654807"/>
                  <a:gd name="connsiteX160" fmla="*/ 157974 w 1099451"/>
                  <a:gd name="connsiteY160" fmla="*/ 107109 h 654807"/>
                  <a:gd name="connsiteX161" fmla="*/ 162659 w 1099451"/>
                  <a:gd name="connsiteY161" fmla="*/ 103619 h 654807"/>
                  <a:gd name="connsiteX162" fmla="*/ 178517 w 1099451"/>
                  <a:gd name="connsiteY162" fmla="*/ 92788 h 654807"/>
                  <a:gd name="connsiteX163" fmla="*/ 184163 w 1099451"/>
                  <a:gd name="connsiteY163" fmla="*/ 89297 h 654807"/>
                  <a:gd name="connsiteX164" fmla="*/ 200141 w 1099451"/>
                  <a:gd name="connsiteY164" fmla="*/ 80392 h 654807"/>
                  <a:gd name="connsiteX165" fmla="*/ 206988 w 1099451"/>
                  <a:gd name="connsiteY165" fmla="*/ 77022 h 654807"/>
                  <a:gd name="connsiteX166" fmla="*/ 222725 w 1099451"/>
                  <a:gd name="connsiteY166" fmla="*/ 70042 h 654807"/>
                  <a:gd name="connsiteX167" fmla="*/ 230774 w 1099451"/>
                  <a:gd name="connsiteY167" fmla="*/ 66913 h 654807"/>
                  <a:gd name="connsiteX168" fmla="*/ 246031 w 1099451"/>
                  <a:gd name="connsiteY168" fmla="*/ 61738 h 654807"/>
                  <a:gd name="connsiteX169" fmla="*/ 255401 w 1099451"/>
                  <a:gd name="connsiteY169" fmla="*/ 59090 h 654807"/>
                  <a:gd name="connsiteX170" fmla="*/ 270058 w 1099451"/>
                  <a:gd name="connsiteY170" fmla="*/ 55600 h 654807"/>
                  <a:gd name="connsiteX171" fmla="*/ 280869 w 1099451"/>
                  <a:gd name="connsiteY171" fmla="*/ 53555 h 654807"/>
                  <a:gd name="connsiteX172" fmla="*/ 294685 w 1099451"/>
                  <a:gd name="connsiteY172" fmla="*/ 51629 h 654807"/>
                  <a:gd name="connsiteX173" fmla="*/ 306818 w 1099451"/>
                  <a:gd name="connsiteY173" fmla="*/ 50425 h 654807"/>
                  <a:gd name="connsiteX174" fmla="*/ 326520 w 1099451"/>
                  <a:gd name="connsiteY174" fmla="*/ 49463 h 654807"/>
                  <a:gd name="connsiteX175" fmla="*/ 351147 w 1099451"/>
                  <a:gd name="connsiteY175" fmla="*/ 50546 h 654807"/>
                  <a:gd name="connsiteX176" fmla="*/ 352589 w 1099451"/>
                  <a:gd name="connsiteY176" fmla="*/ 50546 h 654807"/>
                  <a:gd name="connsiteX177" fmla="*/ 376615 w 1099451"/>
                  <a:gd name="connsiteY177" fmla="*/ 53916 h 654807"/>
                  <a:gd name="connsiteX178" fmla="*/ 378057 w 1099451"/>
                  <a:gd name="connsiteY178" fmla="*/ 54156 h 654807"/>
                  <a:gd name="connsiteX179" fmla="*/ 401723 w 1099451"/>
                  <a:gd name="connsiteY179" fmla="*/ 59692 h 654807"/>
                  <a:gd name="connsiteX180" fmla="*/ 402804 w 1099451"/>
                  <a:gd name="connsiteY180" fmla="*/ 60053 h 654807"/>
                  <a:gd name="connsiteX181" fmla="*/ 425989 w 1099451"/>
                  <a:gd name="connsiteY181" fmla="*/ 67755 h 654807"/>
                  <a:gd name="connsiteX182" fmla="*/ 426830 w 1099451"/>
                  <a:gd name="connsiteY182" fmla="*/ 68116 h 654807"/>
                  <a:gd name="connsiteX183" fmla="*/ 449295 w 1099451"/>
                  <a:gd name="connsiteY183" fmla="*/ 77985 h 654807"/>
                  <a:gd name="connsiteX184" fmla="*/ 449896 w 1099451"/>
                  <a:gd name="connsiteY184" fmla="*/ 78346 h 654807"/>
                  <a:gd name="connsiteX185" fmla="*/ 471760 w 1099451"/>
                  <a:gd name="connsiteY185" fmla="*/ 90501 h 654807"/>
                  <a:gd name="connsiteX186" fmla="*/ 471760 w 1099451"/>
                  <a:gd name="connsiteY186" fmla="*/ 90501 h 654807"/>
                  <a:gd name="connsiteX187" fmla="*/ 512605 w 1099451"/>
                  <a:gd name="connsiteY187" fmla="*/ 121310 h 654807"/>
                  <a:gd name="connsiteX188" fmla="*/ 578197 w 1099451"/>
                  <a:gd name="connsiteY188" fmla="*/ 210968 h 654807"/>
                  <a:gd name="connsiteX189" fmla="*/ 578557 w 1099451"/>
                  <a:gd name="connsiteY189" fmla="*/ 211570 h 654807"/>
                  <a:gd name="connsiteX190" fmla="*/ 603425 w 1099451"/>
                  <a:gd name="connsiteY190" fmla="*/ 316633 h 654807"/>
                  <a:gd name="connsiteX191" fmla="*/ 603425 w 1099451"/>
                  <a:gd name="connsiteY191" fmla="*/ 326862 h 654807"/>
                  <a:gd name="connsiteX192" fmla="*/ 522215 w 1099451"/>
                  <a:gd name="connsiteY192" fmla="*/ 523148 h 654807"/>
                  <a:gd name="connsiteX193" fmla="*/ 501312 w 1099451"/>
                  <a:gd name="connsiteY193" fmla="*/ 542042 h 654807"/>
                  <a:gd name="connsiteX194" fmla="*/ 500832 w 1099451"/>
                  <a:gd name="connsiteY194" fmla="*/ 542404 h 654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99451" h="654807">
                    <a:moveTo>
                      <a:pt x="851498" y="0"/>
                    </a:moveTo>
                    <a:cubicBezTo>
                      <a:pt x="740736" y="0"/>
                      <a:pt x="646793" y="73171"/>
                      <a:pt x="615198" y="173661"/>
                    </a:cubicBezTo>
                    <a:cubicBezTo>
                      <a:pt x="610513" y="164996"/>
                      <a:pt x="605587" y="156571"/>
                      <a:pt x="600181" y="148388"/>
                    </a:cubicBezTo>
                    <a:cubicBezTo>
                      <a:pt x="599941" y="147906"/>
                      <a:pt x="599581" y="147545"/>
                      <a:pt x="599340" y="147064"/>
                    </a:cubicBezTo>
                    <a:cubicBezTo>
                      <a:pt x="596938" y="143333"/>
                      <a:pt x="594295" y="139723"/>
                      <a:pt x="591772" y="136112"/>
                    </a:cubicBezTo>
                    <a:cubicBezTo>
                      <a:pt x="591171" y="135150"/>
                      <a:pt x="590451" y="134307"/>
                      <a:pt x="589850" y="133344"/>
                    </a:cubicBezTo>
                    <a:cubicBezTo>
                      <a:pt x="587447" y="130095"/>
                      <a:pt x="584924" y="126846"/>
                      <a:pt x="582402" y="123596"/>
                    </a:cubicBezTo>
                    <a:cubicBezTo>
                      <a:pt x="581561" y="122513"/>
                      <a:pt x="580720" y="121430"/>
                      <a:pt x="579879" y="120347"/>
                    </a:cubicBezTo>
                    <a:cubicBezTo>
                      <a:pt x="577116" y="116977"/>
                      <a:pt x="574353" y="113848"/>
                      <a:pt x="571590" y="110599"/>
                    </a:cubicBezTo>
                    <a:cubicBezTo>
                      <a:pt x="570869" y="109756"/>
                      <a:pt x="570148" y="108914"/>
                      <a:pt x="569427" y="108072"/>
                    </a:cubicBezTo>
                    <a:cubicBezTo>
                      <a:pt x="556333" y="93510"/>
                      <a:pt x="541917" y="80271"/>
                      <a:pt x="526420" y="68237"/>
                    </a:cubicBezTo>
                    <a:cubicBezTo>
                      <a:pt x="525219" y="67274"/>
                      <a:pt x="524017" y="66311"/>
                      <a:pt x="522816" y="65348"/>
                    </a:cubicBezTo>
                    <a:cubicBezTo>
                      <a:pt x="520413" y="63543"/>
                      <a:pt x="518011" y="61858"/>
                      <a:pt x="515608" y="60173"/>
                    </a:cubicBezTo>
                    <a:cubicBezTo>
                      <a:pt x="513806" y="58970"/>
                      <a:pt x="512124" y="57646"/>
                      <a:pt x="510322" y="56443"/>
                    </a:cubicBezTo>
                    <a:cubicBezTo>
                      <a:pt x="507920" y="54758"/>
                      <a:pt x="505397" y="53193"/>
                      <a:pt x="502874" y="51629"/>
                    </a:cubicBezTo>
                    <a:cubicBezTo>
                      <a:pt x="501072" y="50425"/>
                      <a:pt x="499270" y="49222"/>
                      <a:pt x="497468" y="48139"/>
                    </a:cubicBezTo>
                    <a:cubicBezTo>
                      <a:pt x="494825" y="46454"/>
                      <a:pt x="492062" y="45010"/>
                      <a:pt x="489419" y="43445"/>
                    </a:cubicBezTo>
                    <a:cubicBezTo>
                      <a:pt x="487737" y="42482"/>
                      <a:pt x="486056" y="41520"/>
                      <a:pt x="484374" y="40557"/>
                    </a:cubicBezTo>
                    <a:cubicBezTo>
                      <a:pt x="481490" y="38992"/>
                      <a:pt x="478487" y="37428"/>
                      <a:pt x="475604" y="35864"/>
                    </a:cubicBezTo>
                    <a:cubicBezTo>
                      <a:pt x="474042" y="35021"/>
                      <a:pt x="472601" y="34299"/>
                      <a:pt x="471039" y="33456"/>
                    </a:cubicBezTo>
                    <a:cubicBezTo>
                      <a:pt x="467916" y="31892"/>
                      <a:pt x="464672" y="30448"/>
                      <a:pt x="461549" y="29004"/>
                    </a:cubicBezTo>
                    <a:cubicBezTo>
                      <a:pt x="460107" y="28402"/>
                      <a:pt x="458785" y="27680"/>
                      <a:pt x="457344" y="27078"/>
                    </a:cubicBezTo>
                    <a:cubicBezTo>
                      <a:pt x="453980" y="25634"/>
                      <a:pt x="450616" y="24190"/>
                      <a:pt x="447133" y="22866"/>
                    </a:cubicBezTo>
                    <a:cubicBezTo>
                      <a:pt x="445811" y="22385"/>
                      <a:pt x="444610" y="21903"/>
                      <a:pt x="443288" y="21422"/>
                    </a:cubicBezTo>
                    <a:cubicBezTo>
                      <a:pt x="439805" y="20098"/>
                      <a:pt x="436201" y="18774"/>
                      <a:pt x="432597" y="17571"/>
                    </a:cubicBezTo>
                    <a:cubicBezTo>
                      <a:pt x="431395" y="17210"/>
                      <a:pt x="430194" y="16728"/>
                      <a:pt x="428993" y="16367"/>
                    </a:cubicBezTo>
                    <a:cubicBezTo>
                      <a:pt x="425389" y="15164"/>
                      <a:pt x="421665" y="14081"/>
                      <a:pt x="418061" y="12997"/>
                    </a:cubicBezTo>
                    <a:cubicBezTo>
                      <a:pt x="416859" y="12636"/>
                      <a:pt x="415658" y="12275"/>
                      <a:pt x="414457" y="11914"/>
                    </a:cubicBezTo>
                    <a:cubicBezTo>
                      <a:pt x="410733" y="10952"/>
                      <a:pt x="407129" y="9869"/>
                      <a:pt x="403284" y="9026"/>
                    </a:cubicBezTo>
                    <a:cubicBezTo>
                      <a:pt x="401963" y="8665"/>
                      <a:pt x="400762" y="8424"/>
                      <a:pt x="399440" y="8184"/>
                    </a:cubicBezTo>
                    <a:cubicBezTo>
                      <a:pt x="395716" y="7341"/>
                      <a:pt x="392112" y="6499"/>
                      <a:pt x="388388" y="5897"/>
                    </a:cubicBezTo>
                    <a:cubicBezTo>
                      <a:pt x="386946" y="5656"/>
                      <a:pt x="385625" y="5416"/>
                      <a:pt x="384183" y="5175"/>
                    </a:cubicBezTo>
                    <a:cubicBezTo>
                      <a:pt x="380579" y="4573"/>
                      <a:pt x="376975" y="3971"/>
                      <a:pt x="373371" y="3370"/>
                    </a:cubicBezTo>
                    <a:cubicBezTo>
                      <a:pt x="371690" y="3129"/>
                      <a:pt x="370008" y="2888"/>
                      <a:pt x="368326" y="2768"/>
                    </a:cubicBezTo>
                    <a:cubicBezTo>
                      <a:pt x="364962" y="2287"/>
                      <a:pt x="361598" y="1926"/>
                      <a:pt x="358115" y="1565"/>
                    </a:cubicBezTo>
                    <a:cubicBezTo>
                      <a:pt x="355952" y="1324"/>
                      <a:pt x="353670" y="1204"/>
                      <a:pt x="351507" y="1083"/>
                    </a:cubicBezTo>
                    <a:cubicBezTo>
                      <a:pt x="348624" y="843"/>
                      <a:pt x="345621" y="602"/>
                      <a:pt x="342738" y="481"/>
                    </a:cubicBezTo>
                    <a:cubicBezTo>
                      <a:pt x="338413" y="241"/>
                      <a:pt x="334088" y="241"/>
                      <a:pt x="329763" y="120"/>
                    </a:cubicBezTo>
                    <a:cubicBezTo>
                      <a:pt x="328922" y="120"/>
                      <a:pt x="328081" y="120"/>
                      <a:pt x="327120" y="120"/>
                    </a:cubicBezTo>
                    <a:lnTo>
                      <a:pt x="326880" y="120"/>
                    </a:lnTo>
                    <a:cubicBezTo>
                      <a:pt x="326039" y="120"/>
                      <a:pt x="325198" y="120"/>
                      <a:pt x="324237" y="120"/>
                    </a:cubicBezTo>
                    <a:cubicBezTo>
                      <a:pt x="319912" y="120"/>
                      <a:pt x="315588" y="120"/>
                      <a:pt x="311383" y="481"/>
                    </a:cubicBezTo>
                    <a:cubicBezTo>
                      <a:pt x="311383" y="481"/>
                      <a:pt x="311263" y="481"/>
                      <a:pt x="311143" y="481"/>
                    </a:cubicBezTo>
                    <a:cubicBezTo>
                      <a:pt x="311023" y="481"/>
                      <a:pt x="310782" y="481"/>
                      <a:pt x="310662" y="481"/>
                    </a:cubicBezTo>
                    <a:cubicBezTo>
                      <a:pt x="308620" y="481"/>
                      <a:pt x="306698" y="722"/>
                      <a:pt x="304656" y="963"/>
                    </a:cubicBezTo>
                    <a:cubicBezTo>
                      <a:pt x="301412" y="1204"/>
                      <a:pt x="298169" y="1444"/>
                      <a:pt x="294925" y="1685"/>
                    </a:cubicBezTo>
                    <a:cubicBezTo>
                      <a:pt x="292402" y="1926"/>
                      <a:pt x="290000" y="2287"/>
                      <a:pt x="287477" y="2527"/>
                    </a:cubicBezTo>
                    <a:cubicBezTo>
                      <a:pt x="284714" y="2888"/>
                      <a:pt x="281951" y="3129"/>
                      <a:pt x="279308" y="3610"/>
                    </a:cubicBezTo>
                    <a:cubicBezTo>
                      <a:pt x="276785" y="3971"/>
                      <a:pt x="274262" y="4453"/>
                      <a:pt x="271619" y="4934"/>
                    </a:cubicBezTo>
                    <a:cubicBezTo>
                      <a:pt x="268976" y="5416"/>
                      <a:pt x="266333" y="5777"/>
                      <a:pt x="263691" y="6378"/>
                    </a:cubicBezTo>
                    <a:cubicBezTo>
                      <a:pt x="261168" y="6860"/>
                      <a:pt x="258765" y="7462"/>
                      <a:pt x="256362" y="7943"/>
                    </a:cubicBezTo>
                    <a:cubicBezTo>
                      <a:pt x="253599" y="8545"/>
                      <a:pt x="250956" y="9146"/>
                      <a:pt x="248193" y="9869"/>
                    </a:cubicBezTo>
                    <a:cubicBezTo>
                      <a:pt x="245911" y="10470"/>
                      <a:pt x="243749" y="10952"/>
                      <a:pt x="241586" y="11674"/>
                    </a:cubicBezTo>
                    <a:cubicBezTo>
                      <a:pt x="238583" y="12516"/>
                      <a:pt x="235700" y="13359"/>
                      <a:pt x="232696" y="14201"/>
                    </a:cubicBezTo>
                    <a:cubicBezTo>
                      <a:pt x="230774" y="14803"/>
                      <a:pt x="228972" y="15404"/>
                      <a:pt x="227050" y="16006"/>
                    </a:cubicBezTo>
                    <a:cubicBezTo>
                      <a:pt x="223686" y="17089"/>
                      <a:pt x="220443" y="18172"/>
                      <a:pt x="217079" y="19376"/>
                    </a:cubicBezTo>
                    <a:cubicBezTo>
                      <a:pt x="215638" y="19857"/>
                      <a:pt x="214196" y="20459"/>
                      <a:pt x="212754" y="20940"/>
                    </a:cubicBezTo>
                    <a:cubicBezTo>
                      <a:pt x="208910" y="22385"/>
                      <a:pt x="205186" y="23829"/>
                      <a:pt x="201342" y="25393"/>
                    </a:cubicBezTo>
                    <a:cubicBezTo>
                      <a:pt x="200501" y="25754"/>
                      <a:pt x="199660" y="26115"/>
                      <a:pt x="198819" y="26476"/>
                    </a:cubicBezTo>
                    <a:cubicBezTo>
                      <a:pt x="194254" y="28402"/>
                      <a:pt x="189809" y="30448"/>
                      <a:pt x="185364" y="32614"/>
                    </a:cubicBezTo>
                    <a:cubicBezTo>
                      <a:pt x="185364" y="32614"/>
                      <a:pt x="185244" y="32614"/>
                      <a:pt x="185124" y="32614"/>
                    </a:cubicBezTo>
                    <a:cubicBezTo>
                      <a:pt x="152328" y="48500"/>
                      <a:pt x="122054" y="69801"/>
                      <a:pt x="95746" y="96157"/>
                    </a:cubicBezTo>
                    <a:cubicBezTo>
                      <a:pt x="77726" y="114209"/>
                      <a:pt x="62469" y="133826"/>
                      <a:pt x="49495" y="154526"/>
                    </a:cubicBezTo>
                    <a:lnTo>
                      <a:pt x="49495" y="25032"/>
                    </a:lnTo>
                    <a:cubicBezTo>
                      <a:pt x="49495" y="11313"/>
                      <a:pt x="38442" y="241"/>
                      <a:pt x="24747" y="241"/>
                    </a:cubicBezTo>
                    <a:cubicBezTo>
                      <a:pt x="11052" y="241"/>
                      <a:pt x="0" y="11313"/>
                      <a:pt x="0" y="25032"/>
                    </a:cubicBezTo>
                    <a:lnTo>
                      <a:pt x="0" y="327464"/>
                    </a:lnTo>
                    <a:cubicBezTo>
                      <a:pt x="0" y="364772"/>
                      <a:pt x="6367" y="400514"/>
                      <a:pt x="17780" y="433851"/>
                    </a:cubicBezTo>
                    <a:cubicBezTo>
                      <a:pt x="18140" y="434813"/>
                      <a:pt x="18380" y="435656"/>
                      <a:pt x="18741" y="436618"/>
                    </a:cubicBezTo>
                    <a:cubicBezTo>
                      <a:pt x="19942" y="439868"/>
                      <a:pt x="21143" y="443238"/>
                      <a:pt x="22465" y="446487"/>
                    </a:cubicBezTo>
                    <a:cubicBezTo>
                      <a:pt x="23306" y="448533"/>
                      <a:pt x="24026" y="450579"/>
                      <a:pt x="24867" y="452745"/>
                    </a:cubicBezTo>
                    <a:cubicBezTo>
                      <a:pt x="25708" y="454791"/>
                      <a:pt x="26669" y="456837"/>
                      <a:pt x="27510" y="459003"/>
                    </a:cubicBezTo>
                    <a:cubicBezTo>
                      <a:pt x="28952" y="462132"/>
                      <a:pt x="30273" y="465381"/>
                      <a:pt x="31835" y="468511"/>
                    </a:cubicBezTo>
                    <a:cubicBezTo>
                      <a:pt x="32316" y="469353"/>
                      <a:pt x="32676" y="470316"/>
                      <a:pt x="33157" y="471158"/>
                    </a:cubicBezTo>
                    <a:cubicBezTo>
                      <a:pt x="48533" y="502930"/>
                      <a:pt x="69316" y="532655"/>
                      <a:pt x="95625" y="559011"/>
                    </a:cubicBezTo>
                    <a:cubicBezTo>
                      <a:pt x="122054" y="585488"/>
                      <a:pt x="151847" y="606308"/>
                      <a:pt x="183682" y="621832"/>
                    </a:cubicBezTo>
                    <a:cubicBezTo>
                      <a:pt x="184403" y="622194"/>
                      <a:pt x="185004" y="622555"/>
                      <a:pt x="185725" y="622795"/>
                    </a:cubicBezTo>
                    <a:cubicBezTo>
                      <a:pt x="189088" y="624360"/>
                      <a:pt x="192452" y="625924"/>
                      <a:pt x="195936" y="627368"/>
                    </a:cubicBezTo>
                    <a:cubicBezTo>
                      <a:pt x="197738" y="628211"/>
                      <a:pt x="199540" y="628933"/>
                      <a:pt x="201342" y="629775"/>
                    </a:cubicBezTo>
                    <a:cubicBezTo>
                      <a:pt x="203624" y="630738"/>
                      <a:pt x="206027" y="631581"/>
                      <a:pt x="208310" y="632543"/>
                    </a:cubicBezTo>
                    <a:cubicBezTo>
                      <a:pt x="211313" y="633747"/>
                      <a:pt x="214316" y="634830"/>
                      <a:pt x="217319" y="635913"/>
                    </a:cubicBezTo>
                    <a:cubicBezTo>
                      <a:pt x="218521" y="636274"/>
                      <a:pt x="219722" y="636755"/>
                      <a:pt x="220923" y="637116"/>
                    </a:cubicBezTo>
                    <a:cubicBezTo>
                      <a:pt x="225128" y="638561"/>
                      <a:pt x="229213" y="639884"/>
                      <a:pt x="233537" y="641208"/>
                    </a:cubicBezTo>
                    <a:cubicBezTo>
                      <a:pt x="233537" y="641208"/>
                      <a:pt x="233537" y="641208"/>
                      <a:pt x="233537" y="641208"/>
                    </a:cubicBezTo>
                    <a:cubicBezTo>
                      <a:pt x="262970" y="649994"/>
                      <a:pt x="294204" y="654807"/>
                      <a:pt x="326520" y="654807"/>
                    </a:cubicBezTo>
                    <a:cubicBezTo>
                      <a:pt x="326520" y="654807"/>
                      <a:pt x="326520" y="654807"/>
                      <a:pt x="326640" y="654807"/>
                    </a:cubicBezTo>
                    <a:cubicBezTo>
                      <a:pt x="326760" y="654807"/>
                      <a:pt x="326640" y="654807"/>
                      <a:pt x="326760" y="654807"/>
                    </a:cubicBezTo>
                    <a:cubicBezTo>
                      <a:pt x="375534" y="654807"/>
                      <a:pt x="421665" y="643976"/>
                      <a:pt x="463230" y="624721"/>
                    </a:cubicBezTo>
                    <a:cubicBezTo>
                      <a:pt x="463591" y="624480"/>
                      <a:pt x="464071" y="624360"/>
                      <a:pt x="464432" y="624239"/>
                    </a:cubicBezTo>
                    <a:cubicBezTo>
                      <a:pt x="468396" y="622434"/>
                      <a:pt x="472360" y="620388"/>
                      <a:pt x="476205" y="618463"/>
                    </a:cubicBezTo>
                    <a:cubicBezTo>
                      <a:pt x="477286" y="617861"/>
                      <a:pt x="478367" y="617380"/>
                      <a:pt x="479448" y="616778"/>
                    </a:cubicBezTo>
                    <a:cubicBezTo>
                      <a:pt x="482692" y="615093"/>
                      <a:pt x="485935" y="613168"/>
                      <a:pt x="489179" y="611362"/>
                    </a:cubicBezTo>
                    <a:cubicBezTo>
                      <a:pt x="490741" y="610399"/>
                      <a:pt x="492302" y="609557"/>
                      <a:pt x="493864" y="608594"/>
                    </a:cubicBezTo>
                    <a:cubicBezTo>
                      <a:pt x="496627" y="606909"/>
                      <a:pt x="499390" y="605225"/>
                      <a:pt x="502033" y="603419"/>
                    </a:cubicBezTo>
                    <a:cubicBezTo>
                      <a:pt x="503955" y="602216"/>
                      <a:pt x="505757" y="601012"/>
                      <a:pt x="507679" y="599809"/>
                    </a:cubicBezTo>
                    <a:cubicBezTo>
                      <a:pt x="510202" y="598124"/>
                      <a:pt x="512605" y="596319"/>
                      <a:pt x="515128" y="594634"/>
                    </a:cubicBezTo>
                    <a:cubicBezTo>
                      <a:pt x="517050" y="593310"/>
                      <a:pt x="518972" y="591986"/>
                      <a:pt x="520894" y="590542"/>
                    </a:cubicBezTo>
                    <a:cubicBezTo>
                      <a:pt x="523537" y="588617"/>
                      <a:pt x="526060" y="586571"/>
                      <a:pt x="528582" y="584645"/>
                    </a:cubicBezTo>
                    <a:cubicBezTo>
                      <a:pt x="530264" y="583321"/>
                      <a:pt x="531826" y="582118"/>
                      <a:pt x="533508" y="580794"/>
                    </a:cubicBezTo>
                    <a:cubicBezTo>
                      <a:pt x="536872" y="578026"/>
                      <a:pt x="540235" y="575138"/>
                      <a:pt x="543599" y="572129"/>
                    </a:cubicBezTo>
                    <a:cubicBezTo>
                      <a:pt x="544320" y="571527"/>
                      <a:pt x="544920" y="570926"/>
                      <a:pt x="545641" y="570324"/>
                    </a:cubicBezTo>
                    <a:cubicBezTo>
                      <a:pt x="561739" y="555762"/>
                      <a:pt x="576275" y="539636"/>
                      <a:pt x="589249" y="522306"/>
                    </a:cubicBezTo>
                    <a:cubicBezTo>
                      <a:pt x="589730" y="521704"/>
                      <a:pt x="590090" y="520982"/>
                      <a:pt x="590571" y="520380"/>
                    </a:cubicBezTo>
                    <a:cubicBezTo>
                      <a:pt x="593214" y="516770"/>
                      <a:pt x="595857" y="513039"/>
                      <a:pt x="598379" y="509308"/>
                    </a:cubicBezTo>
                    <a:cubicBezTo>
                      <a:pt x="599100" y="508225"/>
                      <a:pt x="599821" y="507142"/>
                      <a:pt x="600542" y="505938"/>
                    </a:cubicBezTo>
                    <a:cubicBezTo>
                      <a:pt x="602704" y="502569"/>
                      <a:pt x="604866" y="499199"/>
                      <a:pt x="606909" y="495829"/>
                    </a:cubicBezTo>
                    <a:cubicBezTo>
                      <a:pt x="607509" y="494746"/>
                      <a:pt x="608230" y="493663"/>
                      <a:pt x="608831" y="492459"/>
                    </a:cubicBezTo>
                    <a:cubicBezTo>
                      <a:pt x="610873" y="488969"/>
                      <a:pt x="612915" y="485479"/>
                      <a:pt x="614837" y="481869"/>
                    </a:cubicBezTo>
                    <a:cubicBezTo>
                      <a:pt x="615198" y="481147"/>
                      <a:pt x="615678" y="480304"/>
                      <a:pt x="616039" y="479582"/>
                    </a:cubicBezTo>
                    <a:cubicBezTo>
                      <a:pt x="618201" y="475611"/>
                      <a:pt x="620243" y="471519"/>
                      <a:pt x="622166" y="467427"/>
                    </a:cubicBezTo>
                    <a:cubicBezTo>
                      <a:pt x="622166" y="467427"/>
                      <a:pt x="622166" y="467187"/>
                      <a:pt x="622286" y="467066"/>
                    </a:cubicBezTo>
                    <a:cubicBezTo>
                      <a:pt x="640666" y="428194"/>
                      <a:pt x="651598" y="384990"/>
                      <a:pt x="653280" y="339499"/>
                    </a:cubicBezTo>
                    <a:cubicBezTo>
                      <a:pt x="653280" y="339378"/>
                      <a:pt x="653280" y="339258"/>
                      <a:pt x="653280" y="339017"/>
                    </a:cubicBezTo>
                    <a:lnTo>
                      <a:pt x="653280" y="337694"/>
                    </a:lnTo>
                    <a:cubicBezTo>
                      <a:pt x="653280" y="334324"/>
                      <a:pt x="653520" y="330834"/>
                      <a:pt x="653520" y="327464"/>
                    </a:cubicBezTo>
                    <a:cubicBezTo>
                      <a:pt x="653520" y="324094"/>
                      <a:pt x="653400" y="320604"/>
                      <a:pt x="653280" y="317234"/>
                    </a:cubicBezTo>
                    <a:lnTo>
                      <a:pt x="653280" y="248516"/>
                    </a:lnTo>
                    <a:cubicBezTo>
                      <a:pt x="653280" y="139001"/>
                      <a:pt x="742178" y="49824"/>
                      <a:pt x="851618" y="49824"/>
                    </a:cubicBezTo>
                    <a:cubicBezTo>
                      <a:pt x="961059" y="49824"/>
                      <a:pt x="1049957" y="139001"/>
                      <a:pt x="1049957" y="248516"/>
                    </a:cubicBezTo>
                    <a:lnTo>
                      <a:pt x="1049957" y="630016"/>
                    </a:lnTo>
                    <a:cubicBezTo>
                      <a:pt x="1049957" y="643736"/>
                      <a:pt x="1061009" y="654807"/>
                      <a:pt x="1074704" y="654807"/>
                    </a:cubicBezTo>
                    <a:cubicBezTo>
                      <a:pt x="1088399" y="654807"/>
                      <a:pt x="1099451" y="643736"/>
                      <a:pt x="1099451" y="630016"/>
                    </a:cubicBezTo>
                    <a:lnTo>
                      <a:pt x="1099451" y="248516"/>
                    </a:lnTo>
                    <a:cubicBezTo>
                      <a:pt x="1099451" y="111682"/>
                      <a:pt x="988329" y="361"/>
                      <a:pt x="851738" y="361"/>
                    </a:cubicBezTo>
                    <a:close/>
                    <a:moveTo>
                      <a:pt x="501192" y="542765"/>
                    </a:moveTo>
                    <a:cubicBezTo>
                      <a:pt x="494225" y="548421"/>
                      <a:pt x="487017" y="553716"/>
                      <a:pt x="479568" y="558650"/>
                    </a:cubicBezTo>
                    <a:cubicBezTo>
                      <a:pt x="479088" y="558891"/>
                      <a:pt x="478727" y="559252"/>
                      <a:pt x="478247" y="559493"/>
                    </a:cubicBezTo>
                    <a:cubicBezTo>
                      <a:pt x="470919" y="564307"/>
                      <a:pt x="463351" y="568760"/>
                      <a:pt x="455782" y="572851"/>
                    </a:cubicBezTo>
                    <a:cubicBezTo>
                      <a:pt x="455542" y="572972"/>
                      <a:pt x="455302" y="573092"/>
                      <a:pt x="455061" y="573212"/>
                    </a:cubicBezTo>
                    <a:cubicBezTo>
                      <a:pt x="390791" y="606789"/>
                      <a:pt x="316068" y="613529"/>
                      <a:pt x="247713" y="593310"/>
                    </a:cubicBezTo>
                    <a:cubicBezTo>
                      <a:pt x="247713" y="593310"/>
                      <a:pt x="247593" y="593310"/>
                      <a:pt x="247473" y="593310"/>
                    </a:cubicBezTo>
                    <a:cubicBezTo>
                      <a:pt x="239544" y="590903"/>
                      <a:pt x="231615" y="588135"/>
                      <a:pt x="223807" y="585006"/>
                    </a:cubicBezTo>
                    <a:cubicBezTo>
                      <a:pt x="222846" y="584645"/>
                      <a:pt x="222005" y="584284"/>
                      <a:pt x="221044" y="583923"/>
                    </a:cubicBezTo>
                    <a:cubicBezTo>
                      <a:pt x="214076" y="581035"/>
                      <a:pt x="207348" y="577906"/>
                      <a:pt x="200621" y="574416"/>
                    </a:cubicBezTo>
                    <a:cubicBezTo>
                      <a:pt x="198939" y="573573"/>
                      <a:pt x="197257" y="572731"/>
                      <a:pt x="195576" y="571888"/>
                    </a:cubicBezTo>
                    <a:cubicBezTo>
                      <a:pt x="189569" y="568639"/>
                      <a:pt x="183682" y="565149"/>
                      <a:pt x="177916" y="561418"/>
                    </a:cubicBezTo>
                    <a:cubicBezTo>
                      <a:pt x="175874" y="560095"/>
                      <a:pt x="173711" y="558771"/>
                      <a:pt x="171669" y="557447"/>
                    </a:cubicBezTo>
                    <a:cubicBezTo>
                      <a:pt x="166263" y="553836"/>
                      <a:pt x="160977" y="549745"/>
                      <a:pt x="155692" y="545653"/>
                    </a:cubicBezTo>
                    <a:cubicBezTo>
                      <a:pt x="153169" y="543727"/>
                      <a:pt x="150646" y="541681"/>
                      <a:pt x="148243" y="539636"/>
                    </a:cubicBezTo>
                    <a:cubicBezTo>
                      <a:pt x="143438" y="535544"/>
                      <a:pt x="138753" y="531332"/>
                      <a:pt x="134188" y="526879"/>
                    </a:cubicBezTo>
                    <a:cubicBezTo>
                      <a:pt x="131785" y="524592"/>
                      <a:pt x="129383" y="522185"/>
                      <a:pt x="127100" y="519778"/>
                    </a:cubicBezTo>
                    <a:cubicBezTo>
                      <a:pt x="122655" y="515205"/>
                      <a:pt x="118330" y="510391"/>
                      <a:pt x="114366" y="505577"/>
                    </a:cubicBezTo>
                    <a:cubicBezTo>
                      <a:pt x="112324" y="503170"/>
                      <a:pt x="110402" y="500643"/>
                      <a:pt x="108480" y="498236"/>
                    </a:cubicBezTo>
                    <a:cubicBezTo>
                      <a:pt x="104395" y="492941"/>
                      <a:pt x="100431" y="487646"/>
                      <a:pt x="96707" y="482110"/>
                    </a:cubicBezTo>
                    <a:cubicBezTo>
                      <a:pt x="95385" y="480064"/>
                      <a:pt x="94064" y="478018"/>
                      <a:pt x="92862" y="475972"/>
                    </a:cubicBezTo>
                    <a:cubicBezTo>
                      <a:pt x="89138" y="470075"/>
                      <a:pt x="85534" y="464178"/>
                      <a:pt x="82291" y="458161"/>
                    </a:cubicBezTo>
                    <a:cubicBezTo>
                      <a:pt x="81450" y="456596"/>
                      <a:pt x="80609" y="454911"/>
                      <a:pt x="79888" y="453347"/>
                    </a:cubicBezTo>
                    <a:cubicBezTo>
                      <a:pt x="76404" y="446607"/>
                      <a:pt x="73161" y="439627"/>
                      <a:pt x="70277" y="432647"/>
                    </a:cubicBezTo>
                    <a:cubicBezTo>
                      <a:pt x="69917" y="431805"/>
                      <a:pt x="69557" y="430962"/>
                      <a:pt x="69316" y="430120"/>
                    </a:cubicBezTo>
                    <a:cubicBezTo>
                      <a:pt x="43128" y="364170"/>
                      <a:pt x="43128" y="290036"/>
                      <a:pt x="69316" y="224086"/>
                    </a:cubicBezTo>
                    <a:cubicBezTo>
                      <a:pt x="69677" y="223244"/>
                      <a:pt x="69917" y="222401"/>
                      <a:pt x="70277" y="221559"/>
                    </a:cubicBezTo>
                    <a:cubicBezTo>
                      <a:pt x="72079" y="217106"/>
                      <a:pt x="74362" y="212653"/>
                      <a:pt x="76404" y="208321"/>
                    </a:cubicBezTo>
                    <a:cubicBezTo>
                      <a:pt x="79528" y="201701"/>
                      <a:pt x="82891" y="195323"/>
                      <a:pt x="86375" y="189065"/>
                    </a:cubicBezTo>
                    <a:cubicBezTo>
                      <a:pt x="87456" y="187260"/>
                      <a:pt x="88417" y="185455"/>
                      <a:pt x="89499" y="183770"/>
                    </a:cubicBezTo>
                    <a:cubicBezTo>
                      <a:pt x="93103" y="177752"/>
                      <a:pt x="97067" y="171735"/>
                      <a:pt x="101151" y="165958"/>
                    </a:cubicBezTo>
                    <a:cubicBezTo>
                      <a:pt x="102473" y="164033"/>
                      <a:pt x="103915" y="162228"/>
                      <a:pt x="105236" y="160422"/>
                    </a:cubicBezTo>
                    <a:cubicBezTo>
                      <a:pt x="109441" y="154887"/>
                      <a:pt x="113765" y="149591"/>
                      <a:pt x="118330" y="144296"/>
                    </a:cubicBezTo>
                    <a:cubicBezTo>
                      <a:pt x="120012" y="142491"/>
                      <a:pt x="121574" y="140565"/>
                      <a:pt x="123256" y="138760"/>
                    </a:cubicBezTo>
                    <a:cubicBezTo>
                      <a:pt x="128181" y="133465"/>
                      <a:pt x="133227" y="128290"/>
                      <a:pt x="138633" y="123356"/>
                    </a:cubicBezTo>
                    <a:cubicBezTo>
                      <a:pt x="139834" y="122272"/>
                      <a:pt x="141035" y="121069"/>
                      <a:pt x="142357" y="119986"/>
                    </a:cubicBezTo>
                    <a:cubicBezTo>
                      <a:pt x="147402" y="115533"/>
                      <a:pt x="152568" y="111201"/>
                      <a:pt x="157974" y="107109"/>
                    </a:cubicBezTo>
                    <a:cubicBezTo>
                      <a:pt x="159536" y="105905"/>
                      <a:pt x="161097" y="104702"/>
                      <a:pt x="162659" y="103619"/>
                    </a:cubicBezTo>
                    <a:cubicBezTo>
                      <a:pt x="167825" y="99768"/>
                      <a:pt x="173111" y="96157"/>
                      <a:pt x="178517" y="92788"/>
                    </a:cubicBezTo>
                    <a:cubicBezTo>
                      <a:pt x="180439" y="91584"/>
                      <a:pt x="182361" y="90381"/>
                      <a:pt x="184163" y="89297"/>
                    </a:cubicBezTo>
                    <a:cubicBezTo>
                      <a:pt x="189329" y="86168"/>
                      <a:pt x="194735" y="83160"/>
                      <a:pt x="200141" y="80392"/>
                    </a:cubicBezTo>
                    <a:cubicBezTo>
                      <a:pt x="202423" y="79188"/>
                      <a:pt x="204706" y="78105"/>
                      <a:pt x="206988" y="77022"/>
                    </a:cubicBezTo>
                    <a:cubicBezTo>
                      <a:pt x="212154" y="74495"/>
                      <a:pt x="217440" y="72208"/>
                      <a:pt x="222725" y="70042"/>
                    </a:cubicBezTo>
                    <a:cubicBezTo>
                      <a:pt x="225368" y="68959"/>
                      <a:pt x="228131" y="67876"/>
                      <a:pt x="230774" y="66913"/>
                    </a:cubicBezTo>
                    <a:cubicBezTo>
                      <a:pt x="235820" y="65108"/>
                      <a:pt x="240865" y="63423"/>
                      <a:pt x="246031" y="61738"/>
                    </a:cubicBezTo>
                    <a:cubicBezTo>
                      <a:pt x="249155" y="60775"/>
                      <a:pt x="252278" y="59933"/>
                      <a:pt x="255401" y="59090"/>
                    </a:cubicBezTo>
                    <a:cubicBezTo>
                      <a:pt x="260207" y="57767"/>
                      <a:pt x="265132" y="56683"/>
                      <a:pt x="270058" y="55600"/>
                    </a:cubicBezTo>
                    <a:cubicBezTo>
                      <a:pt x="273662" y="54878"/>
                      <a:pt x="277265" y="54156"/>
                      <a:pt x="280869" y="53555"/>
                    </a:cubicBezTo>
                    <a:cubicBezTo>
                      <a:pt x="285434" y="52832"/>
                      <a:pt x="290000" y="52110"/>
                      <a:pt x="294685" y="51629"/>
                    </a:cubicBezTo>
                    <a:cubicBezTo>
                      <a:pt x="298769" y="51147"/>
                      <a:pt x="302734" y="50786"/>
                      <a:pt x="306818" y="50425"/>
                    </a:cubicBezTo>
                    <a:cubicBezTo>
                      <a:pt x="313305" y="49944"/>
                      <a:pt x="319912" y="49463"/>
                      <a:pt x="326520" y="49463"/>
                    </a:cubicBezTo>
                    <a:cubicBezTo>
                      <a:pt x="334809" y="49463"/>
                      <a:pt x="342978" y="49824"/>
                      <a:pt x="351147" y="50546"/>
                    </a:cubicBezTo>
                    <a:cubicBezTo>
                      <a:pt x="351627" y="50546"/>
                      <a:pt x="352108" y="50546"/>
                      <a:pt x="352589" y="50546"/>
                    </a:cubicBezTo>
                    <a:cubicBezTo>
                      <a:pt x="360637" y="51268"/>
                      <a:pt x="368686" y="52471"/>
                      <a:pt x="376615" y="53916"/>
                    </a:cubicBezTo>
                    <a:cubicBezTo>
                      <a:pt x="377096" y="53916"/>
                      <a:pt x="377576" y="54036"/>
                      <a:pt x="378057" y="54156"/>
                    </a:cubicBezTo>
                    <a:cubicBezTo>
                      <a:pt x="385985" y="55721"/>
                      <a:pt x="393914" y="57526"/>
                      <a:pt x="401723" y="59692"/>
                    </a:cubicBezTo>
                    <a:cubicBezTo>
                      <a:pt x="402083" y="59692"/>
                      <a:pt x="402443" y="59933"/>
                      <a:pt x="402804" y="60053"/>
                    </a:cubicBezTo>
                    <a:cubicBezTo>
                      <a:pt x="410612" y="62340"/>
                      <a:pt x="418301" y="64867"/>
                      <a:pt x="425989" y="67755"/>
                    </a:cubicBezTo>
                    <a:cubicBezTo>
                      <a:pt x="426230" y="67755"/>
                      <a:pt x="426590" y="67996"/>
                      <a:pt x="426830" y="68116"/>
                    </a:cubicBezTo>
                    <a:cubicBezTo>
                      <a:pt x="434519" y="71125"/>
                      <a:pt x="441967" y="74374"/>
                      <a:pt x="449295" y="77985"/>
                    </a:cubicBezTo>
                    <a:cubicBezTo>
                      <a:pt x="449535" y="77985"/>
                      <a:pt x="449655" y="78225"/>
                      <a:pt x="449896" y="78346"/>
                    </a:cubicBezTo>
                    <a:cubicBezTo>
                      <a:pt x="457344" y="82077"/>
                      <a:pt x="464552" y="86048"/>
                      <a:pt x="471760" y="90501"/>
                    </a:cubicBezTo>
                    <a:cubicBezTo>
                      <a:pt x="471760" y="90501"/>
                      <a:pt x="471760" y="90501"/>
                      <a:pt x="471760" y="90501"/>
                    </a:cubicBezTo>
                    <a:cubicBezTo>
                      <a:pt x="486176" y="99407"/>
                      <a:pt x="499871" y="109756"/>
                      <a:pt x="512605" y="121310"/>
                    </a:cubicBezTo>
                    <a:cubicBezTo>
                      <a:pt x="540476" y="146703"/>
                      <a:pt x="562580" y="176910"/>
                      <a:pt x="578197" y="210968"/>
                    </a:cubicBezTo>
                    <a:cubicBezTo>
                      <a:pt x="578197" y="211209"/>
                      <a:pt x="578437" y="211329"/>
                      <a:pt x="578557" y="211570"/>
                    </a:cubicBezTo>
                    <a:cubicBezTo>
                      <a:pt x="593334" y="243823"/>
                      <a:pt x="602103" y="279205"/>
                      <a:pt x="603425" y="316633"/>
                    </a:cubicBezTo>
                    <a:lnTo>
                      <a:pt x="603425" y="326862"/>
                    </a:lnTo>
                    <a:cubicBezTo>
                      <a:pt x="603425" y="400996"/>
                      <a:pt x="574593" y="470797"/>
                      <a:pt x="522215" y="523148"/>
                    </a:cubicBezTo>
                    <a:cubicBezTo>
                      <a:pt x="515488" y="529887"/>
                      <a:pt x="508520" y="536145"/>
                      <a:pt x="501312" y="542042"/>
                    </a:cubicBezTo>
                    <a:cubicBezTo>
                      <a:pt x="501192" y="542163"/>
                      <a:pt x="500952" y="542283"/>
                      <a:pt x="500832" y="542404"/>
                    </a:cubicBezTo>
                    <a:close/>
                  </a:path>
                </a:pathLst>
              </a:custGeom>
              <a:grpFill/>
              <a:ln w="0" cap="flat">
                <a:noFill/>
                <a:prstDash val="solid"/>
                <a:miter/>
              </a:ln>
            </p:spPr>
            <p:txBody>
              <a:bodyPr rtlCol="0" anchor="ctr"/>
              <a:lstStyle/>
              <a:p>
                <a:endParaRPr lang="en-IS"/>
              </a:p>
            </p:txBody>
          </p:sp>
          <p:sp>
            <p:nvSpPr>
              <p:cNvPr id="16" name="Freeform 15">
                <a:extLst>
                  <a:ext uri="{FF2B5EF4-FFF2-40B4-BE49-F238E27FC236}">
                    <a16:creationId xmlns:a16="http://schemas.microsoft.com/office/drawing/2014/main" id="{C7EEB733-56C3-25DE-306B-467E8905D690}"/>
                  </a:ext>
                </a:extLst>
              </p:cNvPr>
              <p:cNvSpPr/>
              <p:nvPr/>
            </p:nvSpPr>
            <p:spPr>
              <a:xfrm>
                <a:off x="8233664" y="2504230"/>
                <a:ext cx="1703464" cy="1370149"/>
              </a:xfrm>
              <a:custGeom>
                <a:avLst/>
                <a:gdLst>
                  <a:gd name="connsiteX0" fmla="*/ 1679210 w 1703464"/>
                  <a:gd name="connsiteY0" fmla="*/ 777441 h 1370149"/>
                  <a:gd name="connsiteX1" fmla="*/ 1685457 w 1703464"/>
                  <a:gd name="connsiteY1" fmla="*/ 775636 h 1370149"/>
                  <a:gd name="connsiteX2" fmla="*/ 1703237 w 1703464"/>
                  <a:gd name="connsiteY2" fmla="*/ 751927 h 1370149"/>
                  <a:gd name="connsiteX3" fmla="*/ 1703237 w 1703464"/>
                  <a:gd name="connsiteY3" fmla="*/ 248155 h 1370149"/>
                  <a:gd name="connsiteX4" fmla="*/ 1455524 w 1703464"/>
                  <a:gd name="connsiteY4" fmla="*/ 0 h 1370149"/>
                  <a:gd name="connsiteX5" fmla="*/ 1219223 w 1703464"/>
                  <a:gd name="connsiteY5" fmla="*/ 173661 h 1370149"/>
                  <a:gd name="connsiteX6" fmla="*/ 1204327 w 1703464"/>
                  <a:gd name="connsiteY6" fmla="*/ 148508 h 1370149"/>
                  <a:gd name="connsiteX7" fmla="*/ 1203366 w 1703464"/>
                  <a:gd name="connsiteY7" fmla="*/ 147064 h 1370149"/>
                  <a:gd name="connsiteX8" fmla="*/ 1195918 w 1703464"/>
                  <a:gd name="connsiteY8" fmla="*/ 136233 h 1370149"/>
                  <a:gd name="connsiteX9" fmla="*/ 1193875 w 1703464"/>
                  <a:gd name="connsiteY9" fmla="*/ 133344 h 1370149"/>
                  <a:gd name="connsiteX10" fmla="*/ 1186547 w 1703464"/>
                  <a:gd name="connsiteY10" fmla="*/ 123837 h 1370149"/>
                  <a:gd name="connsiteX11" fmla="*/ 1183784 w 1703464"/>
                  <a:gd name="connsiteY11" fmla="*/ 120347 h 1370149"/>
                  <a:gd name="connsiteX12" fmla="*/ 1175615 w 1703464"/>
                  <a:gd name="connsiteY12" fmla="*/ 110840 h 1370149"/>
                  <a:gd name="connsiteX13" fmla="*/ 1173333 w 1703464"/>
                  <a:gd name="connsiteY13" fmla="*/ 108192 h 1370149"/>
                  <a:gd name="connsiteX14" fmla="*/ 1130205 w 1703464"/>
                  <a:gd name="connsiteY14" fmla="*/ 68237 h 1370149"/>
                  <a:gd name="connsiteX15" fmla="*/ 1126842 w 1703464"/>
                  <a:gd name="connsiteY15" fmla="*/ 65589 h 1370149"/>
                  <a:gd name="connsiteX16" fmla="*/ 1119514 w 1703464"/>
                  <a:gd name="connsiteY16" fmla="*/ 60294 h 1370149"/>
                  <a:gd name="connsiteX17" fmla="*/ 1114228 w 1703464"/>
                  <a:gd name="connsiteY17" fmla="*/ 56563 h 1370149"/>
                  <a:gd name="connsiteX18" fmla="*/ 1106780 w 1703464"/>
                  <a:gd name="connsiteY18" fmla="*/ 51749 h 1370149"/>
                  <a:gd name="connsiteX19" fmla="*/ 1101494 w 1703464"/>
                  <a:gd name="connsiteY19" fmla="*/ 48259 h 1370149"/>
                  <a:gd name="connsiteX20" fmla="*/ 1093325 w 1703464"/>
                  <a:gd name="connsiteY20" fmla="*/ 43445 h 1370149"/>
                  <a:gd name="connsiteX21" fmla="*/ 1088279 w 1703464"/>
                  <a:gd name="connsiteY21" fmla="*/ 40557 h 1370149"/>
                  <a:gd name="connsiteX22" fmla="*/ 1079389 w 1703464"/>
                  <a:gd name="connsiteY22" fmla="*/ 35863 h 1370149"/>
                  <a:gd name="connsiteX23" fmla="*/ 1074824 w 1703464"/>
                  <a:gd name="connsiteY23" fmla="*/ 33577 h 1370149"/>
                  <a:gd name="connsiteX24" fmla="*/ 1065214 w 1703464"/>
                  <a:gd name="connsiteY24" fmla="*/ 29124 h 1370149"/>
                  <a:gd name="connsiteX25" fmla="*/ 1061129 w 1703464"/>
                  <a:gd name="connsiteY25" fmla="*/ 27198 h 1370149"/>
                  <a:gd name="connsiteX26" fmla="*/ 1050918 w 1703464"/>
                  <a:gd name="connsiteY26" fmla="*/ 22986 h 1370149"/>
                  <a:gd name="connsiteX27" fmla="*/ 1047074 w 1703464"/>
                  <a:gd name="connsiteY27" fmla="*/ 21542 h 1370149"/>
                  <a:gd name="connsiteX28" fmla="*/ 1036382 w 1703464"/>
                  <a:gd name="connsiteY28" fmla="*/ 17691 h 1370149"/>
                  <a:gd name="connsiteX29" fmla="*/ 1032778 w 1703464"/>
                  <a:gd name="connsiteY29" fmla="*/ 16488 h 1370149"/>
                  <a:gd name="connsiteX30" fmla="*/ 1021726 w 1703464"/>
                  <a:gd name="connsiteY30" fmla="*/ 13118 h 1370149"/>
                  <a:gd name="connsiteX31" fmla="*/ 1018122 w 1703464"/>
                  <a:gd name="connsiteY31" fmla="*/ 12155 h 1370149"/>
                  <a:gd name="connsiteX32" fmla="*/ 1006949 w 1703464"/>
                  <a:gd name="connsiteY32" fmla="*/ 9267 h 1370149"/>
                  <a:gd name="connsiteX33" fmla="*/ 1003105 w 1703464"/>
                  <a:gd name="connsiteY33" fmla="*/ 8424 h 1370149"/>
                  <a:gd name="connsiteX34" fmla="*/ 992053 w 1703464"/>
                  <a:gd name="connsiteY34" fmla="*/ 6138 h 1370149"/>
                  <a:gd name="connsiteX35" fmla="*/ 987848 w 1703464"/>
                  <a:gd name="connsiteY35" fmla="*/ 5416 h 1370149"/>
                  <a:gd name="connsiteX36" fmla="*/ 977037 w 1703464"/>
                  <a:gd name="connsiteY36" fmla="*/ 3610 h 1370149"/>
                  <a:gd name="connsiteX37" fmla="*/ 971991 w 1703464"/>
                  <a:gd name="connsiteY37" fmla="*/ 3009 h 1370149"/>
                  <a:gd name="connsiteX38" fmla="*/ 961780 w 1703464"/>
                  <a:gd name="connsiteY38" fmla="*/ 1805 h 1370149"/>
                  <a:gd name="connsiteX39" fmla="*/ 955172 w 1703464"/>
                  <a:gd name="connsiteY39" fmla="*/ 1324 h 1370149"/>
                  <a:gd name="connsiteX40" fmla="*/ 946403 w 1703464"/>
                  <a:gd name="connsiteY40" fmla="*/ 722 h 1370149"/>
                  <a:gd name="connsiteX41" fmla="*/ 933428 w 1703464"/>
                  <a:gd name="connsiteY41" fmla="*/ 361 h 1370149"/>
                  <a:gd name="connsiteX42" fmla="*/ 930785 w 1703464"/>
                  <a:gd name="connsiteY42" fmla="*/ 361 h 1370149"/>
                  <a:gd name="connsiteX43" fmla="*/ 930545 w 1703464"/>
                  <a:gd name="connsiteY43" fmla="*/ 361 h 1370149"/>
                  <a:gd name="connsiteX44" fmla="*/ 927902 w 1703464"/>
                  <a:gd name="connsiteY44" fmla="*/ 361 h 1370149"/>
                  <a:gd name="connsiteX45" fmla="*/ 915048 w 1703464"/>
                  <a:gd name="connsiteY45" fmla="*/ 722 h 1370149"/>
                  <a:gd name="connsiteX46" fmla="*/ 914928 w 1703464"/>
                  <a:gd name="connsiteY46" fmla="*/ 722 h 1370149"/>
                  <a:gd name="connsiteX47" fmla="*/ 914448 w 1703464"/>
                  <a:gd name="connsiteY47" fmla="*/ 722 h 1370149"/>
                  <a:gd name="connsiteX48" fmla="*/ 908441 w 1703464"/>
                  <a:gd name="connsiteY48" fmla="*/ 1203 h 1370149"/>
                  <a:gd name="connsiteX49" fmla="*/ 898590 w 1703464"/>
                  <a:gd name="connsiteY49" fmla="*/ 1926 h 1370149"/>
                  <a:gd name="connsiteX50" fmla="*/ 891382 w 1703464"/>
                  <a:gd name="connsiteY50" fmla="*/ 2768 h 1370149"/>
                  <a:gd name="connsiteX51" fmla="*/ 882853 w 1703464"/>
                  <a:gd name="connsiteY51" fmla="*/ 3851 h 1370149"/>
                  <a:gd name="connsiteX52" fmla="*/ 875525 w 1703464"/>
                  <a:gd name="connsiteY52" fmla="*/ 5055 h 1370149"/>
                  <a:gd name="connsiteX53" fmla="*/ 867236 w 1703464"/>
                  <a:gd name="connsiteY53" fmla="*/ 6499 h 1370149"/>
                  <a:gd name="connsiteX54" fmla="*/ 860268 w 1703464"/>
                  <a:gd name="connsiteY54" fmla="*/ 7943 h 1370149"/>
                  <a:gd name="connsiteX55" fmla="*/ 851738 w 1703464"/>
                  <a:gd name="connsiteY55" fmla="*/ 9868 h 1370149"/>
                  <a:gd name="connsiteX56" fmla="*/ 845371 w 1703464"/>
                  <a:gd name="connsiteY56" fmla="*/ 11553 h 1370149"/>
                  <a:gd name="connsiteX57" fmla="*/ 836121 w 1703464"/>
                  <a:gd name="connsiteY57" fmla="*/ 14201 h 1370149"/>
                  <a:gd name="connsiteX58" fmla="*/ 830835 w 1703464"/>
                  <a:gd name="connsiteY58" fmla="*/ 15886 h 1370149"/>
                  <a:gd name="connsiteX59" fmla="*/ 820624 w 1703464"/>
                  <a:gd name="connsiteY59" fmla="*/ 19376 h 1370149"/>
                  <a:gd name="connsiteX60" fmla="*/ 816660 w 1703464"/>
                  <a:gd name="connsiteY60" fmla="*/ 20820 h 1370149"/>
                  <a:gd name="connsiteX61" fmla="*/ 804887 w 1703464"/>
                  <a:gd name="connsiteY61" fmla="*/ 25514 h 1370149"/>
                  <a:gd name="connsiteX62" fmla="*/ 802724 w 1703464"/>
                  <a:gd name="connsiteY62" fmla="*/ 26476 h 1370149"/>
                  <a:gd name="connsiteX63" fmla="*/ 699531 w 1703464"/>
                  <a:gd name="connsiteY63" fmla="*/ 96157 h 1370149"/>
                  <a:gd name="connsiteX64" fmla="*/ 605587 w 1703464"/>
                  <a:gd name="connsiteY64" fmla="*/ 293646 h 1370149"/>
                  <a:gd name="connsiteX65" fmla="*/ 605587 w 1703464"/>
                  <a:gd name="connsiteY65" fmla="*/ 294128 h 1370149"/>
                  <a:gd name="connsiteX66" fmla="*/ 604506 w 1703464"/>
                  <a:gd name="connsiteY66" fmla="*/ 308329 h 1370149"/>
                  <a:gd name="connsiteX67" fmla="*/ 604266 w 1703464"/>
                  <a:gd name="connsiteY67" fmla="*/ 310856 h 1370149"/>
                  <a:gd name="connsiteX68" fmla="*/ 603785 w 1703464"/>
                  <a:gd name="connsiteY68" fmla="*/ 327464 h 1370149"/>
                  <a:gd name="connsiteX69" fmla="*/ 326640 w 1703464"/>
                  <a:gd name="connsiteY69" fmla="*/ 605104 h 1370149"/>
                  <a:gd name="connsiteX70" fmla="*/ 49495 w 1703464"/>
                  <a:gd name="connsiteY70" fmla="*/ 327464 h 1370149"/>
                  <a:gd name="connsiteX71" fmla="*/ 326640 w 1703464"/>
                  <a:gd name="connsiteY71" fmla="*/ 49824 h 1370149"/>
                  <a:gd name="connsiteX72" fmla="*/ 512965 w 1703464"/>
                  <a:gd name="connsiteY72" fmla="*/ 121911 h 1370149"/>
                  <a:gd name="connsiteX73" fmla="*/ 547924 w 1703464"/>
                  <a:gd name="connsiteY73" fmla="*/ 120227 h 1370149"/>
                  <a:gd name="connsiteX74" fmla="*/ 546242 w 1703464"/>
                  <a:gd name="connsiteY74" fmla="*/ 85206 h 1370149"/>
                  <a:gd name="connsiteX75" fmla="*/ 326640 w 1703464"/>
                  <a:gd name="connsiteY75" fmla="*/ 241 h 1370149"/>
                  <a:gd name="connsiteX76" fmla="*/ 0 w 1703464"/>
                  <a:gd name="connsiteY76" fmla="*/ 327464 h 1370149"/>
                  <a:gd name="connsiteX77" fmla="*/ 326640 w 1703464"/>
                  <a:gd name="connsiteY77" fmla="*/ 654687 h 1370149"/>
                  <a:gd name="connsiteX78" fmla="*/ 628412 w 1703464"/>
                  <a:gd name="connsiteY78" fmla="*/ 452504 h 1370149"/>
                  <a:gd name="connsiteX79" fmla="*/ 699531 w 1703464"/>
                  <a:gd name="connsiteY79" fmla="*/ 558771 h 1370149"/>
                  <a:gd name="connsiteX80" fmla="*/ 896668 w 1703464"/>
                  <a:gd name="connsiteY80" fmla="*/ 652882 h 1370149"/>
                  <a:gd name="connsiteX81" fmla="*/ 897269 w 1703464"/>
                  <a:gd name="connsiteY81" fmla="*/ 652882 h 1370149"/>
                  <a:gd name="connsiteX82" fmla="*/ 911324 w 1703464"/>
                  <a:gd name="connsiteY82" fmla="*/ 653965 h 1370149"/>
                  <a:gd name="connsiteX83" fmla="*/ 913847 w 1703464"/>
                  <a:gd name="connsiteY83" fmla="*/ 654206 h 1370149"/>
                  <a:gd name="connsiteX84" fmla="*/ 930425 w 1703464"/>
                  <a:gd name="connsiteY84" fmla="*/ 654687 h 1370149"/>
                  <a:gd name="connsiteX85" fmla="*/ 930665 w 1703464"/>
                  <a:gd name="connsiteY85" fmla="*/ 654687 h 1370149"/>
                  <a:gd name="connsiteX86" fmla="*/ 930665 w 1703464"/>
                  <a:gd name="connsiteY86" fmla="*/ 654687 h 1370149"/>
                  <a:gd name="connsiteX87" fmla="*/ 936912 w 1703464"/>
                  <a:gd name="connsiteY87" fmla="*/ 654567 h 1370149"/>
                  <a:gd name="connsiteX88" fmla="*/ 947003 w 1703464"/>
                  <a:gd name="connsiteY88" fmla="*/ 654326 h 1370149"/>
                  <a:gd name="connsiteX89" fmla="*/ 956133 w 1703464"/>
                  <a:gd name="connsiteY89" fmla="*/ 653604 h 1370149"/>
                  <a:gd name="connsiteX90" fmla="*/ 963341 w 1703464"/>
                  <a:gd name="connsiteY90" fmla="*/ 653002 h 1370149"/>
                  <a:gd name="connsiteX91" fmla="*/ 971270 w 1703464"/>
                  <a:gd name="connsiteY91" fmla="*/ 652039 h 1370149"/>
                  <a:gd name="connsiteX92" fmla="*/ 979679 w 1703464"/>
                  <a:gd name="connsiteY92" fmla="*/ 650956 h 1370149"/>
                  <a:gd name="connsiteX93" fmla="*/ 985686 w 1703464"/>
                  <a:gd name="connsiteY93" fmla="*/ 649873 h 1370149"/>
                  <a:gd name="connsiteX94" fmla="*/ 995897 w 1703464"/>
                  <a:gd name="connsiteY94" fmla="*/ 648068 h 1370149"/>
                  <a:gd name="connsiteX95" fmla="*/ 999862 w 1703464"/>
                  <a:gd name="connsiteY95" fmla="*/ 647226 h 1370149"/>
                  <a:gd name="connsiteX96" fmla="*/ 1011995 w 1703464"/>
                  <a:gd name="connsiteY96" fmla="*/ 644458 h 1370149"/>
                  <a:gd name="connsiteX97" fmla="*/ 1013797 w 1703464"/>
                  <a:gd name="connsiteY97" fmla="*/ 643976 h 1370149"/>
                  <a:gd name="connsiteX98" fmla="*/ 1125760 w 1703464"/>
                  <a:gd name="connsiteY98" fmla="*/ 589820 h 1370149"/>
                  <a:gd name="connsiteX99" fmla="*/ 1129244 w 1703464"/>
                  <a:gd name="connsiteY99" fmla="*/ 587052 h 1370149"/>
                  <a:gd name="connsiteX100" fmla="*/ 1137774 w 1703464"/>
                  <a:gd name="connsiteY100" fmla="*/ 580313 h 1370149"/>
                  <a:gd name="connsiteX101" fmla="*/ 1193034 w 1703464"/>
                  <a:gd name="connsiteY101" fmla="*/ 522185 h 1370149"/>
                  <a:gd name="connsiteX102" fmla="*/ 1193635 w 1703464"/>
                  <a:gd name="connsiteY102" fmla="*/ 521343 h 1370149"/>
                  <a:gd name="connsiteX103" fmla="*/ 1202164 w 1703464"/>
                  <a:gd name="connsiteY103" fmla="*/ 509188 h 1370149"/>
                  <a:gd name="connsiteX104" fmla="*/ 1203726 w 1703464"/>
                  <a:gd name="connsiteY104" fmla="*/ 506660 h 1370149"/>
                  <a:gd name="connsiteX105" fmla="*/ 1210694 w 1703464"/>
                  <a:gd name="connsiteY105" fmla="*/ 495709 h 1370149"/>
                  <a:gd name="connsiteX106" fmla="*/ 1212256 w 1703464"/>
                  <a:gd name="connsiteY106" fmla="*/ 493061 h 1370149"/>
                  <a:gd name="connsiteX107" fmla="*/ 1218623 w 1703464"/>
                  <a:gd name="connsiteY107" fmla="*/ 481749 h 1370149"/>
                  <a:gd name="connsiteX108" fmla="*/ 1219584 w 1703464"/>
                  <a:gd name="connsiteY108" fmla="*/ 479943 h 1370149"/>
                  <a:gd name="connsiteX109" fmla="*/ 1257065 w 1703464"/>
                  <a:gd name="connsiteY109" fmla="*/ 340341 h 1370149"/>
                  <a:gd name="connsiteX110" fmla="*/ 1257065 w 1703464"/>
                  <a:gd name="connsiteY110" fmla="*/ 339619 h 1370149"/>
                  <a:gd name="connsiteX111" fmla="*/ 1257065 w 1703464"/>
                  <a:gd name="connsiteY111" fmla="*/ 337573 h 1370149"/>
                  <a:gd name="connsiteX112" fmla="*/ 1257305 w 1703464"/>
                  <a:gd name="connsiteY112" fmla="*/ 327344 h 1370149"/>
                  <a:gd name="connsiteX113" fmla="*/ 1257065 w 1703464"/>
                  <a:gd name="connsiteY113" fmla="*/ 317114 h 1370149"/>
                  <a:gd name="connsiteX114" fmla="*/ 1257065 w 1703464"/>
                  <a:gd name="connsiteY114" fmla="*/ 248396 h 1370149"/>
                  <a:gd name="connsiteX115" fmla="*/ 1455403 w 1703464"/>
                  <a:gd name="connsiteY115" fmla="*/ 49703 h 1370149"/>
                  <a:gd name="connsiteX116" fmla="*/ 1653742 w 1703464"/>
                  <a:gd name="connsiteY116" fmla="*/ 248396 h 1370149"/>
                  <a:gd name="connsiteX117" fmla="*/ 1653742 w 1703464"/>
                  <a:gd name="connsiteY117" fmla="*/ 734116 h 1370149"/>
                  <a:gd name="connsiteX118" fmla="*/ 1459969 w 1703464"/>
                  <a:gd name="connsiteY118" fmla="*/ 917765 h 1370149"/>
                  <a:gd name="connsiteX119" fmla="*/ 1158196 w 1703464"/>
                  <a:gd name="connsiteY119" fmla="*/ 715703 h 1370149"/>
                  <a:gd name="connsiteX120" fmla="*/ 1133449 w 1703464"/>
                  <a:gd name="connsiteY120" fmla="*/ 740494 h 1370149"/>
                  <a:gd name="connsiteX121" fmla="*/ 1158196 w 1703464"/>
                  <a:gd name="connsiteY121" fmla="*/ 765286 h 1370149"/>
                  <a:gd name="connsiteX122" fmla="*/ 1435341 w 1703464"/>
                  <a:gd name="connsiteY122" fmla="*/ 1042926 h 1370149"/>
                  <a:gd name="connsiteX123" fmla="*/ 1158196 w 1703464"/>
                  <a:gd name="connsiteY123" fmla="*/ 1320566 h 1370149"/>
                  <a:gd name="connsiteX124" fmla="*/ 856904 w 1703464"/>
                  <a:gd name="connsiteY124" fmla="*/ 1320566 h 1370149"/>
                  <a:gd name="connsiteX125" fmla="*/ 856544 w 1703464"/>
                  <a:gd name="connsiteY125" fmla="*/ 1320566 h 1370149"/>
                  <a:gd name="connsiteX126" fmla="*/ 856183 w 1703464"/>
                  <a:gd name="connsiteY126" fmla="*/ 1320566 h 1370149"/>
                  <a:gd name="connsiteX127" fmla="*/ 579038 w 1703464"/>
                  <a:gd name="connsiteY127" fmla="*/ 1042926 h 1370149"/>
                  <a:gd name="connsiteX128" fmla="*/ 856183 w 1703464"/>
                  <a:gd name="connsiteY128" fmla="*/ 765286 h 1370149"/>
                  <a:gd name="connsiteX129" fmla="*/ 1132248 w 1703464"/>
                  <a:gd name="connsiteY129" fmla="*/ 1018135 h 1370149"/>
                  <a:gd name="connsiteX130" fmla="*/ 856183 w 1703464"/>
                  <a:gd name="connsiteY130" fmla="*/ 1018135 h 1370149"/>
                  <a:gd name="connsiteX131" fmla="*/ 831436 w 1703464"/>
                  <a:gd name="connsiteY131" fmla="*/ 1042926 h 1370149"/>
                  <a:gd name="connsiteX132" fmla="*/ 856183 w 1703464"/>
                  <a:gd name="connsiteY132" fmla="*/ 1067718 h 1370149"/>
                  <a:gd name="connsiteX133" fmla="*/ 1158076 w 1703464"/>
                  <a:gd name="connsiteY133" fmla="*/ 1067718 h 1370149"/>
                  <a:gd name="connsiteX134" fmla="*/ 1182823 w 1703464"/>
                  <a:gd name="connsiteY134" fmla="*/ 1042926 h 1370149"/>
                  <a:gd name="connsiteX135" fmla="*/ 856183 w 1703464"/>
                  <a:gd name="connsiteY135" fmla="*/ 715703 h 1370149"/>
                  <a:gd name="connsiteX136" fmla="*/ 529543 w 1703464"/>
                  <a:gd name="connsiteY136" fmla="*/ 1042926 h 1370149"/>
                  <a:gd name="connsiteX137" fmla="*/ 529543 w 1703464"/>
                  <a:gd name="connsiteY137" fmla="*/ 1285064 h 1370149"/>
                  <a:gd name="connsiteX138" fmla="*/ 512485 w 1703464"/>
                  <a:gd name="connsiteY138" fmla="*/ 1302153 h 1370149"/>
                  <a:gd name="connsiteX139" fmla="*/ 495426 w 1703464"/>
                  <a:gd name="connsiteY139" fmla="*/ 1285064 h 1370149"/>
                  <a:gd name="connsiteX140" fmla="*/ 495426 w 1703464"/>
                  <a:gd name="connsiteY140" fmla="*/ 963858 h 1370149"/>
                  <a:gd name="connsiteX141" fmla="*/ 247713 w 1703464"/>
                  <a:gd name="connsiteY141" fmla="*/ 715703 h 1370149"/>
                  <a:gd name="connsiteX142" fmla="*/ 0 w 1703464"/>
                  <a:gd name="connsiteY142" fmla="*/ 963858 h 1370149"/>
                  <a:gd name="connsiteX143" fmla="*/ 0 w 1703464"/>
                  <a:gd name="connsiteY143" fmla="*/ 1251006 h 1370149"/>
                  <a:gd name="connsiteX144" fmla="*/ 24747 w 1703464"/>
                  <a:gd name="connsiteY144" fmla="*/ 1275797 h 1370149"/>
                  <a:gd name="connsiteX145" fmla="*/ 49495 w 1703464"/>
                  <a:gd name="connsiteY145" fmla="*/ 1251006 h 1370149"/>
                  <a:gd name="connsiteX146" fmla="*/ 49495 w 1703464"/>
                  <a:gd name="connsiteY146" fmla="*/ 963858 h 1370149"/>
                  <a:gd name="connsiteX147" fmla="*/ 247833 w 1703464"/>
                  <a:gd name="connsiteY147" fmla="*/ 765165 h 1370149"/>
                  <a:gd name="connsiteX148" fmla="*/ 446172 w 1703464"/>
                  <a:gd name="connsiteY148" fmla="*/ 963858 h 1370149"/>
                  <a:gd name="connsiteX149" fmla="*/ 446172 w 1703464"/>
                  <a:gd name="connsiteY149" fmla="*/ 1285064 h 1370149"/>
                  <a:gd name="connsiteX150" fmla="*/ 512725 w 1703464"/>
                  <a:gd name="connsiteY150" fmla="*/ 1351736 h 1370149"/>
                  <a:gd name="connsiteX151" fmla="*/ 579278 w 1703464"/>
                  <a:gd name="connsiteY151" fmla="*/ 1285064 h 1370149"/>
                  <a:gd name="connsiteX152" fmla="*/ 579278 w 1703464"/>
                  <a:gd name="connsiteY152" fmla="*/ 1215744 h 1370149"/>
                  <a:gd name="connsiteX153" fmla="*/ 856424 w 1703464"/>
                  <a:gd name="connsiteY153" fmla="*/ 1370149 h 1370149"/>
                  <a:gd name="connsiteX154" fmla="*/ 856784 w 1703464"/>
                  <a:gd name="connsiteY154" fmla="*/ 1370149 h 1370149"/>
                  <a:gd name="connsiteX155" fmla="*/ 857144 w 1703464"/>
                  <a:gd name="connsiteY155" fmla="*/ 1370149 h 1370149"/>
                  <a:gd name="connsiteX156" fmla="*/ 1158436 w 1703464"/>
                  <a:gd name="connsiteY156" fmla="*/ 1370149 h 1370149"/>
                  <a:gd name="connsiteX157" fmla="*/ 1457926 w 1703464"/>
                  <a:gd name="connsiteY157" fmla="*/ 1173503 h 1370149"/>
                  <a:gd name="connsiteX158" fmla="*/ 1671882 w 1703464"/>
                  <a:gd name="connsiteY158" fmla="*/ 1369187 h 1370149"/>
                  <a:gd name="connsiteX159" fmla="*/ 1678730 w 1703464"/>
                  <a:gd name="connsiteY159" fmla="*/ 1370149 h 1370149"/>
                  <a:gd name="connsiteX160" fmla="*/ 1702516 w 1703464"/>
                  <a:gd name="connsiteY160" fmla="*/ 1352218 h 1370149"/>
                  <a:gd name="connsiteX161" fmla="*/ 1685577 w 1703464"/>
                  <a:gd name="connsiteY161" fmla="*/ 1321529 h 1370149"/>
                  <a:gd name="connsiteX162" fmla="*/ 1485437 w 1703464"/>
                  <a:gd name="connsiteY162" fmla="*/ 1067958 h 1370149"/>
                  <a:gd name="connsiteX163" fmla="*/ 1485076 w 1703464"/>
                  <a:gd name="connsiteY163" fmla="*/ 1042806 h 1370149"/>
                  <a:gd name="connsiteX164" fmla="*/ 1679450 w 1703464"/>
                  <a:gd name="connsiteY164" fmla="*/ 777682 h 1370149"/>
                  <a:gd name="connsiteX165" fmla="*/ 1105938 w 1703464"/>
                  <a:gd name="connsiteY165" fmla="*/ 542042 h 1370149"/>
                  <a:gd name="connsiteX166" fmla="*/ 1084915 w 1703464"/>
                  <a:gd name="connsiteY166" fmla="*/ 557687 h 1370149"/>
                  <a:gd name="connsiteX167" fmla="*/ 1082513 w 1703464"/>
                  <a:gd name="connsiteY167" fmla="*/ 559252 h 1370149"/>
                  <a:gd name="connsiteX168" fmla="*/ 1062090 w 1703464"/>
                  <a:gd name="connsiteY168" fmla="*/ 571527 h 1370149"/>
                  <a:gd name="connsiteX169" fmla="*/ 1058486 w 1703464"/>
                  <a:gd name="connsiteY169" fmla="*/ 573453 h 1370149"/>
                  <a:gd name="connsiteX170" fmla="*/ 1037823 w 1703464"/>
                  <a:gd name="connsiteY170" fmla="*/ 583201 h 1370149"/>
                  <a:gd name="connsiteX171" fmla="*/ 1033979 w 1703464"/>
                  <a:gd name="connsiteY171" fmla="*/ 584766 h 1370149"/>
                  <a:gd name="connsiteX172" fmla="*/ 1012235 w 1703464"/>
                  <a:gd name="connsiteY172" fmla="*/ 592588 h 1370149"/>
                  <a:gd name="connsiteX173" fmla="*/ 1009112 w 1703464"/>
                  <a:gd name="connsiteY173" fmla="*/ 593431 h 1370149"/>
                  <a:gd name="connsiteX174" fmla="*/ 985446 w 1703464"/>
                  <a:gd name="connsiteY174" fmla="*/ 599327 h 1370149"/>
                  <a:gd name="connsiteX175" fmla="*/ 983644 w 1703464"/>
                  <a:gd name="connsiteY175" fmla="*/ 599689 h 1370149"/>
                  <a:gd name="connsiteX176" fmla="*/ 958176 w 1703464"/>
                  <a:gd name="connsiteY176" fmla="*/ 603419 h 1370149"/>
                  <a:gd name="connsiteX177" fmla="*/ 957455 w 1703464"/>
                  <a:gd name="connsiteY177" fmla="*/ 603419 h 1370149"/>
                  <a:gd name="connsiteX178" fmla="*/ 930425 w 1703464"/>
                  <a:gd name="connsiteY178" fmla="*/ 604743 h 1370149"/>
                  <a:gd name="connsiteX179" fmla="*/ 904116 w 1703464"/>
                  <a:gd name="connsiteY179" fmla="*/ 603419 h 1370149"/>
                  <a:gd name="connsiteX180" fmla="*/ 902434 w 1703464"/>
                  <a:gd name="connsiteY180" fmla="*/ 603299 h 1370149"/>
                  <a:gd name="connsiteX181" fmla="*/ 878648 w 1703464"/>
                  <a:gd name="connsiteY181" fmla="*/ 599809 h 1370149"/>
                  <a:gd name="connsiteX182" fmla="*/ 874684 w 1703464"/>
                  <a:gd name="connsiteY182" fmla="*/ 599087 h 1370149"/>
                  <a:gd name="connsiteX183" fmla="*/ 853781 w 1703464"/>
                  <a:gd name="connsiteY183" fmla="*/ 593912 h 1370149"/>
                  <a:gd name="connsiteX184" fmla="*/ 846332 w 1703464"/>
                  <a:gd name="connsiteY184" fmla="*/ 591746 h 1370149"/>
                  <a:gd name="connsiteX185" fmla="*/ 829514 w 1703464"/>
                  <a:gd name="connsiteY185" fmla="*/ 585728 h 1370149"/>
                  <a:gd name="connsiteX186" fmla="*/ 819062 w 1703464"/>
                  <a:gd name="connsiteY186" fmla="*/ 581396 h 1370149"/>
                  <a:gd name="connsiteX187" fmla="*/ 805608 w 1703464"/>
                  <a:gd name="connsiteY187" fmla="*/ 575017 h 1370149"/>
                  <a:gd name="connsiteX188" fmla="*/ 794075 w 1703464"/>
                  <a:gd name="connsiteY188" fmla="*/ 568880 h 1370149"/>
                  <a:gd name="connsiteX189" fmla="*/ 782182 w 1703464"/>
                  <a:gd name="connsiteY189" fmla="*/ 561779 h 1370149"/>
                  <a:gd name="connsiteX190" fmla="*/ 771490 w 1703464"/>
                  <a:gd name="connsiteY190" fmla="*/ 554679 h 1370149"/>
                  <a:gd name="connsiteX191" fmla="*/ 759357 w 1703464"/>
                  <a:gd name="connsiteY191" fmla="*/ 545653 h 1370149"/>
                  <a:gd name="connsiteX192" fmla="*/ 750587 w 1703464"/>
                  <a:gd name="connsiteY192" fmla="*/ 538432 h 1370149"/>
                  <a:gd name="connsiteX193" fmla="*/ 737973 w 1703464"/>
                  <a:gd name="connsiteY193" fmla="*/ 526999 h 1370149"/>
                  <a:gd name="connsiteX194" fmla="*/ 730645 w 1703464"/>
                  <a:gd name="connsiteY194" fmla="*/ 519658 h 1370149"/>
                  <a:gd name="connsiteX195" fmla="*/ 719232 w 1703464"/>
                  <a:gd name="connsiteY195" fmla="*/ 507021 h 1370149"/>
                  <a:gd name="connsiteX196" fmla="*/ 712024 w 1703464"/>
                  <a:gd name="connsiteY196" fmla="*/ 498116 h 1370149"/>
                  <a:gd name="connsiteX197" fmla="*/ 703135 w 1703464"/>
                  <a:gd name="connsiteY197" fmla="*/ 486201 h 1370149"/>
                  <a:gd name="connsiteX198" fmla="*/ 695927 w 1703464"/>
                  <a:gd name="connsiteY198" fmla="*/ 475370 h 1370149"/>
                  <a:gd name="connsiteX199" fmla="*/ 688959 w 1703464"/>
                  <a:gd name="connsiteY199" fmla="*/ 463697 h 1370149"/>
                  <a:gd name="connsiteX200" fmla="*/ 682712 w 1703464"/>
                  <a:gd name="connsiteY200" fmla="*/ 452023 h 1370149"/>
                  <a:gd name="connsiteX201" fmla="*/ 676465 w 1703464"/>
                  <a:gd name="connsiteY201" fmla="*/ 438785 h 1370149"/>
                  <a:gd name="connsiteX202" fmla="*/ 672020 w 1703464"/>
                  <a:gd name="connsiteY202" fmla="*/ 428074 h 1370149"/>
                  <a:gd name="connsiteX203" fmla="*/ 666014 w 1703464"/>
                  <a:gd name="connsiteY203" fmla="*/ 411346 h 1370149"/>
                  <a:gd name="connsiteX204" fmla="*/ 663731 w 1703464"/>
                  <a:gd name="connsiteY204" fmla="*/ 403764 h 1370149"/>
                  <a:gd name="connsiteX205" fmla="*/ 658566 w 1703464"/>
                  <a:gd name="connsiteY205" fmla="*/ 382944 h 1370149"/>
                  <a:gd name="connsiteX206" fmla="*/ 657845 w 1703464"/>
                  <a:gd name="connsiteY206" fmla="*/ 378972 h 1370149"/>
                  <a:gd name="connsiteX207" fmla="*/ 654361 w 1703464"/>
                  <a:gd name="connsiteY207" fmla="*/ 355264 h 1370149"/>
                  <a:gd name="connsiteX208" fmla="*/ 654241 w 1703464"/>
                  <a:gd name="connsiteY208" fmla="*/ 353579 h 1370149"/>
                  <a:gd name="connsiteX209" fmla="*/ 652919 w 1703464"/>
                  <a:gd name="connsiteY209" fmla="*/ 327223 h 1370149"/>
                  <a:gd name="connsiteX210" fmla="*/ 654241 w 1703464"/>
                  <a:gd name="connsiteY210" fmla="*/ 300867 h 1370149"/>
                  <a:gd name="connsiteX211" fmla="*/ 654361 w 1703464"/>
                  <a:gd name="connsiteY211" fmla="*/ 299182 h 1370149"/>
                  <a:gd name="connsiteX212" fmla="*/ 657845 w 1703464"/>
                  <a:gd name="connsiteY212" fmla="*/ 275354 h 1370149"/>
                  <a:gd name="connsiteX213" fmla="*/ 658566 w 1703464"/>
                  <a:gd name="connsiteY213" fmla="*/ 271382 h 1370149"/>
                  <a:gd name="connsiteX214" fmla="*/ 663731 w 1703464"/>
                  <a:gd name="connsiteY214" fmla="*/ 250562 h 1370149"/>
                  <a:gd name="connsiteX215" fmla="*/ 665894 w 1703464"/>
                  <a:gd name="connsiteY215" fmla="*/ 243101 h 1370149"/>
                  <a:gd name="connsiteX216" fmla="*/ 671900 w 1703464"/>
                  <a:gd name="connsiteY216" fmla="*/ 226252 h 1370149"/>
                  <a:gd name="connsiteX217" fmla="*/ 676225 w 1703464"/>
                  <a:gd name="connsiteY217" fmla="*/ 215782 h 1370149"/>
                  <a:gd name="connsiteX218" fmla="*/ 678387 w 1703464"/>
                  <a:gd name="connsiteY218" fmla="*/ 211209 h 1370149"/>
                  <a:gd name="connsiteX219" fmla="*/ 690761 w 1703464"/>
                  <a:gd name="connsiteY219" fmla="*/ 187380 h 1370149"/>
                  <a:gd name="connsiteX220" fmla="*/ 691962 w 1703464"/>
                  <a:gd name="connsiteY220" fmla="*/ 185334 h 1370149"/>
                  <a:gd name="connsiteX221" fmla="*/ 705297 w 1703464"/>
                  <a:gd name="connsiteY221" fmla="*/ 164996 h 1370149"/>
                  <a:gd name="connsiteX222" fmla="*/ 708180 w 1703464"/>
                  <a:gd name="connsiteY222" fmla="*/ 161024 h 1370149"/>
                  <a:gd name="connsiteX223" fmla="*/ 722116 w 1703464"/>
                  <a:gd name="connsiteY223" fmla="*/ 143815 h 1370149"/>
                  <a:gd name="connsiteX224" fmla="*/ 726320 w 1703464"/>
                  <a:gd name="connsiteY224" fmla="*/ 139121 h 1370149"/>
                  <a:gd name="connsiteX225" fmla="*/ 741937 w 1703464"/>
                  <a:gd name="connsiteY225" fmla="*/ 123356 h 1370149"/>
                  <a:gd name="connsiteX226" fmla="*/ 745662 w 1703464"/>
                  <a:gd name="connsiteY226" fmla="*/ 119986 h 1370149"/>
                  <a:gd name="connsiteX227" fmla="*/ 761279 w 1703464"/>
                  <a:gd name="connsiteY227" fmla="*/ 107109 h 1370149"/>
                  <a:gd name="connsiteX228" fmla="*/ 765964 w 1703464"/>
                  <a:gd name="connsiteY228" fmla="*/ 103619 h 1370149"/>
                  <a:gd name="connsiteX229" fmla="*/ 781821 w 1703464"/>
                  <a:gd name="connsiteY229" fmla="*/ 92787 h 1370149"/>
                  <a:gd name="connsiteX230" fmla="*/ 787588 w 1703464"/>
                  <a:gd name="connsiteY230" fmla="*/ 89297 h 1370149"/>
                  <a:gd name="connsiteX231" fmla="*/ 803565 w 1703464"/>
                  <a:gd name="connsiteY231" fmla="*/ 80392 h 1370149"/>
                  <a:gd name="connsiteX232" fmla="*/ 810413 w 1703464"/>
                  <a:gd name="connsiteY232" fmla="*/ 77022 h 1370149"/>
                  <a:gd name="connsiteX233" fmla="*/ 826150 w 1703464"/>
                  <a:gd name="connsiteY233" fmla="*/ 70042 h 1370149"/>
                  <a:gd name="connsiteX234" fmla="*/ 834199 w 1703464"/>
                  <a:gd name="connsiteY234" fmla="*/ 66913 h 1370149"/>
                  <a:gd name="connsiteX235" fmla="*/ 849456 w 1703464"/>
                  <a:gd name="connsiteY235" fmla="*/ 61738 h 1370149"/>
                  <a:gd name="connsiteX236" fmla="*/ 858946 w 1703464"/>
                  <a:gd name="connsiteY236" fmla="*/ 58970 h 1370149"/>
                  <a:gd name="connsiteX237" fmla="*/ 873603 w 1703464"/>
                  <a:gd name="connsiteY237" fmla="*/ 55480 h 1370149"/>
                  <a:gd name="connsiteX238" fmla="*/ 884414 w 1703464"/>
                  <a:gd name="connsiteY238" fmla="*/ 53434 h 1370149"/>
                  <a:gd name="connsiteX239" fmla="*/ 898230 w 1703464"/>
                  <a:gd name="connsiteY239" fmla="*/ 51508 h 1370149"/>
                  <a:gd name="connsiteX240" fmla="*/ 910483 w 1703464"/>
                  <a:gd name="connsiteY240" fmla="*/ 50305 h 1370149"/>
                  <a:gd name="connsiteX241" fmla="*/ 930185 w 1703464"/>
                  <a:gd name="connsiteY241" fmla="*/ 49342 h 1370149"/>
                  <a:gd name="connsiteX242" fmla="*/ 954812 w 1703464"/>
                  <a:gd name="connsiteY242" fmla="*/ 50425 h 1370149"/>
                  <a:gd name="connsiteX243" fmla="*/ 956254 w 1703464"/>
                  <a:gd name="connsiteY243" fmla="*/ 50425 h 1370149"/>
                  <a:gd name="connsiteX244" fmla="*/ 980280 w 1703464"/>
                  <a:gd name="connsiteY244" fmla="*/ 53795 h 1370149"/>
                  <a:gd name="connsiteX245" fmla="*/ 981601 w 1703464"/>
                  <a:gd name="connsiteY245" fmla="*/ 54036 h 1370149"/>
                  <a:gd name="connsiteX246" fmla="*/ 1005268 w 1703464"/>
                  <a:gd name="connsiteY246" fmla="*/ 59572 h 1370149"/>
                  <a:gd name="connsiteX247" fmla="*/ 1006349 w 1703464"/>
                  <a:gd name="connsiteY247" fmla="*/ 59933 h 1370149"/>
                  <a:gd name="connsiteX248" fmla="*/ 1029534 w 1703464"/>
                  <a:gd name="connsiteY248" fmla="*/ 67755 h 1370149"/>
                  <a:gd name="connsiteX249" fmla="*/ 1030375 w 1703464"/>
                  <a:gd name="connsiteY249" fmla="*/ 68116 h 1370149"/>
                  <a:gd name="connsiteX250" fmla="*/ 1052960 w 1703464"/>
                  <a:gd name="connsiteY250" fmla="*/ 78105 h 1370149"/>
                  <a:gd name="connsiteX251" fmla="*/ 1053561 w 1703464"/>
                  <a:gd name="connsiteY251" fmla="*/ 78346 h 1370149"/>
                  <a:gd name="connsiteX252" fmla="*/ 1075425 w 1703464"/>
                  <a:gd name="connsiteY252" fmla="*/ 90501 h 1370149"/>
                  <a:gd name="connsiteX253" fmla="*/ 1075425 w 1703464"/>
                  <a:gd name="connsiteY253" fmla="*/ 90501 h 1370149"/>
                  <a:gd name="connsiteX254" fmla="*/ 1116390 w 1703464"/>
                  <a:gd name="connsiteY254" fmla="*/ 121430 h 1370149"/>
                  <a:gd name="connsiteX255" fmla="*/ 1181982 w 1703464"/>
                  <a:gd name="connsiteY255" fmla="*/ 211088 h 1370149"/>
                  <a:gd name="connsiteX256" fmla="*/ 1182343 w 1703464"/>
                  <a:gd name="connsiteY256" fmla="*/ 211690 h 1370149"/>
                  <a:gd name="connsiteX257" fmla="*/ 1207210 w 1703464"/>
                  <a:gd name="connsiteY257" fmla="*/ 316753 h 1370149"/>
                  <a:gd name="connsiteX258" fmla="*/ 1207210 w 1703464"/>
                  <a:gd name="connsiteY258" fmla="*/ 326983 h 1370149"/>
                  <a:gd name="connsiteX259" fmla="*/ 1126001 w 1703464"/>
                  <a:gd name="connsiteY259" fmla="*/ 523268 h 1370149"/>
                  <a:gd name="connsiteX260" fmla="*/ 1105698 w 1703464"/>
                  <a:gd name="connsiteY260" fmla="*/ 541802 h 1370149"/>
                  <a:gd name="connsiteX261" fmla="*/ 1105458 w 1703464"/>
                  <a:gd name="connsiteY261" fmla="*/ 541922 h 1370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Lst>
                <a:rect l="l" t="t" r="r" b="b"/>
                <a:pathLst>
                  <a:path w="1703464" h="1370149">
                    <a:moveTo>
                      <a:pt x="1679210" y="777441"/>
                    </a:moveTo>
                    <a:lnTo>
                      <a:pt x="1685457" y="775636"/>
                    </a:lnTo>
                    <a:cubicBezTo>
                      <a:pt x="1696029" y="772507"/>
                      <a:pt x="1703237" y="762879"/>
                      <a:pt x="1703237" y="751927"/>
                    </a:cubicBezTo>
                    <a:lnTo>
                      <a:pt x="1703237" y="248155"/>
                    </a:lnTo>
                    <a:cubicBezTo>
                      <a:pt x="1703237" y="111321"/>
                      <a:pt x="1592114" y="0"/>
                      <a:pt x="1455524" y="0"/>
                    </a:cubicBezTo>
                    <a:cubicBezTo>
                      <a:pt x="1344762" y="0"/>
                      <a:pt x="1250818" y="73171"/>
                      <a:pt x="1219223" y="173661"/>
                    </a:cubicBezTo>
                    <a:cubicBezTo>
                      <a:pt x="1214658" y="164996"/>
                      <a:pt x="1209613" y="156571"/>
                      <a:pt x="1204327" y="148508"/>
                    </a:cubicBezTo>
                    <a:cubicBezTo>
                      <a:pt x="1203967" y="148027"/>
                      <a:pt x="1203726" y="147545"/>
                      <a:pt x="1203366" y="147064"/>
                    </a:cubicBezTo>
                    <a:cubicBezTo>
                      <a:pt x="1200963" y="143454"/>
                      <a:pt x="1198440" y="139843"/>
                      <a:pt x="1195918" y="136233"/>
                    </a:cubicBezTo>
                    <a:cubicBezTo>
                      <a:pt x="1195197" y="135270"/>
                      <a:pt x="1194596" y="134307"/>
                      <a:pt x="1193875" y="133344"/>
                    </a:cubicBezTo>
                    <a:cubicBezTo>
                      <a:pt x="1191473" y="130095"/>
                      <a:pt x="1189070" y="126966"/>
                      <a:pt x="1186547" y="123837"/>
                    </a:cubicBezTo>
                    <a:cubicBezTo>
                      <a:pt x="1185586" y="122754"/>
                      <a:pt x="1184745" y="121550"/>
                      <a:pt x="1183784" y="120347"/>
                    </a:cubicBezTo>
                    <a:cubicBezTo>
                      <a:pt x="1181141" y="117098"/>
                      <a:pt x="1178378" y="113969"/>
                      <a:pt x="1175615" y="110840"/>
                    </a:cubicBezTo>
                    <a:cubicBezTo>
                      <a:pt x="1174774" y="109997"/>
                      <a:pt x="1174054" y="109034"/>
                      <a:pt x="1173333" y="108192"/>
                    </a:cubicBezTo>
                    <a:cubicBezTo>
                      <a:pt x="1160238" y="93630"/>
                      <a:pt x="1145702" y="80271"/>
                      <a:pt x="1130205" y="68237"/>
                    </a:cubicBezTo>
                    <a:cubicBezTo>
                      <a:pt x="1129124" y="67394"/>
                      <a:pt x="1127923" y="66431"/>
                      <a:pt x="1126842" y="65589"/>
                    </a:cubicBezTo>
                    <a:cubicBezTo>
                      <a:pt x="1124439" y="63784"/>
                      <a:pt x="1122036" y="62099"/>
                      <a:pt x="1119514" y="60294"/>
                    </a:cubicBezTo>
                    <a:cubicBezTo>
                      <a:pt x="1117711" y="59090"/>
                      <a:pt x="1116030" y="57766"/>
                      <a:pt x="1114228" y="56563"/>
                    </a:cubicBezTo>
                    <a:cubicBezTo>
                      <a:pt x="1111825" y="54878"/>
                      <a:pt x="1109302" y="53314"/>
                      <a:pt x="1106780" y="51749"/>
                    </a:cubicBezTo>
                    <a:cubicBezTo>
                      <a:pt x="1104977" y="50666"/>
                      <a:pt x="1103296" y="49463"/>
                      <a:pt x="1101494" y="48259"/>
                    </a:cubicBezTo>
                    <a:cubicBezTo>
                      <a:pt x="1098851" y="46574"/>
                      <a:pt x="1096088" y="45010"/>
                      <a:pt x="1093325" y="43445"/>
                    </a:cubicBezTo>
                    <a:cubicBezTo>
                      <a:pt x="1091643" y="42482"/>
                      <a:pt x="1089961" y="41520"/>
                      <a:pt x="1088279" y="40557"/>
                    </a:cubicBezTo>
                    <a:cubicBezTo>
                      <a:pt x="1085396" y="38992"/>
                      <a:pt x="1082393" y="37428"/>
                      <a:pt x="1079389" y="35863"/>
                    </a:cubicBezTo>
                    <a:cubicBezTo>
                      <a:pt x="1077828" y="35141"/>
                      <a:pt x="1076386" y="34299"/>
                      <a:pt x="1074824" y="33577"/>
                    </a:cubicBezTo>
                    <a:cubicBezTo>
                      <a:pt x="1071701" y="32012"/>
                      <a:pt x="1068457" y="30568"/>
                      <a:pt x="1065214" y="29124"/>
                    </a:cubicBezTo>
                    <a:cubicBezTo>
                      <a:pt x="1063892" y="28522"/>
                      <a:pt x="1062451" y="27800"/>
                      <a:pt x="1061129" y="27198"/>
                    </a:cubicBezTo>
                    <a:cubicBezTo>
                      <a:pt x="1057765" y="25754"/>
                      <a:pt x="1054402" y="24310"/>
                      <a:pt x="1050918" y="22986"/>
                    </a:cubicBezTo>
                    <a:cubicBezTo>
                      <a:pt x="1049596" y="22505"/>
                      <a:pt x="1048395" y="22024"/>
                      <a:pt x="1047074" y="21542"/>
                    </a:cubicBezTo>
                    <a:cubicBezTo>
                      <a:pt x="1043590" y="20218"/>
                      <a:pt x="1039986" y="18894"/>
                      <a:pt x="1036382" y="17691"/>
                    </a:cubicBezTo>
                    <a:cubicBezTo>
                      <a:pt x="1035181" y="17330"/>
                      <a:pt x="1033979" y="16849"/>
                      <a:pt x="1032778" y="16488"/>
                    </a:cubicBezTo>
                    <a:cubicBezTo>
                      <a:pt x="1029174" y="15284"/>
                      <a:pt x="1025450" y="14201"/>
                      <a:pt x="1021726" y="13118"/>
                    </a:cubicBezTo>
                    <a:cubicBezTo>
                      <a:pt x="1020524" y="12757"/>
                      <a:pt x="1019323" y="12396"/>
                      <a:pt x="1018122" y="12155"/>
                    </a:cubicBezTo>
                    <a:cubicBezTo>
                      <a:pt x="1014398" y="11072"/>
                      <a:pt x="1010674" y="10109"/>
                      <a:pt x="1006949" y="9267"/>
                    </a:cubicBezTo>
                    <a:cubicBezTo>
                      <a:pt x="1005628" y="8906"/>
                      <a:pt x="1004427" y="8665"/>
                      <a:pt x="1003105" y="8424"/>
                    </a:cubicBezTo>
                    <a:cubicBezTo>
                      <a:pt x="999381" y="7582"/>
                      <a:pt x="995777" y="6739"/>
                      <a:pt x="992053" y="6138"/>
                    </a:cubicBezTo>
                    <a:cubicBezTo>
                      <a:pt x="990611" y="5897"/>
                      <a:pt x="989290" y="5656"/>
                      <a:pt x="987848" y="5416"/>
                    </a:cubicBezTo>
                    <a:cubicBezTo>
                      <a:pt x="984244" y="4814"/>
                      <a:pt x="980640" y="4212"/>
                      <a:pt x="977037" y="3610"/>
                    </a:cubicBezTo>
                    <a:cubicBezTo>
                      <a:pt x="975355" y="3370"/>
                      <a:pt x="973673" y="3129"/>
                      <a:pt x="971991" y="3009"/>
                    </a:cubicBezTo>
                    <a:cubicBezTo>
                      <a:pt x="968627" y="2527"/>
                      <a:pt x="965263" y="2166"/>
                      <a:pt x="961780" y="1805"/>
                    </a:cubicBezTo>
                    <a:cubicBezTo>
                      <a:pt x="959617" y="1565"/>
                      <a:pt x="957335" y="1444"/>
                      <a:pt x="955172" y="1324"/>
                    </a:cubicBezTo>
                    <a:cubicBezTo>
                      <a:pt x="952289" y="1083"/>
                      <a:pt x="949286" y="842"/>
                      <a:pt x="946403" y="722"/>
                    </a:cubicBezTo>
                    <a:cubicBezTo>
                      <a:pt x="942078" y="481"/>
                      <a:pt x="937753" y="481"/>
                      <a:pt x="933428" y="361"/>
                    </a:cubicBezTo>
                    <a:cubicBezTo>
                      <a:pt x="932587" y="361"/>
                      <a:pt x="931747" y="361"/>
                      <a:pt x="930785" y="361"/>
                    </a:cubicBezTo>
                    <a:lnTo>
                      <a:pt x="930545" y="361"/>
                    </a:lnTo>
                    <a:cubicBezTo>
                      <a:pt x="929704" y="361"/>
                      <a:pt x="928863" y="361"/>
                      <a:pt x="927902" y="361"/>
                    </a:cubicBezTo>
                    <a:cubicBezTo>
                      <a:pt x="923578" y="361"/>
                      <a:pt x="919253" y="361"/>
                      <a:pt x="915048" y="722"/>
                    </a:cubicBezTo>
                    <a:cubicBezTo>
                      <a:pt x="915048" y="722"/>
                      <a:pt x="915048" y="722"/>
                      <a:pt x="914928" y="722"/>
                    </a:cubicBezTo>
                    <a:cubicBezTo>
                      <a:pt x="914808" y="722"/>
                      <a:pt x="914568" y="722"/>
                      <a:pt x="914448" y="722"/>
                    </a:cubicBezTo>
                    <a:cubicBezTo>
                      <a:pt x="912405" y="722"/>
                      <a:pt x="910483" y="963"/>
                      <a:pt x="908441" y="1203"/>
                    </a:cubicBezTo>
                    <a:cubicBezTo>
                      <a:pt x="905197" y="1444"/>
                      <a:pt x="901834" y="1685"/>
                      <a:pt x="898590" y="1926"/>
                    </a:cubicBezTo>
                    <a:cubicBezTo>
                      <a:pt x="896187" y="2166"/>
                      <a:pt x="893785" y="2527"/>
                      <a:pt x="891382" y="2768"/>
                    </a:cubicBezTo>
                    <a:cubicBezTo>
                      <a:pt x="888499" y="3129"/>
                      <a:pt x="885736" y="3490"/>
                      <a:pt x="882853" y="3851"/>
                    </a:cubicBezTo>
                    <a:cubicBezTo>
                      <a:pt x="880450" y="4212"/>
                      <a:pt x="877927" y="4694"/>
                      <a:pt x="875525" y="5055"/>
                    </a:cubicBezTo>
                    <a:cubicBezTo>
                      <a:pt x="872762" y="5536"/>
                      <a:pt x="869999" y="6017"/>
                      <a:pt x="867236" y="6499"/>
                    </a:cubicBezTo>
                    <a:cubicBezTo>
                      <a:pt x="864833" y="6980"/>
                      <a:pt x="862550" y="7462"/>
                      <a:pt x="860268" y="7943"/>
                    </a:cubicBezTo>
                    <a:cubicBezTo>
                      <a:pt x="857385" y="8545"/>
                      <a:pt x="854622" y="9267"/>
                      <a:pt x="851738" y="9868"/>
                    </a:cubicBezTo>
                    <a:cubicBezTo>
                      <a:pt x="849576" y="10350"/>
                      <a:pt x="847534" y="10952"/>
                      <a:pt x="845371" y="11553"/>
                    </a:cubicBezTo>
                    <a:cubicBezTo>
                      <a:pt x="842248" y="12396"/>
                      <a:pt x="839245" y="13238"/>
                      <a:pt x="836121" y="14201"/>
                    </a:cubicBezTo>
                    <a:cubicBezTo>
                      <a:pt x="834319" y="14682"/>
                      <a:pt x="832517" y="15284"/>
                      <a:pt x="830835" y="15886"/>
                    </a:cubicBezTo>
                    <a:cubicBezTo>
                      <a:pt x="827352" y="16969"/>
                      <a:pt x="823988" y="18172"/>
                      <a:pt x="820624" y="19376"/>
                    </a:cubicBezTo>
                    <a:cubicBezTo>
                      <a:pt x="819303" y="19857"/>
                      <a:pt x="817981" y="20339"/>
                      <a:pt x="816660" y="20820"/>
                    </a:cubicBezTo>
                    <a:cubicBezTo>
                      <a:pt x="812695" y="22264"/>
                      <a:pt x="808851" y="23829"/>
                      <a:pt x="804887" y="25514"/>
                    </a:cubicBezTo>
                    <a:cubicBezTo>
                      <a:pt x="804166" y="25875"/>
                      <a:pt x="803445" y="26115"/>
                      <a:pt x="802724" y="26476"/>
                    </a:cubicBezTo>
                    <a:cubicBezTo>
                      <a:pt x="764522" y="42723"/>
                      <a:pt x="729444" y="66191"/>
                      <a:pt x="699531" y="96157"/>
                    </a:cubicBezTo>
                    <a:cubicBezTo>
                      <a:pt x="645832" y="149832"/>
                      <a:pt x="613276" y="219031"/>
                      <a:pt x="605587" y="293646"/>
                    </a:cubicBezTo>
                    <a:cubicBezTo>
                      <a:pt x="605587" y="293767"/>
                      <a:pt x="605587" y="294007"/>
                      <a:pt x="605587" y="294128"/>
                    </a:cubicBezTo>
                    <a:cubicBezTo>
                      <a:pt x="605107" y="298821"/>
                      <a:pt x="604746" y="303515"/>
                      <a:pt x="604506" y="308329"/>
                    </a:cubicBezTo>
                    <a:cubicBezTo>
                      <a:pt x="604506" y="309171"/>
                      <a:pt x="604386" y="310014"/>
                      <a:pt x="604266" y="310856"/>
                    </a:cubicBezTo>
                    <a:cubicBezTo>
                      <a:pt x="604026" y="316392"/>
                      <a:pt x="603785" y="321928"/>
                      <a:pt x="603785" y="327464"/>
                    </a:cubicBezTo>
                    <a:cubicBezTo>
                      <a:pt x="603785" y="480545"/>
                      <a:pt x="479448" y="605104"/>
                      <a:pt x="326640" y="605104"/>
                    </a:cubicBezTo>
                    <a:cubicBezTo>
                      <a:pt x="173832" y="605104"/>
                      <a:pt x="49495" y="480545"/>
                      <a:pt x="49495" y="327464"/>
                    </a:cubicBezTo>
                    <a:cubicBezTo>
                      <a:pt x="49495" y="174383"/>
                      <a:pt x="173832" y="49824"/>
                      <a:pt x="326640" y="49824"/>
                    </a:cubicBezTo>
                    <a:cubicBezTo>
                      <a:pt x="395716" y="49824"/>
                      <a:pt x="461909" y="75458"/>
                      <a:pt x="512965" y="121911"/>
                    </a:cubicBezTo>
                    <a:cubicBezTo>
                      <a:pt x="523056" y="131058"/>
                      <a:pt x="538673" y="130336"/>
                      <a:pt x="547924" y="120227"/>
                    </a:cubicBezTo>
                    <a:cubicBezTo>
                      <a:pt x="557054" y="110117"/>
                      <a:pt x="556333" y="94472"/>
                      <a:pt x="546242" y="85206"/>
                    </a:cubicBezTo>
                    <a:cubicBezTo>
                      <a:pt x="486056" y="30448"/>
                      <a:pt x="408090" y="241"/>
                      <a:pt x="326640" y="241"/>
                    </a:cubicBezTo>
                    <a:cubicBezTo>
                      <a:pt x="146561" y="241"/>
                      <a:pt x="0" y="147064"/>
                      <a:pt x="0" y="327464"/>
                    </a:cubicBezTo>
                    <a:cubicBezTo>
                      <a:pt x="0" y="507864"/>
                      <a:pt x="146561" y="654687"/>
                      <a:pt x="326640" y="654687"/>
                    </a:cubicBezTo>
                    <a:cubicBezTo>
                      <a:pt x="462510" y="654687"/>
                      <a:pt x="579278" y="571046"/>
                      <a:pt x="628412" y="452504"/>
                    </a:cubicBezTo>
                    <a:cubicBezTo>
                      <a:pt x="644630" y="491737"/>
                      <a:pt x="668537" y="527842"/>
                      <a:pt x="699531" y="558771"/>
                    </a:cubicBezTo>
                    <a:cubicBezTo>
                      <a:pt x="753110" y="612445"/>
                      <a:pt x="822186" y="645180"/>
                      <a:pt x="896668" y="652882"/>
                    </a:cubicBezTo>
                    <a:cubicBezTo>
                      <a:pt x="896908" y="652882"/>
                      <a:pt x="897028" y="652882"/>
                      <a:pt x="897269" y="652882"/>
                    </a:cubicBezTo>
                    <a:cubicBezTo>
                      <a:pt x="901954" y="653363"/>
                      <a:pt x="906639" y="653724"/>
                      <a:pt x="911324" y="653965"/>
                    </a:cubicBezTo>
                    <a:cubicBezTo>
                      <a:pt x="912165" y="653965"/>
                      <a:pt x="913006" y="654085"/>
                      <a:pt x="913847" y="654206"/>
                    </a:cubicBezTo>
                    <a:cubicBezTo>
                      <a:pt x="919373" y="654446"/>
                      <a:pt x="924899" y="654687"/>
                      <a:pt x="930425" y="654687"/>
                    </a:cubicBezTo>
                    <a:cubicBezTo>
                      <a:pt x="930425" y="654687"/>
                      <a:pt x="930545" y="654687"/>
                      <a:pt x="930665" y="654687"/>
                    </a:cubicBezTo>
                    <a:cubicBezTo>
                      <a:pt x="930665" y="654687"/>
                      <a:pt x="930665" y="654687"/>
                      <a:pt x="930665" y="654687"/>
                    </a:cubicBezTo>
                    <a:cubicBezTo>
                      <a:pt x="932708" y="654687"/>
                      <a:pt x="934750" y="654567"/>
                      <a:pt x="936912" y="654567"/>
                    </a:cubicBezTo>
                    <a:cubicBezTo>
                      <a:pt x="940276" y="654567"/>
                      <a:pt x="943640" y="654567"/>
                      <a:pt x="947003" y="654326"/>
                    </a:cubicBezTo>
                    <a:cubicBezTo>
                      <a:pt x="950127" y="654206"/>
                      <a:pt x="953130" y="653845"/>
                      <a:pt x="956133" y="653604"/>
                    </a:cubicBezTo>
                    <a:cubicBezTo>
                      <a:pt x="958536" y="653363"/>
                      <a:pt x="960939" y="653243"/>
                      <a:pt x="963341" y="653002"/>
                    </a:cubicBezTo>
                    <a:cubicBezTo>
                      <a:pt x="965984" y="652762"/>
                      <a:pt x="968627" y="652401"/>
                      <a:pt x="971270" y="652039"/>
                    </a:cubicBezTo>
                    <a:cubicBezTo>
                      <a:pt x="974033" y="651678"/>
                      <a:pt x="976916" y="651438"/>
                      <a:pt x="979679" y="650956"/>
                    </a:cubicBezTo>
                    <a:cubicBezTo>
                      <a:pt x="981722" y="650595"/>
                      <a:pt x="983644" y="650234"/>
                      <a:pt x="985686" y="649873"/>
                    </a:cubicBezTo>
                    <a:cubicBezTo>
                      <a:pt x="989050" y="649271"/>
                      <a:pt x="992534" y="648790"/>
                      <a:pt x="995897" y="648068"/>
                    </a:cubicBezTo>
                    <a:cubicBezTo>
                      <a:pt x="997219" y="647827"/>
                      <a:pt x="998540" y="647466"/>
                      <a:pt x="999862" y="647226"/>
                    </a:cubicBezTo>
                    <a:cubicBezTo>
                      <a:pt x="1003946" y="646383"/>
                      <a:pt x="1007911" y="645420"/>
                      <a:pt x="1011995" y="644458"/>
                    </a:cubicBezTo>
                    <a:cubicBezTo>
                      <a:pt x="1012596" y="644337"/>
                      <a:pt x="1013196" y="644097"/>
                      <a:pt x="1013797" y="643976"/>
                    </a:cubicBezTo>
                    <a:cubicBezTo>
                      <a:pt x="1054161" y="633386"/>
                      <a:pt x="1092123" y="615093"/>
                      <a:pt x="1125760" y="589820"/>
                    </a:cubicBezTo>
                    <a:cubicBezTo>
                      <a:pt x="1126962" y="588978"/>
                      <a:pt x="1128043" y="588015"/>
                      <a:pt x="1129244" y="587052"/>
                    </a:cubicBezTo>
                    <a:cubicBezTo>
                      <a:pt x="1132127" y="584886"/>
                      <a:pt x="1135011" y="582599"/>
                      <a:pt x="1137774" y="580313"/>
                    </a:cubicBezTo>
                    <a:cubicBezTo>
                      <a:pt x="1158436" y="563223"/>
                      <a:pt x="1177057" y="543727"/>
                      <a:pt x="1193034" y="522185"/>
                    </a:cubicBezTo>
                    <a:cubicBezTo>
                      <a:pt x="1193275" y="521944"/>
                      <a:pt x="1193395" y="521704"/>
                      <a:pt x="1193635" y="521343"/>
                    </a:cubicBezTo>
                    <a:cubicBezTo>
                      <a:pt x="1196518" y="517371"/>
                      <a:pt x="1199401" y="513279"/>
                      <a:pt x="1202164" y="509188"/>
                    </a:cubicBezTo>
                    <a:cubicBezTo>
                      <a:pt x="1202765" y="508345"/>
                      <a:pt x="1203246" y="507503"/>
                      <a:pt x="1203726" y="506660"/>
                    </a:cubicBezTo>
                    <a:cubicBezTo>
                      <a:pt x="1206129" y="503050"/>
                      <a:pt x="1208411" y="499440"/>
                      <a:pt x="1210694" y="495709"/>
                    </a:cubicBezTo>
                    <a:cubicBezTo>
                      <a:pt x="1211174" y="494866"/>
                      <a:pt x="1211655" y="493904"/>
                      <a:pt x="1212256" y="493061"/>
                    </a:cubicBezTo>
                    <a:cubicBezTo>
                      <a:pt x="1214418" y="489330"/>
                      <a:pt x="1216580" y="485600"/>
                      <a:pt x="1218623" y="481749"/>
                    </a:cubicBezTo>
                    <a:cubicBezTo>
                      <a:pt x="1218983" y="481147"/>
                      <a:pt x="1219223" y="480545"/>
                      <a:pt x="1219584" y="479943"/>
                    </a:cubicBezTo>
                    <a:cubicBezTo>
                      <a:pt x="1241808" y="437942"/>
                      <a:pt x="1255023" y="390646"/>
                      <a:pt x="1257065" y="340341"/>
                    </a:cubicBezTo>
                    <a:cubicBezTo>
                      <a:pt x="1257065" y="340100"/>
                      <a:pt x="1257065" y="339860"/>
                      <a:pt x="1257065" y="339619"/>
                    </a:cubicBezTo>
                    <a:lnTo>
                      <a:pt x="1257065" y="337573"/>
                    </a:lnTo>
                    <a:cubicBezTo>
                      <a:pt x="1257065" y="334203"/>
                      <a:pt x="1257305" y="330713"/>
                      <a:pt x="1257305" y="327344"/>
                    </a:cubicBezTo>
                    <a:cubicBezTo>
                      <a:pt x="1257305" y="323974"/>
                      <a:pt x="1257185" y="320484"/>
                      <a:pt x="1257065" y="317114"/>
                    </a:cubicBezTo>
                    <a:lnTo>
                      <a:pt x="1257065" y="248396"/>
                    </a:lnTo>
                    <a:cubicBezTo>
                      <a:pt x="1257065" y="138880"/>
                      <a:pt x="1345963" y="49703"/>
                      <a:pt x="1455403" y="49703"/>
                    </a:cubicBezTo>
                    <a:cubicBezTo>
                      <a:pt x="1564844" y="49703"/>
                      <a:pt x="1653742" y="138880"/>
                      <a:pt x="1653742" y="248396"/>
                    </a:cubicBezTo>
                    <a:lnTo>
                      <a:pt x="1653742" y="734116"/>
                    </a:lnTo>
                    <a:cubicBezTo>
                      <a:pt x="1563883" y="765647"/>
                      <a:pt x="1494687" y="833161"/>
                      <a:pt x="1459969" y="917765"/>
                    </a:cubicBezTo>
                    <a:cubicBezTo>
                      <a:pt x="1410834" y="799224"/>
                      <a:pt x="1294066" y="715703"/>
                      <a:pt x="1158196" y="715703"/>
                    </a:cubicBezTo>
                    <a:cubicBezTo>
                      <a:pt x="1144501" y="715703"/>
                      <a:pt x="1133449" y="726775"/>
                      <a:pt x="1133449" y="740494"/>
                    </a:cubicBezTo>
                    <a:cubicBezTo>
                      <a:pt x="1133449" y="754214"/>
                      <a:pt x="1144501" y="765286"/>
                      <a:pt x="1158196" y="765286"/>
                    </a:cubicBezTo>
                    <a:cubicBezTo>
                      <a:pt x="1311005" y="765286"/>
                      <a:pt x="1435341" y="889845"/>
                      <a:pt x="1435341" y="1042926"/>
                    </a:cubicBezTo>
                    <a:cubicBezTo>
                      <a:pt x="1435341" y="1196007"/>
                      <a:pt x="1311005" y="1320566"/>
                      <a:pt x="1158196" y="1320566"/>
                    </a:cubicBezTo>
                    <a:lnTo>
                      <a:pt x="856904" y="1320566"/>
                    </a:lnTo>
                    <a:cubicBezTo>
                      <a:pt x="856904" y="1320566"/>
                      <a:pt x="856664" y="1320566"/>
                      <a:pt x="856544" y="1320566"/>
                    </a:cubicBezTo>
                    <a:cubicBezTo>
                      <a:pt x="856544" y="1320566"/>
                      <a:pt x="856303" y="1320566"/>
                      <a:pt x="856183" y="1320566"/>
                    </a:cubicBezTo>
                    <a:cubicBezTo>
                      <a:pt x="703375" y="1320566"/>
                      <a:pt x="579038" y="1196007"/>
                      <a:pt x="579038" y="1042926"/>
                    </a:cubicBezTo>
                    <a:cubicBezTo>
                      <a:pt x="579038" y="889845"/>
                      <a:pt x="703375" y="765286"/>
                      <a:pt x="856183" y="765286"/>
                    </a:cubicBezTo>
                    <a:cubicBezTo>
                      <a:pt x="1000703" y="765286"/>
                      <a:pt x="1119754" y="876607"/>
                      <a:pt x="1132248" y="1018135"/>
                    </a:cubicBezTo>
                    <a:lnTo>
                      <a:pt x="856183" y="1018135"/>
                    </a:lnTo>
                    <a:cubicBezTo>
                      <a:pt x="842488" y="1018135"/>
                      <a:pt x="831436" y="1029207"/>
                      <a:pt x="831436" y="1042926"/>
                    </a:cubicBezTo>
                    <a:cubicBezTo>
                      <a:pt x="831436" y="1056646"/>
                      <a:pt x="842488" y="1067718"/>
                      <a:pt x="856183" y="1067718"/>
                    </a:cubicBezTo>
                    <a:lnTo>
                      <a:pt x="1158076" y="1067718"/>
                    </a:lnTo>
                    <a:cubicBezTo>
                      <a:pt x="1171771" y="1067718"/>
                      <a:pt x="1182823" y="1056646"/>
                      <a:pt x="1182823" y="1042926"/>
                    </a:cubicBezTo>
                    <a:cubicBezTo>
                      <a:pt x="1182823" y="862526"/>
                      <a:pt x="1036262" y="715703"/>
                      <a:pt x="856183" y="715703"/>
                    </a:cubicBezTo>
                    <a:cubicBezTo>
                      <a:pt x="676105" y="715703"/>
                      <a:pt x="529543" y="862526"/>
                      <a:pt x="529543" y="1042926"/>
                    </a:cubicBezTo>
                    <a:lnTo>
                      <a:pt x="529543" y="1285064"/>
                    </a:lnTo>
                    <a:cubicBezTo>
                      <a:pt x="529543" y="1294451"/>
                      <a:pt x="521855" y="1302153"/>
                      <a:pt x="512485" y="1302153"/>
                    </a:cubicBezTo>
                    <a:cubicBezTo>
                      <a:pt x="503114" y="1302153"/>
                      <a:pt x="495426" y="1294451"/>
                      <a:pt x="495426" y="1285064"/>
                    </a:cubicBezTo>
                    <a:lnTo>
                      <a:pt x="495426" y="963858"/>
                    </a:lnTo>
                    <a:cubicBezTo>
                      <a:pt x="495426" y="827024"/>
                      <a:pt x="384303" y="715703"/>
                      <a:pt x="247713" y="715703"/>
                    </a:cubicBezTo>
                    <a:cubicBezTo>
                      <a:pt x="111122" y="715703"/>
                      <a:pt x="0" y="827024"/>
                      <a:pt x="0" y="963858"/>
                    </a:cubicBezTo>
                    <a:lnTo>
                      <a:pt x="0" y="1251006"/>
                    </a:lnTo>
                    <a:cubicBezTo>
                      <a:pt x="0" y="1264726"/>
                      <a:pt x="11052" y="1275797"/>
                      <a:pt x="24747" y="1275797"/>
                    </a:cubicBezTo>
                    <a:cubicBezTo>
                      <a:pt x="38442" y="1275797"/>
                      <a:pt x="49495" y="1264726"/>
                      <a:pt x="49495" y="1251006"/>
                    </a:cubicBezTo>
                    <a:lnTo>
                      <a:pt x="49495" y="963858"/>
                    </a:lnTo>
                    <a:cubicBezTo>
                      <a:pt x="49495" y="854343"/>
                      <a:pt x="138392" y="765165"/>
                      <a:pt x="247833" y="765165"/>
                    </a:cubicBezTo>
                    <a:cubicBezTo>
                      <a:pt x="357274" y="765165"/>
                      <a:pt x="446172" y="854343"/>
                      <a:pt x="446172" y="963858"/>
                    </a:cubicBezTo>
                    <a:lnTo>
                      <a:pt x="446172" y="1285064"/>
                    </a:lnTo>
                    <a:cubicBezTo>
                      <a:pt x="446172" y="1321770"/>
                      <a:pt x="475964" y="1351736"/>
                      <a:pt x="512725" y="1351736"/>
                    </a:cubicBezTo>
                    <a:cubicBezTo>
                      <a:pt x="549485" y="1351736"/>
                      <a:pt x="579278" y="1321890"/>
                      <a:pt x="579278" y="1285064"/>
                    </a:cubicBezTo>
                    <a:lnTo>
                      <a:pt x="579278" y="1215744"/>
                    </a:lnTo>
                    <a:cubicBezTo>
                      <a:pt x="637062" y="1308411"/>
                      <a:pt x="739655" y="1370149"/>
                      <a:pt x="856424" y="1370149"/>
                    </a:cubicBezTo>
                    <a:cubicBezTo>
                      <a:pt x="856424" y="1370149"/>
                      <a:pt x="856664" y="1370149"/>
                      <a:pt x="856784" y="1370149"/>
                    </a:cubicBezTo>
                    <a:cubicBezTo>
                      <a:pt x="856784" y="1370149"/>
                      <a:pt x="857024" y="1370149"/>
                      <a:pt x="857144" y="1370149"/>
                    </a:cubicBezTo>
                    <a:lnTo>
                      <a:pt x="1158436" y="1370149"/>
                    </a:lnTo>
                    <a:cubicBezTo>
                      <a:pt x="1292264" y="1370149"/>
                      <a:pt x="1407471" y="1289035"/>
                      <a:pt x="1457926" y="1173503"/>
                    </a:cubicBezTo>
                    <a:cubicBezTo>
                      <a:pt x="1494206" y="1266771"/>
                      <a:pt x="1572052" y="1340424"/>
                      <a:pt x="1671882" y="1369187"/>
                    </a:cubicBezTo>
                    <a:cubicBezTo>
                      <a:pt x="1674165" y="1369909"/>
                      <a:pt x="1676447" y="1370149"/>
                      <a:pt x="1678730" y="1370149"/>
                    </a:cubicBezTo>
                    <a:cubicBezTo>
                      <a:pt x="1689421" y="1370149"/>
                      <a:pt x="1699392" y="1363049"/>
                      <a:pt x="1702516" y="1352218"/>
                    </a:cubicBezTo>
                    <a:cubicBezTo>
                      <a:pt x="1706240" y="1339100"/>
                      <a:pt x="1698671" y="1325380"/>
                      <a:pt x="1685577" y="1321529"/>
                    </a:cubicBezTo>
                    <a:cubicBezTo>
                      <a:pt x="1571451" y="1288674"/>
                      <a:pt x="1491083" y="1186741"/>
                      <a:pt x="1485437" y="1067958"/>
                    </a:cubicBezTo>
                    <a:cubicBezTo>
                      <a:pt x="1485196" y="1063385"/>
                      <a:pt x="1485076" y="1047499"/>
                      <a:pt x="1485076" y="1042806"/>
                    </a:cubicBezTo>
                    <a:cubicBezTo>
                      <a:pt x="1485076" y="920533"/>
                      <a:pt x="1563282" y="813906"/>
                      <a:pt x="1679450" y="777682"/>
                    </a:cubicBezTo>
                    <a:close/>
                    <a:moveTo>
                      <a:pt x="1105938" y="542042"/>
                    </a:moveTo>
                    <a:cubicBezTo>
                      <a:pt x="1099091" y="547578"/>
                      <a:pt x="1092123" y="552874"/>
                      <a:pt x="1084915" y="557687"/>
                    </a:cubicBezTo>
                    <a:cubicBezTo>
                      <a:pt x="1084195" y="558169"/>
                      <a:pt x="1083354" y="558650"/>
                      <a:pt x="1082513" y="559252"/>
                    </a:cubicBezTo>
                    <a:cubicBezTo>
                      <a:pt x="1075905" y="563584"/>
                      <a:pt x="1069058" y="567676"/>
                      <a:pt x="1062090" y="571527"/>
                    </a:cubicBezTo>
                    <a:cubicBezTo>
                      <a:pt x="1060889" y="572129"/>
                      <a:pt x="1059688" y="572731"/>
                      <a:pt x="1058486" y="573453"/>
                    </a:cubicBezTo>
                    <a:cubicBezTo>
                      <a:pt x="1051759" y="576943"/>
                      <a:pt x="1044911" y="580313"/>
                      <a:pt x="1037823" y="583201"/>
                    </a:cubicBezTo>
                    <a:cubicBezTo>
                      <a:pt x="1036502" y="583682"/>
                      <a:pt x="1035301" y="584164"/>
                      <a:pt x="1033979" y="584766"/>
                    </a:cubicBezTo>
                    <a:cubicBezTo>
                      <a:pt x="1026771" y="587654"/>
                      <a:pt x="1019563" y="590301"/>
                      <a:pt x="1012235" y="592588"/>
                    </a:cubicBezTo>
                    <a:cubicBezTo>
                      <a:pt x="1011274" y="592949"/>
                      <a:pt x="1010193" y="593190"/>
                      <a:pt x="1009112" y="593431"/>
                    </a:cubicBezTo>
                    <a:cubicBezTo>
                      <a:pt x="1001303" y="595717"/>
                      <a:pt x="993495" y="597763"/>
                      <a:pt x="985446" y="599327"/>
                    </a:cubicBezTo>
                    <a:cubicBezTo>
                      <a:pt x="984845" y="599448"/>
                      <a:pt x="984244" y="599568"/>
                      <a:pt x="983644" y="599689"/>
                    </a:cubicBezTo>
                    <a:cubicBezTo>
                      <a:pt x="975234" y="601373"/>
                      <a:pt x="966705" y="602577"/>
                      <a:pt x="958176" y="603419"/>
                    </a:cubicBezTo>
                    <a:cubicBezTo>
                      <a:pt x="957935" y="603419"/>
                      <a:pt x="957695" y="603419"/>
                      <a:pt x="957455" y="603419"/>
                    </a:cubicBezTo>
                    <a:cubicBezTo>
                      <a:pt x="948565" y="604262"/>
                      <a:pt x="939555" y="604743"/>
                      <a:pt x="930425" y="604743"/>
                    </a:cubicBezTo>
                    <a:cubicBezTo>
                      <a:pt x="921295" y="604743"/>
                      <a:pt x="912766" y="604262"/>
                      <a:pt x="904116" y="603419"/>
                    </a:cubicBezTo>
                    <a:cubicBezTo>
                      <a:pt x="903515" y="603419"/>
                      <a:pt x="903035" y="603419"/>
                      <a:pt x="902434" y="603299"/>
                    </a:cubicBezTo>
                    <a:cubicBezTo>
                      <a:pt x="894385" y="602457"/>
                      <a:pt x="886457" y="601253"/>
                      <a:pt x="878648" y="599809"/>
                    </a:cubicBezTo>
                    <a:cubicBezTo>
                      <a:pt x="877327" y="599568"/>
                      <a:pt x="876005" y="599327"/>
                      <a:pt x="874684" y="599087"/>
                    </a:cubicBezTo>
                    <a:cubicBezTo>
                      <a:pt x="867596" y="597643"/>
                      <a:pt x="860748" y="595837"/>
                      <a:pt x="853781" y="593912"/>
                    </a:cubicBezTo>
                    <a:cubicBezTo>
                      <a:pt x="851258" y="593190"/>
                      <a:pt x="848855" y="592468"/>
                      <a:pt x="846332" y="591746"/>
                    </a:cubicBezTo>
                    <a:cubicBezTo>
                      <a:pt x="840686" y="589940"/>
                      <a:pt x="835040" y="587895"/>
                      <a:pt x="829514" y="585728"/>
                    </a:cubicBezTo>
                    <a:cubicBezTo>
                      <a:pt x="826030" y="584404"/>
                      <a:pt x="822546" y="582960"/>
                      <a:pt x="819062" y="581396"/>
                    </a:cubicBezTo>
                    <a:cubicBezTo>
                      <a:pt x="814497" y="579350"/>
                      <a:pt x="810053" y="577304"/>
                      <a:pt x="805608" y="575017"/>
                    </a:cubicBezTo>
                    <a:cubicBezTo>
                      <a:pt x="801763" y="573092"/>
                      <a:pt x="797919" y="571046"/>
                      <a:pt x="794075" y="568880"/>
                    </a:cubicBezTo>
                    <a:cubicBezTo>
                      <a:pt x="789990" y="566593"/>
                      <a:pt x="786026" y="564186"/>
                      <a:pt x="782182" y="561779"/>
                    </a:cubicBezTo>
                    <a:cubicBezTo>
                      <a:pt x="778578" y="559493"/>
                      <a:pt x="774974" y="557086"/>
                      <a:pt x="771490" y="554679"/>
                    </a:cubicBezTo>
                    <a:cubicBezTo>
                      <a:pt x="767405" y="551791"/>
                      <a:pt x="763321" y="548782"/>
                      <a:pt x="759357" y="545653"/>
                    </a:cubicBezTo>
                    <a:cubicBezTo>
                      <a:pt x="756353" y="543366"/>
                      <a:pt x="753470" y="540959"/>
                      <a:pt x="750587" y="538432"/>
                    </a:cubicBezTo>
                    <a:cubicBezTo>
                      <a:pt x="746262" y="534822"/>
                      <a:pt x="742058" y="530970"/>
                      <a:pt x="737973" y="526999"/>
                    </a:cubicBezTo>
                    <a:cubicBezTo>
                      <a:pt x="735450" y="524592"/>
                      <a:pt x="733048" y="522185"/>
                      <a:pt x="730645" y="519658"/>
                    </a:cubicBezTo>
                    <a:cubicBezTo>
                      <a:pt x="726681" y="515566"/>
                      <a:pt x="722957" y="511354"/>
                      <a:pt x="719232" y="507021"/>
                    </a:cubicBezTo>
                    <a:cubicBezTo>
                      <a:pt x="716710" y="504133"/>
                      <a:pt x="714307" y="501124"/>
                      <a:pt x="712024" y="498116"/>
                    </a:cubicBezTo>
                    <a:cubicBezTo>
                      <a:pt x="708901" y="494144"/>
                      <a:pt x="706018" y="490173"/>
                      <a:pt x="703135" y="486201"/>
                    </a:cubicBezTo>
                    <a:cubicBezTo>
                      <a:pt x="700612" y="482711"/>
                      <a:pt x="698209" y="478981"/>
                      <a:pt x="695927" y="475370"/>
                    </a:cubicBezTo>
                    <a:cubicBezTo>
                      <a:pt x="693524" y="471519"/>
                      <a:pt x="691121" y="467668"/>
                      <a:pt x="688959" y="463697"/>
                    </a:cubicBezTo>
                    <a:cubicBezTo>
                      <a:pt x="686797" y="459845"/>
                      <a:pt x="684634" y="455994"/>
                      <a:pt x="682712" y="452023"/>
                    </a:cubicBezTo>
                    <a:cubicBezTo>
                      <a:pt x="680550" y="447690"/>
                      <a:pt x="678387" y="443238"/>
                      <a:pt x="676465" y="438785"/>
                    </a:cubicBezTo>
                    <a:cubicBezTo>
                      <a:pt x="674904" y="435295"/>
                      <a:pt x="673462" y="431684"/>
                      <a:pt x="672020" y="428074"/>
                    </a:cubicBezTo>
                    <a:cubicBezTo>
                      <a:pt x="669858" y="422538"/>
                      <a:pt x="667816" y="417002"/>
                      <a:pt x="666014" y="411346"/>
                    </a:cubicBezTo>
                    <a:cubicBezTo>
                      <a:pt x="665173" y="408818"/>
                      <a:pt x="664452" y="406291"/>
                      <a:pt x="663731" y="403764"/>
                    </a:cubicBezTo>
                    <a:cubicBezTo>
                      <a:pt x="661809" y="396904"/>
                      <a:pt x="660007" y="390044"/>
                      <a:pt x="658566" y="382944"/>
                    </a:cubicBezTo>
                    <a:cubicBezTo>
                      <a:pt x="658325" y="381620"/>
                      <a:pt x="658085" y="380296"/>
                      <a:pt x="657845" y="378972"/>
                    </a:cubicBezTo>
                    <a:cubicBezTo>
                      <a:pt x="656403" y="371150"/>
                      <a:pt x="655082" y="363207"/>
                      <a:pt x="654361" y="355264"/>
                    </a:cubicBezTo>
                    <a:cubicBezTo>
                      <a:pt x="654361" y="354662"/>
                      <a:pt x="654361" y="354061"/>
                      <a:pt x="654241" y="353579"/>
                    </a:cubicBezTo>
                    <a:cubicBezTo>
                      <a:pt x="653400" y="344914"/>
                      <a:pt x="652919" y="336129"/>
                      <a:pt x="652919" y="327223"/>
                    </a:cubicBezTo>
                    <a:cubicBezTo>
                      <a:pt x="652919" y="318318"/>
                      <a:pt x="653400" y="309532"/>
                      <a:pt x="654241" y="300867"/>
                    </a:cubicBezTo>
                    <a:cubicBezTo>
                      <a:pt x="654241" y="300265"/>
                      <a:pt x="654241" y="299664"/>
                      <a:pt x="654361" y="299182"/>
                    </a:cubicBezTo>
                    <a:cubicBezTo>
                      <a:pt x="655202" y="291119"/>
                      <a:pt x="656403" y="283297"/>
                      <a:pt x="657845" y="275354"/>
                    </a:cubicBezTo>
                    <a:cubicBezTo>
                      <a:pt x="658085" y="274030"/>
                      <a:pt x="658325" y="272706"/>
                      <a:pt x="658566" y="271382"/>
                    </a:cubicBezTo>
                    <a:cubicBezTo>
                      <a:pt x="660007" y="264402"/>
                      <a:pt x="661809" y="257422"/>
                      <a:pt x="663731" y="250562"/>
                    </a:cubicBezTo>
                    <a:cubicBezTo>
                      <a:pt x="664452" y="248035"/>
                      <a:pt x="665173" y="245508"/>
                      <a:pt x="665894" y="243101"/>
                    </a:cubicBezTo>
                    <a:cubicBezTo>
                      <a:pt x="667696" y="237444"/>
                      <a:pt x="669738" y="231788"/>
                      <a:pt x="671900" y="226252"/>
                    </a:cubicBezTo>
                    <a:cubicBezTo>
                      <a:pt x="673342" y="222762"/>
                      <a:pt x="674663" y="219152"/>
                      <a:pt x="676225" y="215782"/>
                    </a:cubicBezTo>
                    <a:cubicBezTo>
                      <a:pt x="676946" y="214217"/>
                      <a:pt x="677667" y="212773"/>
                      <a:pt x="678387" y="211209"/>
                    </a:cubicBezTo>
                    <a:cubicBezTo>
                      <a:pt x="682112" y="203025"/>
                      <a:pt x="686316" y="195082"/>
                      <a:pt x="690761" y="187380"/>
                    </a:cubicBezTo>
                    <a:cubicBezTo>
                      <a:pt x="691121" y="186658"/>
                      <a:pt x="691602" y="186056"/>
                      <a:pt x="691962" y="185334"/>
                    </a:cubicBezTo>
                    <a:cubicBezTo>
                      <a:pt x="696047" y="178354"/>
                      <a:pt x="700612" y="171615"/>
                      <a:pt x="705297" y="164996"/>
                    </a:cubicBezTo>
                    <a:cubicBezTo>
                      <a:pt x="706258" y="163672"/>
                      <a:pt x="707219" y="162348"/>
                      <a:pt x="708180" y="161024"/>
                    </a:cubicBezTo>
                    <a:cubicBezTo>
                      <a:pt x="712625" y="155127"/>
                      <a:pt x="717310" y="149350"/>
                      <a:pt x="722116" y="143815"/>
                    </a:cubicBezTo>
                    <a:cubicBezTo>
                      <a:pt x="723557" y="142250"/>
                      <a:pt x="724879" y="140686"/>
                      <a:pt x="726320" y="139121"/>
                    </a:cubicBezTo>
                    <a:cubicBezTo>
                      <a:pt x="731366" y="133705"/>
                      <a:pt x="736531" y="128410"/>
                      <a:pt x="741937" y="123356"/>
                    </a:cubicBezTo>
                    <a:cubicBezTo>
                      <a:pt x="743139" y="122272"/>
                      <a:pt x="744340" y="121069"/>
                      <a:pt x="745662" y="119986"/>
                    </a:cubicBezTo>
                    <a:cubicBezTo>
                      <a:pt x="750707" y="115533"/>
                      <a:pt x="755873" y="111201"/>
                      <a:pt x="761279" y="107109"/>
                    </a:cubicBezTo>
                    <a:cubicBezTo>
                      <a:pt x="762840" y="105905"/>
                      <a:pt x="764402" y="104702"/>
                      <a:pt x="765964" y="103619"/>
                    </a:cubicBezTo>
                    <a:cubicBezTo>
                      <a:pt x="771130" y="99768"/>
                      <a:pt x="776415" y="96157"/>
                      <a:pt x="781821" y="92787"/>
                    </a:cubicBezTo>
                    <a:cubicBezTo>
                      <a:pt x="783743" y="91584"/>
                      <a:pt x="785666" y="90381"/>
                      <a:pt x="787588" y="89297"/>
                    </a:cubicBezTo>
                    <a:cubicBezTo>
                      <a:pt x="792753" y="86168"/>
                      <a:pt x="798159" y="83280"/>
                      <a:pt x="803565" y="80392"/>
                    </a:cubicBezTo>
                    <a:cubicBezTo>
                      <a:pt x="805848" y="79188"/>
                      <a:pt x="808130" y="78105"/>
                      <a:pt x="810413" y="77022"/>
                    </a:cubicBezTo>
                    <a:cubicBezTo>
                      <a:pt x="815579" y="74495"/>
                      <a:pt x="820864" y="72208"/>
                      <a:pt x="826150" y="70042"/>
                    </a:cubicBezTo>
                    <a:cubicBezTo>
                      <a:pt x="828793" y="68959"/>
                      <a:pt x="831556" y="67876"/>
                      <a:pt x="834199" y="66913"/>
                    </a:cubicBezTo>
                    <a:cubicBezTo>
                      <a:pt x="839245" y="65108"/>
                      <a:pt x="844290" y="63423"/>
                      <a:pt x="849456" y="61738"/>
                    </a:cubicBezTo>
                    <a:cubicBezTo>
                      <a:pt x="852579" y="60775"/>
                      <a:pt x="855703" y="59812"/>
                      <a:pt x="858946" y="58970"/>
                    </a:cubicBezTo>
                    <a:cubicBezTo>
                      <a:pt x="863752" y="57646"/>
                      <a:pt x="868677" y="56563"/>
                      <a:pt x="873603" y="55480"/>
                    </a:cubicBezTo>
                    <a:cubicBezTo>
                      <a:pt x="877206" y="54758"/>
                      <a:pt x="880810" y="54036"/>
                      <a:pt x="884414" y="53434"/>
                    </a:cubicBezTo>
                    <a:cubicBezTo>
                      <a:pt x="888979" y="52712"/>
                      <a:pt x="893544" y="51990"/>
                      <a:pt x="898230" y="51508"/>
                    </a:cubicBezTo>
                    <a:cubicBezTo>
                      <a:pt x="902314" y="51027"/>
                      <a:pt x="906399" y="50666"/>
                      <a:pt x="910483" y="50305"/>
                    </a:cubicBezTo>
                    <a:cubicBezTo>
                      <a:pt x="916970" y="49824"/>
                      <a:pt x="923578" y="49342"/>
                      <a:pt x="930185" y="49342"/>
                    </a:cubicBezTo>
                    <a:cubicBezTo>
                      <a:pt x="938474" y="49342"/>
                      <a:pt x="946643" y="49703"/>
                      <a:pt x="954812" y="50425"/>
                    </a:cubicBezTo>
                    <a:cubicBezTo>
                      <a:pt x="955292" y="50425"/>
                      <a:pt x="955773" y="50425"/>
                      <a:pt x="956254" y="50425"/>
                    </a:cubicBezTo>
                    <a:cubicBezTo>
                      <a:pt x="964302" y="51147"/>
                      <a:pt x="972351" y="52351"/>
                      <a:pt x="980280" y="53795"/>
                    </a:cubicBezTo>
                    <a:cubicBezTo>
                      <a:pt x="980761" y="53795"/>
                      <a:pt x="981121" y="53915"/>
                      <a:pt x="981601" y="54036"/>
                    </a:cubicBezTo>
                    <a:cubicBezTo>
                      <a:pt x="989530" y="55600"/>
                      <a:pt x="997459" y="57405"/>
                      <a:pt x="1005268" y="59572"/>
                    </a:cubicBezTo>
                    <a:cubicBezTo>
                      <a:pt x="1005628" y="59572"/>
                      <a:pt x="1005988" y="59812"/>
                      <a:pt x="1006349" y="59933"/>
                    </a:cubicBezTo>
                    <a:cubicBezTo>
                      <a:pt x="1014157" y="62219"/>
                      <a:pt x="1021966" y="64747"/>
                      <a:pt x="1029534" y="67755"/>
                    </a:cubicBezTo>
                    <a:cubicBezTo>
                      <a:pt x="1029775" y="67755"/>
                      <a:pt x="1030135" y="67996"/>
                      <a:pt x="1030375" y="68116"/>
                    </a:cubicBezTo>
                    <a:cubicBezTo>
                      <a:pt x="1038064" y="71125"/>
                      <a:pt x="1045512" y="74374"/>
                      <a:pt x="1052960" y="78105"/>
                    </a:cubicBezTo>
                    <a:cubicBezTo>
                      <a:pt x="1053200" y="78105"/>
                      <a:pt x="1053320" y="78346"/>
                      <a:pt x="1053561" y="78346"/>
                    </a:cubicBezTo>
                    <a:cubicBezTo>
                      <a:pt x="1061009" y="82077"/>
                      <a:pt x="1068337" y="86168"/>
                      <a:pt x="1075425" y="90501"/>
                    </a:cubicBezTo>
                    <a:cubicBezTo>
                      <a:pt x="1075425" y="90501"/>
                      <a:pt x="1075425" y="90501"/>
                      <a:pt x="1075425" y="90501"/>
                    </a:cubicBezTo>
                    <a:cubicBezTo>
                      <a:pt x="1089841" y="99407"/>
                      <a:pt x="1103536" y="109756"/>
                      <a:pt x="1116390" y="121430"/>
                    </a:cubicBezTo>
                    <a:cubicBezTo>
                      <a:pt x="1144261" y="146823"/>
                      <a:pt x="1166365" y="177030"/>
                      <a:pt x="1181982" y="211088"/>
                    </a:cubicBezTo>
                    <a:cubicBezTo>
                      <a:pt x="1181982" y="211329"/>
                      <a:pt x="1182223" y="211449"/>
                      <a:pt x="1182343" y="211690"/>
                    </a:cubicBezTo>
                    <a:cubicBezTo>
                      <a:pt x="1197119" y="243943"/>
                      <a:pt x="1205768" y="279325"/>
                      <a:pt x="1207210" y="316753"/>
                    </a:cubicBezTo>
                    <a:lnTo>
                      <a:pt x="1207210" y="326983"/>
                    </a:lnTo>
                    <a:cubicBezTo>
                      <a:pt x="1207210" y="401116"/>
                      <a:pt x="1178378" y="470917"/>
                      <a:pt x="1126001" y="523268"/>
                    </a:cubicBezTo>
                    <a:cubicBezTo>
                      <a:pt x="1119514" y="529767"/>
                      <a:pt x="1112666" y="536025"/>
                      <a:pt x="1105698" y="541802"/>
                    </a:cubicBezTo>
                    <a:cubicBezTo>
                      <a:pt x="1105698" y="541802"/>
                      <a:pt x="1105578" y="541802"/>
                      <a:pt x="1105458" y="541922"/>
                    </a:cubicBezTo>
                    <a:close/>
                  </a:path>
                </a:pathLst>
              </a:custGeom>
              <a:grpFill/>
              <a:ln w="0" cap="flat">
                <a:noFill/>
                <a:prstDash val="solid"/>
                <a:miter/>
              </a:ln>
            </p:spPr>
            <p:txBody>
              <a:bodyPr rtlCol="0" anchor="ctr"/>
              <a:lstStyle/>
              <a:p>
                <a:endParaRPr lang="en-IS"/>
              </a:p>
            </p:txBody>
          </p:sp>
        </p:grpSp>
      </p:grpSp>
    </p:spTree>
    <p:extLst>
      <p:ext uri="{BB962C8B-B14F-4D97-AF65-F5344CB8AC3E}">
        <p14:creationId xmlns:p14="http://schemas.microsoft.com/office/powerpoint/2010/main" val="30303364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rgbClr val="351C5C"/>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05FDB8BB-F1A5-6E53-C906-3A0A9A3C75E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549703" y="1144624"/>
            <a:ext cx="4307952" cy="604322"/>
          </a:xfrm>
          <a:prstGeom prst="rect">
            <a:avLst/>
          </a:prstGeom>
        </p:spPr>
      </p:pic>
      <p:pic>
        <p:nvPicPr>
          <p:cNvPr id="3" name="Graphic 1">
            <a:extLst>
              <a:ext uri="{FF2B5EF4-FFF2-40B4-BE49-F238E27FC236}">
                <a16:creationId xmlns:a16="http://schemas.microsoft.com/office/drawing/2014/main" id="{D1BAEDBF-C70C-90AE-F4C9-7DDE3C5C433B}"/>
              </a:ext>
            </a:extLst>
          </p:cNvPr>
          <p:cNvPicPr>
            <a:picLocks noChangeAspect="1"/>
          </p:cNvPicPr>
          <p:nvPr userDrawn="1"/>
        </p:nvPicPr>
        <p:blipFill>
          <a:blip r:embed="rId4"/>
          <a:srcRect/>
          <a:stretch/>
        </p:blipFill>
        <p:spPr>
          <a:xfrm>
            <a:off x="7840467" y="220553"/>
            <a:ext cx="1726424" cy="707254"/>
          </a:xfrm>
          <a:prstGeom prst="rect">
            <a:avLst/>
          </a:prstGeom>
        </p:spPr>
      </p:pic>
      <p:sp>
        <p:nvSpPr>
          <p:cNvPr id="4" name="Text Placeholder 12">
            <a:extLst>
              <a:ext uri="{FF2B5EF4-FFF2-40B4-BE49-F238E27FC236}">
                <a16:creationId xmlns:a16="http://schemas.microsoft.com/office/drawing/2014/main" id="{F8FAC7E4-B24D-03B7-4B72-49E69F4F0BC3}"/>
              </a:ext>
            </a:extLst>
          </p:cNvPr>
          <p:cNvSpPr>
            <a:spLocks noGrp="1"/>
          </p:cNvSpPr>
          <p:nvPr>
            <p:ph type="body" sz="quarter" idx="10" hasCustomPrompt="1"/>
          </p:nvPr>
        </p:nvSpPr>
        <p:spPr>
          <a:xfrm>
            <a:off x="5618690" y="2570086"/>
            <a:ext cx="6169978" cy="674702"/>
          </a:xfrm>
          <a:prstGeom prst="rect">
            <a:avLst/>
          </a:prstGeom>
        </p:spPr>
        <p:txBody>
          <a:bodyPr anchor="t" anchorCtr="0"/>
          <a:lstStyle>
            <a:lvl1pPr marL="0" indent="0" algn="ctr">
              <a:buNone/>
              <a:defRPr sz="4400" b="1" i="0">
                <a:solidFill>
                  <a:schemeClr val="bg1"/>
                </a:solidFill>
                <a:latin typeface="Aptos" panose="020B00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Insert slide title</a:t>
            </a:r>
          </a:p>
        </p:txBody>
      </p:sp>
      <p:sp>
        <p:nvSpPr>
          <p:cNvPr id="5" name="Text Placeholder 12">
            <a:extLst>
              <a:ext uri="{FF2B5EF4-FFF2-40B4-BE49-F238E27FC236}">
                <a16:creationId xmlns:a16="http://schemas.microsoft.com/office/drawing/2014/main" id="{E0555FA1-72DD-EA54-91EB-6174AFA9742F}"/>
              </a:ext>
            </a:extLst>
          </p:cNvPr>
          <p:cNvSpPr>
            <a:spLocks noGrp="1"/>
          </p:cNvSpPr>
          <p:nvPr>
            <p:ph type="body" sz="quarter" idx="11" hasCustomPrompt="1"/>
          </p:nvPr>
        </p:nvSpPr>
        <p:spPr>
          <a:xfrm>
            <a:off x="5618690" y="3338004"/>
            <a:ext cx="6169978" cy="514905"/>
          </a:xfrm>
          <a:prstGeom prst="rect">
            <a:avLst/>
          </a:prstGeom>
        </p:spPr>
        <p:txBody>
          <a:bodyPr anchor="ctr" anchorCtr="0"/>
          <a:lstStyle>
            <a:lvl1pPr marL="0" indent="0" algn="ctr">
              <a:buNone/>
              <a:defRPr sz="2800" b="1" i="0">
                <a:solidFill>
                  <a:srgbClr val="EFBC6E"/>
                </a:solidFill>
                <a:latin typeface="Aptos" panose="020B00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 if you want</a:t>
            </a:r>
          </a:p>
        </p:txBody>
      </p:sp>
      <p:sp>
        <p:nvSpPr>
          <p:cNvPr id="6" name="Text Placeholder 12">
            <a:extLst>
              <a:ext uri="{FF2B5EF4-FFF2-40B4-BE49-F238E27FC236}">
                <a16:creationId xmlns:a16="http://schemas.microsoft.com/office/drawing/2014/main" id="{AC15DFAE-3DE5-E13D-2F74-AEBA985E4104}"/>
              </a:ext>
            </a:extLst>
          </p:cNvPr>
          <p:cNvSpPr>
            <a:spLocks noGrp="1"/>
          </p:cNvSpPr>
          <p:nvPr>
            <p:ph type="body" sz="quarter" idx="12" hasCustomPrompt="1"/>
          </p:nvPr>
        </p:nvSpPr>
        <p:spPr>
          <a:xfrm>
            <a:off x="7090100" y="6054571"/>
            <a:ext cx="4698568" cy="514905"/>
          </a:xfrm>
          <a:prstGeom prst="rect">
            <a:avLst/>
          </a:prstGeom>
        </p:spPr>
        <p:txBody>
          <a:bodyPr anchor="ctr" anchorCtr="0"/>
          <a:lstStyle>
            <a:lvl1pPr marL="0" indent="0" algn="r">
              <a:buNone/>
              <a:defRPr sz="1600" b="1" i="0">
                <a:solidFill>
                  <a:srgbClr val="EFBC6E"/>
                </a:solidFill>
                <a:latin typeface="Aptos" panose="020B00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Name of presenter(s)</a:t>
            </a:r>
          </a:p>
        </p:txBody>
      </p:sp>
      <p:pic>
        <p:nvPicPr>
          <p:cNvPr id="9" name="Graphic 8">
            <a:extLst>
              <a:ext uri="{FF2B5EF4-FFF2-40B4-BE49-F238E27FC236}">
                <a16:creationId xmlns:a16="http://schemas.microsoft.com/office/drawing/2014/main" id="{992454F9-8743-A52F-5CBC-B01E8C587565}"/>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88524"/>
            <a:ext cx="5215358" cy="6280952"/>
          </a:xfrm>
          <a:prstGeom prst="rect">
            <a:avLst/>
          </a:prstGeom>
        </p:spPr>
      </p:pic>
    </p:spTree>
    <p:extLst>
      <p:ext uri="{BB962C8B-B14F-4D97-AF65-F5344CB8AC3E}">
        <p14:creationId xmlns:p14="http://schemas.microsoft.com/office/powerpoint/2010/main" val="26808053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7211837"/>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userDrawn="1">
  <p:cSld name="7_Title Slide">
    <p:bg>
      <p:bgPr>
        <a:solidFill>
          <a:srgbClr val="351C5C"/>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F56181BC-A151-2461-5BC6-5843D4E3475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557571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Empty with logo">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FD4203B-6840-4A3D-6576-AD42541270DE}"/>
              </a:ext>
            </a:extLst>
          </p:cNvPr>
          <p:cNvPicPr>
            <a:picLocks noChangeAspect="1"/>
          </p:cNvPicPr>
          <p:nvPr userDrawn="1"/>
        </p:nvPicPr>
        <p:blipFill>
          <a:blip r:embed="rId2"/>
          <a:srcRect/>
          <a:stretch/>
        </p:blipFill>
        <p:spPr>
          <a:xfrm>
            <a:off x="10487345" y="203150"/>
            <a:ext cx="1480989" cy="606707"/>
          </a:xfrm>
          <a:prstGeom prst="rect">
            <a:avLst/>
          </a:prstGeom>
        </p:spPr>
      </p:pic>
    </p:spTree>
    <p:extLst>
      <p:ext uri="{BB962C8B-B14F-4D97-AF65-F5344CB8AC3E}">
        <p14:creationId xmlns:p14="http://schemas.microsoft.com/office/powerpoint/2010/main" val="28653464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Fullscreen image">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D0E6F514-AD5B-6612-C124-93B9DB5CB050}"/>
              </a:ext>
            </a:extLst>
          </p:cNvPr>
          <p:cNvSpPr>
            <a:spLocks noGrp="1"/>
          </p:cNvSpPr>
          <p:nvPr>
            <p:ph type="pic" sz="quarter" idx="10" hasCustomPrompt="1"/>
          </p:nvPr>
        </p:nvSpPr>
        <p:spPr>
          <a:xfrm>
            <a:off x="0" y="0"/>
            <a:ext cx="12192000" cy="6858000"/>
          </a:xfrm>
          <a:prstGeom prst="rect">
            <a:avLst/>
          </a:prstGeom>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Tree>
    <p:extLst>
      <p:ext uri="{BB962C8B-B14F-4D97-AF65-F5344CB8AC3E}">
        <p14:creationId xmlns:p14="http://schemas.microsoft.com/office/powerpoint/2010/main" val="4436093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1">
    <p:spTree>
      <p:nvGrpSpPr>
        <p:cNvPr id="1" name=""/>
        <p:cNvGrpSpPr/>
        <p:nvPr/>
      </p:nvGrpSpPr>
      <p:grpSpPr>
        <a:xfrm>
          <a:off x="0" y="0"/>
          <a:ext cx="0" cy="0"/>
          <a:chOff x="0" y="0"/>
          <a:chExt cx="0" cy="0"/>
        </a:xfrm>
      </p:grpSpPr>
      <p:sp>
        <p:nvSpPr>
          <p:cNvPr id="5" name="Title Placeholder 12">
            <a:extLst>
              <a:ext uri="{FF2B5EF4-FFF2-40B4-BE49-F238E27FC236}">
                <a16:creationId xmlns:a16="http://schemas.microsoft.com/office/drawing/2014/main" id="{88FDF10D-631E-7B13-6EF4-FE3C27C1FF31}"/>
              </a:ext>
            </a:extLst>
          </p:cNvPr>
          <p:cNvSpPr>
            <a:spLocks noGrp="1"/>
          </p:cNvSpPr>
          <p:nvPr>
            <p:ph type="title" hasCustomPrompt="1"/>
          </p:nvPr>
        </p:nvSpPr>
        <p:spPr>
          <a:xfrm>
            <a:off x="340291" y="212186"/>
            <a:ext cx="9983029"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pic>
        <p:nvPicPr>
          <p:cNvPr id="6" name="Picture 5">
            <a:extLst>
              <a:ext uri="{FF2B5EF4-FFF2-40B4-BE49-F238E27FC236}">
                <a16:creationId xmlns:a16="http://schemas.microsoft.com/office/drawing/2014/main" id="{8E6B1280-70EA-78D2-BA11-44FC442C003C}"/>
              </a:ext>
            </a:extLst>
          </p:cNvPr>
          <p:cNvPicPr>
            <a:picLocks noChangeAspect="1"/>
          </p:cNvPicPr>
          <p:nvPr userDrawn="1"/>
        </p:nvPicPr>
        <p:blipFill>
          <a:blip r:embed="rId2"/>
          <a:srcRect/>
          <a:stretch/>
        </p:blipFill>
        <p:spPr>
          <a:xfrm>
            <a:off x="10487345" y="203150"/>
            <a:ext cx="1480989" cy="606707"/>
          </a:xfrm>
          <a:prstGeom prst="rect">
            <a:avLst/>
          </a:prstGeom>
        </p:spPr>
      </p:pic>
      <p:grpSp>
        <p:nvGrpSpPr>
          <p:cNvPr id="7" name="Group 6">
            <a:extLst>
              <a:ext uri="{FF2B5EF4-FFF2-40B4-BE49-F238E27FC236}">
                <a16:creationId xmlns:a16="http://schemas.microsoft.com/office/drawing/2014/main" id="{9D3D3A1B-DF99-75B9-44B6-8F10B9CB1F96}"/>
              </a:ext>
            </a:extLst>
          </p:cNvPr>
          <p:cNvGrpSpPr/>
          <p:nvPr userDrawn="1"/>
        </p:nvGrpSpPr>
        <p:grpSpPr>
          <a:xfrm>
            <a:off x="10223653" y="3709107"/>
            <a:ext cx="1968347" cy="3148894"/>
            <a:chOff x="10223653" y="3709107"/>
            <a:chExt cx="1968347" cy="3148894"/>
          </a:xfrm>
        </p:grpSpPr>
        <p:sp>
          <p:nvSpPr>
            <p:cNvPr id="8" name="Freeform 7">
              <a:extLst>
                <a:ext uri="{FF2B5EF4-FFF2-40B4-BE49-F238E27FC236}">
                  <a16:creationId xmlns:a16="http://schemas.microsoft.com/office/drawing/2014/main" id="{1AF995DF-DE3A-C6C0-2E1D-32B9C0FD25D4}"/>
                </a:ext>
              </a:extLst>
            </p:cNvPr>
            <p:cNvSpPr/>
            <p:nvPr/>
          </p:nvSpPr>
          <p:spPr>
            <a:xfrm>
              <a:off x="10223653" y="6366827"/>
              <a:ext cx="1125139" cy="491173"/>
            </a:xfrm>
            <a:custGeom>
              <a:avLst/>
              <a:gdLst>
                <a:gd name="connsiteX0" fmla="*/ 562569 w 1125139"/>
                <a:gd name="connsiteY0" fmla="*/ 0 h 491173"/>
                <a:gd name="connsiteX1" fmla="*/ 1121653 w 1125139"/>
                <a:gd name="connsiteY1" fmla="*/ 456526 h 491173"/>
                <a:gd name="connsiteX2" fmla="*/ 1125139 w 1125139"/>
                <a:gd name="connsiteY2" fmla="*/ 491173 h 491173"/>
                <a:gd name="connsiteX3" fmla="*/ 0 w 1125139"/>
                <a:gd name="connsiteY3" fmla="*/ 491173 h 491173"/>
                <a:gd name="connsiteX4" fmla="*/ 3486 w 1125139"/>
                <a:gd name="connsiteY4" fmla="*/ 456526 h 491173"/>
                <a:gd name="connsiteX5" fmla="*/ 562569 w 1125139"/>
                <a:gd name="connsiteY5" fmla="*/ 0 h 4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5139" h="491173">
                  <a:moveTo>
                    <a:pt x="562569" y="0"/>
                  </a:moveTo>
                  <a:cubicBezTo>
                    <a:pt x="838349" y="0"/>
                    <a:pt x="1068439" y="195987"/>
                    <a:pt x="1121653" y="456526"/>
                  </a:cubicBezTo>
                  <a:lnTo>
                    <a:pt x="1125139" y="491173"/>
                  </a:lnTo>
                  <a:lnTo>
                    <a:pt x="0" y="491173"/>
                  </a:lnTo>
                  <a:lnTo>
                    <a:pt x="3486" y="456526"/>
                  </a:lnTo>
                  <a:cubicBezTo>
                    <a:pt x="56700" y="195987"/>
                    <a:pt x="286790" y="0"/>
                    <a:pt x="562569" y="0"/>
                  </a:cubicBezTo>
                  <a:close/>
                </a:path>
              </a:pathLst>
            </a:custGeom>
            <a:solidFill>
              <a:srgbClr val="351C5C"/>
            </a:solidFill>
            <a:ln w="0" cap="flat">
              <a:noFill/>
              <a:prstDash val="solid"/>
              <a:miter/>
            </a:ln>
          </p:spPr>
          <p:txBody>
            <a:bodyPr rtlCol="0" anchor="ctr"/>
            <a:lstStyle/>
            <a:p>
              <a:endParaRPr lang="en-IS"/>
            </a:p>
          </p:txBody>
        </p:sp>
        <p:sp>
          <p:nvSpPr>
            <p:cNvPr id="9" name="Freeform 8">
              <a:extLst>
                <a:ext uri="{FF2B5EF4-FFF2-40B4-BE49-F238E27FC236}">
                  <a16:creationId xmlns:a16="http://schemas.microsoft.com/office/drawing/2014/main" id="{48F865A1-A1C4-173F-2883-08E633703FE1}"/>
                </a:ext>
              </a:extLst>
            </p:cNvPr>
            <p:cNvSpPr/>
            <p:nvPr/>
          </p:nvSpPr>
          <p:spPr>
            <a:xfrm>
              <a:off x="11283150" y="3709107"/>
              <a:ext cx="908850" cy="2882384"/>
            </a:xfrm>
            <a:custGeom>
              <a:avLst/>
              <a:gdLst>
                <a:gd name="connsiteX0" fmla="*/ 908850 w 908850"/>
                <a:gd name="connsiteY0" fmla="*/ 0 h 2882384"/>
                <a:gd name="connsiteX1" fmla="*/ 908850 w 908850"/>
                <a:gd name="connsiteY1" fmla="*/ 2005800 h 2882384"/>
                <a:gd name="connsiteX2" fmla="*/ 843657 w 908850"/>
                <a:gd name="connsiteY2" fmla="*/ 2076911 h 2882384"/>
                <a:gd name="connsiteX3" fmla="*/ 536616 w 908850"/>
                <a:gd name="connsiteY3" fmla="*/ 2882384 h 2882384"/>
                <a:gd name="connsiteX4" fmla="*/ 337158 w 908850"/>
                <a:gd name="connsiteY4" fmla="*/ 2318567 h 2882384"/>
                <a:gd name="connsiteX5" fmla="*/ 358961 w 908850"/>
                <a:gd name="connsiteY5" fmla="*/ 346511 h 2882384"/>
                <a:gd name="connsiteX6" fmla="*/ 692849 w 908850"/>
                <a:gd name="connsiteY6" fmla="*/ 94035 h 2882384"/>
                <a:gd name="connsiteX7" fmla="*/ 799464 w 908850"/>
                <a:gd name="connsiteY7" fmla="*/ 41878 h 288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8850" h="2882384">
                  <a:moveTo>
                    <a:pt x="908850" y="0"/>
                  </a:moveTo>
                  <a:lnTo>
                    <a:pt x="908850" y="2005800"/>
                  </a:lnTo>
                  <a:lnTo>
                    <a:pt x="843657" y="2076911"/>
                  </a:lnTo>
                  <a:cubicBezTo>
                    <a:pt x="628281" y="2333746"/>
                    <a:pt x="535064" y="2608405"/>
                    <a:pt x="536616" y="2882384"/>
                  </a:cubicBezTo>
                  <a:cubicBezTo>
                    <a:pt x="525905" y="2744081"/>
                    <a:pt x="450673" y="2564376"/>
                    <a:pt x="337158" y="2318567"/>
                  </a:cubicBezTo>
                  <a:cubicBezTo>
                    <a:pt x="65953" y="1708777"/>
                    <a:pt x="-271928" y="978590"/>
                    <a:pt x="358961" y="346511"/>
                  </a:cubicBezTo>
                  <a:cubicBezTo>
                    <a:pt x="462271" y="243006"/>
                    <a:pt x="574454" y="158297"/>
                    <a:pt x="692849" y="94035"/>
                  </a:cubicBezTo>
                  <a:cubicBezTo>
                    <a:pt x="727768" y="74997"/>
                    <a:pt x="763327" y="57604"/>
                    <a:pt x="799464" y="41878"/>
                  </a:cubicBezTo>
                  <a:close/>
                </a:path>
              </a:pathLst>
            </a:custGeom>
            <a:solidFill>
              <a:srgbClr val="351C5C"/>
            </a:solidFill>
            <a:ln w="0" cap="flat">
              <a:noFill/>
              <a:prstDash val="solid"/>
              <a:miter/>
            </a:ln>
          </p:spPr>
          <p:txBody>
            <a:bodyPr rtlCol="0" anchor="ctr"/>
            <a:lstStyle/>
            <a:p>
              <a:endParaRPr lang="en-IS"/>
            </a:p>
          </p:txBody>
        </p:sp>
        <p:sp>
          <p:nvSpPr>
            <p:cNvPr id="10" name="Freeform 9">
              <a:extLst>
                <a:ext uri="{FF2B5EF4-FFF2-40B4-BE49-F238E27FC236}">
                  <a16:creationId xmlns:a16="http://schemas.microsoft.com/office/drawing/2014/main" id="{0C195BA2-B1EE-5946-DC5F-27088305DE50}"/>
                </a:ext>
              </a:extLst>
            </p:cNvPr>
            <p:cNvSpPr/>
            <p:nvPr/>
          </p:nvSpPr>
          <p:spPr>
            <a:xfrm>
              <a:off x="11819684" y="5714767"/>
              <a:ext cx="372316" cy="1143234"/>
            </a:xfrm>
            <a:custGeom>
              <a:avLst/>
              <a:gdLst>
                <a:gd name="connsiteX0" fmla="*/ 372316 w 372316"/>
                <a:gd name="connsiteY0" fmla="*/ 0 h 1143234"/>
                <a:gd name="connsiteX1" fmla="*/ 372316 w 372316"/>
                <a:gd name="connsiteY1" fmla="*/ 1143234 h 1143234"/>
                <a:gd name="connsiteX2" fmla="*/ 32474 w 372316"/>
                <a:gd name="connsiteY2" fmla="*/ 1143234 h 1143234"/>
                <a:gd name="connsiteX3" fmla="*/ 23170 w 372316"/>
                <a:gd name="connsiteY3" fmla="*/ 1108671 h 1143234"/>
                <a:gd name="connsiteX4" fmla="*/ 906 w 372316"/>
                <a:gd name="connsiteY4" fmla="*/ 918634 h 1143234"/>
                <a:gd name="connsiteX5" fmla="*/ 906 w 372316"/>
                <a:gd name="connsiteY5" fmla="*/ 916856 h 1143234"/>
                <a:gd name="connsiteX6" fmla="*/ 19 w 372316"/>
                <a:gd name="connsiteY6" fmla="*/ 879391 h 1143234"/>
                <a:gd name="connsiteX7" fmla="*/ 19 w 372316"/>
                <a:gd name="connsiteY7" fmla="*/ 876724 h 1143234"/>
                <a:gd name="connsiteX8" fmla="*/ 19 w 372316"/>
                <a:gd name="connsiteY8" fmla="*/ 876661 h 1143234"/>
                <a:gd name="connsiteX9" fmla="*/ 307040 w 372316"/>
                <a:gd name="connsiteY9" fmla="*/ 71188 h 1143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2316" h="1143234">
                  <a:moveTo>
                    <a:pt x="372316" y="0"/>
                  </a:moveTo>
                  <a:lnTo>
                    <a:pt x="372316" y="1143234"/>
                  </a:lnTo>
                  <a:lnTo>
                    <a:pt x="32474" y="1143234"/>
                  </a:lnTo>
                  <a:lnTo>
                    <a:pt x="23170" y="1108671"/>
                  </a:lnTo>
                  <a:cubicBezTo>
                    <a:pt x="10908" y="1045622"/>
                    <a:pt x="3362" y="982198"/>
                    <a:pt x="906" y="918634"/>
                  </a:cubicBezTo>
                  <a:cubicBezTo>
                    <a:pt x="463" y="918190"/>
                    <a:pt x="906" y="917745"/>
                    <a:pt x="906" y="916856"/>
                  </a:cubicBezTo>
                  <a:cubicBezTo>
                    <a:pt x="19" y="904347"/>
                    <a:pt x="19" y="891901"/>
                    <a:pt x="19" y="879391"/>
                  </a:cubicBezTo>
                  <a:lnTo>
                    <a:pt x="19" y="876724"/>
                  </a:lnTo>
                  <a:lnTo>
                    <a:pt x="19" y="876661"/>
                  </a:lnTo>
                  <a:cubicBezTo>
                    <a:pt x="-1534" y="602682"/>
                    <a:pt x="91635" y="328023"/>
                    <a:pt x="307040" y="71188"/>
                  </a:cubicBezTo>
                  <a:close/>
                </a:path>
              </a:pathLst>
            </a:custGeom>
            <a:solidFill>
              <a:srgbClr val="00BCB5"/>
            </a:solidFill>
            <a:ln w="0" cap="flat">
              <a:noFill/>
              <a:prstDash val="solid"/>
              <a:miter/>
            </a:ln>
          </p:spPr>
          <p:txBody>
            <a:bodyPr rtlCol="0" anchor="ctr"/>
            <a:lstStyle/>
            <a:p>
              <a:endParaRPr lang="en-IS"/>
            </a:p>
          </p:txBody>
        </p:sp>
      </p:grpSp>
      <p:sp>
        <p:nvSpPr>
          <p:cNvPr id="11" name="Text Placeholder 41">
            <a:extLst>
              <a:ext uri="{FF2B5EF4-FFF2-40B4-BE49-F238E27FC236}">
                <a16:creationId xmlns:a16="http://schemas.microsoft.com/office/drawing/2014/main" id="{6CE61189-26C8-F1FB-42D9-D4295675023A}"/>
              </a:ext>
            </a:extLst>
          </p:cNvPr>
          <p:cNvSpPr>
            <a:spLocks noGrp="1"/>
          </p:cNvSpPr>
          <p:nvPr>
            <p:ph type="body" sz="quarter" idx="11"/>
          </p:nvPr>
        </p:nvSpPr>
        <p:spPr>
          <a:xfrm>
            <a:off x="340291" y="962526"/>
            <a:ext cx="10680134"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92014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2">
    <p:spTree>
      <p:nvGrpSpPr>
        <p:cNvPr id="1" name=""/>
        <p:cNvGrpSpPr/>
        <p:nvPr/>
      </p:nvGrpSpPr>
      <p:grpSpPr>
        <a:xfrm>
          <a:off x="0" y="0"/>
          <a:ext cx="0" cy="0"/>
          <a:chOff x="0" y="0"/>
          <a:chExt cx="0" cy="0"/>
        </a:xfrm>
      </p:grpSpPr>
      <p:sp>
        <p:nvSpPr>
          <p:cNvPr id="3" name="Title Placeholder 12">
            <a:extLst>
              <a:ext uri="{FF2B5EF4-FFF2-40B4-BE49-F238E27FC236}">
                <a16:creationId xmlns:a16="http://schemas.microsoft.com/office/drawing/2014/main" id="{9A4B56D3-D4AF-29EA-5DD2-9D8E7F6433AD}"/>
              </a:ext>
            </a:extLst>
          </p:cNvPr>
          <p:cNvSpPr>
            <a:spLocks noGrp="1"/>
          </p:cNvSpPr>
          <p:nvPr>
            <p:ph type="title" hasCustomPrompt="1"/>
          </p:nvPr>
        </p:nvSpPr>
        <p:spPr>
          <a:xfrm>
            <a:off x="340291" y="212186"/>
            <a:ext cx="11484279"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43" name="Freeform 42">
            <a:extLst>
              <a:ext uri="{FF2B5EF4-FFF2-40B4-BE49-F238E27FC236}">
                <a16:creationId xmlns:a16="http://schemas.microsoft.com/office/drawing/2014/main" id="{7438DB5E-741B-70E2-CC78-4EA376373B7D}"/>
              </a:ext>
            </a:extLst>
          </p:cNvPr>
          <p:cNvSpPr/>
          <p:nvPr userDrawn="1"/>
        </p:nvSpPr>
        <p:spPr>
          <a:xfrm>
            <a:off x="11023366" y="6080647"/>
            <a:ext cx="1168634" cy="777352"/>
          </a:xfrm>
          <a:custGeom>
            <a:avLst/>
            <a:gdLst>
              <a:gd name="connsiteX0" fmla="*/ 1168634 w 1168634"/>
              <a:gd name="connsiteY0" fmla="*/ 0 h 777352"/>
              <a:gd name="connsiteX1" fmla="*/ 1168634 w 1168634"/>
              <a:gd name="connsiteY1" fmla="*/ 777352 h 777352"/>
              <a:gd name="connsiteX2" fmla="*/ 0 w 1168634"/>
              <a:gd name="connsiteY2" fmla="*/ 777352 h 777352"/>
              <a:gd name="connsiteX3" fmla="*/ 433726 w 1168634"/>
              <a:gd name="connsiteY3" fmla="*/ 343517 h 777352"/>
              <a:gd name="connsiteX4" fmla="*/ 1160851 w 1168634"/>
              <a:gd name="connsiteY4" fmla="*/ 374 h 7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634" h="777352">
                <a:moveTo>
                  <a:pt x="1168634" y="0"/>
                </a:moveTo>
                <a:lnTo>
                  <a:pt x="1168634" y="777352"/>
                </a:lnTo>
                <a:lnTo>
                  <a:pt x="0" y="777352"/>
                </a:lnTo>
                <a:lnTo>
                  <a:pt x="433726" y="343517"/>
                </a:lnTo>
                <a:cubicBezTo>
                  <a:pt x="637009" y="140184"/>
                  <a:pt x="895481" y="25845"/>
                  <a:pt x="1160851" y="374"/>
                </a:cubicBezTo>
                <a:close/>
              </a:path>
            </a:pathLst>
          </a:custGeom>
          <a:solidFill>
            <a:srgbClr val="EFBC6E"/>
          </a:solidFill>
          <a:ln w="0" cap="flat">
            <a:noFill/>
            <a:prstDash val="solid"/>
            <a:miter/>
          </a:ln>
        </p:spPr>
        <p:txBody>
          <a:bodyPr rtlCol="0" anchor="ctr"/>
          <a:lstStyle/>
          <a:p>
            <a:endParaRPr lang="en-IS"/>
          </a:p>
        </p:txBody>
      </p:sp>
      <p:sp>
        <p:nvSpPr>
          <p:cNvPr id="44" name="Freeform 43">
            <a:extLst>
              <a:ext uri="{FF2B5EF4-FFF2-40B4-BE49-F238E27FC236}">
                <a16:creationId xmlns:a16="http://schemas.microsoft.com/office/drawing/2014/main" id="{F1A7C4D3-1E92-1019-72C9-A784F302475F}"/>
              </a:ext>
            </a:extLst>
          </p:cNvPr>
          <p:cNvSpPr/>
          <p:nvPr userDrawn="1"/>
        </p:nvSpPr>
        <p:spPr>
          <a:xfrm>
            <a:off x="8688223" y="5993583"/>
            <a:ext cx="2686611" cy="864416"/>
          </a:xfrm>
          <a:custGeom>
            <a:avLst/>
            <a:gdLst>
              <a:gd name="connsiteX0" fmla="*/ 1397388 w 2686611"/>
              <a:gd name="connsiteY0" fmla="*/ 4 h 864416"/>
              <a:gd name="connsiteX1" fmla="*/ 2686611 w 2686611"/>
              <a:gd name="connsiteY1" fmla="*/ 513052 h 864416"/>
              <a:gd name="connsiteX2" fmla="*/ 2335335 w 2686611"/>
              <a:gd name="connsiteY2" fmla="*/ 864416 h 864416"/>
              <a:gd name="connsiteX3" fmla="*/ 0 w 2686611"/>
              <a:gd name="connsiteY3" fmla="*/ 864416 h 864416"/>
              <a:gd name="connsiteX4" fmla="*/ 18749 w 2686611"/>
              <a:gd name="connsiteY4" fmla="*/ 822676 h 864416"/>
              <a:gd name="connsiteX5" fmla="*/ 283120 w 2686611"/>
              <a:gd name="connsiteY5" fmla="*/ 473291 h 864416"/>
              <a:gd name="connsiteX6" fmla="*/ 283120 w 2686611"/>
              <a:gd name="connsiteY6" fmla="*/ 473386 h 864416"/>
              <a:gd name="connsiteX7" fmla="*/ 1397388 w 2686611"/>
              <a:gd name="connsiteY7" fmla="*/ 4 h 864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6611" h="864416">
                <a:moveTo>
                  <a:pt x="1397388" y="4"/>
                </a:moveTo>
                <a:cubicBezTo>
                  <a:pt x="1813736" y="896"/>
                  <a:pt x="2259243" y="166193"/>
                  <a:pt x="2686611" y="513052"/>
                </a:cubicBezTo>
                <a:lnTo>
                  <a:pt x="2335335" y="864416"/>
                </a:lnTo>
                <a:lnTo>
                  <a:pt x="0" y="864416"/>
                </a:lnTo>
                <a:lnTo>
                  <a:pt x="18749" y="822676"/>
                </a:lnTo>
                <a:cubicBezTo>
                  <a:pt x="83422" y="703366"/>
                  <a:pt x="170073" y="586367"/>
                  <a:pt x="283120" y="473291"/>
                </a:cubicBezTo>
                <a:lnTo>
                  <a:pt x="283120" y="473386"/>
                </a:lnTo>
                <a:cubicBezTo>
                  <a:pt x="593851" y="162625"/>
                  <a:pt x="981039" y="-888"/>
                  <a:pt x="1397388" y="4"/>
                </a:cubicBezTo>
                <a:close/>
              </a:path>
            </a:pathLst>
          </a:custGeom>
          <a:solidFill>
            <a:srgbClr val="351C5C"/>
          </a:solidFill>
          <a:ln w="0" cap="flat">
            <a:noFill/>
            <a:prstDash val="solid"/>
            <a:miter/>
          </a:ln>
        </p:spPr>
        <p:txBody>
          <a:bodyPr rtlCol="0" anchor="ctr"/>
          <a:lstStyle/>
          <a:p>
            <a:endParaRPr lang="en-IS"/>
          </a:p>
        </p:txBody>
      </p:sp>
      <p:pic>
        <p:nvPicPr>
          <p:cNvPr id="45" name="Picture 44" descr="A black background with white text&#10;&#10;Description automatically generated">
            <a:extLst>
              <a:ext uri="{FF2B5EF4-FFF2-40B4-BE49-F238E27FC236}">
                <a16:creationId xmlns:a16="http://schemas.microsoft.com/office/drawing/2014/main" id="{F1508C17-63E1-97C6-6743-7F587B0BB190}"/>
              </a:ext>
            </a:extLst>
          </p:cNvPr>
          <p:cNvPicPr>
            <a:picLocks noChangeAspect="1"/>
          </p:cNvPicPr>
          <p:nvPr userDrawn="1"/>
        </p:nvPicPr>
        <p:blipFill>
          <a:blip r:embed="rId2"/>
          <a:stretch>
            <a:fillRect/>
          </a:stretch>
        </p:blipFill>
        <p:spPr>
          <a:xfrm>
            <a:off x="9331825" y="6165969"/>
            <a:ext cx="1480989" cy="606708"/>
          </a:xfrm>
          <a:prstGeom prst="rect">
            <a:avLst/>
          </a:prstGeom>
        </p:spPr>
      </p:pic>
      <p:sp>
        <p:nvSpPr>
          <p:cNvPr id="46" name="Text Placeholder 41">
            <a:extLst>
              <a:ext uri="{FF2B5EF4-FFF2-40B4-BE49-F238E27FC236}">
                <a16:creationId xmlns:a16="http://schemas.microsoft.com/office/drawing/2014/main" id="{CA448D42-3E54-5B8F-9F82-ADEDFA2EB16C}"/>
              </a:ext>
            </a:extLst>
          </p:cNvPr>
          <p:cNvSpPr>
            <a:spLocks noGrp="1"/>
          </p:cNvSpPr>
          <p:nvPr>
            <p:ph type="body" sz="quarter" idx="11"/>
          </p:nvPr>
        </p:nvSpPr>
        <p:spPr>
          <a:xfrm>
            <a:off x="340291" y="962526"/>
            <a:ext cx="11484278"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49566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3">
    <p:spTree>
      <p:nvGrpSpPr>
        <p:cNvPr id="1" name=""/>
        <p:cNvGrpSpPr/>
        <p:nvPr/>
      </p:nvGrpSpPr>
      <p:grpSpPr>
        <a:xfrm>
          <a:off x="0" y="0"/>
          <a:ext cx="0" cy="0"/>
          <a:chOff x="0" y="0"/>
          <a:chExt cx="0" cy="0"/>
        </a:xfrm>
      </p:grpSpPr>
      <p:sp>
        <p:nvSpPr>
          <p:cNvPr id="33" name="Freeform 32">
            <a:extLst>
              <a:ext uri="{FF2B5EF4-FFF2-40B4-BE49-F238E27FC236}">
                <a16:creationId xmlns:a16="http://schemas.microsoft.com/office/drawing/2014/main" id="{415E5872-73FA-15FE-4080-43F2E0AD6385}"/>
              </a:ext>
            </a:extLst>
          </p:cNvPr>
          <p:cNvSpPr/>
          <p:nvPr userDrawn="1"/>
        </p:nvSpPr>
        <p:spPr>
          <a:xfrm rot="5400000">
            <a:off x="6641945" y="1648581"/>
            <a:ext cx="5868430" cy="4550407"/>
          </a:xfrm>
          <a:custGeom>
            <a:avLst/>
            <a:gdLst>
              <a:gd name="connsiteX0" fmla="*/ 0 w 5868430"/>
              <a:gd name="connsiteY0" fmla="*/ 4343372 h 4550407"/>
              <a:gd name="connsiteX1" fmla="*/ 0 w 5868430"/>
              <a:gd name="connsiteY1" fmla="*/ 207034 h 4550407"/>
              <a:gd name="connsiteX2" fmla="*/ 206925 w 5868430"/>
              <a:gd name="connsiteY2" fmla="*/ 0 h 4550407"/>
              <a:gd name="connsiteX3" fmla="*/ 572802 w 5868430"/>
              <a:gd name="connsiteY3" fmla="*/ 0 h 4550407"/>
              <a:gd name="connsiteX4" fmla="*/ 5502553 w 5868430"/>
              <a:gd name="connsiteY4" fmla="*/ 0 h 4550407"/>
              <a:gd name="connsiteX5" fmla="*/ 5868430 w 5868430"/>
              <a:gd name="connsiteY5" fmla="*/ 0 h 4550407"/>
              <a:gd name="connsiteX6" fmla="*/ 5868429 w 5868430"/>
              <a:gd name="connsiteY6" fmla="*/ 4550407 h 4550407"/>
              <a:gd name="connsiteX7" fmla="*/ 5502552 w 5868430"/>
              <a:gd name="connsiteY7" fmla="*/ 4550407 h 4550407"/>
              <a:gd name="connsiteX8" fmla="*/ 572802 w 5868430"/>
              <a:gd name="connsiteY8" fmla="*/ 4550407 h 4550407"/>
              <a:gd name="connsiteX9" fmla="*/ 206925 w 5868430"/>
              <a:gd name="connsiteY9" fmla="*/ 4550407 h 4550407"/>
              <a:gd name="connsiteX10" fmla="*/ 0 w 5868430"/>
              <a:gd name="connsiteY10" fmla="*/ 4343372 h 455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68430" h="4550407">
                <a:moveTo>
                  <a:pt x="0" y="4343372"/>
                </a:moveTo>
                <a:lnTo>
                  <a:pt x="0" y="207034"/>
                </a:lnTo>
                <a:cubicBezTo>
                  <a:pt x="0" y="92692"/>
                  <a:pt x="92643" y="0"/>
                  <a:pt x="206925" y="0"/>
                </a:cubicBezTo>
                <a:lnTo>
                  <a:pt x="572802" y="0"/>
                </a:lnTo>
                <a:lnTo>
                  <a:pt x="5502553" y="0"/>
                </a:lnTo>
                <a:lnTo>
                  <a:pt x="5868430" y="0"/>
                </a:lnTo>
                <a:lnTo>
                  <a:pt x="5868429" y="4550407"/>
                </a:lnTo>
                <a:lnTo>
                  <a:pt x="5502552" y="4550407"/>
                </a:lnTo>
                <a:lnTo>
                  <a:pt x="572802" y="4550407"/>
                </a:lnTo>
                <a:lnTo>
                  <a:pt x="206925" y="4550407"/>
                </a:lnTo>
                <a:cubicBezTo>
                  <a:pt x="92643" y="4550407"/>
                  <a:pt x="0" y="4457714"/>
                  <a:pt x="0" y="4343372"/>
                </a:cubicBezTo>
                <a:close/>
              </a:path>
            </a:pathLst>
          </a:custGeom>
          <a:solidFill>
            <a:schemeClr val="bg1"/>
          </a:solidFill>
          <a:ln w="12700" cap="flat">
            <a:solidFill>
              <a:srgbClr val="EEEBF2"/>
            </a:solidFill>
            <a:prstDash val="solid"/>
            <a:miter/>
          </a:ln>
          <a:effectLst>
            <a:outerShdw blurRad="165100" dist="165100" dir="5400000" algn="ctr" rotWithShape="0">
              <a:srgbClr val="000000">
                <a:alpha val="14720"/>
              </a:srgbClr>
            </a:outerShdw>
          </a:effectLst>
        </p:spPr>
        <p:txBody>
          <a:bodyPr rtlCol="0" anchor="ctr"/>
          <a:lstStyle/>
          <a:p>
            <a:endParaRPr lang="en-IS"/>
          </a:p>
        </p:txBody>
      </p:sp>
      <p:sp>
        <p:nvSpPr>
          <p:cNvPr id="27" name="Text Placeholder 8">
            <a:extLst>
              <a:ext uri="{FF2B5EF4-FFF2-40B4-BE49-F238E27FC236}">
                <a16:creationId xmlns:a16="http://schemas.microsoft.com/office/drawing/2014/main" id="{A83F39A0-32C9-BA62-1FE4-8D3886A53051}"/>
              </a:ext>
            </a:extLst>
          </p:cNvPr>
          <p:cNvSpPr>
            <a:spLocks noGrp="1"/>
          </p:cNvSpPr>
          <p:nvPr>
            <p:ph type="body" sz="quarter" idx="11" hasCustomPrompt="1"/>
          </p:nvPr>
        </p:nvSpPr>
        <p:spPr>
          <a:xfrm>
            <a:off x="7526399" y="1201824"/>
            <a:ext cx="4111419" cy="5323667"/>
          </a:xfrm>
          <a:prstGeom prst="rect">
            <a:avLst/>
          </a:prstGeom>
        </p:spPr>
        <p:txBody>
          <a:bodyPr/>
          <a:lstStyle>
            <a:lvl1pPr>
              <a:defRPr sz="2000" b="0" i="0">
                <a:solidFill>
                  <a:srgbClr val="351C5C"/>
                </a:solidFill>
                <a:latin typeface="Aptos Light" panose="020B0004020202020204"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p>
        </p:txBody>
      </p:sp>
      <p:sp>
        <p:nvSpPr>
          <p:cNvPr id="28" name="Title Placeholder 12">
            <a:extLst>
              <a:ext uri="{FF2B5EF4-FFF2-40B4-BE49-F238E27FC236}">
                <a16:creationId xmlns:a16="http://schemas.microsoft.com/office/drawing/2014/main" id="{EA64A310-8E4A-0B0F-5EEE-90ED080B24E2}"/>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grpSp>
        <p:nvGrpSpPr>
          <p:cNvPr id="2" name="Group 1">
            <a:extLst>
              <a:ext uri="{FF2B5EF4-FFF2-40B4-BE49-F238E27FC236}">
                <a16:creationId xmlns:a16="http://schemas.microsoft.com/office/drawing/2014/main" id="{7E29EAC8-9B01-B483-DD59-7D0DD8B47C5D}"/>
              </a:ext>
            </a:extLst>
          </p:cNvPr>
          <p:cNvGrpSpPr/>
          <p:nvPr userDrawn="1"/>
        </p:nvGrpSpPr>
        <p:grpSpPr>
          <a:xfrm>
            <a:off x="0" y="4956384"/>
            <a:ext cx="2921093" cy="1901616"/>
            <a:chOff x="0" y="4956384"/>
            <a:chExt cx="2921093" cy="1901616"/>
          </a:xfrm>
        </p:grpSpPr>
        <p:sp>
          <p:nvSpPr>
            <p:cNvPr id="3" name="Freeform 2">
              <a:extLst>
                <a:ext uri="{FF2B5EF4-FFF2-40B4-BE49-F238E27FC236}">
                  <a16:creationId xmlns:a16="http://schemas.microsoft.com/office/drawing/2014/main" id="{E6BF83E9-B5A1-3141-03F3-7CFC3367D156}"/>
                </a:ext>
              </a:extLst>
            </p:cNvPr>
            <p:cNvSpPr/>
            <p:nvPr userDrawn="1"/>
          </p:nvSpPr>
          <p:spPr>
            <a:xfrm>
              <a:off x="33101" y="5929605"/>
              <a:ext cx="2887992" cy="928395"/>
            </a:xfrm>
            <a:custGeom>
              <a:avLst/>
              <a:gdLst>
                <a:gd name="connsiteX0" fmla="*/ 1668240 w 2887992"/>
                <a:gd name="connsiteY0" fmla="*/ 497 h 928395"/>
                <a:gd name="connsiteX1" fmla="*/ 2535886 w 2887992"/>
                <a:gd name="connsiteY1" fmla="*/ 358962 h 928395"/>
                <a:gd name="connsiteX2" fmla="*/ 2788363 w 2887992"/>
                <a:gd name="connsiteY2" fmla="*/ 692850 h 928395"/>
                <a:gd name="connsiteX3" fmla="*/ 2882666 w 2887992"/>
                <a:gd name="connsiteY3" fmla="*/ 909552 h 928395"/>
                <a:gd name="connsiteX4" fmla="*/ 2887992 w 2887992"/>
                <a:gd name="connsiteY4" fmla="*/ 928395 h 928395"/>
                <a:gd name="connsiteX5" fmla="*/ 897907 w 2887992"/>
                <a:gd name="connsiteY5" fmla="*/ 928395 h 928395"/>
                <a:gd name="connsiteX6" fmla="*/ 805477 w 2887992"/>
                <a:gd name="connsiteY6" fmla="*/ 843657 h 928395"/>
                <a:gd name="connsiteX7" fmla="*/ 0 w 2887992"/>
                <a:gd name="connsiteY7" fmla="*/ 536617 h 928395"/>
                <a:gd name="connsiteX8" fmla="*/ 563820 w 2887992"/>
                <a:gd name="connsiteY8" fmla="*/ 337159 h 928395"/>
                <a:gd name="connsiteX9" fmla="*/ 1668240 w 2887992"/>
                <a:gd name="connsiteY9" fmla="*/ 497 h 92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7992" h="928395">
                  <a:moveTo>
                    <a:pt x="1668240" y="497"/>
                  </a:moveTo>
                  <a:cubicBezTo>
                    <a:pt x="1964035" y="-7637"/>
                    <a:pt x="2259350" y="82948"/>
                    <a:pt x="2535886" y="358962"/>
                  </a:cubicBezTo>
                  <a:cubicBezTo>
                    <a:pt x="2639391" y="462272"/>
                    <a:pt x="2724101" y="574455"/>
                    <a:pt x="2788363" y="692850"/>
                  </a:cubicBezTo>
                  <a:cubicBezTo>
                    <a:pt x="2826439" y="762687"/>
                    <a:pt x="2857937" y="835085"/>
                    <a:pt x="2882666" y="909552"/>
                  </a:cubicBezTo>
                  <a:lnTo>
                    <a:pt x="2887992" y="928395"/>
                  </a:lnTo>
                  <a:lnTo>
                    <a:pt x="897907" y="928395"/>
                  </a:lnTo>
                  <a:lnTo>
                    <a:pt x="805477" y="843657"/>
                  </a:lnTo>
                  <a:cubicBezTo>
                    <a:pt x="548640" y="628282"/>
                    <a:pt x="273980" y="535065"/>
                    <a:pt x="0" y="536617"/>
                  </a:cubicBezTo>
                  <a:cubicBezTo>
                    <a:pt x="138304" y="525906"/>
                    <a:pt x="318010" y="450674"/>
                    <a:pt x="563820" y="337159"/>
                  </a:cubicBezTo>
                  <a:cubicBezTo>
                    <a:pt x="906828" y="184606"/>
                    <a:pt x="1287931" y="10956"/>
                    <a:pt x="1668240" y="497"/>
                  </a:cubicBez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98705114-9563-4857-24D6-40FD088808BB}"/>
                </a:ext>
              </a:extLst>
            </p:cNvPr>
            <p:cNvSpPr/>
            <p:nvPr userDrawn="1"/>
          </p:nvSpPr>
          <p:spPr>
            <a:xfrm>
              <a:off x="0" y="6466140"/>
              <a:ext cx="931144" cy="391860"/>
            </a:xfrm>
            <a:custGeom>
              <a:avLst/>
              <a:gdLst>
                <a:gd name="connsiteX0" fmla="*/ 30435 w 931144"/>
                <a:gd name="connsiteY0" fmla="*/ 20 h 391860"/>
                <a:gd name="connsiteX1" fmla="*/ 33101 w 931144"/>
                <a:gd name="connsiteY1" fmla="*/ 20 h 391860"/>
                <a:gd name="connsiteX2" fmla="*/ 33165 w 931144"/>
                <a:gd name="connsiteY2" fmla="*/ 20 h 391860"/>
                <a:gd name="connsiteX3" fmla="*/ 838642 w 931144"/>
                <a:gd name="connsiteY3" fmla="*/ 307041 h 391860"/>
                <a:gd name="connsiteX4" fmla="*/ 931144 w 931144"/>
                <a:gd name="connsiteY4" fmla="*/ 391860 h 391860"/>
                <a:gd name="connsiteX5" fmla="*/ 0 w 931144"/>
                <a:gd name="connsiteY5" fmla="*/ 391860 h 391860"/>
                <a:gd name="connsiteX6" fmla="*/ 0 w 931144"/>
                <a:gd name="connsiteY6" fmla="*/ 740 h 39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1144" h="391860">
                  <a:moveTo>
                    <a:pt x="30435" y="20"/>
                  </a:moveTo>
                  <a:lnTo>
                    <a:pt x="33101" y="20"/>
                  </a:lnTo>
                  <a:lnTo>
                    <a:pt x="33165" y="20"/>
                  </a:lnTo>
                  <a:cubicBezTo>
                    <a:pt x="307145" y="-1533"/>
                    <a:pt x="581805" y="91636"/>
                    <a:pt x="838642" y="307041"/>
                  </a:cubicBezTo>
                  <a:lnTo>
                    <a:pt x="931144" y="391860"/>
                  </a:lnTo>
                  <a:lnTo>
                    <a:pt x="0" y="391860"/>
                  </a:lnTo>
                  <a:lnTo>
                    <a:pt x="0" y="740"/>
                  </a:lnTo>
                  <a:close/>
                </a:path>
              </a:pathLst>
            </a:custGeom>
            <a:solidFill>
              <a:srgbClr val="00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4" name="Freeform 43">
              <a:extLst>
                <a:ext uri="{FF2B5EF4-FFF2-40B4-BE49-F238E27FC236}">
                  <a16:creationId xmlns:a16="http://schemas.microsoft.com/office/drawing/2014/main" id="{5B5CC63E-A21B-BAB0-6F35-7011F6AC96F0}"/>
                </a:ext>
              </a:extLst>
            </p:cNvPr>
            <p:cNvSpPr/>
            <p:nvPr userDrawn="1"/>
          </p:nvSpPr>
          <p:spPr>
            <a:xfrm>
              <a:off x="0" y="4956384"/>
              <a:ext cx="257766" cy="952588"/>
            </a:xfrm>
            <a:custGeom>
              <a:avLst/>
              <a:gdLst>
                <a:gd name="connsiteX0" fmla="*/ 0 w 257766"/>
                <a:gd name="connsiteY0" fmla="*/ 0 h 952588"/>
                <a:gd name="connsiteX1" fmla="*/ 5683 w 257766"/>
                <a:gd name="connsiteY1" fmla="*/ 3079 h 952588"/>
                <a:gd name="connsiteX2" fmla="*/ 257766 w 257766"/>
                <a:gd name="connsiteY2" fmla="*/ 476294 h 952588"/>
                <a:gd name="connsiteX3" fmla="*/ 5683 w 257766"/>
                <a:gd name="connsiteY3" fmla="*/ 949509 h 952588"/>
                <a:gd name="connsiteX4" fmla="*/ 0 w 257766"/>
                <a:gd name="connsiteY4" fmla="*/ 952588 h 952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766" h="952588">
                  <a:moveTo>
                    <a:pt x="0" y="0"/>
                  </a:moveTo>
                  <a:lnTo>
                    <a:pt x="5683" y="3079"/>
                  </a:lnTo>
                  <a:cubicBezTo>
                    <a:pt x="157772" y="105634"/>
                    <a:pt x="257766" y="279309"/>
                    <a:pt x="257766" y="476294"/>
                  </a:cubicBezTo>
                  <a:cubicBezTo>
                    <a:pt x="257766" y="673279"/>
                    <a:pt x="157772" y="846954"/>
                    <a:pt x="5683" y="949509"/>
                  </a:cubicBezTo>
                  <a:lnTo>
                    <a:pt x="0" y="952588"/>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5" name="Picture 44" descr="A black background with white text&#10;&#10;Description automatically generated">
              <a:extLst>
                <a:ext uri="{FF2B5EF4-FFF2-40B4-BE49-F238E27FC236}">
                  <a16:creationId xmlns:a16="http://schemas.microsoft.com/office/drawing/2014/main" id="{5DC7433E-DCCA-2F84-82FE-34357F45A8BE}"/>
                </a:ext>
              </a:extLst>
            </p:cNvPr>
            <p:cNvPicPr>
              <a:picLocks noChangeAspect="1"/>
            </p:cNvPicPr>
            <p:nvPr userDrawn="1"/>
          </p:nvPicPr>
          <p:blipFill>
            <a:blip r:embed="rId2"/>
            <a:stretch>
              <a:fillRect/>
            </a:stretch>
          </p:blipFill>
          <p:spPr>
            <a:xfrm>
              <a:off x="932069" y="6128121"/>
              <a:ext cx="1480989" cy="606708"/>
            </a:xfrm>
            <a:prstGeom prst="rect">
              <a:avLst/>
            </a:prstGeom>
          </p:spPr>
        </p:pic>
      </p:grpSp>
      <p:sp>
        <p:nvSpPr>
          <p:cNvPr id="46" name="Text Placeholder 41">
            <a:extLst>
              <a:ext uri="{FF2B5EF4-FFF2-40B4-BE49-F238E27FC236}">
                <a16:creationId xmlns:a16="http://schemas.microsoft.com/office/drawing/2014/main" id="{C6A88B59-08E0-1FF8-6D74-4C75F2398C52}"/>
              </a:ext>
            </a:extLst>
          </p:cNvPr>
          <p:cNvSpPr>
            <a:spLocks noGrp="1"/>
          </p:cNvSpPr>
          <p:nvPr>
            <p:ph type="body" sz="quarter" idx="12"/>
          </p:nvPr>
        </p:nvSpPr>
        <p:spPr>
          <a:xfrm>
            <a:off x="340290" y="962526"/>
            <a:ext cx="6747119"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61652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ext 3">
    <p:spTree>
      <p:nvGrpSpPr>
        <p:cNvPr id="1" name=""/>
        <p:cNvGrpSpPr/>
        <p:nvPr/>
      </p:nvGrpSpPr>
      <p:grpSpPr>
        <a:xfrm>
          <a:off x="0" y="0"/>
          <a:ext cx="0" cy="0"/>
          <a:chOff x="0" y="0"/>
          <a:chExt cx="0" cy="0"/>
        </a:xfrm>
      </p:grpSpPr>
      <p:sp>
        <p:nvSpPr>
          <p:cNvPr id="33" name="Freeform 32">
            <a:extLst>
              <a:ext uri="{FF2B5EF4-FFF2-40B4-BE49-F238E27FC236}">
                <a16:creationId xmlns:a16="http://schemas.microsoft.com/office/drawing/2014/main" id="{415E5872-73FA-15FE-4080-43F2E0AD6385}"/>
              </a:ext>
            </a:extLst>
          </p:cNvPr>
          <p:cNvSpPr/>
          <p:nvPr userDrawn="1"/>
        </p:nvSpPr>
        <p:spPr>
          <a:xfrm rot="5400000">
            <a:off x="-318722" y="1648582"/>
            <a:ext cx="5868430" cy="4550407"/>
          </a:xfrm>
          <a:custGeom>
            <a:avLst/>
            <a:gdLst>
              <a:gd name="connsiteX0" fmla="*/ 0 w 5868430"/>
              <a:gd name="connsiteY0" fmla="*/ 4343372 h 4550407"/>
              <a:gd name="connsiteX1" fmla="*/ 0 w 5868430"/>
              <a:gd name="connsiteY1" fmla="*/ 207034 h 4550407"/>
              <a:gd name="connsiteX2" fmla="*/ 206925 w 5868430"/>
              <a:gd name="connsiteY2" fmla="*/ 0 h 4550407"/>
              <a:gd name="connsiteX3" fmla="*/ 572802 w 5868430"/>
              <a:gd name="connsiteY3" fmla="*/ 0 h 4550407"/>
              <a:gd name="connsiteX4" fmla="*/ 5502553 w 5868430"/>
              <a:gd name="connsiteY4" fmla="*/ 0 h 4550407"/>
              <a:gd name="connsiteX5" fmla="*/ 5868430 w 5868430"/>
              <a:gd name="connsiteY5" fmla="*/ 0 h 4550407"/>
              <a:gd name="connsiteX6" fmla="*/ 5868429 w 5868430"/>
              <a:gd name="connsiteY6" fmla="*/ 4550407 h 4550407"/>
              <a:gd name="connsiteX7" fmla="*/ 5502552 w 5868430"/>
              <a:gd name="connsiteY7" fmla="*/ 4550407 h 4550407"/>
              <a:gd name="connsiteX8" fmla="*/ 572802 w 5868430"/>
              <a:gd name="connsiteY8" fmla="*/ 4550407 h 4550407"/>
              <a:gd name="connsiteX9" fmla="*/ 206925 w 5868430"/>
              <a:gd name="connsiteY9" fmla="*/ 4550407 h 4550407"/>
              <a:gd name="connsiteX10" fmla="*/ 0 w 5868430"/>
              <a:gd name="connsiteY10" fmla="*/ 4343372 h 455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68430" h="4550407">
                <a:moveTo>
                  <a:pt x="0" y="4343372"/>
                </a:moveTo>
                <a:lnTo>
                  <a:pt x="0" y="207034"/>
                </a:lnTo>
                <a:cubicBezTo>
                  <a:pt x="0" y="92692"/>
                  <a:pt x="92643" y="0"/>
                  <a:pt x="206925" y="0"/>
                </a:cubicBezTo>
                <a:lnTo>
                  <a:pt x="572802" y="0"/>
                </a:lnTo>
                <a:lnTo>
                  <a:pt x="5502553" y="0"/>
                </a:lnTo>
                <a:lnTo>
                  <a:pt x="5868430" y="0"/>
                </a:lnTo>
                <a:lnTo>
                  <a:pt x="5868429" y="4550407"/>
                </a:lnTo>
                <a:lnTo>
                  <a:pt x="5502552" y="4550407"/>
                </a:lnTo>
                <a:lnTo>
                  <a:pt x="572802" y="4550407"/>
                </a:lnTo>
                <a:lnTo>
                  <a:pt x="206925" y="4550407"/>
                </a:lnTo>
                <a:cubicBezTo>
                  <a:pt x="92643" y="4550407"/>
                  <a:pt x="0" y="4457714"/>
                  <a:pt x="0" y="4343372"/>
                </a:cubicBezTo>
                <a:close/>
              </a:path>
            </a:pathLst>
          </a:custGeom>
          <a:solidFill>
            <a:schemeClr val="bg1"/>
          </a:solidFill>
          <a:ln w="12700" cap="flat">
            <a:solidFill>
              <a:srgbClr val="EEEBF2"/>
            </a:solidFill>
            <a:prstDash val="solid"/>
            <a:miter/>
          </a:ln>
          <a:effectLst>
            <a:outerShdw blurRad="165100" dist="165100" dir="5400000" algn="ctr" rotWithShape="0">
              <a:srgbClr val="000000">
                <a:alpha val="14720"/>
              </a:srgbClr>
            </a:outerShdw>
          </a:effectLst>
        </p:spPr>
        <p:txBody>
          <a:bodyPr rtlCol="0" anchor="ctr"/>
          <a:lstStyle/>
          <a:p>
            <a:endParaRPr lang="en-IS"/>
          </a:p>
        </p:txBody>
      </p:sp>
      <p:sp>
        <p:nvSpPr>
          <p:cNvPr id="27" name="Text Placeholder 8">
            <a:extLst>
              <a:ext uri="{FF2B5EF4-FFF2-40B4-BE49-F238E27FC236}">
                <a16:creationId xmlns:a16="http://schemas.microsoft.com/office/drawing/2014/main" id="{A83F39A0-32C9-BA62-1FE4-8D3886A53051}"/>
              </a:ext>
            </a:extLst>
          </p:cNvPr>
          <p:cNvSpPr>
            <a:spLocks noGrp="1"/>
          </p:cNvSpPr>
          <p:nvPr>
            <p:ph type="body" sz="quarter" idx="11" hasCustomPrompt="1"/>
          </p:nvPr>
        </p:nvSpPr>
        <p:spPr>
          <a:xfrm>
            <a:off x="565732" y="1201826"/>
            <a:ext cx="4111419" cy="4675012"/>
          </a:xfrm>
          <a:prstGeom prst="rect">
            <a:avLst/>
          </a:prstGeom>
        </p:spPr>
        <p:txBody>
          <a:bodyPr/>
          <a:lstStyle>
            <a:lvl1pPr>
              <a:defRPr sz="2000" b="0" i="0">
                <a:solidFill>
                  <a:srgbClr val="351C5C"/>
                </a:solidFill>
                <a:latin typeface="Aptos Light" panose="020B0004020202020204"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p>
        </p:txBody>
      </p:sp>
      <p:sp>
        <p:nvSpPr>
          <p:cNvPr id="28" name="Title Placeholder 12">
            <a:extLst>
              <a:ext uri="{FF2B5EF4-FFF2-40B4-BE49-F238E27FC236}">
                <a16:creationId xmlns:a16="http://schemas.microsoft.com/office/drawing/2014/main" id="{EA64A310-8E4A-0B0F-5EEE-90ED080B24E2}"/>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grpSp>
        <p:nvGrpSpPr>
          <p:cNvPr id="4" name="Group 3">
            <a:extLst>
              <a:ext uri="{FF2B5EF4-FFF2-40B4-BE49-F238E27FC236}">
                <a16:creationId xmlns:a16="http://schemas.microsoft.com/office/drawing/2014/main" id="{88412FD2-AF23-CE96-143A-6F461EE44507}"/>
              </a:ext>
            </a:extLst>
          </p:cNvPr>
          <p:cNvGrpSpPr/>
          <p:nvPr userDrawn="1"/>
        </p:nvGrpSpPr>
        <p:grpSpPr>
          <a:xfrm>
            <a:off x="1080781" y="6253789"/>
            <a:ext cx="1231126" cy="378552"/>
            <a:chOff x="10610584" y="331617"/>
            <a:chExt cx="1231126" cy="378552"/>
          </a:xfrm>
        </p:grpSpPr>
        <p:grpSp>
          <p:nvGrpSpPr>
            <p:cNvPr id="7" name="Graphic 1">
              <a:extLst>
                <a:ext uri="{FF2B5EF4-FFF2-40B4-BE49-F238E27FC236}">
                  <a16:creationId xmlns:a16="http://schemas.microsoft.com/office/drawing/2014/main" id="{E9E41508-11FA-C194-4674-C402BBB85E6C}"/>
                </a:ext>
              </a:extLst>
            </p:cNvPr>
            <p:cNvGrpSpPr/>
            <p:nvPr/>
          </p:nvGrpSpPr>
          <p:grpSpPr>
            <a:xfrm>
              <a:off x="10610584" y="331617"/>
              <a:ext cx="1231126" cy="292096"/>
              <a:chOff x="10610584" y="331617"/>
              <a:chExt cx="1231126" cy="292096"/>
            </a:xfrm>
            <a:solidFill>
              <a:schemeClr val="bg1"/>
            </a:solidFill>
          </p:grpSpPr>
          <p:grpSp>
            <p:nvGrpSpPr>
              <p:cNvPr id="30" name="Graphic 1">
                <a:extLst>
                  <a:ext uri="{FF2B5EF4-FFF2-40B4-BE49-F238E27FC236}">
                    <a16:creationId xmlns:a16="http://schemas.microsoft.com/office/drawing/2014/main" id="{6992B49A-05A1-2648-42C6-5FEB3215CE0A}"/>
                  </a:ext>
                </a:extLst>
              </p:cNvPr>
              <p:cNvGrpSpPr/>
              <p:nvPr/>
            </p:nvGrpSpPr>
            <p:grpSpPr>
              <a:xfrm>
                <a:off x="10977232" y="373442"/>
                <a:ext cx="864478" cy="163814"/>
                <a:chOff x="10977232" y="373442"/>
                <a:chExt cx="864478" cy="163814"/>
              </a:xfrm>
              <a:grpFill/>
            </p:grpSpPr>
            <p:sp>
              <p:nvSpPr>
                <p:cNvPr id="35" name="Freeform 34">
                  <a:extLst>
                    <a:ext uri="{FF2B5EF4-FFF2-40B4-BE49-F238E27FC236}">
                      <a16:creationId xmlns:a16="http://schemas.microsoft.com/office/drawing/2014/main" id="{152E8F99-6D98-AAD9-B712-C9739A2D6BED}"/>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solidFill>
                      <a:schemeClr val="bg1"/>
                    </a:solidFill>
                  </a:endParaRPr>
                </a:p>
              </p:txBody>
            </p:sp>
            <p:sp>
              <p:nvSpPr>
                <p:cNvPr id="36" name="Freeform 35">
                  <a:extLst>
                    <a:ext uri="{FF2B5EF4-FFF2-40B4-BE49-F238E27FC236}">
                      <a16:creationId xmlns:a16="http://schemas.microsoft.com/office/drawing/2014/main" id="{856D1EFF-BDB3-0BFD-FA83-5E40F4D20516}"/>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solidFill>
                      <a:schemeClr val="bg1"/>
                    </a:solidFill>
                  </a:endParaRPr>
                </a:p>
              </p:txBody>
            </p:sp>
            <p:sp>
              <p:nvSpPr>
                <p:cNvPr id="37" name="Freeform 36">
                  <a:extLst>
                    <a:ext uri="{FF2B5EF4-FFF2-40B4-BE49-F238E27FC236}">
                      <a16:creationId xmlns:a16="http://schemas.microsoft.com/office/drawing/2014/main" id="{2683DB5C-55ED-2501-72B4-D28B2E936740}"/>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solidFill>
                      <a:schemeClr val="bg1"/>
                    </a:solidFill>
                  </a:endParaRPr>
                </a:p>
              </p:txBody>
            </p:sp>
            <p:sp>
              <p:nvSpPr>
                <p:cNvPr id="38" name="Freeform 37">
                  <a:extLst>
                    <a:ext uri="{FF2B5EF4-FFF2-40B4-BE49-F238E27FC236}">
                      <a16:creationId xmlns:a16="http://schemas.microsoft.com/office/drawing/2014/main" id="{691D7742-EF34-E4D6-53B9-CF1DADFC6534}"/>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solidFill>
                      <a:schemeClr val="bg1"/>
                    </a:solidFill>
                  </a:endParaRPr>
                </a:p>
              </p:txBody>
            </p:sp>
            <p:sp>
              <p:nvSpPr>
                <p:cNvPr id="39" name="Freeform 38">
                  <a:extLst>
                    <a:ext uri="{FF2B5EF4-FFF2-40B4-BE49-F238E27FC236}">
                      <a16:creationId xmlns:a16="http://schemas.microsoft.com/office/drawing/2014/main" id="{BC46B98D-D916-3C54-63AF-D2B4C2A503D0}"/>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solidFill>
                      <a:schemeClr val="bg1"/>
                    </a:solidFill>
                  </a:endParaRPr>
                </a:p>
              </p:txBody>
            </p:sp>
            <p:sp>
              <p:nvSpPr>
                <p:cNvPr id="40" name="Freeform 39">
                  <a:extLst>
                    <a:ext uri="{FF2B5EF4-FFF2-40B4-BE49-F238E27FC236}">
                      <a16:creationId xmlns:a16="http://schemas.microsoft.com/office/drawing/2014/main" id="{D276FF8F-168B-6C04-ACFD-24D6B1353A4B}"/>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solidFill>
                      <a:schemeClr val="bg1"/>
                    </a:solidFill>
                  </a:endParaRPr>
                </a:p>
              </p:txBody>
            </p:sp>
            <p:sp>
              <p:nvSpPr>
                <p:cNvPr id="41" name="Freeform 40">
                  <a:extLst>
                    <a:ext uri="{FF2B5EF4-FFF2-40B4-BE49-F238E27FC236}">
                      <a16:creationId xmlns:a16="http://schemas.microsoft.com/office/drawing/2014/main" id="{2442139A-E246-D2B1-62BC-FA321AC7DC95}"/>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solidFill>
                      <a:schemeClr val="bg1"/>
                    </a:solidFill>
                  </a:endParaRPr>
                </a:p>
              </p:txBody>
            </p:sp>
            <p:sp>
              <p:nvSpPr>
                <p:cNvPr id="42" name="Freeform 41">
                  <a:extLst>
                    <a:ext uri="{FF2B5EF4-FFF2-40B4-BE49-F238E27FC236}">
                      <a16:creationId xmlns:a16="http://schemas.microsoft.com/office/drawing/2014/main" id="{15D4D365-72C4-8B9D-C4F7-818D5658DB0C}"/>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solidFill>
                      <a:schemeClr val="bg1"/>
                    </a:solidFill>
                  </a:endParaRPr>
                </a:p>
              </p:txBody>
            </p:sp>
          </p:grpSp>
          <p:grpSp>
            <p:nvGrpSpPr>
              <p:cNvPr id="31" name="Graphic 1">
                <a:extLst>
                  <a:ext uri="{FF2B5EF4-FFF2-40B4-BE49-F238E27FC236}">
                    <a16:creationId xmlns:a16="http://schemas.microsoft.com/office/drawing/2014/main" id="{12B6D933-517D-3217-2DB3-9B49C4FE5DC9}"/>
                  </a:ext>
                </a:extLst>
              </p:cNvPr>
              <p:cNvGrpSpPr/>
              <p:nvPr/>
            </p:nvGrpSpPr>
            <p:grpSpPr>
              <a:xfrm>
                <a:off x="10610584" y="331617"/>
                <a:ext cx="291422" cy="292096"/>
                <a:chOff x="10610584" y="331617"/>
                <a:chExt cx="291422" cy="292096"/>
              </a:xfrm>
              <a:grpFill/>
            </p:grpSpPr>
            <p:sp>
              <p:nvSpPr>
                <p:cNvPr id="32" name="Freeform 31">
                  <a:extLst>
                    <a:ext uri="{FF2B5EF4-FFF2-40B4-BE49-F238E27FC236}">
                      <a16:creationId xmlns:a16="http://schemas.microsoft.com/office/drawing/2014/main" id="{A0605D34-6B7D-0496-76F0-076D0C208E9F}"/>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solidFill>
                      <a:schemeClr val="bg1"/>
                    </a:solidFill>
                  </a:endParaRPr>
                </a:p>
              </p:txBody>
            </p:sp>
            <p:sp>
              <p:nvSpPr>
                <p:cNvPr id="34" name="Freeform 33">
                  <a:extLst>
                    <a:ext uri="{FF2B5EF4-FFF2-40B4-BE49-F238E27FC236}">
                      <a16:creationId xmlns:a16="http://schemas.microsoft.com/office/drawing/2014/main" id="{45CCAA40-CF79-E407-39FA-010B13A3AB4E}"/>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solidFill>
                      <a:schemeClr val="bg1"/>
                    </a:solidFill>
                  </a:endParaRPr>
                </a:p>
              </p:txBody>
            </p:sp>
          </p:grpSp>
        </p:grpSp>
        <p:grpSp>
          <p:nvGrpSpPr>
            <p:cNvPr id="8" name="Graphic 1">
              <a:extLst>
                <a:ext uri="{FF2B5EF4-FFF2-40B4-BE49-F238E27FC236}">
                  <a16:creationId xmlns:a16="http://schemas.microsoft.com/office/drawing/2014/main" id="{281BA16C-FA01-AEFC-BC7D-1FC7C27C5E95}"/>
                </a:ext>
              </a:extLst>
            </p:cNvPr>
            <p:cNvGrpSpPr/>
            <p:nvPr/>
          </p:nvGrpSpPr>
          <p:grpSpPr>
            <a:xfrm>
              <a:off x="10977294" y="598174"/>
              <a:ext cx="847919" cy="111995"/>
              <a:chOff x="10977294" y="598174"/>
              <a:chExt cx="847919" cy="111995"/>
            </a:xfrm>
            <a:solidFill>
              <a:schemeClr val="bg1"/>
            </a:solidFill>
          </p:grpSpPr>
          <p:grpSp>
            <p:nvGrpSpPr>
              <p:cNvPr id="9" name="Graphic 1">
                <a:extLst>
                  <a:ext uri="{FF2B5EF4-FFF2-40B4-BE49-F238E27FC236}">
                    <a16:creationId xmlns:a16="http://schemas.microsoft.com/office/drawing/2014/main" id="{643974D0-C823-BE8F-F8F1-5199C73CBA65}"/>
                  </a:ext>
                </a:extLst>
              </p:cNvPr>
              <p:cNvGrpSpPr/>
              <p:nvPr/>
            </p:nvGrpSpPr>
            <p:grpSpPr>
              <a:xfrm>
                <a:off x="10977294" y="623621"/>
                <a:ext cx="847919" cy="75291"/>
                <a:chOff x="10977294" y="623621"/>
                <a:chExt cx="847919" cy="75291"/>
              </a:xfrm>
              <a:grpFill/>
            </p:grpSpPr>
            <p:sp>
              <p:nvSpPr>
                <p:cNvPr id="18" name="Freeform 17">
                  <a:extLst>
                    <a:ext uri="{FF2B5EF4-FFF2-40B4-BE49-F238E27FC236}">
                      <a16:creationId xmlns:a16="http://schemas.microsoft.com/office/drawing/2014/main" id="{C3C09514-9C43-FBC0-BA9A-B39651A6C870}"/>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solidFill>
                      <a:schemeClr val="bg1"/>
                    </a:solidFill>
                  </a:endParaRPr>
                </a:p>
              </p:txBody>
            </p:sp>
            <p:sp>
              <p:nvSpPr>
                <p:cNvPr id="19" name="Freeform 18">
                  <a:extLst>
                    <a:ext uri="{FF2B5EF4-FFF2-40B4-BE49-F238E27FC236}">
                      <a16:creationId xmlns:a16="http://schemas.microsoft.com/office/drawing/2014/main" id="{EA42E3B6-85F2-9FDA-C989-327F06410980}"/>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solidFill>
                      <a:schemeClr val="bg1"/>
                    </a:solidFill>
                  </a:endParaRPr>
                </a:p>
              </p:txBody>
            </p:sp>
            <p:sp>
              <p:nvSpPr>
                <p:cNvPr id="20" name="Freeform 19">
                  <a:extLst>
                    <a:ext uri="{FF2B5EF4-FFF2-40B4-BE49-F238E27FC236}">
                      <a16:creationId xmlns:a16="http://schemas.microsoft.com/office/drawing/2014/main" id="{11818688-399C-B32E-3CBA-825F94F7C228}"/>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sp>
              <p:nvSpPr>
                <p:cNvPr id="21" name="Freeform 20">
                  <a:extLst>
                    <a:ext uri="{FF2B5EF4-FFF2-40B4-BE49-F238E27FC236}">
                      <a16:creationId xmlns:a16="http://schemas.microsoft.com/office/drawing/2014/main" id="{6D18B461-2D94-7A81-9026-4B3A78EAB655}"/>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solidFill>
                      <a:schemeClr val="bg1"/>
                    </a:solidFill>
                  </a:endParaRPr>
                </a:p>
              </p:txBody>
            </p:sp>
            <p:sp>
              <p:nvSpPr>
                <p:cNvPr id="22" name="Freeform 21">
                  <a:extLst>
                    <a:ext uri="{FF2B5EF4-FFF2-40B4-BE49-F238E27FC236}">
                      <a16:creationId xmlns:a16="http://schemas.microsoft.com/office/drawing/2014/main" id="{438508B0-948F-E0DA-4449-10493D69D899}"/>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3" name="Freeform 22">
                  <a:extLst>
                    <a:ext uri="{FF2B5EF4-FFF2-40B4-BE49-F238E27FC236}">
                      <a16:creationId xmlns:a16="http://schemas.microsoft.com/office/drawing/2014/main" id="{9CF26FED-41F7-CE0C-E453-899BC7A32357}"/>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nvGrpSpPr>
                <p:cNvPr id="24" name="Graphic 1">
                  <a:extLst>
                    <a:ext uri="{FF2B5EF4-FFF2-40B4-BE49-F238E27FC236}">
                      <a16:creationId xmlns:a16="http://schemas.microsoft.com/office/drawing/2014/main" id="{45590FB2-BBAB-E34B-6571-AE1828E1361C}"/>
                    </a:ext>
                  </a:extLst>
                </p:cNvPr>
                <p:cNvGrpSpPr/>
                <p:nvPr/>
              </p:nvGrpSpPr>
              <p:grpSpPr>
                <a:xfrm>
                  <a:off x="10977294" y="623621"/>
                  <a:ext cx="97294" cy="54872"/>
                  <a:chOff x="10977294" y="623621"/>
                  <a:chExt cx="97294" cy="54872"/>
                </a:xfrm>
                <a:grpFill/>
              </p:grpSpPr>
              <p:sp>
                <p:nvSpPr>
                  <p:cNvPr id="26" name="Freeform 25">
                    <a:extLst>
                      <a:ext uri="{FF2B5EF4-FFF2-40B4-BE49-F238E27FC236}">
                        <a16:creationId xmlns:a16="http://schemas.microsoft.com/office/drawing/2014/main" id="{CA2F70A4-2CA3-2560-70E6-8274A42E5130}"/>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9" name="Freeform 28">
                    <a:extLst>
                      <a:ext uri="{FF2B5EF4-FFF2-40B4-BE49-F238E27FC236}">
                        <a16:creationId xmlns:a16="http://schemas.microsoft.com/office/drawing/2014/main" id="{42C78574-6756-E0C8-BA30-35E84B091460}"/>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sp>
              <p:nvSpPr>
                <p:cNvPr id="25" name="Freeform 24">
                  <a:extLst>
                    <a:ext uri="{FF2B5EF4-FFF2-40B4-BE49-F238E27FC236}">
                      <a16:creationId xmlns:a16="http://schemas.microsoft.com/office/drawing/2014/main" id="{E305A71D-4379-D54B-92E6-CA279B386EA2}"/>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solidFill>
                      <a:schemeClr val="bg1"/>
                    </a:solidFill>
                  </a:endParaRPr>
                </a:p>
              </p:txBody>
            </p:sp>
          </p:grpSp>
          <p:grpSp>
            <p:nvGrpSpPr>
              <p:cNvPr id="10" name="Graphic 1">
                <a:extLst>
                  <a:ext uri="{FF2B5EF4-FFF2-40B4-BE49-F238E27FC236}">
                    <a16:creationId xmlns:a16="http://schemas.microsoft.com/office/drawing/2014/main" id="{54F1E7AA-4095-CECD-CA04-14D4F22F4988}"/>
                  </a:ext>
                </a:extLst>
              </p:cNvPr>
              <p:cNvGrpSpPr/>
              <p:nvPr/>
            </p:nvGrpSpPr>
            <p:grpSpPr>
              <a:xfrm>
                <a:off x="11115341" y="598174"/>
                <a:ext cx="267660" cy="111995"/>
                <a:chOff x="11115341" y="598174"/>
                <a:chExt cx="267660" cy="111995"/>
              </a:xfrm>
              <a:grpFill/>
            </p:grpSpPr>
            <p:grpSp>
              <p:nvGrpSpPr>
                <p:cNvPr id="11" name="Graphic 1">
                  <a:extLst>
                    <a:ext uri="{FF2B5EF4-FFF2-40B4-BE49-F238E27FC236}">
                      <a16:creationId xmlns:a16="http://schemas.microsoft.com/office/drawing/2014/main" id="{525EA327-04D8-98EC-9334-54B1EFD9E067}"/>
                    </a:ext>
                  </a:extLst>
                </p:cNvPr>
                <p:cNvGrpSpPr/>
                <p:nvPr/>
              </p:nvGrpSpPr>
              <p:grpSpPr>
                <a:xfrm>
                  <a:off x="11115341" y="598174"/>
                  <a:ext cx="267660" cy="111995"/>
                  <a:chOff x="11115341" y="598174"/>
                  <a:chExt cx="267660" cy="111995"/>
                </a:xfrm>
                <a:grpFill/>
              </p:grpSpPr>
              <p:sp>
                <p:nvSpPr>
                  <p:cNvPr id="13" name="Freeform 12">
                    <a:extLst>
                      <a:ext uri="{FF2B5EF4-FFF2-40B4-BE49-F238E27FC236}">
                        <a16:creationId xmlns:a16="http://schemas.microsoft.com/office/drawing/2014/main" id="{D354A361-C8D6-E429-7F3E-967309691577}"/>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solidFill>
                        <a:schemeClr val="bg1"/>
                      </a:solidFill>
                    </a:endParaRPr>
                  </a:p>
                </p:txBody>
              </p:sp>
              <p:sp>
                <p:nvSpPr>
                  <p:cNvPr id="14" name="Freeform 13">
                    <a:extLst>
                      <a:ext uri="{FF2B5EF4-FFF2-40B4-BE49-F238E27FC236}">
                        <a16:creationId xmlns:a16="http://schemas.microsoft.com/office/drawing/2014/main" id="{55521698-86E4-D9A3-89D9-04C938B9F953}"/>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solidFill>
                        <a:schemeClr val="bg1"/>
                      </a:solidFill>
                    </a:endParaRPr>
                  </a:p>
                </p:txBody>
              </p:sp>
              <p:sp>
                <p:nvSpPr>
                  <p:cNvPr id="15" name="Freeform 14">
                    <a:extLst>
                      <a:ext uri="{FF2B5EF4-FFF2-40B4-BE49-F238E27FC236}">
                        <a16:creationId xmlns:a16="http://schemas.microsoft.com/office/drawing/2014/main" id="{C4392EEA-E5AE-7D50-9CD0-CDA0AEE71EDD}"/>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solidFill>
                        <a:schemeClr val="bg1"/>
                      </a:solidFill>
                    </a:endParaRPr>
                  </a:p>
                </p:txBody>
              </p:sp>
              <p:sp>
                <p:nvSpPr>
                  <p:cNvPr id="16" name="Freeform 15">
                    <a:extLst>
                      <a:ext uri="{FF2B5EF4-FFF2-40B4-BE49-F238E27FC236}">
                        <a16:creationId xmlns:a16="http://schemas.microsoft.com/office/drawing/2014/main" id="{213A1C6A-AFC7-2D60-3050-AB0FB496DED8}"/>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solidFill>
                        <a:schemeClr val="bg1"/>
                      </a:solidFill>
                    </a:endParaRPr>
                  </a:p>
                </p:txBody>
              </p:sp>
              <p:sp>
                <p:nvSpPr>
                  <p:cNvPr id="17" name="Freeform 16">
                    <a:extLst>
                      <a:ext uri="{FF2B5EF4-FFF2-40B4-BE49-F238E27FC236}">
                        <a16:creationId xmlns:a16="http://schemas.microsoft.com/office/drawing/2014/main" id="{B8DA4CBC-FE78-C8A1-9471-C5A75B0E183E}"/>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solidFill>
                        <a:schemeClr val="bg1"/>
                      </a:solidFill>
                    </a:endParaRPr>
                  </a:p>
                </p:txBody>
              </p:sp>
            </p:grpSp>
            <p:sp>
              <p:nvSpPr>
                <p:cNvPr id="12" name="Freeform 11">
                  <a:extLst>
                    <a:ext uri="{FF2B5EF4-FFF2-40B4-BE49-F238E27FC236}">
                      <a16:creationId xmlns:a16="http://schemas.microsoft.com/office/drawing/2014/main" id="{46F0BAD4-69F6-25CD-1CC9-75CD4A9E6B49}"/>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a:solidFill>
                      <a:schemeClr val="bg1"/>
                    </a:solidFill>
                  </a:endParaRPr>
                </a:p>
              </p:txBody>
            </p:sp>
          </p:grpSp>
        </p:grpSp>
      </p:grpSp>
      <p:grpSp>
        <p:nvGrpSpPr>
          <p:cNvPr id="2" name="Group 1">
            <a:extLst>
              <a:ext uri="{FF2B5EF4-FFF2-40B4-BE49-F238E27FC236}">
                <a16:creationId xmlns:a16="http://schemas.microsoft.com/office/drawing/2014/main" id="{59F5A52E-8A8D-2D02-B035-5A53FA6E2ED8}"/>
              </a:ext>
            </a:extLst>
          </p:cNvPr>
          <p:cNvGrpSpPr/>
          <p:nvPr userDrawn="1"/>
        </p:nvGrpSpPr>
        <p:grpSpPr>
          <a:xfrm>
            <a:off x="0" y="4956384"/>
            <a:ext cx="2921093" cy="1901616"/>
            <a:chOff x="0" y="4956384"/>
            <a:chExt cx="2921093" cy="1901616"/>
          </a:xfrm>
        </p:grpSpPr>
        <p:sp>
          <p:nvSpPr>
            <p:cNvPr id="3" name="Freeform 2">
              <a:extLst>
                <a:ext uri="{FF2B5EF4-FFF2-40B4-BE49-F238E27FC236}">
                  <a16:creationId xmlns:a16="http://schemas.microsoft.com/office/drawing/2014/main" id="{3E820E01-648E-5A4F-DC74-80B717C0B071}"/>
                </a:ext>
              </a:extLst>
            </p:cNvPr>
            <p:cNvSpPr/>
            <p:nvPr userDrawn="1"/>
          </p:nvSpPr>
          <p:spPr>
            <a:xfrm>
              <a:off x="33101" y="5929605"/>
              <a:ext cx="2887992" cy="928395"/>
            </a:xfrm>
            <a:custGeom>
              <a:avLst/>
              <a:gdLst>
                <a:gd name="connsiteX0" fmla="*/ 1668240 w 2887992"/>
                <a:gd name="connsiteY0" fmla="*/ 497 h 928395"/>
                <a:gd name="connsiteX1" fmla="*/ 2535886 w 2887992"/>
                <a:gd name="connsiteY1" fmla="*/ 358962 h 928395"/>
                <a:gd name="connsiteX2" fmla="*/ 2788363 w 2887992"/>
                <a:gd name="connsiteY2" fmla="*/ 692850 h 928395"/>
                <a:gd name="connsiteX3" fmla="*/ 2882666 w 2887992"/>
                <a:gd name="connsiteY3" fmla="*/ 909552 h 928395"/>
                <a:gd name="connsiteX4" fmla="*/ 2887992 w 2887992"/>
                <a:gd name="connsiteY4" fmla="*/ 928395 h 928395"/>
                <a:gd name="connsiteX5" fmla="*/ 897907 w 2887992"/>
                <a:gd name="connsiteY5" fmla="*/ 928395 h 928395"/>
                <a:gd name="connsiteX6" fmla="*/ 805477 w 2887992"/>
                <a:gd name="connsiteY6" fmla="*/ 843657 h 928395"/>
                <a:gd name="connsiteX7" fmla="*/ 0 w 2887992"/>
                <a:gd name="connsiteY7" fmla="*/ 536617 h 928395"/>
                <a:gd name="connsiteX8" fmla="*/ 563820 w 2887992"/>
                <a:gd name="connsiteY8" fmla="*/ 337159 h 928395"/>
                <a:gd name="connsiteX9" fmla="*/ 1668240 w 2887992"/>
                <a:gd name="connsiteY9" fmla="*/ 497 h 92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7992" h="928395">
                  <a:moveTo>
                    <a:pt x="1668240" y="497"/>
                  </a:moveTo>
                  <a:cubicBezTo>
                    <a:pt x="1964035" y="-7637"/>
                    <a:pt x="2259350" y="82948"/>
                    <a:pt x="2535886" y="358962"/>
                  </a:cubicBezTo>
                  <a:cubicBezTo>
                    <a:pt x="2639391" y="462272"/>
                    <a:pt x="2724101" y="574455"/>
                    <a:pt x="2788363" y="692850"/>
                  </a:cubicBezTo>
                  <a:cubicBezTo>
                    <a:pt x="2826439" y="762687"/>
                    <a:pt x="2857937" y="835085"/>
                    <a:pt x="2882666" y="909552"/>
                  </a:cubicBezTo>
                  <a:lnTo>
                    <a:pt x="2887992" y="928395"/>
                  </a:lnTo>
                  <a:lnTo>
                    <a:pt x="897907" y="928395"/>
                  </a:lnTo>
                  <a:lnTo>
                    <a:pt x="805477" y="843657"/>
                  </a:lnTo>
                  <a:cubicBezTo>
                    <a:pt x="548640" y="628282"/>
                    <a:pt x="273980" y="535065"/>
                    <a:pt x="0" y="536617"/>
                  </a:cubicBezTo>
                  <a:cubicBezTo>
                    <a:pt x="138304" y="525906"/>
                    <a:pt x="318010" y="450674"/>
                    <a:pt x="563820" y="337159"/>
                  </a:cubicBezTo>
                  <a:cubicBezTo>
                    <a:pt x="906828" y="184606"/>
                    <a:pt x="1287931" y="10956"/>
                    <a:pt x="1668240" y="497"/>
                  </a:cubicBez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E19A3B25-6BF0-48B2-8805-CAA37F783984}"/>
                </a:ext>
              </a:extLst>
            </p:cNvPr>
            <p:cNvSpPr/>
            <p:nvPr userDrawn="1"/>
          </p:nvSpPr>
          <p:spPr>
            <a:xfrm>
              <a:off x="0" y="6466140"/>
              <a:ext cx="931144" cy="391860"/>
            </a:xfrm>
            <a:custGeom>
              <a:avLst/>
              <a:gdLst>
                <a:gd name="connsiteX0" fmla="*/ 30435 w 931144"/>
                <a:gd name="connsiteY0" fmla="*/ 20 h 391860"/>
                <a:gd name="connsiteX1" fmla="*/ 33101 w 931144"/>
                <a:gd name="connsiteY1" fmla="*/ 20 h 391860"/>
                <a:gd name="connsiteX2" fmla="*/ 33165 w 931144"/>
                <a:gd name="connsiteY2" fmla="*/ 20 h 391860"/>
                <a:gd name="connsiteX3" fmla="*/ 838642 w 931144"/>
                <a:gd name="connsiteY3" fmla="*/ 307041 h 391860"/>
                <a:gd name="connsiteX4" fmla="*/ 931144 w 931144"/>
                <a:gd name="connsiteY4" fmla="*/ 391860 h 391860"/>
                <a:gd name="connsiteX5" fmla="*/ 0 w 931144"/>
                <a:gd name="connsiteY5" fmla="*/ 391860 h 391860"/>
                <a:gd name="connsiteX6" fmla="*/ 0 w 931144"/>
                <a:gd name="connsiteY6" fmla="*/ 740 h 39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1144" h="391860">
                  <a:moveTo>
                    <a:pt x="30435" y="20"/>
                  </a:moveTo>
                  <a:lnTo>
                    <a:pt x="33101" y="20"/>
                  </a:lnTo>
                  <a:lnTo>
                    <a:pt x="33165" y="20"/>
                  </a:lnTo>
                  <a:cubicBezTo>
                    <a:pt x="307145" y="-1533"/>
                    <a:pt x="581805" y="91636"/>
                    <a:pt x="838642" y="307041"/>
                  </a:cubicBezTo>
                  <a:lnTo>
                    <a:pt x="931144" y="391860"/>
                  </a:lnTo>
                  <a:lnTo>
                    <a:pt x="0" y="391860"/>
                  </a:lnTo>
                  <a:lnTo>
                    <a:pt x="0" y="740"/>
                  </a:lnTo>
                  <a:close/>
                </a:path>
              </a:pathLst>
            </a:custGeom>
            <a:solidFill>
              <a:srgbClr val="00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4" name="Freeform 43">
              <a:extLst>
                <a:ext uri="{FF2B5EF4-FFF2-40B4-BE49-F238E27FC236}">
                  <a16:creationId xmlns:a16="http://schemas.microsoft.com/office/drawing/2014/main" id="{7C7D9CDA-0896-B2E5-E398-8184BD551D05}"/>
                </a:ext>
              </a:extLst>
            </p:cNvPr>
            <p:cNvSpPr/>
            <p:nvPr userDrawn="1"/>
          </p:nvSpPr>
          <p:spPr>
            <a:xfrm>
              <a:off x="0" y="4956384"/>
              <a:ext cx="257766" cy="952588"/>
            </a:xfrm>
            <a:custGeom>
              <a:avLst/>
              <a:gdLst>
                <a:gd name="connsiteX0" fmla="*/ 0 w 257766"/>
                <a:gd name="connsiteY0" fmla="*/ 0 h 952588"/>
                <a:gd name="connsiteX1" fmla="*/ 5683 w 257766"/>
                <a:gd name="connsiteY1" fmla="*/ 3079 h 952588"/>
                <a:gd name="connsiteX2" fmla="*/ 257766 w 257766"/>
                <a:gd name="connsiteY2" fmla="*/ 476294 h 952588"/>
                <a:gd name="connsiteX3" fmla="*/ 5683 w 257766"/>
                <a:gd name="connsiteY3" fmla="*/ 949509 h 952588"/>
                <a:gd name="connsiteX4" fmla="*/ 0 w 257766"/>
                <a:gd name="connsiteY4" fmla="*/ 952588 h 952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766" h="952588">
                  <a:moveTo>
                    <a:pt x="0" y="0"/>
                  </a:moveTo>
                  <a:lnTo>
                    <a:pt x="5683" y="3079"/>
                  </a:lnTo>
                  <a:cubicBezTo>
                    <a:pt x="157772" y="105634"/>
                    <a:pt x="257766" y="279309"/>
                    <a:pt x="257766" y="476294"/>
                  </a:cubicBezTo>
                  <a:cubicBezTo>
                    <a:pt x="257766" y="673279"/>
                    <a:pt x="157772" y="846954"/>
                    <a:pt x="5683" y="949509"/>
                  </a:cubicBezTo>
                  <a:lnTo>
                    <a:pt x="0" y="952588"/>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5" name="Picture 44" descr="A black background with white text&#10;&#10;Description automatically generated">
              <a:extLst>
                <a:ext uri="{FF2B5EF4-FFF2-40B4-BE49-F238E27FC236}">
                  <a16:creationId xmlns:a16="http://schemas.microsoft.com/office/drawing/2014/main" id="{C64BF24C-1537-644E-3FED-8862BE8D8CD5}"/>
                </a:ext>
              </a:extLst>
            </p:cNvPr>
            <p:cNvPicPr>
              <a:picLocks noChangeAspect="1"/>
            </p:cNvPicPr>
            <p:nvPr userDrawn="1"/>
          </p:nvPicPr>
          <p:blipFill>
            <a:blip r:embed="rId2"/>
            <a:stretch>
              <a:fillRect/>
            </a:stretch>
          </p:blipFill>
          <p:spPr>
            <a:xfrm>
              <a:off x="932069" y="6128121"/>
              <a:ext cx="1480989" cy="606708"/>
            </a:xfrm>
            <a:prstGeom prst="rect">
              <a:avLst/>
            </a:prstGeom>
          </p:spPr>
        </p:pic>
      </p:grpSp>
      <p:sp>
        <p:nvSpPr>
          <p:cNvPr id="46" name="Text Placeholder 41">
            <a:extLst>
              <a:ext uri="{FF2B5EF4-FFF2-40B4-BE49-F238E27FC236}">
                <a16:creationId xmlns:a16="http://schemas.microsoft.com/office/drawing/2014/main" id="{72CFB240-69A1-4029-6986-C0DEC48734C8}"/>
              </a:ext>
            </a:extLst>
          </p:cNvPr>
          <p:cNvSpPr>
            <a:spLocks noGrp="1"/>
          </p:cNvSpPr>
          <p:nvPr>
            <p:ph type="body" sz="quarter" idx="12"/>
          </p:nvPr>
        </p:nvSpPr>
        <p:spPr>
          <a:xfrm>
            <a:off x="5268930" y="962526"/>
            <a:ext cx="6582433"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189677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 image 1">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FE736A3-4FCE-7B15-159F-CEE639BD3449}"/>
              </a:ext>
            </a:extLst>
          </p:cNvPr>
          <p:cNvGrpSpPr/>
          <p:nvPr userDrawn="1"/>
        </p:nvGrpSpPr>
        <p:grpSpPr>
          <a:xfrm>
            <a:off x="7268997" y="850264"/>
            <a:ext cx="4923003" cy="6007737"/>
            <a:chOff x="7268997" y="850264"/>
            <a:chExt cx="4923003" cy="6007737"/>
          </a:xfrm>
        </p:grpSpPr>
        <p:sp>
          <p:nvSpPr>
            <p:cNvPr id="3" name="Freeform 2">
              <a:extLst>
                <a:ext uri="{FF2B5EF4-FFF2-40B4-BE49-F238E27FC236}">
                  <a16:creationId xmlns:a16="http://schemas.microsoft.com/office/drawing/2014/main" id="{5EC94D46-FFEE-66D1-E776-2E1C9785CD8B}"/>
                </a:ext>
              </a:extLst>
            </p:cNvPr>
            <p:cNvSpPr/>
            <p:nvPr/>
          </p:nvSpPr>
          <p:spPr>
            <a:xfrm>
              <a:off x="7743168" y="1402588"/>
              <a:ext cx="4448832" cy="5455413"/>
            </a:xfrm>
            <a:custGeom>
              <a:avLst/>
              <a:gdLst>
                <a:gd name="connsiteX0" fmla="*/ 3898184 w 4448832"/>
                <a:gd name="connsiteY0" fmla="*/ 0 h 5455413"/>
                <a:gd name="connsiteX1" fmla="*/ 4197367 w 4448832"/>
                <a:gd name="connsiteY1" fmla="*/ 299402 h 5455413"/>
                <a:gd name="connsiteX2" fmla="*/ 4390374 w 4448832"/>
                <a:gd name="connsiteY2" fmla="*/ 535858 h 5455413"/>
                <a:gd name="connsiteX3" fmla="*/ 4448832 w 4448832"/>
                <a:gd name="connsiteY3" fmla="*/ 634855 h 5455413"/>
                <a:gd name="connsiteX4" fmla="*/ 4448832 w 4448832"/>
                <a:gd name="connsiteY4" fmla="*/ 2095582 h 5455413"/>
                <a:gd name="connsiteX5" fmla="*/ 4390374 w 4448832"/>
                <a:gd name="connsiteY5" fmla="*/ 2194579 h 5455413"/>
                <a:gd name="connsiteX6" fmla="*/ 4197367 w 4448832"/>
                <a:gd name="connsiteY6" fmla="*/ 2431034 h 5455413"/>
                <a:gd name="connsiteX7" fmla="*/ 3807827 w 4448832"/>
                <a:gd name="connsiteY7" fmla="*/ 2820861 h 5455413"/>
                <a:gd name="connsiteX8" fmla="*/ 2234884 w 4448832"/>
                <a:gd name="connsiteY8" fmla="*/ 4394962 h 5455413"/>
                <a:gd name="connsiteX9" fmla="*/ 2234884 w 4448832"/>
                <a:gd name="connsiteY9" fmla="*/ 4394899 h 5455413"/>
                <a:gd name="connsiteX10" fmla="*/ 1175151 w 4448832"/>
                <a:gd name="connsiteY10" fmla="*/ 5455413 h 5455413"/>
                <a:gd name="connsiteX11" fmla="*/ 267298 w 4448832"/>
                <a:gd name="connsiteY11" fmla="*/ 5455413 h 5455413"/>
                <a:gd name="connsiteX12" fmla="*/ 180947 w 4448832"/>
                <a:gd name="connsiteY12" fmla="*/ 5302084 h 5455413"/>
                <a:gd name="connsiteX13" fmla="*/ 616698 w 4448832"/>
                <a:gd name="connsiteY13" fmla="*/ 3283903 h 5455413"/>
                <a:gd name="connsiteX14" fmla="*/ 1869773 w 4448832"/>
                <a:gd name="connsiteY14" fmla="*/ 2029904 h 5455413"/>
                <a:gd name="connsiteX15" fmla="*/ 2641111 w 4448832"/>
                <a:gd name="connsiteY15" fmla="*/ 1257998 h 5455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48832" h="5455413">
                  <a:moveTo>
                    <a:pt x="3898184" y="0"/>
                  </a:moveTo>
                  <a:lnTo>
                    <a:pt x="4197367" y="299402"/>
                  </a:lnTo>
                  <a:cubicBezTo>
                    <a:pt x="4270893" y="372983"/>
                    <a:pt x="4335229" y="452278"/>
                    <a:pt x="4390374" y="535858"/>
                  </a:cubicBezTo>
                  <a:lnTo>
                    <a:pt x="4448832" y="634855"/>
                  </a:lnTo>
                  <a:lnTo>
                    <a:pt x="4448832" y="2095582"/>
                  </a:lnTo>
                  <a:lnTo>
                    <a:pt x="4390374" y="2194579"/>
                  </a:lnTo>
                  <a:cubicBezTo>
                    <a:pt x="4335229" y="2278159"/>
                    <a:pt x="4270893" y="2357454"/>
                    <a:pt x="4197367" y="2431034"/>
                  </a:cubicBezTo>
                  <a:lnTo>
                    <a:pt x="3807827" y="2820861"/>
                  </a:lnTo>
                  <a:lnTo>
                    <a:pt x="2234884" y="4394962"/>
                  </a:lnTo>
                  <a:lnTo>
                    <a:pt x="2234884" y="4394899"/>
                  </a:lnTo>
                  <a:lnTo>
                    <a:pt x="1175151" y="5455413"/>
                  </a:lnTo>
                  <a:lnTo>
                    <a:pt x="267298" y="5455413"/>
                  </a:lnTo>
                  <a:lnTo>
                    <a:pt x="180947" y="5302084"/>
                  </a:lnTo>
                  <a:cubicBezTo>
                    <a:pt x="-150226" y="4644859"/>
                    <a:pt x="-39187" y="3940270"/>
                    <a:pt x="616698" y="3283903"/>
                  </a:cubicBezTo>
                  <a:lnTo>
                    <a:pt x="1869773" y="2029904"/>
                  </a:lnTo>
                  <a:lnTo>
                    <a:pt x="2641111" y="1257998"/>
                  </a:lnTo>
                  <a:close/>
                </a:path>
              </a:pathLst>
            </a:custGeom>
            <a:solidFill>
              <a:srgbClr val="403FA4"/>
            </a:solidFill>
            <a:ln w="0" cap="flat">
              <a:noFill/>
              <a:prstDash val="solid"/>
              <a:miter/>
            </a:ln>
          </p:spPr>
          <p:txBody>
            <a:bodyPr rtlCol="0" anchor="ctr"/>
            <a:lstStyle/>
            <a:p>
              <a:endParaRPr lang="en-IS"/>
            </a:p>
          </p:txBody>
        </p:sp>
        <p:sp>
          <p:nvSpPr>
            <p:cNvPr id="6" name="Freeform 5">
              <a:extLst>
                <a:ext uri="{FF2B5EF4-FFF2-40B4-BE49-F238E27FC236}">
                  <a16:creationId xmlns:a16="http://schemas.microsoft.com/office/drawing/2014/main" id="{00B51DC9-D5E4-8BB2-457D-A1F678BCE600}"/>
                </a:ext>
              </a:extLst>
            </p:cNvPr>
            <p:cNvSpPr/>
            <p:nvPr/>
          </p:nvSpPr>
          <p:spPr>
            <a:xfrm>
              <a:off x="9076359" y="850264"/>
              <a:ext cx="2022796" cy="859726"/>
            </a:xfrm>
            <a:custGeom>
              <a:avLst/>
              <a:gdLst>
                <a:gd name="connsiteX0" fmla="*/ 1866626 w 2022796"/>
                <a:gd name="connsiteY0" fmla="*/ 859727 h 859726"/>
                <a:gd name="connsiteX1" fmla="*/ 1786485 w 2022796"/>
                <a:gd name="connsiteY1" fmla="*/ 837438 h 859726"/>
                <a:gd name="connsiteX2" fmla="*/ 153451 w 2022796"/>
                <a:gd name="connsiteY2" fmla="*/ 312166 h 859726"/>
                <a:gd name="connsiteX3" fmla="*/ 21 w 2022796"/>
                <a:gd name="connsiteY3" fmla="*/ 153607 h 859726"/>
                <a:gd name="connsiteX4" fmla="*/ 155926 w 2022796"/>
                <a:gd name="connsiteY4" fmla="*/ 0 h 859726"/>
                <a:gd name="connsiteX5" fmla="*/ 158464 w 2022796"/>
                <a:gd name="connsiteY5" fmla="*/ 0 h 859726"/>
                <a:gd name="connsiteX6" fmla="*/ 1947085 w 2022796"/>
                <a:gd name="connsiteY6" fmla="*/ 569786 h 859726"/>
                <a:gd name="connsiteX7" fmla="*/ 2000513 w 2022796"/>
                <a:gd name="connsiteY7" fmla="*/ 783971 h 859726"/>
                <a:gd name="connsiteX8" fmla="*/ 1866626 w 2022796"/>
                <a:gd name="connsiteY8" fmla="*/ 859727 h 859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2796" h="859726">
                  <a:moveTo>
                    <a:pt x="1866626" y="859727"/>
                  </a:moveTo>
                  <a:cubicBezTo>
                    <a:pt x="1839278" y="859727"/>
                    <a:pt x="1811612" y="852551"/>
                    <a:pt x="1786485" y="837438"/>
                  </a:cubicBezTo>
                  <a:cubicBezTo>
                    <a:pt x="1220291" y="497205"/>
                    <a:pt x="670849" y="320485"/>
                    <a:pt x="153451" y="312166"/>
                  </a:cubicBezTo>
                  <a:cubicBezTo>
                    <a:pt x="67345" y="310769"/>
                    <a:pt x="-1375" y="239776"/>
                    <a:pt x="21" y="153607"/>
                  </a:cubicBezTo>
                  <a:cubicBezTo>
                    <a:pt x="1354" y="68263"/>
                    <a:pt x="70962" y="0"/>
                    <a:pt x="155926" y="0"/>
                  </a:cubicBezTo>
                  <a:cubicBezTo>
                    <a:pt x="156751" y="0"/>
                    <a:pt x="157639" y="0"/>
                    <a:pt x="158464" y="0"/>
                  </a:cubicBezTo>
                  <a:cubicBezTo>
                    <a:pt x="731447" y="9208"/>
                    <a:pt x="1333238" y="200914"/>
                    <a:pt x="1947085" y="569786"/>
                  </a:cubicBezTo>
                  <a:cubicBezTo>
                    <a:pt x="2020944" y="614172"/>
                    <a:pt x="2044866" y="710057"/>
                    <a:pt x="2000513" y="783971"/>
                  </a:cubicBezTo>
                  <a:cubicBezTo>
                    <a:pt x="1971261" y="832739"/>
                    <a:pt x="1919610" y="859727"/>
                    <a:pt x="1866626" y="859727"/>
                  </a:cubicBezTo>
                  <a:close/>
                </a:path>
              </a:pathLst>
            </a:custGeom>
            <a:solidFill>
              <a:srgbClr val="BABAE6"/>
            </a:solidFill>
            <a:ln w="0" cap="flat">
              <a:noFill/>
              <a:prstDash val="solid"/>
              <a:miter/>
            </a:ln>
          </p:spPr>
          <p:txBody>
            <a:bodyPr rtlCol="0" anchor="ctr"/>
            <a:lstStyle/>
            <a:p>
              <a:endParaRPr lang="en-IS"/>
            </a:p>
          </p:txBody>
        </p:sp>
        <p:sp>
          <p:nvSpPr>
            <p:cNvPr id="8" name="Freeform 7">
              <a:extLst>
                <a:ext uri="{FF2B5EF4-FFF2-40B4-BE49-F238E27FC236}">
                  <a16:creationId xmlns:a16="http://schemas.microsoft.com/office/drawing/2014/main" id="{08EBC4C6-D371-4A17-6F04-B181361351E8}"/>
                </a:ext>
              </a:extLst>
            </p:cNvPr>
            <p:cNvSpPr/>
            <p:nvPr/>
          </p:nvSpPr>
          <p:spPr>
            <a:xfrm>
              <a:off x="7268997" y="1496606"/>
              <a:ext cx="4058578" cy="4324269"/>
            </a:xfrm>
            <a:custGeom>
              <a:avLst/>
              <a:gdLst>
                <a:gd name="connsiteX0" fmla="*/ 4058579 w 4058578"/>
                <a:gd name="connsiteY0" fmla="*/ 2950426 h 4324269"/>
                <a:gd name="connsiteX1" fmla="*/ 2708166 w 4058578"/>
                <a:gd name="connsiteY1" fmla="*/ 4301833 h 4324269"/>
                <a:gd name="connsiteX2" fmla="*/ 774744 w 4058578"/>
                <a:gd name="connsiteY2" fmla="*/ 3622700 h 4324269"/>
                <a:gd name="connsiteX3" fmla="*/ 717383 w 4058578"/>
                <a:gd name="connsiteY3" fmla="*/ 3563709 h 4324269"/>
                <a:gd name="connsiteX4" fmla="*/ 550564 w 4058578"/>
                <a:gd name="connsiteY4" fmla="*/ 589813 h 4324269"/>
                <a:gd name="connsiteX5" fmla="*/ 3653049 w 4058578"/>
                <a:gd name="connsiteY5" fmla="*/ 625817 h 4324269"/>
                <a:gd name="connsiteX6" fmla="*/ 2343944 w 4058578"/>
                <a:gd name="connsiteY6" fmla="*/ 1935886 h 4324269"/>
                <a:gd name="connsiteX7" fmla="*/ 2441155 w 4058578"/>
                <a:gd name="connsiteY7" fmla="*/ 2852382 h 4324269"/>
                <a:gd name="connsiteX8" fmla="*/ 4058579 w 4058578"/>
                <a:gd name="connsiteY8" fmla="*/ 2950426 h 432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58578" h="4324269">
                  <a:moveTo>
                    <a:pt x="4058579" y="2950426"/>
                  </a:moveTo>
                  <a:lnTo>
                    <a:pt x="2708166" y="4301833"/>
                  </a:lnTo>
                  <a:cubicBezTo>
                    <a:pt x="2083849" y="4395241"/>
                    <a:pt x="1353882" y="4202328"/>
                    <a:pt x="774744" y="3622700"/>
                  </a:cubicBezTo>
                  <a:cubicBezTo>
                    <a:pt x="754820" y="3602761"/>
                    <a:pt x="735721" y="3583647"/>
                    <a:pt x="717383" y="3563709"/>
                  </a:cubicBezTo>
                  <a:cubicBezTo>
                    <a:pt x="-173184" y="2624988"/>
                    <a:pt x="-241269" y="1382293"/>
                    <a:pt x="550564" y="589813"/>
                  </a:cubicBezTo>
                  <a:cubicBezTo>
                    <a:pt x="1357753" y="-217971"/>
                    <a:pt x="2455685" y="-186538"/>
                    <a:pt x="3653049" y="625817"/>
                  </a:cubicBezTo>
                  <a:lnTo>
                    <a:pt x="2343944" y="1935886"/>
                  </a:lnTo>
                  <a:cubicBezTo>
                    <a:pt x="2090702" y="2189315"/>
                    <a:pt x="2129726" y="2540724"/>
                    <a:pt x="2441155" y="2852382"/>
                  </a:cubicBezTo>
                  <a:cubicBezTo>
                    <a:pt x="2843575" y="3255099"/>
                    <a:pt x="3539848" y="3343935"/>
                    <a:pt x="4058579" y="2950426"/>
                  </a:cubicBezTo>
                  <a:close/>
                </a:path>
              </a:pathLst>
            </a:custGeom>
            <a:solidFill>
              <a:srgbClr val="6E63D6"/>
            </a:solidFill>
            <a:ln w="0" cap="flat">
              <a:noFill/>
              <a:prstDash val="solid"/>
              <a:miter/>
            </a:ln>
          </p:spPr>
          <p:txBody>
            <a:bodyPr rtlCol="0" anchor="ctr"/>
            <a:lstStyle/>
            <a:p>
              <a:endParaRPr lang="en-IS"/>
            </a:p>
          </p:txBody>
        </p:sp>
        <p:sp>
          <p:nvSpPr>
            <p:cNvPr id="9" name="Freeform 8">
              <a:extLst>
                <a:ext uri="{FF2B5EF4-FFF2-40B4-BE49-F238E27FC236}">
                  <a16:creationId xmlns:a16="http://schemas.microsoft.com/office/drawing/2014/main" id="{9E258985-A3E8-D514-4934-5FC4FD2065D7}"/>
                </a:ext>
              </a:extLst>
            </p:cNvPr>
            <p:cNvSpPr/>
            <p:nvPr/>
          </p:nvSpPr>
          <p:spPr>
            <a:xfrm>
              <a:off x="9977988" y="3526867"/>
              <a:ext cx="2214011" cy="2270683"/>
            </a:xfrm>
            <a:custGeom>
              <a:avLst/>
              <a:gdLst>
                <a:gd name="connsiteX0" fmla="*/ 2214011 w 2214011"/>
                <a:gd name="connsiteY0" fmla="*/ 0 h 2270683"/>
                <a:gd name="connsiteX1" fmla="*/ 2214011 w 2214011"/>
                <a:gd name="connsiteY1" fmla="*/ 1562160 h 2270683"/>
                <a:gd name="connsiteX2" fmla="*/ 2181382 w 2214011"/>
                <a:gd name="connsiteY2" fmla="*/ 1549823 h 2270683"/>
                <a:gd name="connsiteX3" fmla="*/ 1230169 w 2214011"/>
                <a:gd name="connsiteY3" fmla="*/ 1827644 h 2270683"/>
                <a:gd name="connsiteX4" fmla="*/ 0 w 2214011"/>
                <a:gd name="connsiteY4" fmla="*/ 2270683 h 2270683"/>
                <a:gd name="connsiteX5" fmla="*/ 1572943 w 2214011"/>
                <a:gd name="connsiteY5" fmla="*/ 696582 h 2270683"/>
                <a:gd name="connsiteX6" fmla="*/ 1962483 w 2214011"/>
                <a:gd name="connsiteY6" fmla="*/ 306755 h 2270683"/>
                <a:gd name="connsiteX7" fmla="*/ 2196879 w 2214011"/>
                <a:gd name="connsiteY7" fmla="*/ 177 h 2270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4011" h="2270683">
                  <a:moveTo>
                    <a:pt x="2214011" y="0"/>
                  </a:moveTo>
                  <a:lnTo>
                    <a:pt x="2214011" y="1562160"/>
                  </a:lnTo>
                  <a:lnTo>
                    <a:pt x="2181382" y="1549823"/>
                  </a:lnTo>
                  <a:cubicBezTo>
                    <a:pt x="1968194" y="1502591"/>
                    <a:pt x="1674421" y="1622095"/>
                    <a:pt x="1230169" y="1827644"/>
                  </a:cubicBezTo>
                  <a:cubicBezTo>
                    <a:pt x="844690" y="1999411"/>
                    <a:pt x="425644" y="2189657"/>
                    <a:pt x="0" y="2270683"/>
                  </a:cubicBezTo>
                  <a:lnTo>
                    <a:pt x="1572943" y="696582"/>
                  </a:lnTo>
                  <a:lnTo>
                    <a:pt x="1962483" y="306755"/>
                  </a:lnTo>
                  <a:cubicBezTo>
                    <a:pt x="2056076" y="213029"/>
                    <a:pt x="2133045" y="109397"/>
                    <a:pt x="2196879" y="177"/>
                  </a:cubicBezTo>
                  <a:close/>
                </a:path>
              </a:pathLst>
            </a:custGeom>
            <a:solidFill>
              <a:srgbClr val="BABAE6"/>
            </a:solidFill>
            <a:ln w="0" cap="flat">
              <a:noFill/>
              <a:prstDash val="solid"/>
              <a:miter/>
            </a:ln>
          </p:spPr>
          <p:txBody>
            <a:bodyPr rtlCol="0" anchor="ctr"/>
            <a:lstStyle/>
            <a:p>
              <a:endParaRPr lang="en-IS"/>
            </a:p>
          </p:txBody>
        </p:sp>
        <p:sp>
          <p:nvSpPr>
            <p:cNvPr id="10" name="Freeform 9">
              <a:extLst>
                <a:ext uri="{FF2B5EF4-FFF2-40B4-BE49-F238E27FC236}">
                  <a16:creationId xmlns:a16="http://schemas.microsoft.com/office/drawing/2014/main" id="{77E5AC6C-F7E2-C64C-0E5A-456EF76A782B}"/>
                </a:ext>
              </a:extLst>
            </p:cNvPr>
            <p:cNvSpPr/>
            <p:nvPr/>
          </p:nvSpPr>
          <p:spPr>
            <a:xfrm>
              <a:off x="9492619" y="6406446"/>
              <a:ext cx="1210748" cy="451555"/>
            </a:xfrm>
            <a:custGeom>
              <a:avLst/>
              <a:gdLst>
                <a:gd name="connsiteX0" fmla="*/ 628757 w 1210748"/>
                <a:gd name="connsiteY0" fmla="*/ 3015 h 451555"/>
                <a:gd name="connsiteX1" fmla="*/ 1062032 w 1210748"/>
                <a:gd name="connsiteY1" fmla="*/ 165550 h 451555"/>
                <a:gd name="connsiteX2" fmla="*/ 1195103 w 1210748"/>
                <a:gd name="connsiteY2" fmla="*/ 376635 h 451555"/>
                <a:gd name="connsiteX3" fmla="*/ 1210748 w 1210748"/>
                <a:gd name="connsiteY3" fmla="*/ 451555 h 451555"/>
                <a:gd name="connsiteX4" fmla="*/ 0 w 1210748"/>
                <a:gd name="connsiteY4" fmla="*/ 451555 h 451555"/>
                <a:gd name="connsiteX5" fmla="*/ 6778 w 1210748"/>
                <a:gd name="connsiteY5" fmla="*/ 440165 h 451555"/>
                <a:gd name="connsiteX6" fmla="*/ 152556 w 1210748"/>
                <a:gd name="connsiteY6" fmla="*/ 261436 h 451555"/>
                <a:gd name="connsiteX7" fmla="*/ 628757 w 1210748"/>
                <a:gd name="connsiteY7" fmla="*/ 3015 h 451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0748" h="451555">
                  <a:moveTo>
                    <a:pt x="628757" y="3015"/>
                  </a:moveTo>
                  <a:cubicBezTo>
                    <a:pt x="786010" y="-13789"/>
                    <a:pt x="936109" y="39567"/>
                    <a:pt x="1062032" y="165550"/>
                  </a:cubicBezTo>
                  <a:cubicBezTo>
                    <a:pt x="1124978" y="228543"/>
                    <a:pt x="1169193" y="299349"/>
                    <a:pt x="1195103" y="376635"/>
                  </a:cubicBezTo>
                  <a:lnTo>
                    <a:pt x="1210748" y="451555"/>
                  </a:lnTo>
                  <a:lnTo>
                    <a:pt x="0" y="451555"/>
                  </a:lnTo>
                  <a:lnTo>
                    <a:pt x="6778" y="440165"/>
                  </a:lnTo>
                  <a:cubicBezTo>
                    <a:pt x="49328" y="375948"/>
                    <a:pt x="98066" y="315975"/>
                    <a:pt x="152556" y="261436"/>
                  </a:cubicBezTo>
                  <a:cubicBezTo>
                    <a:pt x="307097" y="106782"/>
                    <a:pt x="471504" y="19819"/>
                    <a:pt x="628757" y="3015"/>
                  </a:cubicBezTo>
                  <a:close/>
                </a:path>
              </a:pathLst>
            </a:custGeom>
            <a:solidFill>
              <a:srgbClr val="6E63D6"/>
            </a:solidFill>
            <a:ln w="0" cap="flat">
              <a:noFill/>
              <a:prstDash val="solid"/>
              <a:miter/>
            </a:ln>
          </p:spPr>
          <p:txBody>
            <a:bodyPr rtlCol="0" anchor="ctr"/>
            <a:lstStyle/>
            <a:p>
              <a:endParaRPr lang="en-IS"/>
            </a:p>
          </p:txBody>
        </p:sp>
        <p:pic>
          <p:nvPicPr>
            <p:cNvPr id="11" name="Picture 10">
              <a:extLst>
                <a:ext uri="{FF2B5EF4-FFF2-40B4-BE49-F238E27FC236}">
                  <a16:creationId xmlns:a16="http://schemas.microsoft.com/office/drawing/2014/main" id="{64AAB7F9-F163-372B-9EFC-CEB7E29C148A}"/>
                </a:ext>
              </a:extLst>
            </p:cNvPr>
            <p:cNvPicPr>
              <a:picLocks noChangeAspect="1"/>
            </p:cNvPicPr>
            <p:nvPr userDrawn="1"/>
          </p:nvPicPr>
          <p:blipFill>
            <a:blip r:embed="rId2"/>
            <a:srcRect/>
            <a:stretch/>
          </p:blipFill>
          <p:spPr>
            <a:xfrm>
              <a:off x="10287008" y="5810307"/>
              <a:ext cx="1480989" cy="606707"/>
            </a:xfrm>
            <a:prstGeom prst="rect">
              <a:avLst/>
            </a:prstGeom>
          </p:spPr>
        </p:pic>
      </p:grpSp>
      <p:sp>
        <p:nvSpPr>
          <p:cNvPr id="7" name="Graphic 7">
            <a:extLst>
              <a:ext uri="{FF2B5EF4-FFF2-40B4-BE49-F238E27FC236}">
                <a16:creationId xmlns:a16="http://schemas.microsoft.com/office/drawing/2014/main" id="{BFBF9D6C-A74D-25E9-81DD-F27E7B5C85C8}"/>
              </a:ext>
            </a:extLst>
          </p:cNvPr>
          <p:cNvSpPr/>
          <p:nvPr userDrawn="1"/>
        </p:nvSpPr>
        <p:spPr>
          <a:xfrm>
            <a:off x="5453729" y="1108290"/>
            <a:ext cx="6390497" cy="4370977"/>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FFFFF"/>
          </a:solidFill>
          <a:ln w="12700" cap="flat">
            <a:solidFill>
              <a:srgbClr val="EEEBF2"/>
            </a:solid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6" name="Picture Placeholder 15">
            <a:extLst>
              <a:ext uri="{FF2B5EF4-FFF2-40B4-BE49-F238E27FC236}">
                <a16:creationId xmlns:a16="http://schemas.microsoft.com/office/drawing/2014/main" id="{15A3BAAC-C17F-4E41-553B-78E0ED1FE0BD}"/>
              </a:ext>
            </a:extLst>
          </p:cNvPr>
          <p:cNvSpPr>
            <a:spLocks noGrp="1"/>
          </p:cNvSpPr>
          <p:nvPr>
            <p:ph type="pic" sz="quarter" idx="10" hasCustomPrompt="1"/>
          </p:nvPr>
        </p:nvSpPr>
        <p:spPr>
          <a:xfrm>
            <a:off x="5523980" y="1172845"/>
            <a:ext cx="6244017" cy="4236371"/>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5" name="Title Placeholder 12">
            <a:extLst>
              <a:ext uri="{FF2B5EF4-FFF2-40B4-BE49-F238E27FC236}">
                <a16:creationId xmlns:a16="http://schemas.microsoft.com/office/drawing/2014/main" id="{81B7E3C5-9392-EDC5-6E1F-1AAB8D3007AA}"/>
              </a:ext>
            </a:extLst>
          </p:cNvPr>
          <p:cNvSpPr>
            <a:spLocks noGrp="1"/>
          </p:cNvSpPr>
          <p:nvPr>
            <p:ph type="title" hasCustomPrompt="1"/>
          </p:nvPr>
        </p:nvSpPr>
        <p:spPr>
          <a:xfrm>
            <a:off x="340291" y="212186"/>
            <a:ext cx="11503935"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12" name="Text Placeholder 41">
            <a:extLst>
              <a:ext uri="{FF2B5EF4-FFF2-40B4-BE49-F238E27FC236}">
                <a16:creationId xmlns:a16="http://schemas.microsoft.com/office/drawing/2014/main" id="{9C93CEBE-33A5-0EBD-8518-7AA896565911}"/>
              </a:ext>
            </a:extLst>
          </p:cNvPr>
          <p:cNvSpPr>
            <a:spLocks noGrp="1"/>
          </p:cNvSpPr>
          <p:nvPr>
            <p:ph type="body" sz="quarter" idx="12"/>
          </p:nvPr>
        </p:nvSpPr>
        <p:spPr>
          <a:xfrm>
            <a:off x="340291" y="962526"/>
            <a:ext cx="4885018"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51091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xt image 2">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44BC394D-58B6-20B6-1AB4-83CA2378FE75}"/>
              </a:ext>
            </a:extLst>
          </p:cNvPr>
          <p:cNvGrpSpPr/>
          <p:nvPr userDrawn="1"/>
        </p:nvGrpSpPr>
        <p:grpSpPr>
          <a:xfrm>
            <a:off x="-1" y="1413959"/>
            <a:ext cx="6805878" cy="5439867"/>
            <a:chOff x="-1" y="1413959"/>
            <a:chExt cx="6805878" cy="5439867"/>
          </a:xfrm>
        </p:grpSpPr>
        <p:sp>
          <p:nvSpPr>
            <p:cNvPr id="26" name="Freeform 25">
              <a:extLst>
                <a:ext uri="{FF2B5EF4-FFF2-40B4-BE49-F238E27FC236}">
                  <a16:creationId xmlns:a16="http://schemas.microsoft.com/office/drawing/2014/main" id="{4DE586E3-24C0-CFE8-9350-3BB4731BE58D}"/>
                </a:ext>
              </a:extLst>
            </p:cNvPr>
            <p:cNvSpPr/>
            <p:nvPr/>
          </p:nvSpPr>
          <p:spPr>
            <a:xfrm rot="5400000">
              <a:off x="639359" y="1304190"/>
              <a:ext cx="4910276" cy="6188996"/>
            </a:xfrm>
            <a:custGeom>
              <a:avLst/>
              <a:gdLst>
                <a:gd name="connsiteX0" fmla="*/ 1093 w 4910276"/>
                <a:gd name="connsiteY0" fmla="*/ 5174086 h 6188996"/>
                <a:gd name="connsiteX1" fmla="*/ 688776 w 4910276"/>
                <a:gd name="connsiteY1" fmla="*/ 3667736 h 6188996"/>
                <a:gd name="connsiteX2" fmla="*/ 2088309 w 4910276"/>
                <a:gd name="connsiteY2" fmla="*/ 2267167 h 6188996"/>
                <a:gd name="connsiteX3" fmla="*/ 2949800 w 4910276"/>
                <a:gd name="connsiteY3" fmla="*/ 1405038 h 6188996"/>
                <a:gd name="connsiteX4" fmla="*/ 4353797 w 4910276"/>
                <a:gd name="connsiteY4" fmla="*/ 0 h 6188996"/>
                <a:gd name="connsiteX5" fmla="*/ 4687947 w 4910276"/>
                <a:gd name="connsiteY5" fmla="*/ 334398 h 6188996"/>
                <a:gd name="connsiteX6" fmla="*/ 4903513 w 4910276"/>
                <a:gd name="connsiteY6" fmla="*/ 598491 h 6188996"/>
                <a:gd name="connsiteX7" fmla="*/ 4910276 w 4910276"/>
                <a:gd name="connsiteY7" fmla="*/ 609945 h 6188996"/>
                <a:gd name="connsiteX8" fmla="*/ 4910276 w 4910276"/>
                <a:gd name="connsiteY8" fmla="*/ 2439635 h 6188996"/>
                <a:gd name="connsiteX9" fmla="*/ 4903513 w 4910276"/>
                <a:gd name="connsiteY9" fmla="*/ 2451088 h 6188996"/>
                <a:gd name="connsiteX10" fmla="*/ 4687947 w 4910276"/>
                <a:gd name="connsiteY10" fmla="*/ 2715181 h 6188996"/>
                <a:gd name="connsiteX11" fmla="*/ 4252879 w 4910276"/>
                <a:gd name="connsiteY11" fmla="*/ 3150572 h 6188996"/>
                <a:gd name="connsiteX12" fmla="*/ 2496093 w 4910276"/>
                <a:gd name="connsiteY12" fmla="*/ 4908660 h 6188996"/>
                <a:gd name="connsiteX13" fmla="*/ 2496093 w 4910276"/>
                <a:gd name="connsiteY13" fmla="*/ 4908589 h 6188996"/>
                <a:gd name="connsiteX14" fmla="*/ 1216635 w 4910276"/>
                <a:gd name="connsiteY14" fmla="*/ 6188996 h 6188996"/>
                <a:gd name="connsiteX15" fmla="*/ 362776 w 4910276"/>
                <a:gd name="connsiteY15" fmla="*/ 6188996 h 6188996"/>
                <a:gd name="connsiteX16" fmla="*/ 304788 w 4910276"/>
                <a:gd name="connsiteY16" fmla="*/ 6104156 h 6188996"/>
                <a:gd name="connsiteX17" fmla="*/ 1093 w 4910276"/>
                <a:gd name="connsiteY17" fmla="*/ 5174086 h 6188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10276" h="6188996">
                  <a:moveTo>
                    <a:pt x="1093" y="5174086"/>
                  </a:moveTo>
                  <a:cubicBezTo>
                    <a:pt x="-17492" y="4669120"/>
                    <a:pt x="200414" y="4156460"/>
                    <a:pt x="688776" y="3667736"/>
                  </a:cubicBezTo>
                  <a:lnTo>
                    <a:pt x="2088309" y="2267167"/>
                  </a:lnTo>
                  <a:lnTo>
                    <a:pt x="2949800" y="1405038"/>
                  </a:lnTo>
                  <a:lnTo>
                    <a:pt x="4353797" y="0"/>
                  </a:lnTo>
                  <a:lnTo>
                    <a:pt x="4687947" y="334398"/>
                  </a:lnTo>
                  <a:cubicBezTo>
                    <a:pt x="4770067" y="416579"/>
                    <a:pt x="4841922" y="505142"/>
                    <a:pt x="4903513" y="598491"/>
                  </a:cubicBezTo>
                  <a:lnTo>
                    <a:pt x="4910276" y="609945"/>
                  </a:lnTo>
                  <a:lnTo>
                    <a:pt x="4910276" y="2439635"/>
                  </a:lnTo>
                  <a:lnTo>
                    <a:pt x="4903513" y="2451088"/>
                  </a:lnTo>
                  <a:cubicBezTo>
                    <a:pt x="4841922" y="2544437"/>
                    <a:pt x="4770067" y="2633000"/>
                    <a:pt x="4687947" y="2715181"/>
                  </a:cubicBezTo>
                  <a:lnTo>
                    <a:pt x="4252879" y="3150572"/>
                  </a:lnTo>
                  <a:lnTo>
                    <a:pt x="2496093" y="4908660"/>
                  </a:lnTo>
                  <a:lnTo>
                    <a:pt x="2496093" y="4908589"/>
                  </a:lnTo>
                  <a:lnTo>
                    <a:pt x="1216635" y="6188996"/>
                  </a:lnTo>
                  <a:lnTo>
                    <a:pt x="362776" y="6188996"/>
                  </a:lnTo>
                  <a:lnTo>
                    <a:pt x="304788" y="6104156"/>
                  </a:lnTo>
                  <a:cubicBezTo>
                    <a:pt x="116705" y="5802287"/>
                    <a:pt x="12709" y="5489689"/>
                    <a:pt x="1093" y="5174086"/>
                  </a:cubicBezTo>
                  <a:close/>
                </a:path>
              </a:pathLst>
            </a:custGeom>
            <a:solidFill>
              <a:srgbClr val="403FA4"/>
            </a:solidFill>
            <a:ln w="0" cap="flat">
              <a:noFill/>
              <a:prstDash val="solid"/>
              <a:miter/>
            </a:ln>
          </p:spPr>
          <p:txBody>
            <a:bodyPr rtlCol="0" anchor="ctr"/>
            <a:lstStyle/>
            <a:p>
              <a:endParaRPr lang="en-IS"/>
            </a:p>
          </p:txBody>
        </p:sp>
        <p:sp>
          <p:nvSpPr>
            <p:cNvPr id="29" name="Freeform 28">
              <a:extLst>
                <a:ext uri="{FF2B5EF4-FFF2-40B4-BE49-F238E27FC236}">
                  <a16:creationId xmlns:a16="http://schemas.microsoft.com/office/drawing/2014/main" id="{EACBA99B-F2C4-D19C-BAEE-123D8179E5EF}"/>
                </a:ext>
              </a:extLst>
            </p:cNvPr>
            <p:cNvSpPr/>
            <p:nvPr/>
          </p:nvSpPr>
          <p:spPr>
            <a:xfrm rot="5400000">
              <a:off x="5196162" y="4082063"/>
              <a:ext cx="2259216" cy="960214"/>
            </a:xfrm>
            <a:custGeom>
              <a:avLst/>
              <a:gdLst>
                <a:gd name="connsiteX0" fmla="*/ 2084794 w 2259216"/>
                <a:gd name="connsiteY0" fmla="*/ 960214 h 960214"/>
                <a:gd name="connsiteX1" fmla="*/ 1995286 w 2259216"/>
                <a:gd name="connsiteY1" fmla="*/ 935321 h 960214"/>
                <a:gd name="connsiteX2" fmla="*/ 171386 w 2259216"/>
                <a:gd name="connsiteY2" fmla="*/ 348653 h 960214"/>
                <a:gd name="connsiteX3" fmla="*/ 23 w 2259216"/>
                <a:gd name="connsiteY3" fmla="*/ 171561 h 960214"/>
                <a:gd name="connsiteX4" fmla="*/ 174150 w 2259216"/>
                <a:gd name="connsiteY4" fmla="*/ 0 h 960214"/>
                <a:gd name="connsiteX5" fmla="*/ 176985 w 2259216"/>
                <a:gd name="connsiteY5" fmla="*/ 0 h 960214"/>
                <a:gd name="connsiteX6" fmla="*/ 2174657 w 2259216"/>
                <a:gd name="connsiteY6" fmla="*/ 636384 h 960214"/>
                <a:gd name="connsiteX7" fmla="*/ 2234329 w 2259216"/>
                <a:gd name="connsiteY7" fmla="*/ 875604 h 960214"/>
                <a:gd name="connsiteX8" fmla="*/ 2084794 w 2259216"/>
                <a:gd name="connsiteY8" fmla="*/ 960214 h 96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9216" h="960214">
                  <a:moveTo>
                    <a:pt x="2084794" y="960214"/>
                  </a:moveTo>
                  <a:cubicBezTo>
                    <a:pt x="2054249" y="960214"/>
                    <a:pt x="2023350" y="952200"/>
                    <a:pt x="1995286" y="935321"/>
                  </a:cubicBezTo>
                  <a:cubicBezTo>
                    <a:pt x="1362916" y="555320"/>
                    <a:pt x="749257" y="357944"/>
                    <a:pt x="171386" y="348653"/>
                  </a:cubicBezTo>
                  <a:cubicBezTo>
                    <a:pt x="75216" y="347093"/>
                    <a:pt x="-1536" y="267802"/>
                    <a:pt x="23" y="171561"/>
                  </a:cubicBezTo>
                  <a:cubicBezTo>
                    <a:pt x="1512" y="76241"/>
                    <a:pt x="79256" y="0"/>
                    <a:pt x="174150" y="0"/>
                  </a:cubicBezTo>
                  <a:cubicBezTo>
                    <a:pt x="175071" y="0"/>
                    <a:pt x="176063" y="0"/>
                    <a:pt x="176985" y="0"/>
                  </a:cubicBezTo>
                  <a:cubicBezTo>
                    <a:pt x="816937" y="10284"/>
                    <a:pt x="1489064" y="224398"/>
                    <a:pt x="2174657" y="636384"/>
                  </a:cubicBezTo>
                  <a:cubicBezTo>
                    <a:pt x="2257149" y="685959"/>
                    <a:pt x="2283867" y="793051"/>
                    <a:pt x="2234329" y="875604"/>
                  </a:cubicBezTo>
                  <a:cubicBezTo>
                    <a:pt x="2201658" y="930072"/>
                    <a:pt x="2143970" y="960214"/>
                    <a:pt x="2084794" y="960214"/>
                  </a:cubicBezTo>
                  <a:close/>
                </a:path>
              </a:pathLst>
            </a:custGeom>
            <a:solidFill>
              <a:srgbClr val="BABAE6"/>
            </a:solidFill>
            <a:ln w="0" cap="flat">
              <a:noFill/>
              <a:prstDash val="solid"/>
              <a:miter/>
            </a:ln>
          </p:spPr>
          <p:txBody>
            <a:bodyPr rtlCol="0" anchor="ctr"/>
            <a:lstStyle/>
            <a:p>
              <a:endParaRPr lang="en-IS"/>
            </a:p>
          </p:txBody>
        </p:sp>
        <p:sp>
          <p:nvSpPr>
            <p:cNvPr id="45" name="Freeform 44">
              <a:extLst>
                <a:ext uri="{FF2B5EF4-FFF2-40B4-BE49-F238E27FC236}">
                  <a16:creationId xmlns:a16="http://schemas.microsoft.com/office/drawing/2014/main" id="{D34394A2-F1C7-E30F-5091-EEF7D7512DF9}"/>
                </a:ext>
              </a:extLst>
            </p:cNvPr>
            <p:cNvSpPr/>
            <p:nvPr/>
          </p:nvSpPr>
          <p:spPr>
            <a:xfrm rot="5400000">
              <a:off x="1402668" y="1265576"/>
              <a:ext cx="4532938" cy="4829704"/>
            </a:xfrm>
            <a:custGeom>
              <a:avLst/>
              <a:gdLst>
                <a:gd name="connsiteX0" fmla="*/ 4532938 w 4532938"/>
                <a:gd name="connsiteY0" fmla="*/ 3295281 h 4829704"/>
                <a:gd name="connsiteX1" fmla="*/ 3024692 w 4532938"/>
                <a:gd name="connsiteY1" fmla="*/ 4804645 h 4829704"/>
                <a:gd name="connsiteX2" fmla="*/ 865295 w 4532938"/>
                <a:gd name="connsiteY2" fmla="*/ 4046133 h 4829704"/>
                <a:gd name="connsiteX3" fmla="*/ 801229 w 4532938"/>
                <a:gd name="connsiteY3" fmla="*/ 3980247 h 4829704"/>
                <a:gd name="connsiteX4" fmla="*/ 614913 w 4532938"/>
                <a:gd name="connsiteY4" fmla="*/ 658752 h 4829704"/>
                <a:gd name="connsiteX5" fmla="*/ 4080010 w 4532938"/>
                <a:gd name="connsiteY5" fmla="*/ 698965 h 4829704"/>
                <a:gd name="connsiteX6" fmla="*/ 2617900 w 4532938"/>
                <a:gd name="connsiteY6" fmla="*/ 2162159 h 4829704"/>
                <a:gd name="connsiteX7" fmla="*/ 2726472 w 4532938"/>
                <a:gd name="connsiteY7" fmla="*/ 3185778 h 4829704"/>
                <a:gd name="connsiteX8" fmla="*/ 4532938 w 4532938"/>
                <a:gd name="connsiteY8" fmla="*/ 3295281 h 4829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32938" h="4829704">
                  <a:moveTo>
                    <a:pt x="4532938" y="3295281"/>
                  </a:moveTo>
                  <a:lnTo>
                    <a:pt x="3024692" y="4804645"/>
                  </a:lnTo>
                  <a:cubicBezTo>
                    <a:pt x="2327406" y="4908972"/>
                    <a:pt x="1512122" y="4693510"/>
                    <a:pt x="865295" y="4046133"/>
                  </a:cubicBezTo>
                  <a:cubicBezTo>
                    <a:pt x="843042" y="4023864"/>
                    <a:pt x="821710" y="4002516"/>
                    <a:pt x="801229" y="3980247"/>
                  </a:cubicBezTo>
                  <a:cubicBezTo>
                    <a:pt x="-193426" y="2931806"/>
                    <a:pt x="-269469" y="1543860"/>
                    <a:pt x="614913" y="658752"/>
                  </a:cubicBezTo>
                  <a:cubicBezTo>
                    <a:pt x="1516445" y="-243448"/>
                    <a:pt x="2742701" y="-208341"/>
                    <a:pt x="4080010" y="698965"/>
                  </a:cubicBezTo>
                  <a:lnTo>
                    <a:pt x="2617900" y="2162159"/>
                  </a:lnTo>
                  <a:cubicBezTo>
                    <a:pt x="2335060" y="2445209"/>
                    <a:pt x="2378645" y="2837692"/>
                    <a:pt x="2726472" y="3185778"/>
                  </a:cubicBezTo>
                  <a:cubicBezTo>
                    <a:pt x="3175927" y="3635565"/>
                    <a:pt x="3953579" y="3734785"/>
                    <a:pt x="4532938" y="3295281"/>
                  </a:cubicBezTo>
                  <a:close/>
                </a:path>
              </a:pathLst>
            </a:custGeom>
            <a:solidFill>
              <a:srgbClr val="6E63D6"/>
            </a:solidFill>
            <a:ln w="0" cap="flat">
              <a:noFill/>
              <a:prstDash val="solid"/>
              <a:miter/>
            </a:ln>
          </p:spPr>
          <p:txBody>
            <a:bodyPr rtlCol="0" anchor="ctr"/>
            <a:lstStyle/>
            <a:p>
              <a:endParaRPr lang="en-IS"/>
            </a:p>
          </p:txBody>
        </p:sp>
        <p:sp>
          <p:nvSpPr>
            <p:cNvPr id="46" name="Freeform 45">
              <a:extLst>
                <a:ext uri="{FF2B5EF4-FFF2-40B4-BE49-F238E27FC236}">
                  <a16:creationId xmlns:a16="http://schemas.microsoft.com/office/drawing/2014/main" id="{82147D3D-1C44-45A8-9444-CB612DB45812}"/>
                </a:ext>
              </a:extLst>
            </p:cNvPr>
            <p:cNvSpPr/>
            <p:nvPr/>
          </p:nvSpPr>
          <p:spPr>
            <a:xfrm rot="5400000">
              <a:off x="1311602" y="4408305"/>
              <a:ext cx="2414254" cy="2476786"/>
            </a:xfrm>
            <a:custGeom>
              <a:avLst/>
              <a:gdLst>
                <a:gd name="connsiteX0" fmla="*/ 0 w 2414254"/>
                <a:gd name="connsiteY0" fmla="*/ 2476786 h 2476786"/>
                <a:gd name="connsiteX1" fmla="*/ 1756786 w 2414254"/>
                <a:gd name="connsiteY1" fmla="*/ 718698 h 2476786"/>
                <a:gd name="connsiteX2" fmla="*/ 2191854 w 2414254"/>
                <a:gd name="connsiteY2" fmla="*/ 283307 h 2476786"/>
                <a:gd name="connsiteX3" fmla="*/ 2335215 w 2414254"/>
                <a:gd name="connsiteY3" fmla="*/ 118590 h 2476786"/>
                <a:gd name="connsiteX4" fmla="*/ 2414254 w 2414254"/>
                <a:gd name="connsiteY4" fmla="*/ 0 h 2476786"/>
                <a:gd name="connsiteX5" fmla="*/ 2414254 w 2414254"/>
                <a:gd name="connsiteY5" fmla="*/ 1669707 h 2476786"/>
                <a:gd name="connsiteX6" fmla="*/ 2309424 w 2414254"/>
                <a:gd name="connsiteY6" fmla="*/ 1660394 h 2476786"/>
                <a:gd name="connsiteX7" fmla="*/ 1373949 w 2414254"/>
                <a:gd name="connsiteY7" fmla="*/ 1981962 h 2476786"/>
                <a:gd name="connsiteX8" fmla="*/ 0 w 2414254"/>
                <a:gd name="connsiteY8" fmla="*/ 2476786 h 2476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14254" h="2476786">
                  <a:moveTo>
                    <a:pt x="0" y="2476786"/>
                  </a:moveTo>
                  <a:lnTo>
                    <a:pt x="1756786" y="718698"/>
                  </a:lnTo>
                  <a:lnTo>
                    <a:pt x="2191854" y="283307"/>
                  </a:lnTo>
                  <a:cubicBezTo>
                    <a:pt x="2244121" y="230967"/>
                    <a:pt x="2291745" y="175860"/>
                    <a:pt x="2335215" y="118590"/>
                  </a:cubicBezTo>
                  <a:lnTo>
                    <a:pt x="2414254" y="0"/>
                  </a:lnTo>
                  <a:lnTo>
                    <a:pt x="2414254" y="1669707"/>
                  </a:lnTo>
                  <a:lnTo>
                    <a:pt x="2309424" y="1660394"/>
                  </a:lnTo>
                  <a:cubicBezTo>
                    <a:pt x="2084195" y="1666076"/>
                    <a:pt x="1787429" y="1790649"/>
                    <a:pt x="1373949" y="1981962"/>
                  </a:cubicBezTo>
                  <a:cubicBezTo>
                    <a:pt x="943416" y="2173807"/>
                    <a:pt x="475393" y="2386289"/>
                    <a:pt x="0" y="2476786"/>
                  </a:cubicBezTo>
                  <a:close/>
                </a:path>
              </a:pathLst>
            </a:custGeom>
            <a:solidFill>
              <a:srgbClr val="BABAE6"/>
            </a:solidFill>
            <a:ln w="0" cap="flat">
              <a:noFill/>
              <a:prstDash val="solid"/>
              <a:miter/>
            </a:ln>
          </p:spPr>
          <p:txBody>
            <a:bodyPr rtlCol="0" anchor="ctr"/>
            <a:lstStyle/>
            <a:p>
              <a:endParaRPr lang="en-IS"/>
            </a:p>
          </p:txBody>
        </p:sp>
        <p:pic>
          <p:nvPicPr>
            <p:cNvPr id="47" name="Picture 46" descr="A black background with white text&#10;&#10;Description automatically generated">
              <a:extLst>
                <a:ext uri="{FF2B5EF4-FFF2-40B4-BE49-F238E27FC236}">
                  <a16:creationId xmlns:a16="http://schemas.microsoft.com/office/drawing/2014/main" id="{E9F0FB58-C65C-D4BB-9916-22AE87D629BA}"/>
                </a:ext>
              </a:extLst>
            </p:cNvPr>
            <p:cNvPicPr>
              <a:picLocks noChangeAspect="1"/>
            </p:cNvPicPr>
            <p:nvPr userDrawn="1"/>
          </p:nvPicPr>
          <p:blipFill>
            <a:blip r:embed="rId2"/>
            <a:stretch>
              <a:fillRect/>
            </a:stretch>
          </p:blipFill>
          <p:spPr>
            <a:xfrm>
              <a:off x="3845568" y="6042598"/>
              <a:ext cx="1480989" cy="606708"/>
            </a:xfrm>
            <a:prstGeom prst="rect">
              <a:avLst/>
            </a:prstGeom>
          </p:spPr>
        </p:pic>
      </p:grpSp>
      <p:sp>
        <p:nvSpPr>
          <p:cNvPr id="7" name="Graphic 7">
            <a:extLst>
              <a:ext uri="{FF2B5EF4-FFF2-40B4-BE49-F238E27FC236}">
                <a16:creationId xmlns:a16="http://schemas.microsoft.com/office/drawing/2014/main" id="{BFBF9D6C-A74D-25E9-81DD-F27E7B5C85C8}"/>
              </a:ext>
            </a:extLst>
          </p:cNvPr>
          <p:cNvSpPr/>
          <p:nvPr userDrawn="1"/>
        </p:nvSpPr>
        <p:spPr>
          <a:xfrm>
            <a:off x="372125" y="1645481"/>
            <a:ext cx="6129700" cy="4192597"/>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FFFFF"/>
          </a:solidFill>
          <a:ln w="12700" cap="flat">
            <a:solidFill>
              <a:srgbClr val="EEEBF2"/>
            </a:solid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4" name="Picture Placeholder 13">
            <a:extLst>
              <a:ext uri="{FF2B5EF4-FFF2-40B4-BE49-F238E27FC236}">
                <a16:creationId xmlns:a16="http://schemas.microsoft.com/office/drawing/2014/main" id="{CF62C60D-C835-AFC6-3A32-8E8968494DCA}"/>
              </a:ext>
            </a:extLst>
          </p:cNvPr>
          <p:cNvSpPr>
            <a:spLocks noGrp="1"/>
          </p:cNvSpPr>
          <p:nvPr>
            <p:ph type="pic" sz="quarter" idx="10" hasCustomPrompt="1"/>
          </p:nvPr>
        </p:nvSpPr>
        <p:spPr>
          <a:xfrm>
            <a:off x="442376" y="1710037"/>
            <a:ext cx="5989198" cy="4063484"/>
          </a:xfrm>
          <a:custGeom>
            <a:avLst/>
            <a:gdLst>
              <a:gd name="connsiteX0" fmla="*/ 127031 w 5989198"/>
              <a:gd name="connsiteY0" fmla="*/ 0 h 4063484"/>
              <a:gd name="connsiteX1" fmla="*/ 5862167 w 5989198"/>
              <a:gd name="connsiteY1" fmla="*/ 0 h 4063484"/>
              <a:gd name="connsiteX2" fmla="*/ 5989198 w 5989198"/>
              <a:gd name="connsiteY2" fmla="*/ 127218 h 4063484"/>
              <a:gd name="connsiteX3" fmla="*/ 5989198 w 5989198"/>
              <a:gd name="connsiteY3" fmla="*/ 3936266 h 4063484"/>
              <a:gd name="connsiteX4" fmla="*/ 5862167 w 5989198"/>
              <a:gd name="connsiteY4" fmla="*/ 4063484 h 4063484"/>
              <a:gd name="connsiteX5" fmla="*/ 127031 w 5989198"/>
              <a:gd name="connsiteY5" fmla="*/ 4063484 h 4063484"/>
              <a:gd name="connsiteX6" fmla="*/ 0 w 5989198"/>
              <a:gd name="connsiteY6" fmla="*/ 3936266 h 4063484"/>
              <a:gd name="connsiteX7" fmla="*/ 0 w 5989198"/>
              <a:gd name="connsiteY7" fmla="*/ 3328791 h 4063484"/>
              <a:gd name="connsiteX8" fmla="*/ 45948 w 5989198"/>
              <a:gd name="connsiteY8" fmla="*/ 3272636 h 4063484"/>
              <a:gd name="connsiteX9" fmla="*/ 50690 w 5989198"/>
              <a:gd name="connsiteY9" fmla="*/ 2609620 h 4063484"/>
              <a:gd name="connsiteX10" fmla="*/ 0 w 5989198"/>
              <a:gd name="connsiteY10" fmla="*/ 2531407 h 4063484"/>
              <a:gd name="connsiteX11" fmla="*/ 0 w 5989198"/>
              <a:gd name="connsiteY11" fmla="*/ 127218 h 4063484"/>
              <a:gd name="connsiteX12" fmla="*/ 127031 w 5989198"/>
              <a:gd name="connsiteY12" fmla="*/ 0 h 4063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89198" h="4063484">
                <a:moveTo>
                  <a:pt x="127031" y="0"/>
                </a:moveTo>
                <a:lnTo>
                  <a:pt x="5862167" y="0"/>
                </a:lnTo>
                <a:cubicBezTo>
                  <a:pt x="5932325" y="0"/>
                  <a:pt x="5989198" y="56958"/>
                  <a:pt x="5989198" y="127218"/>
                </a:cubicBezTo>
                <a:lnTo>
                  <a:pt x="5989198" y="3936266"/>
                </a:lnTo>
                <a:cubicBezTo>
                  <a:pt x="5989198" y="4006527"/>
                  <a:pt x="5932325" y="4063484"/>
                  <a:pt x="5862167" y="4063484"/>
                </a:cubicBezTo>
                <a:lnTo>
                  <a:pt x="127031" y="4063484"/>
                </a:lnTo>
                <a:cubicBezTo>
                  <a:pt x="56874" y="4063484"/>
                  <a:pt x="0" y="4006527"/>
                  <a:pt x="0" y="3936266"/>
                </a:cubicBezTo>
                <a:lnTo>
                  <a:pt x="0" y="3328791"/>
                </a:lnTo>
                <a:lnTo>
                  <a:pt x="45948" y="3272636"/>
                </a:lnTo>
                <a:cubicBezTo>
                  <a:pt x="175486" y="3074796"/>
                  <a:pt x="175212" y="2840983"/>
                  <a:pt x="50690" y="2609620"/>
                </a:cubicBezTo>
                <a:lnTo>
                  <a:pt x="0" y="2531407"/>
                </a:lnTo>
                <a:lnTo>
                  <a:pt x="0" y="127218"/>
                </a:lnTo>
                <a:cubicBezTo>
                  <a:pt x="0" y="56958"/>
                  <a:pt x="56874" y="0"/>
                  <a:pt x="127031"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 name="Title Placeholder 12">
            <a:extLst>
              <a:ext uri="{FF2B5EF4-FFF2-40B4-BE49-F238E27FC236}">
                <a16:creationId xmlns:a16="http://schemas.microsoft.com/office/drawing/2014/main" id="{256AAF1F-4A3A-FC44-448A-94BB90C7B0A3}"/>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48" name="Freeform 47">
            <a:extLst>
              <a:ext uri="{FF2B5EF4-FFF2-40B4-BE49-F238E27FC236}">
                <a16:creationId xmlns:a16="http://schemas.microsoft.com/office/drawing/2014/main" id="{B3657A15-291D-52A4-9E1B-5F0D7FBA3984}"/>
              </a:ext>
            </a:extLst>
          </p:cNvPr>
          <p:cNvSpPr/>
          <p:nvPr userDrawn="1"/>
        </p:nvSpPr>
        <p:spPr>
          <a:xfrm rot="5400000">
            <a:off x="-427708" y="4250622"/>
            <a:ext cx="1447269" cy="591854"/>
          </a:xfrm>
          <a:custGeom>
            <a:avLst/>
            <a:gdLst>
              <a:gd name="connsiteX0" fmla="*/ 0 w 1447269"/>
              <a:gd name="connsiteY0" fmla="*/ 591854 h 591854"/>
              <a:gd name="connsiteX1" fmla="*/ 44792 w 1447269"/>
              <a:gd name="connsiteY1" fmla="*/ 507819 h 591854"/>
              <a:gd name="connsiteX2" fmla="*/ 213267 w 1447269"/>
              <a:gd name="connsiteY2" fmla="*/ 301619 h 591854"/>
              <a:gd name="connsiteX3" fmla="*/ 1264365 w 1447269"/>
              <a:gd name="connsiteY3" fmla="*/ 190996 h 591854"/>
              <a:gd name="connsiteX4" fmla="*/ 1447269 w 1447269"/>
              <a:gd name="connsiteY4" fmla="*/ 573685 h 591854"/>
              <a:gd name="connsiteX5" fmla="*/ 1446995 w 1447269"/>
              <a:gd name="connsiteY5" fmla="*/ 591854 h 59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7269" h="591854">
                <a:moveTo>
                  <a:pt x="0" y="591854"/>
                </a:moveTo>
                <a:lnTo>
                  <a:pt x="44792" y="507819"/>
                </a:lnTo>
                <a:cubicBezTo>
                  <a:pt x="93966" y="433731"/>
                  <a:pt x="150292" y="364540"/>
                  <a:pt x="213267" y="301619"/>
                </a:cubicBezTo>
                <a:cubicBezTo>
                  <a:pt x="570478" y="-55231"/>
                  <a:pt x="973302" y="-99700"/>
                  <a:pt x="1264365" y="190996"/>
                </a:cubicBezTo>
                <a:cubicBezTo>
                  <a:pt x="1373487" y="300007"/>
                  <a:pt x="1433901" y="429304"/>
                  <a:pt x="1447269" y="573685"/>
                </a:cubicBezTo>
                <a:lnTo>
                  <a:pt x="1446995" y="591854"/>
                </a:lnTo>
                <a:close/>
              </a:path>
            </a:pathLst>
          </a:custGeom>
          <a:solidFill>
            <a:srgbClr val="6E63D6"/>
          </a:solidFill>
          <a:ln w="0" cap="flat">
            <a:noFill/>
            <a:prstDash val="solid"/>
            <a:miter/>
          </a:ln>
        </p:spPr>
        <p:txBody>
          <a:bodyPr wrap="square" rtlCol="0" anchor="ctr">
            <a:noAutofit/>
          </a:bodyPr>
          <a:lstStyle/>
          <a:p>
            <a:endParaRPr lang="en-IS"/>
          </a:p>
        </p:txBody>
      </p:sp>
      <p:sp>
        <p:nvSpPr>
          <p:cNvPr id="49" name="Text Placeholder 41">
            <a:extLst>
              <a:ext uri="{FF2B5EF4-FFF2-40B4-BE49-F238E27FC236}">
                <a16:creationId xmlns:a16="http://schemas.microsoft.com/office/drawing/2014/main" id="{5F29F187-2820-6245-60E4-1DD31547B763}"/>
              </a:ext>
            </a:extLst>
          </p:cNvPr>
          <p:cNvSpPr>
            <a:spLocks noGrp="1"/>
          </p:cNvSpPr>
          <p:nvPr>
            <p:ph type="body" sz="quarter" idx="12"/>
          </p:nvPr>
        </p:nvSpPr>
        <p:spPr>
          <a:xfrm>
            <a:off x="6873950" y="962526"/>
            <a:ext cx="4977413"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96946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xt image 3">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E1C1C44-A965-A420-232B-CD63D88BAD24}"/>
              </a:ext>
            </a:extLst>
          </p:cNvPr>
          <p:cNvGrpSpPr/>
          <p:nvPr userDrawn="1"/>
        </p:nvGrpSpPr>
        <p:grpSpPr>
          <a:xfrm>
            <a:off x="0" y="1079818"/>
            <a:ext cx="8037079" cy="5778183"/>
            <a:chOff x="0" y="1079818"/>
            <a:chExt cx="8037079" cy="5778183"/>
          </a:xfrm>
        </p:grpSpPr>
        <p:sp>
          <p:nvSpPr>
            <p:cNvPr id="7" name="Freeform 6">
              <a:extLst>
                <a:ext uri="{FF2B5EF4-FFF2-40B4-BE49-F238E27FC236}">
                  <a16:creationId xmlns:a16="http://schemas.microsoft.com/office/drawing/2014/main" id="{AF00F9A8-96BE-31CC-D02C-7A122DE2F0B0}"/>
                </a:ext>
              </a:extLst>
            </p:cNvPr>
            <p:cNvSpPr/>
            <p:nvPr/>
          </p:nvSpPr>
          <p:spPr>
            <a:xfrm rot="5400000">
              <a:off x="3981436" y="2925661"/>
              <a:ext cx="436541" cy="436851"/>
            </a:xfrm>
            <a:custGeom>
              <a:avLst/>
              <a:gdLst>
                <a:gd name="connsiteX0" fmla="*/ 436542 w 436541"/>
                <a:gd name="connsiteY0" fmla="*/ 218426 h 436851"/>
                <a:gd name="connsiteX1" fmla="*/ 218271 w 436541"/>
                <a:gd name="connsiteY1" fmla="*/ 436851 h 436851"/>
                <a:gd name="connsiteX2" fmla="*/ 0 w 436541"/>
                <a:gd name="connsiteY2" fmla="*/ 218426 h 436851"/>
                <a:gd name="connsiteX3" fmla="*/ 218271 w 436541"/>
                <a:gd name="connsiteY3" fmla="*/ 0 h 436851"/>
                <a:gd name="connsiteX4" fmla="*/ 436542 w 436541"/>
                <a:gd name="connsiteY4" fmla="*/ 218426 h 436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6541" h="436851">
                  <a:moveTo>
                    <a:pt x="436542" y="218426"/>
                  </a:moveTo>
                  <a:cubicBezTo>
                    <a:pt x="436542" y="339059"/>
                    <a:pt x="338818" y="436851"/>
                    <a:pt x="218271" y="436851"/>
                  </a:cubicBezTo>
                  <a:cubicBezTo>
                    <a:pt x="97723" y="436851"/>
                    <a:pt x="0" y="339059"/>
                    <a:pt x="0" y="218426"/>
                  </a:cubicBezTo>
                  <a:cubicBezTo>
                    <a:pt x="0" y="97793"/>
                    <a:pt x="97723" y="0"/>
                    <a:pt x="218271" y="0"/>
                  </a:cubicBezTo>
                  <a:cubicBezTo>
                    <a:pt x="338818" y="0"/>
                    <a:pt x="436542" y="97793"/>
                    <a:pt x="436542" y="218426"/>
                  </a:cubicBezTo>
                  <a:close/>
                </a:path>
              </a:pathLst>
            </a:custGeom>
            <a:solidFill>
              <a:srgbClr val="912B47"/>
            </a:solidFill>
            <a:ln w="0"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7534E9DB-8412-6612-4ED8-9E50A632F46D}"/>
                </a:ext>
              </a:extLst>
            </p:cNvPr>
            <p:cNvSpPr/>
            <p:nvPr/>
          </p:nvSpPr>
          <p:spPr>
            <a:xfrm rot="5400000">
              <a:off x="5702913" y="4286944"/>
              <a:ext cx="1882772" cy="2785561"/>
            </a:xfrm>
            <a:custGeom>
              <a:avLst/>
              <a:gdLst>
                <a:gd name="connsiteX0" fmla="*/ 1265421 w 1882772"/>
                <a:gd name="connsiteY0" fmla="*/ 0 h 2785561"/>
                <a:gd name="connsiteX1" fmla="*/ 1393607 w 1882772"/>
                <a:gd name="connsiteY1" fmla="*/ 128277 h 2785561"/>
                <a:gd name="connsiteX2" fmla="*/ 1418565 w 1882772"/>
                <a:gd name="connsiteY2" fmla="*/ 2439036 h 2785561"/>
                <a:gd name="connsiteX3" fmla="*/ 213054 w 1882772"/>
                <a:gd name="connsiteY3" fmla="*/ 2566131 h 2785561"/>
                <a:gd name="connsiteX4" fmla="*/ 367528 w 1882772"/>
                <a:gd name="connsiteY4" fmla="*/ 1180207 h 2785561"/>
                <a:gd name="connsiteX5" fmla="*/ 1265421 w 1882772"/>
                <a:gd name="connsiteY5" fmla="*/ 0 h 2785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2772" h="2785561">
                  <a:moveTo>
                    <a:pt x="1265421" y="0"/>
                  </a:moveTo>
                  <a:lnTo>
                    <a:pt x="1393607" y="128277"/>
                  </a:lnTo>
                  <a:cubicBezTo>
                    <a:pt x="2086078" y="821239"/>
                    <a:pt x="1996436" y="1860755"/>
                    <a:pt x="1418565" y="2439036"/>
                  </a:cubicBezTo>
                  <a:cubicBezTo>
                    <a:pt x="1008901" y="2848991"/>
                    <a:pt x="546811" y="2900124"/>
                    <a:pt x="213054" y="2566131"/>
                  </a:cubicBezTo>
                  <a:cubicBezTo>
                    <a:pt x="-120702" y="2232138"/>
                    <a:pt x="-57200" y="1732331"/>
                    <a:pt x="367528" y="1180207"/>
                  </a:cubicBezTo>
                  <a:lnTo>
                    <a:pt x="1265421" y="0"/>
                  </a:lnTo>
                  <a:close/>
                </a:path>
              </a:pathLst>
            </a:custGeom>
            <a:solidFill>
              <a:srgbClr val="912B47"/>
            </a:solidFill>
            <a:ln w="0"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4011B3B8-5648-D4F9-FE4C-F8C2546DA882}"/>
                </a:ext>
              </a:extLst>
            </p:cNvPr>
            <p:cNvSpPr/>
            <p:nvPr userDrawn="1"/>
          </p:nvSpPr>
          <p:spPr>
            <a:xfrm>
              <a:off x="0" y="2529444"/>
              <a:ext cx="2990286" cy="3890577"/>
            </a:xfrm>
            <a:custGeom>
              <a:avLst/>
              <a:gdLst>
                <a:gd name="connsiteX0" fmla="*/ 428097 w 2990286"/>
                <a:gd name="connsiteY0" fmla="*/ 0 h 3890577"/>
                <a:gd name="connsiteX1" fmla="*/ 1840918 w 2990286"/>
                <a:gd name="connsiteY1" fmla="*/ 584812 h 3890577"/>
                <a:gd name="connsiteX2" fmla="*/ 2357721 w 2990286"/>
                <a:gd name="connsiteY2" fmla="*/ 1101249 h 3890577"/>
                <a:gd name="connsiteX3" fmla="*/ 2654029 w 2990286"/>
                <a:gd name="connsiteY3" fmla="*/ 1397347 h 3890577"/>
                <a:gd name="connsiteX4" fmla="*/ 2524126 w 2990286"/>
                <a:gd name="connsiteY4" fmla="*/ 3541363 h 3890577"/>
                <a:gd name="connsiteX5" fmla="*/ 2524274 w 2990286"/>
                <a:gd name="connsiteY5" fmla="*/ 3541363 h 3890577"/>
                <a:gd name="connsiteX6" fmla="*/ 1309337 w 2990286"/>
                <a:gd name="connsiteY6" fmla="*/ 3670288 h 3890577"/>
                <a:gd name="connsiteX7" fmla="*/ 286077 w 2990286"/>
                <a:gd name="connsiteY7" fmla="*/ 2647752 h 3890577"/>
                <a:gd name="connsiteX8" fmla="*/ 0 w 2990286"/>
                <a:gd name="connsiteY8" fmla="*/ 2361878 h 3890577"/>
                <a:gd name="connsiteX9" fmla="*/ 0 w 2990286"/>
                <a:gd name="connsiteY9" fmla="*/ 47894 h 3890577"/>
                <a:gd name="connsiteX10" fmla="*/ 46490 w 2990286"/>
                <a:gd name="connsiteY10" fmla="*/ 36551 h 3890577"/>
                <a:gd name="connsiteX11" fmla="*/ 428097 w 2990286"/>
                <a:gd name="connsiteY11" fmla="*/ 0 h 3890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90286" h="3890577">
                  <a:moveTo>
                    <a:pt x="428097" y="0"/>
                  </a:moveTo>
                  <a:cubicBezTo>
                    <a:pt x="939432" y="0"/>
                    <a:pt x="1450766" y="194937"/>
                    <a:pt x="1840918" y="584812"/>
                  </a:cubicBezTo>
                  <a:lnTo>
                    <a:pt x="2357721" y="1101249"/>
                  </a:lnTo>
                  <a:lnTo>
                    <a:pt x="2654029" y="1397347"/>
                  </a:lnTo>
                  <a:cubicBezTo>
                    <a:pt x="3175708" y="2084944"/>
                    <a:pt x="3057924" y="3007944"/>
                    <a:pt x="2524126" y="3541363"/>
                  </a:cubicBezTo>
                  <a:lnTo>
                    <a:pt x="2524274" y="3541363"/>
                  </a:lnTo>
                  <a:cubicBezTo>
                    <a:pt x="2111068" y="3954128"/>
                    <a:pt x="1645251" y="4005964"/>
                    <a:pt x="1309337" y="3670288"/>
                  </a:cubicBezTo>
                  <a:lnTo>
                    <a:pt x="286077" y="2647752"/>
                  </a:lnTo>
                  <a:lnTo>
                    <a:pt x="0" y="2361878"/>
                  </a:lnTo>
                  <a:lnTo>
                    <a:pt x="0" y="47894"/>
                  </a:lnTo>
                  <a:lnTo>
                    <a:pt x="46490" y="36551"/>
                  </a:lnTo>
                  <a:cubicBezTo>
                    <a:pt x="172430" y="12184"/>
                    <a:pt x="300264" y="0"/>
                    <a:pt x="428097" y="0"/>
                  </a:cubicBezTo>
                  <a:close/>
                </a:path>
              </a:pathLst>
            </a:custGeom>
            <a:solidFill>
              <a:srgbClr val="D14B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9">
              <a:extLst>
                <a:ext uri="{FF2B5EF4-FFF2-40B4-BE49-F238E27FC236}">
                  <a16:creationId xmlns:a16="http://schemas.microsoft.com/office/drawing/2014/main" id="{7E8D4036-60CC-2490-68C2-648ADC715561}"/>
                </a:ext>
              </a:extLst>
            </p:cNvPr>
            <p:cNvSpPr/>
            <p:nvPr userDrawn="1"/>
          </p:nvSpPr>
          <p:spPr>
            <a:xfrm>
              <a:off x="1" y="3926792"/>
              <a:ext cx="4475217" cy="2931209"/>
            </a:xfrm>
            <a:custGeom>
              <a:avLst/>
              <a:gdLst>
                <a:gd name="connsiteX0" fmla="*/ 2654029 w 4475217"/>
                <a:gd name="connsiteY0" fmla="*/ 0 h 2931209"/>
                <a:gd name="connsiteX1" fmla="*/ 4445473 w 4475217"/>
                <a:gd name="connsiteY1" fmla="*/ 1790176 h 2931209"/>
                <a:gd name="connsiteX2" fmla="*/ 4378885 w 4475217"/>
                <a:gd name="connsiteY2" fmla="*/ 2928333 h 2931209"/>
                <a:gd name="connsiteX3" fmla="*/ 4378034 w 4475217"/>
                <a:gd name="connsiteY3" fmla="*/ 2931209 h 2931209"/>
                <a:gd name="connsiteX4" fmla="*/ 0 w 4475217"/>
                <a:gd name="connsiteY4" fmla="*/ 2931209 h 2931209"/>
                <a:gd name="connsiteX5" fmla="*/ 0 w 4475217"/>
                <a:gd name="connsiteY5" fmla="*/ 964680 h 2931209"/>
                <a:gd name="connsiteX6" fmla="*/ 1309189 w 4475217"/>
                <a:gd name="connsiteY6" fmla="*/ 2272941 h 2931209"/>
                <a:gd name="connsiteX7" fmla="*/ 2524126 w 4475217"/>
                <a:gd name="connsiteY7" fmla="*/ 2144017 h 2931209"/>
                <a:gd name="connsiteX8" fmla="*/ 2654029 w 4475217"/>
                <a:gd name="connsiteY8" fmla="*/ 0 h 293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5217" h="2931209">
                  <a:moveTo>
                    <a:pt x="2654029" y="0"/>
                  </a:moveTo>
                  <a:lnTo>
                    <a:pt x="4445473" y="1790176"/>
                  </a:lnTo>
                  <a:cubicBezTo>
                    <a:pt x="4499654" y="2152249"/>
                    <a:pt x="4481167" y="2541120"/>
                    <a:pt x="4378885" y="2928333"/>
                  </a:cubicBezTo>
                  <a:lnTo>
                    <a:pt x="4378034" y="2931209"/>
                  </a:lnTo>
                  <a:lnTo>
                    <a:pt x="0" y="2931209"/>
                  </a:lnTo>
                  <a:lnTo>
                    <a:pt x="0" y="964680"/>
                  </a:lnTo>
                  <a:lnTo>
                    <a:pt x="1309189" y="2272941"/>
                  </a:lnTo>
                  <a:cubicBezTo>
                    <a:pt x="1645104" y="2608617"/>
                    <a:pt x="2110920" y="2556929"/>
                    <a:pt x="2524126" y="2144017"/>
                  </a:cubicBezTo>
                  <a:cubicBezTo>
                    <a:pt x="3057924" y="1610597"/>
                    <a:pt x="3175708" y="687597"/>
                    <a:pt x="2654029" y="0"/>
                  </a:cubicBezTo>
                  <a:close/>
                </a:path>
              </a:pathLst>
            </a:custGeom>
            <a:solidFill>
              <a:srgbClr val="912B4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10">
              <a:extLst>
                <a:ext uri="{FF2B5EF4-FFF2-40B4-BE49-F238E27FC236}">
                  <a16:creationId xmlns:a16="http://schemas.microsoft.com/office/drawing/2014/main" id="{7765D0E2-3962-2D60-0A60-CF4274357EBC}"/>
                </a:ext>
              </a:extLst>
            </p:cNvPr>
            <p:cNvSpPr/>
            <p:nvPr/>
          </p:nvSpPr>
          <p:spPr>
            <a:xfrm rot="5400000">
              <a:off x="619658" y="1891152"/>
              <a:ext cx="4635966" cy="3013297"/>
            </a:xfrm>
            <a:custGeom>
              <a:avLst/>
              <a:gdLst>
                <a:gd name="connsiteX0" fmla="*/ 1493782 w 4635966"/>
                <a:gd name="connsiteY0" fmla="*/ 815475 h 3013297"/>
                <a:gd name="connsiteX1" fmla="*/ 0 w 4635966"/>
                <a:gd name="connsiteY1" fmla="*/ 2310316 h 3013297"/>
                <a:gd name="connsiteX2" fmla="*/ 50063 w 4635966"/>
                <a:gd name="connsiteY2" fmla="*/ 2361745 h 3013297"/>
                <a:gd name="connsiteX3" fmla="*/ 1723719 w 4635966"/>
                <a:gd name="connsiteY3" fmla="*/ 3009780 h 3013297"/>
                <a:gd name="connsiteX4" fmla="*/ 2034438 w 4635966"/>
                <a:gd name="connsiteY4" fmla="*/ 2603373 h 3013297"/>
                <a:gd name="connsiteX5" fmla="*/ 2550874 w 4635966"/>
                <a:gd name="connsiteY5" fmla="*/ 2086570 h 3013297"/>
                <a:gd name="connsiteX6" fmla="*/ 4635967 w 4635966"/>
                <a:gd name="connsiteY6" fmla="*/ 0 h 3013297"/>
                <a:gd name="connsiteX7" fmla="*/ 3005285 w 4635966"/>
                <a:gd name="connsiteY7" fmla="*/ 587296 h 3013297"/>
                <a:gd name="connsiteX8" fmla="*/ 1493930 w 4635966"/>
                <a:gd name="connsiteY8" fmla="*/ 815327 h 3013297"/>
                <a:gd name="connsiteX9" fmla="*/ 1493930 w 4635966"/>
                <a:gd name="connsiteY9" fmla="*/ 815327 h 3013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5966" h="3013297">
                  <a:moveTo>
                    <a:pt x="1493782" y="815475"/>
                  </a:moveTo>
                  <a:lnTo>
                    <a:pt x="0" y="2310316"/>
                  </a:lnTo>
                  <a:cubicBezTo>
                    <a:pt x="16392" y="2327607"/>
                    <a:pt x="33080" y="2344750"/>
                    <a:pt x="50063" y="2361745"/>
                  </a:cubicBezTo>
                  <a:cubicBezTo>
                    <a:pt x="575656" y="2887710"/>
                    <a:pt x="1156481" y="3039337"/>
                    <a:pt x="1723719" y="3009780"/>
                  </a:cubicBezTo>
                  <a:cubicBezTo>
                    <a:pt x="1808340" y="2864951"/>
                    <a:pt x="1910387" y="2727659"/>
                    <a:pt x="2034438" y="2603373"/>
                  </a:cubicBezTo>
                  <a:lnTo>
                    <a:pt x="2550874" y="2086570"/>
                  </a:lnTo>
                  <a:lnTo>
                    <a:pt x="4635967" y="0"/>
                  </a:lnTo>
                  <a:cubicBezTo>
                    <a:pt x="4071682" y="107439"/>
                    <a:pt x="3516258" y="359560"/>
                    <a:pt x="3005285" y="587296"/>
                  </a:cubicBezTo>
                  <a:cubicBezTo>
                    <a:pt x="2220072" y="950550"/>
                    <a:pt x="1789437" y="1111044"/>
                    <a:pt x="1493930" y="815327"/>
                  </a:cubicBezTo>
                  <a:lnTo>
                    <a:pt x="1493930" y="815327"/>
                  </a:lnTo>
                  <a:close/>
                </a:path>
              </a:pathLst>
            </a:custGeom>
            <a:solidFill>
              <a:srgbClr val="EFBC6E"/>
            </a:solidFill>
            <a:ln w="88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9AD2049D-517B-BACE-F2C1-32CEE8049B55}"/>
                </a:ext>
              </a:extLst>
            </p:cNvPr>
            <p:cNvSpPr/>
            <p:nvPr userDrawn="1"/>
          </p:nvSpPr>
          <p:spPr>
            <a:xfrm>
              <a:off x="4377843" y="5716818"/>
              <a:ext cx="1209474" cy="1141182"/>
            </a:xfrm>
            <a:custGeom>
              <a:avLst/>
              <a:gdLst>
                <a:gd name="connsiteX0" fmla="*/ 67482 w 1209474"/>
                <a:gd name="connsiteY0" fmla="*/ 0 h 1141182"/>
                <a:gd name="connsiteX1" fmla="*/ 1209474 w 1209474"/>
                <a:gd name="connsiteY1" fmla="*/ 1141182 h 1141182"/>
                <a:gd name="connsiteX2" fmla="*/ 0 w 1209474"/>
                <a:gd name="connsiteY2" fmla="*/ 1141182 h 1141182"/>
                <a:gd name="connsiteX3" fmla="*/ 894 w 1209474"/>
                <a:gd name="connsiteY3" fmla="*/ 1138158 h 1141182"/>
                <a:gd name="connsiteX4" fmla="*/ 67482 w 1209474"/>
                <a:gd name="connsiteY4" fmla="*/ 0 h 1141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9474" h="1141182">
                  <a:moveTo>
                    <a:pt x="67482" y="0"/>
                  </a:moveTo>
                  <a:lnTo>
                    <a:pt x="1209474" y="1141182"/>
                  </a:lnTo>
                  <a:lnTo>
                    <a:pt x="0" y="1141182"/>
                  </a:lnTo>
                  <a:lnTo>
                    <a:pt x="894" y="1138158"/>
                  </a:lnTo>
                  <a:cubicBezTo>
                    <a:pt x="103176" y="750946"/>
                    <a:pt x="121664" y="362074"/>
                    <a:pt x="67482" y="0"/>
                  </a:cubicBezTo>
                  <a:close/>
                </a:path>
              </a:pathLst>
            </a:custGeom>
            <a:solidFill>
              <a:srgbClr val="D14B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Graphic 7">
            <a:extLst>
              <a:ext uri="{FF2B5EF4-FFF2-40B4-BE49-F238E27FC236}">
                <a16:creationId xmlns:a16="http://schemas.microsoft.com/office/drawing/2014/main" id="{FFD46AD4-9D5C-55C1-888A-845C1C4ED0A2}"/>
              </a:ext>
            </a:extLst>
          </p:cNvPr>
          <p:cNvSpPr/>
          <p:nvPr userDrawn="1"/>
        </p:nvSpPr>
        <p:spPr>
          <a:xfrm>
            <a:off x="4530291" y="1178153"/>
            <a:ext cx="7314396" cy="500290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FFFFF"/>
          </a:solidFill>
          <a:ln w="12700" cap="flat">
            <a:solidFill>
              <a:srgbClr val="EEEBF2"/>
            </a:solid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3" name="Picture Placeholder 15">
            <a:extLst>
              <a:ext uri="{FF2B5EF4-FFF2-40B4-BE49-F238E27FC236}">
                <a16:creationId xmlns:a16="http://schemas.microsoft.com/office/drawing/2014/main" id="{0EF9255F-11A6-8028-02ED-BD922B6D3D2E}"/>
              </a:ext>
            </a:extLst>
          </p:cNvPr>
          <p:cNvSpPr>
            <a:spLocks noGrp="1"/>
          </p:cNvSpPr>
          <p:nvPr>
            <p:ph type="pic" sz="quarter" idx="10" hasCustomPrompt="1"/>
          </p:nvPr>
        </p:nvSpPr>
        <p:spPr>
          <a:xfrm>
            <a:off x="4614120" y="1255187"/>
            <a:ext cx="7146738" cy="4848839"/>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17" name="Freeform 16">
            <a:extLst>
              <a:ext uri="{FF2B5EF4-FFF2-40B4-BE49-F238E27FC236}">
                <a16:creationId xmlns:a16="http://schemas.microsoft.com/office/drawing/2014/main" id="{F6E867C4-41D9-129D-B8A6-A0ED20758A98}"/>
              </a:ext>
            </a:extLst>
          </p:cNvPr>
          <p:cNvSpPr/>
          <p:nvPr userDrawn="1"/>
        </p:nvSpPr>
        <p:spPr>
          <a:xfrm>
            <a:off x="-6641" y="1178154"/>
            <a:ext cx="4140056" cy="2302847"/>
          </a:xfrm>
          <a:custGeom>
            <a:avLst/>
            <a:gdLst>
              <a:gd name="connsiteX0" fmla="*/ 0 w 4140056"/>
              <a:gd name="connsiteY0" fmla="*/ 0 h 2302847"/>
              <a:gd name="connsiteX1" fmla="*/ 877945 w 4140056"/>
              <a:gd name="connsiteY1" fmla="*/ 0 h 2302847"/>
              <a:gd name="connsiteX2" fmla="*/ 3008202 w 4140056"/>
              <a:gd name="connsiteY2" fmla="*/ 0 h 2302847"/>
              <a:gd name="connsiteX3" fmla="*/ 4035336 w 4140056"/>
              <a:gd name="connsiteY3" fmla="*/ 0 h 2302847"/>
              <a:gd name="connsiteX4" fmla="*/ 4140056 w 4140056"/>
              <a:gd name="connsiteY4" fmla="*/ 104775 h 2302847"/>
              <a:gd name="connsiteX5" fmla="*/ 4140056 w 4140056"/>
              <a:gd name="connsiteY5" fmla="*/ 2198072 h 2302847"/>
              <a:gd name="connsiteX6" fmla="*/ 4035336 w 4140056"/>
              <a:gd name="connsiteY6" fmla="*/ 2302847 h 2302847"/>
              <a:gd name="connsiteX7" fmla="*/ 3008202 w 4140056"/>
              <a:gd name="connsiteY7" fmla="*/ 2302847 h 2302847"/>
              <a:gd name="connsiteX8" fmla="*/ 877945 w 4140056"/>
              <a:gd name="connsiteY8" fmla="*/ 2302847 h 2302847"/>
              <a:gd name="connsiteX9" fmla="*/ 0 w 4140056"/>
              <a:gd name="connsiteY9" fmla="*/ 2302847 h 230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40056" h="2302847">
                <a:moveTo>
                  <a:pt x="0" y="0"/>
                </a:moveTo>
                <a:lnTo>
                  <a:pt x="877945" y="0"/>
                </a:lnTo>
                <a:lnTo>
                  <a:pt x="3008202" y="0"/>
                </a:lnTo>
                <a:lnTo>
                  <a:pt x="4035336" y="0"/>
                </a:lnTo>
                <a:cubicBezTo>
                  <a:pt x="4093171" y="0"/>
                  <a:pt x="4140056" y="46909"/>
                  <a:pt x="4140056" y="104775"/>
                </a:cubicBezTo>
                <a:lnTo>
                  <a:pt x="4140056" y="2198072"/>
                </a:lnTo>
                <a:cubicBezTo>
                  <a:pt x="4140056" y="2255937"/>
                  <a:pt x="4093171" y="2302847"/>
                  <a:pt x="4035336" y="2302847"/>
                </a:cubicBezTo>
                <a:lnTo>
                  <a:pt x="3008202" y="2302847"/>
                </a:lnTo>
                <a:lnTo>
                  <a:pt x="877945" y="2302847"/>
                </a:lnTo>
                <a:lnTo>
                  <a:pt x="0" y="2302847"/>
                </a:lnTo>
                <a:close/>
              </a:path>
            </a:pathLst>
          </a:custGeom>
          <a:solidFill>
            <a:schemeClr val="bg1"/>
          </a:solidFill>
          <a:ln w="12700" cap="flat">
            <a:solidFill>
              <a:srgbClr val="EEEBF2"/>
            </a:solidFill>
            <a:prstDash val="solid"/>
            <a:miter/>
          </a:ln>
          <a:effectLst>
            <a:outerShdw blurRad="165100" dist="127000" dir="5400000" algn="ctr" rotWithShape="0">
              <a:srgbClr val="000000">
                <a:alpha val="15000"/>
              </a:srgbClr>
            </a:outerShdw>
          </a:effectLst>
        </p:spPr>
        <p:txBody>
          <a:bodyPr wrap="square" rtlCol="0" anchor="ctr">
            <a:noAutofit/>
          </a:bodyPr>
          <a:lstStyle/>
          <a:p>
            <a:endParaRPr lang="en-IS"/>
          </a:p>
        </p:txBody>
      </p:sp>
      <p:sp>
        <p:nvSpPr>
          <p:cNvPr id="6" name="Text Placeholder 5">
            <a:extLst>
              <a:ext uri="{FF2B5EF4-FFF2-40B4-BE49-F238E27FC236}">
                <a16:creationId xmlns:a16="http://schemas.microsoft.com/office/drawing/2014/main" id="{AACE79D8-92ED-6BFA-92D7-F5F3AFD2FF51}"/>
              </a:ext>
            </a:extLst>
          </p:cNvPr>
          <p:cNvSpPr>
            <a:spLocks noGrp="1"/>
          </p:cNvSpPr>
          <p:nvPr>
            <p:ph type="body" sz="quarter" idx="12" hasCustomPrompt="1"/>
          </p:nvPr>
        </p:nvSpPr>
        <p:spPr>
          <a:xfrm>
            <a:off x="430815" y="1372902"/>
            <a:ext cx="3514123" cy="1913351"/>
          </a:xfrm>
          <a:prstGeom prst="rect">
            <a:avLst/>
          </a:prstGeom>
        </p:spPr>
        <p:txBody>
          <a:bodyPr/>
          <a:lstStyle>
            <a:lvl1pPr>
              <a:defRPr sz="2000" b="0" i="0">
                <a:solidFill>
                  <a:srgbClr val="351C5C"/>
                </a:solidFill>
                <a:latin typeface="Aptos Light" panose="020B0004020202020204" pitchFamily="34" charset="0"/>
                <a:cs typeface="Segoe UI" panose="020B0502040204020203" pitchFamily="34" charset="0"/>
              </a:defRPr>
            </a:lvl1pPr>
          </a:lstStyle>
          <a:p>
            <a:pPr lvl="0"/>
            <a:r>
              <a:rPr lang="en-US"/>
              <a:t>Click to edit text</a:t>
            </a:r>
            <a:endParaRPr lang="en-IS"/>
          </a:p>
        </p:txBody>
      </p:sp>
      <p:sp>
        <p:nvSpPr>
          <p:cNvPr id="16" name="Freeform 15">
            <a:extLst>
              <a:ext uri="{FF2B5EF4-FFF2-40B4-BE49-F238E27FC236}">
                <a16:creationId xmlns:a16="http://schemas.microsoft.com/office/drawing/2014/main" id="{26C62B2D-6BBA-14CD-2D55-2DA905E8F99D}"/>
              </a:ext>
            </a:extLst>
          </p:cNvPr>
          <p:cNvSpPr/>
          <p:nvPr userDrawn="1"/>
        </p:nvSpPr>
        <p:spPr>
          <a:xfrm>
            <a:off x="0" y="3878213"/>
            <a:ext cx="4133416" cy="2302847"/>
          </a:xfrm>
          <a:custGeom>
            <a:avLst/>
            <a:gdLst>
              <a:gd name="connsiteX0" fmla="*/ 0 w 4133416"/>
              <a:gd name="connsiteY0" fmla="*/ 0 h 2302847"/>
              <a:gd name="connsiteX1" fmla="*/ 871305 w 4133416"/>
              <a:gd name="connsiteY1" fmla="*/ 0 h 2302847"/>
              <a:gd name="connsiteX2" fmla="*/ 3001562 w 4133416"/>
              <a:gd name="connsiteY2" fmla="*/ 0 h 2302847"/>
              <a:gd name="connsiteX3" fmla="*/ 4028696 w 4133416"/>
              <a:gd name="connsiteY3" fmla="*/ 0 h 2302847"/>
              <a:gd name="connsiteX4" fmla="*/ 4133416 w 4133416"/>
              <a:gd name="connsiteY4" fmla="*/ 104775 h 2302847"/>
              <a:gd name="connsiteX5" fmla="*/ 4133416 w 4133416"/>
              <a:gd name="connsiteY5" fmla="*/ 2198072 h 2302847"/>
              <a:gd name="connsiteX6" fmla="*/ 4028696 w 4133416"/>
              <a:gd name="connsiteY6" fmla="*/ 2302847 h 2302847"/>
              <a:gd name="connsiteX7" fmla="*/ 3001562 w 4133416"/>
              <a:gd name="connsiteY7" fmla="*/ 2302847 h 2302847"/>
              <a:gd name="connsiteX8" fmla="*/ 871305 w 4133416"/>
              <a:gd name="connsiteY8" fmla="*/ 2302847 h 2302847"/>
              <a:gd name="connsiteX9" fmla="*/ 0 w 4133416"/>
              <a:gd name="connsiteY9" fmla="*/ 2302847 h 230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33416" h="2302847">
                <a:moveTo>
                  <a:pt x="0" y="0"/>
                </a:moveTo>
                <a:lnTo>
                  <a:pt x="871305" y="0"/>
                </a:lnTo>
                <a:lnTo>
                  <a:pt x="3001562" y="0"/>
                </a:lnTo>
                <a:lnTo>
                  <a:pt x="4028696" y="0"/>
                </a:lnTo>
                <a:cubicBezTo>
                  <a:pt x="4086531" y="0"/>
                  <a:pt x="4133416" y="46909"/>
                  <a:pt x="4133416" y="104775"/>
                </a:cubicBezTo>
                <a:lnTo>
                  <a:pt x="4133416" y="2198072"/>
                </a:lnTo>
                <a:cubicBezTo>
                  <a:pt x="4133416" y="2255937"/>
                  <a:pt x="4086531" y="2302847"/>
                  <a:pt x="4028696" y="2302847"/>
                </a:cubicBezTo>
                <a:lnTo>
                  <a:pt x="3001562" y="2302847"/>
                </a:lnTo>
                <a:lnTo>
                  <a:pt x="871305" y="2302847"/>
                </a:lnTo>
                <a:lnTo>
                  <a:pt x="0" y="2302847"/>
                </a:lnTo>
                <a:close/>
              </a:path>
            </a:pathLst>
          </a:custGeom>
          <a:solidFill>
            <a:srgbClr val="351C5C"/>
          </a:solidFill>
          <a:ln w="0" cap="flat">
            <a:noFill/>
            <a:prstDash val="solid"/>
            <a:miter/>
          </a:ln>
          <a:effectLst>
            <a:outerShdw blurRad="165100" dist="127000" dir="5400000" algn="ctr" rotWithShape="0">
              <a:srgbClr val="000000">
                <a:alpha val="15000"/>
              </a:srgbClr>
            </a:outerShdw>
          </a:effectLst>
        </p:spPr>
        <p:txBody>
          <a:bodyPr wrap="square" rtlCol="0" anchor="ctr">
            <a:noAutofit/>
          </a:bodyPr>
          <a:lstStyle/>
          <a:p>
            <a:endParaRPr lang="en-IS"/>
          </a:p>
        </p:txBody>
      </p:sp>
      <p:sp>
        <p:nvSpPr>
          <p:cNvPr id="19" name="Text Placeholder 5">
            <a:extLst>
              <a:ext uri="{FF2B5EF4-FFF2-40B4-BE49-F238E27FC236}">
                <a16:creationId xmlns:a16="http://schemas.microsoft.com/office/drawing/2014/main" id="{A1936782-4F52-E9AD-C276-E13F4BA184C1}"/>
              </a:ext>
            </a:extLst>
          </p:cNvPr>
          <p:cNvSpPr>
            <a:spLocks noGrp="1"/>
          </p:cNvSpPr>
          <p:nvPr>
            <p:ph type="body" sz="quarter" idx="14" hasCustomPrompt="1"/>
          </p:nvPr>
        </p:nvSpPr>
        <p:spPr>
          <a:xfrm>
            <a:off x="430815" y="4072960"/>
            <a:ext cx="3514123" cy="1913351"/>
          </a:xfrm>
          <a:prstGeom prst="rect">
            <a:avLst/>
          </a:prstGeom>
        </p:spPr>
        <p:txBody>
          <a:bodyPr/>
          <a:lstStyle>
            <a:lvl1pPr>
              <a:defRPr sz="2000" b="0" i="0">
                <a:solidFill>
                  <a:schemeClr val="bg1"/>
                </a:solidFill>
                <a:latin typeface="Aptos Light" panose="020B0004020202020204" pitchFamily="34" charset="0"/>
                <a:cs typeface="Segoe UI" panose="020B0502040204020203" pitchFamily="34" charset="0"/>
              </a:defRPr>
            </a:lvl1pPr>
          </a:lstStyle>
          <a:p>
            <a:pPr lvl="0"/>
            <a:r>
              <a:rPr lang="en-US"/>
              <a:t>Click to edit text</a:t>
            </a:r>
            <a:endParaRPr lang="en-IS"/>
          </a:p>
        </p:txBody>
      </p:sp>
      <p:sp>
        <p:nvSpPr>
          <p:cNvPr id="5" name="Title Placeholder 12">
            <a:extLst>
              <a:ext uri="{FF2B5EF4-FFF2-40B4-BE49-F238E27FC236}">
                <a16:creationId xmlns:a16="http://schemas.microsoft.com/office/drawing/2014/main" id="{32363DFE-F7A7-5903-6A28-9F0E5F86917A}"/>
              </a:ext>
            </a:extLst>
          </p:cNvPr>
          <p:cNvSpPr>
            <a:spLocks noGrp="1"/>
          </p:cNvSpPr>
          <p:nvPr>
            <p:ph type="title" hasCustomPrompt="1"/>
          </p:nvPr>
        </p:nvSpPr>
        <p:spPr>
          <a:xfrm>
            <a:off x="340291" y="212186"/>
            <a:ext cx="11504395"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pic>
        <p:nvPicPr>
          <p:cNvPr id="47" name="Graphic 46">
            <a:extLst>
              <a:ext uri="{FF2B5EF4-FFF2-40B4-BE49-F238E27FC236}">
                <a16:creationId xmlns:a16="http://schemas.microsoft.com/office/drawing/2014/main" id="{FB616DFE-B922-79E7-7568-C86C82A9C286}"/>
              </a:ext>
            </a:extLst>
          </p:cNvPr>
          <p:cNvPicPr>
            <a:picLocks noChangeAspect="1"/>
          </p:cNvPicPr>
          <p:nvPr userDrawn="1"/>
        </p:nvPicPr>
        <p:blipFill>
          <a:blip r:embed="rId2"/>
          <a:srcRect/>
          <a:stretch/>
        </p:blipFill>
        <p:spPr>
          <a:xfrm>
            <a:off x="10483403" y="6254992"/>
            <a:ext cx="1468192" cy="601465"/>
          </a:xfrm>
          <a:prstGeom prst="rect">
            <a:avLst/>
          </a:prstGeom>
        </p:spPr>
      </p:pic>
    </p:spTree>
    <p:extLst>
      <p:ext uri="{BB962C8B-B14F-4D97-AF65-F5344CB8AC3E}">
        <p14:creationId xmlns:p14="http://schemas.microsoft.com/office/powerpoint/2010/main" val="28603447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F7F5F9"/>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0E5D8C1D-93C2-749B-4C78-45B05EC5A475}"/>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5648336" y="448322"/>
            <a:ext cx="5902332" cy="5961356"/>
          </a:xfrm>
          <a:prstGeom prst="rect">
            <a:avLst/>
          </a:prstGeom>
          <a:effectLst>
            <a:outerShdw blurRad="165100" dist="127000" dir="5400000" algn="ctr" rotWithShape="0">
              <a:srgbClr val="000000">
                <a:alpha val="10000"/>
              </a:srgbClr>
            </a:outerShdw>
          </a:effectLst>
        </p:spPr>
      </p:pic>
      <p:pic>
        <p:nvPicPr>
          <p:cNvPr id="10" name="Graphic 9">
            <a:extLst>
              <a:ext uri="{FF2B5EF4-FFF2-40B4-BE49-F238E27FC236}">
                <a16:creationId xmlns:a16="http://schemas.microsoft.com/office/drawing/2014/main" id="{D297BFE4-D404-7609-ED06-E3337948FCE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63544" y="1144624"/>
            <a:ext cx="4307952" cy="604322"/>
          </a:xfrm>
          <a:prstGeom prst="rect">
            <a:avLst/>
          </a:prstGeom>
        </p:spPr>
      </p:pic>
      <p:pic>
        <p:nvPicPr>
          <p:cNvPr id="11" name="Graphic 1">
            <a:extLst>
              <a:ext uri="{FF2B5EF4-FFF2-40B4-BE49-F238E27FC236}">
                <a16:creationId xmlns:a16="http://schemas.microsoft.com/office/drawing/2014/main" id="{69602C51-0B46-EEB6-32B5-60604689F00B}"/>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1958711" y="220553"/>
            <a:ext cx="1717616" cy="707254"/>
          </a:xfrm>
          <a:prstGeom prst="rect">
            <a:avLst/>
          </a:prstGeom>
        </p:spPr>
      </p:pic>
      <p:sp>
        <p:nvSpPr>
          <p:cNvPr id="13" name="Text Placeholder 12">
            <a:extLst>
              <a:ext uri="{FF2B5EF4-FFF2-40B4-BE49-F238E27FC236}">
                <a16:creationId xmlns:a16="http://schemas.microsoft.com/office/drawing/2014/main" id="{188F4C74-B7CE-E1A8-E60B-28D024AC7310}"/>
              </a:ext>
            </a:extLst>
          </p:cNvPr>
          <p:cNvSpPr>
            <a:spLocks noGrp="1"/>
          </p:cNvSpPr>
          <p:nvPr>
            <p:ph type="body" sz="quarter" idx="10" hasCustomPrompt="1"/>
          </p:nvPr>
        </p:nvSpPr>
        <p:spPr>
          <a:xfrm>
            <a:off x="468236" y="2570086"/>
            <a:ext cx="4698568" cy="674702"/>
          </a:xfrm>
          <a:prstGeom prst="rect">
            <a:avLst/>
          </a:prstGeom>
        </p:spPr>
        <p:txBody>
          <a:bodyPr anchor="t" anchorCtr="0"/>
          <a:lstStyle>
            <a:lvl1pPr marL="0" indent="0" algn="ctr">
              <a:buNone/>
              <a:defRPr sz="4400" b="1" i="0">
                <a:solidFill>
                  <a:srgbClr val="351C5C"/>
                </a:solidFill>
                <a:latin typeface="Aptos" panose="020B00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Insert slide title</a:t>
            </a:r>
          </a:p>
        </p:txBody>
      </p:sp>
      <p:sp>
        <p:nvSpPr>
          <p:cNvPr id="14" name="Text Placeholder 12">
            <a:extLst>
              <a:ext uri="{FF2B5EF4-FFF2-40B4-BE49-F238E27FC236}">
                <a16:creationId xmlns:a16="http://schemas.microsoft.com/office/drawing/2014/main" id="{7ABB8CDA-E36F-BCE9-1ADD-034AF6579270}"/>
              </a:ext>
            </a:extLst>
          </p:cNvPr>
          <p:cNvSpPr>
            <a:spLocks noGrp="1"/>
          </p:cNvSpPr>
          <p:nvPr>
            <p:ph type="body" sz="quarter" idx="11" hasCustomPrompt="1"/>
          </p:nvPr>
        </p:nvSpPr>
        <p:spPr>
          <a:xfrm>
            <a:off x="468236" y="3338004"/>
            <a:ext cx="4698568" cy="514905"/>
          </a:xfrm>
          <a:prstGeom prst="rect">
            <a:avLst/>
          </a:prstGeom>
        </p:spPr>
        <p:txBody>
          <a:bodyPr anchor="ctr" anchorCtr="0"/>
          <a:lstStyle>
            <a:lvl1pPr marL="0" indent="0" algn="ctr">
              <a:buNone/>
              <a:defRPr sz="2800" b="1" i="0">
                <a:solidFill>
                  <a:srgbClr val="00ADCF"/>
                </a:solidFill>
                <a:latin typeface="Aptos" panose="020B00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 if you want</a:t>
            </a:r>
          </a:p>
        </p:txBody>
      </p:sp>
      <p:sp>
        <p:nvSpPr>
          <p:cNvPr id="15" name="Text Placeholder 12">
            <a:extLst>
              <a:ext uri="{FF2B5EF4-FFF2-40B4-BE49-F238E27FC236}">
                <a16:creationId xmlns:a16="http://schemas.microsoft.com/office/drawing/2014/main" id="{C8D44AEE-8E04-0752-41EF-FD865EB500EE}"/>
              </a:ext>
            </a:extLst>
          </p:cNvPr>
          <p:cNvSpPr>
            <a:spLocks noGrp="1"/>
          </p:cNvSpPr>
          <p:nvPr>
            <p:ph type="body" sz="quarter" idx="12" hasCustomPrompt="1"/>
          </p:nvPr>
        </p:nvSpPr>
        <p:spPr>
          <a:xfrm>
            <a:off x="468236" y="6054571"/>
            <a:ext cx="4698568" cy="514905"/>
          </a:xfrm>
          <a:prstGeom prst="rect">
            <a:avLst/>
          </a:prstGeom>
        </p:spPr>
        <p:txBody>
          <a:bodyPr anchor="ctr" anchorCtr="0"/>
          <a:lstStyle>
            <a:lvl1pPr marL="0" indent="0" algn="l">
              <a:buNone/>
              <a:defRPr sz="1600" b="1" i="0">
                <a:solidFill>
                  <a:srgbClr val="00ADCF"/>
                </a:solidFill>
                <a:latin typeface="Aptos" panose="020B00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Name of presenter(s)</a:t>
            </a:r>
          </a:p>
        </p:txBody>
      </p:sp>
    </p:spTree>
    <p:extLst>
      <p:ext uri="{BB962C8B-B14F-4D97-AF65-F5344CB8AC3E}">
        <p14:creationId xmlns:p14="http://schemas.microsoft.com/office/powerpoint/2010/main" val="5801193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image 4">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7166A34E-910F-89A8-760C-CB5EA5AD8930}"/>
              </a:ext>
            </a:extLst>
          </p:cNvPr>
          <p:cNvGrpSpPr/>
          <p:nvPr userDrawn="1"/>
        </p:nvGrpSpPr>
        <p:grpSpPr>
          <a:xfrm>
            <a:off x="0" y="144961"/>
            <a:ext cx="5075397" cy="6735610"/>
            <a:chOff x="0" y="144961"/>
            <a:chExt cx="5075397" cy="6735610"/>
          </a:xfrm>
        </p:grpSpPr>
        <p:sp>
          <p:nvSpPr>
            <p:cNvPr id="43" name="Freeform 42">
              <a:extLst>
                <a:ext uri="{FF2B5EF4-FFF2-40B4-BE49-F238E27FC236}">
                  <a16:creationId xmlns:a16="http://schemas.microsoft.com/office/drawing/2014/main" id="{F1CD477F-6B69-3AFD-79A6-3FE7EA1FB946}"/>
                </a:ext>
              </a:extLst>
            </p:cNvPr>
            <p:cNvSpPr/>
            <p:nvPr/>
          </p:nvSpPr>
          <p:spPr>
            <a:xfrm>
              <a:off x="3468844" y="2521575"/>
              <a:ext cx="1606553" cy="1606550"/>
            </a:xfrm>
            <a:custGeom>
              <a:avLst/>
              <a:gdLst>
                <a:gd name="connsiteX0" fmla="*/ 1606553 w 1606553"/>
                <a:gd name="connsiteY0" fmla="*/ 803275 h 1606550"/>
                <a:gd name="connsiteX1" fmla="*/ 803277 w 1606553"/>
                <a:gd name="connsiteY1" fmla="*/ 1606550 h 1606550"/>
                <a:gd name="connsiteX2" fmla="*/ 0 w 1606553"/>
                <a:gd name="connsiteY2" fmla="*/ 803275 h 1606550"/>
                <a:gd name="connsiteX3" fmla="*/ 803277 w 1606553"/>
                <a:gd name="connsiteY3" fmla="*/ 0 h 1606550"/>
                <a:gd name="connsiteX4" fmla="*/ 1606553 w 1606553"/>
                <a:gd name="connsiteY4" fmla="*/ 803275 h 1606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6553" h="1606550">
                  <a:moveTo>
                    <a:pt x="1606553" y="803275"/>
                  </a:moveTo>
                  <a:cubicBezTo>
                    <a:pt x="1606553" y="1246912"/>
                    <a:pt x="1246914" y="1606550"/>
                    <a:pt x="803277" y="1606550"/>
                  </a:cubicBezTo>
                  <a:cubicBezTo>
                    <a:pt x="359639" y="1606550"/>
                    <a:pt x="0" y="1246912"/>
                    <a:pt x="0" y="803275"/>
                  </a:cubicBezTo>
                  <a:cubicBezTo>
                    <a:pt x="0" y="359639"/>
                    <a:pt x="359639" y="0"/>
                    <a:pt x="803277" y="0"/>
                  </a:cubicBezTo>
                  <a:cubicBezTo>
                    <a:pt x="1246914" y="0"/>
                    <a:pt x="1606553" y="359639"/>
                    <a:pt x="1606553" y="803275"/>
                  </a:cubicBezTo>
                  <a:close/>
                </a:path>
              </a:pathLst>
            </a:custGeom>
            <a:solidFill>
              <a:srgbClr val="00706E"/>
            </a:solidFill>
            <a:ln w="0"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92BD274E-FBA9-FC3D-4ABE-A5F1A077E430}"/>
                </a:ext>
              </a:extLst>
            </p:cNvPr>
            <p:cNvSpPr/>
            <p:nvPr userDrawn="1"/>
          </p:nvSpPr>
          <p:spPr>
            <a:xfrm>
              <a:off x="0" y="3683625"/>
              <a:ext cx="4695794" cy="3196946"/>
            </a:xfrm>
            <a:custGeom>
              <a:avLst/>
              <a:gdLst>
                <a:gd name="connsiteX0" fmla="*/ 274026 w 4695794"/>
                <a:gd name="connsiteY0" fmla="*/ 2521521 h 3196946"/>
                <a:gd name="connsiteX1" fmla="*/ 949452 w 4695794"/>
                <a:gd name="connsiteY1" fmla="*/ 3196946 h 3196946"/>
                <a:gd name="connsiteX2" fmla="*/ 0 w 4695794"/>
                <a:gd name="connsiteY2" fmla="*/ 3196946 h 3196946"/>
                <a:gd name="connsiteX3" fmla="*/ 0 w 4695794"/>
                <a:gd name="connsiteY3" fmla="*/ 2878139 h 3196946"/>
                <a:gd name="connsiteX4" fmla="*/ 1924458 w 4695794"/>
                <a:gd name="connsiteY4" fmla="*/ 690880 h 3196946"/>
                <a:gd name="connsiteX5" fmla="*/ 1924490 w 4695794"/>
                <a:gd name="connsiteY5" fmla="*/ 690912 h 3196946"/>
                <a:gd name="connsiteX6" fmla="*/ 1924458 w 4695794"/>
                <a:gd name="connsiteY6" fmla="*/ 690944 h 3196946"/>
                <a:gd name="connsiteX7" fmla="*/ 2615403 w 4695794"/>
                <a:gd name="connsiteY7" fmla="*/ 0 h 3196946"/>
                <a:gd name="connsiteX8" fmla="*/ 4695794 w 4695794"/>
                <a:gd name="connsiteY8" fmla="*/ 2080387 h 3196946"/>
                <a:gd name="connsiteX9" fmla="*/ 3980307 w 4695794"/>
                <a:gd name="connsiteY9" fmla="*/ 3196946 h 3196946"/>
                <a:gd name="connsiteX10" fmla="*/ 1137462 w 4695794"/>
                <a:gd name="connsiteY10" fmla="*/ 3196946 h 3196946"/>
                <a:gd name="connsiteX11" fmla="*/ 2783995 w 4695794"/>
                <a:gd name="connsiteY11" fmla="*/ 1550416 h 3196946"/>
                <a:gd name="connsiteX12" fmla="*/ 1924490 w 4695794"/>
                <a:gd name="connsiteY12" fmla="*/ 690912 h 319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95794" h="3196946">
                  <a:moveTo>
                    <a:pt x="274026" y="2521521"/>
                  </a:moveTo>
                  <a:lnTo>
                    <a:pt x="949452" y="3196946"/>
                  </a:lnTo>
                  <a:lnTo>
                    <a:pt x="0" y="3196946"/>
                  </a:lnTo>
                  <a:lnTo>
                    <a:pt x="0" y="2878139"/>
                  </a:lnTo>
                  <a:close/>
                  <a:moveTo>
                    <a:pt x="1924458" y="690880"/>
                  </a:moveTo>
                  <a:lnTo>
                    <a:pt x="1924490" y="690912"/>
                  </a:lnTo>
                  <a:lnTo>
                    <a:pt x="1924458" y="690944"/>
                  </a:lnTo>
                  <a:close/>
                  <a:moveTo>
                    <a:pt x="2615403" y="0"/>
                  </a:moveTo>
                  <a:lnTo>
                    <a:pt x="4695794" y="2080387"/>
                  </a:lnTo>
                  <a:lnTo>
                    <a:pt x="3980307" y="3196946"/>
                  </a:lnTo>
                  <a:lnTo>
                    <a:pt x="1137462" y="3196946"/>
                  </a:lnTo>
                  <a:lnTo>
                    <a:pt x="2783995" y="1550416"/>
                  </a:lnTo>
                  <a:lnTo>
                    <a:pt x="1924490" y="690912"/>
                  </a:lnTo>
                  <a:close/>
                </a:path>
              </a:pathLst>
            </a:custGeom>
            <a:solidFill>
              <a:srgbClr val="5C3E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 name="Freeform 45">
              <a:extLst>
                <a:ext uri="{FF2B5EF4-FFF2-40B4-BE49-F238E27FC236}">
                  <a16:creationId xmlns:a16="http://schemas.microsoft.com/office/drawing/2014/main" id="{95769C27-8CC5-BE51-32AF-8FB50D87DA52}"/>
                </a:ext>
              </a:extLst>
            </p:cNvPr>
            <p:cNvSpPr/>
            <p:nvPr userDrawn="1"/>
          </p:nvSpPr>
          <p:spPr>
            <a:xfrm>
              <a:off x="1" y="1720714"/>
              <a:ext cx="3423373" cy="5137287"/>
            </a:xfrm>
            <a:custGeom>
              <a:avLst/>
              <a:gdLst>
                <a:gd name="connsiteX0" fmla="*/ 652487 w 3423373"/>
                <a:gd name="connsiteY0" fmla="*/ 0 h 5137287"/>
                <a:gd name="connsiteX1" fmla="*/ 2637756 w 3423373"/>
                <a:gd name="connsiteY1" fmla="*/ 1985264 h 5137287"/>
                <a:gd name="connsiteX2" fmla="*/ 2637692 w 3423373"/>
                <a:gd name="connsiteY2" fmla="*/ 1985264 h 5137287"/>
                <a:gd name="connsiteX3" fmla="*/ 2919008 w 3423373"/>
                <a:gd name="connsiteY3" fmla="*/ 5081858 h 5137287"/>
                <a:gd name="connsiteX4" fmla="*/ 2868533 w 3423373"/>
                <a:gd name="connsiteY4" fmla="*/ 5137287 h 5137287"/>
                <a:gd name="connsiteX5" fmla="*/ 0 w 3423373"/>
                <a:gd name="connsiteY5" fmla="*/ 5137287 h 5137287"/>
                <a:gd name="connsiteX6" fmla="*/ 0 w 3423373"/>
                <a:gd name="connsiteY6" fmla="*/ 3693010 h 5137287"/>
                <a:gd name="connsiteX7" fmla="*/ 337400 w 3423373"/>
                <a:gd name="connsiteY7" fmla="*/ 4030409 h 5137287"/>
                <a:gd name="connsiteX8" fmla="*/ 1356386 w 3423373"/>
                <a:gd name="connsiteY8" fmla="*/ 4192588 h 5137287"/>
                <a:gd name="connsiteX9" fmla="*/ 1538060 w 3423373"/>
                <a:gd name="connsiteY9" fmla="*/ 4051300 h 5137287"/>
                <a:gd name="connsiteX10" fmla="*/ 1511327 w 3423373"/>
                <a:gd name="connsiteY10" fmla="*/ 2856484 h 5137287"/>
                <a:gd name="connsiteX11" fmla="*/ 834161 w 3423373"/>
                <a:gd name="connsiteY11" fmla="*/ 2179320 h 5137287"/>
                <a:gd name="connsiteX12" fmla="*/ 0 w 3423373"/>
                <a:gd name="connsiteY12" fmla="*/ 3013480 h 5137287"/>
                <a:gd name="connsiteX13" fmla="*/ 0 w 3423373"/>
                <a:gd name="connsiteY13" fmla="*/ 652486 h 5137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3373" h="5137287">
                  <a:moveTo>
                    <a:pt x="652487" y="0"/>
                  </a:moveTo>
                  <a:lnTo>
                    <a:pt x="2637756" y="1985264"/>
                  </a:lnTo>
                  <a:lnTo>
                    <a:pt x="2637692" y="1985264"/>
                  </a:lnTo>
                  <a:cubicBezTo>
                    <a:pt x="3593051" y="2940563"/>
                    <a:pt x="3665319" y="4179155"/>
                    <a:pt x="2919008" y="5081858"/>
                  </a:cubicBezTo>
                  <a:lnTo>
                    <a:pt x="2868533" y="5137287"/>
                  </a:lnTo>
                  <a:lnTo>
                    <a:pt x="0" y="5137287"/>
                  </a:lnTo>
                  <a:lnTo>
                    <a:pt x="0" y="3693010"/>
                  </a:lnTo>
                  <a:lnTo>
                    <a:pt x="337400" y="4030409"/>
                  </a:lnTo>
                  <a:cubicBezTo>
                    <a:pt x="644740" y="4337749"/>
                    <a:pt x="1039267" y="4380738"/>
                    <a:pt x="1356386" y="4192588"/>
                  </a:cubicBezTo>
                  <a:cubicBezTo>
                    <a:pt x="1420204" y="4154805"/>
                    <a:pt x="1481418" y="4107942"/>
                    <a:pt x="1538060" y="4051300"/>
                  </a:cubicBezTo>
                  <a:cubicBezTo>
                    <a:pt x="1873405" y="3715957"/>
                    <a:pt x="1880516" y="3225673"/>
                    <a:pt x="1511327" y="2856484"/>
                  </a:cubicBezTo>
                  <a:lnTo>
                    <a:pt x="834161" y="2179320"/>
                  </a:lnTo>
                  <a:lnTo>
                    <a:pt x="0" y="3013480"/>
                  </a:lnTo>
                  <a:lnTo>
                    <a:pt x="0" y="652486"/>
                  </a:ln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7" name="Freeform 46">
              <a:extLst>
                <a:ext uri="{FF2B5EF4-FFF2-40B4-BE49-F238E27FC236}">
                  <a16:creationId xmlns:a16="http://schemas.microsoft.com/office/drawing/2014/main" id="{B424951C-5BEA-C3EB-B0A5-2627D5D46622}"/>
                </a:ext>
              </a:extLst>
            </p:cNvPr>
            <p:cNvSpPr/>
            <p:nvPr userDrawn="1"/>
          </p:nvSpPr>
          <p:spPr>
            <a:xfrm>
              <a:off x="1" y="144961"/>
              <a:ext cx="2717211" cy="4589225"/>
            </a:xfrm>
            <a:custGeom>
              <a:avLst/>
              <a:gdLst>
                <a:gd name="connsiteX0" fmla="*/ 2228244 w 2717211"/>
                <a:gd name="connsiteY0" fmla="*/ 0 h 4589225"/>
                <a:gd name="connsiteX1" fmla="*/ 2228244 w 2717211"/>
                <a:gd name="connsiteY1" fmla="*/ 2360930 h 4589225"/>
                <a:gd name="connsiteX2" fmla="*/ 0 w 2717211"/>
                <a:gd name="connsiteY2" fmla="*/ 4589225 h 4589225"/>
                <a:gd name="connsiteX3" fmla="*/ 0 w 2717211"/>
                <a:gd name="connsiteY3" fmla="*/ 2228294 h 4589225"/>
              </a:gdLst>
              <a:ahLst/>
              <a:cxnLst>
                <a:cxn ang="0">
                  <a:pos x="connsiteX0" y="connsiteY0"/>
                </a:cxn>
                <a:cxn ang="0">
                  <a:pos x="connsiteX1" y="connsiteY1"/>
                </a:cxn>
                <a:cxn ang="0">
                  <a:pos x="connsiteX2" y="connsiteY2"/>
                </a:cxn>
                <a:cxn ang="0">
                  <a:pos x="connsiteX3" y="connsiteY3"/>
                </a:cxn>
              </a:cxnLst>
              <a:rect l="l" t="t" r="r" b="b"/>
              <a:pathLst>
                <a:path w="2717211" h="4589225">
                  <a:moveTo>
                    <a:pt x="2228244" y="0"/>
                  </a:moveTo>
                  <a:cubicBezTo>
                    <a:pt x="2880200" y="651955"/>
                    <a:pt x="2880200" y="1708976"/>
                    <a:pt x="2228244" y="2360930"/>
                  </a:cubicBezTo>
                  <a:lnTo>
                    <a:pt x="0" y="4589225"/>
                  </a:lnTo>
                  <a:lnTo>
                    <a:pt x="0" y="2228294"/>
                  </a:lnTo>
                  <a:close/>
                </a:path>
              </a:pathLst>
            </a:custGeom>
            <a:solidFill>
              <a:srgbClr val="5C3E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8" name="Graphic 7">
            <a:extLst>
              <a:ext uri="{FF2B5EF4-FFF2-40B4-BE49-F238E27FC236}">
                <a16:creationId xmlns:a16="http://schemas.microsoft.com/office/drawing/2014/main" id="{C4636D1C-8DE4-F38F-1180-F7AC99A51F5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532072" y="1330897"/>
            <a:ext cx="6034726" cy="4123312"/>
          </a:xfrm>
          <a:prstGeom prst="rect">
            <a:avLst/>
          </a:prstGeom>
          <a:effectLst>
            <a:outerShdw blurRad="165100" dist="127000" dir="5400000" algn="ctr" rotWithShape="0">
              <a:srgbClr val="000000">
                <a:alpha val="15230"/>
              </a:srgbClr>
            </a:outerShdw>
          </a:effectLst>
        </p:spPr>
      </p:pic>
      <p:sp>
        <p:nvSpPr>
          <p:cNvPr id="24" name="Text Placeholder 23">
            <a:extLst>
              <a:ext uri="{FF2B5EF4-FFF2-40B4-BE49-F238E27FC236}">
                <a16:creationId xmlns:a16="http://schemas.microsoft.com/office/drawing/2014/main" id="{B2CAD4F5-CA31-11D1-C9C3-39B5588E7589}"/>
              </a:ext>
            </a:extLst>
          </p:cNvPr>
          <p:cNvSpPr>
            <a:spLocks noGrp="1"/>
          </p:cNvSpPr>
          <p:nvPr>
            <p:ph type="body" sz="quarter" idx="11" hasCustomPrompt="1"/>
          </p:nvPr>
        </p:nvSpPr>
        <p:spPr>
          <a:xfrm>
            <a:off x="5285729" y="200026"/>
            <a:ext cx="6565636" cy="600798"/>
          </a:xfrm>
          <a:prstGeom prst="rect">
            <a:avLst/>
          </a:prstGeom>
        </p:spPr>
        <p:txBody>
          <a:bodyPr/>
          <a:lstStyle>
            <a:lvl1pPr marL="0" indent="0">
              <a:buNone/>
              <a:defRPr sz="4000" b="1" i="0">
                <a:solidFill>
                  <a:srgbClr val="361D5C"/>
                </a:solidFill>
                <a:latin typeface="Aptos ExtraBold" panose="020B0004020202020204" pitchFamily="34" charset="0"/>
                <a:cs typeface="Segoe UI" panose="020B0502040204020203" pitchFamily="34" charset="0"/>
              </a:defRPr>
            </a:lvl1pPr>
          </a:lstStyle>
          <a:p>
            <a:pPr lvl="0"/>
            <a:r>
              <a:rPr lang="en-US"/>
              <a:t>Insert title here</a:t>
            </a:r>
            <a:endParaRPr lang="en-IS"/>
          </a:p>
        </p:txBody>
      </p:sp>
      <p:sp>
        <p:nvSpPr>
          <p:cNvPr id="40" name="Picture Placeholder 39">
            <a:extLst>
              <a:ext uri="{FF2B5EF4-FFF2-40B4-BE49-F238E27FC236}">
                <a16:creationId xmlns:a16="http://schemas.microsoft.com/office/drawing/2014/main" id="{EA5D42FA-5BDD-C47F-A1DE-B54AE61AD963}"/>
              </a:ext>
            </a:extLst>
          </p:cNvPr>
          <p:cNvSpPr>
            <a:spLocks noGrp="1"/>
          </p:cNvSpPr>
          <p:nvPr>
            <p:ph type="pic" sz="quarter" idx="10" hasCustomPrompt="1"/>
          </p:nvPr>
        </p:nvSpPr>
        <p:spPr>
          <a:xfrm>
            <a:off x="489297" y="445249"/>
            <a:ext cx="3991987" cy="5893486"/>
          </a:xfrm>
          <a:custGeom>
            <a:avLst/>
            <a:gdLst>
              <a:gd name="connsiteX0" fmla="*/ 124980 w 3991987"/>
              <a:gd name="connsiteY0" fmla="*/ 0 h 5893486"/>
              <a:gd name="connsiteX1" fmla="*/ 3867007 w 3991987"/>
              <a:gd name="connsiteY1" fmla="*/ 0 h 5893486"/>
              <a:gd name="connsiteX2" fmla="*/ 3991987 w 3991987"/>
              <a:gd name="connsiteY2" fmla="*/ 125001 h 5893486"/>
              <a:gd name="connsiteX3" fmla="*/ 3991987 w 3991987"/>
              <a:gd name="connsiteY3" fmla="*/ 5768485 h 5893486"/>
              <a:gd name="connsiteX4" fmla="*/ 3867007 w 3991987"/>
              <a:gd name="connsiteY4" fmla="*/ 5893486 h 5893486"/>
              <a:gd name="connsiteX5" fmla="*/ 1291226 w 3991987"/>
              <a:gd name="connsiteY5" fmla="*/ 5893486 h 5893486"/>
              <a:gd name="connsiteX6" fmla="*/ 957419 w 3991987"/>
              <a:gd name="connsiteY6" fmla="*/ 5560085 h 5893486"/>
              <a:gd name="connsiteX7" fmla="*/ 910865 w 3991987"/>
              <a:gd name="connsiteY7" fmla="*/ 5515030 h 5893486"/>
              <a:gd name="connsiteX8" fmla="*/ 167296 w 3991987"/>
              <a:gd name="connsiteY8" fmla="*/ 5028738 h 5893486"/>
              <a:gd name="connsiteX9" fmla="*/ 0 w 3991987"/>
              <a:gd name="connsiteY9" fmla="*/ 4976600 h 5893486"/>
              <a:gd name="connsiteX10" fmla="*/ 0 w 3991987"/>
              <a:gd name="connsiteY10" fmla="*/ 125001 h 5893486"/>
              <a:gd name="connsiteX11" fmla="*/ 124980 w 3991987"/>
              <a:gd name="connsiteY11" fmla="*/ 0 h 5893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91987" h="5893486">
                <a:moveTo>
                  <a:pt x="124980" y="0"/>
                </a:moveTo>
                <a:lnTo>
                  <a:pt x="3867007" y="0"/>
                </a:lnTo>
                <a:cubicBezTo>
                  <a:pt x="3936031" y="0"/>
                  <a:pt x="3991987" y="55965"/>
                  <a:pt x="3991987" y="125001"/>
                </a:cubicBezTo>
                <a:lnTo>
                  <a:pt x="3991987" y="5768485"/>
                </a:lnTo>
                <a:cubicBezTo>
                  <a:pt x="3991987" y="5837521"/>
                  <a:pt x="3936032" y="5893486"/>
                  <a:pt x="3867007" y="5893486"/>
                </a:cubicBezTo>
                <a:lnTo>
                  <a:pt x="1291226" y="5893486"/>
                </a:lnTo>
                <a:lnTo>
                  <a:pt x="957419" y="5560085"/>
                </a:lnTo>
                <a:cubicBezTo>
                  <a:pt x="941878" y="5544563"/>
                  <a:pt x="926405" y="5529110"/>
                  <a:pt x="910865" y="5515030"/>
                </a:cubicBezTo>
                <a:cubicBezTo>
                  <a:pt x="671114" y="5285427"/>
                  <a:pt x="420963" y="5124334"/>
                  <a:pt x="167296" y="5028738"/>
                </a:cubicBezTo>
                <a:lnTo>
                  <a:pt x="0" y="4976600"/>
                </a:lnTo>
                <a:lnTo>
                  <a:pt x="0" y="125001"/>
                </a:lnTo>
                <a:cubicBezTo>
                  <a:pt x="0" y="55965"/>
                  <a:pt x="55955" y="0"/>
                  <a:pt x="124980"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8" name="Freeform 47">
            <a:extLst>
              <a:ext uri="{FF2B5EF4-FFF2-40B4-BE49-F238E27FC236}">
                <a16:creationId xmlns:a16="http://schemas.microsoft.com/office/drawing/2014/main" id="{9DA6BC92-564E-780A-6A0C-64D537194179}"/>
              </a:ext>
            </a:extLst>
          </p:cNvPr>
          <p:cNvSpPr/>
          <p:nvPr userDrawn="1"/>
        </p:nvSpPr>
        <p:spPr>
          <a:xfrm>
            <a:off x="0" y="5377095"/>
            <a:ext cx="2300420" cy="1489862"/>
          </a:xfrm>
          <a:custGeom>
            <a:avLst/>
            <a:gdLst>
              <a:gd name="connsiteX0" fmla="*/ 82814 w 2300420"/>
              <a:gd name="connsiteY0" fmla="*/ 11 h 1489862"/>
              <a:gd name="connsiteX1" fmla="*/ 1400162 w 2300420"/>
              <a:gd name="connsiteY1" fmla="*/ 592141 h 1489862"/>
              <a:gd name="connsiteX2" fmla="*/ 1446716 w 2300420"/>
              <a:gd name="connsiteY2" fmla="*/ 637196 h 1489862"/>
              <a:gd name="connsiteX3" fmla="*/ 2300420 w 2300420"/>
              <a:gd name="connsiteY3" fmla="*/ 1489862 h 1489862"/>
              <a:gd name="connsiteX4" fmla="*/ 0 w 2300420"/>
              <a:gd name="connsiteY4" fmla="*/ 1489862 h 1489862"/>
              <a:gd name="connsiteX5" fmla="*/ 0 w 2300420"/>
              <a:gd name="connsiteY5" fmla="*/ 5445 h 148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0420" h="1489862">
                <a:moveTo>
                  <a:pt x="82814" y="11"/>
                </a:moveTo>
                <a:cubicBezTo>
                  <a:pt x="529182" y="-1658"/>
                  <a:pt x="980598" y="190336"/>
                  <a:pt x="1400162" y="592141"/>
                </a:cubicBezTo>
                <a:cubicBezTo>
                  <a:pt x="1415702" y="606221"/>
                  <a:pt x="1431175" y="621674"/>
                  <a:pt x="1446716" y="637196"/>
                </a:cubicBezTo>
                <a:lnTo>
                  <a:pt x="2300420" y="1489862"/>
                </a:lnTo>
                <a:lnTo>
                  <a:pt x="0" y="1489862"/>
                </a:lnTo>
                <a:lnTo>
                  <a:pt x="0" y="5445"/>
                </a:lnTo>
                <a:close/>
              </a:path>
            </a:pathLst>
          </a:custGeom>
          <a:solidFill>
            <a:srgbClr val="00706E"/>
          </a:solidFill>
          <a:ln w="0" cap="flat">
            <a:noFill/>
            <a:prstDash val="solid"/>
            <a:miter/>
          </a:ln>
        </p:spPr>
        <p:txBody>
          <a:bodyPr rtlCol="0" anchor="ctr"/>
          <a:lstStyle/>
          <a:p>
            <a:endParaRPr lang="en-IS"/>
          </a:p>
        </p:txBody>
      </p:sp>
      <p:pic>
        <p:nvPicPr>
          <p:cNvPr id="49" name="Picture 48" descr="A black background with white text&#10;&#10;Description automatically generated">
            <a:extLst>
              <a:ext uri="{FF2B5EF4-FFF2-40B4-BE49-F238E27FC236}">
                <a16:creationId xmlns:a16="http://schemas.microsoft.com/office/drawing/2014/main" id="{FC189B69-51BD-F88D-CA93-92CD6AA93D7F}"/>
              </a:ext>
            </a:extLst>
          </p:cNvPr>
          <p:cNvPicPr>
            <a:picLocks noChangeAspect="1"/>
          </p:cNvPicPr>
          <p:nvPr userDrawn="1"/>
        </p:nvPicPr>
        <p:blipFill>
          <a:blip r:embed="rId4"/>
          <a:stretch>
            <a:fillRect/>
          </a:stretch>
        </p:blipFill>
        <p:spPr>
          <a:xfrm>
            <a:off x="122613" y="6153002"/>
            <a:ext cx="1480989" cy="606708"/>
          </a:xfrm>
          <a:prstGeom prst="rect">
            <a:avLst/>
          </a:prstGeom>
        </p:spPr>
      </p:pic>
      <p:sp>
        <p:nvSpPr>
          <p:cNvPr id="50" name="Text Placeholder 41">
            <a:extLst>
              <a:ext uri="{FF2B5EF4-FFF2-40B4-BE49-F238E27FC236}">
                <a16:creationId xmlns:a16="http://schemas.microsoft.com/office/drawing/2014/main" id="{4232BF45-10B9-436A-5C38-78DAB7DD65AD}"/>
              </a:ext>
            </a:extLst>
          </p:cNvPr>
          <p:cNvSpPr>
            <a:spLocks noGrp="1"/>
          </p:cNvSpPr>
          <p:nvPr>
            <p:ph type="body" sz="quarter" idx="13"/>
          </p:nvPr>
        </p:nvSpPr>
        <p:spPr>
          <a:xfrm>
            <a:off x="5285729" y="962526"/>
            <a:ext cx="6565636"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9516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 image 5">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B8775DA-F9D0-3530-8ACE-6AC448DF8A1C}"/>
              </a:ext>
            </a:extLst>
          </p:cNvPr>
          <p:cNvGrpSpPr/>
          <p:nvPr userDrawn="1"/>
        </p:nvGrpSpPr>
        <p:grpSpPr>
          <a:xfrm>
            <a:off x="6096026" y="1132900"/>
            <a:ext cx="6095975" cy="5725100"/>
            <a:chOff x="6096026" y="1132900"/>
            <a:chExt cx="6095975" cy="5725100"/>
          </a:xfrm>
        </p:grpSpPr>
        <p:sp>
          <p:nvSpPr>
            <p:cNvPr id="5" name="Freeform 4">
              <a:extLst>
                <a:ext uri="{FF2B5EF4-FFF2-40B4-BE49-F238E27FC236}">
                  <a16:creationId xmlns:a16="http://schemas.microsoft.com/office/drawing/2014/main" id="{8B3BC63E-874B-8B84-B227-3E09FBE12742}"/>
                </a:ext>
              </a:extLst>
            </p:cNvPr>
            <p:cNvSpPr/>
            <p:nvPr/>
          </p:nvSpPr>
          <p:spPr>
            <a:xfrm>
              <a:off x="6096026" y="1132900"/>
              <a:ext cx="1855998" cy="1857962"/>
            </a:xfrm>
            <a:custGeom>
              <a:avLst/>
              <a:gdLst>
                <a:gd name="connsiteX0" fmla="*/ 1589562 w 1855998"/>
                <a:gd name="connsiteY0" fmla="*/ 270157 h 1857962"/>
                <a:gd name="connsiteX1" fmla="*/ 1561383 w 1855998"/>
                <a:gd name="connsiteY1" fmla="*/ 1569239 h 1857962"/>
                <a:gd name="connsiteX2" fmla="*/ 270701 w 1855998"/>
                <a:gd name="connsiteY2" fmla="*/ 1590430 h 1857962"/>
                <a:gd name="connsiteX3" fmla="*/ 284858 w 1855998"/>
                <a:gd name="connsiteY3" fmla="*/ 291347 h 1857962"/>
                <a:gd name="connsiteX4" fmla="*/ 1589562 w 1855998"/>
                <a:gd name="connsiteY4" fmla="*/ 270157 h 1857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5998" h="1857962">
                  <a:moveTo>
                    <a:pt x="1589562" y="270157"/>
                  </a:moveTo>
                  <a:cubicBezTo>
                    <a:pt x="1956286" y="637274"/>
                    <a:pt x="1942130" y="1187950"/>
                    <a:pt x="1561383" y="1569239"/>
                  </a:cubicBezTo>
                  <a:cubicBezTo>
                    <a:pt x="1187648" y="1943375"/>
                    <a:pt x="637561" y="1957547"/>
                    <a:pt x="270701" y="1590430"/>
                  </a:cubicBezTo>
                  <a:cubicBezTo>
                    <a:pt x="-96023" y="1223312"/>
                    <a:pt x="-89012" y="665618"/>
                    <a:pt x="284858" y="291347"/>
                  </a:cubicBezTo>
                  <a:cubicBezTo>
                    <a:pt x="665739" y="-89942"/>
                    <a:pt x="1222837" y="-96960"/>
                    <a:pt x="1589562" y="270157"/>
                  </a:cubicBezTo>
                  <a:close/>
                </a:path>
              </a:pathLst>
            </a:custGeom>
            <a:solidFill>
              <a:srgbClr val="BABAE6"/>
            </a:solidFill>
            <a:ln w="0"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3643420C-562A-CB0D-AC89-75373D26A444}"/>
                </a:ext>
              </a:extLst>
            </p:cNvPr>
            <p:cNvSpPr/>
            <p:nvPr userDrawn="1"/>
          </p:nvSpPr>
          <p:spPr>
            <a:xfrm>
              <a:off x="9306514" y="1766243"/>
              <a:ext cx="2885486" cy="4304873"/>
            </a:xfrm>
            <a:custGeom>
              <a:avLst/>
              <a:gdLst>
                <a:gd name="connsiteX0" fmla="*/ 2776135 w 2885486"/>
                <a:gd name="connsiteY0" fmla="*/ 564 h 4304873"/>
                <a:gd name="connsiteX1" fmla="*/ 2885486 w 2885486"/>
                <a:gd name="connsiteY1" fmla="*/ 8006 h 4304873"/>
                <a:gd name="connsiteX2" fmla="*/ 2885486 w 2885486"/>
                <a:gd name="connsiteY2" fmla="*/ 1684685 h 4304873"/>
                <a:gd name="connsiteX3" fmla="*/ 2848591 w 2885486"/>
                <a:gd name="connsiteY3" fmla="*/ 1668112 h 4304873"/>
                <a:gd name="connsiteX4" fmla="*/ 1911629 w 2885486"/>
                <a:gd name="connsiteY4" fmla="*/ 1913751 h 4304873"/>
                <a:gd name="connsiteX5" fmla="*/ 1911494 w 2885486"/>
                <a:gd name="connsiteY5" fmla="*/ 1913751 h 4304873"/>
                <a:gd name="connsiteX6" fmla="*/ 1723144 w 2885486"/>
                <a:gd name="connsiteY6" fmla="*/ 2984600 h 4304873"/>
                <a:gd name="connsiteX7" fmla="*/ 404283 w 2885486"/>
                <a:gd name="connsiteY7" fmla="*/ 4304873 h 4304873"/>
                <a:gd name="connsiteX8" fmla="*/ 855409 w 2885486"/>
                <a:gd name="connsiteY8" fmla="*/ 841687 h 4304873"/>
                <a:gd name="connsiteX9" fmla="*/ 2776135 w 2885486"/>
                <a:gd name="connsiteY9" fmla="*/ 564 h 4304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5486" h="4304873">
                  <a:moveTo>
                    <a:pt x="2776135" y="564"/>
                  </a:moveTo>
                  <a:lnTo>
                    <a:pt x="2885486" y="8006"/>
                  </a:lnTo>
                  <a:lnTo>
                    <a:pt x="2885486" y="1684685"/>
                  </a:lnTo>
                  <a:lnTo>
                    <a:pt x="2848591" y="1668112"/>
                  </a:lnTo>
                  <a:cubicBezTo>
                    <a:pt x="2538533" y="1556194"/>
                    <a:pt x="2201133" y="1623938"/>
                    <a:pt x="1911629" y="1913751"/>
                  </a:cubicBezTo>
                  <a:lnTo>
                    <a:pt x="1911494" y="1913751"/>
                  </a:lnTo>
                  <a:cubicBezTo>
                    <a:pt x="1593711" y="2231874"/>
                    <a:pt x="1548680" y="2629765"/>
                    <a:pt x="1723144" y="2984600"/>
                  </a:cubicBezTo>
                  <a:lnTo>
                    <a:pt x="404283" y="4304873"/>
                  </a:lnTo>
                  <a:cubicBezTo>
                    <a:pt x="-250158" y="3193803"/>
                    <a:pt x="-117221" y="1815358"/>
                    <a:pt x="855409" y="841687"/>
                  </a:cubicBezTo>
                  <a:cubicBezTo>
                    <a:pt x="1453477" y="243055"/>
                    <a:pt x="2125217" y="-13722"/>
                    <a:pt x="2776135" y="564"/>
                  </a:cubicBez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6">
              <a:extLst>
                <a:ext uri="{FF2B5EF4-FFF2-40B4-BE49-F238E27FC236}">
                  <a16:creationId xmlns:a16="http://schemas.microsoft.com/office/drawing/2014/main" id="{4C5CB7F7-6A65-DE5A-9364-C3E2A77EA42C}"/>
                </a:ext>
              </a:extLst>
            </p:cNvPr>
            <p:cNvSpPr/>
            <p:nvPr userDrawn="1"/>
          </p:nvSpPr>
          <p:spPr>
            <a:xfrm>
              <a:off x="7427937" y="3238846"/>
              <a:ext cx="4764064" cy="3619154"/>
            </a:xfrm>
            <a:custGeom>
              <a:avLst/>
              <a:gdLst>
                <a:gd name="connsiteX0" fmla="*/ 1318911 w 4764064"/>
                <a:gd name="connsiteY0" fmla="*/ 0 h 3619154"/>
                <a:gd name="connsiteX1" fmla="*/ 2637721 w 4764064"/>
                <a:gd name="connsiteY1" fmla="*/ 546829 h 3619154"/>
                <a:gd name="connsiteX2" fmla="*/ 4608407 w 4764064"/>
                <a:gd name="connsiteY2" fmla="*/ 2519626 h 3619154"/>
                <a:gd name="connsiteX3" fmla="*/ 4764064 w 4764064"/>
                <a:gd name="connsiteY3" fmla="*/ 2675450 h 3619154"/>
                <a:gd name="connsiteX4" fmla="*/ 4764064 w 4764064"/>
                <a:gd name="connsiteY4" fmla="*/ 3619154 h 3619154"/>
                <a:gd name="connsiteX5" fmla="*/ 3103615 w 4764064"/>
                <a:gd name="connsiteY5" fmla="*/ 3619154 h 3619154"/>
                <a:gd name="connsiteX6" fmla="*/ 3024477 w 4764064"/>
                <a:gd name="connsiteY6" fmla="*/ 3560912 h 3619154"/>
                <a:gd name="connsiteX7" fmla="*/ 2882833 w 4764064"/>
                <a:gd name="connsiteY7" fmla="*/ 3432749 h 3619154"/>
                <a:gd name="connsiteX8" fmla="*/ 0 w 4764064"/>
                <a:gd name="connsiteY8" fmla="*/ 546829 h 3619154"/>
                <a:gd name="connsiteX9" fmla="*/ 1318911 w 4764064"/>
                <a:gd name="connsiteY9" fmla="*/ 0 h 361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64064" h="3619154">
                  <a:moveTo>
                    <a:pt x="1318911" y="0"/>
                  </a:moveTo>
                  <a:cubicBezTo>
                    <a:pt x="1796243" y="0"/>
                    <a:pt x="2273558" y="182277"/>
                    <a:pt x="2637721" y="546829"/>
                  </a:cubicBezTo>
                  <a:cubicBezTo>
                    <a:pt x="2637721" y="546829"/>
                    <a:pt x="3763827" y="1674142"/>
                    <a:pt x="4608407" y="2519626"/>
                  </a:cubicBezTo>
                  <a:lnTo>
                    <a:pt x="4764064" y="2675450"/>
                  </a:lnTo>
                  <a:lnTo>
                    <a:pt x="4764064" y="3619154"/>
                  </a:lnTo>
                  <a:lnTo>
                    <a:pt x="3103615" y="3619154"/>
                  </a:lnTo>
                  <a:lnTo>
                    <a:pt x="3024477" y="3560912"/>
                  </a:lnTo>
                  <a:cubicBezTo>
                    <a:pt x="2975642" y="3521039"/>
                    <a:pt x="2928353" y="3478318"/>
                    <a:pt x="2882833" y="3432749"/>
                  </a:cubicBezTo>
                  <a:lnTo>
                    <a:pt x="0" y="546829"/>
                  </a:lnTo>
                  <a:cubicBezTo>
                    <a:pt x="364231" y="182277"/>
                    <a:pt x="841580" y="0"/>
                    <a:pt x="1318911" y="0"/>
                  </a:cubicBezTo>
                  <a:close/>
                </a:path>
              </a:pathLst>
            </a:custGeom>
            <a:solidFill>
              <a:srgbClr val="6E63D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7">
              <a:extLst>
                <a:ext uri="{FF2B5EF4-FFF2-40B4-BE49-F238E27FC236}">
                  <a16:creationId xmlns:a16="http://schemas.microsoft.com/office/drawing/2014/main" id="{29968733-9009-BC2E-7DCD-5D7900D23C0A}"/>
                </a:ext>
              </a:extLst>
            </p:cNvPr>
            <p:cNvSpPr/>
            <p:nvPr userDrawn="1"/>
          </p:nvSpPr>
          <p:spPr>
            <a:xfrm>
              <a:off x="9027791" y="3587392"/>
              <a:ext cx="3164209" cy="3270608"/>
            </a:xfrm>
            <a:custGeom>
              <a:avLst/>
              <a:gdLst>
                <a:gd name="connsiteX0" fmla="*/ 3164209 w 3164209"/>
                <a:gd name="connsiteY0" fmla="*/ 0 h 3270608"/>
                <a:gd name="connsiteX1" fmla="*/ 3164209 w 3164209"/>
                <a:gd name="connsiteY1" fmla="*/ 2129280 h 3270608"/>
                <a:gd name="connsiteX2" fmla="*/ 2981911 w 3164209"/>
                <a:gd name="connsiteY2" fmla="*/ 2311773 h 3270608"/>
                <a:gd name="connsiteX3" fmla="*/ 2024101 w 3164209"/>
                <a:gd name="connsiteY3" fmla="*/ 3270608 h 3270608"/>
                <a:gd name="connsiteX4" fmla="*/ 0 w 3164209"/>
                <a:gd name="connsiteY4" fmla="*/ 3270608 h 3270608"/>
                <a:gd name="connsiteX5" fmla="*/ 6292 w 3164209"/>
                <a:gd name="connsiteY5" fmla="*/ 3257037 h 3270608"/>
                <a:gd name="connsiteX6" fmla="*/ 274756 w 3164209"/>
                <a:gd name="connsiteY6" fmla="*/ 2892548 h 3270608"/>
                <a:gd name="connsiteX7" fmla="*/ 911535 w 3164209"/>
                <a:gd name="connsiteY7" fmla="*/ 2255086 h 3270608"/>
                <a:gd name="connsiteX8" fmla="*/ 1918410 w 3164209"/>
                <a:gd name="connsiteY8" fmla="*/ 1247133 h 3270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64209" h="3270608">
                  <a:moveTo>
                    <a:pt x="3164209" y="0"/>
                  </a:moveTo>
                  <a:lnTo>
                    <a:pt x="3164209" y="2129280"/>
                  </a:lnTo>
                  <a:lnTo>
                    <a:pt x="2981911" y="2311773"/>
                  </a:lnTo>
                  <a:lnTo>
                    <a:pt x="2024101" y="3270608"/>
                  </a:lnTo>
                  <a:lnTo>
                    <a:pt x="0" y="3270608"/>
                  </a:lnTo>
                  <a:lnTo>
                    <a:pt x="6292" y="3257037"/>
                  </a:lnTo>
                  <a:cubicBezTo>
                    <a:pt x="75125" y="3125912"/>
                    <a:pt x="164612" y="3002810"/>
                    <a:pt x="274756" y="2892548"/>
                  </a:cubicBezTo>
                  <a:lnTo>
                    <a:pt x="911535" y="2255086"/>
                  </a:lnTo>
                  <a:lnTo>
                    <a:pt x="1918410" y="1247133"/>
                  </a:lnTo>
                  <a:close/>
                </a:path>
              </a:pathLst>
            </a:custGeom>
            <a:solidFill>
              <a:srgbClr val="EFBC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2" name="Graphic 1">
            <a:extLst>
              <a:ext uri="{FF2B5EF4-FFF2-40B4-BE49-F238E27FC236}">
                <a16:creationId xmlns:a16="http://schemas.microsoft.com/office/drawing/2014/main" id="{BCDF9311-3FD9-B0EF-EB5A-3BA98D6BA625}"/>
              </a:ext>
            </a:extLst>
          </p:cNvPr>
          <p:cNvPicPr>
            <a:picLocks noChangeAspect="1"/>
          </p:cNvPicPr>
          <p:nvPr userDrawn="1"/>
        </p:nvPicPr>
        <p:blipFill>
          <a:blip r:embed="rId2"/>
          <a:srcRect/>
          <a:stretch/>
        </p:blipFill>
        <p:spPr>
          <a:xfrm>
            <a:off x="10483403" y="205772"/>
            <a:ext cx="1468192" cy="601465"/>
          </a:xfrm>
          <a:prstGeom prst="rect">
            <a:avLst/>
          </a:prstGeom>
        </p:spPr>
      </p:pic>
      <p:sp>
        <p:nvSpPr>
          <p:cNvPr id="4" name="Title Placeholder 12">
            <a:extLst>
              <a:ext uri="{FF2B5EF4-FFF2-40B4-BE49-F238E27FC236}">
                <a16:creationId xmlns:a16="http://schemas.microsoft.com/office/drawing/2014/main" id="{F6C3888F-A0B8-C507-03DE-BA1CE4BCE507}"/>
              </a:ext>
            </a:extLst>
          </p:cNvPr>
          <p:cNvSpPr>
            <a:spLocks noGrp="1"/>
          </p:cNvSpPr>
          <p:nvPr>
            <p:ph type="title" hasCustomPrompt="1"/>
          </p:nvPr>
        </p:nvSpPr>
        <p:spPr>
          <a:xfrm>
            <a:off x="340291" y="212186"/>
            <a:ext cx="9911149"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20" name="Freeform 19">
            <a:extLst>
              <a:ext uri="{FF2B5EF4-FFF2-40B4-BE49-F238E27FC236}">
                <a16:creationId xmlns:a16="http://schemas.microsoft.com/office/drawing/2014/main" id="{8FA3E15F-A38F-6E11-2161-604D7B076A3F}"/>
              </a:ext>
            </a:extLst>
          </p:cNvPr>
          <p:cNvSpPr/>
          <p:nvPr userDrawn="1"/>
        </p:nvSpPr>
        <p:spPr>
          <a:xfrm>
            <a:off x="6294401" y="1133139"/>
            <a:ext cx="5557308" cy="5233870"/>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chemeClr val="bg1"/>
          </a:solidFill>
          <a:ln w="12700" cap="flat">
            <a:solidFill>
              <a:srgbClr val="EEEBF2"/>
            </a:solid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29" name="Picture Placeholder 28">
            <a:extLst>
              <a:ext uri="{FF2B5EF4-FFF2-40B4-BE49-F238E27FC236}">
                <a16:creationId xmlns:a16="http://schemas.microsoft.com/office/drawing/2014/main" id="{2FA384D4-E2E7-C499-0C39-D30CCC968092}"/>
              </a:ext>
            </a:extLst>
          </p:cNvPr>
          <p:cNvSpPr>
            <a:spLocks noGrp="1"/>
          </p:cNvSpPr>
          <p:nvPr>
            <p:ph type="pic" sz="quarter" idx="11" hasCustomPrompt="1"/>
          </p:nvPr>
        </p:nvSpPr>
        <p:spPr>
          <a:xfrm>
            <a:off x="6358534" y="1197696"/>
            <a:ext cx="5428158" cy="5106617"/>
          </a:xfrm>
          <a:custGeom>
            <a:avLst/>
            <a:gdLst>
              <a:gd name="connsiteX0" fmla="*/ 83687 w 5428158"/>
              <a:gd name="connsiteY0" fmla="*/ 0 h 5106617"/>
              <a:gd name="connsiteX1" fmla="*/ 5345070 w 5428158"/>
              <a:gd name="connsiteY1" fmla="*/ 0 h 5106617"/>
              <a:gd name="connsiteX2" fmla="*/ 5358432 w 5428158"/>
              <a:gd name="connsiteY2" fmla="*/ 2697 h 5106617"/>
              <a:gd name="connsiteX3" fmla="*/ 5419708 w 5428158"/>
              <a:gd name="connsiteY3" fmla="*/ 63963 h 5106617"/>
              <a:gd name="connsiteX4" fmla="*/ 5428158 w 5428158"/>
              <a:gd name="connsiteY4" fmla="*/ 105813 h 5106617"/>
              <a:gd name="connsiteX5" fmla="*/ 5428158 w 5428158"/>
              <a:gd name="connsiteY5" fmla="*/ 4994454 h 5106617"/>
              <a:gd name="connsiteX6" fmla="*/ 5419708 w 5428158"/>
              <a:gd name="connsiteY6" fmla="*/ 5036304 h 5106617"/>
              <a:gd name="connsiteX7" fmla="*/ 5313612 w 5428158"/>
              <a:gd name="connsiteY7" fmla="*/ 5106617 h 5106617"/>
              <a:gd name="connsiteX8" fmla="*/ 115144 w 5428158"/>
              <a:gd name="connsiteY8" fmla="*/ 5106617 h 5106617"/>
              <a:gd name="connsiteX9" fmla="*/ 0 w 5428158"/>
              <a:gd name="connsiteY9" fmla="*/ 4991492 h 5106617"/>
              <a:gd name="connsiteX10" fmla="*/ 0 w 5428158"/>
              <a:gd name="connsiteY10" fmla="*/ 3555723 h 5106617"/>
              <a:gd name="connsiteX11" fmla="*/ 0 w 5428158"/>
              <a:gd name="connsiteY11" fmla="*/ 1544544 h 5106617"/>
              <a:gd name="connsiteX12" fmla="*/ 0 w 5428158"/>
              <a:gd name="connsiteY12" fmla="*/ 108775 h 5106617"/>
              <a:gd name="connsiteX13" fmla="*/ 70325 w 5428158"/>
              <a:gd name="connsiteY13" fmla="*/ 2697 h 510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28158" h="5106617">
                <a:moveTo>
                  <a:pt x="83687" y="0"/>
                </a:moveTo>
                <a:lnTo>
                  <a:pt x="5345070" y="0"/>
                </a:lnTo>
                <a:lnTo>
                  <a:pt x="5358432" y="2697"/>
                </a:lnTo>
                <a:cubicBezTo>
                  <a:pt x="5385983" y="14348"/>
                  <a:pt x="5408054" y="36416"/>
                  <a:pt x="5419708" y="63963"/>
                </a:cubicBezTo>
                <a:lnTo>
                  <a:pt x="5428158" y="105813"/>
                </a:lnTo>
                <a:lnTo>
                  <a:pt x="5428158" y="4994454"/>
                </a:lnTo>
                <a:lnTo>
                  <a:pt x="5419708" y="5036304"/>
                </a:lnTo>
                <a:cubicBezTo>
                  <a:pt x="5402228" y="5077624"/>
                  <a:pt x="5361307" y="5106617"/>
                  <a:pt x="5313612" y="5106617"/>
                </a:cubicBezTo>
                <a:lnTo>
                  <a:pt x="115144" y="5106617"/>
                </a:lnTo>
                <a:cubicBezTo>
                  <a:pt x="51552" y="5106617"/>
                  <a:pt x="0" y="5055074"/>
                  <a:pt x="0" y="4991492"/>
                </a:cubicBezTo>
                <a:lnTo>
                  <a:pt x="0" y="3555723"/>
                </a:lnTo>
                <a:lnTo>
                  <a:pt x="0" y="1544544"/>
                </a:lnTo>
                <a:lnTo>
                  <a:pt x="0" y="108775"/>
                </a:lnTo>
                <a:cubicBezTo>
                  <a:pt x="0" y="61089"/>
                  <a:pt x="28998" y="20174"/>
                  <a:pt x="70325" y="2697"/>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10" name="Text Placeholder 41">
            <a:extLst>
              <a:ext uri="{FF2B5EF4-FFF2-40B4-BE49-F238E27FC236}">
                <a16:creationId xmlns:a16="http://schemas.microsoft.com/office/drawing/2014/main" id="{B041A964-C14E-F73B-81BF-812A6275A302}"/>
              </a:ext>
            </a:extLst>
          </p:cNvPr>
          <p:cNvSpPr>
            <a:spLocks noGrp="1"/>
          </p:cNvSpPr>
          <p:nvPr>
            <p:ph type="body" sz="quarter" idx="12"/>
          </p:nvPr>
        </p:nvSpPr>
        <p:spPr>
          <a:xfrm>
            <a:off x="340290" y="962526"/>
            <a:ext cx="5613819"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03511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xt image 6">
    <p:spTree>
      <p:nvGrpSpPr>
        <p:cNvPr id="1" name=""/>
        <p:cNvGrpSpPr/>
        <p:nvPr/>
      </p:nvGrpSpPr>
      <p:grpSpPr>
        <a:xfrm>
          <a:off x="0" y="0"/>
          <a:ext cx="0" cy="0"/>
          <a:chOff x="0" y="0"/>
          <a:chExt cx="0" cy="0"/>
        </a:xfrm>
      </p:grpSpPr>
      <p:sp>
        <p:nvSpPr>
          <p:cNvPr id="20" name="Round Single Corner Rectangle 19">
            <a:extLst>
              <a:ext uri="{FF2B5EF4-FFF2-40B4-BE49-F238E27FC236}">
                <a16:creationId xmlns:a16="http://schemas.microsoft.com/office/drawing/2014/main" id="{0AB6023A-8741-7AA6-D37C-3BAE9A9304E1}"/>
              </a:ext>
            </a:extLst>
          </p:cNvPr>
          <p:cNvSpPr/>
          <p:nvPr userDrawn="1"/>
        </p:nvSpPr>
        <p:spPr>
          <a:xfrm>
            <a:off x="0" y="99202"/>
            <a:ext cx="4990381" cy="6758798"/>
          </a:xfrm>
          <a:prstGeom prst="round1Rect">
            <a:avLst/>
          </a:prstGeom>
          <a:solidFill>
            <a:schemeClr val="bg1"/>
          </a:solidFill>
          <a:ln>
            <a:solidFill>
              <a:srgbClr val="EEEBF2"/>
            </a:solidFill>
          </a:ln>
          <a:effectLst>
            <a:outerShdw blurRad="165100" dist="127000" dir="5400000" algn="ctr" rotWithShape="0">
              <a:srgbClr val="000000">
                <a:alpha val="1535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4" name="Title Placeholder 12">
            <a:extLst>
              <a:ext uri="{FF2B5EF4-FFF2-40B4-BE49-F238E27FC236}">
                <a16:creationId xmlns:a16="http://schemas.microsoft.com/office/drawing/2014/main" id="{131FEF91-1FE3-8E28-2764-76018A39BBE9}"/>
              </a:ext>
            </a:extLst>
          </p:cNvPr>
          <p:cNvSpPr>
            <a:spLocks noGrp="1"/>
          </p:cNvSpPr>
          <p:nvPr>
            <p:ph type="title" hasCustomPrompt="1"/>
          </p:nvPr>
        </p:nvSpPr>
        <p:spPr>
          <a:xfrm>
            <a:off x="5213445" y="212186"/>
            <a:ext cx="6638262"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2" name="Freeform 1">
            <a:extLst>
              <a:ext uri="{FF2B5EF4-FFF2-40B4-BE49-F238E27FC236}">
                <a16:creationId xmlns:a16="http://schemas.microsoft.com/office/drawing/2014/main" id="{386F0E87-4F8F-0BD2-8308-BAE720A19618}"/>
              </a:ext>
            </a:extLst>
          </p:cNvPr>
          <p:cNvSpPr/>
          <p:nvPr userDrawn="1"/>
        </p:nvSpPr>
        <p:spPr>
          <a:xfrm rot="5400000">
            <a:off x="-359896" y="5285774"/>
            <a:ext cx="1034425" cy="333296"/>
          </a:xfrm>
          <a:custGeom>
            <a:avLst/>
            <a:gdLst>
              <a:gd name="connsiteX0" fmla="*/ 0 w 1034425"/>
              <a:gd name="connsiteY0" fmla="*/ 333296 h 333296"/>
              <a:gd name="connsiteX1" fmla="*/ 43998 w 1034425"/>
              <a:gd name="connsiteY1" fmla="*/ 252082 h 333296"/>
              <a:gd name="connsiteX2" fmla="*/ 517212 w 1034425"/>
              <a:gd name="connsiteY2" fmla="*/ 0 h 333296"/>
              <a:gd name="connsiteX3" fmla="*/ 990427 w 1034425"/>
              <a:gd name="connsiteY3" fmla="*/ 252082 h 333296"/>
              <a:gd name="connsiteX4" fmla="*/ 1034425 w 1034425"/>
              <a:gd name="connsiteY4" fmla="*/ 333296 h 333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425" h="333296">
                <a:moveTo>
                  <a:pt x="0" y="333296"/>
                </a:moveTo>
                <a:lnTo>
                  <a:pt x="43998" y="252082"/>
                </a:lnTo>
                <a:cubicBezTo>
                  <a:pt x="146553" y="99994"/>
                  <a:pt x="320227" y="0"/>
                  <a:pt x="517212" y="0"/>
                </a:cubicBezTo>
                <a:cubicBezTo>
                  <a:pt x="714198" y="0"/>
                  <a:pt x="887873" y="99994"/>
                  <a:pt x="990427" y="252082"/>
                </a:cubicBezTo>
                <a:lnTo>
                  <a:pt x="1034425" y="333296"/>
                </a:lnTo>
                <a:close/>
              </a:path>
            </a:pathLst>
          </a:custGeom>
          <a:solidFill>
            <a:srgbClr val="403FA4"/>
          </a:solidFill>
          <a:ln w="0" cap="flat">
            <a:noFill/>
            <a:prstDash val="solid"/>
            <a:miter/>
          </a:ln>
        </p:spPr>
        <p:txBody>
          <a:bodyPr rtlCol="0" anchor="ctr"/>
          <a:lstStyle/>
          <a:p>
            <a:endParaRPr lang="en-IS"/>
          </a:p>
        </p:txBody>
      </p:sp>
      <p:sp>
        <p:nvSpPr>
          <p:cNvPr id="41" name="Freeform 40">
            <a:extLst>
              <a:ext uri="{FF2B5EF4-FFF2-40B4-BE49-F238E27FC236}">
                <a16:creationId xmlns:a16="http://schemas.microsoft.com/office/drawing/2014/main" id="{C6B9DB56-39E5-9123-5525-0FB5FEC1649B}"/>
              </a:ext>
            </a:extLst>
          </p:cNvPr>
          <p:cNvSpPr/>
          <p:nvPr userDrawn="1"/>
        </p:nvSpPr>
        <p:spPr>
          <a:xfrm rot="5400000">
            <a:off x="-94810" y="6127554"/>
            <a:ext cx="3256905" cy="2884347"/>
          </a:xfrm>
          <a:custGeom>
            <a:avLst/>
            <a:gdLst>
              <a:gd name="connsiteX0" fmla="*/ 3256841 w 3256905"/>
              <a:gd name="connsiteY0" fmla="*/ 1192835 h 2884347"/>
              <a:gd name="connsiteX1" fmla="*/ 3256841 w 3256905"/>
              <a:gd name="connsiteY1" fmla="*/ 1192824 h 2884347"/>
              <a:gd name="connsiteX2" fmla="*/ 3256905 w 3256905"/>
              <a:gd name="connsiteY2" fmla="*/ 1192888 h 2884347"/>
              <a:gd name="connsiteX3" fmla="*/ 497 w 3256905"/>
              <a:gd name="connsiteY3" fmla="*/ 1216107 h 2884347"/>
              <a:gd name="connsiteX4" fmla="*/ 358961 w 3256905"/>
              <a:gd name="connsiteY4" fmla="*/ 348461 h 2884347"/>
              <a:gd name="connsiteX5" fmla="*/ 692849 w 3256905"/>
              <a:gd name="connsiteY5" fmla="*/ 95984 h 2884347"/>
              <a:gd name="connsiteX6" fmla="*/ 909551 w 3256905"/>
              <a:gd name="connsiteY6" fmla="*/ 1681 h 2884347"/>
              <a:gd name="connsiteX7" fmla="*/ 916725 w 3256905"/>
              <a:gd name="connsiteY7" fmla="*/ 0 h 2884347"/>
              <a:gd name="connsiteX8" fmla="*/ 916725 w 3256905"/>
              <a:gd name="connsiteY8" fmla="*/ 1999169 h 2884347"/>
              <a:gd name="connsiteX9" fmla="*/ 843657 w 3256905"/>
              <a:gd name="connsiteY9" fmla="*/ 2078870 h 2884347"/>
              <a:gd name="connsiteX10" fmla="*/ 536616 w 3256905"/>
              <a:gd name="connsiteY10" fmla="*/ 2884347 h 2884347"/>
              <a:gd name="connsiteX11" fmla="*/ 337158 w 3256905"/>
              <a:gd name="connsiteY11" fmla="*/ 2320527 h 2884347"/>
              <a:gd name="connsiteX12" fmla="*/ 497 w 3256905"/>
              <a:gd name="connsiteY12" fmla="*/ 1216107 h 2884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56905" h="2884347">
                <a:moveTo>
                  <a:pt x="3256841" y="1192835"/>
                </a:moveTo>
                <a:lnTo>
                  <a:pt x="3256841" y="1192824"/>
                </a:lnTo>
                <a:lnTo>
                  <a:pt x="3256905" y="1192888"/>
                </a:lnTo>
                <a:close/>
                <a:moveTo>
                  <a:pt x="497" y="1216107"/>
                </a:moveTo>
                <a:cubicBezTo>
                  <a:pt x="-7638" y="920311"/>
                  <a:pt x="82947" y="624997"/>
                  <a:pt x="358961" y="348461"/>
                </a:cubicBezTo>
                <a:cubicBezTo>
                  <a:pt x="462271" y="244956"/>
                  <a:pt x="574454" y="160246"/>
                  <a:pt x="692849" y="95984"/>
                </a:cubicBezTo>
                <a:cubicBezTo>
                  <a:pt x="762687" y="57908"/>
                  <a:pt x="835085" y="26410"/>
                  <a:pt x="909551" y="1681"/>
                </a:cubicBezTo>
                <a:lnTo>
                  <a:pt x="916725" y="0"/>
                </a:lnTo>
                <a:lnTo>
                  <a:pt x="916725" y="1999169"/>
                </a:lnTo>
                <a:lnTo>
                  <a:pt x="843657" y="2078870"/>
                </a:lnTo>
                <a:cubicBezTo>
                  <a:pt x="628282" y="2335706"/>
                  <a:pt x="535064" y="2610367"/>
                  <a:pt x="536616" y="2884347"/>
                </a:cubicBezTo>
                <a:cubicBezTo>
                  <a:pt x="525905" y="2746043"/>
                  <a:pt x="450673" y="2566337"/>
                  <a:pt x="337158" y="2320527"/>
                </a:cubicBezTo>
                <a:cubicBezTo>
                  <a:pt x="184605" y="1977518"/>
                  <a:pt x="10956" y="1596415"/>
                  <a:pt x="497" y="1216107"/>
                </a:cubicBezTo>
                <a:close/>
              </a:path>
            </a:pathLst>
          </a:custGeom>
          <a:solidFill>
            <a:srgbClr val="6E63D6"/>
          </a:solidFill>
          <a:ln w="0" cap="flat">
            <a:noFill/>
            <a:prstDash val="solid"/>
            <a:miter/>
          </a:ln>
        </p:spPr>
        <p:txBody>
          <a:bodyPr rtlCol="0" anchor="ctr"/>
          <a:lstStyle/>
          <a:p>
            <a:endParaRPr lang="en-IS"/>
          </a:p>
        </p:txBody>
      </p:sp>
      <p:sp>
        <p:nvSpPr>
          <p:cNvPr id="42" name="Freeform 41">
            <a:extLst>
              <a:ext uri="{FF2B5EF4-FFF2-40B4-BE49-F238E27FC236}">
                <a16:creationId xmlns:a16="http://schemas.microsoft.com/office/drawing/2014/main" id="{4DA6D894-1406-DC15-9F69-AC13C7531EB1}"/>
              </a:ext>
            </a:extLst>
          </p:cNvPr>
          <p:cNvSpPr/>
          <p:nvPr userDrawn="1"/>
        </p:nvSpPr>
        <p:spPr>
          <a:xfrm rot="5400000">
            <a:off x="298296" y="6179511"/>
            <a:ext cx="380191" cy="976788"/>
          </a:xfrm>
          <a:custGeom>
            <a:avLst/>
            <a:gdLst>
              <a:gd name="connsiteX0" fmla="*/ 19 w 380191"/>
              <a:gd name="connsiteY0" fmla="*/ 887983 h 976788"/>
              <a:gd name="connsiteX1" fmla="*/ 19 w 380191"/>
              <a:gd name="connsiteY1" fmla="*/ 885317 h 976788"/>
              <a:gd name="connsiteX2" fmla="*/ 19 w 380191"/>
              <a:gd name="connsiteY2" fmla="*/ 885253 h 976788"/>
              <a:gd name="connsiteX3" fmla="*/ 307041 w 380191"/>
              <a:gd name="connsiteY3" fmla="*/ 79776 h 976788"/>
              <a:gd name="connsiteX4" fmla="*/ 380191 w 380191"/>
              <a:gd name="connsiteY4" fmla="*/ 0 h 976788"/>
              <a:gd name="connsiteX5" fmla="*/ 380191 w 380191"/>
              <a:gd name="connsiteY5" fmla="*/ 976788 h 976788"/>
              <a:gd name="connsiteX6" fmla="*/ 6712 w 380191"/>
              <a:gd name="connsiteY6" fmla="*/ 976788 h 976788"/>
              <a:gd name="connsiteX7" fmla="*/ 906 w 380191"/>
              <a:gd name="connsiteY7" fmla="*/ 927227 h 976788"/>
              <a:gd name="connsiteX8" fmla="*/ 906 w 380191"/>
              <a:gd name="connsiteY8" fmla="*/ 925449 h 976788"/>
              <a:gd name="connsiteX9" fmla="*/ 19 w 380191"/>
              <a:gd name="connsiteY9" fmla="*/ 887983 h 97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191" h="976788">
                <a:moveTo>
                  <a:pt x="19" y="887983"/>
                </a:moveTo>
                <a:lnTo>
                  <a:pt x="19" y="885317"/>
                </a:lnTo>
                <a:lnTo>
                  <a:pt x="19" y="885253"/>
                </a:lnTo>
                <a:cubicBezTo>
                  <a:pt x="-1534" y="611273"/>
                  <a:pt x="91635" y="336612"/>
                  <a:pt x="307041" y="79776"/>
                </a:cubicBezTo>
                <a:lnTo>
                  <a:pt x="380191" y="0"/>
                </a:lnTo>
                <a:lnTo>
                  <a:pt x="380191" y="976788"/>
                </a:lnTo>
                <a:lnTo>
                  <a:pt x="6712" y="976788"/>
                </a:lnTo>
                <a:lnTo>
                  <a:pt x="906" y="927227"/>
                </a:lnTo>
                <a:cubicBezTo>
                  <a:pt x="463" y="926783"/>
                  <a:pt x="906" y="926338"/>
                  <a:pt x="906" y="925449"/>
                </a:cubicBezTo>
                <a:cubicBezTo>
                  <a:pt x="19" y="912939"/>
                  <a:pt x="19" y="900494"/>
                  <a:pt x="19" y="887983"/>
                </a:cubicBezTo>
                <a:close/>
              </a:path>
            </a:pathLst>
          </a:custGeom>
          <a:solidFill>
            <a:srgbClr val="EFBC6E"/>
          </a:solidFill>
          <a:ln w="0" cap="flat">
            <a:noFill/>
            <a:prstDash val="solid"/>
            <a:miter/>
          </a:ln>
        </p:spPr>
        <p:txBody>
          <a:bodyPr rtlCol="0" anchor="ctr"/>
          <a:lstStyle/>
          <a:p>
            <a:endParaRPr lang="en-IS"/>
          </a:p>
        </p:txBody>
      </p:sp>
      <p:pic>
        <p:nvPicPr>
          <p:cNvPr id="43" name="Picture 42" descr="A black background with white text&#10;&#10;Description automatically generated">
            <a:extLst>
              <a:ext uri="{FF2B5EF4-FFF2-40B4-BE49-F238E27FC236}">
                <a16:creationId xmlns:a16="http://schemas.microsoft.com/office/drawing/2014/main" id="{23B36287-7CBE-F9FE-35F7-E862BA09A615}"/>
              </a:ext>
            </a:extLst>
          </p:cNvPr>
          <p:cNvPicPr>
            <a:picLocks noChangeAspect="1"/>
          </p:cNvPicPr>
          <p:nvPr userDrawn="1"/>
        </p:nvPicPr>
        <p:blipFill>
          <a:blip r:embed="rId2"/>
          <a:stretch>
            <a:fillRect/>
          </a:stretch>
        </p:blipFill>
        <p:spPr>
          <a:xfrm>
            <a:off x="976786" y="6153002"/>
            <a:ext cx="1480989" cy="606708"/>
          </a:xfrm>
          <a:prstGeom prst="rect">
            <a:avLst/>
          </a:prstGeom>
        </p:spPr>
      </p:pic>
      <p:sp>
        <p:nvSpPr>
          <p:cNvPr id="33" name="Picture Placeholder 32">
            <a:extLst>
              <a:ext uri="{FF2B5EF4-FFF2-40B4-BE49-F238E27FC236}">
                <a16:creationId xmlns:a16="http://schemas.microsoft.com/office/drawing/2014/main" id="{1478219C-D55C-D710-3833-42907EF40FCB}"/>
              </a:ext>
            </a:extLst>
          </p:cNvPr>
          <p:cNvSpPr>
            <a:spLocks noGrp="1"/>
          </p:cNvSpPr>
          <p:nvPr>
            <p:ph type="pic" sz="quarter" idx="11" hasCustomPrompt="1"/>
          </p:nvPr>
        </p:nvSpPr>
        <p:spPr>
          <a:xfrm>
            <a:off x="0" y="154546"/>
            <a:ext cx="4935828" cy="6703454"/>
          </a:xfrm>
          <a:custGeom>
            <a:avLst/>
            <a:gdLst>
              <a:gd name="connsiteX0" fmla="*/ 0 w 4935828"/>
              <a:gd name="connsiteY0" fmla="*/ 0 h 6703454"/>
              <a:gd name="connsiteX1" fmla="*/ 4113173 w 4935828"/>
              <a:gd name="connsiteY1" fmla="*/ 0 h 6703454"/>
              <a:gd name="connsiteX2" fmla="*/ 4935828 w 4935828"/>
              <a:gd name="connsiteY2" fmla="*/ 822655 h 6703454"/>
              <a:gd name="connsiteX3" fmla="*/ 4935828 w 4935828"/>
              <a:gd name="connsiteY3" fmla="*/ 6703454 h 6703454"/>
              <a:gd name="connsiteX4" fmla="*/ 2973249 w 4935828"/>
              <a:gd name="connsiteY4" fmla="*/ 6703454 h 6703454"/>
              <a:gd name="connsiteX5" fmla="*/ 2932837 w 4935828"/>
              <a:gd name="connsiteY5" fmla="*/ 6597898 h 6703454"/>
              <a:gd name="connsiteX6" fmla="*/ 2880680 w 4935828"/>
              <a:gd name="connsiteY6" fmla="*/ 6491283 h 6703454"/>
              <a:gd name="connsiteX7" fmla="*/ 2628203 w 4935828"/>
              <a:gd name="connsiteY7" fmla="*/ 6157395 h 6703454"/>
              <a:gd name="connsiteX8" fmla="*/ 1760557 w 4935828"/>
              <a:gd name="connsiteY8" fmla="*/ 5798930 h 6703454"/>
              <a:gd name="connsiteX9" fmla="*/ 656137 w 4935828"/>
              <a:gd name="connsiteY9" fmla="*/ 6135592 h 6703454"/>
              <a:gd name="connsiteX10" fmla="*/ 92317 w 4935828"/>
              <a:gd name="connsiteY10" fmla="*/ 6335050 h 6703454"/>
              <a:gd name="connsiteX11" fmla="*/ 92699 w 4935828"/>
              <a:gd name="connsiteY11" fmla="*/ 6335067 h 6703454"/>
              <a:gd name="connsiteX12" fmla="*/ 55908 w 4935828"/>
              <a:gd name="connsiteY12" fmla="*/ 6335938 h 6703454"/>
              <a:gd name="connsiteX13" fmla="*/ 54130 w 4935828"/>
              <a:gd name="connsiteY13" fmla="*/ 6335938 h 6703454"/>
              <a:gd name="connsiteX14" fmla="*/ 0 w 4935828"/>
              <a:gd name="connsiteY14" fmla="*/ 6342279 h 6703454"/>
              <a:gd name="connsiteX15" fmla="*/ 0 w 4935828"/>
              <a:gd name="connsiteY15" fmla="*/ 5804985 h 6703454"/>
              <a:gd name="connsiteX16" fmla="*/ 61725 w 4935828"/>
              <a:gd name="connsiteY16" fmla="*/ 5771545 h 6703454"/>
              <a:gd name="connsiteX17" fmla="*/ 313807 w 4935828"/>
              <a:gd name="connsiteY17" fmla="*/ 5298330 h 6703454"/>
              <a:gd name="connsiteX18" fmla="*/ 61725 w 4935828"/>
              <a:gd name="connsiteY18" fmla="*/ 4825115 h 6703454"/>
              <a:gd name="connsiteX19" fmla="*/ 0 w 4935828"/>
              <a:gd name="connsiteY19" fmla="*/ 4791676 h 6703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935828" h="6703454">
                <a:moveTo>
                  <a:pt x="0" y="0"/>
                </a:moveTo>
                <a:lnTo>
                  <a:pt x="4113173" y="0"/>
                </a:lnTo>
                <a:cubicBezTo>
                  <a:pt x="4567513" y="0"/>
                  <a:pt x="4935828" y="368315"/>
                  <a:pt x="4935828" y="822655"/>
                </a:cubicBezTo>
                <a:lnTo>
                  <a:pt x="4935828" y="6703454"/>
                </a:lnTo>
                <a:lnTo>
                  <a:pt x="2973249" y="6703454"/>
                </a:lnTo>
                <a:lnTo>
                  <a:pt x="2932837" y="6597898"/>
                </a:lnTo>
                <a:cubicBezTo>
                  <a:pt x="2917111" y="6561760"/>
                  <a:pt x="2899718" y="6526201"/>
                  <a:pt x="2880680" y="6491283"/>
                </a:cubicBezTo>
                <a:cubicBezTo>
                  <a:pt x="2816418" y="6372888"/>
                  <a:pt x="2731708" y="6260705"/>
                  <a:pt x="2628203" y="6157395"/>
                </a:cubicBezTo>
                <a:cubicBezTo>
                  <a:pt x="2351667" y="5881381"/>
                  <a:pt x="2056353" y="5790796"/>
                  <a:pt x="1760557" y="5798930"/>
                </a:cubicBezTo>
                <a:cubicBezTo>
                  <a:pt x="1380249" y="5809389"/>
                  <a:pt x="999146" y="5983039"/>
                  <a:pt x="656137" y="6135592"/>
                </a:cubicBezTo>
                <a:cubicBezTo>
                  <a:pt x="410327" y="6249107"/>
                  <a:pt x="230621" y="6324339"/>
                  <a:pt x="92317" y="6335050"/>
                </a:cubicBezTo>
                <a:lnTo>
                  <a:pt x="92699" y="6335067"/>
                </a:lnTo>
                <a:lnTo>
                  <a:pt x="55908" y="6335938"/>
                </a:lnTo>
                <a:cubicBezTo>
                  <a:pt x="55019" y="6335938"/>
                  <a:pt x="54574" y="6335495"/>
                  <a:pt x="54130" y="6335938"/>
                </a:cubicBezTo>
                <a:lnTo>
                  <a:pt x="0" y="6342279"/>
                </a:lnTo>
                <a:lnTo>
                  <a:pt x="0" y="5804985"/>
                </a:lnTo>
                <a:lnTo>
                  <a:pt x="61725" y="5771545"/>
                </a:lnTo>
                <a:cubicBezTo>
                  <a:pt x="213813" y="5668990"/>
                  <a:pt x="313807" y="5495315"/>
                  <a:pt x="313807" y="5298330"/>
                </a:cubicBezTo>
                <a:cubicBezTo>
                  <a:pt x="313807" y="5101345"/>
                  <a:pt x="213813" y="4927670"/>
                  <a:pt x="61725" y="4825115"/>
                </a:cubicBezTo>
                <a:lnTo>
                  <a:pt x="0" y="4791676"/>
                </a:ln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4" name="Text Placeholder 41">
            <a:extLst>
              <a:ext uri="{FF2B5EF4-FFF2-40B4-BE49-F238E27FC236}">
                <a16:creationId xmlns:a16="http://schemas.microsoft.com/office/drawing/2014/main" id="{5F75E781-DC97-26DD-94C2-211EEBA54AF7}"/>
              </a:ext>
            </a:extLst>
          </p:cNvPr>
          <p:cNvSpPr>
            <a:spLocks noGrp="1"/>
          </p:cNvSpPr>
          <p:nvPr>
            <p:ph type="body" sz="quarter" idx="12"/>
          </p:nvPr>
        </p:nvSpPr>
        <p:spPr>
          <a:xfrm>
            <a:off x="5213445" y="962526"/>
            <a:ext cx="6638262"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7070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xt image 7">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186F539-B4E4-C71E-C8DC-6E461995BC7D}"/>
              </a:ext>
            </a:extLst>
          </p:cNvPr>
          <p:cNvGrpSpPr/>
          <p:nvPr userDrawn="1"/>
        </p:nvGrpSpPr>
        <p:grpSpPr>
          <a:xfrm>
            <a:off x="7901642" y="3045085"/>
            <a:ext cx="4334953" cy="3822854"/>
            <a:chOff x="7901642" y="3045085"/>
            <a:chExt cx="4334953" cy="3822854"/>
          </a:xfrm>
        </p:grpSpPr>
        <p:sp>
          <p:nvSpPr>
            <p:cNvPr id="3" name="Freeform 2">
              <a:extLst>
                <a:ext uri="{FF2B5EF4-FFF2-40B4-BE49-F238E27FC236}">
                  <a16:creationId xmlns:a16="http://schemas.microsoft.com/office/drawing/2014/main" id="{7A87BDFB-BD90-DC5A-B4B5-FFE37551CAE9}"/>
                </a:ext>
              </a:extLst>
            </p:cNvPr>
            <p:cNvSpPr/>
            <p:nvPr/>
          </p:nvSpPr>
          <p:spPr>
            <a:xfrm rot="10800000">
              <a:off x="8298177" y="3045085"/>
              <a:ext cx="3938418" cy="3822854"/>
            </a:xfrm>
            <a:custGeom>
              <a:avLst/>
              <a:gdLst>
                <a:gd name="connsiteX0" fmla="*/ 629093 w 3938418"/>
                <a:gd name="connsiteY0" fmla="*/ 3822854 h 3822854"/>
                <a:gd name="connsiteX1" fmla="*/ 374900 w 3938418"/>
                <a:gd name="connsiteY1" fmla="*/ 3568325 h 3822854"/>
                <a:gd name="connsiteX2" fmla="*/ 374900 w 3938418"/>
                <a:gd name="connsiteY2" fmla="*/ 1755816 h 3822854"/>
                <a:gd name="connsiteX3" fmla="*/ 705967 w 3938418"/>
                <a:gd name="connsiteY3" fmla="*/ 1424313 h 3822854"/>
                <a:gd name="connsiteX4" fmla="*/ 2042636 w 3938418"/>
                <a:gd name="connsiteY4" fmla="*/ 85882 h 3822854"/>
                <a:gd name="connsiteX5" fmla="*/ 2042636 w 3938418"/>
                <a:gd name="connsiteY5" fmla="*/ 85976 h 3822854"/>
                <a:gd name="connsiteX6" fmla="*/ 2128499 w 3938418"/>
                <a:gd name="connsiteY6" fmla="*/ 0 h 3822854"/>
                <a:gd name="connsiteX7" fmla="*/ 3938418 w 3938418"/>
                <a:gd name="connsiteY7" fmla="*/ 0 h 3822854"/>
                <a:gd name="connsiteX8" fmla="*/ 3937799 w 3938418"/>
                <a:gd name="connsiteY8" fmla="*/ 28107 h 3822854"/>
                <a:gd name="connsiteX9" fmla="*/ 3417742 w 3938418"/>
                <a:gd name="connsiteY9" fmla="*/ 1030528 h 3822854"/>
                <a:gd name="connsiteX10" fmla="*/ 2352875 w 3938418"/>
                <a:gd name="connsiteY10" fmla="*/ 2096799 h 3822854"/>
                <a:gd name="connsiteX11" fmla="*/ 1697369 w 3938418"/>
                <a:gd name="connsiteY11" fmla="*/ 2753170 h 3822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38418" h="3822854">
                  <a:moveTo>
                    <a:pt x="629093" y="3822854"/>
                  </a:moveTo>
                  <a:lnTo>
                    <a:pt x="374900" y="3568325"/>
                  </a:lnTo>
                  <a:cubicBezTo>
                    <a:pt x="-124967" y="3067800"/>
                    <a:pt x="-124967" y="2256342"/>
                    <a:pt x="374900" y="1755816"/>
                  </a:cubicBezTo>
                  <a:lnTo>
                    <a:pt x="705967" y="1424313"/>
                  </a:lnTo>
                  <a:lnTo>
                    <a:pt x="2042636" y="85882"/>
                  </a:lnTo>
                  <a:lnTo>
                    <a:pt x="2042636" y="85976"/>
                  </a:lnTo>
                  <a:lnTo>
                    <a:pt x="2128499" y="0"/>
                  </a:lnTo>
                  <a:lnTo>
                    <a:pt x="3938418" y="0"/>
                  </a:lnTo>
                  <a:lnTo>
                    <a:pt x="3937799" y="28107"/>
                  </a:lnTo>
                  <a:cubicBezTo>
                    <a:pt x="3910458" y="365442"/>
                    <a:pt x="3742880" y="704962"/>
                    <a:pt x="3417742" y="1030528"/>
                  </a:cubicBezTo>
                  <a:lnTo>
                    <a:pt x="2352875" y="2096799"/>
                  </a:lnTo>
                  <a:lnTo>
                    <a:pt x="1697369" y="2753170"/>
                  </a:lnTo>
                  <a:close/>
                </a:path>
              </a:pathLst>
            </a:custGeom>
            <a:solidFill>
              <a:srgbClr val="D14B74"/>
            </a:solidFill>
            <a:ln w="12700" cap="flat">
              <a:noFill/>
              <a:prstDash val="solid"/>
              <a:miter/>
            </a:ln>
          </p:spPr>
          <p:txBody>
            <a:bodyPr rtlCol="0" anchor="ctr"/>
            <a:lstStyle/>
            <a:p>
              <a:endParaRPr lang="en-IS"/>
            </a:p>
          </p:txBody>
        </p:sp>
        <p:sp>
          <p:nvSpPr>
            <p:cNvPr id="4" name="Freeform 3">
              <a:extLst>
                <a:ext uri="{FF2B5EF4-FFF2-40B4-BE49-F238E27FC236}">
                  <a16:creationId xmlns:a16="http://schemas.microsoft.com/office/drawing/2014/main" id="{1C603F87-2065-A757-9411-89BAAD07851D}"/>
                </a:ext>
              </a:extLst>
            </p:cNvPr>
            <p:cNvSpPr/>
            <p:nvPr/>
          </p:nvSpPr>
          <p:spPr>
            <a:xfrm rot="10800000">
              <a:off x="7901642" y="3115122"/>
              <a:ext cx="3449014" cy="3676930"/>
            </a:xfrm>
            <a:custGeom>
              <a:avLst/>
              <a:gdLst>
                <a:gd name="connsiteX0" fmla="*/ 0 w 3449014"/>
                <a:gd name="connsiteY0" fmla="*/ 1168203 h 3676930"/>
                <a:gd name="connsiteX1" fmla="*/ 1147610 w 3449014"/>
                <a:gd name="connsiteY1" fmla="*/ 19080 h 3676930"/>
                <a:gd name="connsiteX2" fmla="*/ 2790637 w 3449014"/>
                <a:gd name="connsiteY2" fmla="*/ 596580 h 3676930"/>
                <a:gd name="connsiteX3" fmla="*/ 2839393 w 3449014"/>
                <a:gd name="connsiteY3" fmla="*/ 646727 h 3676930"/>
                <a:gd name="connsiteX4" fmla="*/ 2981117 w 3449014"/>
                <a:gd name="connsiteY4" fmla="*/ 3175423 h 3676930"/>
                <a:gd name="connsiteX5" fmla="*/ 344605 w 3449014"/>
                <a:gd name="connsiteY5" fmla="*/ 3144804 h 3676930"/>
                <a:gd name="connsiteX6" fmla="*/ 1457092 w 3449014"/>
                <a:gd name="connsiteY6" fmla="*/ 2030851 h 3676930"/>
                <a:gd name="connsiteX7" fmla="*/ 1374443 w 3449014"/>
                <a:gd name="connsiteY7" fmla="*/ 1251529 h 3676930"/>
                <a:gd name="connsiteX8" fmla="*/ 0 w 3449014"/>
                <a:gd name="connsiteY8" fmla="*/ 1168203 h 3676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9014" h="3676930">
                  <a:moveTo>
                    <a:pt x="0" y="1168203"/>
                  </a:moveTo>
                  <a:lnTo>
                    <a:pt x="1147610" y="19080"/>
                  </a:lnTo>
                  <a:cubicBezTo>
                    <a:pt x="1678150" y="-60360"/>
                    <a:pt x="2298439" y="103733"/>
                    <a:pt x="2790637" y="596580"/>
                  </a:cubicBezTo>
                  <a:cubicBezTo>
                    <a:pt x="2807583" y="613549"/>
                    <a:pt x="2823772" y="629759"/>
                    <a:pt x="2839393" y="646727"/>
                  </a:cubicBezTo>
                  <a:cubicBezTo>
                    <a:pt x="3596199" y="1444914"/>
                    <a:pt x="3654043" y="2501515"/>
                    <a:pt x="2981117" y="3175423"/>
                  </a:cubicBezTo>
                  <a:cubicBezTo>
                    <a:pt x="2295220" y="3862224"/>
                    <a:pt x="1362136" y="3835586"/>
                    <a:pt x="344605" y="3144804"/>
                  </a:cubicBezTo>
                  <a:lnTo>
                    <a:pt x="1457092" y="2030851"/>
                  </a:lnTo>
                  <a:cubicBezTo>
                    <a:pt x="1672281" y="1815378"/>
                    <a:pt x="1639146" y="1516580"/>
                    <a:pt x="1374443" y="1251529"/>
                  </a:cubicBezTo>
                  <a:cubicBezTo>
                    <a:pt x="1032489" y="909124"/>
                    <a:pt x="440791" y="833571"/>
                    <a:pt x="0" y="1168203"/>
                  </a:cubicBezTo>
                  <a:close/>
                </a:path>
              </a:pathLst>
            </a:custGeom>
            <a:solidFill>
              <a:srgbClr val="912B47"/>
            </a:solidFill>
            <a:ln w="0" cap="flat">
              <a:noFill/>
              <a:prstDash val="solid"/>
              <a:miter/>
            </a:ln>
          </p:spPr>
          <p:txBody>
            <a:bodyPr rtlCol="0" anchor="ctr"/>
            <a:lstStyle/>
            <a:p>
              <a:endParaRPr lang="en-IS"/>
            </a:p>
          </p:txBody>
        </p:sp>
        <p:sp>
          <p:nvSpPr>
            <p:cNvPr id="5" name="Freeform 4">
              <a:extLst>
                <a:ext uri="{FF2B5EF4-FFF2-40B4-BE49-F238E27FC236}">
                  <a16:creationId xmlns:a16="http://schemas.microsoft.com/office/drawing/2014/main" id="{CE8079F0-E106-0CBA-80F9-6ACBC5624E40}"/>
                </a:ext>
              </a:extLst>
            </p:cNvPr>
            <p:cNvSpPr/>
            <p:nvPr/>
          </p:nvSpPr>
          <p:spPr>
            <a:xfrm rot="10800000">
              <a:off x="10203801" y="4840230"/>
              <a:ext cx="1997528" cy="1931982"/>
            </a:xfrm>
            <a:custGeom>
              <a:avLst/>
              <a:gdLst>
                <a:gd name="connsiteX0" fmla="*/ 0 w 1997528"/>
                <a:gd name="connsiteY0" fmla="*/ 1931982 h 1931982"/>
                <a:gd name="connsiteX1" fmla="*/ 0 w 1997528"/>
                <a:gd name="connsiteY1" fmla="*/ 535789 h 1931982"/>
                <a:gd name="connsiteX2" fmla="*/ 58667 w 1997528"/>
                <a:gd name="connsiteY2" fmla="*/ 580725 h 1931982"/>
                <a:gd name="connsiteX3" fmla="*/ 952163 w 1997528"/>
                <a:gd name="connsiteY3" fmla="*/ 376721 h 1931982"/>
                <a:gd name="connsiteX4" fmla="*/ 1997528 w 1997528"/>
                <a:gd name="connsiteY4" fmla="*/ 0 h 1931982"/>
                <a:gd name="connsiteX5" fmla="*/ 660858 w 1997528"/>
                <a:gd name="connsiteY5" fmla="*/ 1338431 h 1931982"/>
                <a:gd name="connsiteX6" fmla="*/ 329791 w 1997528"/>
                <a:gd name="connsiteY6" fmla="*/ 1669935 h 1931982"/>
                <a:gd name="connsiteX7" fmla="*/ 130602 w 1997528"/>
                <a:gd name="connsiteY7" fmla="*/ 1930625 h 193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97528" h="1931982">
                  <a:moveTo>
                    <a:pt x="0" y="1931982"/>
                  </a:moveTo>
                  <a:lnTo>
                    <a:pt x="0" y="535789"/>
                  </a:lnTo>
                  <a:lnTo>
                    <a:pt x="58667" y="580725"/>
                  </a:lnTo>
                  <a:cubicBezTo>
                    <a:pt x="245298" y="684911"/>
                    <a:pt x="511714" y="580605"/>
                    <a:pt x="952163" y="376721"/>
                  </a:cubicBezTo>
                  <a:cubicBezTo>
                    <a:pt x="1279727" y="230640"/>
                    <a:pt x="1635787" y="68917"/>
                    <a:pt x="1997528" y="0"/>
                  </a:cubicBezTo>
                  <a:lnTo>
                    <a:pt x="660858" y="1338431"/>
                  </a:lnTo>
                  <a:lnTo>
                    <a:pt x="329791" y="1669935"/>
                  </a:lnTo>
                  <a:cubicBezTo>
                    <a:pt x="250267" y="1749659"/>
                    <a:pt x="184849" y="1837725"/>
                    <a:pt x="130602" y="1930625"/>
                  </a:cubicBezTo>
                  <a:close/>
                </a:path>
              </a:pathLst>
            </a:custGeom>
            <a:solidFill>
              <a:srgbClr val="EFBC6E"/>
            </a:solidFill>
            <a:ln w="0" cap="flat">
              <a:noFill/>
              <a:prstDash val="solid"/>
              <a:miter/>
            </a:ln>
          </p:spPr>
          <p:txBody>
            <a:bodyPr rtlCol="0" anchor="ctr"/>
            <a:lstStyle/>
            <a:p>
              <a:endParaRPr lang="en-IS"/>
            </a:p>
          </p:txBody>
        </p:sp>
        <p:sp>
          <p:nvSpPr>
            <p:cNvPr id="8" name="Freeform 7">
              <a:extLst>
                <a:ext uri="{FF2B5EF4-FFF2-40B4-BE49-F238E27FC236}">
                  <a16:creationId xmlns:a16="http://schemas.microsoft.com/office/drawing/2014/main" id="{8087508A-9BC8-9F37-B550-4AF6E7E5E8A9}"/>
                </a:ext>
              </a:extLst>
            </p:cNvPr>
            <p:cNvSpPr/>
            <p:nvPr/>
          </p:nvSpPr>
          <p:spPr>
            <a:xfrm rot="10800000">
              <a:off x="11712492" y="6475216"/>
              <a:ext cx="279849" cy="280218"/>
            </a:xfrm>
            <a:custGeom>
              <a:avLst/>
              <a:gdLst>
                <a:gd name="connsiteX0" fmla="*/ 279849 w 279849"/>
                <a:gd name="connsiteY0" fmla="*/ 140109 h 280218"/>
                <a:gd name="connsiteX1" fmla="*/ 139925 w 279849"/>
                <a:gd name="connsiteY1" fmla="*/ 280218 h 280218"/>
                <a:gd name="connsiteX2" fmla="*/ 0 w 279849"/>
                <a:gd name="connsiteY2" fmla="*/ 140109 h 280218"/>
                <a:gd name="connsiteX3" fmla="*/ 139925 w 279849"/>
                <a:gd name="connsiteY3" fmla="*/ 0 h 280218"/>
                <a:gd name="connsiteX4" fmla="*/ 279849 w 279849"/>
                <a:gd name="connsiteY4" fmla="*/ 140109 h 280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849" h="280218">
                  <a:moveTo>
                    <a:pt x="279849" y="140109"/>
                  </a:moveTo>
                  <a:cubicBezTo>
                    <a:pt x="279849" y="217490"/>
                    <a:pt x="217203" y="280218"/>
                    <a:pt x="139925" y="280218"/>
                  </a:cubicBezTo>
                  <a:cubicBezTo>
                    <a:pt x="62646" y="280218"/>
                    <a:pt x="0" y="217490"/>
                    <a:pt x="0" y="140109"/>
                  </a:cubicBezTo>
                  <a:cubicBezTo>
                    <a:pt x="0" y="62729"/>
                    <a:pt x="62646" y="0"/>
                    <a:pt x="139925" y="0"/>
                  </a:cubicBezTo>
                  <a:cubicBezTo>
                    <a:pt x="217203" y="0"/>
                    <a:pt x="279849" y="62729"/>
                    <a:pt x="279849" y="140109"/>
                  </a:cubicBezTo>
                  <a:close/>
                </a:path>
              </a:pathLst>
            </a:custGeom>
            <a:solidFill>
              <a:srgbClr val="EFBC6E"/>
            </a:solidFill>
            <a:ln w="0" cap="flat">
              <a:noFill/>
              <a:prstDash val="solid"/>
              <a:miter/>
            </a:ln>
          </p:spPr>
          <p:txBody>
            <a:bodyPr rtlCol="0" anchor="ctr"/>
            <a:lstStyle/>
            <a:p>
              <a:endParaRPr lang="en-IS"/>
            </a:p>
          </p:txBody>
        </p:sp>
      </p:grpSp>
      <p:sp>
        <p:nvSpPr>
          <p:cNvPr id="20" name="Round Single Corner Rectangle 19">
            <a:extLst>
              <a:ext uri="{FF2B5EF4-FFF2-40B4-BE49-F238E27FC236}">
                <a16:creationId xmlns:a16="http://schemas.microsoft.com/office/drawing/2014/main" id="{0AB6023A-8741-7AA6-D37C-3BAE9A9304E1}"/>
              </a:ext>
            </a:extLst>
          </p:cNvPr>
          <p:cNvSpPr/>
          <p:nvPr userDrawn="1"/>
        </p:nvSpPr>
        <p:spPr>
          <a:xfrm rot="10800000">
            <a:off x="6631618" y="-3"/>
            <a:ext cx="5560381" cy="5987909"/>
          </a:xfrm>
          <a:prstGeom prst="round1Rect">
            <a:avLst/>
          </a:prstGeom>
          <a:solidFill>
            <a:schemeClr val="bg1"/>
          </a:solidFill>
          <a:ln>
            <a:solidFill>
              <a:srgbClr val="EEEBF2"/>
            </a:solidFill>
          </a:ln>
          <a:effectLst>
            <a:outerShdw blurRad="165100" dist="127000" dir="5400000" algn="ctr" rotWithShape="0">
              <a:srgbClr val="000000">
                <a:alpha val="1535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7" name="Title Placeholder 12">
            <a:extLst>
              <a:ext uri="{FF2B5EF4-FFF2-40B4-BE49-F238E27FC236}">
                <a16:creationId xmlns:a16="http://schemas.microsoft.com/office/drawing/2014/main" id="{D416D5DF-3828-DA86-FEF5-77737EB002A5}"/>
              </a:ext>
            </a:extLst>
          </p:cNvPr>
          <p:cNvSpPr>
            <a:spLocks noGrp="1"/>
          </p:cNvSpPr>
          <p:nvPr>
            <p:ph type="title" hasCustomPrompt="1"/>
          </p:nvPr>
        </p:nvSpPr>
        <p:spPr>
          <a:xfrm>
            <a:off x="340291" y="212186"/>
            <a:ext cx="5953977"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35" name="Picture Placeholder 34">
            <a:extLst>
              <a:ext uri="{FF2B5EF4-FFF2-40B4-BE49-F238E27FC236}">
                <a16:creationId xmlns:a16="http://schemas.microsoft.com/office/drawing/2014/main" id="{CA298231-52FE-1251-D73D-5B214E2BB935}"/>
              </a:ext>
            </a:extLst>
          </p:cNvPr>
          <p:cNvSpPr>
            <a:spLocks noGrp="1"/>
          </p:cNvSpPr>
          <p:nvPr>
            <p:ph type="pic" sz="quarter" idx="12" hasCustomPrompt="1"/>
          </p:nvPr>
        </p:nvSpPr>
        <p:spPr>
          <a:xfrm>
            <a:off x="6696076" y="1"/>
            <a:ext cx="5495923" cy="5934076"/>
          </a:xfrm>
          <a:custGeom>
            <a:avLst/>
            <a:gdLst>
              <a:gd name="connsiteX0" fmla="*/ 5495922 w 5495923"/>
              <a:gd name="connsiteY0" fmla="*/ 0 h 5934076"/>
              <a:gd name="connsiteX1" fmla="*/ 5495923 w 5495923"/>
              <a:gd name="connsiteY1" fmla="*/ 0 h 5934076"/>
              <a:gd name="connsiteX2" fmla="*/ 5495923 w 5495923"/>
              <a:gd name="connsiteY2" fmla="*/ 111 h 5934076"/>
              <a:gd name="connsiteX3" fmla="*/ 5495922 w 5495923"/>
              <a:gd name="connsiteY3" fmla="*/ 111 h 5934076"/>
              <a:gd name="connsiteX4" fmla="*/ 0 w 5495923"/>
              <a:gd name="connsiteY4" fmla="*/ 0 h 5934076"/>
              <a:gd name="connsiteX5" fmla="*/ 2699849 w 5495923"/>
              <a:gd name="connsiteY5" fmla="*/ 0 h 5934076"/>
              <a:gd name="connsiteX6" fmla="*/ 2699849 w 5495923"/>
              <a:gd name="connsiteY6" fmla="*/ 111 h 5934076"/>
              <a:gd name="connsiteX7" fmla="*/ 2623494 w 5495923"/>
              <a:gd name="connsiteY7" fmla="*/ 111 h 5934076"/>
              <a:gd name="connsiteX8" fmla="*/ 2637615 w 5495923"/>
              <a:gd name="connsiteY8" fmla="*/ 38777 h 5934076"/>
              <a:gd name="connsiteX9" fmla="*/ 3003852 w 5495923"/>
              <a:gd name="connsiteY9" fmla="*/ 575215 h 5934076"/>
              <a:gd name="connsiteX10" fmla="*/ 4498517 w 5495923"/>
              <a:gd name="connsiteY10" fmla="*/ 960253 h 5934076"/>
              <a:gd name="connsiteX11" fmla="*/ 4498517 w 5495923"/>
              <a:gd name="connsiteY11" fmla="*/ 960114 h 5934076"/>
              <a:gd name="connsiteX12" fmla="*/ 4923127 w 5495923"/>
              <a:gd name="connsiteY12" fmla="*/ 827748 h 5934076"/>
              <a:gd name="connsiteX13" fmla="*/ 4933137 w 5495923"/>
              <a:gd name="connsiteY13" fmla="*/ 823692 h 5934076"/>
              <a:gd name="connsiteX14" fmla="*/ 4933151 w 5495923"/>
              <a:gd name="connsiteY14" fmla="*/ 823687 h 5934076"/>
              <a:gd name="connsiteX15" fmla="*/ 5305000 w 5495923"/>
              <a:gd name="connsiteY15" fmla="*/ 666590 h 5934076"/>
              <a:gd name="connsiteX16" fmla="*/ 5487401 w 5495923"/>
              <a:gd name="connsiteY16" fmla="*/ 587431 h 5934076"/>
              <a:gd name="connsiteX17" fmla="*/ 5495923 w 5495923"/>
              <a:gd name="connsiteY17" fmla="*/ 583860 h 5934076"/>
              <a:gd name="connsiteX18" fmla="*/ 5495923 w 5495923"/>
              <a:gd name="connsiteY18" fmla="*/ 5934076 h 5934076"/>
              <a:gd name="connsiteX19" fmla="*/ 916006 w 5495923"/>
              <a:gd name="connsiteY19" fmla="*/ 5934076 h 5934076"/>
              <a:gd name="connsiteX20" fmla="*/ 0 w 5495923"/>
              <a:gd name="connsiteY20" fmla="*/ 5018070 h 593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95923" h="5934076">
                <a:moveTo>
                  <a:pt x="5495922" y="0"/>
                </a:moveTo>
                <a:lnTo>
                  <a:pt x="5495923" y="0"/>
                </a:lnTo>
                <a:lnTo>
                  <a:pt x="5495923" y="111"/>
                </a:lnTo>
                <a:lnTo>
                  <a:pt x="5495922" y="111"/>
                </a:lnTo>
                <a:close/>
                <a:moveTo>
                  <a:pt x="0" y="0"/>
                </a:moveTo>
                <a:lnTo>
                  <a:pt x="2699849" y="0"/>
                </a:lnTo>
                <a:lnTo>
                  <a:pt x="2699849" y="111"/>
                </a:lnTo>
                <a:lnTo>
                  <a:pt x="2623494" y="111"/>
                </a:lnTo>
                <a:lnTo>
                  <a:pt x="2637615" y="38777"/>
                </a:lnTo>
                <a:cubicBezTo>
                  <a:pt x="2720026" y="233351"/>
                  <a:pt x="2842843" y="414206"/>
                  <a:pt x="3003852" y="575215"/>
                </a:cubicBezTo>
                <a:cubicBezTo>
                  <a:pt x="3472419" y="1043782"/>
                  <a:pt x="4006409" y="1074385"/>
                  <a:pt x="4498517" y="960253"/>
                </a:cubicBezTo>
                <a:lnTo>
                  <a:pt x="4498517" y="960114"/>
                </a:lnTo>
                <a:cubicBezTo>
                  <a:pt x="4644664" y="926231"/>
                  <a:pt x="4787141" y="879537"/>
                  <a:pt x="4923127" y="827748"/>
                </a:cubicBezTo>
                <a:lnTo>
                  <a:pt x="4933137" y="823692"/>
                </a:lnTo>
                <a:lnTo>
                  <a:pt x="4933151" y="823687"/>
                </a:lnTo>
                <a:cubicBezTo>
                  <a:pt x="5064266" y="773754"/>
                  <a:pt x="5189122" y="718908"/>
                  <a:pt x="5305000" y="666590"/>
                </a:cubicBezTo>
                <a:cubicBezTo>
                  <a:pt x="5368142" y="639141"/>
                  <a:pt x="5428920" y="612577"/>
                  <a:pt x="5487401" y="587431"/>
                </a:cubicBezTo>
                <a:lnTo>
                  <a:pt x="5495923" y="583860"/>
                </a:lnTo>
                <a:lnTo>
                  <a:pt x="5495923" y="5934076"/>
                </a:lnTo>
                <a:lnTo>
                  <a:pt x="916006" y="5934076"/>
                </a:lnTo>
                <a:cubicBezTo>
                  <a:pt x="410110" y="5934076"/>
                  <a:pt x="0" y="5523966"/>
                  <a:pt x="0" y="5018070"/>
                </a:cubicBezTo>
                <a:close/>
              </a:path>
            </a:pathLst>
          </a:custGeom>
        </p:spPr>
        <p:txBody>
          <a:bodyPr wrap="square" anchor="ctr" anchorCtr="0">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9" name="Freeform 8">
            <a:extLst>
              <a:ext uri="{FF2B5EF4-FFF2-40B4-BE49-F238E27FC236}">
                <a16:creationId xmlns:a16="http://schemas.microsoft.com/office/drawing/2014/main" id="{33D1F0A8-FA80-EC2D-28A6-64EC9EFB6AAD}"/>
              </a:ext>
            </a:extLst>
          </p:cNvPr>
          <p:cNvSpPr/>
          <p:nvPr userDrawn="1"/>
        </p:nvSpPr>
        <p:spPr>
          <a:xfrm>
            <a:off x="9318013" y="-3"/>
            <a:ext cx="2883318" cy="1015982"/>
          </a:xfrm>
          <a:custGeom>
            <a:avLst/>
            <a:gdLst>
              <a:gd name="connsiteX0" fmla="*/ 76355 w 2883318"/>
              <a:gd name="connsiteY0" fmla="*/ 0 h 1015982"/>
              <a:gd name="connsiteX1" fmla="*/ 2872428 w 2883318"/>
              <a:gd name="connsiteY1" fmla="*/ 0 h 1015982"/>
              <a:gd name="connsiteX2" fmla="*/ 2872428 w 2883318"/>
              <a:gd name="connsiteY2" fmla="*/ 115 h 1015982"/>
              <a:gd name="connsiteX3" fmla="*/ 2883318 w 2883318"/>
              <a:gd name="connsiteY3" fmla="*/ 115 h 1015982"/>
              <a:gd name="connsiteX4" fmla="*/ 2883318 w 2883318"/>
              <a:gd name="connsiteY4" fmla="*/ 579012 h 1015982"/>
              <a:gd name="connsiteX5" fmla="*/ 2874479 w 2883318"/>
              <a:gd name="connsiteY5" fmla="*/ 582717 h 1015982"/>
              <a:gd name="connsiteX6" fmla="*/ 2685300 w 2883318"/>
              <a:gd name="connsiteY6" fmla="*/ 664817 h 1015982"/>
              <a:gd name="connsiteX7" fmla="*/ 1875023 w 2883318"/>
              <a:gd name="connsiteY7" fmla="*/ 960118 h 1015982"/>
              <a:gd name="connsiteX8" fmla="*/ 1875023 w 2883318"/>
              <a:gd name="connsiteY8" fmla="*/ 960257 h 1015982"/>
              <a:gd name="connsiteX9" fmla="*/ 380358 w 2883318"/>
              <a:gd name="connsiteY9" fmla="*/ 575219 h 1015982"/>
              <a:gd name="connsiteX10" fmla="*/ 14121 w 2883318"/>
              <a:gd name="connsiteY10" fmla="*/ 38781 h 1015982"/>
              <a:gd name="connsiteX11" fmla="*/ 0 w 2883318"/>
              <a:gd name="connsiteY11" fmla="*/ 115 h 1015982"/>
              <a:gd name="connsiteX12" fmla="*/ 76355 w 2883318"/>
              <a:gd name="connsiteY12" fmla="*/ 115 h 1015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83318" h="1015982">
                <a:moveTo>
                  <a:pt x="76355" y="0"/>
                </a:moveTo>
                <a:lnTo>
                  <a:pt x="2872428" y="0"/>
                </a:lnTo>
                <a:lnTo>
                  <a:pt x="2872428" y="115"/>
                </a:lnTo>
                <a:lnTo>
                  <a:pt x="2883318" y="115"/>
                </a:lnTo>
                <a:lnTo>
                  <a:pt x="2883318" y="579012"/>
                </a:lnTo>
                <a:lnTo>
                  <a:pt x="2874479" y="582717"/>
                </a:lnTo>
                <a:cubicBezTo>
                  <a:pt x="2813825" y="608797"/>
                  <a:pt x="2750789" y="636348"/>
                  <a:pt x="2685300" y="664817"/>
                </a:cubicBezTo>
                <a:cubicBezTo>
                  <a:pt x="2444931" y="773342"/>
                  <a:pt x="2167316" y="892352"/>
                  <a:pt x="1875023" y="960118"/>
                </a:cubicBezTo>
                <a:lnTo>
                  <a:pt x="1875023" y="960257"/>
                </a:lnTo>
                <a:cubicBezTo>
                  <a:pt x="1382915" y="1074389"/>
                  <a:pt x="848925" y="1043786"/>
                  <a:pt x="380358" y="575219"/>
                </a:cubicBezTo>
                <a:cubicBezTo>
                  <a:pt x="219349" y="414210"/>
                  <a:pt x="96532" y="233355"/>
                  <a:pt x="14121" y="38781"/>
                </a:cubicBezTo>
                <a:lnTo>
                  <a:pt x="0" y="115"/>
                </a:lnTo>
                <a:lnTo>
                  <a:pt x="76355" y="115"/>
                </a:lnTo>
                <a:close/>
              </a:path>
            </a:pathLst>
          </a:custGeom>
          <a:solidFill>
            <a:srgbClr val="361D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S"/>
          </a:p>
        </p:txBody>
      </p:sp>
      <p:pic>
        <p:nvPicPr>
          <p:cNvPr id="10" name="Picture 9" descr="A black background with white text&#10;&#10;Description automatically generated">
            <a:extLst>
              <a:ext uri="{FF2B5EF4-FFF2-40B4-BE49-F238E27FC236}">
                <a16:creationId xmlns:a16="http://schemas.microsoft.com/office/drawing/2014/main" id="{A8576998-E706-38DF-2DB1-B6CE2134E189}"/>
              </a:ext>
            </a:extLst>
          </p:cNvPr>
          <p:cNvPicPr>
            <a:picLocks noChangeAspect="1"/>
          </p:cNvPicPr>
          <p:nvPr userDrawn="1"/>
        </p:nvPicPr>
        <p:blipFill>
          <a:blip r:embed="rId2"/>
          <a:stretch>
            <a:fillRect/>
          </a:stretch>
        </p:blipFill>
        <p:spPr>
          <a:xfrm>
            <a:off x="10019177" y="115837"/>
            <a:ext cx="1480989" cy="606708"/>
          </a:xfrm>
          <a:prstGeom prst="rect">
            <a:avLst/>
          </a:prstGeom>
        </p:spPr>
      </p:pic>
      <p:sp>
        <p:nvSpPr>
          <p:cNvPr id="11" name="Text Placeholder 41">
            <a:extLst>
              <a:ext uri="{FF2B5EF4-FFF2-40B4-BE49-F238E27FC236}">
                <a16:creationId xmlns:a16="http://schemas.microsoft.com/office/drawing/2014/main" id="{69D7DDAA-886B-8DDE-1786-09A8DC853F57}"/>
              </a:ext>
            </a:extLst>
          </p:cNvPr>
          <p:cNvSpPr>
            <a:spLocks noGrp="1"/>
          </p:cNvSpPr>
          <p:nvPr>
            <p:ph type="body" sz="quarter" idx="11"/>
          </p:nvPr>
        </p:nvSpPr>
        <p:spPr>
          <a:xfrm>
            <a:off x="340291" y="962526"/>
            <a:ext cx="5953976"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770965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xt 2 images">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11AEC0C-DF5B-7E19-42A9-A02277D23687}"/>
              </a:ext>
            </a:extLst>
          </p:cNvPr>
          <p:cNvGrpSpPr/>
          <p:nvPr userDrawn="1"/>
        </p:nvGrpSpPr>
        <p:grpSpPr>
          <a:xfrm>
            <a:off x="8431331" y="0"/>
            <a:ext cx="3770001" cy="6858000"/>
            <a:chOff x="8422000" y="0"/>
            <a:chExt cx="3770001" cy="6858000"/>
          </a:xfrm>
        </p:grpSpPr>
        <p:sp>
          <p:nvSpPr>
            <p:cNvPr id="9" name="Freeform 8">
              <a:extLst>
                <a:ext uri="{FF2B5EF4-FFF2-40B4-BE49-F238E27FC236}">
                  <a16:creationId xmlns:a16="http://schemas.microsoft.com/office/drawing/2014/main" id="{19DFF084-E4B4-7603-2A01-9E16076A4006}"/>
                </a:ext>
              </a:extLst>
            </p:cNvPr>
            <p:cNvSpPr/>
            <p:nvPr userDrawn="1"/>
          </p:nvSpPr>
          <p:spPr>
            <a:xfrm>
              <a:off x="9143568" y="0"/>
              <a:ext cx="2602364" cy="6858000"/>
            </a:xfrm>
            <a:custGeom>
              <a:avLst/>
              <a:gdLst>
                <a:gd name="connsiteX0" fmla="*/ 0 w 2602364"/>
                <a:gd name="connsiteY0" fmla="*/ 0 h 6858000"/>
                <a:gd name="connsiteX1" fmla="*/ 824121 w 2602364"/>
                <a:gd name="connsiteY1" fmla="*/ 0 h 6858000"/>
                <a:gd name="connsiteX2" fmla="*/ 869182 w 2602364"/>
                <a:gd name="connsiteY2" fmla="*/ 37248 h 6858000"/>
                <a:gd name="connsiteX3" fmla="*/ 1171916 w 2602364"/>
                <a:gd name="connsiteY3" fmla="*/ 768025 h 6858000"/>
                <a:gd name="connsiteX4" fmla="*/ 1171916 w 2602364"/>
                <a:gd name="connsiteY4" fmla="*/ 4915986 h 6858000"/>
                <a:gd name="connsiteX5" fmla="*/ 2598811 w 2602364"/>
                <a:gd name="connsiteY5" fmla="*/ 6857083 h 6858000"/>
                <a:gd name="connsiteX6" fmla="*/ 2602364 w 2602364"/>
                <a:gd name="connsiteY6" fmla="*/ 6858000 h 6858000"/>
                <a:gd name="connsiteX7" fmla="*/ 1839188 w 2602364"/>
                <a:gd name="connsiteY7" fmla="*/ 6858000 h 6858000"/>
                <a:gd name="connsiteX8" fmla="*/ 1693445 w 2602364"/>
                <a:gd name="connsiteY8" fmla="*/ 6748802 h 6858000"/>
                <a:gd name="connsiteX9" fmla="*/ 829134 w 2602364"/>
                <a:gd name="connsiteY9" fmla="*/ 4916110 h 6858000"/>
                <a:gd name="connsiteX10" fmla="*/ 829134 w 2602364"/>
                <a:gd name="connsiteY10" fmla="*/ 768025 h 6858000"/>
                <a:gd name="connsiteX11" fmla="*/ 139509 w 2602364"/>
                <a:gd name="connsiteY11" fmla="*/ 77458 h 6858000"/>
                <a:gd name="connsiteX12" fmla="*/ 18289 w 2602364"/>
                <a:gd name="connsiteY12" fmla="*/ 2715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02364" h="6858000">
                  <a:moveTo>
                    <a:pt x="0" y="0"/>
                  </a:moveTo>
                  <a:lnTo>
                    <a:pt x="824121" y="0"/>
                  </a:lnTo>
                  <a:lnTo>
                    <a:pt x="869182" y="37248"/>
                  </a:lnTo>
                  <a:cubicBezTo>
                    <a:pt x="1056127" y="224464"/>
                    <a:pt x="1171916" y="482949"/>
                    <a:pt x="1171916" y="768025"/>
                  </a:cubicBezTo>
                  <a:lnTo>
                    <a:pt x="1171916" y="4915986"/>
                  </a:lnTo>
                  <a:cubicBezTo>
                    <a:pt x="1171916" y="5826661"/>
                    <a:pt x="1773027" y="6599343"/>
                    <a:pt x="2598811" y="6857083"/>
                  </a:cubicBezTo>
                  <a:lnTo>
                    <a:pt x="2602364" y="6858000"/>
                  </a:lnTo>
                  <a:lnTo>
                    <a:pt x="1839188" y="6858000"/>
                  </a:lnTo>
                  <a:lnTo>
                    <a:pt x="1693445" y="6748802"/>
                  </a:lnTo>
                  <a:cubicBezTo>
                    <a:pt x="1165920" y="6312689"/>
                    <a:pt x="829134" y="5653065"/>
                    <a:pt x="829134" y="4916110"/>
                  </a:cubicBezTo>
                  <a:lnTo>
                    <a:pt x="829134" y="768025"/>
                  </a:lnTo>
                  <a:cubicBezTo>
                    <a:pt x="829134" y="387184"/>
                    <a:pt x="519707" y="77458"/>
                    <a:pt x="139509" y="77458"/>
                  </a:cubicBezTo>
                  <a:cubicBezTo>
                    <a:pt x="92184" y="77458"/>
                    <a:pt x="49321" y="58231"/>
                    <a:pt x="18289" y="27157"/>
                  </a:cubicBezTo>
                  <a:close/>
                </a:path>
              </a:pathLst>
            </a:custGeom>
            <a:solidFill>
              <a:srgbClr val="D14B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9">
              <a:extLst>
                <a:ext uri="{FF2B5EF4-FFF2-40B4-BE49-F238E27FC236}">
                  <a16:creationId xmlns:a16="http://schemas.microsoft.com/office/drawing/2014/main" id="{760BE303-7C40-38D7-ADBC-9209D279382C}"/>
                </a:ext>
              </a:extLst>
            </p:cNvPr>
            <p:cNvSpPr/>
            <p:nvPr userDrawn="1"/>
          </p:nvSpPr>
          <p:spPr>
            <a:xfrm>
              <a:off x="11085852" y="1213571"/>
              <a:ext cx="1106148" cy="4988400"/>
            </a:xfrm>
            <a:custGeom>
              <a:avLst/>
              <a:gdLst>
                <a:gd name="connsiteX0" fmla="*/ 0 w 1106148"/>
                <a:gd name="connsiteY0" fmla="*/ 0 h 4988400"/>
                <a:gd name="connsiteX1" fmla="*/ 329982 w 1106148"/>
                <a:gd name="connsiteY1" fmla="*/ 0 h 4988400"/>
                <a:gd name="connsiteX2" fmla="*/ 1100655 w 1106148"/>
                <a:gd name="connsiteY2" fmla="*/ 410527 h 4988400"/>
                <a:gd name="connsiteX3" fmla="*/ 1106148 w 1106148"/>
                <a:gd name="connsiteY3" fmla="*/ 419577 h 4988400"/>
                <a:gd name="connsiteX4" fmla="*/ 1106148 w 1106148"/>
                <a:gd name="connsiteY4" fmla="*/ 4988400 h 4988400"/>
                <a:gd name="connsiteX5" fmla="*/ 929512 w 1106148"/>
                <a:gd name="connsiteY5" fmla="*/ 4988400 h 4988400"/>
                <a:gd name="connsiteX6" fmla="*/ 0 w 1106148"/>
                <a:gd name="connsiteY6" fmla="*/ 4057620 h 498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6148" h="4988400">
                  <a:moveTo>
                    <a:pt x="0" y="0"/>
                  </a:moveTo>
                  <a:lnTo>
                    <a:pt x="329982" y="0"/>
                  </a:lnTo>
                  <a:cubicBezTo>
                    <a:pt x="650610" y="0"/>
                    <a:pt x="933543" y="162921"/>
                    <a:pt x="1100655" y="410527"/>
                  </a:cubicBezTo>
                  <a:lnTo>
                    <a:pt x="1106148" y="419577"/>
                  </a:lnTo>
                  <a:lnTo>
                    <a:pt x="1106148" y="4988400"/>
                  </a:lnTo>
                  <a:lnTo>
                    <a:pt x="929512" y="4988400"/>
                  </a:lnTo>
                  <a:cubicBezTo>
                    <a:pt x="416508" y="4988400"/>
                    <a:pt x="0" y="4571324"/>
                    <a:pt x="0" y="4057620"/>
                  </a:cubicBezTo>
                  <a:close/>
                </a:path>
              </a:pathLst>
            </a:custGeom>
            <a:solidFill>
              <a:srgbClr val="00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10">
              <a:extLst>
                <a:ext uri="{FF2B5EF4-FFF2-40B4-BE49-F238E27FC236}">
                  <a16:creationId xmlns:a16="http://schemas.microsoft.com/office/drawing/2014/main" id="{C88D0A67-73FD-1548-9F3C-F79A68518EB3}"/>
                </a:ext>
              </a:extLst>
            </p:cNvPr>
            <p:cNvSpPr/>
            <p:nvPr userDrawn="1"/>
          </p:nvSpPr>
          <p:spPr>
            <a:xfrm>
              <a:off x="8422000" y="1213572"/>
              <a:ext cx="3770001" cy="3158515"/>
            </a:xfrm>
            <a:custGeom>
              <a:avLst/>
              <a:gdLst>
                <a:gd name="connsiteX0" fmla="*/ 2663853 w 3770001"/>
                <a:gd name="connsiteY0" fmla="*/ 0 h 3158515"/>
                <a:gd name="connsiteX1" fmla="*/ 2663853 w 3770001"/>
                <a:gd name="connsiteY1" fmla="*/ 1662882 h 3158515"/>
                <a:gd name="connsiteX2" fmla="*/ 3770001 w 3770001"/>
                <a:gd name="connsiteY2" fmla="*/ 1662882 h 3158515"/>
                <a:gd name="connsiteX3" fmla="*/ 3770001 w 3770001"/>
                <a:gd name="connsiteY3" fmla="*/ 3158515 h 3158515"/>
                <a:gd name="connsiteX4" fmla="*/ 2663853 w 3770001"/>
                <a:gd name="connsiteY4" fmla="*/ 3158515 h 3158515"/>
                <a:gd name="connsiteX5" fmla="*/ 2663853 w 3770001"/>
                <a:gd name="connsiteY5" fmla="*/ 3158391 h 3158515"/>
                <a:gd name="connsiteX6" fmla="*/ 724458 w 3770001"/>
                <a:gd name="connsiteY6" fmla="*/ 3158391 h 3158515"/>
                <a:gd name="connsiteX7" fmla="*/ 0 w 3770001"/>
                <a:gd name="connsiteY7" fmla="*/ 2432945 h 3158515"/>
                <a:gd name="connsiteX8" fmla="*/ 0 w 3770001"/>
                <a:gd name="connsiteY8" fmla="*/ 1662882 h 3158515"/>
                <a:gd name="connsiteX9" fmla="*/ 780214 w 3770001"/>
                <a:gd name="connsiteY9" fmla="*/ 1662882 h 3158515"/>
                <a:gd name="connsiteX10" fmla="*/ 780214 w 3770001"/>
                <a:gd name="connsiteY10" fmla="*/ 412886 h 315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70001" h="3158515">
                  <a:moveTo>
                    <a:pt x="2663853" y="0"/>
                  </a:moveTo>
                  <a:lnTo>
                    <a:pt x="2663853" y="1662882"/>
                  </a:lnTo>
                  <a:lnTo>
                    <a:pt x="3770001" y="1662882"/>
                  </a:lnTo>
                  <a:lnTo>
                    <a:pt x="3770001" y="3158515"/>
                  </a:lnTo>
                  <a:lnTo>
                    <a:pt x="2663853" y="3158515"/>
                  </a:lnTo>
                  <a:lnTo>
                    <a:pt x="2663853" y="3158391"/>
                  </a:lnTo>
                  <a:lnTo>
                    <a:pt x="724458" y="3158391"/>
                  </a:lnTo>
                  <a:cubicBezTo>
                    <a:pt x="324320" y="3158391"/>
                    <a:pt x="0" y="2833629"/>
                    <a:pt x="0" y="2432945"/>
                  </a:cubicBezTo>
                  <a:lnTo>
                    <a:pt x="0" y="1662882"/>
                  </a:lnTo>
                  <a:lnTo>
                    <a:pt x="780214" y="1662882"/>
                  </a:lnTo>
                  <a:lnTo>
                    <a:pt x="780214" y="412886"/>
                  </a:lnTo>
                  <a:close/>
                </a:path>
              </a:pathLst>
            </a:custGeom>
            <a:solidFill>
              <a:srgbClr val="0070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2" name="Picture 11">
            <a:extLst>
              <a:ext uri="{FF2B5EF4-FFF2-40B4-BE49-F238E27FC236}">
                <a16:creationId xmlns:a16="http://schemas.microsoft.com/office/drawing/2014/main" id="{9CA79191-B989-A8F3-9EDA-A4EF99621142}"/>
              </a:ext>
            </a:extLst>
          </p:cNvPr>
          <p:cNvPicPr>
            <a:picLocks noChangeAspect="1"/>
          </p:cNvPicPr>
          <p:nvPr userDrawn="1"/>
        </p:nvPicPr>
        <p:blipFill>
          <a:blip r:embed="rId2"/>
          <a:srcRect/>
          <a:stretch/>
        </p:blipFill>
        <p:spPr>
          <a:xfrm>
            <a:off x="10487345" y="203150"/>
            <a:ext cx="1480989" cy="606707"/>
          </a:xfrm>
          <a:prstGeom prst="rect">
            <a:avLst/>
          </a:prstGeom>
        </p:spPr>
      </p:pic>
      <p:sp>
        <p:nvSpPr>
          <p:cNvPr id="7" name="Graphic 7">
            <a:extLst>
              <a:ext uri="{FF2B5EF4-FFF2-40B4-BE49-F238E27FC236}">
                <a16:creationId xmlns:a16="http://schemas.microsoft.com/office/drawing/2014/main" id="{BFBF9D6C-A74D-25E9-81DD-F27E7B5C85C8}"/>
              </a:ext>
            </a:extLst>
          </p:cNvPr>
          <p:cNvSpPr/>
          <p:nvPr userDrawn="1"/>
        </p:nvSpPr>
        <p:spPr>
          <a:xfrm>
            <a:off x="7669379" y="851327"/>
            <a:ext cx="4091805" cy="279871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FFFFF"/>
          </a:solidFill>
          <a:ln w="12700" cap="flat">
            <a:solidFill>
              <a:srgbClr val="EEEBF2"/>
            </a:solid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6" name="Picture Placeholder 15">
            <a:extLst>
              <a:ext uri="{FF2B5EF4-FFF2-40B4-BE49-F238E27FC236}">
                <a16:creationId xmlns:a16="http://schemas.microsoft.com/office/drawing/2014/main" id="{15A3BAAC-C17F-4E41-553B-78E0ED1FE0BD}"/>
              </a:ext>
            </a:extLst>
          </p:cNvPr>
          <p:cNvSpPr>
            <a:spLocks noGrp="1"/>
          </p:cNvSpPr>
          <p:nvPr>
            <p:ph type="pic" sz="quarter" idx="10" hasCustomPrompt="1"/>
          </p:nvPr>
        </p:nvSpPr>
        <p:spPr>
          <a:xfrm>
            <a:off x="7716274" y="894421"/>
            <a:ext cx="3998015" cy="2712528"/>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2" name="Graphic 7">
            <a:extLst>
              <a:ext uri="{FF2B5EF4-FFF2-40B4-BE49-F238E27FC236}">
                <a16:creationId xmlns:a16="http://schemas.microsoft.com/office/drawing/2014/main" id="{C3D85307-B89F-AC8A-7A39-88E45BF52DFF}"/>
              </a:ext>
            </a:extLst>
          </p:cNvPr>
          <p:cNvSpPr/>
          <p:nvPr userDrawn="1"/>
        </p:nvSpPr>
        <p:spPr>
          <a:xfrm>
            <a:off x="7669379" y="3854663"/>
            <a:ext cx="4091805" cy="279871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FFFFF"/>
          </a:solidFill>
          <a:ln w="12700" cap="flat">
            <a:solidFill>
              <a:srgbClr val="EEEBF2"/>
            </a:solid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3" name="Picture Placeholder 15">
            <a:extLst>
              <a:ext uri="{FF2B5EF4-FFF2-40B4-BE49-F238E27FC236}">
                <a16:creationId xmlns:a16="http://schemas.microsoft.com/office/drawing/2014/main" id="{50CED50D-83F2-8E2F-E182-75032A832203}"/>
              </a:ext>
            </a:extLst>
          </p:cNvPr>
          <p:cNvSpPr>
            <a:spLocks noGrp="1"/>
          </p:cNvSpPr>
          <p:nvPr>
            <p:ph type="pic" sz="quarter" idx="13" hasCustomPrompt="1"/>
          </p:nvPr>
        </p:nvSpPr>
        <p:spPr>
          <a:xfrm>
            <a:off x="7716869" y="3897210"/>
            <a:ext cx="3998015" cy="2712528"/>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 name="Title Placeholder 12">
            <a:extLst>
              <a:ext uri="{FF2B5EF4-FFF2-40B4-BE49-F238E27FC236}">
                <a16:creationId xmlns:a16="http://schemas.microsoft.com/office/drawing/2014/main" id="{2ABB175A-7B59-DD0C-5DD5-D0263A726498}"/>
              </a:ext>
            </a:extLst>
          </p:cNvPr>
          <p:cNvSpPr>
            <a:spLocks noGrp="1"/>
          </p:cNvSpPr>
          <p:nvPr>
            <p:ph type="title" hasCustomPrompt="1"/>
          </p:nvPr>
        </p:nvSpPr>
        <p:spPr>
          <a:xfrm>
            <a:off x="340292" y="212186"/>
            <a:ext cx="9265181"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13" name="Text Placeholder 41">
            <a:extLst>
              <a:ext uri="{FF2B5EF4-FFF2-40B4-BE49-F238E27FC236}">
                <a16:creationId xmlns:a16="http://schemas.microsoft.com/office/drawing/2014/main" id="{EA1F0F56-80AD-DC87-56AF-E1B70E5C992F}"/>
              </a:ext>
            </a:extLst>
          </p:cNvPr>
          <p:cNvSpPr>
            <a:spLocks noGrp="1"/>
          </p:cNvSpPr>
          <p:nvPr>
            <p:ph type="body" sz="quarter" idx="14"/>
          </p:nvPr>
        </p:nvSpPr>
        <p:spPr>
          <a:xfrm>
            <a:off x="340291" y="962526"/>
            <a:ext cx="7013410"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26614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White 1 presenter">
    <p:spTree>
      <p:nvGrpSpPr>
        <p:cNvPr id="1" name=""/>
        <p:cNvGrpSpPr/>
        <p:nvPr/>
      </p:nvGrpSpPr>
      <p:grpSpPr>
        <a:xfrm>
          <a:off x="0" y="0"/>
          <a:ext cx="0" cy="0"/>
          <a:chOff x="0" y="0"/>
          <a:chExt cx="0" cy="0"/>
        </a:xfrm>
      </p:grpSpPr>
      <p:sp>
        <p:nvSpPr>
          <p:cNvPr id="23" name="Freeform 22">
            <a:extLst>
              <a:ext uri="{FF2B5EF4-FFF2-40B4-BE49-F238E27FC236}">
                <a16:creationId xmlns:a16="http://schemas.microsoft.com/office/drawing/2014/main" id="{98AF5EF7-E4BA-ACA3-0074-C17D08F794F2}"/>
              </a:ext>
            </a:extLst>
          </p:cNvPr>
          <p:cNvSpPr/>
          <p:nvPr userDrawn="1"/>
        </p:nvSpPr>
        <p:spPr>
          <a:xfrm>
            <a:off x="2291830" y="0"/>
            <a:ext cx="3679421" cy="2826578"/>
          </a:xfrm>
          <a:custGeom>
            <a:avLst/>
            <a:gdLst>
              <a:gd name="connsiteX0" fmla="*/ 3009435 w 3679421"/>
              <a:gd name="connsiteY0" fmla="*/ 0 h 2826578"/>
              <a:gd name="connsiteX1" fmla="*/ 3516967 w 3679421"/>
              <a:gd name="connsiteY1" fmla="*/ 0 h 2826578"/>
              <a:gd name="connsiteX2" fmla="*/ 3566685 w 3679421"/>
              <a:gd name="connsiteY2" fmla="*/ 107317 h 2826578"/>
              <a:gd name="connsiteX3" fmla="*/ 3228473 w 3679421"/>
              <a:gd name="connsiteY3" fmla="*/ 1778608 h 2826578"/>
              <a:gd name="connsiteX4" fmla="*/ 1211046 w 3679421"/>
              <a:gd name="connsiteY4" fmla="*/ 1920289 h 2826578"/>
              <a:gd name="connsiteX5" fmla="*/ 368129 w 3679421"/>
              <a:gd name="connsiteY5" fmla="*/ 2763403 h 2826578"/>
              <a:gd name="connsiteX6" fmla="*/ 63162 w 3679421"/>
              <a:gd name="connsiteY6" fmla="*/ 2763403 h 2826578"/>
              <a:gd name="connsiteX7" fmla="*/ 63162 w 3679421"/>
              <a:gd name="connsiteY7" fmla="*/ 2458365 h 2826578"/>
              <a:gd name="connsiteX8" fmla="*/ 1047725 w 3679421"/>
              <a:gd name="connsiteY8" fmla="*/ 1473570 h 2826578"/>
              <a:gd name="connsiteX9" fmla="*/ 1352693 w 3679421"/>
              <a:gd name="connsiteY9" fmla="*/ 1473570 h 2826578"/>
              <a:gd name="connsiteX10" fmla="*/ 2923506 w 3679421"/>
              <a:gd name="connsiteY10" fmla="*/ 1473570 h 2826578"/>
              <a:gd name="connsiteX11" fmla="*/ 3065632 w 3679421"/>
              <a:gd name="connsiteY11" fmla="*/ 76519 h 2826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79421" h="2826578">
                <a:moveTo>
                  <a:pt x="3009435" y="0"/>
                </a:moveTo>
                <a:lnTo>
                  <a:pt x="3516967" y="0"/>
                </a:lnTo>
                <a:lnTo>
                  <a:pt x="3566685" y="107317"/>
                </a:lnTo>
                <a:cubicBezTo>
                  <a:pt x="3792159" y="664414"/>
                  <a:pt x="3679422" y="1327554"/>
                  <a:pt x="3228473" y="1778608"/>
                </a:cubicBezTo>
                <a:cubicBezTo>
                  <a:pt x="2678913" y="2328297"/>
                  <a:pt x="1814788" y="2375214"/>
                  <a:pt x="1211046" y="1920289"/>
                </a:cubicBezTo>
                <a:lnTo>
                  <a:pt x="368129" y="2763403"/>
                </a:lnTo>
                <a:cubicBezTo>
                  <a:pt x="283914" y="2847637"/>
                  <a:pt x="147376" y="2847637"/>
                  <a:pt x="63162" y="2763403"/>
                </a:cubicBezTo>
                <a:cubicBezTo>
                  <a:pt x="-21053" y="2679169"/>
                  <a:pt x="-21053" y="2542599"/>
                  <a:pt x="63162" y="2458365"/>
                </a:cubicBezTo>
                <a:lnTo>
                  <a:pt x="1047725" y="1473570"/>
                </a:lnTo>
                <a:cubicBezTo>
                  <a:pt x="1131940" y="1389336"/>
                  <a:pt x="1268478" y="1389336"/>
                  <a:pt x="1352693" y="1473570"/>
                </a:cubicBezTo>
                <a:cubicBezTo>
                  <a:pt x="1785684" y="1906817"/>
                  <a:pt x="2490359" y="1906817"/>
                  <a:pt x="2923506" y="1473570"/>
                </a:cubicBezTo>
                <a:cubicBezTo>
                  <a:pt x="3302509" y="1094478"/>
                  <a:pt x="3349884" y="507566"/>
                  <a:pt x="3065632" y="76519"/>
                </a:cubicBezTo>
                <a:close/>
              </a:path>
            </a:pathLst>
          </a:custGeom>
          <a:solidFill>
            <a:srgbClr val="6E63D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21">
            <a:extLst>
              <a:ext uri="{FF2B5EF4-FFF2-40B4-BE49-F238E27FC236}">
                <a16:creationId xmlns:a16="http://schemas.microsoft.com/office/drawing/2014/main" id="{EB6845A3-697A-BD4A-5E7E-5103D6413619}"/>
              </a:ext>
            </a:extLst>
          </p:cNvPr>
          <p:cNvSpPr/>
          <p:nvPr userDrawn="1"/>
        </p:nvSpPr>
        <p:spPr>
          <a:xfrm>
            <a:off x="229819" y="0"/>
            <a:ext cx="3980457" cy="3184108"/>
          </a:xfrm>
          <a:custGeom>
            <a:avLst/>
            <a:gdLst>
              <a:gd name="connsiteX0" fmla="*/ 1241789 w 3980457"/>
              <a:gd name="connsiteY0" fmla="*/ 0 h 3184108"/>
              <a:gd name="connsiteX1" fmla="*/ 3980457 w 3980457"/>
              <a:gd name="connsiteY1" fmla="*/ 0 h 3184108"/>
              <a:gd name="connsiteX2" fmla="*/ 797094 w 3980457"/>
              <a:gd name="connsiteY2" fmla="*/ 3184108 h 3184108"/>
              <a:gd name="connsiteX3" fmla="*/ 308373 w 3980457"/>
              <a:gd name="connsiteY3" fmla="*/ 1972470 h 3184108"/>
              <a:gd name="connsiteX4" fmla="*/ 0 w 3980457"/>
              <a:gd name="connsiteY4" fmla="*/ 1242080 h 3184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0457" h="3184108">
                <a:moveTo>
                  <a:pt x="1241789" y="0"/>
                </a:moveTo>
                <a:lnTo>
                  <a:pt x="3980457" y="0"/>
                </a:lnTo>
                <a:lnTo>
                  <a:pt x="797094" y="3184108"/>
                </a:lnTo>
                <a:cubicBezTo>
                  <a:pt x="663807" y="2765415"/>
                  <a:pt x="479743" y="2357097"/>
                  <a:pt x="308373" y="1972470"/>
                </a:cubicBezTo>
                <a:cubicBezTo>
                  <a:pt x="176788" y="1688335"/>
                  <a:pt x="70592" y="1448020"/>
                  <a:pt x="0" y="1242080"/>
                </a:cubicBezTo>
                <a:close/>
              </a:path>
            </a:pathLst>
          </a:custGeom>
          <a:solidFill>
            <a:srgbClr val="EFBC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0">
            <a:extLst>
              <a:ext uri="{FF2B5EF4-FFF2-40B4-BE49-F238E27FC236}">
                <a16:creationId xmlns:a16="http://schemas.microsoft.com/office/drawing/2014/main" id="{8D3DE710-50BC-6706-8CCF-4675E83C66EB}"/>
              </a:ext>
            </a:extLst>
          </p:cNvPr>
          <p:cNvSpPr/>
          <p:nvPr userDrawn="1"/>
        </p:nvSpPr>
        <p:spPr>
          <a:xfrm>
            <a:off x="1" y="0"/>
            <a:ext cx="1471919" cy="3969474"/>
          </a:xfrm>
          <a:custGeom>
            <a:avLst/>
            <a:gdLst>
              <a:gd name="connsiteX0" fmla="*/ 0 w 1471919"/>
              <a:gd name="connsiteY0" fmla="*/ 0 h 3969474"/>
              <a:gd name="connsiteX1" fmla="*/ 1471919 w 1471919"/>
              <a:gd name="connsiteY1" fmla="*/ 0 h 3969474"/>
              <a:gd name="connsiteX2" fmla="*/ 1139148 w 1471919"/>
              <a:gd name="connsiteY2" fmla="*/ 332849 h 3969474"/>
              <a:gd name="connsiteX3" fmla="*/ 296540 w 1471919"/>
              <a:gd name="connsiteY3" fmla="*/ 368927 h 3969474"/>
              <a:gd name="connsiteX4" fmla="*/ 134614 w 1471919"/>
              <a:gd name="connsiteY4" fmla="*/ 733889 h 3969474"/>
              <a:gd name="connsiteX5" fmla="*/ 229974 w 1471919"/>
              <a:gd name="connsiteY5" fmla="*/ 1242236 h 3969474"/>
              <a:gd name="connsiteX6" fmla="*/ 237714 w 1471919"/>
              <a:gd name="connsiteY6" fmla="*/ 1264068 h 3969474"/>
              <a:gd name="connsiteX7" fmla="*/ 245609 w 1471919"/>
              <a:gd name="connsiteY7" fmla="*/ 1286211 h 3969474"/>
              <a:gd name="connsiteX8" fmla="*/ 253659 w 1471919"/>
              <a:gd name="connsiteY8" fmla="*/ 1308508 h 3969474"/>
              <a:gd name="connsiteX9" fmla="*/ 281834 w 1471919"/>
              <a:gd name="connsiteY9" fmla="*/ 1383451 h 3969474"/>
              <a:gd name="connsiteX10" fmla="*/ 291122 w 1471919"/>
              <a:gd name="connsiteY10" fmla="*/ 1406987 h 3969474"/>
              <a:gd name="connsiteX11" fmla="*/ 300101 w 1471919"/>
              <a:gd name="connsiteY11" fmla="*/ 1429749 h 3969474"/>
              <a:gd name="connsiteX12" fmla="*/ 313414 w 1471919"/>
              <a:gd name="connsiteY12" fmla="*/ 1462730 h 3969474"/>
              <a:gd name="connsiteX13" fmla="*/ 322548 w 1471919"/>
              <a:gd name="connsiteY13" fmla="*/ 1485028 h 3969474"/>
              <a:gd name="connsiteX14" fmla="*/ 323941 w 1471919"/>
              <a:gd name="connsiteY14" fmla="*/ 1488744 h 3969474"/>
              <a:gd name="connsiteX15" fmla="*/ 352735 w 1471919"/>
              <a:gd name="connsiteY15" fmla="*/ 1557494 h 3969474"/>
              <a:gd name="connsiteX16" fmla="*/ 361249 w 1471919"/>
              <a:gd name="connsiteY16" fmla="*/ 1577933 h 3969474"/>
              <a:gd name="connsiteX17" fmla="*/ 377194 w 1471919"/>
              <a:gd name="connsiteY17" fmla="*/ 1614630 h 3969474"/>
              <a:gd name="connsiteX18" fmla="*/ 378278 w 1471919"/>
              <a:gd name="connsiteY18" fmla="*/ 1617418 h 3969474"/>
              <a:gd name="connsiteX19" fmla="*/ 381064 w 1471919"/>
              <a:gd name="connsiteY19" fmla="*/ 1623921 h 3969474"/>
              <a:gd name="connsiteX20" fmla="*/ 398712 w 1471919"/>
              <a:gd name="connsiteY20" fmla="*/ 1664335 h 3969474"/>
              <a:gd name="connsiteX21" fmla="*/ 402582 w 1471919"/>
              <a:gd name="connsiteY21" fmla="*/ 1672851 h 3969474"/>
              <a:gd name="connsiteX22" fmla="*/ 410632 w 1471919"/>
              <a:gd name="connsiteY22" fmla="*/ 1690968 h 3969474"/>
              <a:gd name="connsiteX23" fmla="*/ 430912 w 1471919"/>
              <a:gd name="connsiteY23" fmla="*/ 1736801 h 3969474"/>
              <a:gd name="connsiteX24" fmla="*/ 431531 w 1471919"/>
              <a:gd name="connsiteY24" fmla="*/ 1737885 h 3969474"/>
              <a:gd name="connsiteX25" fmla="*/ 444535 w 1471919"/>
              <a:gd name="connsiteY25" fmla="*/ 1767305 h 3969474"/>
              <a:gd name="connsiteX26" fmla="*/ 468065 w 1471919"/>
              <a:gd name="connsiteY26" fmla="*/ 1818867 h 3969474"/>
              <a:gd name="connsiteX27" fmla="*/ 472245 w 1471919"/>
              <a:gd name="connsiteY27" fmla="*/ 1828158 h 3969474"/>
              <a:gd name="connsiteX28" fmla="*/ 498871 w 1471919"/>
              <a:gd name="connsiteY28" fmla="*/ 1886533 h 3969474"/>
              <a:gd name="connsiteX29" fmla="*/ 507231 w 1471919"/>
              <a:gd name="connsiteY29" fmla="*/ 1904805 h 3969474"/>
              <a:gd name="connsiteX30" fmla="*/ 538347 w 1471919"/>
              <a:gd name="connsiteY30" fmla="*/ 1972470 h 3969474"/>
              <a:gd name="connsiteX31" fmla="*/ 1027068 w 1471919"/>
              <a:gd name="connsiteY31" fmla="*/ 3184109 h 3969474"/>
              <a:gd name="connsiteX32" fmla="*/ 803683 w 1471919"/>
              <a:gd name="connsiteY32" fmla="*/ 3407546 h 3969474"/>
              <a:gd name="connsiteX33" fmla="*/ 140110 w 1471919"/>
              <a:gd name="connsiteY33" fmla="*/ 3902359 h 3969474"/>
              <a:gd name="connsiteX34" fmla="*/ 0 w 1471919"/>
              <a:gd name="connsiteY34" fmla="*/ 3969474 h 396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471919" h="3969474">
                <a:moveTo>
                  <a:pt x="0" y="0"/>
                </a:moveTo>
                <a:lnTo>
                  <a:pt x="1471919" y="0"/>
                </a:lnTo>
                <a:lnTo>
                  <a:pt x="1139148" y="332849"/>
                </a:lnTo>
                <a:cubicBezTo>
                  <a:pt x="810031" y="150135"/>
                  <a:pt x="514352" y="151064"/>
                  <a:pt x="296540" y="368927"/>
                </a:cubicBezTo>
                <a:cubicBezTo>
                  <a:pt x="193285" y="472206"/>
                  <a:pt x="142509" y="591125"/>
                  <a:pt x="134614" y="733889"/>
                </a:cubicBezTo>
                <a:cubicBezTo>
                  <a:pt x="126719" y="876654"/>
                  <a:pt x="161859" y="1043419"/>
                  <a:pt x="229974" y="1242236"/>
                </a:cubicBezTo>
                <a:cubicBezTo>
                  <a:pt x="232296" y="1249513"/>
                  <a:pt x="235237" y="1256791"/>
                  <a:pt x="237714" y="1264068"/>
                </a:cubicBezTo>
                <a:cubicBezTo>
                  <a:pt x="240191" y="1271501"/>
                  <a:pt x="242823" y="1278933"/>
                  <a:pt x="245609" y="1286211"/>
                </a:cubicBezTo>
                <a:cubicBezTo>
                  <a:pt x="248241" y="1293488"/>
                  <a:pt x="251028" y="1301075"/>
                  <a:pt x="253659" y="1308508"/>
                </a:cubicBezTo>
                <a:cubicBezTo>
                  <a:pt x="262483" y="1333128"/>
                  <a:pt x="271926" y="1358058"/>
                  <a:pt x="281834" y="1383451"/>
                </a:cubicBezTo>
                <a:cubicBezTo>
                  <a:pt x="284775" y="1391349"/>
                  <a:pt x="287871" y="1399245"/>
                  <a:pt x="291122" y="1406987"/>
                </a:cubicBezTo>
                <a:cubicBezTo>
                  <a:pt x="294064" y="1414420"/>
                  <a:pt x="297005" y="1422162"/>
                  <a:pt x="300101" y="1429749"/>
                </a:cubicBezTo>
                <a:cubicBezTo>
                  <a:pt x="304281" y="1440743"/>
                  <a:pt x="308770" y="1451582"/>
                  <a:pt x="313414" y="1462730"/>
                </a:cubicBezTo>
                <a:cubicBezTo>
                  <a:pt x="316356" y="1470163"/>
                  <a:pt x="319451" y="1477441"/>
                  <a:pt x="322548" y="1485028"/>
                </a:cubicBezTo>
                <a:cubicBezTo>
                  <a:pt x="323167" y="1486267"/>
                  <a:pt x="323477" y="1487505"/>
                  <a:pt x="323941" y="1488744"/>
                </a:cubicBezTo>
                <a:cubicBezTo>
                  <a:pt x="333229" y="1511196"/>
                  <a:pt x="342827" y="1534267"/>
                  <a:pt x="352735" y="1557494"/>
                </a:cubicBezTo>
                <a:cubicBezTo>
                  <a:pt x="355521" y="1564307"/>
                  <a:pt x="358308" y="1571120"/>
                  <a:pt x="361249" y="1577933"/>
                </a:cubicBezTo>
                <a:cubicBezTo>
                  <a:pt x="366512" y="1590166"/>
                  <a:pt x="371776" y="1602398"/>
                  <a:pt x="377194" y="1614630"/>
                </a:cubicBezTo>
                <a:cubicBezTo>
                  <a:pt x="377504" y="1615559"/>
                  <a:pt x="377813" y="1616488"/>
                  <a:pt x="378278" y="1617418"/>
                </a:cubicBezTo>
                <a:cubicBezTo>
                  <a:pt x="379207" y="1619585"/>
                  <a:pt x="380135" y="1621753"/>
                  <a:pt x="381064" y="1623921"/>
                </a:cubicBezTo>
                <a:cubicBezTo>
                  <a:pt x="386792" y="1637238"/>
                  <a:pt x="392675" y="1650709"/>
                  <a:pt x="398712" y="1664335"/>
                </a:cubicBezTo>
                <a:cubicBezTo>
                  <a:pt x="399951" y="1667122"/>
                  <a:pt x="401344" y="1669909"/>
                  <a:pt x="402582" y="1672851"/>
                </a:cubicBezTo>
                <a:lnTo>
                  <a:pt x="410632" y="1690968"/>
                </a:lnTo>
                <a:cubicBezTo>
                  <a:pt x="417289" y="1705987"/>
                  <a:pt x="424100" y="1721317"/>
                  <a:pt x="430912" y="1736801"/>
                </a:cubicBezTo>
                <a:cubicBezTo>
                  <a:pt x="431067" y="1737110"/>
                  <a:pt x="431221" y="1737575"/>
                  <a:pt x="431531" y="1737885"/>
                </a:cubicBezTo>
                <a:cubicBezTo>
                  <a:pt x="435866" y="1747640"/>
                  <a:pt x="440200" y="1757550"/>
                  <a:pt x="444535" y="1767305"/>
                </a:cubicBezTo>
                <a:cubicBezTo>
                  <a:pt x="452275" y="1784338"/>
                  <a:pt x="460015" y="1801525"/>
                  <a:pt x="468065" y="1818867"/>
                </a:cubicBezTo>
                <a:cubicBezTo>
                  <a:pt x="469458" y="1821964"/>
                  <a:pt x="470851" y="1825061"/>
                  <a:pt x="472245" y="1828158"/>
                </a:cubicBezTo>
                <a:cubicBezTo>
                  <a:pt x="481069" y="1847358"/>
                  <a:pt x="489893" y="1866868"/>
                  <a:pt x="498871" y="1886533"/>
                </a:cubicBezTo>
                <a:cubicBezTo>
                  <a:pt x="501503" y="1892572"/>
                  <a:pt x="504444" y="1898610"/>
                  <a:pt x="507231" y="1904805"/>
                </a:cubicBezTo>
                <a:cubicBezTo>
                  <a:pt x="517448" y="1927102"/>
                  <a:pt x="527820" y="1949554"/>
                  <a:pt x="538347" y="1972470"/>
                </a:cubicBezTo>
                <a:cubicBezTo>
                  <a:pt x="709717" y="2357098"/>
                  <a:pt x="893781" y="2765416"/>
                  <a:pt x="1027068" y="3184109"/>
                </a:cubicBezTo>
                <a:lnTo>
                  <a:pt x="803683" y="3407546"/>
                </a:lnTo>
                <a:cubicBezTo>
                  <a:pt x="602417" y="3608918"/>
                  <a:pt x="378488" y="3773861"/>
                  <a:pt x="140110" y="3902359"/>
                </a:cubicBezTo>
                <a:lnTo>
                  <a:pt x="0" y="3969474"/>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9">
            <a:extLst>
              <a:ext uri="{FF2B5EF4-FFF2-40B4-BE49-F238E27FC236}">
                <a16:creationId xmlns:a16="http://schemas.microsoft.com/office/drawing/2014/main" id="{58787C70-41F5-EA7C-8362-55ECCEED15CC}"/>
              </a:ext>
            </a:extLst>
          </p:cNvPr>
          <p:cNvSpPr/>
          <p:nvPr/>
        </p:nvSpPr>
        <p:spPr>
          <a:xfrm>
            <a:off x="431530" y="1737885"/>
            <a:ext cx="13003" cy="29419"/>
          </a:xfrm>
          <a:custGeom>
            <a:avLst/>
            <a:gdLst>
              <a:gd name="connsiteX0" fmla="*/ 13004 w 13003"/>
              <a:gd name="connsiteY0" fmla="*/ 29420 h 29419"/>
              <a:gd name="connsiteX1" fmla="*/ 0 w 13003"/>
              <a:gd name="connsiteY1" fmla="*/ 0 h 29419"/>
              <a:gd name="connsiteX2" fmla="*/ 8514 w 13003"/>
              <a:gd name="connsiteY2" fmla="*/ 19045 h 29419"/>
              <a:gd name="connsiteX3" fmla="*/ 13004 w 13003"/>
              <a:gd name="connsiteY3" fmla="*/ 29420 h 29419"/>
            </a:gdLst>
            <a:ahLst/>
            <a:cxnLst>
              <a:cxn ang="0">
                <a:pos x="connsiteX0" y="connsiteY0"/>
              </a:cxn>
              <a:cxn ang="0">
                <a:pos x="connsiteX1" y="connsiteY1"/>
              </a:cxn>
              <a:cxn ang="0">
                <a:pos x="connsiteX2" y="connsiteY2"/>
              </a:cxn>
              <a:cxn ang="0">
                <a:pos x="connsiteX3" y="connsiteY3"/>
              </a:cxn>
            </a:cxnLst>
            <a:rect l="l" t="t" r="r" b="b"/>
            <a:pathLst>
              <a:path w="13003" h="29419">
                <a:moveTo>
                  <a:pt x="13004" y="29420"/>
                </a:moveTo>
                <a:cubicBezTo>
                  <a:pt x="8669" y="19665"/>
                  <a:pt x="4335" y="9755"/>
                  <a:pt x="0" y="0"/>
                </a:cubicBezTo>
                <a:cubicBezTo>
                  <a:pt x="2941" y="6348"/>
                  <a:pt x="5573" y="12697"/>
                  <a:pt x="8514" y="19045"/>
                </a:cubicBezTo>
                <a:cubicBezTo>
                  <a:pt x="10062" y="22607"/>
                  <a:pt x="11610" y="25858"/>
                  <a:pt x="13004" y="29420"/>
                </a:cubicBezTo>
                <a:close/>
              </a:path>
            </a:pathLst>
          </a:custGeom>
          <a:solidFill>
            <a:srgbClr val="361D5C"/>
          </a:solidFill>
          <a:ln w="0"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E8AD3015-3C25-BC97-4620-7A619942012C}"/>
              </a:ext>
            </a:extLst>
          </p:cNvPr>
          <p:cNvSpPr/>
          <p:nvPr/>
        </p:nvSpPr>
        <p:spPr>
          <a:xfrm>
            <a:off x="361249" y="1577778"/>
            <a:ext cx="15944" cy="36697"/>
          </a:xfrm>
          <a:custGeom>
            <a:avLst/>
            <a:gdLst>
              <a:gd name="connsiteX0" fmla="*/ 15945 w 15944"/>
              <a:gd name="connsiteY0" fmla="*/ 36698 h 36697"/>
              <a:gd name="connsiteX1" fmla="*/ 0 w 15944"/>
              <a:gd name="connsiteY1" fmla="*/ 0 h 36697"/>
              <a:gd name="connsiteX2" fmla="*/ 7740 w 15944"/>
              <a:gd name="connsiteY2" fmla="*/ 17497 h 36697"/>
              <a:gd name="connsiteX3" fmla="*/ 15945 w 15944"/>
              <a:gd name="connsiteY3" fmla="*/ 36543 h 36697"/>
            </a:gdLst>
            <a:ahLst/>
            <a:cxnLst>
              <a:cxn ang="0">
                <a:pos x="connsiteX0" y="connsiteY0"/>
              </a:cxn>
              <a:cxn ang="0">
                <a:pos x="connsiteX1" y="connsiteY1"/>
              </a:cxn>
              <a:cxn ang="0">
                <a:pos x="connsiteX2" y="connsiteY2"/>
              </a:cxn>
              <a:cxn ang="0">
                <a:pos x="connsiteX3" y="connsiteY3"/>
              </a:cxn>
            </a:cxnLst>
            <a:rect l="l" t="t" r="r" b="b"/>
            <a:pathLst>
              <a:path w="15944" h="36697">
                <a:moveTo>
                  <a:pt x="15945" y="36698"/>
                </a:moveTo>
                <a:cubicBezTo>
                  <a:pt x="10527" y="24465"/>
                  <a:pt x="5263" y="12233"/>
                  <a:pt x="0" y="0"/>
                </a:cubicBezTo>
                <a:cubicBezTo>
                  <a:pt x="2477" y="5884"/>
                  <a:pt x="5263" y="11613"/>
                  <a:pt x="7740" y="17497"/>
                </a:cubicBezTo>
                <a:cubicBezTo>
                  <a:pt x="10372" y="23846"/>
                  <a:pt x="13159" y="30349"/>
                  <a:pt x="15945" y="36543"/>
                </a:cubicBezTo>
                <a:close/>
              </a:path>
            </a:pathLst>
          </a:custGeom>
          <a:solidFill>
            <a:srgbClr val="361D5C"/>
          </a:solidFill>
          <a:ln w="0"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435C6EB4-47E0-E673-1108-76F691465789}"/>
              </a:ext>
            </a:extLst>
          </p:cNvPr>
          <p:cNvSpPr/>
          <p:nvPr/>
        </p:nvSpPr>
        <p:spPr>
          <a:xfrm>
            <a:off x="323940" y="1488743"/>
            <a:ext cx="28794" cy="68749"/>
          </a:xfrm>
          <a:custGeom>
            <a:avLst/>
            <a:gdLst>
              <a:gd name="connsiteX0" fmla="*/ 19660 w 28794"/>
              <a:gd name="connsiteY0" fmla="*/ 46917 h 68749"/>
              <a:gd name="connsiteX1" fmla="*/ 0 w 28794"/>
              <a:gd name="connsiteY1" fmla="*/ 0 h 68749"/>
              <a:gd name="connsiteX2" fmla="*/ 28794 w 28794"/>
              <a:gd name="connsiteY2" fmla="*/ 68750 h 68749"/>
              <a:gd name="connsiteX3" fmla="*/ 19660 w 28794"/>
              <a:gd name="connsiteY3" fmla="*/ 46917 h 68749"/>
            </a:gdLst>
            <a:ahLst/>
            <a:cxnLst>
              <a:cxn ang="0">
                <a:pos x="connsiteX0" y="connsiteY0"/>
              </a:cxn>
              <a:cxn ang="0">
                <a:pos x="connsiteX1" y="connsiteY1"/>
              </a:cxn>
              <a:cxn ang="0">
                <a:pos x="connsiteX2" y="connsiteY2"/>
              </a:cxn>
              <a:cxn ang="0">
                <a:pos x="connsiteX3" y="connsiteY3"/>
              </a:cxn>
            </a:cxnLst>
            <a:rect l="l" t="t" r="r" b="b"/>
            <a:pathLst>
              <a:path w="28794" h="68749">
                <a:moveTo>
                  <a:pt x="19660" y="46917"/>
                </a:moveTo>
                <a:cubicBezTo>
                  <a:pt x="12849" y="30968"/>
                  <a:pt x="6347" y="15330"/>
                  <a:pt x="0" y="0"/>
                </a:cubicBezTo>
                <a:cubicBezTo>
                  <a:pt x="9288" y="22452"/>
                  <a:pt x="18886" y="45524"/>
                  <a:pt x="28794" y="68750"/>
                </a:cubicBezTo>
                <a:cubicBezTo>
                  <a:pt x="25698" y="61472"/>
                  <a:pt x="22601" y="54195"/>
                  <a:pt x="19660" y="46917"/>
                </a:cubicBezTo>
                <a:close/>
              </a:path>
            </a:pathLst>
          </a:custGeom>
          <a:solidFill>
            <a:srgbClr val="361D5C"/>
          </a:solidFill>
          <a:ln w="0"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2D0C1E37-C7A5-851D-96EB-27E89A0AE348}"/>
              </a:ext>
            </a:extLst>
          </p:cNvPr>
          <p:cNvSpPr/>
          <p:nvPr/>
        </p:nvSpPr>
        <p:spPr>
          <a:xfrm>
            <a:off x="253659" y="1308353"/>
            <a:ext cx="28329" cy="74943"/>
          </a:xfrm>
          <a:custGeom>
            <a:avLst/>
            <a:gdLst>
              <a:gd name="connsiteX0" fmla="*/ 28175 w 28329"/>
              <a:gd name="connsiteY0" fmla="*/ 74943 h 74943"/>
              <a:gd name="connsiteX1" fmla="*/ 0 w 28329"/>
              <a:gd name="connsiteY1" fmla="*/ 0 h 74943"/>
              <a:gd name="connsiteX2" fmla="*/ 11301 w 28329"/>
              <a:gd name="connsiteY2" fmla="*/ 30039 h 74943"/>
              <a:gd name="connsiteX3" fmla="*/ 19505 w 28329"/>
              <a:gd name="connsiteY3" fmla="*/ 51717 h 74943"/>
              <a:gd name="connsiteX4" fmla="*/ 28329 w 28329"/>
              <a:gd name="connsiteY4" fmla="*/ 74943 h 74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29" h="74943">
                <a:moveTo>
                  <a:pt x="28175" y="74943"/>
                </a:moveTo>
                <a:cubicBezTo>
                  <a:pt x="18267" y="49550"/>
                  <a:pt x="8824" y="24620"/>
                  <a:pt x="0" y="0"/>
                </a:cubicBezTo>
                <a:cubicBezTo>
                  <a:pt x="3870" y="9910"/>
                  <a:pt x="7431" y="20130"/>
                  <a:pt x="11301" y="30039"/>
                </a:cubicBezTo>
                <a:cubicBezTo>
                  <a:pt x="13933" y="37162"/>
                  <a:pt x="16564" y="44440"/>
                  <a:pt x="19505" y="51717"/>
                </a:cubicBezTo>
                <a:cubicBezTo>
                  <a:pt x="22292" y="59305"/>
                  <a:pt x="25233" y="67047"/>
                  <a:pt x="28329" y="74943"/>
                </a:cubicBezTo>
                <a:close/>
              </a:path>
            </a:pathLst>
          </a:custGeom>
          <a:solidFill>
            <a:srgbClr val="361D5C"/>
          </a:solidFill>
          <a:ln w="0" cap="flat">
            <a:noFill/>
            <a:prstDash val="solid"/>
            <a:miter/>
          </a:ln>
        </p:spPr>
        <p:txBody>
          <a:bodyPr rtlCol="0" anchor="ctr"/>
          <a:lstStyle/>
          <a:p>
            <a:endParaRPr lang="en-US"/>
          </a:p>
        </p:txBody>
      </p:sp>
      <p:pic>
        <p:nvPicPr>
          <p:cNvPr id="2" name="Graphic 1">
            <a:extLst>
              <a:ext uri="{FF2B5EF4-FFF2-40B4-BE49-F238E27FC236}">
                <a16:creationId xmlns:a16="http://schemas.microsoft.com/office/drawing/2014/main" id="{BCDF9311-3FD9-B0EF-EB5A-3BA98D6BA625}"/>
              </a:ext>
            </a:extLst>
          </p:cNvPr>
          <p:cNvPicPr>
            <a:picLocks noChangeAspect="1"/>
          </p:cNvPicPr>
          <p:nvPr userDrawn="1"/>
        </p:nvPicPr>
        <p:blipFill>
          <a:blip r:embed="rId2"/>
          <a:srcRect/>
          <a:stretch/>
        </p:blipFill>
        <p:spPr>
          <a:xfrm>
            <a:off x="7124912" y="876784"/>
            <a:ext cx="2643806" cy="1083071"/>
          </a:xfrm>
          <a:prstGeom prst="rect">
            <a:avLst/>
          </a:prstGeom>
        </p:spPr>
      </p:pic>
      <p:sp>
        <p:nvSpPr>
          <p:cNvPr id="36" name="Text Placeholder 35">
            <a:extLst>
              <a:ext uri="{FF2B5EF4-FFF2-40B4-BE49-F238E27FC236}">
                <a16:creationId xmlns:a16="http://schemas.microsoft.com/office/drawing/2014/main" id="{055A5A43-9F04-7F34-1FCF-D205F780317E}"/>
              </a:ext>
            </a:extLst>
          </p:cNvPr>
          <p:cNvSpPr>
            <a:spLocks noGrp="1"/>
          </p:cNvSpPr>
          <p:nvPr>
            <p:ph type="body" sz="quarter" idx="12" hasCustomPrompt="1"/>
          </p:nvPr>
        </p:nvSpPr>
        <p:spPr>
          <a:xfrm>
            <a:off x="465101" y="5394837"/>
            <a:ext cx="4248567" cy="408128"/>
          </a:xfrm>
          <a:prstGeom prst="rect">
            <a:avLst/>
          </a:prstGeom>
        </p:spPr>
        <p:txBody>
          <a:bodyPr/>
          <a:lstStyle>
            <a:lvl1pPr marL="0" indent="0" algn="ctr">
              <a:buNone/>
              <a:defRPr sz="2400" b="1" i="0">
                <a:solidFill>
                  <a:srgbClr val="19181A"/>
                </a:solidFill>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37" name="Text Placeholder 35">
            <a:extLst>
              <a:ext uri="{FF2B5EF4-FFF2-40B4-BE49-F238E27FC236}">
                <a16:creationId xmlns:a16="http://schemas.microsoft.com/office/drawing/2014/main" id="{B867E93F-D2CF-7981-8604-2D623465EFCB}"/>
              </a:ext>
            </a:extLst>
          </p:cNvPr>
          <p:cNvSpPr>
            <a:spLocks noGrp="1"/>
          </p:cNvSpPr>
          <p:nvPr>
            <p:ph type="body" sz="quarter" idx="13" hasCustomPrompt="1"/>
          </p:nvPr>
        </p:nvSpPr>
        <p:spPr>
          <a:xfrm>
            <a:off x="465101" y="5847663"/>
            <a:ext cx="4248567" cy="561975"/>
          </a:xfrm>
          <a:prstGeom prst="rect">
            <a:avLst/>
          </a:prstGeom>
        </p:spPr>
        <p:txBody>
          <a:bodyPr/>
          <a:lstStyle>
            <a:lvl1pPr marL="0" indent="0" algn="ctr">
              <a:buNone/>
              <a:defRPr sz="2400" b="0" i="0">
                <a:solidFill>
                  <a:srgbClr val="6E63D6"/>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38" name="Freeform 37">
            <a:extLst>
              <a:ext uri="{FF2B5EF4-FFF2-40B4-BE49-F238E27FC236}">
                <a16:creationId xmlns:a16="http://schemas.microsoft.com/office/drawing/2014/main" id="{135F132A-CB24-5FDF-0A51-A4689BE66201}"/>
              </a:ext>
            </a:extLst>
          </p:cNvPr>
          <p:cNvSpPr/>
          <p:nvPr userDrawn="1"/>
        </p:nvSpPr>
        <p:spPr>
          <a:xfrm>
            <a:off x="465101" y="961694"/>
            <a:ext cx="4248567" cy="400129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4" name="Text Placeholder 6">
            <a:extLst>
              <a:ext uri="{FF2B5EF4-FFF2-40B4-BE49-F238E27FC236}">
                <a16:creationId xmlns:a16="http://schemas.microsoft.com/office/drawing/2014/main" id="{E14C9642-D545-80EF-31B5-C9F42A24BA5A}"/>
              </a:ext>
            </a:extLst>
          </p:cNvPr>
          <p:cNvSpPr>
            <a:spLocks noGrp="1"/>
          </p:cNvSpPr>
          <p:nvPr>
            <p:ph type="body" sz="quarter" idx="20" hasCustomPrompt="1"/>
          </p:nvPr>
        </p:nvSpPr>
        <p:spPr>
          <a:xfrm>
            <a:off x="5013633" y="3437530"/>
            <a:ext cx="6877740" cy="666357"/>
          </a:xfrm>
          <a:prstGeom prst="rect">
            <a:avLst/>
          </a:prstGeom>
        </p:spPr>
        <p:txBody>
          <a:bodyPr/>
          <a:lstStyle>
            <a:lvl1pPr marL="0" indent="0" algn="ctr">
              <a:buNone/>
              <a:defRPr b="0" i="0">
                <a:solidFill>
                  <a:srgbClr val="6E63D6"/>
                </a:solidFill>
                <a:latin typeface="Aptos Light" panose="020B0004020202020204" pitchFamily="34" charset="0"/>
                <a:cs typeface="Segoe UI" panose="020B0502040204020203" pitchFamily="34" charset="0"/>
              </a:defRPr>
            </a:lvl1pPr>
            <a:lvl2pPr marL="457200" indent="0" algn="ctr">
              <a:buNone/>
              <a:defRPr>
                <a:solidFill>
                  <a:srgbClr val="328C85"/>
                </a:solidFill>
                <a:latin typeface="Segoe UI" panose="020B0502040204020203" pitchFamily="34" charset="0"/>
                <a:cs typeface="Segoe UI" panose="020B0502040204020203" pitchFamily="34" charset="0"/>
              </a:defRPr>
            </a:lvl2pPr>
            <a:lvl3pPr marL="914400" indent="0" algn="ctr">
              <a:buNone/>
              <a:defRPr>
                <a:solidFill>
                  <a:srgbClr val="328C85"/>
                </a:solidFill>
                <a:latin typeface="Segoe UI" panose="020B0502040204020203" pitchFamily="34" charset="0"/>
                <a:cs typeface="Segoe UI" panose="020B0502040204020203" pitchFamily="34" charset="0"/>
              </a:defRPr>
            </a:lvl3pPr>
            <a:lvl4pPr marL="1371600" indent="0" algn="ctr">
              <a:buNone/>
              <a:defRPr>
                <a:solidFill>
                  <a:srgbClr val="328C85"/>
                </a:solidFill>
                <a:latin typeface="Segoe UI" panose="020B0502040204020203" pitchFamily="34" charset="0"/>
                <a:cs typeface="Segoe UI" panose="020B0502040204020203" pitchFamily="34" charset="0"/>
              </a:defRPr>
            </a:lvl4pPr>
            <a:lvl5pPr marL="1828800" indent="0" algn="ctr">
              <a:buNone/>
              <a:defRPr>
                <a:solidFill>
                  <a:srgbClr val="328C85"/>
                </a:solidFill>
                <a:latin typeface="Segoe UI" panose="020B0502040204020203" pitchFamily="34" charset="0"/>
                <a:cs typeface="Segoe UI" panose="020B0502040204020203" pitchFamily="34" charset="0"/>
              </a:defRPr>
            </a:lvl5pPr>
          </a:lstStyle>
          <a:p>
            <a:pPr lvl="0"/>
            <a:r>
              <a:rPr lang="en-US"/>
              <a:t>Subtitle if you want</a:t>
            </a:r>
            <a:endParaRPr lang="en-IS"/>
          </a:p>
        </p:txBody>
      </p:sp>
      <p:sp>
        <p:nvSpPr>
          <p:cNvPr id="6" name="Title Placeholder 12">
            <a:extLst>
              <a:ext uri="{FF2B5EF4-FFF2-40B4-BE49-F238E27FC236}">
                <a16:creationId xmlns:a16="http://schemas.microsoft.com/office/drawing/2014/main" id="{010E89FF-89E7-D9DB-5BAA-F86D2B3EB1BE}"/>
              </a:ext>
            </a:extLst>
          </p:cNvPr>
          <p:cNvSpPr>
            <a:spLocks noGrp="1"/>
          </p:cNvSpPr>
          <p:nvPr>
            <p:ph type="title" hasCustomPrompt="1"/>
          </p:nvPr>
        </p:nvSpPr>
        <p:spPr>
          <a:xfrm>
            <a:off x="5013633" y="2762643"/>
            <a:ext cx="6877740" cy="666357"/>
          </a:xfrm>
          <a:prstGeom prst="rect">
            <a:avLst/>
          </a:prstGeom>
        </p:spPr>
        <p:txBody>
          <a:bodyPr vert="horz" lIns="91440" tIns="45720" rIns="91440" bIns="45720" rtlCol="0" anchor="t" anchorCtr="0">
            <a:normAutofit/>
          </a:bodyPr>
          <a:lstStyle>
            <a:lvl1pPr algn="ctr">
              <a:defRPr b="1" i="0">
                <a:solidFill>
                  <a:srgbClr val="351C5C"/>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24" name="Freeform 23">
            <a:extLst>
              <a:ext uri="{FF2B5EF4-FFF2-40B4-BE49-F238E27FC236}">
                <a16:creationId xmlns:a16="http://schemas.microsoft.com/office/drawing/2014/main" id="{B7E6CBFF-D865-D497-B653-C6C86148927B}"/>
              </a:ext>
            </a:extLst>
          </p:cNvPr>
          <p:cNvSpPr/>
          <p:nvPr userDrawn="1"/>
        </p:nvSpPr>
        <p:spPr>
          <a:xfrm>
            <a:off x="0" y="0"/>
            <a:ext cx="1471919" cy="3969474"/>
          </a:xfrm>
          <a:custGeom>
            <a:avLst/>
            <a:gdLst>
              <a:gd name="connsiteX0" fmla="*/ 0 w 1471919"/>
              <a:gd name="connsiteY0" fmla="*/ 0 h 3969474"/>
              <a:gd name="connsiteX1" fmla="*/ 1471919 w 1471919"/>
              <a:gd name="connsiteY1" fmla="*/ 0 h 3969474"/>
              <a:gd name="connsiteX2" fmla="*/ 1139148 w 1471919"/>
              <a:gd name="connsiteY2" fmla="*/ 332849 h 3969474"/>
              <a:gd name="connsiteX3" fmla="*/ 296540 w 1471919"/>
              <a:gd name="connsiteY3" fmla="*/ 368927 h 3969474"/>
              <a:gd name="connsiteX4" fmla="*/ 134614 w 1471919"/>
              <a:gd name="connsiteY4" fmla="*/ 733889 h 3969474"/>
              <a:gd name="connsiteX5" fmla="*/ 229974 w 1471919"/>
              <a:gd name="connsiteY5" fmla="*/ 1242236 h 3969474"/>
              <a:gd name="connsiteX6" fmla="*/ 237714 w 1471919"/>
              <a:gd name="connsiteY6" fmla="*/ 1264068 h 3969474"/>
              <a:gd name="connsiteX7" fmla="*/ 245609 w 1471919"/>
              <a:gd name="connsiteY7" fmla="*/ 1286211 h 3969474"/>
              <a:gd name="connsiteX8" fmla="*/ 253659 w 1471919"/>
              <a:gd name="connsiteY8" fmla="*/ 1308508 h 3969474"/>
              <a:gd name="connsiteX9" fmla="*/ 281834 w 1471919"/>
              <a:gd name="connsiteY9" fmla="*/ 1383451 h 3969474"/>
              <a:gd name="connsiteX10" fmla="*/ 291122 w 1471919"/>
              <a:gd name="connsiteY10" fmla="*/ 1406987 h 3969474"/>
              <a:gd name="connsiteX11" fmla="*/ 300101 w 1471919"/>
              <a:gd name="connsiteY11" fmla="*/ 1429749 h 3969474"/>
              <a:gd name="connsiteX12" fmla="*/ 313414 w 1471919"/>
              <a:gd name="connsiteY12" fmla="*/ 1462730 h 3969474"/>
              <a:gd name="connsiteX13" fmla="*/ 322548 w 1471919"/>
              <a:gd name="connsiteY13" fmla="*/ 1485028 h 3969474"/>
              <a:gd name="connsiteX14" fmla="*/ 323941 w 1471919"/>
              <a:gd name="connsiteY14" fmla="*/ 1488744 h 3969474"/>
              <a:gd name="connsiteX15" fmla="*/ 352735 w 1471919"/>
              <a:gd name="connsiteY15" fmla="*/ 1557494 h 3969474"/>
              <a:gd name="connsiteX16" fmla="*/ 361249 w 1471919"/>
              <a:gd name="connsiteY16" fmla="*/ 1577933 h 3969474"/>
              <a:gd name="connsiteX17" fmla="*/ 377194 w 1471919"/>
              <a:gd name="connsiteY17" fmla="*/ 1614630 h 3969474"/>
              <a:gd name="connsiteX18" fmla="*/ 378278 w 1471919"/>
              <a:gd name="connsiteY18" fmla="*/ 1617418 h 3969474"/>
              <a:gd name="connsiteX19" fmla="*/ 381064 w 1471919"/>
              <a:gd name="connsiteY19" fmla="*/ 1623921 h 3969474"/>
              <a:gd name="connsiteX20" fmla="*/ 398712 w 1471919"/>
              <a:gd name="connsiteY20" fmla="*/ 1664335 h 3969474"/>
              <a:gd name="connsiteX21" fmla="*/ 402582 w 1471919"/>
              <a:gd name="connsiteY21" fmla="*/ 1672851 h 3969474"/>
              <a:gd name="connsiteX22" fmla="*/ 410632 w 1471919"/>
              <a:gd name="connsiteY22" fmla="*/ 1690968 h 3969474"/>
              <a:gd name="connsiteX23" fmla="*/ 430912 w 1471919"/>
              <a:gd name="connsiteY23" fmla="*/ 1736801 h 3969474"/>
              <a:gd name="connsiteX24" fmla="*/ 431531 w 1471919"/>
              <a:gd name="connsiteY24" fmla="*/ 1737885 h 3969474"/>
              <a:gd name="connsiteX25" fmla="*/ 444535 w 1471919"/>
              <a:gd name="connsiteY25" fmla="*/ 1767305 h 3969474"/>
              <a:gd name="connsiteX26" fmla="*/ 468065 w 1471919"/>
              <a:gd name="connsiteY26" fmla="*/ 1818867 h 3969474"/>
              <a:gd name="connsiteX27" fmla="*/ 472245 w 1471919"/>
              <a:gd name="connsiteY27" fmla="*/ 1828158 h 3969474"/>
              <a:gd name="connsiteX28" fmla="*/ 498871 w 1471919"/>
              <a:gd name="connsiteY28" fmla="*/ 1886533 h 3969474"/>
              <a:gd name="connsiteX29" fmla="*/ 507231 w 1471919"/>
              <a:gd name="connsiteY29" fmla="*/ 1904805 h 3969474"/>
              <a:gd name="connsiteX30" fmla="*/ 538347 w 1471919"/>
              <a:gd name="connsiteY30" fmla="*/ 1972470 h 3969474"/>
              <a:gd name="connsiteX31" fmla="*/ 1027068 w 1471919"/>
              <a:gd name="connsiteY31" fmla="*/ 3184109 h 3969474"/>
              <a:gd name="connsiteX32" fmla="*/ 803683 w 1471919"/>
              <a:gd name="connsiteY32" fmla="*/ 3407546 h 3969474"/>
              <a:gd name="connsiteX33" fmla="*/ 140110 w 1471919"/>
              <a:gd name="connsiteY33" fmla="*/ 3902359 h 3969474"/>
              <a:gd name="connsiteX34" fmla="*/ 0 w 1471919"/>
              <a:gd name="connsiteY34" fmla="*/ 3969474 h 396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471919" h="3969474">
                <a:moveTo>
                  <a:pt x="0" y="0"/>
                </a:moveTo>
                <a:lnTo>
                  <a:pt x="1471919" y="0"/>
                </a:lnTo>
                <a:lnTo>
                  <a:pt x="1139148" y="332849"/>
                </a:lnTo>
                <a:cubicBezTo>
                  <a:pt x="810031" y="150135"/>
                  <a:pt x="514352" y="151064"/>
                  <a:pt x="296540" y="368927"/>
                </a:cubicBezTo>
                <a:cubicBezTo>
                  <a:pt x="193285" y="472206"/>
                  <a:pt x="142509" y="591125"/>
                  <a:pt x="134614" y="733889"/>
                </a:cubicBezTo>
                <a:cubicBezTo>
                  <a:pt x="126719" y="876654"/>
                  <a:pt x="161859" y="1043419"/>
                  <a:pt x="229974" y="1242236"/>
                </a:cubicBezTo>
                <a:cubicBezTo>
                  <a:pt x="232296" y="1249513"/>
                  <a:pt x="235237" y="1256791"/>
                  <a:pt x="237714" y="1264068"/>
                </a:cubicBezTo>
                <a:cubicBezTo>
                  <a:pt x="240191" y="1271501"/>
                  <a:pt x="242823" y="1278933"/>
                  <a:pt x="245609" y="1286211"/>
                </a:cubicBezTo>
                <a:cubicBezTo>
                  <a:pt x="248241" y="1293488"/>
                  <a:pt x="251028" y="1301075"/>
                  <a:pt x="253659" y="1308508"/>
                </a:cubicBezTo>
                <a:cubicBezTo>
                  <a:pt x="262483" y="1333128"/>
                  <a:pt x="271926" y="1358058"/>
                  <a:pt x="281834" y="1383451"/>
                </a:cubicBezTo>
                <a:cubicBezTo>
                  <a:pt x="284775" y="1391349"/>
                  <a:pt x="287871" y="1399245"/>
                  <a:pt x="291122" y="1406987"/>
                </a:cubicBezTo>
                <a:cubicBezTo>
                  <a:pt x="294064" y="1414420"/>
                  <a:pt x="297005" y="1422162"/>
                  <a:pt x="300101" y="1429749"/>
                </a:cubicBezTo>
                <a:cubicBezTo>
                  <a:pt x="304281" y="1440743"/>
                  <a:pt x="308770" y="1451582"/>
                  <a:pt x="313414" y="1462730"/>
                </a:cubicBezTo>
                <a:cubicBezTo>
                  <a:pt x="316356" y="1470163"/>
                  <a:pt x="319451" y="1477441"/>
                  <a:pt x="322548" y="1485028"/>
                </a:cubicBezTo>
                <a:cubicBezTo>
                  <a:pt x="323167" y="1486267"/>
                  <a:pt x="323477" y="1487505"/>
                  <a:pt x="323941" y="1488744"/>
                </a:cubicBezTo>
                <a:cubicBezTo>
                  <a:pt x="333229" y="1511196"/>
                  <a:pt x="342827" y="1534267"/>
                  <a:pt x="352735" y="1557494"/>
                </a:cubicBezTo>
                <a:cubicBezTo>
                  <a:pt x="355521" y="1564307"/>
                  <a:pt x="358308" y="1571120"/>
                  <a:pt x="361249" y="1577933"/>
                </a:cubicBezTo>
                <a:cubicBezTo>
                  <a:pt x="366512" y="1590166"/>
                  <a:pt x="371776" y="1602398"/>
                  <a:pt x="377194" y="1614630"/>
                </a:cubicBezTo>
                <a:cubicBezTo>
                  <a:pt x="377504" y="1615559"/>
                  <a:pt x="377813" y="1616488"/>
                  <a:pt x="378278" y="1617418"/>
                </a:cubicBezTo>
                <a:cubicBezTo>
                  <a:pt x="379207" y="1619585"/>
                  <a:pt x="380135" y="1621753"/>
                  <a:pt x="381064" y="1623921"/>
                </a:cubicBezTo>
                <a:cubicBezTo>
                  <a:pt x="386792" y="1637238"/>
                  <a:pt x="392675" y="1650709"/>
                  <a:pt x="398712" y="1664335"/>
                </a:cubicBezTo>
                <a:cubicBezTo>
                  <a:pt x="399951" y="1667122"/>
                  <a:pt x="401344" y="1669909"/>
                  <a:pt x="402582" y="1672851"/>
                </a:cubicBezTo>
                <a:lnTo>
                  <a:pt x="410632" y="1690968"/>
                </a:lnTo>
                <a:cubicBezTo>
                  <a:pt x="417289" y="1705987"/>
                  <a:pt x="424100" y="1721317"/>
                  <a:pt x="430912" y="1736801"/>
                </a:cubicBezTo>
                <a:cubicBezTo>
                  <a:pt x="431067" y="1737110"/>
                  <a:pt x="431221" y="1737575"/>
                  <a:pt x="431531" y="1737885"/>
                </a:cubicBezTo>
                <a:cubicBezTo>
                  <a:pt x="435866" y="1747640"/>
                  <a:pt x="440200" y="1757550"/>
                  <a:pt x="444535" y="1767305"/>
                </a:cubicBezTo>
                <a:cubicBezTo>
                  <a:pt x="452275" y="1784338"/>
                  <a:pt x="460015" y="1801525"/>
                  <a:pt x="468065" y="1818867"/>
                </a:cubicBezTo>
                <a:cubicBezTo>
                  <a:pt x="469458" y="1821964"/>
                  <a:pt x="470851" y="1825061"/>
                  <a:pt x="472245" y="1828158"/>
                </a:cubicBezTo>
                <a:cubicBezTo>
                  <a:pt x="481069" y="1847358"/>
                  <a:pt x="489893" y="1866868"/>
                  <a:pt x="498871" y="1886533"/>
                </a:cubicBezTo>
                <a:cubicBezTo>
                  <a:pt x="501503" y="1892572"/>
                  <a:pt x="504444" y="1898610"/>
                  <a:pt x="507231" y="1904805"/>
                </a:cubicBezTo>
                <a:cubicBezTo>
                  <a:pt x="517448" y="1927102"/>
                  <a:pt x="527820" y="1949554"/>
                  <a:pt x="538347" y="1972470"/>
                </a:cubicBezTo>
                <a:cubicBezTo>
                  <a:pt x="709717" y="2357098"/>
                  <a:pt x="893781" y="2765416"/>
                  <a:pt x="1027068" y="3184109"/>
                </a:cubicBezTo>
                <a:lnTo>
                  <a:pt x="803683" y="3407546"/>
                </a:lnTo>
                <a:cubicBezTo>
                  <a:pt x="602417" y="3608918"/>
                  <a:pt x="378488" y="3773861"/>
                  <a:pt x="140110" y="3902359"/>
                </a:cubicBezTo>
                <a:lnTo>
                  <a:pt x="0" y="3969474"/>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2" name="Picture Placeholder 61">
            <a:extLst>
              <a:ext uri="{FF2B5EF4-FFF2-40B4-BE49-F238E27FC236}">
                <a16:creationId xmlns:a16="http://schemas.microsoft.com/office/drawing/2014/main" id="{CE45D407-C74F-C79A-AB0B-3CCAF6A21DCA}"/>
              </a:ext>
            </a:extLst>
          </p:cNvPr>
          <p:cNvSpPr>
            <a:spLocks noGrp="1"/>
          </p:cNvSpPr>
          <p:nvPr>
            <p:ph type="pic" sz="quarter" idx="11" hasCustomPrompt="1"/>
          </p:nvPr>
        </p:nvSpPr>
        <p:spPr>
          <a:xfrm>
            <a:off x="514469" y="1010337"/>
            <a:ext cx="4149831" cy="3904013"/>
          </a:xfrm>
          <a:custGeom>
            <a:avLst/>
            <a:gdLst>
              <a:gd name="connsiteX0" fmla="*/ 63979 w 4149831"/>
              <a:gd name="connsiteY0" fmla="*/ 0 h 3904013"/>
              <a:gd name="connsiteX1" fmla="*/ 4086310 w 4149831"/>
              <a:gd name="connsiteY1" fmla="*/ 0 h 3904013"/>
              <a:gd name="connsiteX2" fmla="*/ 4096526 w 4149831"/>
              <a:gd name="connsiteY2" fmla="*/ 2062 h 3904013"/>
              <a:gd name="connsiteX3" fmla="*/ 4143371 w 4149831"/>
              <a:gd name="connsiteY3" fmla="*/ 48900 h 3904013"/>
              <a:gd name="connsiteX4" fmla="*/ 4149831 w 4149831"/>
              <a:gd name="connsiteY4" fmla="*/ 80894 h 3904013"/>
              <a:gd name="connsiteX5" fmla="*/ 4149831 w 4149831"/>
              <a:gd name="connsiteY5" fmla="*/ 3818264 h 3904013"/>
              <a:gd name="connsiteX6" fmla="*/ 4143371 w 4149831"/>
              <a:gd name="connsiteY6" fmla="*/ 3850259 h 3904013"/>
              <a:gd name="connsiteX7" fmla="*/ 4062261 w 4149831"/>
              <a:gd name="connsiteY7" fmla="*/ 3904013 h 3904013"/>
              <a:gd name="connsiteX8" fmla="*/ 88028 w 4149831"/>
              <a:gd name="connsiteY8" fmla="*/ 3904013 h 3904013"/>
              <a:gd name="connsiteX9" fmla="*/ 0 w 4149831"/>
              <a:gd name="connsiteY9" fmla="*/ 3816000 h 3904013"/>
              <a:gd name="connsiteX10" fmla="*/ 0 w 4149831"/>
              <a:gd name="connsiteY10" fmla="*/ 2718353 h 3904013"/>
              <a:gd name="connsiteX11" fmla="*/ 0 w 4149831"/>
              <a:gd name="connsiteY11" fmla="*/ 2658391 h 3904013"/>
              <a:gd name="connsiteX12" fmla="*/ 86008 w 4149831"/>
              <a:gd name="connsiteY12" fmla="*/ 2594433 h 3904013"/>
              <a:gd name="connsiteX13" fmla="*/ 294526 w 4149831"/>
              <a:gd name="connsiteY13" fmla="*/ 2405204 h 3904013"/>
              <a:gd name="connsiteX14" fmla="*/ 517913 w 4149831"/>
              <a:gd name="connsiteY14" fmla="*/ 2181767 h 3904013"/>
              <a:gd name="connsiteX15" fmla="*/ 29187 w 4149831"/>
              <a:gd name="connsiteY15" fmla="*/ 970126 h 3904013"/>
              <a:gd name="connsiteX16" fmla="*/ 0 w 4149831"/>
              <a:gd name="connsiteY16" fmla="*/ 906655 h 3904013"/>
              <a:gd name="connsiteX17" fmla="*/ 0 w 4149831"/>
              <a:gd name="connsiteY17" fmla="*/ 83159 h 3904013"/>
              <a:gd name="connsiteX18" fmla="*/ 53764 w 4149831"/>
              <a:gd name="connsiteY18" fmla="*/ 2062 h 390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49831" h="3904013">
                <a:moveTo>
                  <a:pt x="63979" y="0"/>
                </a:moveTo>
                <a:lnTo>
                  <a:pt x="4086310" y="0"/>
                </a:lnTo>
                <a:lnTo>
                  <a:pt x="4096526" y="2062"/>
                </a:lnTo>
                <a:cubicBezTo>
                  <a:pt x="4117588" y="10969"/>
                  <a:pt x="4134462" y="27840"/>
                  <a:pt x="4143371" y="48900"/>
                </a:cubicBezTo>
                <a:lnTo>
                  <a:pt x="4149831" y="80894"/>
                </a:lnTo>
                <a:lnTo>
                  <a:pt x="4149831" y="3818264"/>
                </a:lnTo>
                <a:lnTo>
                  <a:pt x="4143371" y="3850259"/>
                </a:lnTo>
                <a:cubicBezTo>
                  <a:pt x="4130008" y="3881848"/>
                  <a:pt x="4098723" y="3904013"/>
                  <a:pt x="4062261" y="3904013"/>
                </a:cubicBezTo>
                <a:lnTo>
                  <a:pt x="88028" y="3904013"/>
                </a:lnTo>
                <a:cubicBezTo>
                  <a:pt x="39412" y="3904013"/>
                  <a:pt x="0" y="3864608"/>
                  <a:pt x="0" y="3816000"/>
                </a:cubicBezTo>
                <a:lnTo>
                  <a:pt x="0" y="2718353"/>
                </a:lnTo>
                <a:lnTo>
                  <a:pt x="0" y="2658391"/>
                </a:lnTo>
                <a:lnTo>
                  <a:pt x="86008" y="2594433"/>
                </a:lnTo>
                <a:cubicBezTo>
                  <a:pt x="157829" y="2535404"/>
                  <a:pt x="227437" y="2472328"/>
                  <a:pt x="294526" y="2405204"/>
                </a:cubicBezTo>
                <a:lnTo>
                  <a:pt x="517913" y="2181767"/>
                </a:lnTo>
                <a:cubicBezTo>
                  <a:pt x="384624" y="1763073"/>
                  <a:pt x="200559" y="1354754"/>
                  <a:pt x="29187" y="970126"/>
                </a:cubicBezTo>
                <a:lnTo>
                  <a:pt x="0" y="906655"/>
                </a:lnTo>
                <a:lnTo>
                  <a:pt x="0" y="83159"/>
                </a:lnTo>
                <a:cubicBezTo>
                  <a:pt x="0" y="46703"/>
                  <a:pt x="22169" y="15423"/>
                  <a:pt x="53764" y="2062"/>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Tree>
    <p:extLst>
      <p:ext uri="{BB962C8B-B14F-4D97-AF65-F5344CB8AC3E}">
        <p14:creationId xmlns:p14="http://schemas.microsoft.com/office/powerpoint/2010/main" val="18713472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White 2 presenters">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086C55C7-D730-F38E-AA35-A9A3421D3BA1}"/>
              </a:ext>
            </a:extLst>
          </p:cNvPr>
          <p:cNvGrpSpPr/>
          <p:nvPr userDrawn="1"/>
        </p:nvGrpSpPr>
        <p:grpSpPr>
          <a:xfrm>
            <a:off x="0" y="0"/>
            <a:ext cx="4686448" cy="6858000"/>
            <a:chOff x="0" y="0"/>
            <a:chExt cx="4686448" cy="6858000"/>
          </a:xfrm>
        </p:grpSpPr>
        <p:sp>
          <p:nvSpPr>
            <p:cNvPr id="28" name="Freeform 27">
              <a:extLst>
                <a:ext uri="{FF2B5EF4-FFF2-40B4-BE49-F238E27FC236}">
                  <a16:creationId xmlns:a16="http://schemas.microsoft.com/office/drawing/2014/main" id="{CE5C4742-66CA-1B12-3AE2-27055923AB45}"/>
                </a:ext>
              </a:extLst>
            </p:cNvPr>
            <p:cNvSpPr/>
            <p:nvPr userDrawn="1"/>
          </p:nvSpPr>
          <p:spPr>
            <a:xfrm>
              <a:off x="0" y="237790"/>
              <a:ext cx="335168" cy="4475427"/>
            </a:xfrm>
            <a:custGeom>
              <a:avLst/>
              <a:gdLst>
                <a:gd name="connsiteX0" fmla="*/ 0 w 335168"/>
                <a:gd name="connsiteY0" fmla="*/ 0 h 4475427"/>
                <a:gd name="connsiteX1" fmla="*/ 60991 w 335168"/>
                <a:gd name="connsiteY1" fmla="*/ 81629 h 4475427"/>
                <a:gd name="connsiteX2" fmla="*/ 335168 w 335168"/>
                <a:gd name="connsiteY2" fmla="*/ 979937 h 4475427"/>
                <a:gd name="connsiteX3" fmla="*/ 335168 w 335168"/>
                <a:gd name="connsiteY3" fmla="*/ 4475427 h 4475427"/>
                <a:gd name="connsiteX4" fmla="*/ 11648 w 335168"/>
                <a:gd name="connsiteY4" fmla="*/ 4442774 h 4475427"/>
                <a:gd name="connsiteX5" fmla="*/ 0 w 335168"/>
                <a:gd name="connsiteY5" fmla="*/ 4439154 h 447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5168" h="4475427">
                  <a:moveTo>
                    <a:pt x="0" y="0"/>
                  </a:moveTo>
                  <a:lnTo>
                    <a:pt x="60991" y="81629"/>
                  </a:lnTo>
                  <a:cubicBezTo>
                    <a:pt x="234093" y="338063"/>
                    <a:pt x="335168" y="647193"/>
                    <a:pt x="335168" y="979937"/>
                  </a:cubicBezTo>
                  <a:lnTo>
                    <a:pt x="335168" y="4475427"/>
                  </a:lnTo>
                  <a:cubicBezTo>
                    <a:pt x="224351" y="4475427"/>
                    <a:pt x="116151" y="4464183"/>
                    <a:pt x="11648" y="4442774"/>
                  </a:cubicBezTo>
                  <a:lnTo>
                    <a:pt x="0" y="4439154"/>
                  </a:lnTo>
                  <a:close/>
                </a:path>
              </a:pathLst>
            </a:custGeom>
            <a:solidFill>
              <a:srgbClr val="403FA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6">
              <a:extLst>
                <a:ext uri="{FF2B5EF4-FFF2-40B4-BE49-F238E27FC236}">
                  <a16:creationId xmlns:a16="http://schemas.microsoft.com/office/drawing/2014/main" id="{1D75F5EB-4A3C-DF2F-71C0-FFBC1D94D992}"/>
                </a:ext>
              </a:extLst>
            </p:cNvPr>
            <p:cNvSpPr/>
            <p:nvPr/>
          </p:nvSpPr>
          <p:spPr>
            <a:xfrm>
              <a:off x="1421145" y="1755801"/>
              <a:ext cx="3265303" cy="2373424"/>
            </a:xfrm>
            <a:custGeom>
              <a:avLst/>
              <a:gdLst>
                <a:gd name="connsiteX0" fmla="*/ 3261833 w 3494414"/>
                <a:gd name="connsiteY0" fmla="*/ 2539957 h 2539956"/>
                <a:gd name="connsiteX1" fmla="*/ 2454348 w 3494414"/>
                <a:gd name="connsiteY1" fmla="*/ 2539957 h 2539956"/>
                <a:gd name="connsiteX2" fmla="*/ 2469415 w 3494414"/>
                <a:gd name="connsiteY2" fmla="*/ 2295274 h 2539956"/>
                <a:gd name="connsiteX3" fmla="*/ 0 w 3494414"/>
                <a:gd name="connsiteY3" fmla="*/ 0 h 2539956"/>
                <a:gd name="connsiteX4" fmla="*/ 2995141 w 3494414"/>
                <a:gd name="connsiteY4" fmla="*/ 0 h 2539956"/>
                <a:gd name="connsiteX5" fmla="*/ 3488974 w 3494414"/>
                <a:gd name="connsiteY5" fmla="*/ 2257572 h 2539956"/>
                <a:gd name="connsiteX6" fmla="*/ 3261833 w 3494414"/>
                <a:gd name="connsiteY6" fmla="*/ 2539957 h 253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94414" h="2539956">
                  <a:moveTo>
                    <a:pt x="3261833" y="2539957"/>
                  </a:moveTo>
                  <a:lnTo>
                    <a:pt x="2454348" y="2539957"/>
                  </a:lnTo>
                  <a:cubicBezTo>
                    <a:pt x="2464769" y="2459275"/>
                    <a:pt x="2469415" y="2377840"/>
                    <a:pt x="2469415" y="2295274"/>
                  </a:cubicBezTo>
                  <a:cubicBezTo>
                    <a:pt x="2469415" y="966543"/>
                    <a:pt x="1483005" y="0"/>
                    <a:pt x="0" y="0"/>
                  </a:cubicBezTo>
                  <a:lnTo>
                    <a:pt x="2995141" y="0"/>
                  </a:lnTo>
                  <a:lnTo>
                    <a:pt x="3488974" y="2257572"/>
                  </a:lnTo>
                  <a:cubicBezTo>
                    <a:pt x="3520615" y="2402598"/>
                    <a:pt x="3410246" y="2539957"/>
                    <a:pt x="3261833" y="2539957"/>
                  </a:cubicBezTo>
                  <a:close/>
                </a:path>
              </a:pathLst>
            </a:custGeom>
            <a:solidFill>
              <a:srgbClr val="BABAE6"/>
            </a:solidFill>
            <a:ln w="9918" cap="rnd">
              <a:noFill/>
              <a:prstDash val="solid"/>
              <a:round/>
            </a:ln>
          </p:spPr>
          <p:txBody>
            <a:bodyPr rtlCol="0" anchor="ctr"/>
            <a:lstStyle/>
            <a:p>
              <a:endParaRPr lang="en-US"/>
            </a:p>
          </p:txBody>
        </p:sp>
        <p:sp>
          <p:nvSpPr>
            <p:cNvPr id="17" name="Freeform 16">
              <a:extLst>
                <a:ext uri="{FF2B5EF4-FFF2-40B4-BE49-F238E27FC236}">
                  <a16:creationId xmlns:a16="http://schemas.microsoft.com/office/drawing/2014/main" id="{D1516AEC-B0C4-F18B-230C-21714D595E76}"/>
                </a:ext>
              </a:extLst>
            </p:cNvPr>
            <p:cNvSpPr/>
            <p:nvPr/>
          </p:nvSpPr>
          <p:spPr>
            <a:xfrm>
              <a:off x="2252322" y="4739405"/>
              <a:ext cx="1986847" cy="1916965"/>
            </a:xfrm>
            <a:custGeom>
              <a:avLst/>
              <a:gdLst>
                <a:gd name="connsiteX0" fmla="*/ 1058482 w 2126255"/>
                <a:gd name="connsiteY0" fmla="*/ 2051470 h 2051469"/>
                <a:gd name="connsiteX1" fmla="*/ 175786 w 2126255"/>
                <a:gd name="connsiteY1" fmla="*/ 2051470 h 2051469"/>
                <a:gd name="connsiteX2" fmla="*/ 0 w 2126255"/>
                <a:gd name="connsiteY2" fmla="*/ 1875529 h 2051469"/>
                <a:gd name="connsiteX3" fmla="*/ 175786 w 2126255"/>
                <a:gd name="connsiteY3" fmla="*/ 1699588 h 2051469"/>
                <a:gd name="connsiteX4" fmla="*/ 1058482 w 2126255"/>
                <a:gd name="connsiteY4" fmla="*/ 1699588 h 2051469"/>
                <a:gd name="connsiteX5" fmla="*/ 1774684 w 2126255"/>
                <a:gd name="connsiteY5" fmla="*/ 982755 h 2051469"/>
                <a:gd name="connsiteX6" fmla="*/ 1774684 w 2126255"/>
                <a:gd name="connsiteY6" fmla="*/ 175941 h 2051469"/>
                <a:gd name="connsiteX7" fmla="*/ 1950470 w 2126255"/>
                <a:gd name="connsiteY7" fmla="*/ 0 h 2051469"/>
                <a:gd name="connsiteX8" fmla="*/ 2126256 w 2126255"/>
                <a:gd name="connsiteY8" fmla="*/ 175941 h 2051469"/>
                <a:gd name="connsiteX9" fmla="*/ 2126256 w 2126255"/>
                <a:gd name="connsiteY9" fmla="*/ 982755 h 2051469"/>
                <a:gd name="connsiteX10" fmla="*/ 1058482 w 2126255"/>
                <a:gd name="connsiteY10" fmla="*/ 2051470 h 2051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26255" h="2051469">
                  <a:moveTo>
                    <a:pt x="1058482" y="2051470"/>
                  </a:moveTo>
                  <a:lnTo>
                    <a:pt x="175786" y="2051470"/>
                  </a:lnTo>
                  <a:cubicBezTo>
                    <a:pt x="78727" y="2051470"/>
                    <a:pt x="0" y="1972673"/>
                    <a:pt x="0" y="1875529"/>
                  </a:cubicBezTo>
                  <a:cubicBezTo>
                    <a:pt x="0" y="1778385"/>
                    <a:pt x="78727" y="1699588"/>
                    <a:pt x="175786" y="1699588"/>
                  </a:cubicBezTo>
                  <a:lnTo>
                    <a:pt x="1058482" y="1699588"/>
                  </a:lnTo>
                  <a:cubicBezTo>
                    <a:pt x="1453373" y="1699588"/>
                    <a:pt x="1774684" y="1377993"/>
                    <a:pt x="1774684" y="982755"/>
                  </a:cubicBezTo>
                  <a:lnTo>
                    <a:pt x="1774684" y="175941"/>
                  </a:lnTo>
                  <a:cubicBezTo>
                    <a:pt x="1774684" y="78796"/>
                    <a:pt x="1853411" y="0"/>
                    <a:pt x="1950470" y="0"/>
                  </a:cubicBezTo>
                  <a:cubicBezTo>
                    <a:pt x="2047529" y="0"/>
                    <a:pt x="2126256" y="78796"/>
                    <a:pt x="2126256" y="175941"/>
                  </a:cubicBezTo>
                  <a:lnTo>
                    <a:pt x="2126256" y="982755"/>
                  </a:lnTo>
                  <a:cubicBezTo>
                    <a:pt x="2126256" y="1572031"/>
                    <a:pt x="1647239" y="2051470"/>
                    <a:pt x="1058482" y="2051470"/>
                  </a:cubicBezTo>
                  <a:close/>
                </a:path>
              </a:pathLst>
            </a:custGeom>
            <a:solidFill>
              <a:srgbClr val="351C5C"/>
            </a:solidFill>
            <a:ln w="9918" cap="rnd">
              <a:solidFill>
                <a:srgbClr val="361D5C"/>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99E06122-E1CF-FA1E-56ED-52DB8BF7320C}"/>
                </a:ext>
              </a:extLst>
            </p:cNvPr>
            <p:cNvSpPr/>
            <p:nvPr/>
          </p:nvSpPr>
          <p:spPr>
            <a:xfrm>
              <a:off x="402847" y="4129225"/>
              <a:ext cx="3311726" cy="2728775"/>
            </a:xfrm>
            <a:custGeom>
              <a:avLst/>
              <a:gdLst>
                <a:gd name="connsiteX0" fmla="*/ 1825160 w 3544094"/>
                <a:gd name="connsiteY0" fmla="*/ 0 h 2920240"/>
                <a:gd name="connsiteX1" fmla="*/ 1763509 w 3544094"/>
                <a:gd name="connsiteY1" fmla="*/ 1005 h 2920240"/>
                <a:gd name="connsiteX2" fmla="*/ 360110 w 3544094"/>
                <a:gd name="connsiteY2" fmla="*/ 624967 h 2920240"/>
                <a:gd name="connsiteX3" fmla="*/ 2888 w 3544094"/>
                <a:gd name="connsiteY3" fmla="*/ 1699588 h 2920240"/>
                <a:gd name="connsiteX4" fmla="*/ 0 w 3544094"/>
                <a:gd name="connsiteY4" fmla="*/ 1817217 h 2920240"/>
                <a:gd name="connsiteX5" fmla="*/ 224629 w 3544094"/>
                <a:gd name="connsiteY5" fmla="*/ 2920240 h 2920240"/>
                <a:gd name="connsiteX6" fmla="*/ 1649750 w 3544094"/>
                <a:gd name="connsiteY6" fmla="*/ 2920240 h 2920240"/>
                <a:gd name="connsiteX7" fmla="*/ 1484010 w 3544094"/>
                <a:gd name="connsiteY7" fmla="*/ 2344537 h 2920240"/>
                <a:gd name="connsiteX8" fmla="*/ 2098005 w 3544094"/>
                <a:gd name="connsiteY8" fmla="*/ 1699588 h 2920240"/>
                <a:gd name="connsiteX9" fmla="*/ 2172839 w 3544094"/>
                <a:gd name="connsiteY9" fmla="*/ 1699588 h 2920240"/>
                <a:gd name="connsiteX10" fmla="*/ 2211010 w 3544094"/>
                <a:gd name="connsiteY10" fmla="*/ 1684885 h 2920240"/>
                <a:gd name="connsiteX11" fmla="*/ 2231476 w 3544094"/>
                <a:gd name="connsiteY11" fmla="*/ 1676590 h 2920240"/>
                <a:gd name="connsiteX12" fmla="*/ 2250059 w 3544094"/>
                <a:gd name="connsiteY12" fmla="*/ 1669050 h 2920240"/>
                <a:gd name="connsiteX13" fmla="*/ 2267010 w 3544094"/>
                <a:gd name="connsiteY13" fmla="*/ 1661886 h 2920240"/>
                <a:gd name="connsiteX14" fmla="*/ 2291871 w 3544094"/>
                <a:gd name="connsiteY14" fmla="*/ 1651079 h 2920240"/>
                <a:gd name="connsiteX15" fmla="*/ 2308822 w 3544094"/>
                <a:gd name="connsiteY15" fmla="*/ 1643539 h 2920240"/>
                <a:gd name="connsiteX16" fmla="*/ 2321002 w 3544094"/>
                <a:gd name="connsiteY16" fmla="*/ 1638009 h 2920240"/>
                <a:gd name="connsiteX17" fmla="*/ 2346114 w 3544094"/>
                <a:gd name="connsiteY17" fmla="*/ 1626447 h 2920240"/>
                <a:gd name="connsiteX18" fmla="*/ 2379639 w 3544094"/>
                <a:gd name="connsiteY18" fmla="*/ 1610235 h 2920240"/>
                <a:gd name="connsiteX19" fmla="*/ 2401612 w 3544094"/>
                <a:gd name="connsiteY19" fmla="*/ 1599176 h 2920240"/>
                <a:gd name="connsiteX20" fmla="*/ 2418689 w 3544094"/>
                <a:gd name="connsiteY20" fmla="*/ 1590379 h 2920240"/>
                <a:gd name="connsiteX21" fmla="*/ 2440285 w 3544094"/>
                <a:gd name="connsiteY21" fmla="*/ 1578943 h 2920240"/>
                <a:gd name="connsiteX22" fmla="*/ 2449200 w 3544094"/>
                <a:gd name="connsiteY22" fmla="*/ 1574168 h 2920240"/>
                <a:gd name="connsiteX23" fmla="*/ 2476446 w 3544094"/>
                <a:gd name="connsiteY23" fmla="*/ 1559338 h 2920240"/>
                <a:gd name="connsiteX24" fmla="*/ 2481469 w 3544094"/>
                <a:gd name="connsiteY24" fmla="*/ 1556448 h 2920240"/>
                <a:gd name="connsiteX25" fmla="*/ 2509971 w 3544094"/>
                <a:gd name="connsiteY25" fmla="*/ 1540236 h 2920240"/>
                <a:gd name="connsiteX26" fmla="*/ 2545380 w 3544094"/>
                <a:gd name="connsiteY26" fmla="*/ 1519249 h 2920240"/>
                <a:gd name="connsiteX27" fmla="*/ 2579658 w 3544094"/>
                <a:gd name="connsiteY27" fmla="*/ 1497885 h 2920240"/>
                <a:gd name="connsiteX28" fmla="*/ 2610295 w 3544094"/>
                <a:gd name="connsiteY28" fmla="*/ 1478154 h 2920240"/>
                <a:gd name="connsiteX29" fmla="*/ 2629129 w 3544094"/>
                <a:gd name="connsiteY29" fmla="*/ 1465587 h 2920240"/>
                <a:gd name="connsiteX30" fmla="*/ 2643443 w 3544094"/>
                <a:gd name="connsiteY30" fmla="*/ 1455910 h 2920240"/>
                <a:gd name="connsiteX31" fmla="*/ 2661398 w 3544094"/>
                <a:gd name="connsiteY31" fmla="*/ 1443594 h 2920240"/>
                <a:gd name="connsiteX32" fmla="*/ 2724179 w 3544094"/>
                <a:gd name="connsiteY32" fmla="*/ 1397975 h 2920240"/>
                <a:gd name="connsiteX33" fmla="*/ 2744520 w 3544094"/>
                <a:gd name="connsiteY33" fmla="*/ 1382518 h 2920240"/>
                <a:gd name="connsiteX34" fmla="*/ 2754565 w 3544094"/>
                <a:gd name="connsiteY34" fmla="*/ 1374726 h 2920240"/>
                <a:gd name="connsiteX35" fmla="*/ 2777668 w 3544094"/>
                <a:gd name="connsiteY35" fmla="*/ 1356378 h 2920240"/>
                <a:gd name="connsiteX36" fmla="*/ 2782942 w 3544094"/>
                <a:gd name="connsiteY36" fmla="*/ 1352105 h 2920240"/>
                <a:gd name="connsiteX37" fmla="*/ 2807929 w 3544094"/>
                <a:gd name="connsiteY37" fmla="*/ 1331620 h 2920240"/>
                <a:gd name="connsiteX38" fmla="*/ 2835427 w 3544094"/>
                <a:gd name="connsiteY38" fmla="*/ 1308371 h 2920240"/>
                <a:gd name="connsiteX39" fmla="*/ 2862422 w 3544094"/>
                <a:gd name="connsiteY39" fmla="*/ 1284619 h 2920240"/>
                <a:gd name="connsiteX40" fmla="*/ 2880628 w 3544094"/>
                <a:gd name="connsiteY40" fmla="*/ 1268030 h 2920240"/>
                <a:gd name="connsiteX41" fmla="*/ 2892557 w 3544094"/>
                <a:gd name="connsiteY41" fmla="*/ 1257223 h 2920240"/>
                <a:gd name="connsiteX42" fmla="*/ 2908126 w 3544094"/>
                <a:gd name="connsiteY42" fmla="*/ 1242645 h 2920240"/>
                <a:gd name="connsiteX43" fmla="*/ 2919929 w 3544094"/>
                <a:gd name="connsiteY43" fmla="*/ 1231334 h 2920240"/>
                <a:gd name="connsiteX44" fmla="*/ 2940772 w 3544094"/>
                <a:gd name="connsiteY44" fmla="*/ 1210975 h 2920240"/>
                <a:gd name="connsiteX45" fmla="*/ 3029419 w 3544094"/>
                <a:gd name="connsiteY45" fmla="*/ 1117978 h 2920240"/>
                <a:gd name="connsiteX46" fmla="*/ 3043858 w 3544094"/>
                <a:gd name="connsiteY46" fmla="*/ 1101767 h 2920240"/>
                <a:gd name="connsiteX47" fmla="*/ 3061311 w 3544094"/>
                <a:gd name="connsiteY47" fmla="*/ 1081784 h 2920240"/>
                <a:gd name="connsiteX48" fmla="*/ 3081903 w 3544094"/>
                <a:gd name="connsiteY48" fmla="*/ 1057279 h 2920240"/>
                <a:gd name="connsiteX49" fmla="*/ 3107141 w 3544094"/>
                <a:gd name="connsiteY49" fmla="*/ 1026363 h 2920240"/>
                <a:gd name="connsiteX50" fmla="*/ 3129491 w 3544094"/>
                <a:gd name="connsiteY50" fmla="*/ 997836 h 2920240"/>
                <a:gd name="connsiteX51" fmla="*/ 3141043 w 3544094"/>
                <a:gd name="connsiteY51" fmla="*/ 982755 h 2920240"/>
                <a:gd name="connsiteX52" fmla="*/ 3160128 w 3544094"/>
                <a:gd name="connsiteY52" fmla="*/ 957244 h 2920240"/>
                <a:gd name="connsiteX53" fmla="*/ 3160379 w 3544094"/>
                <a:gd name="connsiteY53" fmla="*/ 956867 h 2920240"/>
                <a:gd name="connsiteX54" fmla="*/ 3185115 w 3544094"/>
                <a:gd name="connsiteY54" fmla="*/ 922432 h 2920240"/>
                <a:gd name="connsiteX55" fmla="*/ 3185868 w 3544094"/>
                <a:gd name="connsiteY55" fmla="*/ 921427 h 2920240"/>
                <a:gd name="connsiteX56" fmla="*/ 3210227 w 3544094"/>
                <a:gd name="connsiteY56" fmla="*/ 885988 h 2920240"/>
                <a:gd name="connsiteX57" fmla="*/ 3257187 w 3544094"/>
                <a:gd name="connsiteY57" fmla="*/ 812972 h 2920240"/>
                <a:gd name="connsiteX58" fmla="*/ 3271250 w 3544094"/>
                <a:gd name="connsiteY58" fmla="*/ 789723 h 2920240"/>
                <a:gd name="connsiteX59" fmla="*/ 3289708 w 3544094"/>
                <a:gd name="connsiteY59" fmla="*/ 758305 h 2920240"/>
                <a:gd name="connsiteX60" fmla="*/ 3302138 w 3544094"/>
                <a:gd name="connsiteY60" fmla="*/ 736186 h 2920240"/>
                <a:gd name="connsiteX61" fmla="*/ 3313062 w 3544094"/>
                <a:gd name="connsiteY61" fmla="*/ 716330 h 2920240"/>
                <a:gd name="connsiteX62" fmla="*/ 3324362 w 3544094"/>
                <a:gd name="connsiteY62" fmla="*/ 695218 h 2920240"/>
                <a:gd name="connsiteX63" fmla="*/ 3345833 w 3544094"/>
                <a:gd name="connsiteY63" fmla="*/ 653494 h 2920240"/>
                <a:gd name="connsiteX64" fmla="*/ 3361654 w 3544094"/>
                <a:gd name="connsiteY64" fmla="*/ 621071 h 2920240"/>
                <a:gd name="connsiteX65" fmla="*/ 3372201 w 3544094"/>
                <a:gd name="connsiteY65" fmla="*/ 598576 h 2920240"/>
                <a:gd name="connsiteX66" fmla="*/ 3394551 w 3544094"/>
                <a:gd name="connsiteY66" fmla="*/ 548558 h 2920240"/>
                <a:gd name="connsiteX67" fmla="*/ 3403968 w 3544094"/>
                <a:gd name="connsiteY67" fmla="*/ 526314 h 2920240"/>
                <a:gd name="connsiteX68" fmla="*/ 3405852 w 3544094"/>
                <a:gd name="connsiteY68" fmla="*/ 521916 h 2920240"/>
                <a:gd name="connsiteX69" fmla="*/ 3413009 w 3544094"/>
                <a:gd name="connsiteY69" fmla="*/ 504448 h 2920240"/>
                <a:gd name="connsiteX70" fmla="*/ 3423430 w 3544094"/>
                <a:gd name="connsiteY70" fmla="*/ 477931 h 2920240"/>
                <a:gd name="connsiteX71" fmla="*/ 3435861 w 3544094"/>
                <a:gd name="connsiteY71" fmla="*/ 445130 h 2920240"/>
                <a:gd name="connsiteX72" fmla="*/ 3447664 w 3544094"/>
                <a:gd name="connsiteY72" fmla="*/ 411953 h 2920240"/>
                <a:gd name="connsiteX73" fmla="*/ 3458964 w 3544094"/>
                <a:gd name="connsiteY73" fmla="*/ 378650 h 2920240"/>
                <a:gd name="connsiteX74" fmla="*/ 3467502 w 3544094"/>
                <a:gd name="connsiteY74" fmla="*/ 352133 h 2920240"/>
                <a:gd name="connsiteX75" fmla="*/ 3481691 w 3544094"/>
                <a:gd name="connsiteY75" fmla="*/ 304503 h 2920240"/>
                <a:gd name="connsiteX76" fmla="*/ 3488471 w 3544094"/>
                <a:gd name="connsiteY76" fmla="*/ 280625 h 2920240"/>
                <a:gd name="connsiteX77" fmla="*/ 3489852 w 3544094"/>
                <a:gd name="connsiteY77" fmla="*/ 275347 h 2920240"/>
                <a:gd name="connsiteX78" fmla="*/ 3497260 w 3544094"/>
                <a:gd name="connsiteY78" fmla="*/ 246945 h 2920240"/>
                <a:gd name="connsiteX79" fmla="*/ 3498893 w 3544094"/>
                <a:gd name="connsiteY79" fmla="*/ 240788 h 2920240"/>
                <a:gd name="connsiteX80" fmla="*/ 3506678 w 3544094"/>
                <a:gd name="connsiteY80" fmla="*/ 208993 h 2920240"/>
                <a:gd name="connsiteX81" fmla="*/ 3512077 w 3544094"/>
                <a:gd name="connsiteY81" fmla="*/ 185115 h 2920240"/>
                <a:gd name="connsiteX82" fmla="*/ 3516597 w 3544094"/>
                <a:gd name="connsiteY82" fmla="*/ 164379 h 2920240"/>
                <a:gd name="connsiteX83" fmla="*/ 3544095 w 3544094"/>
                <a:gd name="connsiteY83" fmla="*/ 0 h 2920240"/>
                <a:gd name="connsiteX84" fmla="*/ 1825160 w 3544094"/>
                <a:gd name="connsiteY84" fmla="*/ 0 h 292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544094" h="2920240">
                  <a:moveTo>
                    <a:pt x="1825160" y="0"/>
                  </a:moveTo>
                  <a:cubicBezTo>
                    <a:pt x="1804191" y="0"/>
                    <a:pt x="1783473" y="0"/>
                    <a:pt x="1763509" y="1005"/>
                  </a:cubicBezTo>
                  <a:cubicBezTo>
                    <a:pt x="1132438" y="14201"/>
                    <a:pt x="657690" y="240034"/>
                    <a:pt x="360110" y="624967"/>
                  </a:cubicBezTo>
                  <a:cubicBezTo>
                    <a:pt x="143140" y="904838"/>
                    <a:pt x="20843" y="1270041"/>
                    <a:pt x="2888" y="1699588"/>
                  </a:cubicBezTo>
                  <a:cubicBezTo>
                    <a:pt x="1004" y="1738547"/>
                    <a:pt x="0" y="1777379"/>
                    <a:pt x="0" y="1817217"/>
                  </a:cubicBezTo>
                  <a:cubicBezTo>
                    <a:pt x="0" y="2315129"/>
                    <a:pt x="107104" y="2695539"/>
                    <a:pt x="224629" y="2920240"/>
                  </a:cubicBezTo>
                  <a:lnTo>
                    <a:pt x="1649750" y="2920240"/>
                  </a:lnTo>
                  <a:cubicBezTo>
                    <a:pt x="1541768" y="2754353"/>
                    <a:pt x="1484010" y="2529527"/>
                    <a:pt x="1484010" y="2344537"/>
                  </a:cubicBezTo>
                  <a:cubicBezTo>
                    <a:pt x="1484010" y="1972799"/>
                    <a:pt x="1659293" y="1699588"/>
                    <a:pt x="2098005" y="1699588"/>
                  </a:cubicBezTo>
                  <a:lnTo>
                    <a:pt x="2172839" y="1699588"/>
                  </a:lnTo>
                  <a:cubicBezTo>
                    <a:pt x="2185647" y="1694812"/>
                    <a:pt x="2198328" y="1689911"/>
                    <a:pt x="2211010" y="1684885"/>
                  </a:cubicBezTo>
                  <a:cubicBezTo>
                    <a:pt x="2217916" y="1682245"/>
                    <a:pt x="2224696" y="1679481"/>
                    <a:pt x="2231476" y="1676590"/>
                  </a:cubicBezTo>
                  <a:cubicBezTo>
                    <a:pt x="2237755" y="1674202"/>
                    <a:pt x="2243907" y="1671689"/>
                    <a:pt x="2250059" y="1669050"/>
                  </a:cubicBezTo>
                  <a:cubicBezTo>
                    <a:pt x="2255710" y="1666788"/>
                    <a:pt x="2261360" y="1664400"/>
                    <a:pt x="2267010" y="1661886"/>
                  </a:cubicBezTo>
                  <a:cubicBezTo>
                    <a:pt x="2275297" y="1658493"/>
                    <a:pt x="2283584" y="1654849"/>
                    <a:pt x="2291871" y="1651079"/>
                  </a:cubicBezTo>
                  <a:cubicBezTo>
                    <a:pt x="2297521" y="1648691"/>
                    <a:pt x="2303172" y="1646177"/>
                    <a:pt x="2308822" y="1643539"/>
                  </a:cubicBezTo>
                  <a:cubicBezTo>
                    <a:pt x="2312840" y="1641905"/>
                    <a:pt x="2316984" y="1640020"/>
                    <a:pt x="2321002" y="1638009"/>
                  </a:cubicBezTo>
                  <a:cubicBezTo>
                    <a:pt x="2329414" y="1634238"/>
                    <a:pt x="2337701" y="1630468"/>
                    <a:pt x="2346114" y="1626447"/>
                  </a:cubicBezTo>
                  <a:cubicBezTo>
                    <a:pt x="2357289" y="1621169"/>
                    <a:pt x="2368464" y="1615765"/>
                    <a:pt x="2379639" y="1610235"/>
                  </a:cubicBezTo>
                  <a:cubicBezTo>
                    <a:pt x="2386921" y="1606591"/>
                    <a:pt x="2394330" y="1602946"/>
                    <a:pt x="2401612" y="1599176"/>
                  </a:cubicBezTo>
                  <a:cubicBezTo>
                    <a:pt x="2407388" y="1596412"/>
                    <a:pt x="2413038" y="1593395"/>
                    <a:pt x="2418689" y="1590379"/>
                  </a:cubicBezTo>
                  <a:cubicBezTo>
                    <a:pt x="2425971" y="1586609"/>
                    <a:pt x="2433128" y="1582839"/>
                    <a:pt x="2440285" y="1578943"/>
                  </a:cubicBezTo>
                  <a:cubicBezTo>
                    <a:pt x="2443298" y="1577435"/>
                    <a:pt x="2446312" y="1575927"/>
                    <a:pt x="2449200" y="1574168"/>
                  </a:cubicBezTo>
                  <a:cubicBezTo>
                    <a:pt x="2458366" y="1569392"/>
                    <a:pt x="2467406" y="1564365"/>
                    <a:pt x="2476446" y="1559338"/>
                  </a:cubicBezTo>
                  <a:cubicBezTo>
                    <a:pt x="2478204" y="1558459"/>
                    <a:pt x="2479837" y="1557453"/>
                    <a:pt x="2481469" y="1556448"/>
                  </a:cubicBezTo>
                  <a:cubicBezTo>
                    <a:pt x="2491012" y="1551169"/>
                    <a:pt x="2500554" y="1545766"/>
                    <a:pt x="2509971" y="1540236"/>
                  </a:cubicBezTo>
                  <a:cubicBezTo>
                    <a:pt x="2521900" y="1533324"/>
                    <a:pt x="2533702" y="1526287"/>
                    <a:pt x="2545380" y="1519249"/>
                  </a:cubicBezTo>
                  <a:cubicBezTo>
                    <a:pt x="2556931" y="1512211"/>
                    <a:pt x="2568357" y="1505173"/>
                    <a:pt x="2579658" y="1497885"/>
                  </a:cubicBezTo>
                  <a:cubicBezTo>
                    <a:pt x="2589954" y="1491475"/>
                    <a:pt x="2600124" y="1484815"/>
                    <a:pt x="2610295" y="1478154"/>
                  </a:cubicBezTo>
                  <a:cubicBezTo>
                    <a:pt x="2616573" y="1474007"/>
                    <a:pt x="2622851" y="1469860"/>
                    <a:pt x="2629129" y="1465587"/>
                  </a:cubicBezTo>
                  <a:cubicBezTo>
                    <a:pt x="2633900" y="1462445"/>
                    <a:pt x="2638672" y="1459177"/>
                    <a:pt x="2643443" y="1455910"/>
                  </a:cubicBezTo>
                  <a:cubicBezTo>
                    <a:pt x="2649470" y="1451889"/>
                    <a:pt x="2655371" y="1447742"/>
                    <a:pt x="2661398" y="1443594"/>
                  </a:cubicBezTo>
                  <a:cubicBezTo>
                    <a:pt x="2682618" y="1428765"/>
                    <a:pt x="2703587" y="1413559"/>
                    <a:pt x="2724179" y="1397975"/>
                  </a:cubicBezTo>
                  <a:cubicBezTo>
                    <a:pt x="2730960" y="1392948"/>
                    <a:pt x="2737740" y="1387670"/>
                    <a:pt x="2744520" y="1382518"/>
                  </a:cubicBezTo>
                  <a:cubicBezTo>
                    <a:pt x="2747910" y="1379878"/>
                    <a:pt x="2751300" y="1377365"/>
                    <a:pt x="2754565" y="1374726"/>
                  </a:cubicBezTo>
                  <a:cubicBezTo>
                    <a:pt x="2762350" y="1368694"/>
                    <a:pt x="2770009" y="1362536"/>
                    <a:pt x="2777668" y="1356378"/>
                  </a:cubicBezTo>
                  <a:cubicBezTo>
                    <a:pt x="2779426" y="1354996"/>
                    <a:pt x="2781184" y="1353613"/>
                    <a:pt x="2782942" y="1352105"/>
                  </a:cubicBezTo>
                  <a:cubicBezTo>
                    <a:pt x="2791355" y="1345444"/>
                    <a:pt x="2799642" y="1338533"/>
                    <a:pt x="2807929" y="1331620"/>
                  </a:cubicBezTo>
                  <a:cubicBezTo>
                    <a:pt x="2817094" y="1323955"/>
                    <a:pt x="2826261" y="1316163"/>
                    <a:pt x="2835427" y="1308371"/>
                  </a:cubicBezTo>
                  <a:cubicBezTo>
                    <a:pt x="2844467" y="1300454"/>
                    <a:pt x="2853507" y="1292537"/>
                    <a:pt x="2862422" y="1284619"/>
                  </a:cubicBezTo>
                  <a:cubicBezTo>
                    <a:pt x="2868575" y="1279215"/>
                    <a:pt x="2874602" y="1273686"/>
                    <a:pt x="2880628" y="1268030"/>
                  </a:cubicBezTo>
                  <a:cubicBezTo>
                    <a:pt x="2884646" y="1264512"/>
                    <a:pt x="2888665" y="1260867"/>
                    <a:pt x="2892557" y="1257223"/>
                  </a:cubicBezTo>
                  <a:cubicBezTo>
                    <a:pt x="2897830" y="1252321"/>
                    <a:pt x="2902978" y="1247546"/>
                    <a:pt x="2908126" y="1242645"/>
                  </a:cubicBezTo>
                  <a:cubicBezTo>
                    <a:pt x="2912144" y="1238874"/>
                    <a:pt x="2916037" y="1235104"/>
                    <a:pt x="2919929" y="1231334"/>
                  </a:cubicBezTo>
                  <a:cubicBezTo>
                    <a:pt x="2926961" y="1224548"/>
                    <a:pt x="2933867" y="1217887"/>
                    <a:pt x="2940772" y="1210975"/>
                  </a:cubicBezTo>
                  <a:cubicBezTo>
                    <a:pt x="2971409" y="1180814"/>
                    <a:pt x="3001042" y="1149773"/>
                    <a:pt x="3029419" y="1117978"/>
                  </a:cubicBezTo>
                  <a:cubicBezTo>
                    <a:pt x="3034316" y="1112574"/>
                    <a:pt x="3039212" y="1107170"/>
                    <a:pt x="3043858" y="1101767"/>
                  </a:cubicBezTo>
                  <a:cubicBezTo>
                    <a:pt x="3049760" y="1095231"/>
                    <a:pt x="3055536" y="1088571"/>
                    <a:pt x="3061311" y="1081784"/>
                  </a:cubicBezTo>
                  <a:cubicBezTo>
                    <a:pt x="3068217" y="1073742"/>
                    <a:pt x="3075123" y="1065573"/>
                    <a:pt x="3081903" y="1057279"/>
                  </a:cubicBezTo>
                  <a:cubicBezTo>
                    <a:pt x="3090442" y="1047099"/>
                    <a:pt x="3098854" y="1036668"/>
                    <a:pt x="3107141" y="1026363"/>
                  </a:cubicBezTo>
                  <a:cubicBezTo>
                    <a:pt x="3114801" y="1016938"/>
                    <a:pt x="3122209" y="1007387"/>
                    <a:pt x="3129491" y="997836"/>
                  </a:cubicBezTo>
                  <a:cubicBezTo>
                    <a:pt x="3133509" y="992809"/>
                    <a:pt x="3137402" y="987782"/>
                    <a:pt x="3141043" y="982755"/>
                  </a:cubicBezTo>
                  <a:cubicBezTo>
                    <a:pt x="3147572" y="974335"/>
                    <a:pt x="3153850" y="965789"/>
                    <a:pt x="3160128" y="957244"/>
                  </a:cubicBezTo>
                  <a:cubicBezTo>
                    <a:pt x="3160254" y="957118"/>
                    <a:pt x="3160379" y="956992"/>
                    <a:pt x="3160379" y="956867"/>
                  </a:cubicBezTo>
                  <a:cubicBezTo>
                    <a:pt x="3168792" y="945556"/>
                    <a:pt x="3177079" y="933994"/>
                    <a:pt x="3185115" y="922432"/>
                  </a:cubicBezTo>
                  <a:cubicBezTo>
                    <a:pt x="3185491" y="922181"/>
                    <a:pt x="3185617" y="921804"/>
                    <a:pt x="3185868" y="921427"/>
                  </a:cubicBezTo>
                  <a:cubicBezTo>
                    <a:pt x="3194155" y="909740"/>
                    <a:pt x="3202191" y="897927"/>
                    <a:pt x="3210227" y="885988"/>
                  </a:cubicBezTo>
                  <a:cubicBezTo>
                    <a:pt x="3226425" y="861984"/>
                    <a:pt x="3242120" y="837604"/>
                    <a:pt x="3257187" y="812972"/>
                  </a:cubicBezTo>
                  <a:cubicBezTo>
                    <a:pt x="3261958" y="805306"/>
                    <a:pt x="3266604" y="797514"/>
                    <a:pt x="3271250" y="789723"/>
                  </a:cubicBezTo>
                  <a:cubicBezTo>
                    <a:pt x="3277528" y="779292"/>
                    <a:pt x="3283680" y="768861"/>
                    <a:pt x="3289708" y="758305"/>
                  </a:cubicBezTo>
                  <a:cubicBezTo>
                    <a:pt x="3293977" y="751016"/>
                    <a:pt x="3298120" y="743601"/>
                    <a:pt x="3302138" y="736186"/>
                  </a:cubicBezTo>
                  <a:cubicBezTo>
                    <a:pt x="3305779" y="729652"/>
                    <a:pt x="3309421" y="722991"/>
                    <a:pt x="3313062" y="716330"/>
                  </a:cubicBezTo>
                  <a:cubicBezTo>
                    <a:pt x="3316954" y="709293"/>
                    <a:pt x="3320721" y="702255"/>
                    <a:pt x="3324362" y="695218"/>
                  </a:cubicBezTo>
                  <a:cubicBezTo>
                    <a:pt x="3331771" y="681394"/>
                    <a:pt x="3338802" y="667570"/>
                    <a:pt x="3345833" y="653494"/>
                  </a:cubicBezTo>
                  <a:cubicBezTo>
                    <a:pt x="3351107" y="642812"/>
                    <a:pt x="3356381" y="632005"/>
                    <a:pt x="3361654" y="621071"/>
                  </a:cubicBezTo>
                  <a:cubicBezTo>
                    <a:pt x="3365295" y="613531"/>
                    <a:pt x="3368811" y="606116"/>
                    <a:pt x="3372201" y="598576"/>
                  </a:cubicBezTo>
                  <a:cubicBezTo>
                    <a:pt x="3379861" y="581987"/>
                    <a:pt x="3387269" y="565273"/>
                    <a:pt x="3394551" y="548558"/>
                  </a:cubicBezTo>
                  <a:cubicBezTo>
                    <a:pt x="3397816" y="541144"/>
                    <a:pt x="3400955" y="533729"/>
                    <a:pt x="3403968" y="526314"/>
                  </a:cubicBezTo>
                  <a:cubicBezTo>
                    <a:pt x="3404596" y="524806"/>
                    <a:pt x="3405224" y="523298"/>
                    <a:pt x="3405852" y="521916"/>
                  </a:cubicBezTo>
                  <a:cubicBezTo>
                    <a:pt x="3408237" y="516135"/>
                    <a:pt x="3410623" y="510228"/>
                    <a:pt x="3413009" y="504448"/>
                  </a:cubicBezTo>
                  <a:cubicBezTo>
                    <a:pt x="3416525" y="495650"/>
                    <a:pt x="3420040" y="486853"/>
                    <a:pt x="3423430" y="477931"/>
                  </a:cubicBezTo>
                  <a:cubicBezTo>
                    <a:pt x="3427699" y="466997"/>
                    <a:pt x="3431843" y="456064"/>
                    <a:pt x="3435861" y="445130"/>
                  </a:cubicBezTo>
                  <a:cubicBezTo>
                    <a:pt x="3439879" y="434071"/>
                    <a:pt x="3443897" y="423012"/>
                    <a:pt x="3447664" y="411953"/>
                  </a:cubicBezTo>
                  <a:cubicBezTo>
                    <a:pt x="3451556" y="400894"/>
                    <a:pt x="3455323" y="389709"/>
                    <a:pt x="3458964" y="378650"/>
                  </a:cubicBezTo>
                  <a:cubicBezTo>
                    <a:pt x="3461852" y="369853"/>
                    <a:pt x="3464740" y="360930"/>
                    <a:pt x="3467502" y="352133"/>
                  </a:cubicBezTo>
                  <a:cubicBezTo>
                    <a:pt x="3472399" y="336298"/>
                    <a:pt x="3477171" y="320464"/>
                    <a:pt x="3481691" y="304503"/>
                  </a:cubicBezTo>
                  <a:cubicBezTo>
                    <a:pt x="3484076" y="296586"/>
                    <a:pt x="3486337" y="288669"/>
                    <a:pt x="3488471" y="280625"/>
                  </a:cubicBezTo>
                  <a:cubicBezTo>
                    <a:pt x="3488973" y="278866"/>
                    <a:pt x="3489350" y="277107"/>
                    <a:pt x="3489852" y="275347"/>
                  </a:cubicBezTo>
                  <a:cubicBezTo>
                    <a:pt x="3492489" y="265922"/>
                    <a:pt x="3495000" y="256497"/>
                    <a:pt x="3497260" y="246945"/>
                  </a:cubicBezTo>
                  <a:cubicBezTo>
                    <a:pt x="3497888" y="244935"/>
                    <a:pt x="3498390" y="242798"/>
                    <a:pt x="3498893" y="240788"/>
                  </a:cubicBezTo>
                  <a:cubicBezTo>
                    <a:pt x="3501655" y="230231"/>
                    <a:pt x="3504166" y="219675"/>
                    <a:pt x="3506678" y="208993"/>
                  </a:cubicBezTo>
                  <a:cubicBezTo>
                    <a:pt x="3508561" y="201075"/>
                    <a:pt x="3510319" y="193032"/>
                    <a:pt x="3512077" y="185115"/>
                  </a:cubicBezTo>
                  <a:cubicBezTo>
                    <a:pt x="3513709" y="178203"/>
                    <a:pt x="3515216" y="171291"/>
                    <a:pt x="3516597" y="164379"/>
                  </a:cubicBezTo>
                  <a:cubicBezTo>
                    <a:pt x="3528023" y="110089"/>
                    <a:pt x="3537189" y="55296"/>
                    <a:pt x="3544095" y="0"/>
                  </a:cubicBezTo>
                  <a:lnTo>
                    <a:pt x="1825160" y="0"/>
                  </a:lnTo>
                  <a:close/>
                </a:path>
              </a:pathLst>
            </a:custGeom>
            <a:solidFill>
              <a:srgbClr val="BABAE6"/>
            </a:solidFill>
            <a:ln w="9918"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731BFCBA-EC41-2CBA-3FF7-ACBFACF09015}"/>
                </a:ext>
              </a:extLst>
            </p:cNvPr>
            <p:cNvSpPr/>
            <p:nvPr/>
          </p:nvSpPr>
          <p:spPr>
            <a:xfrm>
              <a:off x="326701" y="1755801"/>
              <a:ext cx="3401952" cy="2374364"/>
            </a:xfrm>
            <a:custGeom>
              <a:avLst/>
              <a:gdLst>
                <a:gd name="connsiteX0" fmla="*/ 1171236 w 3640651"/>
                <a:gd name="connsiteY0" fmla="*/ 0 h 2540962"/>
                <a:gd name="connsiteX1" fmla="*/ 0 w 3640651"/>
                <a:gd name="connsiteY1" fmla="*/ 0 h 2540962"/>
                <a:gd name="connsiteX2" fmla="*/ 0 w 3640651"/>
                <a:gd name="connsiteY2" fmla="*/ 1454905 h 2540962"/>
                <a:gd name="connsiteX3" fmla="*/ 985531 w 3640651"/>
                <a:gd name="connsiteY3" fmla="*/ 1454905 h 2540962"/>
                <a:gd name="connsiteX4" fmla="*/ 1874380 w 3640651"/>
                <a:gd name="connsiteY4" fmla="*/ 2305704 h 2540962"/>
                <a:gd name="connsiteX5" fmla="*/ 1844998 w 3640651"/>
                <a:gd name="connsiteY5" fmla="*/ 2540962 h 2540962"/>
                <a:gd name="connsiteX6" fmla="*/ 1906649 w 3640651"/>
                <a:gd name="connsiteY6" fmla="*/ 2539957 h 2540962"/>
                <a:gd name="connsiteX7" fmla="*/ 3625584 w 3640651"/>
                <a:gd name="connsiteY7" fmla="*/ 2539957 h 2540962"/>
                <a:gd name="connsiteX8" fmla="*/ 3640651 w 3640651"/>
                <a:gd name="connsiteY8" fmla="*/ 2295274 h 2540962"/>
                <a:gd name="connsiteX9" fmla="*/ 1171236 w 3640651"/>
                <a:gd name="connsiteY9" fmla="*/ 0 h 254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0651" h="2540962">
                  <a:moveTo>
                    <a:pt x="1171236" y="0"/>
                  </a:moveTo>
                  <a:lnTo>
                    <a:pt x="0" y="0"/>
                  </a:lnTo>
                  <a:lnTo>
                    <a:pt x="0" y="1454905"/>
                  </a:lnTo>
                  <a:lnTo>
                    <a:pt x="985531" y="1454905"/>
                  </a:lnTo>
                  <a:cubicBezTo>
                    <a:pt x="1522808" y="1454905"/>
                    <a:pt x="1874380" y="1817217"/>
                    <a:pt x="1874380" y="2305704"/>
                  </a:cubicBezTo>
                  <a:cubicBezTo>
                    <a:pt x="1874380" y="2388145"/>
                    <a:pt x="1863958" y="2466942"/>
                    <a:pt x="1844998" y="2540962"/>
                  </a:cubicBezTo>
                  <a:cubicBezTo>
                    <a:pt x="1864963" y="2539957"/>
                    <a:pt x="1885681" y="2539957"/>
                    <a:pt x="1906649" y="2539957"/>
                  </a:cubicBezTo>
                  <a:lnTo>
                    <a:pt x="3625584" y="2539957"/>
                  </a:lnTo>
                  <a:cubicBezTo>
                    <a:pt x="3636006" y="2459275"/>
                    <a:pt x="3640651" y="2377840"/>
                    <a:pt x="3640651" y="2295274"/>
                  </a:cubicBezTo>
                  <a:cubicBezTo>
                    <a:pt x="3640651" y="966543"/>
                    <a:pt x="2654242" y="0"/>
                    <a:pt x="1171236" y="0"/>
                  </a:cubicBezTo>
                  <a:close/>
                </a:path>
              </a:pathLst>
            </a:custGeom>
            <a:solidFill>
              <a:srgbClr val="351C5C"/>
            </a:solidFill>
            <a:ln w="9918" cap="rnd">
              <a:noFill/>
              <a:prstDash val="solid"/>
              <a:round/>
            </a:ln>
          </p:spPr>
          <p:txBody>
            <a:bodyPr rtlCol="0" anchor="ctr"/>
            <a:lstStyle/>
            <a:p>
              <a:endParaRPr lang="en-US"/>
            </a:p>
          </p:txBody>
        </p:sp>
        <p:sp>
          <p:nvSpPr>
            <p:cNvPr id="25" name="Freeform 24">
              <a:extLst>
                <a:ext uri="{FF2B5EF4-FFF2-40B4-BE49-F238E27FC236}">
                  <a16:creationId xmlns:a16="http://schemas.microsoft.com/office/drawing/2014/main" id="{829EE32E-0081-2BFB-9018-1B66C0CEA229}"/>
                </a:ext>
              </a:extLst>
            </p:cNvPr>
            <p:cNvSpPr/>
            <p:nvPr userDrawn="1"/>
          </p:nvSpPr>
          <p:spPr>
            <a:xfrm>
              <a:off x="1509396" y="0"/>
              <a:ext cx="1544753" cy="1157131"/>
            </a:xfrm>
            <a:custGeom>
              <a:avLst/>
              <a:gdLst>
                <a:gd name="connsiteX0" fmla="*/ 105798 w 1544753"/>
                <a:gd name="connsiteY0" fmla="*/ 0 h 1157131"/>
                <a:gd name="connsiteX1" fmla="*/ 1438955 w 1544753"/>
                <a:gd name="connsiteY1" fmla="*/ 0 h 1157131"/>
                <a:gd name="connsiteX2" fmla="*/ 1484056 w 1544753"/>
                <a:gd name="connsiteY2" fmla="*/ 83165 h 1157131"/>
                <a:gd name="connsiteX3" fmla="*/ 1544753 w 1544753"/>
                <a:gd name="connsiteY3" fmla="*/ 384074 h 1157131"/>
                <a:gd name="connsiteX4" fmla="*/ 772377 w 1544753"/>
                <a:gd name="connsiteY4" fmla="*/ 1157131 h 1157131"/>
                <a:gd name="connsiteX5" fmla="*/ 0 w 1544753"/>
                <a:gd name="connsiteY5" fmla="*/ 384074 h 1157131"/>
                <a:gd name="connsiteX6" fmla="*/ 60697 w 1544753"/>
                <a:gd name="connsiteY6" fmla="*/ 83165 h 1157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4753" h="1157131">
                  <a:moveTo>
                    <a:pt x="105798" y="0"/>
                  </a:moveTo>
                  <a:lnTo>
                    <a:pt x="1438955" y="0"/>
                  </a:lnTo>
                  <a:lnTo>
                    <a:pt x="1484056" y="83165"/>
                  </a:lnTo>
                  <a:cubicBezTo>
                    <a:pt x="1523140" y="175652"/>
                    <a:pt x="1544753" y="277337"/>
                    <a:pt x="1544753" y="384074"/>
                  </a:cubicBezTo>
                  <a:cubicBezTo>
                    <a:pt x="1544753" y="811021"/>
                    <a:pt x="1198949" y="1157131"/>
                    <a:pt x="772377" y="1157131"/>
                  </a:cubicBezTo>
                  <a:cubicBezTo>
                    <a:pt x="345805" y="1157131"/>
                    <a:pt x="0" y="811021"/>
                    <a:pt x="0" y="384074"/>
                  </a:cubicBezTo>
                  <a:cubicBezTo>
                    <a:pt x="0" y="277337"/>
                    <a:pt x="21613" y="175652"/>
                    <a:pt x="60697" y="83165"/>
                  </a:cubicBez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DECFE2F6-4A91-D73E-F6B9-04830644AAB9}"/>
                </a:ext>
              </a:extLst>
            </p:cNvPr>
            <p:cNvSpPr/>
            <p:nvPr userDrawn="1"/>
          </p:nvSpPr>
          <p:spPr>
            <a:xfrm>
              <a:off x="1" y="4668477"/>
              <a:ext cx="747813" cy="1040437"/>
            </a:xfrm>
            <a:custGeom>
              <a:avLst/>
              <a:gdLst>
                <a:gd name="connsiteX0" fmla="*/ 0 w 747813"/>
                <a:gd name="connsiteY0" fmla="*/ 0 h 1040437"/>
                <a:gd name="connsiteX1" fmla="*/ 11648 w 747813"/>
                <a:gd name="connsiteY1" fmla="*/ 3619 h 1040437"/>
                <a:gd name="connsiteX2" fmla="*/ 335168 w 747813"/>
                <a:gd name="connsiteY2" fmla="*/ 36273 h 1040437"/>
                <a:gd name="connsiteX3" fmla="*/ 747813 w 747813"/>
                <a:gd name="connsiteY3" fmla="*/ 36273 h 1040437"/>
                <a:gd name="connsiteX4" fmla="*/ 414012 w 747813"/>
                <a:gd name="connsiteY4" fmla="*/ 1040437 h 1040437"/>
                <a:gd name="connsiteX5" fmla="*/ 0 w 747813"/>
                <a:gd name="connsiteY5" fmla="*/ 1040437 h 1040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7813" h="1040437">
                  <a:moveTo>
                    <a:pt x="0" y="0"/>
                  </a:moveTo>
                  <a:lnTo>
                    <a:pt x="11648" y="3619"/>
                  </a:lnTo>
                  <a:cubicBezTo>
                    <a:pt x="116151" y="25029"/>
                    <a:pt x="224350" y="36273"/>
                    <a:pt x="335168" y="36273"/>
                  </a:cubicBezTo>
                  <a:lnTo>
                    <a:pt x="747813" y="36273"/>
                  </a:lnTo>
                  <a:cubicBezTo>
                    <a:pt x="545069" y="297795"/>
                    <a:pt x="430790" y="639053"/>
                    <a:pt x="414012" y="1040437"/>
                  </a:cubicBezTo>
                  <a:lnTo>
                    <a:pt x="0" y="1040437"/>
                  </a:lnTo>
                  <a:close/>
                </a:path>
              </a:pathLst>
            </a:custGeom>
            <a:solidFill>
              <a:srgbClr val="6E63D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2" name="Graphic 1">
            <a:extLst>
              <a:ext uri="{FF2B5EF4-FFF2-40B4-BE49-F238E27FC236}">
                <a16:creationId xmlns:a16="http://schemas.microsoft.com/office/drawing/2014/main" id="{BCDF9311-3FD9-B0EF-EB5A-3BA98D6BA625}"/>
              </a:ext>
            </a:extLst>
          </p:cNvPr>
          <p:cNvPicPr>
            <a:picLocks noChangeAspect="1"/>
          </p:cNvPicPr>
          <p:nvPr userDrawn="1"/>
        </p:nvPicPr>
        <p:blipFill>
          <a:blip r:embed="rId2"/>
          <a:srcRect/>
          <a:stretch/>
        </p:blipFill>
        <p:spPr>
          <a:xfrm>
            <a:off x="6786275" y="777869"/>
            <a:ext cx="3263374" cy="1336886"/>
          </a:xfrm>
          <a:prstGeom prst="rect">
            <a:avLst/>
          </a:prstGeom>
        </p:spPr>
      </p:pic>
      <p:sp>
        <p:nvSpPr>
          <p:cNvPr id="3" name="Freeform 2">
            <a:extLst>
              <a:ext uri="{FF2B5EF4-FFF2-40B4-BE49-F238E27FC236}">
                <a16:creationId xmlns:a16="http://schemas.microsoft.com/office/drawing/2014/main" id="{15008EA6-A6BE-D539-1212-FF0915A38534}"/>
              </a:ext>
            </a:extLst>
          </p:cNvPr>
          <p:cNvSpPr/>
          <p:nvPr userDrawn="1"/>
        </p:nvSpPr>
        <p:spPr>
          <a:xfrm>
            <a:off x="651712" y="403664"/>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36" name="Text Placeholder 35">
            <a:extLst>
              <a:ext uri="{FF2B5EF4-FFF2-40B4-BE49-F238E27FC236}">
                <a16:creationId xmlns:a16="http://schemas.microsoft.com/office/drawing/2014/main" id="{055A5A43-9F04-7F34-1FCF-D205F780317E}"/>
              </a:ext>
            </a:extLst>
          </p:cNvPr>
          <p:cNvSpPr>
            <a:spLocks noGrp="1"/>
          </p:cNvSpPr>
          <p:nvPr>
            <p:ph type="body" sz="quarter" idx="12" hasCustomPrompt="1"/>
          </p:nvPr>
        </p:nvSpPr>
        <p:spPr>
          <a:xfrm>
            <a:off x="686881" y="2536159"/>
            <a:ext cx="2956243" cy="303738"/>
          </a:xfrm>
          <a:prstGeom prst="rect">
            <a:avLst/>
          </a:prstGeom>
        </p:spPr>
        <p:txBody>
          <a:bodyPr/>
          <a:lstStyle>
            <a:lvl1pPr marL="0" indent="0" algn="ctr">
              <a:buNone/>
              <a:defRPr sz="1800" b="1">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37" name="Text Placeholder 35">
            <a:extLst>
              <a:ext uri="{FF2B5EF4-FFF2-40B4-BE49-F238E27FC236}">
                <a16:creationId xmlns:a16="http://schemas.microsoft.com/office/drawing/2014/main" id="{B867E93F-D2CF-7981-8604-2D623465EFCB}"/>
              </a:ext>
            </a:extLst>
          </p:cNvPr>
          <p:cNvSpPr>
            <a:spLocks noGrp="1"/>
          </p:cNvSpPr>
          <p:nvPr>
            <p:ph type="body" sz="quarter" idx="13" hasCustomPrompt="1"/>
          </p:nvPr>
        </p:nvSpPr>
        <p:spPr>
          <a:xfrm>
            <a:off x="686881" y="2858014"/>
            <a:ext cx="2956243" cy="303738"/>
          </a:xfrm>
          <a:prstGeom prst="rect">
            <a:avLst/>
          </a:prstGeom>
        </p:spPr>
        <p:txBody>
          <a:bodyPr/>
          <a:lstStyle>
            <a:lvl1pPr marL="0" indent="0" algn="ctr">
              <a:buNone/>
              <a:defRPr sz="1800" b="0" i="0">
                <a:solidFill>
                  <a:srgbClr val="6E63D6"/>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0" name="Picture Placeholder 9">
            <a:extLst>
              <a:ext uri="{FF2B5EF4-FFF2-40B4-BE49-F238E27FC236}">
                <a16:creationId xmlns:a16="http://schemas.microsoft.com/office/drawing/2014/main" id="{B1583535-05AA-38BD-2E76-0847FC1F8BD1}"/>
              </a:ext>
            </a:extLst>
          </p:cNvPr>
          <p:cNvSpPr>
            <a:spLocks noGrp="1"/>
          </p:cNvSpPr>
          <p:nvPr>
            <p:ph type="pic" sz="quarter" idx="11" hasCustomPrompt="1"/>
          </p:nvPr>
        </p:nvSpPr>
        <p:spPr>
          <a:xfrm>
            <a:off x="686881" y="438316"/>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16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11" name="Freeform 10">
            <a:extLst>
              <a:ext uri="{FF2B5EF4-FFF2-40B4-BE49-F238E27FC236}">
                <a16:creationId xmlns:a16="http://schemas.microsoft.com/office/drawing/2014/main" id="{81AB25F1-CF76-D838-0CDB-38978319395C}"/>
              </a:ext>
            </a:extLst>
          </p:cNvPr>
          <p:cNvSpPr/>
          <p:nvPr userDrawn="1"/>
        </p:nvSpPr>
        <p:spPr>
          <a:xfrm>
            <a:off x="651712" y="3607664"/>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12" name="Text Placeholder 35">
            <a:extLst>
              <a:ext uri="{FF2B5EF4-FFF2-40B4-BE49-F238E27FC236}">
                <a16:creationId xmlns:a16="http://schemas.microsoft.com/office/drawing/2014/main" id="{18745FA3-2E54-85D6-E0A5-B1361E9FF7ED}"/>
              </a:ext>
            </a:extLst>
          </p:cNvPr>
          <p:cNvSpPr>
            <a:spLocks noGrp="1"/>
          </p:cNvSpPr>
          <p:nvPr>
            <p:ph type="body" sz="quarter" idx="14" hasCustomPrompt="1"/>
          </p:nvPr>
        </p:nvSpPr>
        <p:spPr>
          <a:xfrm>
            <a:off x="686881" y="5740159"/>
            <a:ext cx="2956243" cy="303738"/>
          </a:xfrm>
          <a:prstGeom prst="rect">
            <a:avLst/>
          </a:prstGeom>
        </p:spPr>
        <p:txBody>
          <a:bodyPr/>
          <a:lstStyle>
            <a:lvl1pPr marL="0" indent="0" algn="ctr">
              <a:buNone/>
              <a:defRPr sz="1800" b="1">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13" name="Text Placeholder 35">
            <a:extLst>
              <a:ext uri="{FF2B5EF4-FFF2-40B4-BE49-F238E27FC236}">
                <a16:creationId xmlns:a16="http://schemas.microsoft.com/office/drawing/2014/main" id="{416ABC31-E148-A82B-1838-F5B924054549}"/>
              </a:ext>
            </a:extLst>
          </p:cNvPr>
          <p:cNvSpPr>
            <a:spLocks noGrp="1"/>
          </p:cNvSpPr>
          <p:nvPr>
            <p:ph type="body" sz="quarter" idx="15" hasCustomPrompt="1"/>
          </p:nvPr>
        </p:nvSpPr>
        <p:spPr>
          <a:xfrm>
            <a:off x="686881" y="6062014"/>
            <a:ext cx="2956243" cy="303738"/>
          </a:xfrm>
          <a:prstGeom prst="rect">
            <a:avLst/>
          </a:prstGeom>
        </p:spPr>
        <p:txBody>
          <a:bodyPr/>
          <a:lstStyle>
            <a:lvl1pPr marL="0" indent="0" algn="ctr">
              <a:buNone/>
              <a:defRPr sz="1800" b="0" i="0">
                <a:solidFill>
                  <a:srgbClr val="6E63D6"/>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4" name="Picture Placeholder 13">
            <a:extLst>
              <a:ext uri="{FF2B5EF4-FFF2-40B4-BE49-F238E27FC236}">
                <a16:creationId xmlns:a16="http://schemas.microsoft.com/office/drawing/2014/main" id="{1DEB0C58-D359-4075-D124-3020829B3AED}"/>
              </a:ext>
            </a:extLst>
          </p:cNvPr>
          <p:cNvSpPr>
            <a:spLocks noGrp="1"/>
          </p:cNvSpPr>
          <p:nvPr>
            <p:ph type="pic" sz="quarter" idx="16" hasCustomPrompt="1"/>
          </p:nvPr>
        </p:nvSpPr>
        <p:spPr>
          <a:xfrm>
            <a:off x="686881" y="3642316"/>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16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5" name="Title Placeholder 12">
            <a:extLst>
              <a:ext uri="{FF2B5EF4-FFF2-40B4-BE49-F238E27FC236}">
                <a16:creationId xmlns:a16="http://schemas.microsoft.com/office/drawing/2014/main" id="{A3FDB7CF-A801-EA04-6131-DFDBACC4A135}"/>
              </a:ext>
            </a:extLst>
          </p:cNvPr>
          <p:cNvSpPr>
            <a:spLocks noGrp="1"/>
          </p:cNvSpPr>
          <p:nvPr>
            <p:ph type="title" hasCustomPrompt="1"/>
          </p:nvPr>
        </p:nvSpPr>
        <p:spPr>
          <a:xfrm>
            <a:off x="4979092" y="2762643"/>
            <a:ext cx="6877740" cy="666357"/>
          </a:xfrm>
          <a:prstGeom prst="rect">
            <a:avLst/>
          </a:prstGeom>
        </p:spPr>
        <p:txBody>
          <a:bodyPr vert="horz" lIns="91440" tIns="45720" rIns="91440" bIns="45720" rtlCol="0" anchor="t" anchorCtr="0">
            <a:normAutofit/>
          </a:bodyPr>
          <a:lstStyle>
            <a:lvl1pPr algn="ctr">
              <a:defRPr b="1" i="0">
                <a:solidFill>
                  <a:srgbClr val="351C5C"/>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6" name="Text Placeholder 4">
            <a:extLst>
              <a:ext uri="{FF2B5EF4-FFF2-40B4-BE49-F238E27FC236}">
                <a16:creationId xmlns:a16="http://schemas.microsoft.com/office/drawing/2014/main" id="{18022ACE-874E-26E2-C9F8-E15C286D77D1}"/>
              </a:ext>
            </a:extLst>
          </p:cNvPr>
          <p:cNvSpPr>
            <a:spLocks noGrp="1"/>
          </p:cNvSpPr>
          <p:nvPr>
            <p:ph type="body" sz="quarter" idx="17" hasCustomPrompt="1"/>
          </p:nvPr>
        </p:nvSpPr>
        <p:spPr>
          <a:xfrm>
            <a:off x="4979091" y="3428999"/>
            <a:ext cx="6877739" cy="649288"/>
          </a:xfrm>
          <a:prstGeom prst="rect">
            <a:avLst/>
          </a:prstGeom>
        </p:spPr>
        <p:txBody>
          <a:bodyPr/>
          <a:lstStyle>
            <a:lvl1pPr marL="0" indent="0" algn="ctr">
              <a:buNone/>
              <a:defRPr b="0" i="0">
                <a:solidFill>
                  <a:srgbClr val="6E63D6"/>
                </a:solidFill>
                <a:latin typeface="Aptos Light" panose="020B0004020202020204" pitchFamily="34" charset="0"/>
                <a:cs typeface="Segoe UI" panose="020B0502040204020203" pitchFamily="34" charset="0"/>
              </a:defRPr>
            </a:lvl1pPr>
            <a:lvl2pPr marL="457200" indent="0" algn="ctr">
              <a:buNone/>
              <a:defRPr>
                <a:solidFill>
                  <a:srgbClr val="C6C2F5"/>
                </a:solidFill>
                <a:latin typeface="Segoe UI" panose="020B0502040204020203" pitchFamily="34" charset="0"/>
                <a:cs typeface="Segoe UI" panose="020B0502040204020203" pitchFamily="34" charset="0"/>
              </a:defRPr>
            </a:lvl2pPr>
            <a:lvl3pPr marL="914400" indent="0" algn="ctr">
              <a:buNone/>
              <a:defRPr>
                <a:solidFill>
                  <a:srgbClr val="C6C2F5"/>
                </a:solidFill>
                <a:latin typeface="Segoe UI" panose="020B0502040204020203" pitchFamily="34" charset="0"/>
                <a:cs typeface="Segoe UI" panose="020B0502040204020203" pitchFamily="34" charset="0"/>
              </a:defRPr>
            </a:lvl3pPr>
            <a:lvl4pPr marL="1371600" indent="0" algn="ctr">
              <a:buNone/>
              <a:defRPr>
                <a:solidFill>
                  <a:srgbClr val="C6C2F5"/>
                </a:solidFill>
                <a:latin typeface="Segoe UI" panose="020B0502040204020203" pitchFamily="34" charset="0"/>
                <a:cs typeface="Segoe UI" panose="020B0502040204020203" pitchFamily="34" charset="0"/>
              </a:defRPr>
            </a:lvl4pPr>
            <a:lvl5pPr marL="1828800" indent="0" algn="ctr">
              <a:buNone/>
              <a:defRPr>
                <a:solidFill>
                  <a:srgbClr val="C6C2F5"/>
                </a:solidFill>
                <a:latin typeface="Segoe UI" panose="020B0502040204020203" pitchFamily="34" charset="0"/>
                <a:cs typeface="Segoe UI" panose="020B0502040204020203" pitchFamily="34" charset="0"/>
              </a:defRPr>
            </a:lvl5pPr>
          </a:lstStyle>
          <a:p>
            <a:pPr lvl="0"/>
            <a:r>
              <a:rPr lang="en-US"/>
              <a:t>Subtitle if you want</a:t>
            </a:r>
          </a:p>
        </p:txBody>
      </p:sp>
      <p:sp>
        <p:nvSpPr>
          <p:cNvPr id="9" name="Freeform 8">
            <a:extLst>
              <a:ext uri="{FF2B5EF4-FFF2-40B4-BE49-F238E27FC236}">
                <a16:creationId xmlns:a16="http://schemas.microsoft.com/office/drawing/2014/main" id="{585E36A7-9C9B-16DB-CB9E-245A0BE872EB}"/>
              </a:ext>
            </a:extLst>
          </p:cNvPr>
          <p:cNvSpPr/>
          <p:nvPr/>
        </p:nvSpPr>
        <p:spPr>
          <a:xfrm>
            <a:off x="3411063" y="4888896"/>
            <a:ext cx="43881" cy="68228"/>
          </a:xfrm>
          <a:custGeom>
            <a:avLst/>
            <a:gdLst>
              <a:gd name="connsiteX0" fmla="*/ 46960 w 46960"/>
              <a:gd name="connsiteY0" fmla="*/ 0 h 73015"/>
              <a:gd name="connsiteX1" fmla="*/ 0 w 46960"/>
              <a:gd name="connsiteY1" fmla="*/ 73015 h 73015"/>
              <a:gd name="connsiteX2" fmla="*/ 46960 w 46960"/>
              <a:gd name="connsiteY2" fmla="*/ 0 h 73015"/>
            </a:gdLst>
            <a:ahLst/>
            <a:cxnLst>
              <a:cxn ang="0">
                <a:pos x="connsiteX0" y="connsiteY0"/>
              </a:cxn>
              <a:cxn ang="0">
                <a:pos x="connsiteX1" y="connsiteY1"/>
              </a:cxn>
              <a:cxn ang="0">
                <a:pos x="connsiteX2" y="connsiteY2"/>
              </a:cxn>
            </a:cxnLst>
            <a:rect l="l" t="t" r="r" b="b"/>
            <a:pathLst>
              <a:path w="46960" h="73015">
                <a:moveTo>
                  <a:pt x="46960" y="0"/>
                </a:moveTo>
                <a:cubicBezTo>
                  <a:pt x="31893" y="24632"/>
                  <a:pt x="16323" y="49012"/>
                  <a:pt x="0" y="73015"/>
                </a:cubicBezTo>
                <a:cubicBezTo>
                  <a:pt x="16198" y="49012"/>
                  <a:pt x="31893" y="24632"/>
                  <a:pt x="46960" y="0"/>
                </a:cubicBezTo>
                <a:close/>
              </a:path>
            </a:pathLst>
          </a:custGeom>
          <a:solidFill>
            <a:srgbClr val="27B1A6"/>
          </a:solidFill>
          <a:ln w="0" cap="flat">
            <a:noFill/>
            <a:prstDash val="solid"/>
            <a:miter/>
          </a:ln>
        </p:spPr>
        <p:txBody>
          <a:bodyPr rtlCol="0" anchor="ctr"/>
          <a:lstStyle/>
          <a:p>
            <a:endParaRPr lang="en-US"/>
          </a:p>
        </p:txBody>
      </p:sp>
    </p:spTree>
    <p:extLst>
      <p:ext uri="{BB962C8B-B14F-4D97-AF65-F5344CB8AC3E}">
        <p14:creationId xmlns:p14="http://schemas.microsoft.com/office/powerpoint/2010/main" val="252228374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White 3 presenters">
    <p:spTree>
      <p:nvGrpSpPr>
        <p:cNvPr id="1" name=""/>
        <p:cNvGrpSpPr/>
        <p:nvPr/>
      </p:nvGrpSpPr>
      <p:grpSpPr>
        <a:xfrm>
          <a:off x="0" y="0"/>
          <a:ext cx="0" cy="0"/>
          <a:chOff x="0" y="0"/>
          <a:chExt cx="0" cy="0"/>
        </a:xfrm>
      </p:grpSpPr>
      <p:grpSp>
        <p:nvGrpSpPr>
          <p:cNvPr id="54" name="Group 53">
            <a:extLst>
              <a:ext uri="{FF2B5EF4-FFF2-40B4-BE49-F238E27FC236}">
                <a16:creationId xmlns:a16="http://schemas.microsoft.com/office/drawing/2014/main" id="{815BE322-BDB4-8759-B6E1-1BFF54A26D7B}"/>
              </a:ext>
            </a:extLst>
          </p:cNvPr>
          <p:cNvGrpSpPr/>
          <p:nvPr userDrawn="1"/>
        </p:nvGrpSpPr>
        <p:grpSpPr>
          <a:xfrm>
            <a:off x="8338751" y="0"/>
            <a:ext cx="3853250" cy="6858000"/>
            <a:chOff x="8338751" y="0"/>
            <a:chExt cx="3853250" cy="6858000"/>
          </a:xfrm>
        </p:grpSpPr>
        <p:sp>
          <p:nvSpPr>
            <p:cNvPr id="52" name="Freeform 51">
              <a:extLst>
                <a:ext uri="{FF2B5EF4-FFF2-40B4-BE49-F238E27FC236}">
                  <a16:creationId xmlns:a16="http://schemas.microsoft.com/office/drawing/2014/main" id="{E4731421-CCAB-4AEC-BFEE-FE5A920A0197}"/>
                </a:ext>
              </a:extLst>
            </p:cNvPr>
            <p:cNvSpPr/>
            <p:nvPr userDrawn="1"/>
          </p:nvSpPr>
          <p:spPr>
            <a:xfrm>
              <a:off x="8338752" y="1669801"/>
              <a:ext cx="3853249" cy="3707910"/>
            </a:xfrm>
            <a:custGeom>
              <a:avLst/>
              <a:gdLst>
                <a:gd name="connsiteX0" fmla="*/ 2807840 w 3853249"/>
                <a:gd name="connsiteY0" fmla="*/ 0 h 3707910"/>
                <a:gd name="connsiteX1" fmla="*/ 2807866 w 3853249"/>
                <a:gd name="connsiteY1" fmla="*/ 0 h 3707910"/>
                <a:gd name="connsiteX2" fmla="*/ 3000058 w 3853249"/>
                <a:gd name="connsiteY2" fmla="*/ 7565 h 3707910"/>
                <a:gd name="connsiteX3" fmla="*/ 3735384 w 3853249"/>
                <a:gd name="connsiteY3" fmla="*/ 181888 h 3707910"/>
                <a:gd name="connsiteX4" fmla="*/ 3853249 w 3853249"/>
                <a:gd name="connsiteY4" fmla="*/ 234940 h 3707910"/>
                <a:gd name="connsiteX5" fmla="*/ 3853249 w 3853249"/>
                <a:gd name="connsiteY5" fmla="*/ 2156594 h 3707910"/>
                <a:gd name="connsiteX6" fmla="*/ 3852241 w 3853249"/>
                <a:gd name="connsiteY6" fmla="*/ 2156482 h 3707910"/>
                <a:gd name="connsiteX7" fmla="*/ 3651982 w 3853249"/>
                <a:gd name="connsiteY7" fmla="*/ 2149237 h 3707910"/>
                <a:gd name="connsiteX8" fmla="*/ 2925104 w 3853249"/>
                <a:gd name="connsiteY8" fmla="*/ 2280324 h 3707910"/>
                <a:gd name="connsiteX9" fmla="*/ 2830686 w 3853249"/>
                <a:gd name="connsiteY9" fmla="*/ 2275086 h 3707910"/>
                <a:gd name="connsiteX10" fmla="*/ 2032088 w 3853249"/>
                <a:gd name="connsiteY10" fmla="*/ 2685673 h 3707910"/>
                <a:gd name="connsiteX11" fmla="*/ 1859099 w 3853249"/>
                <a:gd name="connsiteY11" fmla="*/ 3281608 h 3707910"/>
                <a:gd name="connsiteX12" fmla="*/ 1859099 w 3853249"/>
                <a:gd name="connsiteY12" fmla="*/ 3707910 h 3707910"/>
                <a:gd name="connsiteX13" fmla="*/ 0 w 3853249"/>
                <a:gd name="connsiteY13" fmla="*/ 3707910 h 3707910"/>
                <a:gd name="connsiteX14" fmla="*/ 0 w 3853249"/>
                <a:gd name="connsiteY14" fmla="*/ 3021181 h 3707910"/>
                <a:gd name="connsiteX15" fmla="*/ 69841 w 3853249"/>
                <a:gd name="connsiteY15" fmla="*/ 2290800 h 3707910"/>
                <a:gd name="connsiteX16" fmla="*/ 2552117 w 3853249"/>
                <a:gd name="connsiteY16" fmla="*/ 10349 h 370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53249" h="3707910">
                  <a:moveTo>
                    <a:pt x="2807840" y="0"/>
                  </a:moveTo>
                  <a:lnTo>
                    <a:pt x="2807866" y="0"/>
                  </a:lnTo>
                  <a:lnTo>
                    <a:pt x="3000058" y="7565"/>
                  </a:lnTo>
                  <a:cubicBezTo>
                    <a:pt x="3254712" y="27644"/>
                    <a:pt x="3502278" y="87300"/>
                    <a:pt x="3735384" y="181888"/>
                  </a:cubicBezTo>
                  <a:lnTo>
                    <a:pt x="3853249" y="234940"/>
                  </a:lnTo>
                  <a:lnTo>
                    <a:pt x="3853249" y="2156594"/>
                  </a:lnTo>
                  <a:lnTo>
                    <a:pt x="3852241" y="2156482"/>
                  </a:lnTo>
                  <a:cubicBezTo>
                    <a:pt x="3786695" y="2151681"/>
                    <a:pt x="3719909" y="2149237"/>
                    <a:pt x="3651982" y="2149237"/>
                  </a:cubicBezTo>
                  <a:cubicBezTo>
                    <a:pt x="3386321" y="2149237"/>
                    <a:pt x="3143491" y="2196379"/>
                    <a:pt x="2925104" y="2280324"/>
                  </a:cubicBezTo>
                  <a:cubicBezTo>
                    <a:pt x="2893677" y="2276831"/>
                    <a:pt x="2862249" y="2275086"/>
                    <a:pt x="2830686" y="2275086"/>
                  </a:cubicBezTo>
                  <a:cubicBezTo>
                    <a:pt x="2491691" y="2275086"/>
                    <a:pt x="2203331" y="2428871"/>
                    <a:pt x="2032088" y="2685673"/>
                  </a:cubicBezTo>
                  <a:cubicBezTo>
                    <a:pt x="1921955" y="2848189"/>
                    <a:pt x="1859099" y="3050863"/>
                    <a:pt x="1859099" y="3281608"/>
                  </a:cubicBezTo>
                  <a:lnTo>
                    <a:pt x="1859099" y="3707910"/>
                  </a:lnTo>
                  <a:lnTo>
                    <a:pt x="0" y="3707910"/>
                  </a:lnTo>
                  <a:lnTo>
                    <a:pt x="0" y="3021181"/>
                  </a:lnTo>
                  <a:cubicBezTo>
                    <a:pt x="0" y="2764244"/>
                    <a:pt x="24445" y="2521410"/>
                    <a:pt x="69841" y="2290800"/>
                  </a:cubicBezTo>
                  <a:cubicBezTo>
                    <a:pt x="330357" y="978629"/>
                    <a:pt x="1292649" y="113380"/>
                    <a:pt x="2552117" y="10349"/>
                  </a:cubicBezTo>
                  <a:close/>
                </a:path>
              </a:pathLst>
            </a:custGeom>
            <a:solidFill>
              <a:srgbClr val="932B4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Freeform 29">
              <a:extLst>
                <a:ext uri="{FF2B5EF4-FFF2-40B4-BE49-F238E27FC236}">
                  <a16:creationId xmlns:a16="http://schemas.microsoft.com/office/drawing/2014/main" id="{7026D730-09CF-89EC-7F8A-A00C0804ABDF}"/>
                </a:ext>
              </a:extLst>
            </p:cNvPr>
            <p:cNvSpPr/>
            <p:nvPr userDrawn="1"/>
          </p:nvSpPr>
          <p:spPr>
            <a:xfrm rot="16200000">
              <a:off x="9526095" y="2762781"/>
              <a:ext cx="1427586" cy="3802274"/>
            </a:xfrm>
            <a:custGeom>
              <a:avLst/>
              <a:gdLst>
                <a:gd name="connsiteX0" fmla="*/ 1012412 w 1012412"/>
                <a:gd name="connsiteY0" fmla="*/ 2072799 h 2694382"/>
                <a:gd name="connsiteX1" fmla="*/ 302324 w 1012412"/>
                <a:gd name="connsiteY1" fmla="*/ 2694382 h 2694382"/>
                <a:gd name="connsiteX2" fmla="*/ 0 w 1012412"/>
                <a:gd name="connsiteY2" fmla="*/ 2694382 h 2694382"/>
                <a:gd name="connsiteX3" fmla="*/ 0 w 1012412"/>
                <a:gd name="connsiteY3" fmla="*/ 0 h 2694382"/>
                <a:gd name="connsiteX4" fmla="*/ 487013 w 1012412"/>
                <a:gd name="connsiteY4" fmla="*/ 0 h 2694382"/>
                <a:gd name="connsiteX5" fmla="*/ 1004983 w 1012412"/>
                <a:gd name="connsiteY5" fmla="*/ 49491 h 2694382"/>
                <a:gd name="connsiteX6" fmla="*/ 1004983 w 1012412"/>
                <a:gd name="connsiteY6" fmla="*/ 1439986 h 2694382"/>
                <a:gd name="connsiteX7" fmla="*/ 519208 w 1012412"/>
                <a:gd name="connsiteY7" fmla="*/ 1439986 h 2694382"/>
                <a:gd name="connsiteX8" fmla="*/ 1012412 w 1012412"/>
                <a:gd name="connsiteY8" fmla="*/ 2072704 h 2694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2412" h="2694382">
                  <a:moveTo>
                    <a:pt x="1012412" y="2072799"/>
                  </a:moveTo>
                  <a:cubicBezTo>
                    <a:pt x="981456" y="2426943"/>
                    <a:pt x="697611" y="2694382"/>
                    <a:pt x="302324" y="2694382"/>
                  </a:cubicBezTo>
                  <a:lnTo>
                    <a:pt x="0" y="2694382"/>
                  </a:lnTo>
                  <a:lnTo>
                    <a:pt x="0" y="0"/>
                  </a:lnTo>
                  <a:lnTo>
                    <a:pt x="487013" y="0"/>
                  </a:lnTo>
                  <a:cubicBezTo>
                    <a:pt x="669227" y="0"/>
                    <a:pt x="841439" y="17322"/>
                    <a:pt x="1004983" y="49491"/>
                  </a:cubicBezTo>
                  <a:lnTo>
                    <a:pt x="1004983" y="1439986"/>
                  </a:lnTo>
                  <a:lnTo>
                    <a:pt x="519208" y="1439986"/>
                  </a:lnTo>
                  <a:cubicBezTo>
                    <a:pt x="723710" y="1574943"/>
                    <a:pt x="908304" y="1792892"/>
                    <a:pt x="1012412" y="2072704"/>
                  </a:cubicBezTo>
                  <a:close/>
                </a:path>
              </a:pathLst>
            </a:custGeom>
            <a:solidFill>
              <a:srgbClr val="F1AAB6"/>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76D2DFAE-F2FC-D7AC-F819-8807B6E05EF7}"/>
                </a:ext>
              </a:extLst>
            </p:cNvPr>
            <p:cNvSpPr/>
            <p:nvPr userDrawn="1"/>
          </p:nvSpPr>
          <p:spPr>
            <a:xfrm>
              <a:off x="11461424" y="0"/>
              <a:ext cx="730576" cy="1300694"/>
            </a:xfrm>
            <a:custGeom>
              <a:avLst/>
              <a:gdLst>
                <a:gd name="connsiteX0" fmla="*/ 173798 w 730576"/>
                <a:gd name="connsiteY0" fmla="*/ 0 h 1300694"/>
                <a:gd name="connsiteX1" fmla="*/ 730576 w 730576"/>
                <a:gd name="connsiteY1" fmla="*/ 0 h 1300694"/>
                <a:gd name="connsiteX2" fmla="*/ 730576 w 730576"/>
                <a:gd name="connsiteY2" fmla="*/ 1300694 h 1300694"/>
                <a:gd name="connsiteX3" fmla="*/ 597481 w 730576"/>
                <a:gd name="connsiteY3" fmla="*/ 1287848 h 1300694"/>
                <a:gd name="connsiteX4" fmla="*/ 0 w 730576"/>
                <a:gd name="connsiteY4" fmla="*/ 513924 h 1300694"/>
                <a:gd name="connsiteX5" fmla="*/ 122764 w 730576"/>
                <a:gd name="connsiteY5" fmla="*/ 65928 h 1300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0576" h="1300694">
                  <a:moveTo>
                    <a:pt x="173798" y="0"/>
                  </a:moveTo>
                  <a:lnTo>
                    <a:pt x="730576" y="0"/>
                  </a:lnTo>
                  <a:lnTo>
                    <a:pt x="730576" y="1300694"/>
                  </a:lnTo>
                  <a:lnTo>
                    <a:pt x="597481" y="1287848"/>
                  </a:lnTo>
                  <a:cubicBezTo>
                    <a:pt x="240520" y="1216924"/>
                    <a:pt x="0" y="908561"/>
                    <a:pt x="0" y="513924"/>
                  </a:cubicBezTo>
                  <a:cubicBezTo>
                    <a:pt x="0" y="344793"/>
                    <a:pt x="44177" y="191490"/>
                    <a:pt x="122764" y="65928"/>
                  </a:cubicBezTo>
                  <a:close/>
                </a:path>
              </a:pathLst>
            </a:custGeom>
            <a:solidFill>
              <a:srgbClr val="EFBC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1" name="Freeform 50">
              <a:extLst>
                <a:ext uri="{FF2B5EF4-FFF2-40B4-BE49-F238E27FC236}">
                  <a16:creationId xmlns:a16="http://schemas.microsoft.com/office/drawing/2014/main" id="{D404E2BE-E738-6980-7DAB-D5966E35A643}"/>
                </a:ext>
              </a:extLst>
            </p:cNvPr>
            <p:cNvSpPr/>
            <p:nvPr userDrawn="1"/>
          </p:nvSpPr>
          <p:spPr>
            <a:xfrm>
              <a:off x="11263856" y="3819038"/>
              <a:ext cx="928144" cy="1558673"/>
            </a:xfrm>
            <a:custGeom>
              <a:avLst/>
              <a:gdLst>
                <a:gd name="connsiteX0" fmla="*/ 726878 w 928144"/>
                <a:gd name="connsiteY0" fmla="*/ 0 h 1558673"/>
                <a:gd name="connsiteX1" fmla="*/ 927139 w 928144"/>
                <a:gd name="connsiteY1" fmla="*/ 7244 h 1558673"/>
                <a:gd name="connsiteX2" fmla="*/ 928144 w 928144"/>
                <a:gd name="connsiteY2" fmla="*/ 7355 h 1558673"/>
                <a:gd name="connsiteX3" fmla="*/ 928144 w 928144"/>
                <a:gd name="connsiteY3" fmla="*/ 1558673 h 1558673"/>
                <a:gd name="connsiteX4" fmla="*/ 877169 w 928144"/>
                <a:gd name="connsiteY4" fmla="*/ 1558673 h 1558673"/>
                <a:gd name="connsiteX5" fmla="*/ 877169 w 928144"/>
                <a:gd name="connsiteY5" fmla="*/ 1132371 h 1558673"/>
                <a:gd name="connsiteX6" fmla="*/ 0 w 928144"/>
                <a:gd name="connsiteY6" fmla="*/ 131087 h 1558673"/>
                <a:gd name="connsiteX7" fmla="*/ 726878 w 928144"/>
                <a:gd name="connsiteY7" fmla="*/ 0 h 155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8144" h="1558673">
                  <a:moveTo>
                    <a:pt x="726878" y="0"/>
                  </a:moveTo>
                  <a:cubicBezTo>
                    <a:pt x="794805" y="0"/>
                    <a:pt x="861592" y="2443"/>
                    <a:pt x="927139" y="7244"/>
                  </a:cubicBezTo>
                  <a:lnTo>
                    <a:pt x="928144" y="7355"/>
                  </a:lnTo>
                  <a:lnTo>
                    <a:pt x="928144" y="1558673"/>
                  </a:lnTo>
                  <a:lnTo>
                    <a:pt x="877169" y="1558673"/>
                  </a:lnTo>
                  <a:lnTo>
                    <a:pt x="877169" y="1132371"/>
                  </a:lnTo>
                  <a:cubicBezTo>
                    <a:pt x="877169" y="574983"/>
                    <a:pt x="499762" y="174738"/>
                    <a:pt x="0" y="131087"/>
                  </a:cubicBezTo>
                  <a:cubicBezTo>
                    <a:pt x="218385" y="47277"/>
                    <a:pt x="461351" y="0"/>
                    <a:pt x="726878" y="0"/>
                  </a:cubicBez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Freeform 52">
              <a:extLst>
                <a:ext uri="{FF2B5EF4-FFF2-40B4-BE49-F238E27FC236}">
                  <a16:creationId xmlns:a16="http://schemas.microsoft.com/office/drawing/2014/main" id="{0A440A74-2BB5-E2E9-F1C9-CA1B28275733}"/>
                </a:ext>
              </a:extLst>
            </p:cNvPr>
            <p:cNvSpPr/>
            <p:nvPr userDrawn="1"/>
          </p:nvSpPr>
          <p:spPr>
            <a:xfrm>
              <a:off x="8366454" y="5772584"/>
              <a:ext cx="3825546" cy="1085416"/>
            </a:xfrm>
            <a:custGeom>
              <a:avLst/>
              <a:gdLst>
                <a:gd name="connsiteX0" fmla="*/ 1332977 w 3825546"/>
                <a:gd name="connsiteY0" fmla="*/ 0 h 1085416"/>
                <a:gd name="connsiteX1" fmla="*/ 3825546 w 3825546"/>
                <a:gd name="connsiteY1" fmla="*/ 0 h 1085416"/>
                <a:gd name="connsiteX2" fmla="*/ 3825546 w 3825546"/>
                <a:gd name="connsiteY2" fmla="*/ 1085416 h 1085416"/>
                <a:gd name="connsiteX3" fmla="*/ 0 w 3825546"/>
                <a:gd name="connsiteY3" fmla="*/ 1085416 h 1085416"/>
                <a:gd name="connsiteX4" fmla="*/ 33218 w 3825546"/>
                <a:gd name="connsiteY4" fmla="*/ 956223 h 1085416"/>
                <a:gd name="connsiteX5" fmla="*/ 1332977 w 3825546"/>
                <a:gd name="connsiteY5" fmla="*/ 0 h 1085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25546" h="1085416">
                  <a:moveTo>
                    <a:pt x="1332977" y="0"/>
                  </a:moveTo>
                  <a:lnTo>
                    <a:pt x="3825546" y="0"/>
                  </a:lnTo>
                  <a:lnTo>
                    <a:pt x="3825546" y="1085416"/>
                  </a:lnTo>
                  <a:lnTo>
                    <a:pt x="0" y="1085416"/>
                  </a:lnTo>
                  <a:lnTo>
                    <a:pt x="33218" y="956223"/>
                  </a:lnTo>
                  <a:cubicBezTo>
                    <a:pt x="205538" y="402189"/>
                    <a:pt x="722309" y="0"/>
                    <a:pt x="1332977" y="0"/>
                  </a:cubicBezTo>
                  <a:close/>
                </a:path>
              </a:pathLst>
            </a:custGeom>
            <a:solidFill>
              <a:srgbClr val="B5821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43" name="Group 42">
            <a:extLst>
              <a:ext uri="{FF2B5EF4-FFF2-40B4-BE49-F238E27FC236}">
                <a16:creationId xmlns:a16="http://schemas.microsoft.com/office/drawing/2014/main" id="{A855D5F7-E8E5-E0D3-115B-EAFEF1EA9534}"/>
              </a:ext>
            </a:extLst>
          </p:cNvPr>
          <p:cNvGrpSpPr/>
          <p:nvPr userDrawn="1"/>
        </p:nvGrpSpPr>
        <p:grpSpPr>
          <a:xfrm>
            <a:off x="0" y="1251410"/>
            <a:ext cx="4748030" cy="5616027"/>
            <a:chOff x="0" y="1251410"/>
            <a:chExt cx="4748030" cy="5616027"/>
          </a:xfrm>
        </p:grpSpPr>
        <p:sp>
          <p:nvSpPr>
            <p:cNvPr id="17" name="Freeform 16">
              <a:extLst>
                <a:ext uri="{FF2B5EF4-FFF2-40B4-BE49-F238E27FC236}">
                  <a16:creationId xmlns:a16="http://schemas.microsoft.com/office/drawing/2014/main" id="{D5CC484E-CE84-36E1-BCAE-01E6F0520685}"/>
                </a:ext>
              </a:extLst>
            </p:cNvPr>
            <p:cNvSpPr/>
            <p:nvPr/>
          </p:nvSpPr>
          <p:spPr>
            <a:xfrm>
              <a:off x="3169211" y="4363657"/>
              <a:ext cx="1578819" cy="1522386"/>
            </a:xfrm>
            <a:custGeom>
              <a:avLst/>
              <a:gdLst>
                <a:gd name="connsiteX0" fmla="*/ 0 w 1119663"/>
                <a:gd name="connsiteY0" fmla="*/ 536592 h 1078799"/>
                <a:gd name="connsiteX1" fmla="*/ 559784 w 1119663"/>
                <a:gd name="connsiteY1" fmla="*/ 0 h 1078799"/>
                <a:gd name="connsiteX2" fmla="*/ 1119664 w 1119663"/>
                <a:gd name="connsiteY2" fmla="*/ 536592 h 1078799"/>
                <a:gd name="connsiteX3" fmla="*/ 559784 w 1119663"/>
                <a:gd name="connsiteY3" fmla="*/ 1078800 h 1078799"/>
                <a:gd name="connsiteX4" fmla="*/ 0 w 1119663"/>
                <a:gd name="connsiteY4" fmla="*/ 536592 h 1078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663" h="1078799">
                  <a:moveTo>
                    <a:pt x="0" y="536592"/>
                  </a:moveTo>
                  <a:cubicBezTo>
                    <a:pt x="0" y="222613"/>
                    <a:pt x="239935" y="0"/>
                    <a:pt x="559784" y="0"/>
                  </a:cubicBezTo>
                  <a:cubicBezTo>
                    <a:pt x="879634" y="0"/>
                    <a:pt x="1119664" y="222613"/>
                    <a:pt x="1119664" y="536592"/>
                  </a:cubicBezTo>
                  <a:cubicBezTo>
                    <a:pt x="1119664" y="850572"/>
                    <a:pt x="885444" y="1078800"/>
                    <a:pt x="559784" y="1078800"/>
                  </a:cubicBezTo>
                  <a:cubicBezTo>
                    <a:pt x="234125" y="1078800"/>
                    <a:pt x="0" y="850572"/>
                    <a:pt x="0" y="536592"/>
                  </a:cubicBezTo>
                  <a:close/>
                </a:path>
              </a:pathLst>
            </a:custGeom>
            <a:solidFill>
              <a:srgbClr val="EFBC6E"/>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A39B5D8E-3F73-D8ED-24F6-CA6C1BAE70E7}"/>
                </a:ext>
              </a:extLst>
            </p:cNvPr>
            <p:cNvSpPr/>
            <p:nvPr userDrawn="1"/>
          </p:nvSpPr>
          <p:spPr>
            <a:xfrm>
              <a:off x="1" y="5377284"/>
              <a:ext cx="3251275" cy="1490153"/>
            </a:xfrm>
            <a:custGeom>
              <a:avLst/>
              <a:gdLst>
                <a:gd name="connsiteX0" fmla="*/ 0 w 3251275"/>
                <a:gd name="connsiteY0" fmla="*/ 0 h 1490153"/>
                <a:gd name="connsiteX1" fmla="*/ 1761099 w 3251275"/>
                <a:gd name="connsiteY1" fmla="*/ 0 h 1490153"/>
                <a:gd name="connsiteX2" fmla="*/ 3251275 w 3251275"/>
                <a:gd name="connsiteY2" fmla="*/ 1490153 h 1490153"/>
                <a:gd name="connsiteX3" fmla="*/ 3239351 w 3251275"/>
                <a:gd name="connsiteY3" fmla="*/ 1490153 h 1490153"/>
                <a:gd name="connsiteX4" fmla="*/ 3204595 w 3251275"/>
                <a:gd name="connsiteY4" fmla="*/ 1490153 h 1490153"/>
                <a:gd name="connsiteX5" fmla="*/ 3148529 w 3251275"/>
                <a:gd name="connsiteY5" fmla="*/ 1490153 h 1490153"/>
                <a:gd name="connsiteX6" fmla="*/ 3072675 w 3251275"/>
                <a:gd name="connsiteY6" fmla="*/ 1490153 h 1490153"/>
                <a:gd name="connsiteX7" fmla="*/ 2978555 w 3251275"/>
                <a:gd name="connsiteY7" fmla="*/ 1490153 h 1490153"/>
                <a:gd name="connsiteX8" fmla="*/ 2867691 w 3251275"/>
                <a:gd name="connsiteY8" fmla="*/ 1490153 h 1490153"/>
                <a:gd name="connsiteX9" fmla="*/ 2741605 w 3251275"/>
                <a:gd name="connsiteY9" fmla="*/ 1490153 h 1490153"/>
                <a:gd name="connsiteX10" fmla="*/ 2601820 w 3251275"/>
                <a:gd name="connsiteY10" fmla="*/ 1490153 h 1490153"/>
                <a:gd name="connsiteX11" fmla="*/ 2449858 w 3251275"/>
                <a:gd name="connsiteY11" fmla="*/ 1490153 h 1490153"/>
                <a:gd name="connsiteX12" fmla="*/ 2287241 w 3251275"/>
                <a:gd name="connsiteY12" fmla="*/ 1490153 h 1490153"/>
                <a:gd name="connsiteX13" fmla="*/ 2115491 w 3251275"/>
                <a:gd name="connsiteY13" fmla="*/ 1490153 h 1490153"/>
                <a:gd name="connsiteX14" fmla="*/ 1936130 w 3251275"/>
                <a:gd name="connsiteY14" fmla="*/ 1490153 h 1490153"/>
                <a:gd name="connsiteX15" fmla="*/ 1560664 w 3251275"/>
                <a:gd name="connsiteY15" fmla="*/ 1490153 h 1490153"/>
                <a:gd name="connsiteX16" fmla="*/ 1173021 w 3251275"/>
                <a:gd name="connsiteY16" fmla="*/ 1490153 h 1490153"/>
                <a:gd name="connsiteX17" fmla="*/ 785378 w 3251275"/>
                <a:gd name="connsiteY17" fmla="*/ 1490153 h 1490153"/>
                <a:gd name="connsiteX18" fmla="*/ 409912 w 3251275"/>
                <a:gd name="connsiteY18" fmla="*/ 1490153 h 1490153"/>
                <a:gd name="connsiteX19" fmla="*/ 230551 w 3251275"/>
                <a:gd name="connsiteY19" fmla="*/ 1490153 h 1490153"/>
                <a:gd name="connsiteX20" fmla="*/ 58801 w 3251275"/>
                <a:gd name="connsiteY20" fmla="*/ 1490153 h 1490153"/>
                <a:gd name="connsiteX21" fmla="*/ 0 w 3251275"/>
                <a:gd name="connsiteY21" fmla="*/ 1490153 h 1490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251275" h="1490153">
                  <a:moveTo>
                    <a:pt x="0" y="0"/>
                  </a:moveTo>
                  <a:lnTo>
                    <a:pt x="1761099" y="0"/>
                  </a:lnTo>
                  <a:cubicBezTo>
                    <a:pt x="2584154" y="0"/>
                    <a:pt x="3251275" y="667246"/>
                    <a:pt x="3251275" y="1490153"/>
                  </a:cubicBezTo>
                  <a:lnTo>
                    <a:pt x="3239351" y="1490153"/>
                  </a:lnTo>
                  <a:lnTo>
                    <a:pt x="3204595" y="1490153"/>
                  </a:lnTo>
                  <a:lnTo>
                    <a:pt x="3148529" y="1490153"/>
                  </a:lnTo>
                  <a:lnTo>
                    <a:pt x="3072675" y="1490153"/>
                  </a:lnTo>
                  <a:lnTo>
                    <a:pt x="2978555" y="1490153"/>
                  </a:lnTo>
                  <a:lnTo>
                    <a:pt x="2867691" y="1490153"/>
                  </a:lnTo>
                  <a:lnTo>
                    <a:pt x="2741605" y="1490153"/>
                  </a:lnTo>
                  <a:lnTo>
                    <a:pt x="2601820" y="1490153"/>
                  </a:lnTo>
                  <a:lnTo>
                    <a:pt x="2449858" y="1490153"/>
                  </a:lnTo>
                  <a:lnTo>
                    <a:pt x="2287241" y="1490153"/>
                  </a:lnTo>
                  <a:lnTo>
                    <a:pt x="2115491" y="1490153"/>
                  </a:lnTo>
                  <a:lnTo>
                    <a:pt x="1936130" y="1490153"/>
                  </a:lnTo>
                  <a:lnTo>
                    <a:pt x="1560664" y="1490153"/>
                  </a:lnTo>
                  <a:lnTo>
                    <a:pt x="1173021" y="1490153"/>
                  </a:lnTo>
                  <a:lnTo>
                    <a:pt x="785378" y="1490153"/>
                  </a:lnTo>
                  <a:lnTo>
                    <a:pt x="409912" y="1490153"/>
                  </a:lnTo>
                  <a:lnTo>
                    <a:pt x="230551" y="1490153"/>
                  </a:lnTo>
                  <a:lnTo>
                    <a:pt x="58801" y="1490153"/>
                  </a:lnTo>
                  <a:lnTo>
                    <a:pt x="0" y="1490153"/>
                  </a:lnTo>
                  <a:close/>
                </a:path>
              </a:pathLst>
            </a:custGeom>
            <a:solidFill>
              <a:srgbClr val="F2AAB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8" name="Freeform 37">
              <a:extLst>
                <a:ext uri="{FF2B5EF4-FFF2-40B4-BE49-F238E27FC236}">
                  <a16:creationId xmlns:a16="http://schemas.microsoft.com/office/drawing/2014/main" id="{7204F107-359D-D39D-C815-9293C79500EC}"/>
                </a:ext>
              </a:extLst>
            </p:cNvPr>
            <p:cNvSpPr/>
            <p:nvPr userDrawn="1"/>
          </p:nvSpPr>
          <p:spPr>
            <a:xfrm>
              <a:off x="0" y="1251410"/>
              <a:ext cx="2802678" cy="5606590"/>
            </a:xfrm>
            <a:custGeom>
              <a:avLst/>
              <a:gdLst>
                <a:gd name="connsiteX0" fmla="*/ 0 w 2802678"/>
                <a:gd name="connsiteY0" fmla="*/ 0 h 5606590"/>
                <a:gd name="connsiteX1" fmla="*/ 156559 w 2802678"/>
                <a:gd name="connsiteY1" fmla="*/ 7471 h 5606590"/>
                <a:gd name="connsiteX2" fmla="*/ 511878 w 2802678"/>
                <a:gd name="connsiteY2" fmla="*/ 59415 h 5606590"/>
                <a:gd name="connsiteX3" fmla="*/ 2802678 w 2802678"/>
                <a:gd name="connsiteY3" fmla="*/ 2797427 h 5606590"/>
                <a:gd name="connsiteX4" fmla="*/ 1144479 w 2802678"/>
                <a:gd name="connsiteY4" fmla="*/ 5166764 h 5606590"/>
                <a:gd name="connsiteX5" fmla="*/ 1144345 w 2802678"/>
                <a:gd name="connsiteY5" fmla="*/ 5166898 h 5606590"/>
                <a:gd name="connsiteX6" fmla="*/ 1435198 w 2802678"/>
                <a:gd name="connsiteY6" fmla="*/ 5606590 h 5606590"/>
                <a:gd name="connsiteX7" fmla="*/ 0 w 2802678"/>
                <a:gd name="connsiteY7" fmla="*/ 5606590 h 5606590"/>
                <a:gd name="connsiteX8" fmla="*/ 0 w 2802678"/>
                <a:gd name="connsiteY8" fmla="*/ 5242252 h 5606590"/>
                <a:gd name="connsiteX9" fmla="*/ 6501 w 2802678"/>
                <a:gd name="connsiteY9" fmla="*/ 5237132 h 5606590"/>
                <a:gd name="connsiteX10" fmla="*/ 653440 w 2802678"/>
                <a:gd name="connsiteY10" fmla="*/ 3641556 h 5606590"/>
                <a:gd name="connsiteX11" fmla="*/ 522353 w 2802678"/>
                <a:gd name="connsiteY11" fmla="*/ 2914678 h 5606590"/>
                <a:gd name="connsiteX12" fmla="*/ 527592 w 2802678"/>
                <a:gd name="connsiteY12" fmla="*/ 2820260 h 5606590"/>
                <a:gd name="connsiteX13" fmla="*/ 117005 w 2802678"/>
                <a:gd name="connsiteY13" fmla="*/ 2021662 h 5606590"/>
                <a:gd name="connsiteX14" fmla="*/ 0 w 2802678"/>
                <a:gd name="connsiteY14" fmla="*/ 1955121 h 5606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02678" h="5606590">
                  <a:moveTo>
                    <a:pt x="0" y="0"/>
                  </a:moveTo>
                  <a:lnTo>
                    <a:pt x="156559" y="7471"/>
                  </a:lnTo>
                  <a:cubicBezTo>
                    <a:pt x="278211" y="19257"/>
                    <a:pt x="396572" y="36717"/>
                    <a:pt x="511878" y="59415"/>
                  </a:cubicBezTo>
                  <a:cubicBezTo>
                    <a:pt x="1911527" y="337299"/>
                    <a:pt x="2802678" y="1413647"/>
                    <a:pt x="2802678" y="2797427"/>
                  </a:cubicBezTo>
                  <a:cubicBezTo>
                    <a:pt x="2802678" y="3828380"/>
                    <a:pt x="2150869" y="4775389"/>
                    <a:pt x="1144479" y="5166764"/>
                  </a:cubicBezTo>
                  <a:lnTo>
                    <a:pt x="1144345" y="5166898"/>
                  </a:lnTo>
                  <a:lnTo>
                    <a:pt x="1435198" y="5606590"/>
                  </a:lnTo>
                  <a:lnTo>
                    <a:pt x="0" y="5606590"/>
                  </a:lnTo>
                  <a:lnTo>
                    <a:pt x="0" y="5242252"/>
                  </a:lnTo>
                  <a:lnTo>
                    <a:pt x="6501" y="5237132"/>
                  </a:lnTo>
                  <a:cubicBezTo>
                    <a:pt x="409058" y="4886083"/>
                    <a:pt x="653440" y="4320822"/>
                    <a:pt x="653440" y="3641556"/>
                  </a:cubicBezTo>
                  <a:cubicBezTo>
                    <a:pt x="653440" y="3375895"/>
                    <a:pt x="606298" y="3133065"/>
                    <a:pt x="522353" y="2914678"/>
                  </a:cubicBezTo>
                  <a:cubicBezTo>
                    <a:pt x="525846" y="2883251"/>
                    <a:pt x="527592" y="2851823"/>
                    <a:pt x="527592" y="2820260"/>
                  </a:cubicBezTo>
                  <a:cubicBezTo>
                    <a:pt x="527592" y="2481265"/>
                    <a:pt x="373806" y="2192905"/>
                    <a:pt x="117005" y="2021662"/>
                  </a:cubicBezTo>
                  <a:lnTo>
                    <a:pt x="0" y="1955121"/>
                  </a:lnTo>
                  <a:close/>
                </a:path>
              </a:pathLst>
            </a:custGeom>
            <a:solidFill>
              <a:srgbClr val="932B4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32">
              <a:extLst>
                <a:ext uri="{FF2B5EF4-FFF2-40B4-BE49-F238E27FC236}">
                  <a16:creationId xmlns:a16="http://schemas.microsoft.com/office/drawing/2014/main" id="{41D33E13-2A52-A7A0-8DA0-F0FCAD062FB2}"/>
                </a:ext>
              </a:extLst>
            </p:cNvPr>
            <p:cNvSpPr/>
            <p:nvPr userDrawn="1"/>
          </p:nvSpPr>
          <p:spPr>
            <a:xfrm>
              <a:off x="0" y="1251410"/>
              <a:ext cx="522353" cy="3680266"/>
            </a:xfrm>
            <a:custGeom>
              <a:avLst/>
              <a:gdLst>
                <a:gd name="connsiteX0" fmla="*/ 0 w 522353"/>
                <a:gd name="connsiteY0" fmla="*/ 2154940 h 3680266"/>
                <a:gd name="connsiteX1" fmla="*/ 36570 w 522353"/>
                <a:gd name="connsiteY1" fmla="*/ 2185993 h 3680266"/>
                <a:gd name="connsiteX2" fmla="*/ 522353 w 522353"/>
                <a:gd name="connsiteY2" fmla="*/ 2914545 h 3680266"/>
                <a:gd name="connsiteX3" fmla="*/ 522353 w 522353"/>
                <a:gd name="connsiteY3" fmla="*/ 2914679 h 3680266"/>
                <a:gd name="connsiteX4" fmla="*/ 71318 w 522353"/>
                <a:gd name="connsiteY4" fmla="*/ 3646080 h 3680266"/>
                <a:gd name="connsiteX5" fmla="*/ 0 w 522353"/>
                <a:gd name="connsiteY5" fmla="*/ 3680266 h 3680266"/>
                <a:gd name="connsiteX6" fmla="*/ 0 w 522353"/>
                <a:gd name="connsiteY6" fmla="*/ 0 h 3680266"/>
                <a:gd name="connsiteX7" fmla="*/ 156559 w 522353"/>
                <a:gd name="connsiteY7" fmla="*/ 7471 h 3680266"/>
                <a:gd name="connsiteX8" fmla="*/ 511878 w 522353"/>
                <a:gd name="connsiteY8" fmla="*/ 59415 h 3680266"/>
                <a:gd name="connsiteX9" fmla="*/ 511878 w 522353"/>
                <a:gd name="connsiteY9" fmla="*/ 2021662 h 3680266"/>
                <a:gd name="connsiteX10" fmla="*/ 0 w 522353"/>
                <a:gd name="connsiteY10" fmla="*/ 2021662 h 3680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2353" h="3680266">
                  <a:moveTo>
                    <a:pt x="0" y="2154940"/>
                  </a:moveTo>
                  <a:lnTo>
                    <a:pt x="36570" y="2185993"/>
                  </a:lnTo>
                  <a:cubicBezTo>
                    <a:pt x="238312" y="2371351"/>
                    <a:pt x="412252" y="2618395"/>
                    <a:pt x="522353" y="2914545"/>
                  </a:cubicBezTo>
                  <a:lnTo>
                    <a:pt x="522353" y="2914679"/>
                  </a:lnTo>
                  <a:cubicBezTo>
                    <a:pt x="495072" y="3227031"/>
                    <a:pt x="328495" y="3491587"/>
                    <a:pt x="71318" y="3646080"/>
                  </a:cubicBezTo>
                  <a:lnTo>
                    <a:pt x="0" y="3680266"/>
                  </a:lnTo>
                  <a:close/>
                  <a:moveTo>
                    <a:pt x="0" y="0"/>
                  </a:moveTo>
                  <a:lnTo>
                    <a:pt x="156559" y="7471"/>
                  </a:lnTo>
                  <a:cubicBezTo>
                    <a:pt x="278211" y="19257"/>
                    <a:pt x="396572" y="36717"/>
                    <a:pt x="511878" y="59415"/>
                  </a:cubicBezTo>
                  <a:lnTo>
                    <a:pt x="511878" y="2021662"/>
                  </a:lnTo>
                  <a:lnTo>
                    <a:pt x="0" y="2021662"/>
                  </a:lnTo>
                  <a:close/>
                </a:path>
              </a:pathLst>
            </a:custGeom>
            <a:solidFill>
              <a:srgbClr val="F2AAB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Freeform 40">
              <a:extLst>
                <a:ext uri="{FF2B5EF4-FFF2-40B4-BE49-F238E27FC236}">
                  <a16:creationId xmlns:a16="http://schemas.microsoft.com/office/drawing/2014/main" id="{1D6ECCD9-2C2A-74F4-495D-69F8EB05DFD8}"/>
                </a:ext>
              </a:extLst>
            </p:cNvPr>
            <p:cNvSpPr/>
            <p:nvPr userDrawn="1"/>
          </p:nvSpPr>
          <p:spPr>
            <a:xfrm>
              <a:off x="0" y="4166089"/>
              <a:ext cx="653440" cy="2327678"/>
            </a:xfrm>
            <a:custGeom>
              <a:avLst/>
              <a:gdLst>
                <a:gd name="connsiteX0" fmla="*/ 522353 w 653440"/>
                <a:gd name="connsiteY0" fmla="*/ 0 h 2327678"/>
                <a:gd name="connsiteX1" fmla="*/ 653440 w 653440"/>
                <a:gd name="connsiteY1" fmla="*/ 726878 h 2327678"/>
                <a:gd name="connsiteX2" fmla="*/ 6560 w 653440"/>
                <a:gd name="connsiteY2" fmla="*/ 2322512 h 2327678"/>
                <a:gd name="connsiteX3" fmla="*/ 0 w 653440"/>
                <a:gd name="connsiteY3" fmla="*/ 2327678 h 2327678"/>
                <a:gd name="connsiteX4" fmla="*/ 0 w 653440"/>
                <a:gd name="connsiteY4" fmla="*/ 765586 h 2327678"/>
                <a:gd name="connsiteX5" fmla="*/ 71318 w 653440"/>
                <a:gd name="connsiteY5" fmla="*/ 731400 h 2327678"/>
                <a:gd name="connsiteX6" fmla="*/ 522353 w 653440"/>
                <a:gd name="connsiteY6" fmla="*/ 0 h 232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3440" h="2327678">
                  <a:moveTo>
                    <a:pt x="522353" y="0"/>
                  </a:moveTo>
                  <a:cubicBezTo>
                    <a:pt x="606163" y="218385"/>
                    <a:pt x="653440" y="461351"/>
                    <a:pt x="653440" y="726878"/>
                  </a:cubicBezTo>
                  <a:cubicBezTo>
                    <a:pt x="653440" y="1406144"/>
                    <a:pt x="409111" y="1971456"/>
                    <a:pt x="6560" y="2322512"/>
                  </a:cubicBezTo>
                  <a:lnTo>
                    <a:pt x="0" y="2327678"/>
                  </a:lnTo>
                  <a:lnTo>
                    <a:pt x="0" y="765586"/>
                  </a:lnTo>
                  <a:lnTo>
                    <a:pt x="71318" y="731400"/>
                  </a:lnTo>
                  <a:cubicBezTo>
                    <a:pt x="328495" y="576908"/>
                    <a:pt x="495071" y="312351"/>
                    <a:pt x="522353" y="0"/>
                  </a:cubicBez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2" name="Graphic 1">
            <a:extLst>
              <a:ext uri="{FF2B5EF4-FFF2-40B4-BE49-F238E27FC236}">
                <a16:creationId xmlns:a16="http://schemas.microsoft.com/office/drawing/2014/main" id="{BCDF9311-3FD9-B0EF-EB5A-3BA98D6BA625}"/>
              </a:ext>
            </a:extLst>
          </p:cNvPr>
          <p:cNvPicPr>
            <a:picLocks noChangeAspect="1"/>
          </p:cNvPicPr>
          <p:nvPr userDrawn="1"/>
        </p:nvPicPr>
        <p:blipFill>
          <a:blip r:embed="rId2"/>
          <a:srcRect/>
          <a:stretch/>
        </p:blipFill>
        <p:spPr>
          <a:xfrm>
            <a:off x="4886314" y="5496593"/>
            <a:ext cx="2418000" cy="990567"/>
          </a:xfrm>
          <a:prstGeom prst="rect">
            <a:avLst/>
          </a:prstGeom>
        </p:spPr>
      </p:pic>
      <p:sp>
        <p:nvSpPr>
          <p:cNvPr id="3" name="Freeform 2">
            <a:extLst>
              <a:ext uri="{FF2B5EF4-FFF2-40B4-BE49-F238E27FC236}">
                <a16:creationId xmlns:a16="http://schemas.microsoft.com/office/drawing/2014/main" id="{15008EA6-A6BE-D539-1212-FF0915A38534}"/>
              </a:ext>
            </a:extLst>
          </p:cNvPr>
          <p:cNvSpPr/>
          <p:nvPr userDrawn="1"/>
        </p:nvSpPr>
        <p:spPr>
          <a:xfrm>
            <a:off x="1212175" y="2213241"/>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36" name="Text Placeholder 35">
            <a:extLst>
              <a:ext uri="{FF2B5EF4-FFF2-40B4-BE49-F238E27FC236}">
                <a16:creationId xmlns:a16="http://schemas.microsoft.com/office/drawing/2014/main" id="{055A5A43-9F04-7F34-1FCF-D205F780317E}"/>
              </a:ext>
            </a:extLst>
          </p:cNvPr>
          <p:cNvSpPr>
            <a:spLocks noGrp="1"/>
          </p:cNvSpPr>
          <p:nvPr>
            <p:ph type="body" sz="quarter" idx="12" hasCustomPrompt="1"/>
          </p:nvPr>
        </p:nvSpPr>
        <p:spPr>
          <a:xfrm>
            <a:off x="1247344" y="4345736"/>
            <a:ext cx="2956243" cy="303738"/>
          </a:xfrm>
          <a:prstGeom prst="rect">
            <a:avLst/>
          </a:prstGeom>
        </p:spPr>
        <p:txBody>
          <a:bodyPr/>
          <a:lstStyle>
            <a:lvl1pPr marL="0" indent="0" algn="ctr">
              <a:buNone/>
              <a:defRPr sz="1800" b="1" i="0">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37" name="Text Placeholder 35">
            <a:extLst>
              <a:ext uri="{FF2B5EF4-FFF2-40B4-BE49-F238E27FC236}">
                <a16:creationId xmlns:a16="http://schemas.microsoft.com/office/drawing/2014/main" id="{B867E93F-D2CF-7981-8604-2D623465EFCB}"/>
              </a:ext>
            </a:extLst>
          </p:cNvPr>
          <p:cNvSpPr>
            <a:spLocks noGrp="1"/>
          </p:cNvSpPr>
          <p:nvPr>
            <p:ph type="body" sz="quarter" idx="13" hasCustomPrompt="1"/>
          </p:nvPr>
        </p:nvSpPr>
        <p:spPr>
          <a:xfrm>
            <a:off x="1247344" y="4667591"/>
            <a:ext cx="2956243" cy="303738"/>
          </a:xfrm>
          <a:prstGeom prst="rect">
            <a:avLst/>
          </a:prstGeom>
        </p:spPr>
        <p:txBody>
          <a:bodyPr/>
          <a:lstStyle>
            <a:lvl1pPr marL="0" indent="0" algn="ctr">
              <a:buNone/>
              <a:defRPr sz="1800" b="0" i="0">
                <a:solidFill>
                  <a:srgbClr val="932B48"/>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0" name="Picture Placeholder 9">
            <a:extLst>
              <a:ext uri="{FF2B5EF4-FFF2-40B4-BE49-F238E27FC236}">
                <a16:creationId xmlns:a16="http://schemas.microsoft.com/office/drawing/2014/main" id="{B1583535-05AA-38BD-2E76-0847FC1F8BD1}"/>
              </a:ext>
            </a:extLst>
          </p:cNvPr>
          <p:cNvSpPr>
            <a:spLocks noGrp="1"/>
          </p:cNvSpPr>
          <p:nvPr>
            <p:ph type="pic" sz="quarter" idx="11" hasCustomPrompt="1"/>
          </p:nvPr>
        </p:nvSpPr>
        <p:spPr>
          <a:xfrm>
            <a:off x="1247344" y="2247893"/>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20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11" name="Freeform 10">
            <a:extLst>
              <a:ext uri="{FF2B5EF4-FFF2-40B4-BE49-F238E27FC236}">
                <a16:creationId xmlns:a16="http://schemas.microsoft.com/office/drawing/2014/main" id="{81AB25F1-CF76-D838-0CDB-38978319395C}"/>
              </a:ext>
            </a:extLst>
          </p:cNvPr>
          <p:cNvSpPr/>
          <p:nvPr userDrawn="1"/>
        </p:nvSpPr>
        <p:spPr>
          <a:xfrm>
            <a:off x="4582710" y="2213241"/>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12" name="Text Placeholder 35">
            <a:extLst>
              <a:ext uri="{FF2B5EF4-FFF2-40B4-BE49-F238E27FC236}">
                <a16:creationId xmlns:a16="http://schemas.microsoft.com/office/drawing/2014/main" id="{18745FA3-2E54-85D6-E0A5-B1361E9FF7ED}"/>
              </a:ext>
            </a:extLst>
          </p:cNvPr>
          <p:cNvSpPr>
            <a:spLocks noGrp="1"/>
          </p:cNvSpPr>
          <p:nvPr>
            <p:ph type="body" sz="quarter" idx="14" hasCustomPrompt="1"/>
          </p:nvPr>
        </p:nvSpPr>
        <p:spPr>
          <a:xfrm>
            <a:off x="4617193" y="4345736"/>
            <a:ext cx="2956243" cy="303738"/>
          </a:xfrm>
          <a:prstGeom prst="rect">
            <a:avLst/>
          </a:prstGeom>
        </p:spPr>
        <p:txBody>
          <a:bodyPr/>
          <a:lstStyle>
            <a:lvl1pPr marL="0" indent="0" algn="ctr">
              <a:buNone/>
              <a:defRPr sz="1800" b="1" i="0">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13" name="Text Placeholder 35">
            <a:extLst>
              <a:ext uri="{FF2B5EF4-FFF2-40B4-BE49-F238E27FC236}">
                <a16:creationId xmlns:a16="http://schemas.microsoft.com/office/drawing/2014/main" id="{416ABC31-E148-A82B-1838-F5B924054549}"/>
              </a:ext>
            </a:extLst>
          </p:cNvPr>
          <p:cNvSpPr>
            <a:spLocks noGrp="1"/>
          </p:cNvSpPr>
          <p:nvPr>
            <p:ph type="body" sz="quarter" idx="15" hasCustomPrompt="1"/>
          </p:nvPr>
        </p:nvSpPr>
        <p:spPr>
          <a:xfrm>
            <a:off x="4617193" y="4667591"/>
            <a:ext cx="2956243" cy="303738"/>
          </a:xfrm>
          <a:prstGeom prst="rect">
            <a:avLst/>
          </a:prstGeom>
        </p:spPr>
        <p:txBody>
          <a:bodyPr/>
          <a:lstStyle>
            <a:lvl1pPr marL="0" indent="0" algn="ctr">
              <a:buNone/>
              <a:defRPr sz="1800" b="0" i="0">
                <a:solidFill>
                  <a:srgbClr val="932B48"/>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4" name="Picture Placeholder 13">
            <a:extLst>
              <a:ext uri="{FF2B5EF4-FFF2-40B4-BE49-F238E27FC236}">
                <a16:creationId xmlns:a16="http://schemas.microsoft.com/office/drawing/2014/main" id="{1DEB0C58-D359-4075-D124-3020829B3AED}"/>
              </a:ext>
            </a:extLst>
          </p:cNvPr>
          <p:cNvSpPr>
            <a:spLocks noGrp="1"/>
          </p:cNvSpPr>
          <p:nvPr>
            <p:ph type="pic" sz="quarter" idx="16" hasCustomPrompt="1"/>
          </p:nvPr>
        </p:nvSpPr>
        <p:spPr>
          <a:xfrm>
            <a:off x="4617878" y="2247893"/>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20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5" name="Freeform 4">
            <a:extLst>
              <a:ext uri="{FF2B5EF4-FFF2-40B4-BE49-F238E27FC236}">
                <a16:creationId xmlns:a16="http://schemas.microsoft.com/office/drawing/2014/main" id="{C497E27F-A31E-7B46-3885-711B163D889D}"/>
              </a:ext>
            </a:extLst>
          </p:cNvPr>
          <p:cNvSpPr/>
          <p:nvPr userDrawn="1"/>
        </p:nvSpPr>
        <p:spPr>
          <a:xfrm>
            <a:off x="7953245" y="2213241"/>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6" name="Text Placeholder 35">
            <a:extLst>
              <a:ext uri="{FF2B5EF4-FFF2-40B4-BE49-F238E27FC236}">
                <a16:creationId xmlns:a16="http://schemas.microsoft.com/office/drawing/2014/main" id="{6862DF31-07E5-3014-C5AA-FAC6BCECA6B0}"/>
              </a:ext>
            </a:extLst>
          </p:cNvPr>
          <p:cNvSpPr>
            <a:spLocks noGrp="1"/>
          </p:cNvSpPr>
          <p:nvPr>
            <p:ph type="body" sz="quarter" idx="17" hasCustomPrompt="1"/>
          </p:nvPr>
        </p:nvSpPr>
        <p:spPr>
          <a:xfrm>
            <a:off x="7988412" y="4345736"/>
            <a:ext cx="2956243" cy="303738"/>
          </a:xfrm>
          <a:prstGeom prst="rect">
            <a:avLst/>
          </a:prstGeom>
        </p:spPr>
        <p:txBody>
          <a:bodyPr/>
          <a:lstStyle>
            <a:lvl1pPr marL="0" indent="0" algn="ctr">
              <a:buNone/>
              <a:defRPr sz="1800" b="1" i="0">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7" name="Text Placeholder 35">
            <a:extLst>
              <a:ext uri="{FF2B5EF4-FFF2-40B4-BE49-F238E27FC236}">
                <a16:creationId xmlns:a16="http://schemas.microsoft.com/office/drawing/2014/main" id="{FD5DF8E9-C03B-E070-586C-BA227B97530B}"/>
              </a:ext>
            </a:extLst>
          </p:cNvPr>
          <p:cNvSpPr>
            <a:spLocks noGrp="1"/>
          </p:cNvSpPr>
          <p:nvPr>
            <p:ph type="body" sz="quarter" idx="18" hasCustomPrompt="1"/>
          </p:nvPr>
        </p:nvSpPr>
        <p:spPr>
          <a:xfrm>
            <a:off x="7988412" y="4667591"/>
            <a:ext cx="2956243" cy="303738"/>
          </a:xfrm>
          <a:prstGeom prst="rect">
            <a:avLst/>
          </a:prstGeom>
        </p:spPr>
        <p:txBody>
          <a:bodyPr/>
          <a:lstStyle>
            <a:lvl1pPr marL="0" indent="0" algn="ctr">
              <a:buNone/>
              <a:defRPr sz="1800" b="0" i="0">
                <a:solidFill>
                  <a:srgbClr val="932B48"/>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8" name="Picture Placeholder 13">
            <a:extLst>
              <a:ext uri="{FF2B5EF4-FFF2-40B4-BE49-F238E27FC236}">
                <a16:creationId xmlns:a16="http://schemas.microsoft.com/office/drawing/2014/main" id="{D7730569-84A1-A9F0-DAE0-F9C899B814D0}"/>
              </a:ext>
            </a:extLst>
          </p:cNvPr>
          <p:cNvSpPr>
            <a:spLocks noGrp="1"/>
          </p:cNvSpPr>
          <p:nvPr>
            <p:ph type="pic" sz="quarter" idx="19" hasCustomPrompt="1"/>
          </p:nvPr>
        </p:nvSpPr>
        <p:spPr>
          <a:xfrm>
            <a:off x="7988413" y="2247893"/>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20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19" name="Text Placeholder 6">
            <a:extLst>
              <a:ext uri="{FF2B5EF4-FFF2-40B4-BE49-F238E27FC236}">
                <a16:creationId xmlns:a16="http://schemas.microsoft.com/office/drawing/2014/main" id="{21B32E25-301D-C57F-A381-0E2774E2D2C2}"/>
              </a:ext>
            </a:extLst>
          </p:cNvPr>
          <p:cNvSpPr>
            <a:spLocks noGrp="1"/>
          </p:cNvSpPr>
          <p:nvPr>
            <p:ph type="body" sz="quarter" idx="20" hasCustomPrompt="1"/>
          </p:nvPr>
        </p:nvSpPr>
        <p:spPr>
          <a:xfrm>
            <a:off x="1784888" y="1207778"/>
            <a:ext cx="8622224" cy="831850"/>
          </a:xfrm>
          <a:prstGeom prst="rect">
            <a:avLst/>
          </a:prstGeom>
        </p:spPr>
        <p:txBody>
          <a:bodyPr/>
          <a:lstStyle>
            <a:lvl1pPr marL="0" indent="0" algn="ctr">
              <a:buNone/>
              <a:defRPr b="0" i="0">
                <a:solidFill>
                  <a:srgbClr val="932B48"/>
                </a:solidFill>
                <a:latin typeface="Aptos Light" panose="020B0004020202020204" pitchFamily="34" charset="0"/>
                <a:cs typeface="Segoe UI" panose="020B0502040204020203" pitchFamily="34" charset="0"/>
              </a:defRPr>
            </a:lvl1pPr>
            <a:lvl2pPr marL="457200" indent="0" algn="ctr">
              <a:buNone/>
              <a:defRPr>
                <a:solidFill>
                  <a:srgbClr val="328C85"/>
                </a:solidFill>
                <a:latin typeface="Segoe UI" panose="020B0502040204020203" pitchFamily="34" charset="0"/>
                <a:cs typeface="Segoe UI" panose="020B0502040204020203" pitchFamily="34" charset="0"/>
              </a:defRPr>
            </a:lvl2pPr>
            <a:lvl3pPr marL="914400" indent="0" algn="ctr">
              <a:buNone/>
              <a:defRPr>
                <a:solidFill>
                  <a:srgbClr val="328C85"/>
                </a:solidFill>
                <a:latin typeface="Segoe UI" panose="020B0502040204020203" pitchFamily="34" charset="0"/>
                <a:cs typeface="Segoe UI" panose="020B0502040204020203" pitchFamily="34" charset="0"/>
              </a:defRPr>
            </a:lvl3pPr>
            <a:lvl4pPr marL="1371600" indent="0" algn="ctr">
              <a:buNone/>
              <a:defRPr>
                <a:solidFill>
                  <a:srgbClr val="328C85"/>
                </a:solidFill>
                <a:latin typeface="Segoe UI" panose="020B0502040204020203" pitchFamily="34" charset="0"/>
                <a:cs typeface="Segoe UI" panose="020B0502040204020203" pitchFamily="34" charset="0"/>
              </a:defRPr>
            </a:lvl4pPr>
            <a:lvl5pPr marL="1828800" indent="0" algn="ctr">
              <a:buNone/>
              <a:defRPr>
                <a:solidFill>
                  <a:srgbClr val="328C85"/>
                </a:solidFill>
                <a:latin typeface="Segoe UI" panose="020B0502040204020203" pitchFamily="34" charset="0"/>
                <a:cs typeface="Segoe UI" panose="020B0502040204020203" pitchFamily="34" charset="0"/>
              </a:defRPr>
            </a:lvl5pPr>
          </a:lstStyle>
          <a:p>
            <a:pPr lvl="0"/>
            <a:r>
              <a:rPr lang="en-US"/>
              <a:t>Subtitle if you want</a:t>
            </a:r>
            <a:endParaRPr lang="en-IS"/>
          </a:p>
        </p:txBody>
      </p:sp>
      <p:sp>
        <p:nvSpPr>
          <p:cNvPr id="20" name="Title Placeholder 12">
            <a:extLst>
              <a:ext uri="{FF2B5EF4-FFF2-40B4-BE49-F238E27FC236}">
                <a16:creationId xmlns:a16="http://schemas.microsoft.com/office/drawing/2014/main" id="{13A4D5E2-A95B-4F98-72AB-9A5814D3751D}"/>
              </a:ext>
            </a:extLst>
          </p:cNvPr>
          <p:cNvSpPr>
            <a:spLocks noGrp="1"/>
          </p:cNvSpPr>
          <p:nvPr>
            <p:ph type="title" hasCustomPrompt="1"/>
          </p:nvPr>
        </p:nvSpPr>
        <p:spPr>
          <a:xfrm>
            <a:off x="1784888" y="502551"/>
            <a:ext cx="8622224" cy="666357"/>
          </a:xfrm>
          <a:prstGeom prst="rect">
            <a:avLst/>
          </a:prstGeom>
        </p:spPr>
        <p:txBody>
          <a:bodyPr vert="horz" lIns="91440" tIns="45720" rIns="91440" bIns="45720" rtlCol="0" anchor="t" anchorCtr="0">
            <a:normAutofit/>
          </a:bodyPr>
          <a:lstStyle>
            <a:lvl1pPr algn="ctr">
              <a:defRPr b="1" i="0">
                <a:solidFill>
                  <a:srgbClr val="351C5C"/>
                </a:solidFill>
                <a:latin typeface="Aptos ExtraBold" panose="020B0004020202020204" pitchFamily="34" charset="0"/>
                <a:cs typeface="Segoe UI" panose="020B0502040204020203" pitchFamily="34" charset="0"/>
              </a:defRPr>
            </a:lvl1pPr>
          </a:lstStyle>
          <a:p>
            <a:r>
              <a:rPr lang="en-GB"/>
              <a:t>Presentation title</a:t>
            </a:r>
            <a:endParaRPr lang="en-IS"/>
          </a:p>
        </p:txBody>
      </p:sp>
    </p:spTree>
    <p:extLst>
      <p:ext uri="{BB962C8B-B14F-4D97-AF65-F5344CB8AC3E}">
        <p14:creationId xmlns:p14="http://schemas.microsoft.com/office/powerpoint/2010/main" val="269423614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Grey 1 presenter">
    <p:bg>
      <p:bgPr>
        <a:solidFill>
          <a:srgbClr val="F5F6F8"/>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E2B00C95-0B27-B138-457C-A695D01DA52C}"/>
              </a:ext>
            </a:extLst>
          </p:cNvPr>
          <p:cNvSpPr/>
          <p:nvPr userDrawn="1"/>
        </p:nvSpPr>
        <p:spPr>
          <a:xfrm>
            <a:off x="2291830" y="0"/>
            <a:ext cx="3679421" cy="2826578"/>
          </a:xfrm>
          <a:custGeom>
            <a:avLst/>
            <a:gdLst>
              <a:gd name="connsiteX0" fmla="*/ 3009435 w 3679421"/>
              <a:gd name="connsiteY0" fmla="*/ 0 h 2826578"/>
              <a:gd name="connsiteX1" fmla="*/ 3516967 w 3679421"/>
              <a:gd name="connsiteY1" fmla="*/ 0 h 2826578"/>
              <a:gd name="connsiteX2" fmla="*/ 3566685 w 3679421"/>
              <a:gd name="connsiteY2" fmla="*/ 107317 h 2826578"/>
              <a:gd name="connsiteX3" fmla="*/ 3228473 w 3679421"/>
              <a:gd name="connsiteY3" fmla="*/ 1778608 h 2826578"/>
              <a:gd name="connsiteX4" fmla="*/ 1211046 w 3679421"/>
              <a:gd name="connsiteY4" fmla="*/ 1920289 h 2826578"/>
              <a:gd name="connsiteX5" fmla="*/ 368129 w 3679421"/>
              <a:gd name="connsiteY5" fmla="*/ 2763403 h 2826578"/>
              <a:gd name="connsiteX6" fmla="*/ 63162 w 3679421"/>
              <a:gd name="connsiteY6" fmla="*/ 2763403 h 2826578"/>
              <a:gd name="connsiteX7" fmla="*/ 63162 w 3679421"/>
              <a:gd name="connsiteY7" fmla="*/ 2458365 h 2826578"/>
              <a:gd name="connsiteX8" fmla="*/ 1047725 w 3679421"/>
              <a:gd name="connsiteY8" fmla="*/ 1473570 h 2826578"/>
              <a:gd name="connsiteX9" fmla="*/ 1352693 w 3679421"/>
              <a:gd name="connsiteY9" fmla="*/ 1473570 h 2826578"/>
              <a:gd name="connsiteX10" fmla="*/ 2923506 w 3679421"/>
              <a:gd name="connsiteY10" fmla="*/ 1473570 h 2826578"/>
              <a:gd name="connsiteX11" fmla="*/ 3065632 w 3679421"/>
              <a:gd name="connsiteY11" fmla="*/ 76519 h 2826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79421" h="2826578">
                <a:moveTo>
                  <a:pt x="3009435" y="0"/>
                </a:moveTo>
                <a:lnTo>
                  <a:pt x="3516967" y="0"/>
                </a:lnTo>
                <a:lnTo>
                  <a:pt x="3566685" y="107317"/>
                </a:lnTo>
                <a:cubicBezTo>
                  <a:pt x="3792159" y="664414"/>
                  <a:pt x="3679422" y="1327554"/>
                  <a:pt x="3228473" y="1778608"/>
                </a:cubicBezTo>
                <a:cubicBezTo>
                  <a:pt x="2678913" y="2328297"/>
                  <a:pt x="1814788" y="2375214"/>
                  <a:pt x="1211046" y="1920289"/>
                </a:cubicBezTo>
                <a:lnTo>
                  <a:pt x="368129" y="2763403"/>
                </a:lnTo>
                <a:cubicBezTo>
                  <a:pt x="283914" y="2847637"/>
                  <a:pt x="147376" y="2847637"/>
                  <a:pt x="63162" y="2763403"/>
                </a:cubicBezTo>
                <a:cubicBezTo>
                  <a:pt x="-21053" y="2679169"/>
                  <a:pt x="-21053" y="2542599"/>
                  <a:pt x="63162" y="2458365"/>
                </a:cubicBezTo>
                <a:lnTo>
                  <a:pt x="1047725" y="1473570"/>
                </a:lnTo>
                <a:cubicBezTo>
                  <a:pt x="1131940" y="1389336"/>
                  <a:pt x="1268478" y="1389336"/>
                  <a:pt x="1352693" y="1473570"/>
                </a:cubicBezTo>
                <a:cubicBezTo>
                  <a:pt x="1785684" y="1906817"/>
                  <a:pt x="2490359" y="1906817"/>
                  <a:pt x="2923506" y="1473570"/>
                </a:cubicBezTo>
                <a:cubicBezTo>
                  <a:pt x="3302509" y="1094478"/>
                  <a:pt x="3349884" y="507566"/>
                  <a:pt x="3065632" y="76519"/>
                </a:cubicBezTo>
                <a:close/>
              </a:path>
            </a:pathLst>
          </a:custGeom>
          <a:solidFill>
            <a:srgbClr val="6E63D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6">
            <a:extLst>
              <a:ext uri="{FF2B5EF4-FFF2-40B4-BE49-F238E27FC236}">
                <a16:creationId xmlns:a16="http://schemas.microsoft.com/office/drawing/2014/main" id="{C18AAF25-BCDD-7016-45F0-7735E53A4EA6}"/>
              </a:ext>
            </a:extLst>
          </p:cNvPr>
          <p:cNvSpPr/>
          <p:nvPr userDrawn="1"/>
        </p:nvSpPr>
        <p:spPr>
          <a:xfrm>
            <a:off x="229819" y="0"/>
            <a:ext cx="3980457" cy="3184108"/>
          </a:xfrm>
          <a:custGeom>
            <a:avLst/>
            <a:gdLst>
              <a:gd name="connsiteX0" fmla="*/ 1241789 w 3980457"/>
              <a:gd name="connsiteY0" fmla="*/ 0 h 3184108"/>
              <a:gd name="connsiteX1" fmla="*/ 3980457 w 3980457"/>
              <a:gd name="connsiteY1" fmla="*/ 0 h 3184108"/>
              <a:gd name="connsiteX2" fmla="*/ 797094 w 3980457"/>
              <a:gd name="connsiteY2" fmla="*/ 3184108 h 3184108"/>
              <a:gd name="connsiteX3" fmla="*/ 308373 w 3980457"/>
              <a:gd name="connsiteY3" fmla="*/ 1972470 h 3184108"/>
              <a:gd name="connsiteX4" fmla="*/ 0 w 3980457"/>
              <a:gd name="connsiteY4" fmla="*/ 1242080 h 3184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0457" h="3184108">
                <a:moveTo>
                  <a:pt x="1241789" y="0"/>
                </a:moveTo>
                <a:lnTo>
                  <a:pt x="3980457" y="0"/>
                </a:lnTo>
                <a:lnTo>
                  <a:pt x="797094" y="3184108"/>
                </a:lnTo>
                <a:cubicBezTo>
                  <a:pt x="663807" y="2765415"/>
                  <a:pt x="479743" y="2357097"/>
                  <a:pt x="308373" y="1972470"/>
                </a:cubicBezTo>
                <a:cubicBezTo>
                  <a:pt x="176788" y="1688335"/>
                  <a:pt x="70592" y="1448020"/>
                  <a:pt x="0" y="1242080"/>
                </a:cubicBezTo>
                <a:close/>
              </a:path>
            </a:pathLst>
          </a:custGeom>
          <a:solidFill>
            <a:srgbClr val="EFBC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7">
            <a:extLst>
              <a:ext uri="{FF2B5EF4-FFF2-40B4-BE49-F238E27FC236}">
                <a16:creationId xmlns:a16="http://schemas.microsoft.com/office/drawing/2014/main" id="{4C05D3D5-BF4B-1295-8CA1-FA554083B4A3}"/>
              </a:ext>
            </a:extLst>
          </p:cNvPr>
          <p:cNvSpPr/>
          <p:nvPr userDrawn="1"/>
        </p:nvSpPr>
        <p:spPr>
          <a:xfrm>
            <a:off x="1" y="0"/>
            <a:ext cx="1471919" cy="3969474"/>
          </a:xfrm>
          <a:custGeom>
            <a:avLst/>
            <a:gdLst>
              <a:gd name="connsiteX0" fmla="*/ 0 w 1471919"/>
              <a:gd name="connsiteY0" fmla="*/ 0 h 3969474"/>
              <a:gd name="connsiteX1" fmla="*/ 1471919 w 1471919"/>
              <a:gd name="connsiteY1" fmla="*/ 0 h 3969474"/>
              <a:gd name="connsiteX2" fmla="*/ 1139148 w 1471919"/>
              <a:gd name="connsiteY2" fmla="*/ 332849 h 3969474"/>
              <a:gd name="connsiteX3" fmla="*/ 296540 w 1471919"/>
              <a:gd name="connsiteY3" fmla="*/ 368927 h 3969474"/>
              <a:gd name="connsiteX4" fmla="*/ 134614 w 1471919"/>
              <a:gd name="connsiteY4" fmla="*/ 733889 h 3969474"/>
              <a:gd name="connsiteX5" fmla="*/ 229974 w 1471919"/>
              <a:gd name="connsiteY5" fmla="*/ 1242236 h 3969474"/>
              <a:gd name="connsiteX6" fmla="*/ 237714 w 1471919"/>
              <a:gd name="connsiteY6" fmla="*/ 1264068 h 3969474"/>
              <a:gd name="connsiteX7" fmla="*/ 245609 w 1471919"/>
              <a:gd name="connsiteY7" fmla="*/ 1286211 h 3969474"/>
              <a:gd name="connsiteX8" fmla="*/ 253659 w 1471919"/>
              <a:gd name="connsiteY8" fmla="*/ 1308508 h 3969474"/>
              <a:gd name="connsiteX9" fmla="*/ 281834 w 1471919"/>
              <a:gd name="connsiteY9" fmla="*/ 1383451 h 3969474"/>
              <a:gd name="connsiteX10" fmla="*/ 291122 w 1471919"/>
              <a:gd name="connsiteY10" fmla="*/ 1406987 h 3969474"/>
              <a:gd name="connsiteX11" fmla="*/ 300101 w 1471919"/>
              <a:gd name="connsiteY11" fmla="*/ 1429749 h 3969474"/>
              <a:gd name="connsiteX12" fmla="*/ 313414 w 1471919"/>
              <a:gd name="connsiteY12" fmla="*/ 1462730 h 3969474"/>
              <a:gd name="connsiteX13" fmla="*/ 322548 w 1471919"/>
              <a:gd name="connsiteY13" fmla="*/ 1485028 h 3969474"/>
              <a:gd name="connsiteX14" fmla="*/ 323941 w 1471919"/>
              <a:gd name="connsiteY14" fmla="*/ 1488744 h 3969474"/>
              <a:gd name="connsiteX15" fmla="*/ 352735 w 1471919"/>
              <a:gd name="connsiteY15" fmla="*/ 1557494 h 3969474"/>
              <a:gd name="connsiteX16" fmla="*/ 361249 w 1471919"/>
              <a:gd name="connsiteY16" fmla="*/ 1577933 h 3969474"/>
              <a:gd name="connsiteX17" fmla="*/ 377194 w 1471919"/>
              <a:gd name="connsiteY17" fmla="*/ 1614630 h 3969474"/>
              <a:gd name="connsiteX18" fmla="*/ 378278 w 1471919"/>
              <a:gd name="connsiteY18" fmla="*/ 1617418 h 3969474"/>
              <a:gd name="connsiteX19" fmla="*/ 381064 w 1471919"/>
              <a:gd name="connsiteY19" fmla="*/ 1623921 h 3969474"/>
              <a:gd name="connsiteX20" fmla="*/ 398712 w 1471919"/>
              <a:gd name="connsiteY20" fmla="*/ 1664335 h 3969474"/>
              <a:gd name="connsiteX21" fmla="*/ 402582 w 1471919"/>
              <a:gd name="connsiteY21" fmla="*/ 1672851 h 3969474"/>
              <a:gd name="connsiteX22" fmla="*/ 410632 w 1471919"/>
              <a:gd name="connsiteY22" fmla="*/ 1690968 h 3969474"/>
              <a:gd name="connsiteX23" fmla="*/ 430912 w 1471919"/>
              <a:gd name="connsiteY23" fmla="*/ 1736801 h 3969474"/>
              <a:gd name="connsiteX24" fmla="*/ 431531 w 1471919"/>
              <a:gd name="connsiteY24" fmla="*/ 1737885 h 3969474"/>
              <a:gd name="connsiteX25" fmla="*/ 444535 w 1471919"/>
              <a:gd name="connsiteY25" fmla="*/ 1767305 h 3969474"/>
              <a:gd name="connsiteX26" fmla="*/ 468065 w 1471919"/>
              <a:gd name="connsiteY26" fmla="*/ 1818867 h 3969474"/>
              <a:gd name="connsiteX27" fmla="*/ 472245 w 1471919"/>
              <a:gd name="connsiteY27" fmla="*/ 1828158 h 3969474"/>
              <a:gd name="connsiteX28" fmla="*/ 498871 w 1471919"/>
              <a:gd name="connsiteY28" fmla="*/ 1886533 h 3969474"/>
              <a:gd name="connsiteX29" fmla="*/ 507231 w 1471919"/>
              <a:gd name="connsiteY29" fmla="*/ 1904805 h 3969474"/>
              <a:gd name="connsiteX30" fmla="*/ 538347 w 1471919"/>
              <a:gd name="connsiteY30" fmla="*/ 1972470 h 3969474"/>
              <a:gd name="connsiteX31" fmla="*/ 1027068 w 1471919"/>
              <a:gd name="connsiteY31" fmla="*/ 3184109 h 3969474"/>
              <a:gd name="connsiteX32" fmla="*/ 803683 w 1471919"/>
              <a:gd name="connsiteY32" fmla="*/ 3407546 h 3969474"/>
              <a:gd name="connsiteX33" fmla="*/ 140110 w 1471919"/>
              <a:gd name="connsiteY33" fmla="*/ 3902359 h 3969474"/>
              <a:gd name="connsiteX34" fmla="*/ 0 w 1471919"/>
              <a:gd name="connsiteY34" fmla="*/ 3969474 h 396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471919" h="3969474">
                <a:moveTo>
                  <a:pt x="0" y="0"/>
                </a:moveTo>
                <a:lnTo>
                  <a:pt x="1471919" y="0"/>
                </a:lnTo>
                <a:lnTo>
                  <a:pt x="1139148" y="332849"/>
                </a:lnTo>
                <a:cubicBezTo>
                  <a:pt x="810031" y="150135"/>
                  <a:pt x="514352" y="151064"/>
                  <a:pt x="296540" y="368927"/>
                </a:cubicBezTo>
                <a:cubicBezTo>
                  <a:pt x="193285" y="472206"/>
                  <a:pt x="142509" y="591125"/>
                  <a:pt x="134614" y="733889"/>
                </a:cubicBezTo>
                <a:cubicBezTo>
                  <a:pt x="126719" y="876654"/>
                  <a:pt x="161859" y="1043419"/>
                  <a:pt x="229974" y="1242236"/>
                </a:cubicBezTo>
                <a:cubicBezTo>
                  <a:pt x="232296" y="1249513"/>
                  <a:pt x="235237" y="1256791"/>
                  <a:pt x="237714" y="1264068"/>
                </a:cubicBezTo>
                <a:cubicBezTo>
                  <a:pt x="240191" y="1271501"/>
                  <a:pt x="242823" y="1278933"/>
                  <a:pt x="245609" y="1286211"/>
                </a:cubicBezTo>
                <a:cubicBezTo>
                  <a:pt x="248241" y="1293488"/>
                  <a:pt x="251028" y="1301075"/>
                  <a:pt x="253659" y="1308508"/>
                </a:cubicBezTo>
                <a:cubicBezTo>
                  <a:pt x="262483" y="1333128"/>
                  <a:pt x="271926" y="1358058"/>
                  <a:pt x="281834" y="1383451"/>
                </a:cubicBezTo>
                <a:cubicBezTo>
                  <a:pt x="284775" y="1391349"/>
                  <a:pt x="287871" y="1399245"/>
                  <a:pt x="291122" y="1406987"/>
                </a:cubicBezTo>
                <a:cubicBezTo>
                  <a:pt x="294064" y="1414420"/>
                  <a:pt x="297005" y="1422162"/>
                  <a:pt x="300101" y="1429749"/>
                </a:cubicBezTo>
                <a:cubicBezTo>
                  <a:pt x="304281" y="1440743"/>
                  <a:pt x="308770" y="1451582"/>
                  <a:pt x="313414" y="1462730"/>
                </a:cubicBezTo>
                <a:cubicBezTo>
                  <a:pt x="316356" y="1470163"/>
                  <a:pt x="319451" y="1477441"/>
                  <a:pt x="322548" y="1485028"/>
                </a:cubicBezTo>
                <a:cubicBezTo>
                  <a:pt x="323167" y="1486267"/>
                  <a:pt x="323477" y="1487505"/>
                  <a:pt x="323941" y="1488744"/>
                </a:cubicBezTo>
                <a:cubicBezTo>
                  <a:pt x="333229" y="1511196"/>
                  <a:pt x="342827" y="1534267"/>
                  <a:pt x="352735" y="1557494"/>
                </a:cubicBezTo>
                <a:cubicBezTo>
                  <a:pt x="355521" y="1564307"/>
                  <a:pt x="358308" y="1571120"/>
                  <a:pt x="361249" y="1577933"/>
                </a:cubicBezTo>
                <a:cubicBezTo>
                  <a:pt x="366512" y="1590166"/>
                  <a:pt x="371776" y="1602398"/>
                  <a:pt x="377194" y="1614630"/>
                </a:cubicBezTo>
                <a:cubicBezTo>
                  <a:pt x="377504" y="1615559"/>
                  <a:pt x="377813" y="1616488"/>
                  <a:pt x="378278" y="1617418"/>
                </a:cubicBezTo>
                <a:cubicBezTo>
                  <a:pt x="379207" y="1619585"/>
                  <a:pt x="380135" y="1621753"/>
                  <a:pt x="381064" y="1623921"/>
                </a:cubicBezTo>
                <a:cubicBezTo>
                  <a:pt x="386792" y="1637238"/>
                  <a:pt x="392675" y="1650709"/>
                  <a:pt x="398712" y="1664335"/>
                </a:cubicBezTo>
                <a:cubicBezTo>
                  <a:pt x="399951" y="1667122"/>
                  <a:pt x="401344" y="1669909"/>
                  <a:pt x="402582" y="1672851"/>
                </a:cubicBezTo>
                <a:lnTo>
                  <a:pt x="410632" y="1690968"/>
                </a:lnTo>
                <a:cubicBezTo>
                  <a:pt x="417289" y="1705987"/>
                  <a:pt x="424100" y="1721317"/>
                  <a:pt x="430912" y="1736801"/>
                </a:cubicBezTo>
                <a:cubicBezTo>
                  <a:pt x="431067" y="1737110"/>
                  <a:pt x="431221" y="1737575"/>
                  <a:pt x="431531" y="1737885"/>
                </a:cubicBezTo>
                <a:cubicBezTo>
                  <a:pt x="435866" y="1747640"/>
                  <a:pt x="440200" y="1757550"/>
                  <a:pt x="444535" y="1767305"/>
                </a:cubicBezTo>
                <a:cubicBezTo>
                  <a:pt x="452275" y="1784338"/>
                  <a:pt x="460015" y="1801525"/>
                  <a:pt x="468065" y="1818867"/>
                </a:cubicBezTo>
                <a:cubicBezTo>
                  <a:pt x="469458" y="1821964"/>
                  <a:pt x="470851" y="1825061"/>
                  <a:pt x="472245" y="1828158"/>
                </a:cubicBezTo>
                <a:cubicBezTo>
                  <a:pt x="481069" y="1847358"/>
                  <a:pt x="489893" y="1866868"/>
                  <a:pt x="498871" y="1886533"/>
                </a:cubicBezTo>
                <a:cubicBezTo>
                  <a:pt x="501503" y="1892572"/>
                  <a:pt x="504444" y="1898610"/>
                  <a:pt x="507231" y="1904805"/>
                </a:cubicBezTo>
                <a:cubicBezTo>
                  <a:pt x="517448" y="1927102"/>
                  <a:pt x="527820" y="1949554"/>
                  <a:pt x="538347" y="1972470"/>
                </a:cubicBezTo>
                <a:cubicBezTo>
                  <a:pt x="709717" y="2357098"/>
                  <a:pt x="893781" y="2765416"/>
                  <a:pt x="1027068" y="3184109"/>
                </a:cubicBezTo>
                <a:lnTo>
                  <a:pt x="803683" y="3407546"/>
                </a:lnTo>
                <a:cubicBezTo>
                  <a:pt x="602417" y="3608918"/>
                  <a:pt x="378488" y="3773861"/>
                  <a:pt x="140110" y="3902359"/>
                </a:cubicBezTo>
                <a:lnTo>
                  <a:pt x="0" y="3969474"/>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8">
            <a:extLst>
              <a:ext uri="{FF2B5EF4-FFF2-40B4-BE49-F238E27FC236}">
                <a16:creationId xmlns:a16="http://schemas.microsoft.com/office/drawing/2014/main" id="{62CB8CE7-A1E3-129A-B1F4-4E843E6721EF}"/>
              </a:ext>
            </a:extLst>
          </p:cNvPr>
          <p:cNvSpPr/>
          <p:nvPr userDrawn="1"/>
        </p:nvSpPr>
        <p:spPr>
          <a:xfrm>
            <a:off x="431530" y="1737885"/>
            <a:ext cx="13003" cy="29419"/>
          </a:xfrm>
          <a:custGeom>
            <a:avLst/>
            <a:gdLst>
              <a:gd name="connsiteX0" fmla="*/ 13004 w 13003"/>
              <a:gd name="connsiteY0" fmla="*/ 29420 h 29419"/>
              <a:gd name="connsiteX1" fmla="*/ 0 w 13003"/>
              <a:gd name="connsiteY1" fmla="*/ 0 h 29419"/>
              <a:gd name="connsiteX2" fmla="*/ 8514 w 13003"/>
              <a:gd name="connsiteY2" fmla="*/ 19045 h 29419"/>
              <a:gd name="connsiteX3" fmla="*/ 13004 w 13003"/>
              <a:gd name="connsiteY3" fmla="*/ 29420 h 29419"/>
            </a:gdLst>
            <a:ahLst/>
            <a:cxnLst>
              <a:cxn ang="0">
                <a:pos x="connsiteX0" y="connsiteY0"/>
              </a:cxn>
              <a:cxn ang="0">
                <a:pos x="connsiteX1" y="connsiteY1"/>
              </a:cxn>
              <a:cxn ang="0">
                <a:pos x="connsiteX2" y="connsiteY2"/>
              </a:cxn>
              <a:cxn ang="0">
                <a:pos x="connsiteX3" y="connsiteY3"/>
              </a:cxn>
            </a:cxnLst>
            <a:rect l="l" t="t" r="r" b="b"/>
            <a:pathLst>
              <a:path w="13003" h="29419">
                <a:moveTo>
                  <a:pt x="13004" y="29420"/>
                </a:moveTo>
                <a:cubicBezTo>
                  <a:pt x="8669" y="19665"/>
                  <a:pt x="4335" y="9755"/>
                  <a:pt x="0" y="0"/>
                </a:cubicBezTo>
                <a:cubicBezTo>
                  <a:pt x="2941" y="6348"/>
                  <a:pt x="5573" y="12697"/>
                  <a:pt x="8514" y="19045"/>
                </a:cubicBezTo>
                <a:cubicBezTo>
                  <a:pt x="10062" y="22607"/>
                  <a:pt x="11610" y="25858"/>
                  <a:pt x="13004" y="29420"/>
                </a:cubicBezTo>
                <a:close/>
              </a:path>
            </a:pathLst>
          </a:custGeom>
          <a:solidFill>
            <a:srgbClr val="361D5C"/>
          </a:solidFill>
          <a:ln w="0"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F221583-4C64-1407-528C-FEA2744FAACA}"/>
              </a:ext>
            </a:extLst>
          </p:cNvPr>
          <p:cNvSpPr/>
          <p:nvPr userDrawn="1"/>
        </p:nvSpPr>
        <p:spPr>
          <a:xfrm>
            <a:off x="361249" y="1577778"/>
            <a:ext cx="15944" cy="36697"/>
          </a:xfrm>
          <a:custGeom>
            <a:avLst/>
            <a:gdLst>
              <a:gd name="connsiteX0" fmla="*/ 15945 w 15944"/>
              <a:gd name="connsiteY0" fmla="*/ 36698 h 36697"/>
              <a:gd name="connsiteX1" fmla="*/ 0 w 15944"/>
              <a:gd name="connsiteY1" fmla="*/ 0 h 36697"/>
              <a:gd name="connsiteX2" fmla="*/ 7740 w 15944"/>
              <a:gd name="connsiteY2" fmla="*/ 17497 h 36697"/>
              <a:gd name="connsiteX3" fmla="*/ 15945 w 15944"/>
              <a:gd name="connsiteY3" fmla="*/ 36543 h 36697"/>
            </a:gdLst>
            <a:ahLst/>
            <a:cxnLst>
              <a:cxn ang="0">
                <a:pos x="connsiteX0" y="connsiteY0"/>
              </a:cxn>
              <a:cxn ang="0">
                <a:pos x="connsiteX1" y="connsiteY1"/>
              </a:cxn>
              <a:cxn ang="0">
                <a:pos x="connsiteX2" y="connsiteY2"/>
              </a:cxn>
              <a:cxn ang="0">
                <a:pos x="connsiteX3" y="connsiteY3"/>
              </a:cxn>
            </a:cxnLst>
            <a:rect l="l" t="t" r="r" b="b"/>
            <a:pathLst>
              <a:path w="15944" h="36697">
                <a:moveTo>
                  <a:pt x="15945" y="36698"/>
                </a:moveTo>
                <a:cubicBezTo>
                  <a:pt x="10527" y="24465"/>
                  <a:pt x="5263" y="12233"/>
                  <a:pt x="0" y="0"/>
                </a:cubicBezTo>
                <a:cubicBezTo>
                  <a:pt x="2477" y="5884"/>
                  <a:pt x="5263" y="11613"/>
                  <a:pt x="7740" y="17497"/>
                </a:cubicBezTo>
                <a:cubicBezTo>
                  <a:pt x="10372" y="23846"/>
                  <a:pt x="13159" y="30349"/>
                  <a:pt x="15945" y="36543"/>
                </a:cubicBezTo>
                <a:close/>
              </a:path>
            </a:pathLst>
          </a:custGeom>
          <a:solidFill>
            <a:srgbClr val="361D5C"/>
          </a:solidFill>
          <a:ln w="0"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C1266C3B-C0B1-A631-9D60-66851EDE4CE1}"/>
              </a:ext>
            </a:extLst>
          </p:cNvPr>
          <p:cNvSpPr/>
          <p:nvPr userDrawn="1"/>
        </p:nvSpPr>
        <p:spPr>
          <a:xfrm>
            <a:off x="323940" y="1488743"/>
            <a:ext cx="28794" cy="68749"/>
          </a:xfrm>
          <a:custGeom>
            <a:avLst/>
            <a:gdLst>
              <a:gd name="connsiteX0" fmla="*/ 19660 w 28794"/>
              <a:gd name="connsiteY0" fmla="*/ 46917 h 68749"/>
              <a:gd name="connsiteX1" fmla="*/ 0 w 28794"/>
              <a:gd name="connsiteY1" fmla="*/ 0 h 68749"/>
              <a:gd name="connsiteX2" fmla="*/ 28794 w 28794"/>
              <a:gd name="connsiteY2" fmla="*/ 68750 h 68749"/>
              <a:gd name="connsiteX3" fmla="*/ 19660 w 28794"/>
              <a:gd name="connsiteY3" fmla="*/ 46917 h 68749"/>
            </a:gdLst>
            <a:ahLst/>
            <a:cxnLst>
              <a:cxn ang="0">
                <a:pos x="connsiteX0" y="connsiteY0"/>
              </a:cxn>
              <a:cxn ang="0">
                <a:pos x="connsiteX1" y="connsiteY1"/>
              </a:cxn>
              <a:cxn ang="0">
                <a:pos x="connsiteX2" y="connsiteY2"/>
              </a:cxn>
              <a:cxn ang="0">
                <a:pos x="connsiteX3" y="connsiteY3"/>
              </a:cxn>
            </a:cxnLst>
            <a:rect l="l" t="t" r="r" b="b"/>
            <a:pathLst>
              <a:path w="28794" h="68749">
                <a:moveTo>
                  <a:pt x="19660" y="46917"/>
                </a:moveTo>
                <a:cubicBezTo>
                  <a:pt x="12849" y="30968"/>
                  <a:pt x="6347" y="15330"/>
                  <a:pt x="0" y="0"/>
                </a:cubicBezTo>
                <a:cubicBezTo>
                  <a:pt x="9288" y="22452"/>
                  <a:pt x="18886" y="45524"/>
                  <a:pt x="28794" y="68750"/>
                </a:cubicBezTo>
                <a:cubicBezTo>
                  <a:pt x="25698" y="61472"/>
                  <a:pt x="22601" y="54195"/>
                  <a:pt x="19660" y="46917"/>
                </a:cubicBezTo>
                <a:close/>
              </a:path>
            </a:pathLst>
          </a:custGeom>
          <a:solidFill>
            <a:srgbClr val="361D5C"/>
          </a:solidFill>
          <a:ln w="0"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DCCAC249-B4D7-0E9C-3AAF-78F5F094EEC9}"/>
              </a:ext>
            </a:extLst>
          </p:cNvPr>
          <p:cNvSpPr/>
          <p:nvPr userDrawn="1"/>
        </p:nvSpPr>
        <p:spPr>
          <a:xfrm>
            <a:off x="253659" y="1308353"/>
            <a:ext cx="28329" cy="74943"/>
          </a:xfrm>
          <a:custGeom>
            <a:avLst/>
            <a:gdLst>
              <a:gd name="connsiteX0" fmla="*/ 28175 w 28329"/>
              <a:gd name="connsiteY0" fmla="*/ 74943 h 74943"/>
              <a:gd name="connsiteX1" fmla="*/ 0 w 28329"/>
              <a:gd name="connsiteY1" fmla="*/ 0 h 74943"/>
              <a:gd name="connsiteX2" fmla="*/ 11301 w 28329"/>
              <a:gd name="connsiteY2" fmla="*/ 30039 h 74943"/>
              <a:gd name="connsiteX3" fmla="*/ 19505 w 28329"/>
              <a:gd name="connsiteY3" fmla="*/ 51717 h 74943"/>
              <a:gd name="connsiteX4" fmla="*/ 28329 w 28329"/>
              <a:gd name="connsiteY4" fmla="*/ 74943 h 74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29" h="74943">
                <a:moveTo>
                  <a:pt x="28175" y="74943"/>
                </a:moveTo>
                <a:cubicBezTo>
                  <a:pt x="18267" y="49550"/>
                  <a:pt x="8824" y="24620"/>
                  <a:pt x="0" y="0"/>
                </a:cubicBezTo>
                <a:cubicBezTo>
                  <a:pt x="3870" y="9910"/>
                  <a:pt x="7431" y="20130"/>
                  <a:pt x="11301" y="30039"/>
                </a:cubicBezTo>
                <a:cubicBezTo>
                  <a:pt x="13933" y="37162"/>
                  <a:pt x="16564" y="44440"/>
                  <a:pt x="19505" y="51717"/>
                </a:cubicBezTo>
                <a:cubicBezTo>
                  <a:pt x="22292" y="59305"/>
                  <a:pt x="25233" y="67047"/>
                  <a:pt x="28329" y="74943"/>
                </a:cubicBezTo>
                <a:close/>
              </a:path>
            </a:pathLst>
          </a:custGeom>
          <a:solidFill>
            <a:srgbClr val="361D5C"/>
          </a:solidFill>
          <a:ln w="0" cap="flat">
            <a:noFill/>
            <a:prstDash val="solid"/>
            <a:miter/>
          </a:ln>
        </p:spPr>
        <p:txBody>
          <a:bodyPr rtlCol="0" anchor="ctr"/>
          <a:lstStyle/>
          <a:p>
            <a:endParaRPr lang="en-US"/>
          </a:p>
        </p:txBody>
      </p:sp>
      <p:pic>
        <p:nvPicPr>
          <p:cNvPr id="13" name="Graphic 1">
            <a:extLst>
              <a:ext uri="{FF2B5EF4-FFF2-40B4-BE49-F238E27FC236}">
                <a16:creationId xmlns:a16="http://schemas.microsoft.com/office/drawing/2014/main" id="{382372D4-61D0-14A2-4D09-E0748B835E97}"/>
              </a:ext>
            </a:extLst>
          </p:cNvPr>
          <p:cNvPicPr>
            <a:picLocks noChangeAspect="1"/>
          </p:cNvPicPr>
          <p:nvPr userDrawn="1"/>
        </p:nvPicPr>
        <p:blipFill>
          <a:blip r:embed="rId2"/>
          <a:srcRect/>
          <a:stretch/>
        </p:blipFill>
        <p:spPr>
          <a:xfrm>
            <a:off x="7124912" y="876784"/>
            <a:ext cx="2643806" cy="1083071"/>
          </a:xfrm>
          <a:prstGeom prst="rect">
            <a:avLst/>
          </a:prstGeom>
        </p:spPr>
      </p:pic>
      <p:sp>
        <p:nvSpPr>
          <p:cNvPr id="14" name="Text Placeholder 35">
            <a:extLst>
              <a:ext uri="{FF2B5EF4-FFF2-40B4-BE49-F238E27FC236}">
                <a16:creationId xmlns:a16="http://schemas.microsoft.com/office/drawing/2014/main" id="{B2ED8CA0-B0B8-2FBE-2277-C7B2ED784415}"/>
              </a:ext>
            </a:extLst>
          </p:cNvPr>
          <p:cNvSpPr>
            <a:spLocks noGrp="1"/>
          </p:cNvSpPr>
          <p:nvPr>
            <p:ph type="body" sz="quarter" idx="12" hasCustomPrompt="1"/>
          </p:nvPr>
        </p:nvSpPr>
        <p:spPr>
          <a:xfrm>
            <a:off x="465101" y="5394837"/>
            <a:ext cx="4248567" cy="408128"/>
          </a:xfrm>
          <a:prstGeom prst="rect">
            <a:avLst/>
          </a:prstGeom>
        </p:spPr>
        <p:txBody>
          <a:bodyPr/>
          <a:lstStyle>
            <a:lvl1pPr marL="0" indent="0" algn="ctr">
              <a:buNone/>
              <a:defRPr sz="2400" b="1" i="0">
                <a:solidFill>
                  <a:srgbClr val="19181A"/>
                </a:solidFill>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15" name="Text Placeholder 35">
            <a:extLst>
              <a:ext uri="{FF2B5EF4-FFF2-40B4-BE49-F238E27FC236}">
                <a16:creationId xmlns:a16="http://schemas.microsoft.com/office/drawing/2014/main" id="{EBD01B31-41BC-0B41-2211-6771BB50F122}"/>
              </a:ext>
            </a:extLst>
          </p:cNvPr>
          <p:cNvSpPr>
            <a:spLocks noGrp="1"/>
          </p:cNvSpPr>
          <p:nvPr>
            <p:ph type="body" sz="quarter" idx="13" hasCustomPrompt="1"/>
          </p:nvPr>
        </p:nvSpPr>
        <p:spPr>
          <a:xfrm>
            <a:off x="465101" y="5847663"/>
            <a:ext cx="4248567" cy="561975"/>
          </a:xfrm>
          <a:prstGeom prst="rect">
            <a:avLst/>
          </a:prstGeom>
        </p:spPr>
        <p:txBody>
          <a:bodyPr/>
          <a:lstStyle>
            <a:lvl1pPr marL="0" indent="0" algn="ctr">
              <a:buNone/>
              <a:defRPr sz="2400" b="0" i="0">
                <a:solidFill>
                  <a:srgbClr val="6E63D6"/>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6" name="Freeform 15">
            <a:extLst>
              <a:ext uri="{FF2B5EF4-FFF2-40B4-BE49-F238E27FC236}">
                <a16:creationId xmlns:a16="http://schemas.microsoft.com/office/drawing/2014/main" id="{E8841DC3-2228-018D-DFB7-7AF9FA7AF59B}"/>
              </a:ext>
            </a:extLst>
          </p:cNvPr>
          <p:cNvSpPr/>
          <p:nvPr userDrawn="1"/>
        </p:nvSpPr>
        <p:spPr>
          <a:xfrm>
            <a:off x="465101" y="961694"/>
            <a:ext cx="4248567" cy="400129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chemeClr val="bg1"/>
          </a:solidFill>
          <a:ln w="12700" cap="flat">
            <a:solidFill>
              <a:srgbClr val="EEEBF2"/>
            </a:solid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17" name="Text Placeholder 6">
            <a:extLst>
              <a:ext uri="{FF2B5EF4-FFF2-40B4-BE49-F238E27FC236}">
                <a16:creationId xmlns:a16="http://schemas.microsoft.com/office/drawing/2014/main" id="{1C2E3460-07C2-AEE5-1BF4-1494D503E37C}"/>
              </a:ext>
            </a:extLst>
          </p:cNvPr>
          <p:cNvSpPr>
            <a:spLocks noGrp="1"/>
          </p:cNvSpPr>
          <p:nvPr>
            <p:ph type="body" sz="quarter" idx="20" hasCustomPrompt="1"/>
          </p:nvPr>
        </p:nvSpPr>
        <p:spPr>
          <a:xfrm>
            <a:off x="5013633" y="3437530"/>
            <a:ext cx="6877740" cy="666357"/>
          </a:xfrm>
          <a:prstGeom prst="rect">
            <a:avLst/>
          </a:prstGeom>
        </p:spPr>
        <p:txBody>
          <a:bodyPr/>
          <a:lstStyle>
            <a:lvl1pPr marL="0" indent="0" algn="ctr">
              <a:buNone/>
              <a:defRPr b="0" i="0">
                <a:solidFill>
                  <a:srgbClr val="6E63D6"/>
                </a:solidFill>
                <a:latin typeface="Aptos Light" panose="020B0004020202020204" pitchFamily="34" charset="0"/>
                <a:cs typeface="Segoe UI" panose="020B0502040204020203" pitchFamily="34" charset="0"/>
              </a:defRPr>
            </a:lvl1pPr>
            <a:lvl2pPr marL="457200" indent="0" algn="ctr">
              <a:buNone/>
              <a:defRPr>
                <a:solidFill>
                  <a:srgbClr val="328C85"/>
                </a:solidFill>
                <a:latin typeface="Segoe UI" panose="020B0502040204020203" pitchFamily="34" charset="0"/>
                <a:cs typeface="Segoe UI" panose="020B0502040204020203" pitchFamily="34" charset="0"/>
              </a:defRPr>
            </a:lvl2pPr>
            <a:lvl3pPr marL="914400" indent="0" algn="ctr">
              <a:buNone/>
              <a:defRPr>
                <a:solidFill>
                  <a:srgbClr val="328C85"/>
                </a:solidFill>
                <a:latin typeface="Segoe UI" panose="020B0502040204020203" pitchFamily="34" charset="0"/>
                <a:cs typeface="Segoe UI" panose="020B0502040204020203" pitchFamily="34" charset="0"/>
              </a:defRPr>
            </a:lvl3pPr>
            <a:lvl4pPr marL="1371600" indent="0" algn="ctr">
              <a:buNone/>
              <a:defRPr>
                <a:solidFill>
                  <a:srgbClr val="328C85"/>
                </a:solidFill>
                <a:latin typeface="Segoe UI" panose="020B0502040204020203" pitchFamily="34" charset="0"/>
                <a:cs typeface="Segoe UI" panose="020B0502040204020203" pitchFamily="34" charset="0"/>
              </a:defRPr>
            </a:lvl4pPr>
            <a:lvl5pPr marL="1828800" indent="0" algn="ctr">
              <a:buNone/>
              <a:defRPr>
                <a:solidFill>
                  <a:srgbClr val="328C85"/>
                </a:solidFill>
                <a:latin typeface="Segoe UI" panose="020B0502040204020203" pitchFamily="34" charset="0"/>
                <a:cs typeface="Segoe UI" panose="020B0502040204020203" pitchFamily="34" charset="0"/>
              </a:defRPr>
            </a:lvl5pPr>
          </a:lstStyle>
          <a:p>
            <a:pPr lvl="0"/>
            <a:r>
              <a:rPr lang="en-US"/>
              <a:t>Subtitle if you want</a:t>
            </a:r>
            <a:endParaRPr lang="en-IS"/>
          </a:p>
        </p:txBody>
      </p:sp>
      <p:sp>
        <p:nvSpPr>
          <p:cNvPr id="18" name="Title Placeholder 12">
            <a:extLst>
              <a:ext uri="{FF2B5EF4-FFF2-40B4-BE49-F238E27FC236}">
                <a16:creationId xmlns:a16="http://schemas.microsoft.com/office/drawing/2014/main" id="{AE3871F5-F337-9863-BA82-54CF277F25A0}"/>
              </a:ext>
            </a:extLst>
          </p:cNvPr>
          <p:cNvSpPr>
            <a:spLocks noGrp="1"/>
          </p:cNvSpPr>
          <p:nvPr>
            <p:ph type="title" hasCustomPrompt="1"/>
          </p:nvPr>
        </p:nvSpPr>
        <p:spPr>
          <a:xfrm>
            <a:off x="5013633" y="2762643"/>
            <a:ext cx="6877740" cy="666357"/>
          </a:xfrm>
          <a:prstGeom prst="rect">
            <a:avLst/>
          </a:prstGeom>
        </p:spPr>
        <p:txBody>
          <a:bodyPr vert="horz" lIns="91440" tIns="45720" rIns="91440" bIns="45720" rtlCol="0" anchor="t" anchorCtr="0">
            <a:normAutofit/>
          </a:bodyPr>
          <a:lstStyle>
            <a:lvl1pPr algn="ctr">
              <a:defRPr b="1" i="0">
                <a:solidFill>
                  <a:srgbClr val="351C5C"/>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19" name="Freeform 18">
            <a:extLst>
              <a:ext uri="{FF2B5EF4-FFF2-40B4-BE49-F238E27FC236}">
                <a16:creationId xmlns:a16="http://schemas.microsoft.com/office/drawing/2014/main" id="{A4EE3A7C-C141-A61C-8BFA-8ED4F6EA61F5}"/>
              </a:ext>
            </a:extLst>
          </p:cNvPr>
          <p:cNvSpPr/>
          <p:nvPr userDrawn="1"/>
        </p:nvSpPr>
        <p:spPr>
          <a:xfrm>
            <a:off x="0" y="0"/>
            <a:ext cx="1471919" cy="3969474"/>
          </a:xfrm>
          <a:custGeom>
            <a:avLst/>
            <a:gdLst>
              <a:gd name="connsiteX0" fmla="*/ 0 w 1471919"/>
              <a:gd name="connsiteY0" fmla="*/ 0 h 3969474"/>
              <a:gd name="connsiteX1" fmla="*/ 1471919 w 1471919"/>
              <a:gd name="connsiteY1" fmla="*/ 0 h 3969474"/>
              <a:gd name="connsiteX2" fmla="*/ 1139148 w 1471919"/>
              <a:gd name="connsiteY2" fmla="*/ 332849 h 3969474"/>
              <a:gd name="connsiteX3" fmla="*/ 296540 w 1471919"/>
              <a:gd name="connsiteY3" fmla="*/ 368927 h 3969474"/>
              <a:gd name="connsiteX4" fmla="*/ 134614 w 1471919"/>
              <a:gd name="connsiteY4" fmla="*/ 733889 h 3969474"/>
              <a:gd name="connsiteX5" fmla="*/ 229974 w 1471919"/>
              <a:gd name="connsiteY5" fmla="*/ 1242236 h 3969474"/>
              <a:gd name="connsiteX6" fmla="*/ 237714 w 1471919"/>
              <a:gd name="connsiteY6" fmla="*/ 1264068 h 3969474"/>
              <a:gd name="connsiteX7" fmla="*/ 245609 w 1471919"/>
              <a:gd name="connsiteY7" fmla="*/ 1286211 h 3969474"/>
              <a:gd name="connsiteX8" fmla="*/ 253659 w 1471919"/>
              <a:gd name="connsiteY8" fmla="*/ 1308508 h 3969474"/>
              <a:gd name="connsiteX9" fmla="*/ 281834 w 1471919"/>
              <a:gd name="connsiteY9" fmla="*/ 1383451 h 3969474"/>
              <a:gd name="connsiteX10" fmla="*/ 291122 w 1471919"/>
              <a:gd name="connsiteY10" fmla="*/ 1406987 h 3969474"/>
              <a:gd name="connsiteX11" fmla="*/ 300101 w 1471919"/>
              <a:gd name="connsiteY11" fmla="*/ 1429749 h 3969474"/>
              <a:gd name="connsiteX12" fmla="*/ 313414 w 1471919"/>
              <a:gd name="connsiteY12" fmla="*/ 1462730 h 3969474"/>
              <a:gd name="connsiteX13" fmla="*/ 322548 w 1471919"/>
              <a:gd name="connsiteY13" fmla="*/ 1485028 h 3969474"/>
              <a:gd name="connsiteX14" fmla="*/ 323941 w 1471919"/>
              <a:gd name="connsiteY14" fmla="*/ 1488744 h 3969474"/>
              <a:gd name="connsiteX15" fmla="*/ 352735 w 1471919"/>
              <a:gd name="connsiteY15" fmla="*/ 1557494 h 3969474"/>
              <a:gd name="connsiteX16" fmla="*/ 361249 w 1471919"/>
              <a:gd name="connsiteY16" fmla="*/ 1577933 h 3969474"/>
              <a:gd name="connsiteX17" fmla="*/ 377194 w 1471919"/>
              <a:gd name="connsiteY17" fmla="*/ 1614630 h 3969474"/>
              <a:gd name="connsiteX18" fmla="*/ 378278 w 1471919"/>
              <a:gd name="connsiteY18" fmla="*/ 1617418 h 3969474"/>
              <a:gd name="connsiteX19" fmla="*/ 381064 w 1471919"/>
              <a:gd name="connsiteY19" fmla="*/ 1623921 h 3969474"/>
              <a:gd name="connsiteX20" fmla="*/ 398712 w 1471919"/>
              <a:gd name="connsiteY20" fmla="*/ 1664335 h 3969474"/>
              <a:gd name="connsiteX21" fmla="*/ 402582 w 1471919"/>
              <a:gd name="connsiteY21" fmla="*/ 1672851 h 3969474"/>
              <a:gd name="connsiteX22" fmla="*/ 410632 w 1471919"/>
              <a:gd name="connsiteY22" fmla="*/ 1690968 h 3969474"/>
              <a:gd name="connsiteX23" fmla="*/ 430912 w 1471919"/>
              <a:gd name="connsiteY23" fmla="*/ 1736801 h 3969474"/>
              <a:gd name="connsiteX24" fmla="*/ 431531 w 1471919"/>
              <a:gd name="connsiteY24" fmla="*/ 1737885 h 3969474"/>
              <a:gd name="connsiteX25" fmla="*/ 444535 w 1471919"/>
              <a:gd name="connsiteY25" fmla="*/ 1767305 h 3969474"/>
              <a:gd name="connsiteX26" fmla="*/ 468065 w 1471919"/>
              <a:gd name="connsiteY26" fmla="*/ 1818867 h 3969474"/>
              <a:gd name="connsiteX27" fmla="*/ 472245 w 1471919"/>
              <a:gd name="connsiteY27" fmla="*/ 1828158 h 3969474"/>
              <a:gd name="connsiteX28" fmla="*/ 498871 w 1471919"/>
              <a:gd name="connsiteY28" fmla="*/ 1886533 h 3969474"/>
              <a:gd name="connsiteX29" fmla="*/ 507231 w 1471919"/>
              <a:gd name="connsiteY29" fmla="*/ 1904805 h 3969474"/>
              <a:gd name="connsiteX30" fmla="*/ 538347 w 1471919"/>
              <a:gd name="connsiteY30" fmla="*/ 1972470 h 3969474"/>
              <a:gd name="connsiteX31" fmla="*/ 1027068 w 1471919"/>
              <a:gd name="connsiteY31" fmla="*/ 3184109 h 3969474"/>
              <a:gd name="connsiteX32" fmla="*/ 803683 w 1471919"/>
              <a:gd name="connsiteY32" fmla="*/ 3407546 h 3969474"/>
              <a:gd name="connsiteX33" fmla="*/ 140110 w 1471919"/>
              <a:gd name="connsiteY33" fmla="*/ 3902359 h 3969474"/>
              <a:gd name="connsiteX34" fmla="*/ 0 w 1471919"/>
              <a:gd name="connsiteY34" fmla="*/ 3969474 h 396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471919" h="3969474">
                <a:moveTo>
                  <a:pt x="0" y="0"/>
                </a:moveTo>
                <a:lnTo>
                  <a:pt x="1471919" y="0"/>
                </a:lnTo>
                <a:lnTo>
                  <a:pt x="1139148" y="332849"/>
                </a:lnTo>
                <a:cubicBezTo>
                  <a:pt x="810031" y="150135"/>
                  <a:pt x="514352" y="151064"/>
                  <a:pt x="296540" y="368927"/>
                </a:cubicBezTo>
                <a:cubicBezTo>
                  <a:pt x="193285" y="472206"/>
                  <a:pt x="142509" y="591125"/>
                  <a:pt x="134614" y="733889"/>
                </a:cubicBezTo>
                <a:cubicBezTo>
                  <a:pt x="126719" y="876654"/>
                  <a:pt x="161859" y="1043419"/>
                  <a:pt x="229974" y="1242236"/>
                </a:cubicBezTo>
                <a:cubicBezTo>
                  <a:pt x="232296" y="1249513"/>
                  <a:pt x="235237" y="1256791"/>
                  <a:pt x="237714" y="1264068"/>
                </a:cubicBezTo>
                <a:cubicBezTo>
                  <a:pt x="240191" y="1271501"/>
                  <a:pt x="242823" y="1278933"/>
                  <a:pt x="245609" y="1286211"/>
                </a:cubicBezTo>
                <a:cubicBezTo>
                  <a:pt x="248241" y="1293488"/>
                  <a:pt x="251028" y="1301075"/>
                  <a:pt x="253659" y="1308508"/>
                </a:cubicBezTo>
                <a:cubicBezTo>
                  <a:pt x="262483" y="1333128"/>
                  <a:pt x="271926" y="1358058"/>
                  <a:pt x="281834" y="1383451"/>
                </a:cubicBezTo>
                <a:cubicBezTo>
                  <a:pt x="284775" y="1391349"/>
                  <a:pt x="287871" y="1399245"/>
                  <a:pt x="291122" y="1406987"/>
                </a:cubicBezTo>
                <a:cubicBezTo>
                  <a:pt x="294064" y="1414420"/>
                  <a:pt x="297005" y="1422162"/>
                  <a:pt x="300101" y="1429749"/>
                </a:cubicBezTo>
                <a:cubicBezTo>
                  <a:pt x="304281" y="1440743"/>
                  <a:pt x="308770" y="1451582"/>
                  <a:pt x="313414" y="1462730"/>
                </a:cubicBezTo>
                <a:cubicBezTo>
                  <a:pt x="316356" y="1470163"/>
                  <a:pt x="319451" y="1477441"/>
                  <a:pt x="322548" y="1485028"/>
                </a:cubicBezTo>
                <a:cubicBezTo>
                  <a:pt x="323167" y="1486267"/>
                  <a:pt x="323477" y="1487505"/>
                  <a:pt x="323941" y="1488744"/>
                </a:cubicBezTo>
                <a:cubicBezTo>
                  <a:pt x="333229" y="1511196"/>
                  <a:pt x="342827" y="1534267"/>
                  <a:pt x="352735" y="1557494"/>
                </a:cubicBezTo>
                <a:cubicBezTo>
                  <a:pt x="355521" y="1564307"/>
                  <a:pt x="358308" y="1571120"/>
                  <a:pt x="361249" y="1577933"/>
                </a:cubicBezTo>
                <a:cubicBezTo>
                  <a:pt x="366512" y="1590166"/>
                  <a:pt x="371776" y="1602398"/>
                  <a:pt x="377194" y="1614630"/>
                </a:cubicBezTo>
                <a:cubicBezTo>
                  <a:pt x="377504" y="1615559"/>
                  <a:pt x="377813" y="1616488"/>
                  <a:pt x="378278" y="1617418"/>
                </a:cubicBezTo>
                <a:cubicBezTo>
                  <a:pt x="379207" y="1619585"/>
                  <a:pt x="380135" y="1621753"/>
                  <a:pt x="381064" y="1623921"/>
                </a:cubicBezTo>
                <a:cubicBezTo>
                  <a:pt x="386792" y="1637238"/>
                  <a:pt x="392675" y="1650709"/>
                  <a:pt x="398712" y="1664335"/>
                </a:cubicBezTo>
                <a:cubicBezTo>
                  <a:pt x="399951" y="1667122"/>
                  <a:pt x="401344" y="1669909"/>
                  <a:pt x="402582" y="1672851"/>
                </a:cubicBezTo>
                <a:lnTo>
                  <a:pt x="410632" y="1690968"/>
                </a:lnTo>
                <a:cubicBezTo>
                  <a:pt x="417289" y="1705987"/>
                  <a:pt x="424100" y="1721317"/>
                  <a:pt x="430912" y="1736801"/>
                </a:cubicBezTo>
                <a:cubicBezTo>
                  <a:pt x="431067" y="1737110"/>
                  <a:pt x="431221" y="1737575"/>
                  <a:pt x="431531" y="1737885"/>
                </a:cubicBezTo>
                <a:cubicBezTo>
                  <a:pt x="435866" y="1747640"/>
                  <a:pt x="440200" y="1757550"/>
                  <a:pt x="444535" y="1767305"/>
                </a:cubicBezTo>
                <a:cubicBezTo>
                  <a:pt x="452275" y="1784338"/>
                  <a:pt x="460015" y="1801525"/>
                  <a:pt x="468065" y="1818867"/>
                </a:cubicBezTo>
                <a:cubicBezTo>
                  <a:pt x="469458" y="1821964"/>
                  <a:pt x="470851" y="1825061"/>
                  <a:pt x="472245" y="1828158"/>
                </a:cubicBezTo>
                <a:cubicBezTo>
                  <a:pt x="481069" y="1847358"/>
                  <a:pt x="489893" y="1866868"/>
                  <a:pt x="498871" y="1886533"/>
                </a:cubicBezTo>
                <a:cubicBezTo>
                  <a:pt x="501503" y="1892572"/>
                  <a:pt x="504444" y="1898610"/>
                  <a:pt x="507231" y="1904805"/>
                </a:cubicBezTo>
                <a:cubicBezTo>
                  <a:pt x="517448" y="1927102"/>
                  <a:pt x="527820" y="1949554"/>
                  <a:pt x="538347" y="1972470"/>
                </a:cubicBezTo>
                <a:cubicBezTo>
                  <a:pt x="709717" y="2357098"/>
                  <a:pt x="893781" y="2765416"/>
                  <a:pt x="1027068" y="3184109"/>
                </a:cubicBezTo>
                <a:lnTo>
                  <a:pt x="803683" y="3407546"/>
                </a:lnTo>
                <a:cubicBezTo>
                  <a:pt x="602417" y="3608918"/>
                  <a:pt x="378488" y="3773861"/>
                  <a:pt x="140110" y="3902359"/>
                </a:cubicBezTo>
                <a:lnTo>
                  <a:pt x="0" y="3969474"/>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Picture Placeholder 61">
            <a:extLst>
              <a:ext uri="{FF2B5EF4-FFF2-40B4-BE49-F238E27FC236}">
                <a16:creationId xmlns:a16="http://schemas.microsoft.com/office/drawing/2014/main" id="{1A90928C-D333-6B32-267C-6CDA485C9C57}"/>
              </a:ext>
            </a:extLst>
          </p:cNvPr>
          <p:cNvSpPr>
            <a:spLocks noGrp="1"/>
          </p:cNvSpPr>
          <p:nvPr>
            <p:ph type="pic" sz="quarter" idx="11" hasCustomPrompt="1"/>
          </p:nvPr>
        </p:nvSpPr>
        <p:spPr>
          <a:xfrm>
            <a:off x="514469" y="1010337"/>
            <a:ext cx="4149831" cy="3904013"/>
          </a:xfrm>
          <a:custGeom>
            <a:avLst/>
            <a:gdLst>
              <a:gd name="connsiteX0" fmla="*/ 63979 w 4149831"/>
              <a:gd name="connsiteY0" fmla="*/ 0 h 3904013"/>
              <a:gd name="connsiteX1" fmla="*/ 4086310 w 4149831"/>
              <a:gd name="connsiteY1" fmla="*/ 0 h 3904013"/>
              <a:gd name="connsiteX2" fmla="*/ 4096526 w 4149831"/>
              <a:gd name="connsiteY2" fmla="*/ 2062 h 3904013"/>
              <a:gd name="connsiteX3" fmla="*/ 4143371 w 4149831"/>
              <a:gd name="connsiteY3" fmla="*/ 48900 h 3904013"/>
              <a:gd name="connsiteX4" fmla="*/ 4149831 w 4149831"/>
              <a:gd name="connsiteY4" fmla="*/ 80894 h 3904013"/>
              <a:gd name="connsiteX5" fmla="*/ 4149831 w 4149831"/>
              <a:gd name="connsiteY5" fmla="*/ 3818264 h 3904013"/>
              <a:gd name="connsiteX6" fmla="*/ 4143371 w 4149831"/>
              <a:gd name="connsiteY6" fmla="*/ 3850259 h 3904013"/>
              <a:gd name="connsiteX7" fmla="*/ 4062261 w 4149831"/>
              <a:gd name="connsiteY7" fmla="*/ 3904013 h 3904013"/>
              <a:gd name="connsiteX8" fmla="*/ 88028 w 4149831"/>
              <a:gd name="connsiteY8" fmla="*/ 3904013 h 3904013"/>
              <a:gd name="connsiteX9" fmla="*/ 0 w 4149831"/>
              <a:gd name="connsiteY9" fmla="*/ 3816000 h 3904013"/>
              <a:gd name="connsiteX10" fmla="*/ 0 w 4149831"/>
              <a:gd name="connsiteY10" fmla="*/ 2718353 h 3904013"/>
              <a:gd name="connsiteX11" fmla="*/ 0 w 4149831"/>
              <a:gd name="connsiteY11" fmla="*/ 2658391 h 3904013"/>
              <a:gd name="connsiteX12" fmla="*/ 86008 w 4149831"/>
              <a:gd name="connsiteY12" fmla="*/ 2594433 h 3904013"/>
              <a:gd name="connsiteX13" fmla="*/ 294526 w 4149831"/>
              <a:gd name="connsiteY13" fmla="*/ 2405204 h 3904013"/>
              <a:gd name="connsiteX14" fmla="*/ 517913 w 4149831"/>
              <a:gd name="connsiteY14" fmla="*/ 2181767 h 3904013"/>
              <a:gd name="connsiteX15" fmla="*/ 29187 w 4149831"/>
              <a:gd name="connsiteY15" fmla="*/ 970126 h 3904013"/>
              <a:gd name="connsiteX16" fmla="*/ 0 w 4149831"/>
              <a:gd name="connsiteY16" fmla="*/ 906655 h 3904013"/>
              <a:gd name="connsiteX17" fmla="*/ 0 w 4149831"/>
              <a:gd name="connsiteY17" fmla="*/ 83159 h 3904013"/>
              <a:gd name="connsiteX18" fmla="*/ 53764 w 4149831"/>
              <a:gd name="connsiteY18" fmla="*/ 2062 h 390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49831" h="3904013">
                <a:moveTo>
                  <a:pt x="63979" y="0"/>
                </a:moveTo>
                <a:lnTo>
                  <a:pt x="4086310" y="0"/>
                </a:lnTo>
                <a:lnTo>
                  <a:pt x="4096526" y="2062"/>
                </a:lnTo>
                <a:cubicBezTo>
                  <a:pt x="4117588" y="10969"/>
                  <a:pt x="4134462" y="27840"/>
                  <a:pt x="4143371" y="48900"/>
                </a:cubicBezTo>
                <a:lnTo>
                  <a:pt x="4149831" y="80894"/>
                </a:lnTo>
                <a:lnTo>
                  <a:pt x="4149831" y="3818264"/>
                </a:lnTo>
                <a:lnTo>
                  <a:pt x="4143371" y="3850259"/>
                </a:lnTo>
                <a:cubicBezTo>
                  <a:pt x="4130008" y="3881848"/>
                  <a:pt x="4098723" y="3904013"/>
                  <a:pt x="4062261" y="3904013"/>
                </a:cubicBezTo>
                <a:lnTo>
                  <a:pt x="88028" y="3904013"/>
                </a:lnTo>
                <a:cubicBezTo>
                  <a:pt x="39412" y="3904013"/>
                  <a:pt x="0" y="3864608"/>
                  <a:pt x="0" y="3816000"/>
                </a:cubicBezTo>
                <a:lnTo>
                  <a:pt x="0" y="2718353"/>
                </a:lnTo>
                <a:lnTo>
                  <a:pt x="0" y="2658391"/>
                </a:lnTo>
                <a:lnTo>
                  <a:pt x="86008" y="2594433"/>
                </a:lnTo>
                <a:cubicBezTo>
                  <a:pt x="157829" y="2535404"/>
                  <a:pt x="227437" y="2472328"/>
                  <a:pt x="294526" y="2405204"/>
                </a:cubicBezTo>
                <a:lnTo>
                  <a:pt x="517913" y="2181767"/>
                </a:lnTo>
                <a:cubicBezTo>
                  <a:pt x="384624" y="1763073"/>
                  <a:pt x="200559" y="1354754"/>
                  <a:pt x="29187" y="970126"/>
                </a:cubicBezTo>
                <a:lnTo>
                  <a:pt x="0" y="906655"/>
                </a:lnTo>
                <a:lnTo>
                  <a:pt x="0" y="83159"/>
                </a:lnTo>
                <a:cubicBezTo>
                  <a:pt x="0" y="46703"/>
                  <a:pt x="22169" y="15423"/>
                  <a:pt x="53764" y="2062"/>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Tree>
    <p:extLst>
      <p:ext uri="{BB962C8B-B14F-4D97-AF65-F5344CB8AC3E}">
        <p14:creationId xmlns:p14="http://schemas.microsoft.com/office/powerpoint/2010/main" val="220131160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Grey 2 presenters">
    <p:bg>
      <p:bgPr>
        <a:solidFill>
          <a:srgbClr val="F5F6F8"/>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1C236551-E85D-9240-D77F-30DCA5CB5040}"/>
              </a:ext>
            </a:extLst>
          </p:cNvPr>
          <p:cNvGrpSpPr/>
          <p:nvPr userDrawn="1"/>
        </p:nvGrpSpPr>
        <p:grpSpPr>
          <a:xfrm>
            <a:off x="0" y="0"/>
            <a:ext cx="4686448" cy="6858000"/>
            <a:chOff x="0" y="0"/>
            <a:chExt cx="4686448" cy="6858000"/>
          </a:xfrm>
        </p:grpSpPr>
        <p:sp>
          <p:nvSpPr>
            <p:cNvPr id="28" name="Freeform 27">
              <a:extLst>
                <a:ext uri="{FF2B5EF4-FFF2-40B4-BE49-F238E27FC236}">
                  <a16:creationId xmlns:a16="http://schemas.microsoft.com/office/drawing/2014/main" id="{8F7B438A-6082-FC40-D5BC-A9424740D28E}"/>
                </a:ext>
              </a:extLst>
            </p:cNvPr>
            <p:cNvSpPr/>
            <p:nvPr userDrawn="1"/>
          </p:nvSpPr>
          <p:spPr>
            <a:xfrm>
              <a:off x="0" y="237790"/>
              <a:ext cx="335168" cy="4475427"/>
            </a:xfrm>
            <a:custGeom>
              <a:avLst/>
              <a:gdLst>
                <a:gd name="connsiteX0" fmla="*/ 0 w 335168"/>
                <a:gd name="connsiteY0" fmla="*/ 0 h 4475427"/>
                <a:gd name="connsiteX1" fmla="*/ 60991 w 335168"/>
                <a:gd name="connsiteY1" fmla="*/ 81629 h 4475427"/>
                <a:gd name="connsiteX2" fmla="*/ 335168 w 335168"/>
                <a:gd name="connsiteY2" fmla="*/ 979937 h 4475427"/>
                <a:gd name="connsiteX3" fmla="*/ 335168 w 335168"/>
                <a:gd name="connsiteY3" fmla="*/ 4475427 h 4475427"/>
                <a:gd name="connsiteX4" fmla="*/ 11648 w 335168"/>
                <a:gd name="connsiteY4" fmla="*/ 4442774 h 4475427"/>
                <a:gd name="connsiteX5" fmla="*/ 0 w 335168"/>
                <a:gd name="connsiteY5" fmla="*/ 4439154 h 447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5168" h="4475427">
                  <a:moveTo>
                    <a:pt x="0" y="0"/>
                  </a:moveTo>
                  <a:lnTo>
                    <a:pt x="60991" y="81629"/>
                  </a:lnTo>
                  <a:cubicBezTo>
                    <a:pt x="234093" y="338063"/>
                    <a:pt x="335168" y="647193"/>
                    <a:pt x="335168" y="979937"/>
                  </a:cubicBezTo>
                  <a:lnTo>
                    <a:pt x="335168" y="4475427"/>
                  </a:lnTo>
                  <a:cubicBezTo>
                    <a:pt x="224351" y="4475427"/>
                    <a:pt x="116151" y="4464183"/>
                    <a:pt x="11648" y="4442774"/>
                  </a:cubicBezTo>
                  <a:lnTo>
                    <a:pt x="0" y="4439154"/>
                  </a:lnTo>
                  <a:close/>
                </a:path>
              </a:pathLst>
            </a:custGeom>
            <a:solidFill>
              <a:srgbClr val="403FA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F949E0E8-2740-B143-6073-923A4668DEE1}"/>
                </a:ext>
              </a:extLst>
            </p:cNvPr>
            <p:cNvSpPr/>
            <p:nvPr/>
          </p:nvSpPr>
          <p:spPr>
            <a:xfrm>
              <a:off x="1421145" y="1755801"/>
              <a:ext cx="3265303" cy="2373424"/>
            </a:xfrm>
            <a:custGeom>
              <a:avLst/>
              <a:gdLst>
                <a:gd name="connsiteX0" fmla="*/ 3261833 w 3494414"/>
                <a:gd name="connsiteY0" fmla="*/ 2539957 h 2539956"/>
                <a:gd name="connsiteX1" fmla="*/ 2454348 w 3494414"/>
                <a:gd name="connsiteY1" fmla="*/ 2539957 h 2539956"/>
                <a:gd name="connsiteX2" fmla="*/ 2469415 w 3494414"/>
                <a:gd name="connsiteY2" fmla="*/ 2295274 h 2539956"/>
                <a:gd name="connsiteX3" fmla="*/ 0 w 3494414"/>
                <a:gd name="connsiteY3" fmla="*/ 0 h 2539956"/>
                <a:gd name="connsiteX4" fmla="*/ 2995141 w 3494414"/>
                <a:gd name="connsiteY4" fmla="*/ 0 h 2539956"/>
                <a:gd name="connsiteX5" fmla="*/ 3488974 w 3494414"/>
                <a:gd name="connsiteY5" fmla="*/ 2257572 h 2539956"/>
                <a:gd name="connsiteX6" fmla="*/ 3261833 w 3494414"/>
                <a:gd name="connsiteY6" fmla="*/ 2539957 h 253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94414" h="2539956">
                  <a:moveTo>
                    <a:pt x="3261833" y="2539957"/>
                  </a:moveTo>
                  <a:lnTo>
                    <a:pt x="2454348" y="2539957"/>
                  </a:lnTo>
                  <a:cubicBezTo>
                    <a:pt x="2464769" y="2459275"/>
                    <a:pt x="2469415" y="2377840"/>
                    <a:pt x="2469415" y="2295274"/>
                  </a:cubicBezTo>
                  <a:cubicBezTo>
                    <a:pt x="2469415" y="966543"/>
                    <a:pt x="1483005" y="0"/>
                    <a:pt x="0" y="0"/>
                  </a:cubicBezTo>
                  <a:lnTo>
                    <a:pt x="2995141" y="0"/>
                  </a:lnTo>
                  <a:lnTo>
                    <a:pt x="3488974" y="2257572"/>
                  </a:lnTo>
                  <a:cubicBezTo>
                    <a:pt x="3520615" y="2402598"/>
                    <a:pt x="3410246" y="2539957"/>
                    <a:pt x="3261833" y="2539957"/>
                  </a:cubicBezTo>
                  <a:close/>
                </a:path>
              </a:pathLst>
            </a:custGeom>
            <a:solidFill>
              <a:srgbClr val="BABAE6"/>
            </a:solidFill>
            <a:ln w="9918" cap="rnd">
              <a:noFill/>
              <a:prstDash val="solid"/>
              <a:round/>
            </a:ln>
          </p:spPr>
          <p:txBody>
            <a:bodyPr rtlCol="0" anchor="ctr"/>
            <a:lstStyle/>
            <a:p>
              <a:endParaRPr lang="en-US"/>
            </a:p>
          </p:txBody>
        </p:sp>
        <p:sp>
          <p:nvSpPr>
            <p:cNvPr id="30" name="Freeform 29">
              <a:extLst>
                <a:ext uri="{FF2B5EF4-FFF2-40B4-BE49-F238E27FC236}">
                  <a16:creationId xmlns:a16="http://schemas.microsoft.com/office/drawing/2014/main" id="{C553A72B-4DF2-AC3E-4F1F-5DCD02984F13}"/>
                </a:ext>
              </a:extLst>
            </p:cNvPr>
            <p:cNvSpPr/>
            <p:nvPr/>
          </p:nvSpPr>
          <p:spPr>
            <a:xfrm>
              <a:off x="2252322" y="4739405"/>
              <a:ext cx="1986847" cy="1916965"/>
            </a:xfrm>
            <a:custGeom>
              <a:avLst/>
              <a:gdLst>
                <a:gd name="connsiteX0" fmla="*/ 1058482 w 2126255"/>
                <a:gd name="connsiteY0" fmla="*/ 2051470 h 2051469"/>
                <a:gd name="connsiteX1" fmla="*/ 175786 w 2126255"/>
                <a:gd name="connsiteY1" fmla="*/ 2051470 h 2051469"/>
                <a:gd name="connsiteX2" fmla="*/ 0 w 2126255"/>
                <a:gd name="connsiteY2" fmla="*/ 1875529 h 2051469"/>
                <a:gd name="connsiteX3" fmla="*/ 175786 w 2126255"/>
                <a:gd name="connsiteY3" fmla="*/ 1699588 h 2051469"/>
                <a:gd name="connsiteX4" fmla="*/ 1058482 w 2126255"/>
                <a:gd name="connsiteY4" fmla="*/ 1699588 h 2051469"/>
                <a:gd name="connsiteX5" fmla="*/ 1774684 w 2126255"/>
                <a:gd name="connsiteY5" fmla="*/ 982755 h 2051469"/>
                <a:gd name="connsiteX6" fmla="*/ 1774684 w 2126255"/>
                <a:gd name="connsiteY6" fmla="*/ 175941 h 2051469"/>
                <a:gd name="connsiteX7" fmla="*/ 1950470 w 2126255"/>
                <a:gd name="connsiteY7" fmla="*/ 0 h 2051469"/>
                <a:gd name="connsiteX8" fmla="*/ 2126256 w 2126255"/>
                <a:gd name="connsiteY8" fmla="*/ 175941 h 2051469"/>
                <a:gd name="connsiteX9" fmla="*/ 2126256 w 2126255"/>
                <a:gd name="connsiteY9" fmla="*/ 982755 h 2051469"/>
                <a:gd name="connsiteX10" fmla="*/ 1058482 w 2126255"/>
                <a:gd name="connsiteY10" fmla="*/ 2051470 h 2051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26255" h="2051469">
                  <a:moveTo>
                    <a:pt x="1058482" y="2051470"/>
                  </a:moveTo>
                  <a:lnTo>
                    <a:pt x="175786" y="2051470"/>
                  </a:lnTo>
                  <a:cubicBezTo>
                    <a:pt x="78727" y="2051470"/>
                    <a:pt x="0" y="1972673"/>
                    <a:pt x="0" y="1875529"/>
                  </a:cubicBezTo>
                  <a:cubicBezTo>
                    <a:pt x="0" y="1778385"/>
                    <a:pt x="78727" y="1699588"/>
                    <a:pt x="175786" y="1699588"/>
                  </a:cubicBezTo>
                  <a:lnTo>
                    <a:pt x="1058482" y="1699588"/>
                  </a:lnTo>
                  <a:cubicBezTo>
                    <a:pt x="1453373" y="1699588"/>
                    <a:pt x="1774684" y="1377993"/>
                    <a:pt x="1774684" y="982755"/>
                  </a:cubicBezTo>
                  <a:lnTo>
                    <a:pt x="1774684" y="175941"/>
                  </a:lnTo>
                  <a:cubicBezTo>
                    <a:pt x="1774684" y="78796"/>
                    <a:pt x="1853411" y="0"/>
                    <a:pt x="1950470" y="0"/>
                  </a:cubicBezTo>
                  <a:cubicBezTo>
                    <a:pt x="2047529" y="0"/>
                    <a:pt x="2126256" y="78796"/>
                    <a:pt x="2126256" y="175941"/>
                  </a:cubicBezTo>
                  <a:lnTo>
                    <a:pt x="2126256" y="982755"/>
                  </a:lnTo>
                  <a:cubicBezTo>
                    <a:pt x="2126256" y="1572031"/>
                    <a:pt x="1647239" y="2051470"/>
                    <a:pt x="1058482" y="2051470"/>
                  </a:cubicBezTo>
                  <a:close/>
                </a:path>
              </a:pathLst>
            </a:custGeom>
            <a:solidFill>
              <a:srgbClr val="351C5C"/>
            </a:solidFill>
            <a:ln w="9918" cap="rnd">
              <a:solidFill>
                <a:srgbClr val="361D5C"/>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87DC3C5A-8187-E3D7-CCDA-69E7E3E67786}"/>
                </a:ext>
              </a:extLst>
            </p:cNvPr>
            <p:cNvSpPr/>
            <p:nvPr/>
          </p:nvSpPr>
          <p:spPr>
            <a:xfrm>
              <a:off x="402847" y="4129225"/>
              <a:ext cx="3311726" cy="2728775"/>
            </a:xfrm>
            <a:custGeom>
              <a:avLst/>
              <a:gdLst>
                <a:gd name="connsiteX0" fmla="*/ 1825160 w 3544094"/>
                <a:gd name="connsiteY0" fmla="*/ 0 h 2920240"/>
                <a:gd name="connsiteX1" fmla="*/ 1763509 w 3544094"/>
                <a:gd name="connsiteY1" fmla="*/ 1005 h 2920240"/>
                <a:gd name="connsiteX2" fmla="*/ 360110 w 3544094"/>
                <a:gd name="connsiteY2" fmla="*/ 624967 h 2920240"/>
                <a:gd name="connsiteX3" fmla="*/ 2888 w 3544094"/>
                <a:gd name="connsiteY3" fmla="*/ 1699588 h 2920240"/>
                <a:gd name="connsiteX4" fmla="*/ 0 w 3544094"/>
                <a:gd name="connsiteY4" fmla="*/ 1817217 h 2920240"/>
                <a:gd name="connsiteX5" fmla="*/ 224629 w 3544094"/>
                <a:gd name="connsiteY5" fmla="*/ 2920240 h 2920240"/>
                <a:gd name="connsiteX6" fmla="*/ 1649750 w 3544094"/>
                <a:gd name="connsiteY6" fmla="*/ 2920240 h 2920240"/>
                <a:gd name="connsiteX7" fmla="*/ 1484010 w 3544094"/>
                <a:gd name="connsiteY7" fmla="*/ 2344537 h 2920240"/>
                <a:gd name="connsiteX8" fmla="*/ 2098005 w 3544094"/>
                <a:gd name="connsiteY8" fmla="*/ 1699588 h 2920240"/>
                <a:gd name="connsiteX9" fmla="*/ 2172839 w 3544094"/>
                <a:gd name="connsiteY9" fmla="*/ 1699588 h 2920240"/>
                <a:gd name="connsiteX10" fmla="*/ 2211010 w 3544094"/>
                <a:gd name="connsiteY10" fmla="*/ 1684885 h 2920240"/>
                <a:gd name="connsiteX11" fmla="*/ 2231476 w 3544094"/>
                <a:gd name="connsiteY11" fmla="*/ 1676590 h 2920240"/>
                <a:gd name="connsiteX12" fmla="*/ 2250059 w 3544094"/>
                <a:gd name="connsiteY12" fmla="*/ 1669050 h 2920240"/>
                <a:gd name="connsiteX13" fmla="*/ 2267010 w 3544094"/>
                <a:gd name="connsiteY13" fmla="*/ 1661886 h 2920240"/>
                <a:gd name="connsiteX14" fmla="*/ 2291871 w 3544094"/>
                <a:gd name="connsiteY14" fmla="*/ 1651079 h 2920240"/>
                <a:gd name="connsiteX15" fmla="*/ 2308822 w 3544094"/>
                <a:gd name="connsiteY15" fmla="*/ 1643539 h 2920240"/>
                <a:gd name="connsiteX16" fmla="*/ 2321002 w 3544094"/>
                <a:gd name="connsiteY16" fmla="*/ 1638009 h 2920240"/>
                <a:gd name="connsiteX17" fmla="*/ 2346114 w 3544094"/>
                <a:gd name="connsiteY17" fmla="*/ 1626447 h 2920240"/>
                <a:gd name="connsiteX18" fmla="*/ 2379639 w 3544094"/>
                <a:gd name="connsiteY18" fmla="*/ 1610235 h 2920240"/>
                <a:gd name="connsiteX19" fmla="*/ 2401612 w 3544094"/>
                <a:gd name="connsiteY19" fmla="*/ 1599176 h 2920240"/>
                <a:gd name="connsiteX20" fmla="*/ 2418689 w 3544094"/>
                <a:gd name="connsiteY20" fmla="*/ 1590379 h 2920240"/>
                <a:gd name="connsiteX21" fmla="*/ 2440285 w 3544094"/>
                <a:gd name="connsiteY21" fmla="*/ 1578943 h 2920240"/>
                <a:gd name="connsiteX22" fmla="*/ 2449200 w 3544094"/>
                <a:gd name="connsiteY22" fmla="*/ 1574168 h 2920240"/>
                <a:gd name="connsiteX23" fmla="*/ 2476446 w 3544094"/>
                <a:gd name="connsiteY23" fmla="*/ 1559338 h 2920240"/>
                <a:gd name="connsiteX24" fmla="*/ 2481469 w 3544094"/>
                <a:gd name="connsiteY24" fmla="*/ 1556448 h 2920240"/>
                <a:gd name="connsiteX25" fmla="*/ 2509971 w 3544094"/>
                <a:gd name="connsiteY25" fmla="*/ 1540236 h 2920240"/>
                <a:gd name="connsiteX26" fmla="*/ 2545380 w 3544094"/>
                <a:gd name="connsiteY26" fmla="*/ 1519249 h 2920240"/>
                <a:gd name="connsiteX27" fmla="*/ 2579658 w 3544094"/>
                <a:gd name="connsiteY27" fmla="*/ 1497885 h 2920240"/>
                <a:gd name="connsiteX28" fmla="*/ 2610295 w 3544094"/>
                <a:gd name="connsiteY28" fmla="*/ 1478154 h 2920240"/>
                <a:gd name="connsiteX29" fmla="*/ 2629129 w 3544094"/>
                <a:gd name="connsiteY29" fmla="*/ 1465587 h 2920240"/>
                <a:gd name="connsiteX30" fmla="*/ 2643443 w 3544094"/>
                <a:gd name="connsiteY30" fmla="*/ 1455910 h 2920240"/>
                <a:gd name="connsiteX31" fmla="*/ 2661398 w 3544094"/>
                <a:gd name="connsiteY31" fmla="*/ 1443594 h 2920240"/>
                <a:gd name="connsiteX32" fmla="*/ 2724179 w 3544094"/>
                <a:gd name="connsiteY32" fmla="*/ 1397975 h 2920240"/>
                <a:gd name="connsiteX33" fmla="*/ 2744520 w 3544094"/>
                <a:gd name="connsiteY33" fmla="*/ 1382518 h 2920240"/>
                <a:gd name="connsiteX34" fmla="*/ 2754565 w 3544094"/>
                <a:gd name="connsiteY34" fmla="*/ 1374726 h 2920240"/>
                <a:gd name="connsiteX35" fmla="*/ 2777668 w 3544094"/>
                <a:gd name="connsiteY35" fmla="*/ 1356378 h 2920240"/>
                <a:gd name="connsiteX36" fmla="*/ 2782942 w 3544094"/>
                <a:gd name="connsiteY36" fmla="*/ 1352105 h 2920240"/>
                <a:gd name="connsiteX37" fmla="*/ 2807929 w 3544094"/>
                <a:gd name="connsiteY37" fmla="*/ 1331620 h 2920240"/>
                <a:gd name="connsiteX38" fmla="*/ 2835427 w 3544094"/>
                <a:gd name="connsiteY38" fmla="*/ 1308371 h 2920240"/>
                <a:gd name="connsiteX39" fmla="*/ 2862422 w 3544094"/>
                <a:gd name="connsiteY39" fmla="*/ 1284619 h 2920240"/>
                <a:gd name="connsiteX40" fmla="*/ 2880628 w 3544094"/>
                <a:gd name="connsiteY40" fmla="*/ 1268030 h 2920240"/>
                <a:gd name="connsiteX41" fmla="*/ 2892557 w 3544094"/>
                <a:gd name="connsiteY41" fmla="*/ 1257223 h 2920240"/>
                <a:gd name="connsiteX42" fmla="*/ 2908126 w 3544094"/>
                <a:gd name="connsiteY42" fmla="*/ 1242645 h 2920240"/>
                <a:gd name="connsiteX43" fmla="*/ 2919929 w 3544094"/>
                <a:gd name="connsiteY43" fmla="*/ 1231334 h 2920240"/>
                <a:gd name="connsiteX44" fmla="*/ 2940772 w 3544094"/>
                <a:gd name="connsiteY44" fmla="*/ 1210975 h 2920240"/>
                <a:gd name="connsiteX45" fmla="*/ 3029419 w 3544094"/>
                <a:gd name="connsiteY45" fmla="*/ 1117978 h 2920240"/>
                <a:gd name="connsiteX46" fmla="*/ 3043858 w 3544094"/>
                <a:gd name="connsiteY46" fmla="*/ 1101767 h 2920240"/>
                <a:gd name="connsiteX47" fmla="*/ 3061311 w 3544094"/>
                <a:gd name="connsiteY47" fmla="*/ 1081784 h 2920240"/>
                <a:gd name="connsiteX48" fmla="*/ 3081903 w 3544094"/>
                <a:gd name="connsiteY48" fmla="*/ 1057279 h 2920240"/>
                <a:gd name="connsiteX49" fmla="*/ 3107141 w 3544094"/>
                <a:gd name="connsiteY49" fmla="*/ 1026363 h 2920240"/>
                <a:gd name="connsiteX50" fmla="*/ 3129491 w 3544094"/>
                <a:gd name="connsiteY50" fmla="*/ 997836 h 2920240"/>
                <a:gd name="connsiteX51" fmla="*/ 3141043 w 3544094"/>
                <a:gd name="connsiteY51" fmla="*/ 982755 h 2920240"/>
                <a:gd name="connsiteX52" fmla="*/ 3160128 w 3544094"/>
                <a:gd name="connsiteY52" fmla="*/ 957244 h 2920240"/>
                <a:gd name="connsiteX53" fmla="*/ 3160379 w 3544094"/>
                <a:gd name="connsiteY53" fmla="*/ 956867 h 2920240"/>
                <a:gd name="connsiteX54" fmla="*/ 3185115 w 3544094"/>
                <a:gd name="connsiteY54" fmla="*/ 922432 h 2920240"/>
                <a:gd name="connsiteX55" fmla="*/ 3185868 w 3544094"/>
                <a:gd name="connsiteY55" fmla="*/ 921427 h 2920240"/>
                <a:gd name="connsiteX56" fmla="*/ 3210227 w 3544094"/>
                <a:gd name="connsiteY56" fmla="*/ 885988 h 2920240"/>
                <a:gd name="connsiteX57" fmla="*/ 3257187 w 3544094"/>
                <a:gd name="connsiteY57" fmla="*/ 812972 h 2920240"/>
                <a:gd name="connsiteX58" fmla="*/ 3271250 w 3544094"/>
                <a:gd name="connsiteY58" fmla="*/ 789723 h 2920240"/>
                <a:gd name="connsiteX59" fmla="*/ 3289708 w 3544094"/>
                <a:gd name="connsiteY59" fmla="*/ 758305 h 2920240"/>
                <a:gd name="connsiteX60" fmla="*/ 3302138 w 3544094"/>
                <a:gd name="connsiteY60" fmla="*/ 736186 h 2920240"/>
                <a:gd name="connsiteX61" fmla="*/ 3313062 w 3544094"/>
                <a:gd name="connsiteY61" fmla="*/ 716330 h 2920240"/>
                <a:gd name="connsiteX62" fmla="*/ 3324362 w 3544094"/>
                <a:gd name="connsiteY62" fmla="*/ 695218 h 2920240"/>
                <a:gd name="connsiteX63" fmla="*/ 3345833 w 3544094"/>
                <a:gd name="connsiteY63" fmla="*/ 653494 h 2920240"/>
                <a:gd name="connsiteX64" fmla="*/ 3361654 w 3544094"/>
                <a:gd name="connsiteY64" fmla="*/ 621071 h 2920240"/>
                <a:gd name="connsiteX65" fmla="*/ 3372201 w 3544094"/>
                <a:gd name="connsiteY65" fmla="*/ 598576 h 2920240"/>
                <a:gd name="connsiteX66" fmla="*/ 3394551 w 3544094"/>
                <a:gd name="connsiteY66" fmla="*/ 548558 h 2920240"/>
                <a:gd name="connsiteX67" fmla="*/ 3403968 w 3544094"/>
                <a:gd name="connsiteY67" fmla="*/ 526314 h 2920240"/>
                <a:gd name="connsiteX68" fmla="*/ 3405852 w 3544094"/>
                <a:gd name="connsiteY68" fmla="*/ 521916 h 2920240"/>
                <a:gd name="connsiteX69" fmla="*/ 3413009 w 3544094"/>
                <a:gd name="connsiteY69" fmla="*/ 504448 h 2920240"/>
                <a:gd name="connsiteX70" fmla="*/ 3423430 w 3544094"/>
                <a:gd name="connsiteY70" fmla="*/ 477931 h 2920240"/>
                <a:gd name="connsiteX71" fmla="*/ 3435861 w 3544094"/>
                <a:gd name="connsiteY71" fmla="*/ 445130 h 2920240"/>
                <a:gd name="connsiteX72" fmla="*/ 3447664 w 3544094"/>
                <a:gd name="connsiteY72" fmla="*/ 411953 h 2920240"/>
                <a:gd name="connsiteX73" fmla="*/ 3458964 w 3544094"/>
                <a:gd name="connsiteY73" fmla="*/ 378650 h 2920240"/>
                <a:gd name="connsiteX74" fmla="*/ 3467502 w 3544094"/>
                <a:gd name="connsiteY74" fmla="*/ 352133 h 2920240"/>
                <a:gd name="connsiteX75" fmla="*/ 3481691 w 3544094"/>
                <a:gd name="connsiteY75" fmla="*/ 304503 h 2920240"/>
                <a:gd name="connsiteX76" fmla="*/ 3488471 w 3544094"/>
                <a:gd name="connsiteY76" fmla="*/ 280625 h 2920240"/>
                <a:gd name="connsiteX77" fmla="*/ 3489852 w 3544094"/>
                <a:gd name="connsiteY77" fmla="*/ 275347 h 2920240"/>
                <a:gd name="connsiteX78" fmla="*/ 3497260 w 3544094"/>
                <a:gd name="connsiteY78" fmla="*/ 246945 h 2920240"/>
                <a:gd name="connsiteX79" fmla="*/ 3498893 w 3544094"/>
                <a:gd name="connsiteY79" fmla="*/ 240788 h 2920240"/>
                <a:gd name="connsiteX80" fmla="*/ 3506678 w 3544094"/>
                <a:gd name="connsiteY80" fmla="*/ 208993 h 2920240"/>
                <a:gd name="connsiteX81" fmla="*/ 3512077 w 3544094"/>
                <a:gd name="connsiteY81" fmla="*/ 185115 h 2920240"/>
                <a:gd name="connsiteX82" fmla="*/ 3516597 w 3544094"/>
                <a:gd name="connsiteY82" fmla="*/ 164379 h 2920240"/>
                <a:gd name="connsiteX83" fmla="*/ 3544095 w 3544094"/>
                <a:gd name="connsiteY83" fmla="*/ 0 h 2920240"/>
                <a:gd name="connsiteX84" fmla="*/ 1825160 w 3544094"/>
                <a:gd name="connsiteY84" fmla="*/ 0 h 292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544094" h="2920240">
                  <a:moveTo>
                    <a:pt x="1825160" y="0"/>
                  </a:moveTo>
                  <a:cubicBezTo>
                    <a:pt x="1804191" y="0"/>
                    <a:pt x="1783473" y="0"/>
                    <a:pt x="1763509" y="1005"/>
                  </a:cubicBezTo>
                  <a:cubicBezTo>
                    <a:pt x="1132438" y="14201"/>
                    <a:pt x="657690" y="240034"/>
                    <a:pt x="360110" y="624967"/>
                  </a:cubicBezTo>
                  <a:cubicBezTo>
                    <a:pt x="143140" y="904838"/>
                    <a:pt x="20843" y="1270041"/>
                    <a:pt x="2888" y="1699588"/>
                  </a:cubicBezTo>
                  <a:cubicBezTo>
                    <a:pt x="1004" y="1738547"/>
                    <a:pt x="0" y="1777379"/>
                    <a:pt x="0" y="1817217"/>
                  </a:cubicBezTo>
                  <a:cubicBezTo>
                    <a:pt x="0" y="2315129"/>
                    <a:pt x="107104" y="2695539"/>
                    <a:pt x="224629" y="2920240"/>
                  </a:cubicBezTo>
                  <a:lnTo>
                    <a:pt x="1649750" y="2920240"/>
                  </a:lnTo>
                  <a:cubicBezTo>
                    <a:pt x="1541768" y="2754353"/>
                    <a:pt x="1484010" y="2529527"/>
                    <a:pt x="1484010" y="2344537"/>
                  </a:cubicBezTo>
                  <a:cubicBezTo>
                    <a:pt x="1484010" y="1972799"/>
                    <a:pt x="1659293" y="1699588"/>
                    <a:pt x="2098005" y="1699588"/>
                  </a:cubicBezTo>
                  <a:lnTo>
                    <a:pt x="2172839" y="1699588"/>
                  </a:lnTo>
                  <a:cubicBezTo>
                    <a:pt x="2185647" y="1694812"/>
                    <a:pt x="2198328" y="1689911"/>
                    <a:pt x="2211010" y="1684885"/>
                  </a:cubicBezTo>
                  <a:cubicBezTo>
                    <a:pt x="2217916" y="1682245"/>
                    <a:pt x="2224696" y="1679481"/>
                    <a:pt x="2231476" y="1676590"/>
                  </a:cubicBezTo>
                  <a:cubicBezTo>
                    <a:pt x="2237755" y="1674202"/>
                    <a:pt x="2243907" y="1671689"/>
                    <a:pt x="2250059" y="1669050"/>
                  </a:cubicBezTo>
                  <a:cubicBezTo>
                    <a:pt x="2255710" y="1666788"/>
                    <a:pt x="2261360" y="1664400"/>
                    <a:pt x="2267010" y="1661886"/>
                  </a:cubicBezTo>
                  <a:cubicBezTo>
                    <a:pt x="2275297" y="1658493"/>
                    <a:pt x="2283584" y="1654849"/>
                    <a:pt x="2291871" y="1651079"/>
                  </a:cubicBezTo>
                  <a:cubicBezTo>
                    <a:pt x="2297521" y="1648691"/>
                    <a:pt x="2303172" y="1646177"/>
                    <a:pt x="2308822" y="1643539"/>
                  </a:cubicBezTo>
                  <a:cubicBezTo>
                    <a:pt x="2312840" y="1641905"/>
                    <a:pt x="2316984" y="1640020"/>
                    <a:pt x="2321002" y="1638009"/>
                  </a:cubicBezTo>
                  <a:cubicBezTo>
                    <a:pt x="2329414" y="1634238"/>
                    <a:pt x="2337701" y="1630468"/>
                    <a:pt x="2346114" y="1626447"/>
                  </a:cubicBezTo>
                  <a:cubicBezTo>
                    <a:pt x="2357289" y="1621169"/>
                    <a:pt x="2368464" y="1615765"/>
                    <a:pt x="2379639" y="1610235"/>
                  </a:cubicBezTo>
                  <a:cubicBezTo>
                    <a:pt x="2386921" y="1606591"/>
                    <a:pt x="2394330" y="1602946"/>
                    <a:pt x="2401612" y="1599176"/>
                  </a:cubicBezTo>
                  <a:cubicBezTo>
                    <a:pt x="2407388" y="1596412"/>
                    <a:pt x="2413038" y="1593395"/>
                    <a:pt x="2418689" y="1590379"/>
                  </a:cubicBezTo>
                  <a:cubicBezTo>
                    <a:pt x="2425971" y="1586609"/>
                    <a:pt x="2433128" y="1582839"/>
                    <a:pt x="2440285" y="1578943"/>
                  </a:cubicBezTo>
                  <a:cubicBezTo>
                    <a:pt x="2443298" y="1577435"/>
                    <a:pt x="2446312" y="1575927"/>
                    <a:pt x="2449200" y="1574168"/>
                  </a:cubicBezTo>
                  <a:cubicBezTo>
                    <a:pt x="2458366" y="1569392"/>
                    <a:pt x="2467406" y="1564365"/>
                    <a:pt x="2476446" y="1559338"/>
                  </a:cubicBezTo>
                  <a:cubicBezTo>
                    <a:pt x="2478204" y="1558459"/>
                    <a:pt x="2479837" y="1557453"/>
                    <a:pt x="2481469" y="1556448"/>
                  </a:cubicBezTo>
                  <a:cubicBezTo>
                    <a:pt x="2491012" y="1551169"/>
                    <a:pt x="2500554" y="1545766"/>
                    <a:pt x="2509971" y="1540236"/>
                  </a:cubicBezTo>
                  <a:cubicBezTo>
                    <a:pt x="2521900" y="1533324"/>
                    <a:pt x="2533702" y="1526287"/>
                    <a:pt x="2545380" y="1519249"/>
                  </a:cubicBezTo>
                  <a:cubicBezTo>
                    <a:pt x="2556931" y="1512211"/>
                    <a:pt x="2568357" y="1505173"/>
                    <a:pt x="2579658" y="1497885"/>
                  </a:cubicBezTo>
                  <a:cubicBezTo>
                    <a:pt x="2589954" y="1491475"/>
                    <a:pt x="2600124" y="1484815"/>
                    <a:pt x="2610295" y="1478154"/>
                  </a:cubicBezTo>
                  <a:cubicBezTo>
                    <a:pt x="2616573" y="1474007"/>
                    <a:pt x="2622851" y="1469860"/>
                    <a:pt x="2629129" y="1465587"/>
                  </a:cubicBezTo>
                  <a:cubicBezTo>
                    <a:pt x="2633900" y="1462445"/>
                    <a:pt x="2638672" y="1459177"/>
                    <a:pt x="2643443" y="1455910"/>
                  </a:cubicBezTo>
                  <a:cubicBezTo>
                    <a:pt x="2649470" y="1451889"/>
                    <a:pt x="2655371" y="1447742"/>
                    <a:pt x="2661398" y="1443594"/>
                  </a:cubicBezTo>
                  <a:cubicBezTo>
                    <a:pt x="2682618" y="1428765"/>
                    <a:pt x="2703587" y="1413559"/>
                    <a:pt x="2724179" y="1397975"/>
                  </a:cubicBezTo>
                  <a:cubicBezTo>
                    <a:pt x="2730960" y="1392948"/>
                    <a:pt x="2737740" y="1387670"/>
                    <a:pt x="2744520" y="1382518"/>
                  </a:cubicBezTo>
                  <a:cubicBezTo>
                    <a:pt x="2747910" y="1379878"/>
                    <a:pt x="2751300" y="1377365"/>
                    <a:pt x="2754565" y="1374726"/>
                  </a:cubicBezTo>
                  <a:cubicBezTo>
                    <a:pt x="2762350" y="1368694"/>
                    <a:pt x="2770009" y="1362536"/>
                    <a:pt x="2777668" y="1356378"/>
                  </a:cubicBezTo>
                  <a:cubicBezTo>
                    <a:pt x="2779426" y="1354996"/>
                    <a:pt x="2781184" y="1353613"/>
                    <a:pt x="2782942" y="1352105"/>
                  </a:cubicBezTo>
                  <a:cubicBezTo>
                    <a:pt x="2791355" y="1345444"/>
                    <a:pt x="2799642" y="1338533"/>
                    <a:pt x="2807929" y="1331620"/>
                  </a:cubicBezTo>
                  <a:cubicBezTo>
                    <a:pt x="2817094" y="1323955"/>
                    <a:pt x="2826261" y="1316163"/>
                    <a:pt x="2835427" y="1308371"/>
                  </a:cubicBezTo>
                  <a:cubicBezTo>
                    <a:pt x="2844467" y="1300454"/>
                    <a:pt x="2853507" y="1292537"/>
                    <a:pt x="2862422" y="1284619"/>
                  </a:cubicBezTo>
                  <a:cubicBezTo>
                    <a:pt x="2868575" y="1279215"/>
                    <a:pt x="2874602" y="1273686"/>
                    <a:pt x="2880628" y="1268030"/>
                  </a:cubicBezTo>
                  <a:cubicBezTo>
                    <a:pt x="2884646" y="1264512"/>
                    <a:pt x="2888665" y="1260867"/>
                    <a:pt x="2892557" y="1257223"/>
                  </a:cubicBezTo>
                  <a:cubicBezTo>
                    <a:pt x="2897830" y="1252321"/>
                    <a:pt x="2902978" y="1247546"/>
                    <a:pt x="2908126" y="1242645"/>
                  </a:cubicBezTo>
                  <a:cubicBezTo>
                    <a:pt x="2912144" y="1238874"/>
                    <a:pt x="2916037" y="1235104"/>
                    <a:pt x="2919929" y="1231334"/>
                  </a:cubicBezTo>
                  <a:cubicBezTo>
                    <a:pt x="2926961" y="1224548"/>
                    <a:pt x="2933867" y="1217887"/>
                    <a:pt x="2940772" y="1210975"/>
                  </a:cubicBezTo>
                  <a:cubicBezTo>
                    <a:pt x="2971409" y="1180814"/>
                    <a:pt x="3001042" y="1149773"/>
                    <a:pt x="3029419" y="1117978"/>
                  </a:cubicBezTo>
                  <a:cubicBezTo>
                    <a:pt x="3034316" y="1112574"/>
                    <a:pt x="3039212" y="1107170"/>
                    <a:pt x="3043858" y="1101767"/>
                  </a:cubicBezTo>
                  <a:cubicBezTo>
                    <a:pt x="3049760" y="1095231"/>
                    <a:pt x="3055536" y="1088571"/>
                    <a:pt x="3061311" y="1081784"/>
                  </a:cubicBezTo>
                  <a:cubicBezTo>
                    <a:pt x="3068217" y="1073742"/>
                    <a:pt x="3075123" y="1065573"/>
                    <a:pt x="3081903" y="1057279"/>
                  </a:cubicBezTo>
                  <a:cubicBezTo>
                    <a:pt x="3090442" y="1047099"/>
                    <a:pt x="3098854" y="1036668"/>
                    <a:pt x="3107141" y="1026363"/>
                  </a:cubicBezTo>
                  <a:cubicBezTo>
                    <a:pt x="3114801" y="1016938"/>
                    <a:pt x="3122209" y="1007387"/>
                    <a:pt x="3129491" y="997836"/>
                  </a:cubicBezTo>
                  <a:cubicBezTo>
                    <a:pt x="3133509" y="992809"/>
                    <a:pt x="3137402" y="987782"/>
                    <a:pt x="3141043" y="982755"/>
                  </a:cubicBezTo>
                  <a:cubicBezTo>
                    <a:pt x="3147572" y="974335"/>
                    <a:pt x="3153850" y="965789"/>
                    <a:pt x="3160128" y="957244"/>
                  </a:cubicBezTo>
                  <a:cubicBezTo>
                    <a:pt x="3160254" y="957118"/>
                    <a:pt x="3160379" y="956992"/>
                    <a:pt x="3160379" y="956867"/>
                  </a:cubicBezTo>
                  <a:cubicBezTo>
                    <a:pt x="3168792" y="945556"/>
                    <a:pt x="3177079" y="933994"/>
                    <a:pt x="3185115" y="922432"/>
                  </a:cubicBezTo>
                  <a:cubicBezTo>
                    <a:pt x="3185491" y="922181"/>
                    <a:pt x="3185617" y="921804"/>
                    <a:pt x="3185868" y="921427"/>
                  </a:cubicBezTo>
                  <a:cubicBezTo>
                    <a:pt x="3194155" y="909740"/>
                    <a:pt x="3202191" y="897927"/>
                    <a:pt x="3210227" y="885988"/>
                  </a:cubicBezTo>
                  <a:cubicBezTo>
                    <a:pt x="3226425" y="861984"/>
                    <a:pt x="3242120" y="837604"/>
                    <a:pt x="3257187" y="812972"/>
                  </a:cubicBezTo>
                  <a:cubicBezTo>
                    <a:pt x="3261958" y="805306"/>
                    <a:pt x="3266604" y="797514"/>
                    <a:pt x="3271250" y="789723"/>
                  </a:cubicBezTo>
                  <a:cubicBezTo>
                    <a:pt x="3277528" y="779292"/>
                    <a:pt x="3283680" y="768861"/>
                    <a:pt x="3289708" y="758305"/>
                  </a:cubicBezTo>
                  <a:cubicBezTo>
                    <a:pt x="3293977" y="751016"/>
                    <a:pt x="3298120" y="743601"/>
                    <a:pt x="3302138" y="736186"/>
                  </a:cubicBezTo>
                  <a:cubicBezTo>
                    <a:pt x="3305779" y="729652"/>
                    <a:pt x="3309421" y="722991"/>
                    <a:pt x="3313062" y="716330"/>
                  </a:cubicBezTo>
                  <a:cubicBezTo>
                    <a:pt x="3316954" y="709293"/>
                    <a:pt x="3320721" y="702255"/>
                    <a:pt x="3324362" y="695218"/>
                  </a:cubicBezTo>
                  <a:cubicBezTo>
                    <a:pt x="3331771" y="681394"/>
                    <a:pt x="3338802" y="667570"/>
                    <a:pt x="3345833" y="653494"/>
                  </a:cubicBezTo>
                  <a:cubicBezTo>
                    <a:pt x="3351107" y="642812"/>
                    <a:pt x="3356381" y="632005"/>
                    <a:pt x="3361654" y="621071"/>
                  </a:cubicBezTo>
                  <a:cubicBezTo>
                    <a:pt x="3365295" y="613531"/>
                    <a:pt x="3368811" y="606116"/>
                    <a:pt x="3372201" y="598576"/>
                  </a:cubicBezTo>
                  <a:cubicBezTo>
                    <a:pt x="3379861" y="581987"/>
                    <a:pt x="3387269" y="565273"/>
                    <a:pt x="3394551" y="548558"/>
                  </a:cubicBezTo>
                  <a:cubicBezTo>
                    <a:pt x="3397816" y="541144"/>
                    <a:pt x="3400955" y="533729"/>
                    <a:pt x="3403968" y="526314"/>
                  </a:cubicBezTo>
                  <a:cubicBezTo>
                    <a:pt x="3404596" y="524806"/>
                    <a:pt x="3405224" y="523298"/>
                    <a:pt x="3405852" y="521916"/>
                  </a:cubicBezTo>
                  <a:cubicBezTo>
                    <a:pt x="3408237" y="516135"/>
                    <a:pt x="3410623" y="510228"/>
                    <a:pt x="3413009" y="504448"/>
                  </a:cubicBezTo>
                  <a:cubicBezTo>
                    <a:pt x="3416525" y="495650"/>
                    <a:pt x="3420040" y="486853"/>
                    <a:pt x="3423430" y="477931"/>
                  </a:cubicBezTo>
                  <a:cubicBezTo>
                    <a:pt x="3427699" y="466997"/>
                    <a:pt x="3431843" y="456064"/>
                    <a:pt x="3435861" y="445130"/>
                  </a:cubicBezTo>
                  <a:cubicBezTo>
                    <a:pt x="3439879" y="434071"/>
                    <a:pt x="3443897" y="423012"/>
                    <a:pt x="3447664" y="411953"/>
                  </a:cubicBezTo>
                  <a:cubicBezTo>
                    <a:pt x="3451556" y="400894"/>
                    <a:pt x="3455323" y="389709"/>
                    <a:pt x="3458964" y="378650"/>
                  </a:cubicBezTo>
                  <a:cubicBezTo>
                    <a:pt x="3461852" y="369853"/>
                    <a:pt x="3464740" y="360930"/>
                    <a:pt x="3467502" y="352133"/>
                  </a:cubicBezTo>
                  <a:cubicBezTo>
                    <a:pt x="3472399" y="336298"/>
                    <a:pt x="3477171" y="320464"/>
                    <a:pt x="3481691" y="304503"/>
                  </a:cubicBezTo>
                  <a:cubicBezTo>
                    <a:pt x="3484076" y="296586"/>
                    <a:pt x="3486337" y="288669"/>
                    <a:pt x="3488471" y="280625"/>
                  </a:cubicBezTo>
                  <a:cubicBezTo>
                    <a:pt x="3488973" y="278866"/>
                    <a:pt x="3489350" y="277107"/>
                    <a:pt x="3489852" y="275347"/>
                  </a:cubicBezTo>
                  <a:cubicBezTo>
                    <a:pt x="3492489" y="265922"/>
                    <a:pt x="3495000" y="256497"/>
                    <a:pt x="3497260" y="246945"/>
                  </a:cubicBezTo>
                  <a:cubicBezTo>
                    <a:pt x="3497888" y="244935"/>
                    <a:pt x="3498390" y="242798"/>
                    <a:pt x="3498893" y="240788"/>
                  </a:cubicBezTo>
                  <a:cubicBezTo>
                    <a:pt x="3501655" y="230231"/>
                    <a:pt x="3504166" y="219675"/>
                    <a:pt x="3506678" y="208993"/>
                  </a:cubicBezTo>
                  <a:cubicBezTo>
                    <a:pt x="3508561" y="201075"/>
                    <a:pt x="3510319" y="193032"/>
                    <a:pt x="3512077" y="185115"/>
                  </a:cubicBezTo>
                  <a:cubicBezTo>
                    <a:pt x="3513709" y="178203"/>
                    <a:pt x="3515216" y="171291"/>
                    <a:pt x="3516597" y="164379"/>
                  </a:cubicBezTo>
                  <a:cubicBezTo>
                    <a:pt x="3528023" y="110089"/>
                    <a:pt x="3537189" y="55296"/>
                    <a:pt x="3544095" y="0"/>
                  </a:cubicBezTo>
                  <a:lnTo>
                    <a:pt x="1825160" y="0"/>
                  </a:lnTo>
                  <a:close/>
                </a:path>
              </a:pathLst>
            </a:custGeom>
            <a:solidFill>
              <a:srgbClr val="BABAE6"/>
            </a:solidFill>
            <a:ln w="9918"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06133E7E-EDB9-B494-8DD7-BA08B36D633A}"/>
                </a:ext>
              </a:extLst>
            </p:cNvPr>
            <p:cNvSpPr/>
            <p:nvPr/>
          </p:nvSpPr>
          <p:spPr>
            <a:xfrm>
              <a:off x="326701" y="1755801"/>
              <a:ext cx="3401952" cy="2374364"/>
            </a:xfrm>
            <a:custGeom>
              <a:avLst/>
              <a:gdLst>
                <a:gd name="connsiteX0" fmla="*/ 1171236 w 3640651"/>
                <a:gd name="connsiteY0" fmla="*/ 0 h 2540962"/>
                <a:gd name="connsiteX1" fmla="*/ 0 w 3640651"/>
                <a:gd name="connsiteY1" fmla="*/ 0 h 2540962"/>
                <a:gd name="connsiteX2" fmla="*/ 0 w 3640651"/>
                <a:gd name="connsiteY2" fmla="*/ 1454905 h 2540962"/>
                <a:gd name="connsiteX3" fmla="*/ 985531 w 3640651"/>
                <a:gd name="connsiteY3" fmla="*/ 1454905 h 2540962"/>
                <a:gd name="connsiteX4" fmla="*/ 1874380 w 3640651"/>
                <a:gd name="connsiteY4" fmla="*/ 2305704 h 2540962"/>
                <a:gd name="connsiteX5" fmla="*/ 1844998 w 3640651"/>
                <a:gd name="connsiteY5" fmla="*/ 2540962 h 2540962"/>
                <a:gd name="connsiteX6" fmla="*/ 1906649 w 3640651"/>
                <a:gd name="connsiteY6" fmla="*/ 2539957 h 2540962"/>
                <a:gd name="connsiteX7" fmla="*/ 3625584 w 3640651"/>
                <a:gd name="connsiteY7" fmla="*/ 2539957 h 2540962"/>
                <a:gd name="connsiteX8" fmla="*/ 3640651 w 3640651"/>
                <a:gd name="connsiteY8" fmla="*/ 2295274 h 2540962"/>
                <a:gd name="connsiteX9" fmla="*/ 1171236 w 3640651"/>
                <a:gd name="connsiteY9" fmla="*/ 0 h 254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0651" h="2540962">
                  <a:moveTo>
                    <a:pt x="1171236" y="0"/>
                  </a:moveTo>
                  <a:lnTo>
                    <a:pt x="0" y="0"/>
                  </a:lnTo>
                  <a:lnTo>
                    <a:pt x="0" y="1454905"/>
                  </a:lnTo>
                  <a:lnTo>
                    <a:pt x="985531" y="1454905"/>
                  </a:lnTo>
                  <a:cubicBezTo>
                    <a:pt x="1522808" y="1454905"/>
                    <a:pt x="1874380" y="1817217"/>
                    <a:pt x="1874380" y="2305704"/>
                  </a:cubicBezTo>
                  <a:cubicBezTo>
                    <a:pt x="1874380" y="2388145"/>
                    <a:pt x="1863958" y="2466942"/>
                    <a:pt x="1844998" y="2540962"/>
                  </a:cubicBezTo>
                  <a:cubicBezTo>
                    <a:pt x="1864963" y="2539957"/>
                    <a:pt x="1885681" y="2539957"/>
                    <a:pt x="1906649" y="2539957"/>
                  </a:cubicBezTo>
                  <a:lnTo>
                    <a:pt x="3625584" y="2539957"/>
                  </a:lnTo>
                  <a:cubicBezTo>
                    <a:pt x="3636006" y="2459275"/>
                    <a:pt x="3640651" y="2377840"/>
                    <a:pt x="3640651" y="2295274"/>
                  </a:cubicBezTo>
                  <a:cubicBezTo>
                    <a:pt x="3640651" y="966543"/>
                    <a:pt x="2654242" y="0"/>
                    <a:pt x="1171236" y="0"/>
                  </a:cubicBezTo>
                  <a:close/>
                </a:path>
              </a:pathLst>
            </a:custGeom>
            <a:solidFill>
              <a:srgbClr val="351C5C"/>
            </a:solidFill>
            <a:ln w="9918" cap="rnd">
              <a:no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391B6736-FC4C-3C1A-71E7-AB77AD24C863}"/>
                </a:ext>
              </a:extLst>
            </p:cNvPr>
            <p:cNvSpPr/>
            <p:nvPr userDrawn="1"/>
          </p:nvSpPr>
          <p:spPr>
            <a:xfrm>
              <a:off x="1509396" y="0"/>
              <a:ext cx="1544753" cy="1157131"/>
            </a:xfrm>
            <a:custGeom>
              <a:avLst/>
              <a:gdLst>
                <a:gd name="connsiteX0" fmla="*/ 105798 w 1544753"/>
                <a:gd name="connsiteY0" fmla="*/ 0 h 1157131"/>
                <a:gd name="connsiteX1" fmla="*/ 1438955 w 1544753"/>
                <a:gd name="connsiteY1" fmla="*/ 0 h 1157131"/>
                <a:gd name="connsiteX2" fmla="*/ 1484056 w 1544753"/>
                <a:gd name="connsiteY2" fmla="*/ 83165 h 1157131"/>
                <a:gd name="connsiteX3" fmla="*/ 1544753 w 1544753"/>
                <a:gd name="connsiteY3" fmla="*/ 384074 h 1157131"/>
                <a:gd name="connsiteX4" fmla="*/ 772377 w 1544753"/>
                <a:gd name="connsiteY4" fmla="*/ 1157131 h 1157131"/>
                <a:gd name="connsiteX5" fmla="*/ 0 w 1544753"/>
                <a:gd name="connsiteY5" fmla="*/ 384074 h 1157131"/>
                <a:gd name="connsiteX6" fmla="*/ 60697 w 1544753"/>
                <a:gd name="connsiteY6" fmla="*/ 83165 h 1157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4753" h="1157131">
                  <a:moveTo>
                    <a:pt x="105798" y="0"/>
                  </a:moveTo>
                  <a:lnTo>
                    <a:pt x="1438955" y="0"/>
                  </a:lnTo>
                  <a:lnTo>
                    <a:pt x="1484056" y="83165"/>
                  </a:lnTo>
                  <a:cubicBezTo>
                    <a:pt x="1523140" y="175652"/>
                    <a:pt x="1544753" y="277337"/>
                    <a:pt x="1544753" y="384074"/>
                  </a:cubicBezTo>
                  <a:cubicBezTo>
                    <a:pt x="1544753" y="811021"/>
                    <a:pt x="1198949" y="1157131"/>
                    <a:pt x="772377" y="1157131"/>
                  </a:cubicBezTo>
                  <a:cubicBezTo>
                    <a:pt x="345805" y="1157131"/>
                    <a:pt x="0" y="811021"/>
                    <a:pt x="0" y="384074"/>
                  </a:cubicBezTo>
                  <a:cubicBezTo>
                    <a:pt x="0" y="277337"/>
                    <a:pt x="21613" y="175652"/>
                    <a:pt x="60697" y="83165"/>
                  </a:cubicBez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Freeform 33">
              <a:extLst>
                <a:ext uri="{FF2B5EF4-FFF2-40B4-BE49-F238E27FC236}">
                  <a16:creationId xmlns:a16="http://schemas.microsoft.com/office/drawing/2014/main" id="{AE117247-C8C5-0804-A1E8-12C55133BB69}"/>
                </a:ext>
              </a:extLst>
            </p:cNvPr>
            <p:cNvSpPr/>
            <p:nvPr userDrawn="1"/>
          </p:nvSpPr>
          <p:spPr>
            <a:xfrm>
              <a:off x="1" y="4668477"/>
              <a:ext cx="747813" cy="1040437"/>
            </a:xfrm>
            <a:custGeom>
              <a:avLst/>
              <a:gdLst>
                <a:gd name="connsiteX0" fmla="*/ 0 w 747813"/>
                <a:gd name="connsiteY0" fmla="*/ 0 h 1040437"/>
                <a:gd name="connsiteX1" fmla="*/ 11648 w 747813"/>
                <a:gd name="connsiteY1" fmla="*/ 3619 h 1040437"/>
                <a:gd name="connsiteX2" fmla="*/ 335168 w 747813"/>
                <a:gd name="connsiteY2" fmla="*/ 36273 h 1040437"/>
                <a:gd name="connsiteX3" fmla="*/ 747813 w 747813"/>
                <a:gd name="connsiteY3" fmla="*/ 36273 h 1040437"/>
                <a:gd name="connsiteX4" fmla="*/ 414012 w 747813"/>
                <a:gd name="connsiteY4" fmla="*/ 1040437 h 1040437"/>
                <a:gd name="connsiteX5" fmla="*/ 0 w 747813"/>
                <a:gd name="connsiteY5" fmla="*/ 1040437 h 1040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7813" h="1040437">
                  <a:moveTo>
                    <a:pt x="0" y="0"/>
                  </a:moveTo>
                  <a:lnTo>
                    <a:pt x="11648" y="3619"/>
                  </a:lnTo>
                  <a:cubicBezTo>
                    <a:pt x="116151" y="25029"/>
                    <a:pt x="224350" y="36273"/>
                    <a:pt x="335168" y="36273"/>
                  </a:cubicBezTo>
                  <a:lnTo>
                    <a:pt x="747813" y="36273"/>
                  </a:lnTo>
                  <a:cubicBezTo>
                    <a:pt x="545069" y="297795"/>
                    <a:pt x="430790" y="639053"/>
                    <a:pt x="414012" y="1040437"/>
                  </a:cubicBezTo>
                  <a:lnTo>
                    <a:pt x="0" y="1040437"/>
                  </a:lnTo>
                  <a:close/>
                </a:path>
              </a:pathLst>
            </a:custGeom>
            <a:solidFill>
              <a:srgbClr val="6E63D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35" name="Graphic 1">
            <a:extLst>
              <a:ext uri="{FF2B5EF4-FFF2-40B4-BE49-F238E27FC236}">
                <a16:creationId xmlns:a16="http://schemas.microsoft.com/office/drawing/2014/main" id="{B0CD9693-D706-4565-B193-20138B6ABD56}"/>
              </a:ext>
            </a:extLst>
          </p:cNvPr>
          <p:cNvPicPr>
            <a:picLocks noChangeAspect="1"/>
          </p:cNvPicPr>
          <p:nvPr userDrawn="1"/>
        </p:nvPicPr>
        <p:blipFill>
          <a:blip r:embed="rId2"/>
          <a:srcRect/>
          <a:stretch/>
        </p:blipFill>
        <p:spPr>
          <a:xfrm>
            <a:off x="6786275" y="777869"/>
            <a:ext cx="3263374" cy="1336886"/>
          </a:xfrm>
          <a:prstGeom prst="rect">
            <a:avLst/>
          </a:prstGeom>
        </p:spPr>
      </p:pic>
      <p:sp>
        <p:nvSpPr>
          <p:cNvPr id="38" name="Freeform 37">
            <a:extLst>
              <a:ext uri="{FF2B5EF4-FFF2-40B4-BE49-F238E27FC236}">
                <a16:creationId xmlns:a16="http://schemas.microsoft.com/office/drawing/2014/main" id="{9CBB3C9A-2D28-868E-47B4-B0E3BE029F1F}"/>
              </a:ext>
            </a:extLst>
          </p:cNvPr>
          <p:cNvSpPr/>
          <p:nvPr userDrawn="1"/>
        </p:nvSpPr>
        <p:spPr>
          <a:xfrm>
            <a:off x="651712" y="403664"/>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chemeClr val="bg1"/>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39" name="Text Placeholder 35">
            <a:extLst>
              <a:ext uri="{FF2B5EF4-FFF2-40B4-BE49-F238E27FC236}">
                <a16:creationId xmlns:a16="http://schemas.microsoft.com/office/drawing/2014/main" id="{9204C07D-1661-EDBF-6334-D4DBED3E4254}"/>
              </a:ext>
            </a:extLst>
          </p:cNvPr>
          <p:cNvSpPr>
            <a:spLocks noGrp="1"/>
          </p:cNvSpPr>
          <p:nvPr>
            <p:ph type="body" sz="quarter" idx="12" hasCustomPrompt="1"/>
          </p:nvPr>
        </p:nvSpPr>
        <p:spPr>
          <a:xfrm>
            <a:off x="686881" y="2536159"/>
            <a:ext cx="2956243" cy="303738"/>
          </a:xfrm>
          <a:prstGeom prst="rect">
            <a:avLst/>
          </a:prstGeom>
        </p:spPr>
        <p:txBody>
          <a:bodyPr/>
          <a:lstStyle>
            <a:lvl1pPr marL="0" indent="0" algn="ctr">
              <a:buNone/>
              <a:defRPr sz="1800" b="1">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40" name="Text Placeholder 35">
            <a:extLst>
              <a:ext uri="{FF2B5EF4-FFF2-40B4-BE49-F238E27FC236}">
                <a16:creationId xmlns:a16="http://schemas.microsoft.com/office/drawing/2014/main" id="{B7427C08-FB11-38A5-3D27-ED52A1357E2F}"/>
              </a:ext>
            </a:extLst>
          </p:cNvPr>
          <p:cNvSpPr>
            <a:spLocks noGrp="1"/>
          </p:cNvSpPr>
          <p:nvPr>
            <p:ph type="body" sz="quarter" idx="13" hasCustomPrompt="1"/>
          </p:nvPr>
        </p:nvSpPr>
        <p:spPr>
          <a:xfrm>
            <a:off x="686881" y="2858014"/>
            <a:ext cx="2956243" cy="303738"/>
          </a:xfrm>
          <a:prstGeom prst="rect">
            <a:avLst/>
          </a:prstGeom>
        </p:spPr>
        <p:txBody>
          <a:bodyPr/>
          <a:lstStyle>
            <a:lvl1pPr marL="0" indent="0" algn="ctr">
              <a:buNone/>
              <a:defRPr sz="1800" b="0" i="0">
                <a:solidFill>
                  <a:srgbClr val="6E63D6"/>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41" name="Picture Placeholder 9">
            <a:extLst>
              <a:ext uri="{FF2B5EF4-FFF2-40B4-BE49-F238E27FC236}">
                <a16:creationId xmlns:a16="http://schemas.microsoft.com/office/drawing/2014/main" id="{AAC627E4-B990-02A4-C2E6-CD921244ECBC}"/>
              </a:ext>
            </a:extLst>
          </p:cNvPr>
          <p:cNvSpPr>
            <a:spLocks noGrp="1"/>
          </p:cNvSpPr>
          <p:nvPr>
            <p:ph type="pic" sz="quarter" idx="11" hasCustomPrompt="1"/>
          </p:nvPr>
        </p:nvSpPr>
        <p:spPr>
          <a:xfrm>
            <a:off x="686881" y="438316"/>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16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2" name="Freeform 41">
            <a:extLst>
              <a:ext uri="{FF2B5EF4-FFF2-40B4-BE49-F238E27FC236}">
                <a16:creationId xmlns:a16="http://schemas.microsoft.com/office/drawing/2014/main" id="{EB519B65-F0F2-9C26-2B31-D185CB9AEEFE}"/>
              </a:ext>
            </a:extLst>
          </p:cNvPr>
          <p:cNvSpPr/>
          <p:nvPr userDrawn="1"/>
        </p:nvSpPr>
        <p:spPr>
          <a:xfrm>
            <a:off x="651712" y="3607664"/>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chemeClr val="bg1"/>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43" name="Text Placeholder 35">
            <a:extLst>
              <a:ext uri="{FF2B5EF4-FFF2-40B4-BE49-F238E27FC236}">
                <a16:creationId xmlns:a16="http://schemas.microsoft.com/office/drawing/2014/main" id="{49A8DCEF-6C24-380F-5DC0-759A76A30633}"/>
              </a:ext>
            </a:extLst>
          </p:cNvPr>
          <p:cNvSpPr>
            <a:spLocks noGrp="1"/>
          </p:cNvSpPr>
          <p:nvPr>
            <p:ph type="body" sz="quarter" idx="14" hasCustomPrompt="1"/>
          </p:nvPr>
        </p:nvSpPr>
        <p:spPr>
          <a:xfrm>
            <a:off x="686881" y="5740159"/>
            <a:ext cx="2956243" cy="303738"/>
          </a:xfrm>
          <a:prstGeom prst="rect">
            <a:avLst/>
          </a:prstGeom>
        </p:spPr>
        <p:txBody>
          <a:bodyPr/>
          <a:lstStyle>
            <a:lvl1pPr marL="0" indent="0" algn="ctr">
              <a:buNone/>
              <a:defRPr sz="1800" b="1">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44" name="Text Placeholder 35">
            <a:extLst>
              <a:ext uri="{FF2B5EF4-FFF2-40B4-BE49-F238E27FC236}">
                <a16:creationId xmlns:a16="http://schemas.microsoft.com/office/drawing/2014/main" id="{C4456891-4AE0-11D5-103D-17414AF08E9C}"/>
              </a:ext>
            </a:extLst>
          </p:cNvPr>
          <p:cNvSpPr>
            <a:spLocks noGrp="1"/>
          </p:cNvSpPr>
          <p:nvPr>
            <p:ph type="body" sz="quarter" idx="15" hasCustomPrompt="1"/>
          </p:nvPr>
        </p:nvSpPr>
        <p:spPr>
          <a:xfrm>
            <a:off x="686881" y="6062014"/>
            <a:ext cx="2956243" cy="303738"/>
          </a:xfrm>
          <a:prstGeom prst="rect">
            <a:avLst/>
          </a:prstGeom>
        </p:spPr>
        <p:txBody>
          <a:bodyPr/>
          <a:lstStyle>
            <a:lvl1pPr marL="0" indent="0" algn="ctr">
              <a:buNone/>
              <a:defRPr sz="1800" b="0" i="0">
                <a:solidFill>
                  <a:srgbClr val="6E63D6"/>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45" name="Picture Placeholder 13">
            <a:extLst>
              <a:ext uri="{FF2B5EF4-FFF2-40B4-BE49-F238E27FC236}">
                <a16:creationId xmlns:a16="http://schemas.microsoft.com/office/drawing/2014/main" id="{A023DAEB-567C-BCD0-D2C3-D7B70F5B12C6}"/>
              </a:ext>
            </a:extLst>
          </p:cNvPr>
          <p:cNvSpPr>
            <a:spLocks noGrp="1"/>
          </p:cNvSpPr>
          <p:nvPr>
            <p:ph type="pic" sz="quarter" idx="16" hasCustomPrompt="1"/>
          </p:nvPr>
        </p:nvSpPr>
        <p:spPr>
          <a:xfrm>
            <a:off x="686881" y="3642316"/>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16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6" name="Title Placeholder 12">
            <a:extLst>
              <a:ext uri="{FF2B5EF4-FFF2-40B4-BE49-F238E27FC236}">
                <a16:creationId xmlns:a16="http://schemas.microsoft.com/office/drawing/2014/main" id="{7FFAA158-3E7F-FFA6-032E-A92417DE86DE}"/>
              </a:ext>
            </a:extLst>
          </p:cNvPr>
          <p:cNvSpPr>
            <a:spLocks noGrp="1"/>
          </p:cNvSpPr>
          <p:nvPr>
            <p:ph type="title" hasCustomPrompt="1"/>
          </p:nvPr>
        </p:nvSpPr>
        <p:spPr>
          <a:xfrm>
            <a:off x="4979092" y="2762643"/>
            <a:ext cx="6877740" cy="666357"/>
          </a:xfrm>
          <a:prstGeom prst="rect">
            <a:avLst/>
          </a:prstGeom>
        </p:spPr>
        <p:txBody>
          <a:bodyPr vert="horz" lIns="91440" tIns="45720" rIns="91440" bIns="45720" rtlCol="0" anchor="t" anchorCtr="0">
            <a:normAutofit/>
          </a:bodyPr>
          <a:lstStyle>
            <a:lvl1pPr algn="ctr">
              <a:defRPr b="1" i="0">
                <a:solidFill>
                  <a:srgbClr val="351C5C"/>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47" name="Text Placeholder 4">
            <a:extLst>
              <a:ext uri="{FF2B5EF4-FFF2-40B4-BE49-F238E27FC236}">
                <a16:creationId xmlns:a16="http://schemas.microsoft.com/office/drawing/2014/main" id="{A3E7AE39-8E9A-936F-AA97-C717ABCB19D7}"/>
              </a:ext>
            </a:extLst>
          </p:cNvPr>
          <p:cNvSpPr>
            <a:spLocks noGrp="1"/>
          </p:cNvSpPr>
          <p:nvPr>
            <p:ph type="body" sz="quarter" idx="17" hasCustomPrompt="1"/>
          </p:nvPr>
        </p:nvSpPr>
        <p:spPr>
          <a:xfrm>
            <a:off x="4979091" y="3428999"/>
            <a:ext cx="6877739" cy="649288"/>
          </a:xfrm>
          <a:prstGeom prst="rect">
            <a:avLst/>
          </a:prstGeom>
        </p:spPr>
        <p:txBody>
          <a:bodyPr/>
          <a:lstStyle>
            <a:lvl1pPr marL="0" indent="0" algn="ctr">
              <a:buNone/>
              <a:defRPr b="0" i="0">
                <a:solidFill>
                  <a:srgbClr val="6E63D6"/>
                </a:solidFill>
                <a:latin typeface="Aptos Light" panose="020B0004020202020204" pitchFamily="34" charset="0"/>
                <a:cs typeface="Segoe UI" panose="020B0502040204020203" pitchFamily="34" charset="0"/>
              </a:defRPr>
            </a:lvl1pPr>
            <a:lvl2pPr marL="457200" indent="0" algn="ctr">
              <a:buNone/>
              <a:defRPr>
                <a:solidFill>
                  <a:srgbClr val="C6C2F5"/>
                </a:solidFill>
                <a:latin typeface="Segoe UI" panose="020B0502040204020203" pitchFamily="34" charset="0"/>
                <a:cs typeface="Segoe UI" panose="020B0502040204020203" pitchFamily="34" charset="0"/>
              </a:defRPr>
            </a:lvl2pPr>
            <a:lvl3pPr marL="914400" indent="0" algn="ctr">
              <a:buNone/>
              <a:defRPr>
                <a:solidFill>
                  <a:srgbClr val="C6C2F5"/>
                </a:solidFill>
                <a:latin typeface="Segoe UI" panose="020B0502040204020203" pitchFamily="34" charset="0"/>
                <a:cs typeface="Segoe UI" panose="020B0502040204020203" pitchFamily="34" charset="0"/>
              </a:defRPr>
            </a:lvl3pPr>
            <a:lvl4pPr marL="1371600" indent="0" algn="ctr">
              <a:buNone/>
              <a:defRPr>
                <a:solidFill>
                  <a:srgbClr val="C6C2F5"/>
                </a:solidFill>
                <a:latin typeface="Segoe UI" panose="020B0502040204020203" pitchFamily="34" charset="0"/>
                <a:cs typeface="Segoe UI" panose="020B0502040204020203" pitchFamily="34" charset="0"/>
              </a:defRPr>
            </a:lvl4pPr>
            <a:lvl5pPr marL="1828800" indent="0" algn="ctr">
              <a:buNone/>
              <a:defRPr>
                <a:solidFill>
                  <a:srgbClr val="C6C2F5"/>
                </a:solidFill>
                <a:latin typeface="Segoe UI" panose="020B0502040204020203" pitchFamily="34" charset="0"/>
                <a:cs typeface="Segoe UI" panose="020B0502040204020203" pitchFamily="34" charset="0"/>
              </a:defRPr>
            </a:lvl5pPr>
          </a:lstStyle>
          <a:p>
            <a:pPr lvl="0"/>
            <a:r>
              <a:rPr lang="en-US"/>
              <a:t>Subtitle if you want</a:t>
            </a:r>
          </a:p>
        </p:txBody>
      </p:sp>
      <p:sp>
        <p:nvSpPr>
          <p:cNvPr id="48" name="Freeform 47">
            <a:extLst>
              <a:ext uri="{FF2B5EF4-FFF2-40B4-BE49-F238E27FC236}">
                <a16:creationId xmlns:a16="http://schemas.microsoft.com/office/drawing/2014/main" id="{C063BC45-F29D-8122-9E7A-D65AE5E6813B}"/>
              </a:ext>
            </a:extLst>
          </p:cNvPr>
          <p:cNvSpPr/>
          <p:nvPr userDrawn="1"/>
        </p:nvSpPr>
        <p:spPr>
          <a:xfrm>
            <a:off x="3411063" y="4888896"/>
            <a:ext cx="43881" cy="68228"/>
          </a:xfrm>
          <a:custGeom>
            <a:avLst/>
            <a:gdLst>
              <a:gd name="connsiteX0" fmla="*/ 46960 w 46960"/>
              <a:gd name="connsiteY0" fmla="*/ 0 h 73015"/>
              <a:gd name="connsiteX1" fmla="*/ 0 w 46960"/>
              <a:gd name="connsiteY1" fmla="*/ 73015 h 73015"/>
              <a:gd name="connsiteX2" fmla="*/ 46960 w 46960"/>
              <a:gd name="connsiteY2" fmla="*/ 0 h 73015"/>
            </a:gdLst>
            <a:ahLst/>
            <a:cxnLst>
              <a:cxn ang="0">
                <a:pos x="connsiteX0" y="connsiteY0"/>
              </a:cxn>
              <a:cxn ang="0">
                <a:pos x="connsiteX1" y="connsiteY1"/>
              </a:cxn>
              <a:cxn ang="0">
                <a:pos x="connsiteX2" y="connsiteY2"/>
              </a:cxn>
            </a:cxnLst>
            <a:rect l="l" t="t" r="r" b="b"/>
            <a:pathLst>
              <a:path w="46960" h="73015">
                <a:moveTo>
                  <a:pt x="46960" y="0"/>
                </a:moveTo>
                <a:cubicBezTo>
                  <a:pt x="31893" y="24632"/>
                  <a:pt x="16323" y="49012"/>
                  <a:pt x="0" y="73015"/>
                </a:cubicBezTo>
                <a:cubicBezTo>
                  <a:pt x="16198" y="49012"/>
                  <a:pt x="31893" y="24632"/>
                  <a:pt x="46960" y="0"/>
                </a:cubicBezTo>
                <a:close/>
              </a:path>
            </a:pathLst>
          </a:custGeom>
          <a:solidFill>
            <a:srgbClr val="27B1A6"/>
          </a:solidFill>
          <a:ln w="0" cap="flat">
            <a:noFill/>
            <a:prstDash val="solid"/>
            <a:miter/>
          </a:ln>
        </p:spPr>
        <p:txBody>
          <a:bodyPr rtlCol="0" anchor="ctr"/>
          <a:lstStyle/>
          <a:p>
            <a:endParaRPr lang="en-US"/>
          </a:p>
        </p:txBody>
      </p:sp>
    </p:spTree>
    <p:extLst>
      <p:ext uri="{BB962C8B-B14F-4D97-AF65-F5344CB8AC3E}">
        <p14:creationId xmlns:p14="http://schemas.microsoft.com/office/powerpoint/2010/main" val="17752424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rgbClr val="F7F5F9"/>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05FDB8BB-F1A5-6E53-C906-3A0A9A3C75E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549703" y="1144624"/>
            <a:ext cx="4307952" cy="604322"/>
          </a:xfrm>
          <a:prstGeom prst="rect">
            <a:avLst/>
          </a:prstGeom>
        </p:spPr>
      </p:pic>
      <p:sp>
        <p:nvSpPr>
          <p:cNvPr id="4" name="Text Placeholder 12">
            <a:extLst>
              <a:ext uri="{FF2B5EF4-FFF2-40B4-BE49-F238E27FC236}">
                <a16:creationId xmlns:a16="http://schemas.microsoft.com/office/drawing/2014/main" id="{F8FAC7E4-B24D-03B7-4B72-49E69F4F0BC3}"/>
              </a:ext>
            </a:extLst>
          </p:cNvPr>
          <p:cNvSpPr>
            <a:spLocks noGrp="1"/>
          </p:cNvSpPr>
          <p:nvPr>
            <p:ph type="body" sz="quarter" idx="10" hasCustomPrompt="1"/>
          </p:nvPr>
        </p:nvSpPr>
        <p:spPr>
          <a:xfrm>
            <a:off x="5618690" y="2570086"/>
            <a:ext cx="6169978" cy="674702"/>
          </a:xfrm>
          <a:prstGeom prst="rect">
            <a:avLst/>
          </a:prstGeom>
        </p:spPr>
        <p:txBody>
          <a:bodyPr anchor="t" anchorCtr="0"/>
          <a:lstStyle>
            <a:lvl1pPr marL="0" indent="0" algn="ctr">
              <a:buNone/>
              <a:defRPr sz="4400" b="1" i="0">
                <a:solidFill>
                  <a:srgbClr val="351C5C"/>
                </a:solidFill>
                <a:latin typeface="Aptos" panose="020B00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Insert slide title</a:t>
            </a:r>
          </a:p>
        </p:txBody>
      </p:sp>
      <p:sp>
        <p:nvSpPr>
          <p:cNvPr id="5" name="Text Placeholder 12">
            <a:extLst>
              <a:ext uri="{FF2B5EF4-FFF2-40B4-BE49-F238E27FC236}">
                <a16:creationId xmlns:a16="http://schemas.microsoft.com/office/drawing/2014/main" id="{E0555FA1-72DD-EA54-91EB-6174AFA9742F}"/>
              </a:ext>
            </a:extLst>
          </p:cNvPr>
          <p:cNvSpPr>
            <a:spLocks noGrp="1"/>
          </p:cNvSpPr>
          <p:nvPr>
            <p:ph type="body" sz="quarter" idx="11" hasCustomPrompt="1"/>
          </p:nvPr>
        </p:nvSpPr>
        <p:spPr>
          <a:xfrm>
            <a:off x="5618690" y="3338004"/>
            <a:ext cx="6169978" cy="514905"/>
          </a:xfrm>
          <a:prstGeom prst="rect">
            <a:avLst/>
          </a:prstGeom>
        </p:spPr>
        <p:txBody>
          <a:bodyPr anchor="ctr" anchorCtr="0"/>
          <a:lstStyle>
            <a:lvl1pPr marL="0" indent="0" algn="ctr">
              <a:buNone/>
              <a:defRPr sz="2800" b="1" i="0">
                <a:solidFill>
                  <a:srgbClr val="01BCB5"/>
                </a:solidFill>
                <a:latin typeface="Aptos" panose="020B00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 if you want</a:t>
            </a:r>
          </a:p>
        </p:txBody>
      </p:sp>
      <p:sp>
        <p:nvSpPr>
          <p:cNvPr id="6" name="Text Placeholder 12">
            <a:extLst>
              <a:ext uri="{FF2B5EF4-FFF2-40B4-BE49-F238E27FC236}">
                <a16:creationId xmlns:a16="http://schemas.microsoft.com/office/drawing/2014/main" id="{AC15DFAE-3DE5-E13D-2F74-AEBA985E4104}"/>
              </a:ext>
            </a:extLst>
          </p:cNvPr>
          <p:cNvSpPr>
            <a:spLocks noGrp="1"/>
          </p:cNvSpPr>
          <p:nvPr>
            <p:ph type="body" sz="quarter" idx="12" hasCustomPrompt="1"/>
          </p:nvPr>
        </p:nvSpPr>
        <p:spPr>
          <a:xfrm>
            <a:off x="7090100" y="6054571"/>
            <a:ext cx="4698568" cy="514905"/>
          </a:xfrm>
          <a:prstGeom prst="rect">
            <a:avLst/>
          </a:prstGeom>
        </p:spPr>
        <p:txBody>
          <a:bodyPr anchor="ctr" anchorCtr="0"/>
          <a:lstStyle>
            <a:lvl1pPr marL="0" indent="0" algn="r">
              <a:buNone/>
              <a:defRPr sz="1600" b="1" i="0">
                <a:solidFill>
                  <a:srgbClr val="01BCB5"/>
                </a:solidFill>
                <a:latin typeface="Aptos" panose="020B00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Name of presenter(s)</a:t>
            </a:r>
          </a:p>
        </p:txBody>
      </p:sp>
      <p:pic>
        <p:nvPicPr>
          <p:cNvPr id="9" name="Graphic 8">
            <a:extLst>
              <a:ext uri="{FF2B5EF4-FFF2-40B4-BE49-F238E27FC236}">
                <a16:creationId xmlns:a16="http://schemas.microsoft.com/office/drawing/2014/main" id="{992454F9-8743-A52F-5CBC-B01E8C587565}"/>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 y="288524"/>
            <a:ext cx="5215356" cy="6280952"/>
          </a:xfrm>
          <a:prstGeom prst="rect">
            <a:avLst/>
          </a:prstGeom>
          <a:effectLst>
            <a:outerShdw blurRad="165100" dist="127000" dir="5400000" algn="ctr" rotWithShape="0">
              <a:srgbClr val="000000">
                <a:alpha val="10000"/>
              </a:srgbClr>
            </a:outerShdw>
          </a:effectLst>
        </p:spPr>
      </p:pic>
      <p:pic>
        <p:nvPicPr>
          <p:cNvPr id="8" name="Graphic 1">
            <a:extLst>
              <a:ext uri="{FF2B5EF4-FFF2-40B4-BE49-F238E27FC236}">
                <a16:creationId xmlns:a16="http://schemas.microsoft.com/office/drawing/2014/main" id="{1C2F8A94-5FE6-7799-FFD1-C24DB3BB8FCE}"/>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7840467" y="220553"/>
            <a:ext cx="1717616" cy="707254"/>
          </a:xfrm>
          <a:prstGeom prst="rect">
            <a:avLst/>
          </a:prstGeom>
        </p:spPr>
      </p:pic>
    </p:spTree>
    <p:extLst>
      <p:ext uri="{BB962C8B-B14F-4D97-AF65-F5344CB8AC3E}">
        <p14:creationId xmlns:p14="http://schemas.microsoft.com/office/powerpoint/2010/main" val="232640966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Grey 3 presenters">
    <p:bg>
      <p:bgPr>
        <a:solidFill>
          <a:srgbClr val="F4F2F6"/>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604B0BC-67DE-D354-75DD-66720B0D1251}"/>
              </a:ext>
            </a:extLst>
          </p:cNvPr>
          <p:cNvGrpSpPr/>
          <p:nvPr userDrawn="1"/>
        </p:nvGrpSpPr>
        <p:grpSpPr>
          <a:xfrm>
            <a:off x="8338751" y="0"/>
            <a:ext cx="3853250" cy="6858000"/>
            <a:chOff x="8338751" y="0"/>
            <a:chExt cx="3853250" cy="6858000"/>
          </a:xfrm>
        </p:grpSpPr>
        <p:sp>
          <p:nvSpPr>
            <p:cNvPr id="9" name="Freeform 8">
              <a:extLst>
                <a:ext uri="{FF2B5EF4-FFF2-40B4-BE49-F238E27FC236}">
                  <a16:creationId xmlns:a16="http://schemas.microsoft.com/office/drawing/2014/main" id="{2E76EE7F-4A3B-A937-A67C-1910A228FEE4}"/>
                </a:ext>
              </a:extLst>
            </p:cNvPr>
            <p:cNvSpPr/>
            <p:nvPr userDrawn="1"/>
          </p:nvSpPr>
          <p:spPr>
            <a:xfrm>
              <a:off x="8338752" y="1669801"/>
              <a:ext cx="3853249" cy="3707910"/>
            </a:xfrm>
            <a:custGeom>
              <a:avLst/>
              <a:gdLst>
                <a:gd name="connsiteX0" fmla="*/ 2807840 w 3853249"/>
                <a:gd name="connsiteY0" fmla="*/ 0 h 3707910"/>
                <a:gd name="connsiteX1" fmla="*/ 2807866 w 3853249"/>
                <a:gd name="connsiteY1" fmla="*/ 0 h 3707910"/>
                <a:gd name="connsiteX2" fmla="*/ 3000058 w 3853249"/>
                <a:gd name="connsiteY2" fmla="*/ 7565 h 3707910"/>
                <a:gd name="connsiteX3" fmla="*/ 3735384 w 3853249"/>
                <a:gd name="connsiteY3" fmla="*/ 181888 h 3707910"/>
                <a:gd name="connsiteX4" fmla="*/ 3853249 w 3853249"/>
                <a:gd name="connsiteY4" fmla="*/ 234940 h 3707910"/>
                <a:gd name="connsiteX5" fmla="*/ 3853249 w 3853249"/>
                <a:gd name="connsiteY5" fmla="*/ 2156594 h 3707910"/>
                <a:gd name="connsiteX6" fmla="*/ 3852241 w 3853249"/>
                <a:gd name="connsiteY6" fmla="*/ 2156482 h 3707910"/>
                <a:gd name="connsiteX7" fmla="*/ 3651982 w 3853249"/>
                <a:gd name="connsiteY7" fmla="*/ 2149237 h 3707910"/>
                <a:gd name="connsiteX8" fmla="*/ 2925104 w 3853249"/>
                <a:gd name="connsiteY8" fmla="*/ 2280324 h 3707910"/>
                <a:gd name="connsiteX9" fmla="*/ 2830686 w 3853249"/>
                <a:gd name="connsiteY9" fmla="*/ 2275086 h 3707910"/>
                <a:gd name="connsiteX10" fmla="*/ 2032088 w 3853249"/>
                <a:gd name="connsiteY10" fmla="*/ 2685673 h 3707910"/>
                <a:gd name="connsiteX11" fmla="*/ 1859099 w 3853249"/>
                <a:gd name="connsiteY11" fmla="*/ 3281608 h 3707910"/>
                <a:gd name="connsiteX12" fmla="*/ 1859099 w 3853249"/>
                <a:gd name="connsiteY12" fmla="*/ 3707910 h 3707910"/>
                <a:gd name="connsiteX13" fmla="*/ 0 w 3853249"/>
                <a:gd name="connsiteY13" fmla="*/ 3707910 h 3707910"/>
                <a:gd name="connsiteX14" fmla="*/ 0 w 3853249"/>
                <a:gd name="connsiteY14" fmla="*/ 3021181 h 3707910"/>
                <a:gd name="connsiteX15" fmla="*/ 69841 w 3853249"/>
                <a:gd name="connsiteY15" fmla="*/ 2290800 h 3707910"/>
                <a:gd name="connsiteX16" fmla="*/ 2552117 w 3853249"/>
                <a:gd name="connsiteY16" fmla="*/ 10349 h 370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53249" h="3707910">
                  <a:moveTo>
                    <a:pt x="2807840" y="0"/>
                  </a:moveTo>
                  <a:lnTo>
                    <a:pt x="2807866" y="0"/>
                  </a:lnTo>
                  <a:lnTo>
                    <a:pt x="3000058" y="7565"/>
                  </a:lnTo>
                  <a:cubicBezTo>
                    <a:pt x="3254712" y="27644"/>
                    <a:pt x="3502278" y="87300"/>
                    <a:pt x="3735384" y="181888"/>
                  </a:cubicBezTo>
                  <a:lnTo>
                    <a:pt x="3853249" y="234940"/>
                  </a:lnTo>
                  <a:lnTo>
                    <a:pt x="3853249" y="2156594"/>
                  </a:lnTo>
                  <a:lnTo>
                    <a:pt x="3852241" y="2156482"/>
                  </a:lnTo>
                  <a:cubicBezTo>
                    <a:pt x="3786695" y="2151681"/>
                    <a:pt x="3719909" y="2149237"/>
                    <a:pt x="3651982" y="2149237"/>
                  </a:cubicBezTo>
                  <a:cubicBezTo>
                    <a:pt x="3386321" y="2149237"/>
                    <a:pt x="3143491" y="2196379"/>
                    <a:pt x="2925104" y="2280324"/>
                  </a:cubicBezTo>
                  <a:cubicBezTo>
                    <a:pt x="2893677" y="2276831"/>
                    <a:pt x="2862249" y="2275086"/>
                    <a:pt x="2830686" y="2275086"/>
                  </a:cubicBezTo>
                  <a:cubicBezTo>
                    <a:pt x="2491691" y="2275086"/>
                    <a:pt x="2203331" y="2428871"/>
                    <a:pt x="2032088" y="2685673"/>
                  </a:cubicBezTo>
                  <a:cubicBezTo>
                    <a:pt x="1921955" y="2848189"/>
                    <a:pt x="1859099" y="3050863"/>
                    <a:pt x="1859099" y="3281608"/>
                  </a:cubicBezTo>
                  <a:lnTo>
                    <a:pt x="1859099" y="3707910"/>
                  </a:lnTo>
                  <a:lnTo>
                    <a:pt x="0" y="3707910"/>
                  </a:lnTo>
                  <a:lnTo>
                    <a:pt x="0" y="3021181"/>
                  </a:lnTo>
                  <a:cubicBezTo>
                    <a:pt x="0" y="2764244"/>
                    <a:pt x="24445" y="2521410"/>
                    <a:pt x="69841" y="2290800"/>
                  </a:cubicBezTo>
                  <a:cubicBezTo>
                    <a:pt x="330357" y="978629"/>
                    <a:pt x="1292649" y="113380"/>
                    <a:pt x="2552117" y="10349"/>
                  </a:cubicBezTo>
                  <a:close/>
                </a:path>
              </a:pathLst>
            </a:custGeom>
            <a:solidFill>
              <a:srgbClr val="932B4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15">
              <a:extLst>
                <a:ext uri="{FF2B5EF4-FFF2-40B4-BE49-F238E27FC236}">
                  <a16:creationId xmlns:a16="http://schemas.microsoft.com/office/drawing/2014/main" id="{060FA280-1486-65C3-9953-A7077F6EBC6F}"/>
                </a:ext>
              </a:extLst>
            </p:cNvPr>
            <p:cNvSpPr/>
            <p:nvPr userDrawn="1"/>
          </p:nvSpPr>
          <p:spPr>
            <a:xfrm rot="16200000">
              <a:off x="9526095" y="2762781"/>
              <a:ext cx="1427586" cy="3802274"/>
            </a:xfrm>
            <a:custGeom>
              <a:avLst/>
              <a:gdLst>
                <a:gd name="connsiteX0" fmla="*/ 1012412 w 1012412"/>
                <a:gd name="connsiteY0" fmla="*/ 2072799 h 2694382"/>
                <a:gd name="connsiteX1" fmla="*/ 302324 w 1012412"/>
                <a:gd name="connsiteY1" fmla="*/ 2694382 h 2694382"/>
                <a:gd name="connsiteX2" fmla="*/ 0 w 1012412"/>
                <a:gd name="connsiteY2" fmla="*/ 2694382 h 2694382"/>
                <a:gd name="connsiteX3" fmla="*/ 0 w 1012412"/>
                <a:gd name="connsiteY3" fmla="*/ 0 h 2694382"/>
                <a:gd name="connsiteX4" fmla="*/ 487013 w 1012412"/>
                <a:gd name="connsiteY4" fmla="*/ 0 h 2694382"/>
                <a:gd name="connsiteX5" fmla="*/ 1004983 w 1012412"/>
                <a:gd name="connsiteY5" fmla="*/ 49491 h 2694382"/>
                <a:gd name="connsiteX6" fmla="*/ 1004983 w 1012412"/>
                <a:gd name="connsiteY6" fmla="*/ 1439986 h 2694382"/>
                <a:gd name="connsiteX7" fmla="*/ 519208 w 1012412"/>
                <a:gd name="connsiteY7" fmla="*/ 1439986 h 2694382"/>
                <a:gd name="connsiteX8" fmla="*/ 1012412 w 1012412"/>
                <a:gd name="connsiteY8" fmla="*/ 2072704 h 2694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2412" h="2694382">
                  <a:moveTo>
                    <a:pt x="1012412" y="2072799"/>
                  </a:moveTo>
                  <a:cubicBezTo>
                    <a:pt x="981456" y="2426943"/>
                    <a:pt x="697611" y="2694382"/>
                    <a:pt x="302324" y="2694382"/>
                  </a:cubicBezTo>
                  <a:lnTo>
                    <a:pt x="0" y="2694382"/>
                  </a:lnTo>
                  <a:lnTo>
                    <a:pt x="0" y="0"/>
                  </a:lnTo>
                  <a:lnTo>
                    <a:pt x="487013" y="0"/>
                  </a:lnTo>
                  <a:cubicBezTo>
                    <a:pt x="669227" y="0"/>
                    <a:pt x="841439" y="17322"/>
                    <a:pt x="1004983" y="49491"/>
                  </a:cubicBezTo>
                  <a:lnTo>
                    <a:pt x="1004983" y="1439986"/>
                  </a:lnTo>
                  <a:lnTo>
                    <a:pt x="519208" y="1439986"/>
                  </a:lnTo>
                  <a:cubicBezTo>
                    <a:pt x="723710" y="1574943"/>
                    <a:pt x="908304" y="1792892"/>
                    <a:pt x="1012412" y="2072704"/>
                  </a:cubicBezTo>
                  <a:close/>
                </a:path>
              </a:pathLst>
            </a:custGeom>
            <a:solidFill>
              <a:srgbClr val="F1AAB6"/>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36E3A713-9C4B-B296-08F6-0A5417E24A50}"/>
                </a:ext>
              </a:extLst>
            </p:cNvPr>
            <p:cNvSpPr/>
            <p:nvPr userDrawn="1"/>
          </p:nvSpPr>
          <p:spPr>
            <a:xfrm>
              <a:off x="11461424" y="0"/>
              <a:ext cx="730576" cy="1300694"/>
            </a:xfrm>
            <a:custGeom>
              <a:avLst/>
              <a:gdLst>
                <a:gd name="connsiteX0" fmla="*/ 173798 w 730576"/>
                <a:gd name="connsiteY0" fmla="*/ 0 h 1300694"/>
                <a:gd name="connsiteX1" fmla="*/ 730576 w 730576"/>
                <a:gd name="connsiteY1" fmla="*/ 0 h 1300694"/>
                <a:gd name="connsiteX2" fmla="*/ 730576 w 730576"/>
                <a:gd name="connsiteY2" fmla="*/ 1300694 h 1300694"/>
                <a:gd name="connsiteX3" fmla="*/ 597481 w 730576"/>
                <a:gd name="connsiteY3" fmla="*/ 1287848 h 1300694"/>
                <a:gd name="connsiteX4" fmla="*/ 0 w 730576"/>
                <a:gd name="connsiteY4" fmla="*/ 513924 h 1300694"/>
                <a:gd name="connsiteX5" fmla="*/ 122764 w 730576"/>
                <a:gd name="connsiteY5" fmla="*/ 65928 h 1300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0576" h="1300694">
                  <a:moveTo>
                    <a:pt x="173798" y="0"/>
                  </a:moveTo>
                  <a:lnTo>
                    <a:pt x="730576" y="0"/>
                  </a:lnTo>
                  <a:lnTo>
                    <a:pt x="730576" y="1300694"/>
                  </a:lnTo>
                  <a:lnTo>
                    <a:pt x="597481" y="1287848"/>
                  </a:lnTo>
                  <a:cubicBezTo>
                    <a:pt x="240520" y="1216924"/>
                    <a:pt x="0" y="908561"/>
                    <a:pt x="0" y="513924"/>
                  </a:cubicBezTo>
                  <a:cubicBezTo>
                    <a:pt x="0" y="344793"/>
                    <a:pt x="44177" y="191490"/>
                    <a:pt x="122764" y="65928"/>
                  </a:cubicBezTo>
                  <a:close/>
                </a:path>
              </a:pathLst>
            </a:custGeom>
            <a:solidFill>
              <a:srgbClr val="EFBC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0">
              <a:extLst>
                <a:ext uri="{FF2B5EF4-FFF2-40B4-BE49-F238E27FC236}">
                  <a16:creationId xmlns:a16="http://schemas.microsoft.com/office/drawing/2014/main" id="{A2802327-23E3-1387-37C5-0B97A0E6A07A}"/>
                </a:ext>
              </a:extLst>
            </p:cNvPr>
            <p:cNvSpPr/>
            <p:nvPr userDrawn="1"/>
          </p:nvSpPr>
          <p:spPr>
            <a:xfrm>
              <a:off x="11263856" y="3819038"/>
              <a:ext cx="928144" cy="1558673"/>
            </a:xfrm>
            <a:custGeom>
              <a:avLst/>
              <a:gdLst>
                <a:gd name="connsiteX0" fmla="*/ 726878 w 928144"/>
                <a:gd name="connsiteY0" fmla="*/ 0 h 1558673"/>
                <a:gd name="connsiteX1" fmla="*/ 927139 w 928144"/>
                <a:gd name="connsiteY1" fmla="*/ 7244 h 1558673"/>
                <a:gd name="connsiteX2" fmla="*/ 928144 w 928144"/>
                <a:gd name="connsiteY2" fmla="*/ 7355 h 1558673"/>
                <a:gd name="connsiteX3" fmla="*/ 928144 w 928144"/>
                <a:gd name="connsiteY3" fmla="*/ 1558673 h 1558673"/>
                <a:gd name="connsiteX4" fmla="*/ 877169 w 928144"/>
                <a:gd name="connsiteY4" fmla="*/ 1558673 h 1558673"/>
                <a:gd name="connsiteX5" fmla="*/ 877169 w 928144"/>
                <a:gd name="connsiteY5" fmla="*/ 1132371 h 1558673"/>
                <a:gd name="connsiteX6" fmla="*/ 0 w 928144"/>
                <a:gd name="connsiteY6" fmla="*/ 131087 h 1558673"/>
                <a:gd name="connsiteX7" fmla="*/ 726878 w 928144"/>
                <a:gd name="connsiteY7" fmla="*/ 0 h 155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8144" h="1558673">
                  <a:moveTo>
                    <a:pt x="726878" y="0"/>
                  </a:moveTo>
                  <a:cubicBezTo>
                    <a:pt x="794805" y="0"/>
                    <a:pt x="861592" y="2443"/>
                    <a:pt x="927139" y="7244"/>
                  </a:cubicBezTo>
                  <a:lnTo>
                    <a:pt x="928144" y="7355"/>
                  </a:lnTo>
                  <a:lnTo>
                    <a:pt x="928144" y="1558673"/>
                  </a:lnTo>
                  <a:lnTo>
                    <a:pt x="877169" y="1558673"/>
                  </a:lnTo>
                  <a:lnTo>
                    <a:pt x="877169" y="1132371"/>
                  </a:lnTo>
                  <a:cubicBezTo>
                    <a:pt x="877169" y="574983"/>
                    <a:pt x="499762" y="174738"/>
                    <a:pt x="0" y="131087"/>
                  </a:cubicBezTo>
                  <a:cubicBezTo>
                    <a:pt x="218385" y="47277"/>
                    <a:pt x="461351" y="0"/>
                    <a:pt x="726878" y="0"/>
                  </a:cubicBez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21">
              <a:extLst>
                <a:ext uri="{FF2B5EF4-FFF2-40B4-BE49-F238E27FC236}">
                  <a16:creationId xmlns:a16="http://schemas.microsoft.com/office/drawing/2014/main" id="{A449F3FF-3120-3FDA-F691-5A0FE1764A7E}"/>
                </a:ext>
              </a:extLst>
            </p:cNvPr>
            <p:cNvSpPr/>
            <p:nvPr userDrawn="1"/>
          </p:nvSpPr>
          <p:spPr>
            <a:xfrm>
              <a:off x="8366454" y="5772584"/>
              <a:ext cx="3825546" cy="1085416"/>
            </a:xfrm>
            <a:custGeom>
              <a:avLst/>
              <a:gdLst>
                <a:gd name="connsiteX0" fmla="*/ 1332977 w 3825546"/>
                <a:gd name="connsiteY0" fmla="*/ 0 h 1085416"/>
                <a:gd name="connsiteX1" fmla="*/ 3825546 w 3825546"/>
                <a:gd name="connsiteY1" fmla="*/ 0 h 1085416"/>
                <a:gd name="connsiteX2" fmla="*/ 3825546 w 3825546"/>
                <a:gd name="connsiteY2" fmla="*/ 1085416 h 1085416"/>
                <a:gd name="connsiteX3" fmla="*/ 0 w 3825546"/>
                <a:gd name="connsiteY3" fmla="*/ 1085416 h 1085416"/>
                <a:gd name="connsiteX4" fmla="*/ 33218 w 3825546"/>
                <a:gd name="connsiteY4" fmla="*/ 956223 h 1085416"/>
                <a:gd name="connsiteX5" fmla="*/ 1332977 w 3825546"/>
                <a:gd name="connsiteY5" fmla="*/ 0 h 1085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25546" h="1085416">
                  <a:moveTo>
                    <a:pt x="1332977" y="0"/>
                  </a:moveTo>
                  <a:lnTo>
                    <a:pt x="3825546" y="0"/>
                  </a:lnTo>
                  <a:lnTo>
                    <a:pt x="3825546" y="1085416"/>
                  </a:lnTo>
                  <a:lnTo>
                    <a:pt x="0" y="1085416"/>
                  </a:lnTo>
                  <a:lnTo>
                    <a:pt x="33218" y="956223"/>
                  </a:lnTo>
                  <a:cubicBezTo>
                    <a:pt x="205538" y="402189"/>
                    <a:pt x="722309" y="0"/>
                    <a:pt x="1332977" y="0"/>
                  </a:cubicBezTo>
                  <a:close/>
                </a:path>
              </a:pathLst>
            </a:custGeom>
            <a:solidFill>
              <a:srgbClr val="B5821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23" name="Group 22">
            <a:extLst>
              <a:ext uri="{FF2B5EF4-FFF2-40B4-BE49-F238E27FC236}">
                <a16:creationId xmlns:a16="http://schemas.microsoft.com/office/drawing/2014/main" id="{6294DE86-049A-AD6E-1EEE-18A10EC94741}"/>
              </a:ext>
            </a:extLst>
          </p:cNvPr>
          <p:cNvGrpSpPr/>
          <p:nvPr userDrawn="1"/>
        </p:nvGrpSpPr>
        <p:grpSpPr>
          <a:xfrm>
            <a:off x="0" y="1251410"/>
            <a:ext cx="4748030" cy="5616027"/>
            <a:chOff x="0" y="1251410"/>
            <a:chExt cx="4748030" cy="5616027"/>
          </a:xfrm>
        </p:grpSpPr>
        <p:sp>
          <p:nvSpPr>
            <p:cNvPr id="24" name="Freeform 23">
              <a:extLst>
                <a:ext uri="{FF2B5EF4-FFF2-40B4-BE49-F238E27FC236}">
                  <a16:creationId xmlns:a16="http://schemas.microsoft.com/office/drawing/2014/main" id="{166561D0-CEBA-CDE2-930E-9D277F445214}"/>
                </a:ext>
              </a:extLst>
            </p:cNvPr>
            <p:cNvSpPr/>
            <p:nvPr/>
          </p:nvSpPr>
          <p:spPr>
            <a:xfrm>
              <a:off x="3169211" y="4363657"/>
              <a:ext cx="1578819" cy="1522386"/>
            </a:xfrm>
            <a:custGeom>
              <a:avLst/>
              <a:gdLst>
                <a:gd name="connsiteX0" fmla="*/ 0 w 1119663"/>
                <a:gd name="connsiteY0" fmla="*/ 536592 h 1078799"/>
                <a:gd name="connsiteX1" fmla="*/ 559784 w 1119663"/>
                <a:gd name="connsiteY1" fmla="*/ 0 h 1078799"/>
                <a:gd name="connsiteX2" fmla="*/ 1119664 w 1119663"/>
                <a:gd name="connsiteY2" fmla="*/ 536592 h 1078799"/>
                <a:gd name="connsiteX3" fmla="*/ 559784 w 1119663"/>
                <a:gd name="connsiteY3" fmla="*/ 1078800 h 1078799"/>
                <a:gd name="connsiteX4" fmla="*/ 0 w 1119663"/>
                <a:gd name="connsiteY4" fmla="*/ 536592 h 1078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663" h="1078799">
                  <a:moveTo>
                    <a:pt x="0" y="536592"/>
                  </a:moveTo>
                  <a:cubicBezTo>
                    <a:pt x="0" y="222613"/>
                    <a:pt x="239935" y="0"/>
                    <a:pt x="559784" y="0"/>
                  </a:cubicBezTo>
                  <a:cubicBezTo>
                    <a:pt x="879634" y="0"/>
                    <a:pt x="1119664" y="222613"/>
                    <a:pt x="1119664" y="536592"/>
                  </a:cubicBezTo>
                  <a:cubicBezTo>
                    <a:pt x="1119664" y="850572"/>
                    <a:pt x="885444" y="1078800"/>
                    <a:pt x="559784" y="1078800"/>
                  </a:cubicBezTo>
                  <a:cubicBezTo>
                    <a:pt x="234125" y="1078800"/>
                    <a:pt x="0" y="850572"/>
                    <a:pt x="0" y="536592"/>
                  </a:cubicBezTo>
                  <a:close/>
                </a:path>
              </a:pathLst>
            </a:custGeom>
            <a:solidFill>
              <a:srgbClr val="EFBC6E"/>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D32F050A-B0BD-1AAC-3AD9-B75E2F5E8E95}"/>
                </a:ext>
              </a:extLst>
            </p:cNvPr>
            <p:cNvSpPr/>
            <p:nvPr userDrawn="1"/>
          </p:nvSpPr>
          <p:spPr>
            <a:xfrm>
              <a:off x="1" y="5377284"/>
              <a:ext cx="3251275" cy="1490153"/>
            </a:xfrm>
            <a:custGeom>
              <a:avLst/>
              <a:gdLst>
                <a:gd name="connsiteX0" fmla="*/ 0 w 3251275"/>
                <a:gd name="connsiteY0" fmla="*/ 0 h 1490153"/>
                <a:gd name="connsiteX1" fmla="*/ 1761099 w 3251275"/>
                <a:gd name="connsiteY1" fmla="*/ 0 h 1490153"/>
                <a:gd name="connsiteX2" fmla="*/ 3251275 w 3251275"/>
                <a:gd name="connsiteY2" fmla="*/ 1490153 h 1490153"/>
                <a:gd name="connsiteX3" fmla="*/ 3239351 w 3251275"/>
                <a:gd name="connsiteY3" fmla="*/ 1490153 h 1490153"/>
                <a:gd name="connsiteX4" fmla="*/ 3204595 w 3251275"/>
                <a:gd name="connsiteY4" fmla="*/ 1490153 h 1490153"/>
                <a:gd name="connsiteX5" fmla="*/ 3148529 w 3251275"/>
                <a:gd name="connsiteY5" fmla="*/ 1490153 h 1490153"/>
                <a:gd name="connsiteX6" fmla="*/ 3072675 w 3251275"/>
                <a:gd name="connsiteY6" fmla="*/ 1490153 h 1490153"/>
                <a:gd name="connsiteX7" fmla="*/ 2978555 w 3251275"/>
                <a:gd name="connsiteY7" fmla="*/ 1490153 h 1490153"/>
                <a:gd name="connsiteX8" fmla="*/ 2867691 w 3251275"/>
                <a:gd name="connsiteY8" fmla="*/ 1490153 h 1490153"/>
                <a:gd name="connsiteX9" fmla="*/ 2741605 w 3251275"/>
                <a:gd name="connsiteY9" fmla="*/ 1490153 h 1490153"/>
                <a:gd name="connsiteX10" fmla="*/ 2601820 w 3251275"/>
                <a:gd name="connsiteY10" fmla="*/ 1490153 h 1490153"/>
                <a:gd name="connsiteX11" fmla="*/ 2449858 w 3251275"/>
                <a:gd name="connsiteY11" fmla="*/ 1490153 h 1490153"/>
                <a:gd name="connsiteX12" fmla="*/ 2287241 w 3251275"/>
                <a:gd name="connsiteY12" fmla="*/ 1490153 h 1490153"/>
                <a:gd name="connsiteX13" fmla="*/ 2115491 w 3251275"/>
                <a:gd name="connsiteY13" fmla="*/ 1490153 h 1490153"/>
                <a:gd name="connsiteX14" fmla="*/ 1936130 w 3251275"/>
                <a:gd name="connsiteY14" fmla="*/ 1490153 h 1490153"/>
                <a:gd name="connsiteX15" fmla="*/ 1560664 w 3251275"/>
                <a:gd name="connsiteY15" fmla="*/ 1490153 h 1490153"/>
                <a:gd name="connsiteX16" fmla="*/ 1173021 w 3251275"/>
                <a:gd name="connsiteY16" fmla="*/ 1490153 h 1490153"/>
                <a:gd name="connsiteX17" fmla="*/ 785378 w 3251275"/>
                <a:gd name="connsiteY17" fmla="*/ 1490153 h 1490153"/>
                <a:gd name="connsiteX18" fmla="*/ 409912 w 3251275"/>
                <a:gd name="connsiteY18" fmla="*/ 1490153 h 1490153"/>
                <a:gd name="connsiteX19" fmla="*/ 230551 w 3251275"/>
                <a:gd name="connsiteY19" fmla="*/ 1490153 h 1490153"/>
                <a:gd name="connsiteX20" fmla="*/ 58801 w 3251275"/>
                <a:gd name="connsiteY20" fmla="*/ 1490153 h 1490153"/>
                <a:gd name="connsiteX21" fmla="*/ 0 w 3251275"/>
                <a:gd name="connsiteY21" fmla="*/ 1490153 h 1490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251275" h="1490153">
                  <a:moveTo>
                    <a:pt x="0" y="0"/>
                  </a:moveTo>
                  <a:lnTo>
                    <a:pt x="1761099" y="0"/>
                  </a:lnTo>
                  <a:cubicBezTo>
                    <a:pt x="2584154" y="0"/>
                    <a:pt x="3251275" y="667246"/>
                    <a:pt x="3251275" y="1490153"/>
                  </a:cubicBezTo>
                  <a:lnTo>
                    <a:pt x="3239351" y="1490153"/>
                  </a:lnTo>
                  <a:lnTo>
                    <a:pt x="3204595" y="1490153"/>
                  </a:lnTo>
                  <a:lnTo>
                    <a:pt x="3148529" y="1490153"/>
                  </a:lnTo>
                  <a:lnTo>
                    <a:pt x="3072675" y="1490153"/>
                  </a:lnTo>
                  <a:lnTo>
                    <a:pt x="2978555" y="1490153"/>
                  </a:lnTo>
                  <a:lnTo>
                    <a:pt x="2867691" y="1490153"/>
                  </a:lnTo>
                  <a:lnTo>
                    <a:pt x="2741605" y="1490153"/>
                  </a:lnTo>
                  <a:lnTo>
                    <a:pt x="2601820" y="1490153"/>
                  </a:lnTo>
                  <a:lnTo>
                    <a:pt x="2449858" y="1490153"/>
                  </a:lnTo>
                  <a:lnTo>
                    <a:pt x="2287241" y="1490153"/>
                  </a:lnTo>
                  <a:lnTo>
                    <a:pt x="2115491" y="1490153"/>
                  </a:lnTo>
                  <a:lnTo>
                    <a:pt x="1936130" y="1490153"/>
                  </a:lnTo>
                  <a:lnTo>
                    <a:pt x="1560664" y="1490153"/>
                  </a:lnTo>
                  <a:lnTo>
                    <a:pt x="1173021" y="1490153"/>
                  </a:lnTo>
                  <a:lnTo>
                    <a:pt x="785378" y="1490153"/>
                  </a:lnTo>
                  <a:lnTo>
                    <a:pt x="409912" y="1490153"/>
                  </a:lnTo>
                  <a:lnTo>
                    <a:pt x="230551" y="1490153"/>
                  </a:lnTo>
                  <a:lnTo>
                    <a:pt x="58801" y="1490153"/>
                  </a:lnTo>
                  <a:lnTo>
                    <a:pt x="0" y="1490153"/>
                  </a:lnTo>
                  <a:close/>
                </a:path>
              </a:pathLst>
            </a:custGeom>
            <a:solidFill>
              <a:srgbClr val="F2AAB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25">
              <a:extLst>
                <a:ext uri="{FF2B5EF4-FFF2-40B4-BE49-F238E27FC236}">
                  <a16:creationId xmlns:a16="http://schemas.microsoft.com/office/drawing/2014/main" id="{969AA48B-5CD0-0073-7416-69137FB939E6}"/>
                </a:ext>
              </a:extLst>
            </p:cNvPr>
            <p:cNvSpPr/>
            <p:nvPr userDrawn="1"/>
          </p:nvSpPr>
          <p:spPr>
            <a:xfrm>
              <a:off x="0" y="1251410"/>
              <a:ext cx="2802678" cy="5606590"/>
            </a:xfrm>
            <a:custGeom>
              <a:avLst/>
              <a:gdLst>
                <a:gd name="connsiteX0" fmla="*/ 0 w 2802678"/>
                <a:gd name="connsiteY0" fmla="*/ 0 h 5606590"/>
                <a:gd name="connsiteX1" fmla="*/ 156559 w 2802678"/>
                <a:gd name="connsiteY1" fmla="*/ 7471 h 5606590"/>
                <a:gd name="connsiteX2" fmla="*/ 511878 w 2802678"/>
                <a:gd name="connsiteY2" fmla="*/ 59415 h 5606590"/>
                <a:gd name="connsiteX3" fmla="*/ 2802678 w 2802678"/>
                <a:gd name="connsiteY3" fmla="*/ 2797427 h 5606590"/>
                <a:gd name="connsiteX4" fmla="*/ 1144479 w 2802678"/>
                <a:gd name="connsiteY4" fmla="*/ 5166764 h 5606590"/>
                <a:gd name="connsiteX5" fmla="*/ 1144345 w 2802678"/>
                <a:gd name="connsiteY5" fmla="*/ 5166898 h 5606590"/>
                <a:gd name="connsiteX6" fmla="*/ 1435198 w 2802678"/>
                <a:gd name="connsiteY6" fmla="*/ 5606590 h 5606590"/>
                <a:gd name="connsiteX7" fmla="*/ 0 w 2802678"/>
                <a:gd name="connsiteY7" fmla="*/ 5606590 h 5606590"/>
                <a:gd name="connsiteX8" fmla="*/ 0 w 2802678"/>
                <a:gd name="connsiteY8" fmla="*/ 5242252 h 5606590"/>
                <a:gd name="connsiteX9" fmla="*/ 6501 w 2802678"/>
                <a:gd name="connsiteY9" fmla="*/ 5237132 h 5606590"/>
                <a:gd name="connsiteX10" fmla="*/ 653440 w 2802678"/>
                <a:gd name="connsiteY10" fmla="*/ 3641556 h 5606590"/>
                <a:gd name="connsiteX11" fmla="*/ 522353 w 2802678"/>
                <a:gd name="connsiteY11" fmla="*/ 2914678 h 5606590"/>
                <a:gd name="connsiteX12" fmla="*/ 527592 w 2802678"/>
                <a:gd name="connsiteY12" fmla="*/ 2820260 h 5606590"/>
                <a:gd name="connsiteX13" fmla="*/ 117005 w 2802678"/>
                <a:gd name="connsiteY13" fmla="*/ 2021662 h 5606590"/>
                <a:gd name="connsiteX14" fmla="*/ 0 w 2802678"/>
                <a:gd name="connsiteY14" fmla="*/ 1955121 h 5606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02678" h="5606590">
                  <a:moveTo>
                    <a:pt x="0" y="0"/>
                  </a:moveTo>
                  <a:lnTo>
                    <a:pt x="156559" y="7471"/>
                  </a:lnTo>
                  <a:cubicBezTo>
                    <a:pt x="278211" y="19257"/>
                    <a:pt x="396572" y="36717"/>
                    <a:pt x="511878" y="59415"/>
                  </a:cubicBezTo>
                  <a:cubicBezTo>
                    <a:pt x="1911527" y="337299"/>
                    <a:pt x="2802678" y="1413647"/>
                    <a:pt x="2802678" y="2797427"/>
                  </a:cubicBezTo>
                  <a:cubicBezTo>
                    <a:pt x="2802678" y="3828380"/>
                    <a:pt x="2150869" y="4775389"/>
                    <a:pt x="1144479" y="5166764"/>
                  </a:cubicBezTo>
                  <a:lnTo>
                    <a:pt x="1144345" y="5166898"/>
                  </a:lnTo>
                  <a:lnTo>
                    <a:pt x="1435198" y="5606590"/>
                  </a:lnTo>
                  <a:lnTo>
                    <a:pt x="0" y="5606590"/>
                  </a:lnTo>
                  <a:lnTo>
                    <a:pt x="0" y="5242252"/>
                  </a:lnTo>
                  <a:lnTo>
                    <a:pt x="6501" y="5237132"/>
                  </a:lnTo>
                  <a:cubicBezTo>
                    <a:pt x="409058" y="4886083"/>
                    <a:pt x="653440" y="4320822"/>
                    <a:pt x="653440" y="3641556"/>
                  </a:cubicBezTo>
                  <a:cubicBezTo>
                    <a:pt x="653440" y="3375895"/>
                    <a:pt x="606298" y="3133065"/>
                    <a:pt x="522353" y="2914678"/>
                  </a:cubicBezTo>
                  <a:cubicBezTo>
                    <a:pt x="525846" y="2883251"/>
                    <a:pt x="527592" y="2851823"/>
                    <a:pt x="527592" y="2820260"/>
                  </a:cubicBezTo>
                  <a:cubicBezTo>
                    <a:pt x="527592" y="2481265"/>
                    <a:pt x="373806" y="2192905"/>
                    <a:pt x="117005" y="2021662"/>
                  </a:cubicBezTo>
                  <a:lnTo>
                    <a:pt x="0" y="1955121"/>
                  </a:lnTo>
                  <a:close/>
                </a:path>
              </a:pathLst>
            </a:custGeom>
            <a:solidFill>
              <a:srgbClr val="932B4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26">
              <a:extLst>
                <a:ext uri="{FF2B5EF4-FFF2-40B4-BE49-F238E27FC236}">
                  <a16:creationId xmlns:a16="http://schemas.microsoft.com/office/drawing/2014/main" id="{2A01B8C5-1D22-793B-ADC6-45533A8E80C7}"/>
                </a:ext>
              </a:extLst>
            </p:cNvPr>
            <p:cNvSpPr/>
            <p:nvPr userDrawn="1"/>
          </p:nvSpPr>
          <p:spPr>
            <a:xfrm>
              <a:off x="0" y="1251410"/>
              <a:ext cx="522353" cy="3680266"/>
            </a:xfrm>
            <a:custGeom>
              <a:avLst/>
              <a:gdLst>
                <a:gd name="connsiteX0" fmla="*/ 0 w 522353"/>
                <a:gd name="connsiteY0" fmla="*/ 2154940 h 3680266"/>
                <a:gd name="connsiteX1" fmla="*/ 36570 w 522353"/>
                <a:gd name="connsiteY1" fmla="*/ 2185993 h 3680266"/>
                <a:gd name="connsiteX2" fmla="*/ 522353 w 522353"/>
                <a:gd name="connsiteY2" fmla="*/ 2914545 h 3680266"/>
                <a:gd name="connsiteX3" fmla="*/ 522353 w 522353"/>
                <a:gd name="connsiteY3" fmla="*/ 2914679 h 3680266"/>
                <a:gd name="connsiteX4" fmla="*/ 71318 w 522353"/>
                <a:gd name="connsiteY4" fmla="*/ 3646080 h 3680266"/>
                <a:gd name="connsiteX5" fmla="*/ 0 w 522353"/>
                <a:gd name="connsiteY5" fmla="*/ 3680266 h 3680266"/>
                <a:gd name="connsiteX6" fmla="*/ 0 w 522353"/>
                <a:gd name="connsiteY6" fmla="*/ 0 h 3680266"/>
                <a:gd name="connsiteX7" fmla="*/ 156559 w 522353"/>
                <a:gd name="connsiteY7" fmla="*/ 7471 h 3680266"/>
                <a:gd name="connsiteX8" fmla="*/ 511878 w 522353"/>
                <a:gd name="connsiteY8" fmla="*/ 59415 h 3680266"/>
                <a:gd name="connsiteX9" fmla="*/ 511878 w 522353"/>
                <a:gd name="connsiteY9" fmla="*/ 2021662 h 3680266"/>
                <a:gd name="connsiteX10" fmla="*/ 0 w 522353"/>
                <a:gd name="connsiteY10" fmla="*/ 2021662 h 3680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2353" h="3680266">
                  <a:moveTo>
                    <a:pt x="0" y="2154940"/>
                  </a:moveTo>
                  <a:lnTo>
                    <a:pt x="36570" y="2185993"/>
                  </a:lnTo>
                  <a:cubicBezTo>
                    <a:pt x="238312" y="2371351"/>
                    <a:pt x="412252" y="2618395"/>
                    <a:pt x="522353" y="2914545"/>
                  </a:cubicBezTo>
                  <a:lnTo>
                    <a:pt x="522353" y="2914679"/>
                  </a:lnTo>
                  <a:cubicBezTo>
                    <a:pt x="495072" y="3227031"/>
                    <a:pt x="328495" y="3491587"/>
                    <a:pt x="71318" y="3646080"/>
                  </a:cubicBezTo>
                  <a:lnTo>
                    <a:pt x="0" y="3680266"/>
                  </a:lnTo>
                  <a:close/>
                  <a:moveTo>
                    <a:pt x="0" y="0"/>
                  </a:moveTo>
                  <a:lnTo>
                    <a:pt x="156559" y="7471"/>
                  </a:lnTo>
                  <a:cubicBezTo>
                    <a:pt x="278211" y="19257"/>
                    <a:pt x="396572" y="36717"/>
                    <a:pt x="511878" y="59415"/>
                  </a:cubicBezTo>
                  <a:lnTo>
                    <a:pt x="511878" y="2021662"/>
                  </a:lnTo>
                  <a:lnTo>
                    <a:pt x="0" y="2021662"/>
                  </a:lnTo>
                  <a:close/>
                </a:path>
              </a:pathLst>
            </a:custGeom>
            <a:solidFill>
              <a:srgbClr val="F2AAB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27">
              <a:extLst>
                <a:ext uri="{FF2B5EF4-FFF2-40B4-BE49-F238E27FC236}">
                  <a16:creationId xmlns:a16="http://schemas.microsoft.com/office/drawing/2014/main" id="{C1EACD1B-3DF7-F6C8-6F72-0E511C1748B6}"/>
                </a:ext>
              </a:extLst>
            </p:cNvPr>
            <p:cNvSpPr/>
            <p:nvPr userDrawn="1"/>
          </p:nvSpPr>
          <p:spPr>
            <a:xfrm>
              <a:off x="0" y="4166089"/>
              <a:ext cx="653440" cy="2327678"/>
            </a:xfrm>
            <a:custGeom>
              <a:avLst/>
              <a:gdLst>
                <a:gd name="connsiteX0" fmla="*/ 522353 w 653440"/>
                <a:gd name="connsiteY0" fmla="*/ 0 h 2327678"/>
                <a:gd name="connsiteX1" fmla="*/ 653440 w 653440"/>
                <a:gd name="connsiteY1" fmla="*/ 726878 h 2327678"/>
                <a:gd name="connsiteX2" fmla="*/ 6560 w 653440"/>
                <a:gd name="connsiteY2" fmla="*/ 2322512 h 2327678"/>
                <a:gd name="connsiteX3" fmla="*/ 0 w 653440"/>
                <a:gd name="connsiteY3" fmla="*/ 2327678 h 2327678"/>
                <a:gd name="connsiteX4" fmla="*/ 0 w 653440"/>
                <a:gd name="connsiteY4" fmla="*/ 765586 h 2327678"/>
                <a:gd name="connsiteX5" fmla="*/ 71318 w 653440"/>
                <a:gd name="connsiteY5" fmla="*/ 731400 h 2327678"/>
                <a:gd name="connsiteX6" fmla="*/ 522353 w 653440"/>
                <a:gd name="connsiteY6" fmla="*/ 0 h 232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3440" h="2327678">
                  <a:moveTo>
                    <a:pt x="522353" y="0"/>
                  </a:moveTo>
                  <a:cubicBezTo>
                    <a:pt x="606163" y="218385"/>
                    <a:pt x="653440" y="461351"/>
                    <a:pt x="653440" y="726878"/>
                  </a:cubicBezTo>
                  <a:cubicBezTo>
                    <a:pt x="653440" y="1406144"/>
                    <a:pt x="409111" y="1971456"/>
                    <a:pt x="6560" y="2322512"/>
                  </a:cubicBezTo>
                  <a:lnTo>
                    <a:pt x="0" y="2327678"/>
                  </a:lnTo>
                  <a:lnTo>
                    <a:pt x="0" y="765586"/>
                  </a:lnTo>
                  <a:lnTo>
                    <a:pt x="71318" y="731400"/>
                  </a:lnTo>
                  <a:cubicBezTo>
                    <a:pt x="328495" y="576908"/>
                    <a:pt x="495071" y="312351"/>
                    <a:pt x="522353" y="0"/>
                  </a:cubicBez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29" name="Graphic 1">
            <a:extLst>
              <a:ext uri="{FF2B5EF4-FFF2-40B4-BE49-F238E27FC236}">
                <a16:creationId xmlns:a16="http://schemas.microsoft.com/office/drawing/2014/main" id="{2E578F70-B33B-AD84-3F3D-4D2339CED1C7}"/>
              </a:ext>
            </a:extLst>
          </p:cNvPr>
          <p:cNvPicPr>
            <a:picLocks noChangeAspect="1"/>
          </p:cNvPicPr>
          <p:nvPr userDrawn="1"/>
        </p:nvPicPr>
        <p:blipFill>
          <a:blip r:embed="rId2"/>
          <a:srcRect/>
          <a:stretch/>
        </p:blipFill>
        <p:spPr>
          <a:xfrm>
            <a:off x="4886314" y="5496593"/>
            <a:ext cx="2418000" cy="990567"/>
          </a:xfrm>
          <a:prstGeom prst="rect">
            <a:avLst/>
          </a:prstGeom>
        </p:spPr>
      </p:pic>
      <p:sp>
        <p:nvSpPr>
          <p:cNvPr id="30" name="Freeform 29">
            <a:extLst>
              <a:ext uri="{FF2B5EF4-FFF2-40B4-BE49-F238E27FC236}">
                <a16:creationId xmlns:a16="http://schemas.microsoft.com/office/drawing/2014/main" id="{9B381E51-F75E-6F48-08C3-3FE4E3831441}"/>
              </a:ext>
            </a:extLst>
          </p:cNvPr>
          <p:cNvSpPr/>
          <p:nvPr userDrawn="1"/>
        </p:nvSpPr>
        <p:spPr>
          <a:xfrm>
            <a:off x="1212175" y="2213241"/>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chemeClr val="bg1"/>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31" name="Text Placeholder 35">
            <a:extLst>
              <a:ext uri="{FF2B5EF4-FFF2-40B4-BE49-F238E27FC236}">
                <a16:creationId xmlns:a16="http://schemas.microsoft.com/office/drawing/2014/main" id="{284679EA-F867-F2E7-43B3-6F7C880C15CA}"/>
              </a:ext>
            </a:extLst>
          </p:cNvPr>
          <p:cNvSpPr>
            <a:spLocks noGrp="1"/>
          </p:cNvSpPr>
          <p:nvPr>
            <p:ph type="body" sz="quarter" idx="12" hasCustomPrompt="1"/>
          </p:nvPr>
        </p:nvSpPr>
        <p:spPr>
          <a:xfrm>
            <a:off x="1247344" y="4345736"/>
            <a:ext cx="2956243" cy="303738"/>
          </a:xfrm>
          <a:prstGeom prst="rect">
            <a:avLst/>
          </a:prstGeom>
        </p:spPr>
        <p:txBody>
          <a:bodyPr/>
          <a:lstStyle>
            <a:lvl1pPr marL="0" indent="0" algn="ctr">
              <a:buNone/>
              <a:defRPr sz="1800" b="1" i="0">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32" name="Text Placeholder 35">
            <a:extLst>
              <a:ext uri="{FF2B5EF4-FFF2-40B4-BE49-F238E27FC236}">
                <a16:creationId xmlns:a16="http://schemas.microsoft.com/office/drawing/2014/main" id="{361E3BAE-E0A9-7A31-1FF9-5E720DEA611B}"/>
              </a:ext>
            </a:extLst>
          </p:cNvPr>
          <p:cNvSpPr>
            <a:spLocks noGrp="1"/>
          </p:cNvSpPr>
          <p:nvPr>
            <p:ph type="body" sz="quarter" idx="13" hasCustomPrompt="1"/>
          </p:nvPr>
        </p:nvSpPr>
        <p:spPr>
          <a:xfrm>
            <a:off x="1247344" y="4667591"/>
            <a:ext cx="2956243" cy="303738"/>
          </a:xfrm>
          <a:prstGeom prst="rect">
            <a:avLst/>
          </a:prstGeom>
        </p:spPr>
        <p:txBody>
          <a:bodyPr/>
          <a:lstStyle>
            <a:lvl1pPr marL="0" indent="0" algn="ctr">
              <a:buNone/>
              <a:defRPr sz="1800" b="0" i="0">
                <a:solidFill>
                  <a:srgbClr val="932B48"/>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33" name="Picture Placeholder 9">
            <a:extLst>
              <a:ext uri="{FF2B5EF4-FFF2-40B4-BE49-F238E27FC236}">
                <a16:creationId xmlns:a16="http://schemas.microsoft.com/office/drawing/2014/main" id="{2F9C6A5C-2D94-2F0F-3A83-842F5B7C1043}"/>
              </a:ext>
            </a:extLst>
          </p:cNvPr>
          <p:cNvSpPr>
            <a:spLocks noGrp="1"/>
          </p:cNvSpPr>
          <p:nvPr>
            <p:ph type="pic" sz="quarter" idx="11" hasCustomPrompt="1"/>
          </p:nvPr>
        </p:nvSpPr>
        <p:spPr>
          <a:xfrm>
            <a:off x="1247344" y="2247893"/>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20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34" name="Freeform 33">
            <a:extLst>
              <a:ext uri="{FF2B5EF4-FFF2-40B4-BE49-F238E27FC236}">
                <a16:creationId xmlns:a16="http://schemas.microsoft.com/office/drawing/2014/main" id="{0F08C23C-559A-B013-F2B4-DB22C2F79EFD}"/>
              </a:ext>
            </a:extLst>
          </p:cNvPr>
          <p:cNvSpPr/>
          <p:nvPr userDrawn="1"/>
        </p:nvSpPr>
        <p:spPr>
          <a:xfrm>
            <a:off x="4582710" y="2213241"/>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chemeClr val="bg1"/>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35" name="Text Placeholder 35">
            <a:extLst>
              <a:ext uri="{FF2B5EF4-FFF2-40B4-BE49-F238E27FC236}">
                <a16:creationId xmlns:a16="http://schemas.microsoft.com/office/drawing/2014/main" id="{EA572CC5-43C3-F847-3174-3C4EB776D864}"/>
              </a:ext>
            </a:extLst>
          </p:cNvPr>
          <p:cNvSpPr>
            <a:spLocks noGrp="1"/>
          </p:cNvSpPr>
          <p:nvPr>
            <p:ph type="body" sz="quarter" idx="14" hasCustomPrompt="1"/>
          </p:nvPr>
        </p:nvSpPr>
        <p:spPr>
          <a:xfrm>
            <a:off x="4617193" y="4345736"/>
            <a:ext cx="2956243" cy="303738"/>
          </a:xfrm>
          <a:prstGeom prst="rect">
            <a:avLst/>
          </a:prstGeom>
        </p:spPr>
        <p:txBody>
          <a:bodyPr/>
          <a:lstStyle>
            <a:lvl1pPr marL="0" indent="0" algn="ctr">
              <a:buNone/>
              <a:defRPr sz="1800" b="1" i="0">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38" name="Text Placeholder 35">
            <a:extLst>
              <a:ext uri="{FF2B5EF4-FFF2-40B4-BE49-F238E27FC236}">
                <a16:creationId xmlns:a16="http://schemas.microsoft.com/office/drawing/2014/main" id="{975BCE9F-DA21-4ABE-6AB8-4249B0168241}"/>
              </a:ext>
            </a:extLst>
          </p:cNvPr>
          <p:cNvSpPr>
            <a:spLocks noGrp="1"/>
          </p:cNvSpPr>
          <p:nvPr>
            <p:ph type="body" sz="quarter" idx="15" hasCustomPrompt="1"/>
          </p:nvPr>
        </p:nvSpPr>
        <p:spPr>
          <a:xfrm>
            <a:off x="4617193" y="4667591"/>
            <a:ext cx="2956243" cy="303738"/>
          </a:xfrm>
          <a:prstGeom prst="rect">
            <a:avLst/>
          </a:prstGeom>
        </p:spPr>
        <p:txBody>
          <a:bodyPr/>
          <a:lstStyle>
            <a:lvl1pPr marL="0" indent="0" algn="ctr">
              <a:buNone/>
              <a:defRPr sz="1800" b="0" i="0">
                <a:solidFill>
                  <a:srgbClr val="932B48"/>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39" name="Picture Placeholder 13">
            <a:extLst>
              <a:ext uri="{FF2B5EF4-FFF2-40B4-BE49-F238E27FC236}">
                <a16:creationId xmlns:a16="http://schemas.microsoft.com/office/drawing/2014/main" id="{F74299AC-AC0B-537F-36C6-00E40A71D1A2}"/>
              </a:ext>
            </a:extLst>
          </p:cNvPr>
          <p:cNvSpPr>
            <a:spLocks noGrp="1"/>
          </p:cNvSpPr>
          <p:nvPr>
            <p:ph type="pic" sz="quarter" idx="16" hasCustomPrompt="1"/>
          </p:nvPr>
        </p:nvSpPr>
        <p:spPr>
          <a:xfrm>
            <a:off x="4617878" y="2247893"/>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20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0" name="Freeform 39">
            <a:extLst>
              <a:ext uri="{FF2B5EF4-FFF2-40B4-BE49-F238E27FC236}">
                <a16:creationId xmlns:a16="http://schemas.microsoft.com/office/drawing/2014/main" id="{9719E4A0-D49D-B2F9-32AF-98BDD004A59B}"/>
              </a:ext>
            </a:extLst>
          </p:cNvPr>
          <p:cNvSpPr/>
          <p:nvPr userDrawn="1"/>
        </p:nvSpPr>
        <p:spPr>
          <a:xfrm>
            <a:off x="7953245" y="2213241"/>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chemeClr val="bg1"/>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41" name="Text Placeholder 35">
            <a:extLst>
              <a:ext uri="{FF2B5EF4-FFF2-40B4-BE49-F238E27FC236}">
                <a16:creationId xmlns:a16="http://schemas.microsoft.com/office/drawing/2014/main" id="{C0701C22-9D92-EF82-26D7-D0812BF4576E}"/>
              </a:ext>
            </a:extLst>
          </p:cNvPr>
          <p:cNvSpPr>
            <a:spLocks noGrp="1"/>
          </p:cNvSpPr>
          <p:nvPr>
            <p:ph type="body" sz="quarter" idx="17" hasCustomPrompt="1"/>
          </p:nvPr>
        </p:nvSpPr>
        <p:spPr>
          <a:xfrm>
            <a:off x="7988412" y="4345736"/>
            <a:ext cx="2956243" cy="303738"/>
          </a:xfrm>
          <a:prstGeom prst="rect">
            <a:avLst/>
          </a:prstGeom>
        </p:spPr>
        <p:txBody>
          <a:bodyPr/>
          <a:lstStyle>
            <a:lvl1pPr marL="0" indent="0" algn="ctr">
              <a:buNone/>
              <a:defRPr sz="1800" b="1" i="0">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42" name="Text Placeholder 35">
            <a:extLst>
              <a:ext uri="{FF2B5EF4-FFF2-40B4-BE49-F238E27FC236}">
                <a16:creationId xmlns:a16="http://schemas.microsoft.com/office/drawing/2014/main" id="{FEB85011-2D39-53FD-FC33-3DB3025968E6}"/>
              </a:ext>
            </a:extLst>
          </p:cNvPr>
          <p:cNvSpPr>
            <a:spLocks noGrp="1"/>
          </p:cNvSpPr>
          <p:nvPr>
            <p:ph type="body" sz="quarter" idx="18" hasCustomPrompt="1"/>
          </p:nvPr>
        </p:nvSpPr>
        <p:spPr>
          <a:xfrm>
            <a:off x="7988412" y="4667591"/>
            <a:ext cx="2956243" cy="303738"/>
          </a:xfrm>
          <a:prstGeom prst="rect">
            <a:avLst/>
          </a:prstGeom>
        </p:spPr>
        <p:txBody>
          <a:bodyPr/>
          <a:lstStyle>
            <a:lvl1pPr marL="0" indent="0" algn="ctr">
              <a:buNone/>
              <a:defRPr sz="1800" b="0" i="0">
                <a:solidFill>
                  <a:srgbClr val="932B48"/>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43" name="Picture Placeholder 13">
            <a:extLst>
              <a:ext uri="{FF2B5EF4-FFF2-40B4-BE49-F238E27FC236}">
                <a16:creationId xmlns:a16="http://schemas.microsoft.com/office/drawing/2014/main" id="{93B94ADC-15EC-7290-CCA2-FD0AED7F0AE2}"/>
              </a:ext>
            </a:extLst>
          </p:cNvPr>
          <p:cNvSpPr>
            <a:spLocks noGrp="1"/>
          </p:cNvSpPr>
          <p:nvPr>
            <p:ph type="pic" sz="quarter" idx="19" hasCustomPrompt="1"/>
          </p:nvPr>
        </p:nvSpPr>
        <p:spPr>
          <a:xfrm>
            <a:off x="7988413" y="2247893"/>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20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4" name="Text Placeholder 6">
            <a:extLst>
              <a:ext uri="{FF2B5EF4-FFF2-40B4-BE49-F238E27FC236}">
                <a16:creationId xmlns:a16="http://schemas.microsoft.com/office/drawing/2014/main" id="{A8766EEF-4F60-4320-7440-8FC9E304BD50}"/>
              </a:ext>
            </a:extLst>
          </p:cNvPr>
          <p:cNvSpPr>
            <a:spLocks noGrp="1"/>
          </p:cNvSpPr>
          <p:nvPr>
            <p:ph type="body" sz="quarter" idx="20" hasCustomPrompt="1"/>
          </p:nvPr>
        </p:nvSpPr>
        <p:spPr>
          <a:xfrm>
            <a:off x="1784888" y="1207778"/>
            <a:ext cx="8622224" cy="831850"/>
          </a:xfrm>
          <a:prstGeom prst="rect">
            <a:avLst/>
          </a:prstGeom>
        </p:spPr>
        <p:txBody>
          <a:bodyPr/>
          <a:lstStyle>
            <a:lvl1pPr marL="0" indent="0" algn="ctr">
              <a:buNone/>
              <a:defRPr b="0" i="0">
                <a:solidFill>
                  <a:srgbClr val="932B48"/>
                </a:solidFill>
                <a:latin typeface="Aptos Light" panose="020B0004020202020204" pitchFamily="34" charset="0"/>
                <a:cs typeface="Segoe UI" panose="020B0502040204020203" pitchFamily="34" charset="0"/>
              </a:defRPr>
            </a:lvl1pPr>
            <a:lvl2pPr marL="457200" indent="0" algn="ctr">
              <a:buNone/>
              <a:defRPr>
                <a:solidFill>
                  <a:srgbClr val="328C85"/>
                </a:solidFill>
                <a:latin typeface="Segoe UI" panose="020B0502040204020203" pitchFamily="34" charset="0"/>
                <a:cs typeface="Segoe UI" panose="020B0502040204020203" pitchFamily="34" charset="0"/>
              </a:defRPr>
            </a:lvl2pPr>
            <a:lvl3pPr marL="914400" indent="0" algn="ctr">
              <a:buNone/>
              <a:defRPr>
                <a:solidFill>
                  <a:srgbClr val="328C85"/>
                </a:solidFill>
                <a:latin typeface="Segoe UI" panose="020B0502040204020203" pitchFamily="34" charset="0"/>
                <a:cs typeface="Segoe UI" panose="020B0502040204020203" pitchFamily="34" charset="0"/>
              </a:defRPr>
            </a:lvl3pPr>
            <a:lvl4pPr marL="1371600" indent="0" algn="ctr">
              <a:buNone/>
              <a:defRPr>
                <a:solidFill>
                  <a:srgbClr val="328C85"/>
                </a:solidFill>
                <a:latin typeface="Segoe UI" panose="020B0502040204020203" pitchFamily="34" charset="0"/>
                <a:cs typeface="Segoe UI" panose="020B0502040204020203" pitchFamily="34" charset="0"/>
              </a:defRPr>
            </a:lvl4pPr>
            <a:lvl5pPr marL="1828800" indent="0" algn="ctr">
              <a:buNone/>
              <a:defRPr>
                <a:solidFill>
                  <a:srgbClr val="328C85"/>
                </a:solidFill>
                <a:latin typeface="Segoe UI" panose="020B0502040204020203" pitchFamily="34" charset="0"/>
                <a:cs typeface="Segoe UI" panose="020B0502040204020203" pitchFamily="34" charset="0"/>
              </a:defRPr>
            </a:lvl5pPr>
          </a:lstStyle>
          <a:p>
            <a:pPr lvl="0"/>
            <a:r>
              <a:rPr lang="en-US"/>
              <a:t>Subtitle if you want</a:t>
            </a:r>
            <a:endParaRPr lang="en-IS"/>
          </a:p>
        </p:txBody>
      </p:sp>
      <p:sp>
        <p:nvSpPr>
          <p:cNvPr id="45" name="Title Placeholder 12">
            <a:extLst>
              <a:ext uri="{FF2B5EF4-FFF2-40B4-BE49-F238E27FC236}">
                <a16:creationId xmlns:a16="http://schemas.microsoft.com/office/drawing/2014/main" id="{21313FD0-E435-CBFA-2EC6-66708C94058C}"/>
              </a:ext>
            </a:extLst>
          </p:cNvPr>
          <p:cNvSpPr>
            <a:spLocks noGrp="1"/>
          </p:cNvSpPr>
          <p:nvPr>
            <p:ph type="title" hasCustomPrompt="1"/>
          </p:nvPr>
        </p:nvSpPr>
        <p:spPr>
          <a:xfrm>
            <a:off x="1784888" y="502551"/>
            <a:ext cx="8622224" cy="666357"/>
          </a:xfrm>
          <a:prstGeom prst="rect">
            <a:avLst/>
          </a:prstGeom>
        </p:spPr>
        <p:txBody>
          <a:bodyPr vert="horz" lIns="91440" tIns="45720" rIns="91440" bIns="45720" rtlCol="0" anchor="t" anchorCtr="0">
            <a:normAutofit/>
          </a:bodyPr>
          <a:lstStyle>
            <a:lvl1pPr algn="ctr">
              <a:defRPr b="1" i="0">
                <a:solidFill>
                  <a:srgbClr val="351C5C"/>
                </a:solidFill>
                <a:latin typeface="Aptos ExtraBold" panose="020B0004020202020204" pitchFamily="34" charset="0"/>
                <a:cs typeface="Segoe UI" panose="020B0502040204020203" pitchFamily="34" charset="0"/>
              </a:defRPr>
            </a:lvl1pPr>
          </a:lstStyle>
          <a:p>
            <a:r>
              <a:rPr lang="en-GB"/>
              <a:t>Presentation title</a:t>
            </a:r>
            <a:endParaRPr lang="en-IS"/>
          </a:p>
        </p:txBody>
      </p:sp>
    </p:spTree>
    <p:extLst>
      <p:ext uri="{BB962C8B-B14F-4D97-AF65-F5344CB8AC3E}">
        <p14:creationId xmlns:p14="http://schemas.microsoft.com/office/powerpoint/2010/main" val="398369122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Eggplant 1 presenter">
    <p:bg>
      <p:bgPr>
        <a:solidFill>
          <a:srgbClr val="351C5C"/>
        </a:solidFill>
        <a:effectLst/>
      </p:bgPr>
    </p:bg>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38C2BF68-2B0F-C43C-101C-44304CD92AEE}"/>
              </a:ext>
            </a:extLst>
          </p:cNvPr>
          <p:cNvSpPr/>
          <p:nvPr userDrawn="1"/>
        </p:nvSpPr>
        <p:spPr>
          <a:xfrm>
            <a:off x="2291830" y="0"/>
            <a:ext cx="3679421" cy="2826578"/>
          </a:xfrm>
          <a:custGeom>
            <a:avLst/>
            <a:gdLst>
              <a:gd name="connsiteX0" fmla="*/ 3009435 w 3679421"/>
              <a:gd name="connsiteY0" fmla="*/ 0 h 2826578"/>
              <a:gd name="connsiteX1" fmla="*/ 3516967 w 3679421"/>
              <a:gd name="connsiteY1" fmla="*/ 0 h 2826578"/>
              <a:gd name="connsiteX2" fmla="*/ 3566685 w 3679421"/>
              <a:gd name="connsiteY2" fmla="*/ 107317 h 2826578"/>
              <a:gd name="connsiteX3" fmla="*/ 3228473 w 3679421"/>
              <a:gd name="connsiteY3" fmla="*/ 1778608 h 2826578"/>
              <a:gd name="connsiteX4" fmla="*/ 1211046 w 3679421"/>
              <a:gd name="connsiteY4" fmla="*/ 1920289 h 2826578"/>
              <a:gd name="connsiteX5" fmla="*/ 368129 w 3679421"/>
              <a:gd name="connsiteY5" fmla="*/ 2763403 h 2826578"/>
              <a:gd name="connsiteX6" fmla="*/ 63162 w 3679421"/>
              <a:gd name="connsiteY6" fmla="*/ 2763403 h 2826578"/>
              <a:gd name="connsiteX7" fmla="*/ 63162 w 3679421"/>
              <a:gd name="connsiteY7" fmla="*/ 2458365 h 2826578"/>
              <a:gd name="connsiteX8" fmla="*/ 1047725 w 3679421"/>
              <a:gd name="connsiteY8" fmla="*/ 1473570 h 2826578"/>
              <a:gd name="connsiteX9" fmla="*/ 1352693 w 3679421"/>
              <a:gd name="connsiteY9" fmla="*/ 1473570 h 2826578"/>
              <a:gd name="connsiteX10" fmla="*/ 2923506 w 3679421"/>
              <a:gd name="connsiteY10" fmla="*/ 1473570 h 2826578"/>
              <a:gd name="connsiteX11" fmla="*/ 3065632 w 3679421"/>
              <a:gd name="connsiteY11" fmla="*/ 76519 h 2826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79421" h="2826578">
                <a:moveTo>
                  <a:pt x="3009435" y="0"/>
                </a:moveTo>
                <a:lnTo>
                  <a:pt x="3516967" y="0"/>
                </a:lnTo>
                <a:lnTo>
                  <a:pt x="3566685" y="107317"/>
                </a:lnTo>
                <a:cubicBezTo>
                  <a:pt x="3792159" y="664414"/>
                  <a:pt x="3679422" y="1327554"/>
                  <a:pt x="3228473" y="1778608"/>
                </a:cubicBezTo>
                <a:cubicBezTo>
                  <a:pt x="2678913" y="2328297"/>
                  <a:pt x="1814788" y="2375214"/>
                  <a:pt x="1211046" y="1920289"/>
                </a:cubicBezTo>
                <a:lnTo>
                  <a:pt x="368129" y="2763403"/>
                </a:lnTo>
                <a:cubicBezTo>
                  <a:pt x="283914" y="2847637"/>
                  <a:pt x="147376" y="2847637"/>
                  <a:pt x="63162" y="2763403"/>
                </a:cubicBezTo>
                <a:cubicBezTo>
                  <a:pt x="-21053" y="2679169"/>
                  <a:pt x="-21053" y="2542599"/>
                  <a:pt x="63162" y="2458365"/>
                </a:cubicBezTo>
                <a:lnTo>
                  <a:pt x="1047725" y="1473570"/>
                </a:lnTo>
                <a:cubicBezTo>
                  <a:pt x="1131940" y="1389336"/>
                  <a:pt x="1268478" y="1389336"/>
                  <a:pt x="1352693" y="1473570"/>
                </a:cubicBezTo>
                <a:cubicBezTo>
                  <a:pt x="1785684" y="1906817"/>
                  <a:pt x="2490359" y="1906817"/>
                  <a:pt x="2923506" y="1473570"/>
                </a:cubicBezTo>
                <a:cubicBezTo>
                  <a:pt x="3302509" y="1094478"/>
                  <a:pt x="3349884" y="507566"/>
                  <a:pt x="3065632" y="76519"/>
                </a:cubicBez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D79954D7-2B7B-BDEF-C656-8CC134F36E3F}"/>
              </a:ext>
            </a:extLst>
          </p:cNvPr>
          <p:cNvSpPr/>
          <p:nvPr userDrawn="1"/>
        </p:nvSpPr>
        <p:spPr>
          <a:xfrm>
            <a:off x="229819" y="0"/>
            <a:ext cx="3980457" cy="3184108"/>
          </a:xfrm>
          <a:custGeom>
            <a:avLst/>
            <a:gdLst>
              <a:gd name="connsiteX0" fmla="*/ 1241789 w 3980457"/>
              <a:gd name="connsiteY0" fmla="*/ 0 h 3184108"/>
              <a:gd name="connsiteX1" fmla="*/ 3980457 w 3980457"/>
              <a:gd name="connsiteY1" fmla="*/ 0 h 3184108"/>
              <a:gd name="connsiteX2" fmla="*/ 797094 w 3980457"/>
              <a:gd name="connsiteY2" fmla="*/ 3184108 h 3184108"/>
              <a:gd name="connsiteX3" fmla="*/ 308373 w 3980457"/>
              <a:gd name="connsiteY3" fmla="*/ 1972470 h 3184108"/>
              <a:gd name="connsiteX4" fmla="*/ 0 w 3980457"/>
              <a:gd name="connsiteY4" fmla="*/ 1242080 h 3184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0457" h="3184108">
                <a:moveTo>
                  <a:pt x="1241789" y="0"/>
                </a:moveTo>
                <a:lnTo>
                  <a:pt x="3980457" y="0"/>
                </a:lnTo>
                <a:lnTo>
                  <a:pt x="797094" y="3184108"/>
                </a:lnTo>
                <a:cubicBezTo>
                  <a:pt x="663807" y="2765415"/>
                  <a:pt x="479743" y="2357097"/>
                  <a:pt x="308373" y="1972470"/>
                </a:cubicBezTo>
                <a:cubicBezTo>
                  <a:pt x="176788" y="1688335"/>
                  <a:pt x="70592" y="1448020"/>
                  <a:pt x="0" y="1242080"/>
                </a:cubicBezTo>
                <a:close/>
              </a:path>
            </a:pathLst>
          </a:custGeom>
          <a:solidFill>
            <a:srgbClr val="EFBC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5">
            <a:extLst>
              <a:ext uri="{FF2B5EF4-FFF2-40B4-BE49-F238E27FC236}">
                <a16:creationId xmlns:a16="http://schemas.microsoft.com/office/drawing/2014/main" id="{CBA4E5D3-225E-8DA0-3A3D-52EB2D484899}"/>
              </a:ext>
            </a:extLst>
          </p:cNvPr>
          <p:cNvSpPr/>
          <p:nvPr userDrawn="1"/>
        </p:nvSpPr>
        <p:spPr>
          <a:xfrm>
            <a:off x="1" y="0"/>
            <a:ext cx="1471919" cy="3969474"/>
          </a:xfrm>
          <a:custGeom>
            <a:avLst/>
            <a:gdLst>
              <a:gd name="connsiteX0" fmla="*/ 0 w 1471919"/>
              <a:gd name="connsiteY0" fmla="*/ 0 h 3969474"/>
              <a:gd name="connsiteX1" fmla="*/ 1471919 w 1471919"/>
              <a:gd name="connsiteY1" fmla="*/ 0 h 3969474"/>
              <a:gd name="connsiteX2" fmla="*/ 1139148 w 1471919"/>
              <a:gd name="connsiteY2" fmla="*/ 332849 h 3969474"/>
              <a:gd name="connsiteX3" fmla="*/ 296540 w 1471919"/>
              <a:gd name="connsiteY3" fmla="*/ 368927 h 3969474"/>
              <a:gd name="connsiteX4" fmla="*/ 134614 w 1471919"/>
              <a:gd name="connsiteY4" fmla="*/ 733889 h 3969474"/>
              <a:gd name="connsiteX5" fmla="*/ 229974 w 1471919"/>
              <a:gd name="connsiteY5" fmla="*/ 1242236 h 3969474"/>
              <a:gd name="connsiteX6" fmla="*/ 237714 w 1471919"/>
              <a:gd name="connsiteY6" fmla="*/ 1264068 h 3969474"/>
              <a:gd name="connsiteX7" fmla="*/ 245609 w 1471919"/>
              <a:gd name="connsiteY7" fmla="*/ 1286211 h 3969474"/>
              <a:gd name="connsiteX8" fmla="*/ 253659 w 1471919"/>
              <a:gd name="connsiteY8" fmla="*/ 1308508 h 3969474"/>
              <a:gd name="connsiteX9" fmla="*/ 281834 w 1471919"/>
              <a:gd name="connsiteY9" fmla="*/ 1383451 h 3969474"/>
              <a:gd name="connsiteX10" fmla="*/ 291122 w 1471919"/>
              <a:gd name="connsiteY10" fmla="*/ 1406987 h 3969474"/>
              <a:gd name="connsiteX11" fmla="*/ 300101 w 1471919"/>
              <a:gd name="connsiteY11" fmla="*/ 1429749 h 3969474"/>
              <a:gd name="connsiteX12" fmla="*/ 313414 w 1471919"/>
              <a:gd name="connsiteY12" fmla="*/ 1462730 h 3969474"/>
              <a:gd name="connsiteX13" fmla="*/ 322548 w 1471919"/>
              <a:gd name="connsiteY13" fmla="*/ 1485028 h 3969474"/>
              <a:gd name="connsiteX14" fmla="*/ 323941 w 1471919"/>
              <a:gd name="connsiteY14" fmla="*/ 1488744 h 3969474"/>
              <a:gd name="connsiteX15" fmla="*/ 352735 w 1471919"/>
              <a:gd name="connsiteY15" fmla="*/ 1557494 h 3969474"/>
              <a:gd name="connsiteX16" fmla="*/ 361249 w 1471919"/>
              <a:gd name="connsiteY16" fmla="*/ 1577933 h 3969474"/>
              <a:gd name="connsiteX17" fmla="*/ 377194 w 1471919"/>
              <a:gd name="connsiteY17" fmla="*/ 1614630 h 3969474"/>
              <a:gd name="connsiteX18" fmla="*/ 378278 w 1471919"/>
              <a:gd name="connsiteY18" fmla="*/ 1617418 h 3969474"/>
              <a:gd name="connsiteX19" fmla="*/ 381064 w 1471919"/>
              <a:gd name="connsiteY19" fmla="*/ 1623921 h 3969474"/>
              <a:gd name="connsiteX20" fmla="*/ 398712 w 1471919"/>
              <a:gd name="connsiteY20" fmla="*/ 1664335 h 3969474"/>
              <a:gd name="connsiteX21" fmla="*/ 402582 w 1471919"/>
              <a:gd name="connsiteY21" fmla="*/ 1672851 h 3969474"/>
              <a:gd name="connsiteX22" fmla="*/ 410632 w 1471919"/>
              <a:gd name="connsiteY22" fmla="*/ 1690968 h 3969474"/>
              <a:gd name="connsiteX23" fmla="*/ 430912 w 1471919"/>
              <a:gd name="connsiteY23" fmla="*/ 1736801 h 3969474"/>
              <a:gd name="connsiteX24" fmla="*/ 431531 w 1471919"/>
              <a:gd name="connsiteY24" fmla="*/ 1737885 h 3969474"/>
              <a:gd name="connsiteX25" fmla="*/ 444535 w 1471919"/>
              <a:gd name="connsiteY25" fmla="*/ 1767305 h 3969474"/>
              <a:gd name="connsiteX26" fmla="*/ 468065 w 1471919"/>
              <a:gd name="connsiteY26" fmla="*/ 1818867 h 3969474"/>
              <a:gd name="connsiteX27" fmla="*/ 472245 w 1471919"/>
              <a:gd name="connsiteY27" fmla="*/ 1828158 h 3969474"/>
              <a:gd name="connsiteX28" fmla="*/ 498871 w 1471919"/>
              <a:gd name="connsiteY28" fmla="*/ 1886533 h 3969474"/>
              <a:gd name="connsiteX29" fmla="*/ 507231 w 1471919"/>
              <a:gd name="connsiteY29" fmla="*/ 1904805 h 3969474"/>
              <a:gd name="connsiteX30" fmla="*/ 538347 w 1471919"/>
              <a:gd name="connsiteY30" fmla="*/ 1972470 h 3969474"/>
              <a:gd name="connsiteX31" fmla="*/ 1027068 w 1471919"/>
              <a:gd name="connsiteY31" fmla="*/ 3184109 h 3969474"/>
              <a:gd name="connsiteX32" fmla="*/ 803683 w 1471919"/>
              <a:gd name="connsiteY32" fmla="*/ 3407546 h 3969474"/>
              <a:gd name="connsiteX33" fmla="*/ 140110 w 1471919"/>
              <a:gd name="connsiteY33" fmla="*/ 3902359 h 3969474"/>
              <a:gd name="connsiteX34" fmla="*/ 0 w 1471919"/>
              <a:gd name="connsiteY34" fmla="*/ 3969474 h 396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471919" h="3969474">
                <a:moveTo>
                  <a:pt x="0" y="0"/>
                </a:moveTo>
                <a:lnTo>
                  <a:pt x="1471919" y="0"/>
                </a:lnTo>
                <a:lnTo>
                  <a:pt x="1139148" y="332849"/>
                </a:lnTo>
                <a:cubicBezTo>
                  <a:pt x="810031" y="150135"/>
                  <a:pt x="514352" y="151064"/>
                  <a:pt x="296540" y="368927"/>
                </a:cubicBezTo>
                <a:cubicBezTo>
                  <a:pt x="193285" y="472206"/>
                  <a:pt x="142509" y="591125"/>
                  <a:pt x="134614" y="733889"/>
                </a:cubicBezTo>
                <a:cubicBezTo>
                  <a:pt x="126719" y="876654"/>
                  <a:pt x="161859" y="1043419"/>
                  <a:pt x="229974" y="1242236"/>
                </a:cubicBezTo>
                <a:cubicBezTo>
                  <a:pt x="232296" y="1249513"/>
                  <a:pt x="235237" y="1256791"/>
                  <a:pt x="237714" y="1264068"/>
                </a:cubicBezTo>
                <a:cubicBezTo>
                  <a:pt x="240191" y="1271501"/>
                  <a:pt x="242823" y="1278933"/>
                  <a:pt x="245609" y="1286211"/>
                </a:cubicBezTo>
                <a:cubicBezTo>
                  <a:pt x="248241" y="1293488"/>
                  <a:pt x="251028" y="1301075"/>
                  <a:pt x="253659" y="1308508"/>
                </a:cubicBezTo>
                <a:cubicBezTo>
                  <a:pt x="262483" y="1333128"/>
                  <a:pt x="271926" y="1358058"/>
                  <a:pt x="281834" y="1383451"/>
                </a:cubicBezTo>
                <a:cubicBezTo>
                  <a:pt x="284775" y="1391349"/>
                  <a:pt x="287871" y="1399245"/>
                  <a:pt x="291122" y="1406987"/>
                </a:cubicBezTo>
                <a:cubicBezTo>
                  <a:pt x="294064" y="1414420"/>
                  <a:pt x="297005" y="1422162"/>
                  <a:pt x="300101" y="1429749"/>
                </a:cubicBezTo>
                <a:cubicBezTo>
                  <a:pt x="304281" y="1440743"/>
                  <a:pt x="308770" y="1451582"/>
                  <a:pt x="313414" y="1462730"/>
                </a:cubicBezTo>
                <a:cubicBezTo>
                  <a:pt x="316356" y="1470163"/>
                  <a:pt x="319451" y="1477441"/>
                  <a:pt x="322548" y="1485028"/>
                </a:cubicBezTo>
                <a:cubicBezTo>
                  <a:pt x="323167" y="1486267"/>
                  <a:pt x="323477" y="1487505"/>
                  <a:pt x="323941" y="1488744"/>
                </a:cubicBezTo>
                <a:cubicBezTo>
                  <a:pt x="333229" y="1511196"/>
                  <a:pt x="342827" y="1534267"/>
                  <a:pt x="352735" y="1557494"/>
                </a:cubicBezTo>
                <a:cubicBezTo>
                  <a:pt x="355521" y="1564307"/>
                  <a:pt x="358308" y="1571120"/>
                  <a:pt x="361249" y="1577933"/>
                </a:cubicBezTo>
                <a:cubicBezTo>
                  <a:pt x="366512" y="1590166"/>
                  <a:pt x="371776" y="1602398"/>
                  <a:pt x="377194" y="1614630"/>
                </a:cubicBezTo>
                <a:cubicBezTo>
                  <a:pt x="377504" y="1615559"/>
                  <a:pt x="377813" y="1616488"/>
                  <a:pt x="378278" y="1617418"/>
                </a:cubicBezTo>
                <a:cubicBezTo>
                  <a:pt x="379207" y="1619585"/>
                  <a:pt x="380135" y="1621753"/>
                  <a:pt x="381064" y="1623921"/>
                </a:cubicBezTo>
                <a:cubicBezTo>
                  <a:pt x="386792" y="1637238"/>
                  <a:pt x="392675" y="1650709"/>
                  <a:pt x="398712" y="1664335"/>
                </a:cubicBezTo>
                <a:cubicBezTo>
                  <a:pt x="399951" y="1667122"/>
                  <a:pt x="401344" y="1669909"/>
                  <a:pt x="402582" y="1672851"/>
                </a:cubicBezTo>
                <a:lnTo>
                  <a:pt x="410632" y="1690968"/>
                </a:lnTo>
                <a:cubicBezTo>
                  <a:pt x="417289" y="1705987"/>
                  <a:pt x="424100" y="1721317"/>
                  <a:pt x="430912" y="1736801"/>
                </a:cubicBezTo>
                <a:cubicBezTo>
                  <a:pt x="431067" y="1737110"/>
                  <a:pt x="431221" y="1737575"/>
                  <a:pt x="431531" y="1737885"/>
                </a:cubicBezTo>
                <a:cubicBezTo>
                  <a:pt x="435866" y="1747640"/>
                  <a:pt x="440200" y="1757550"/>
                  <a:pt x="444535" y="1767305"/>
                </a:cubicBezTo>
                <a:cubicBezTo>
                  <a:pt x="452275" y="1784338"/>
                  <a:pt x="460015" y="1801525"/>
                  <a:pt x="468065" y="1818867"/>
                </a:cubicBezTo>
                <a:cubicBezTo>
                  <a:pt x="469458" y="1821964"/>
                  <a:pt x="470851" y="1825061"/>
                  <a:pt x="472245" y="1828158"/>
                </a:cubicBezTo>
                <a:cubicBezTo>
                  <a:pt x="481069" y="1847358"/>
                  <a:pt x="489893" y="1866868"/>
                  <a:pt x="498871" y="1886533"/>
                </a:cubicBezTo>
                <a:cubicBezTo>
                  <a:pt x="501503" y="1892572"/>
                  <a:pt x="504444" y="1898610"/>
                  <a:pt x="507231" y="1904805"/>
                </a:cubicBezTo>
                <a:cubicBezTo>
                  <a:pt x="517448" y="1927102"/>
                  <a:pt x="527820" y="1949554"/>
                  <a:pt x="538347" y="1972470"/>
                </a:cubicBezTo>
                <a:cubicBezTo>
                  <a:pt x="709717" y="2357098"/>
                  <a:pt x="893781" y="2765416"/>
                  <a:pt x="1027068" y="3184109"/>
                </a:cubicBezTo>
                <a:lnTo>
                  <a:pt x="803683" y="3407546"/>
                </a:lnTo>
                <a:cubicBezTo>
                  <a:pt x="602417" y="3608918"/>
                  <a:pt x="378488" y="3773861"/>
                  <a:pt x="140110" y="3902359"/>
                </a:cubicBezTo>
                <a:lnTo>
                  <a:pt x="0" y="3969474"/>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6">
            <a:extLst>
              <a:ext uri="{FF2B5EF4-FFF2-40B4-BE49-F238E27FC236}">
                <a16:creationId xmlns:a16="http://schemas.microsoft.com/office/drawing/2014/main" id="{A8087A7E-C3A6-3C4D-E015-2AFBFEABF318}"/>
              </a:ext>
            </a:extLst>
          </p:cNvPr>
          <p:cNvSpPr/>
          <p:nvPr userDrawn="1"/>
        </p:nvSpPr>
        <p:spPr>
          <a:xfrm>
            <a:off x="431530" y="1737885"/>
            <a:ext cx="13003" cy="29419"/>
          </a:xfrm>
          <a:custGeom>
            <a:avLst/>
            <a:gdLst>
              <a:gd name="connsiteX0" fmla="*/ 13004 w 13003"/>
              <a:gd name="connsiteY0" fmla="*/ 29420 h 29419"/>
              <a:gd name="connsiteX1" fmla="*/ 0 w 13003"/>
              <a:gd name="connsiteY1" fmla="*/ 0 h 29419"/>
              <a:gd name="connsiteX2" fmla="*/ 8514 w 13003"/>
              <a:gd name="connsiteY2" fmla="*/ 19045 h 29419"/>
              <a:gd name="connsiteX3" fmla="*/ 13004 w 13003"/>
              <a:gd name="connsiteY3" fmla="*/ 29420 h 29419"/>
            </a:gdLst>
            <a:ahLst/>
            <a:cxnLst>
              <a:cxn ang="0">
                <a:pos x="connsiteX0" y="connsiteY0"/>
              </a:cxn>
              <a:cxn ang="0">
                <a:pos x="connsiteX1" y="connsiteY1"/>
              </a:cxn>
              <a:cxn ang="0">
                <a:pos x="connsiteX2" y="connsiteY2"/>
              </a:cxn>
              <a:cxn ang="0">
                <a:pos x="connsiteX3" y="connsiteY3"/>
              </a:cxn>
            </a:cxnLst>
            <a:rect l="l" t="t" r="r" b="b"/>
            <a:pathLst>
              <a:path w="13003" h="29419">
                <a:moveTo>
                  <a:pt x="13004" y="29420"/>
                </a:moveTo>
                <a:cubicBezTo>
                  <a:pt x="8669" y="19665"/>
                  <a:pt x="4335" y="9755"/>
                  <a:pt x="0" y="0"/>
                </a:cubicBezTo>
                <a:cubicBezTo>
                  <a:pt x="2941" y="6348"/>
                  <a:pt x="5573" y="12697"/>
                  <a:pt x="8514" y="19045"/>
                </a:cubicBezTo>
                <a:cubicBezTo>
                  <a:pt x="10062" y="22607"/>
                  <a:pt x="11610" y="25858"/>
                  <a:pt x="13004" y="29420"/>
                </a:cubicBezTo>
                <a:close/>
              </a:path>
            </a:pathLst>
          </a:custGeom>
          <a:solidFill>
            <a:srgbClr val="361D5C"/>
          </a:solidFill>
          <a:ln w="0"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DC2409A2-D986-9D6A-6C23-D79A410A0B72}"/>
              </a:ext>
            </a:extLst>
          </p:cNvPr>
          <p:cNvSpPr/>
          <p:nvPr userDrawn="1"/>
        </p:nvSpPr>
        <p:spPr>
          <a:xfrm>
            <a:off x="361249" y="1577778"/>
            <a:ext cx="15944" cy="36697"/>
          </a:xfrm>
          <a:custGeom>
            <a:avLst/>
            <a:gdLst>
              <a:gd name="connsiteX0" fmla="*/ 15945 w 15944"/>
              <a:gd name="connsiteY0" fmla="*/ 36698 h 36697"/>
              <a:gd name="connsiteX1" fmla="*/ 0 w 15944"/>
              <a:gd name="connsiteY1" fmla="*/ 0 h 36697"/>
              <a:gd name="connsiteX2" fmla="*/ 7740 w 15944"/>
              <a:gd name="connsiteY2" fmla="*/ 17497 h 36697"/>
              <a:gd name="connsiteX3" fmla="*/ 15945 w 15944"/>
              <a:gd name="connsiteY3" fmla="*/ 36543 h 36697"/>
            </a:gdLst>
            <a:ahLst/>
            <a:cxnLst>
              <a:cxn ang="0">
                <a:pos x="connsiteX0" y="connsiteY0"/>
              </a:cxn>
              <a:cxn ang="0">
                <a:pos x="connsiteX1" y="connsiteY1"/>
              </a:cxn>
              <a:cxn ang="0">
                <a:pos x="connsiteX2" y="connsiteY2"/>
              </a:cxn>
              <a:cxn ang="0">
                <a:pos x="connsiteX3" y="connsiteY3"/>
              </a:cxn>
            </a:cxnLst>
            <a:rect l="l" t="t" r="r" b="b"/>
            <a:pathLst>
              <a:path w="15944" h="36697">
                <a:moveTo>
                  <a:pt x="15945" y="36698"/>
                </a:moveTo>
                <a:cubicBezTo>
                  <a:pt x="10527" y="24465"/>
                  <a:pt x="5263" y="12233"/>
                  <a:pt x="0" y="0"/>
                </a:cubicBezTo>
                <a:cubicBezTo>
                  <a:pt x="2477" y="5884"/>
                  <a:pt x="5263" y="11613"/>
                  <a:pt x="7740" y="17497"/>
                </a:cubicBezTo>
                <a:cubicBezTo>
                  <a:pt x="10372" y="23846"/>
                  <a:pt x="13159" y="30349"/>
                  <a:pt x="15945" y="36543"/>
                </a:cubicBezTo>
                <a:close/>
              </a:path>
            </a:pathLst>
          </a:custGeom>
          <a:solidFill>
            <a:srgbClr val="361D5C"/>
          </a:solidFill>
          <a:ln w="0"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B6135532-3616-82AA-9059-E465B736DC73}"/>
              </a:ext>
            </a:extLst>
          </p:cNvPr>
          <p:cNvSpPr/>
          <p:nvPr userDrawn="1"/>
        </p:nvSpPr>
        <p:spPr>
          <a:xfrm>
            <a:off x="323940" y="1488743"/>
            <a:ext cx="28794" cy="68749"/>
          </a:xfrm>
          <a:custGeom>
            <a:avLst/>
            <a:gdLst>
              <a:gd name="connsiteX0" fmla="*/ 19660 w 28794"/>
              <a:gd name="connsiteY0" fmla="*/ 46917 h 68749"/>
              <a:gd name="connsiteX1" fmla="*/ 0 w 28794"/>
              <a:gd name="connsiteY1" fmla="*/ 0 h 68749"/>
              <a:gd name="connsiteX2" fmla="*/ 28794 w 28794"/>
              <a:gd name="connsiteY2" fmla="*/ 68750 h 68749"/>
              <a:gd name="connsiteX3" fmla="*/ 19660 w 28794"/>
              <a:gd name="connsiteY3" fmla="*/ 46917 h 68749"/>
            </a:gdLst>
            <a:ahLst/>
            <a:cxnLst>
              <a:cxn ang="0">
                <a:pos x="connsiteX0" y="connsiteY0"/>
              </a:cxn>
              <a:cxn ang="0">
                <a:pos x="connsiteX1" y="connsiteY1"/>
              </a:cxn>
              <a:cxn ang="0">
                <a:pos x="connsiteX2" y="connsiteY2"/>
              </a:cxn>
              <a:cxn ang="0">
                <a:pos x="connsiteX3" y="connsiteY3"/>
              </a:cxn>
            </a:cxnLst>
            <a:rect l="l" t="t" r="r" b="b"/>
            <a:pathLst>
              <a:path w="28794" h="68749">
                <a:moveTo>
                  <a:pt x="19660" y="46917"/>
                </a:moveTo>
                <a:cubicBezTo>
                  <a:pt x="12849" y="30968"/>
                  <a:pt x="6347" y="15330"/>
                  <a:pt x="0" y="0"/>
                </a:cubicBezTo>
                <a:cubicBezTo>
                  <a:pt x="9288" y="22452"/>
                  <a:pt x="18886" y="45524"/>
                  <a:pt x="28794" y="68750"/>
                </a:cubicBezTo>
                <a:cubicBezTo>
                  <a:pt x="25698" y="61472"/>
                  <a:pt x="22601" y="54195"/>
                  <a:pt x="19660" y="46917"/>
                </a:cubicBezTo>
                <a:close/>
              </a:path>
            </a:pathLst>
          </a:custGeom>
          <a:solidFill>
            <a:srgbClr val="361D5C"/>
          </a:solidFill>
          <a:ln w="0"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73528E93-1DE9-80F2-ED86-59A2C52F5261}"/>
              </a:ext>
            </a:extLst>
          </p:cNvPr>
          <p:cNvSpPr/>
          <p:nvPr userDrawn="1"/>
        </p:nvSpPr>
        <p:spPr>
          <a:xfrm>
            <a:off x="253659" y="1308353"/>
            <a:ext cx="28329" cy="74943"/>
          </a:xfrm>
          <a:custGeom>
            <a:avLst/>
            <a:gdLst>
              <a:gd name="connsiteX0" fmla="*/ 28175 w 28329"/>
              <a:gd name="connsiteY0" fmla="*/ 74943 h 74943"/>
              <a:gd name="connsiteX1" fmla="*/ 0 w 28329"/>
              <a:gd name="connsiteY1" fmla="*/ 0 h 74943"/>
              <a:gd name="connsiteX2" fmla="*/ 11301 w 28329"/>
              <a:gd name="connsiteY2" fmla="*/ 30039 h 74943"/>
              <a:gd name="connsiteX3" fmla="*/ 19505 w 28329"/>
              <a:gd name="connsiteY3" fmla="*/ 51717 h 74943"/>
              <a:gd name="connsiteX4" fmla="*/ 28329 w 28329"/>
              <a:gd name="connsiteY4" fmla="*/ 74943 h 74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29" h="74943">
                <a:moveTo>
                  <a:pt x="28175" y="74943"/>
                </a:moveTo>
                <a:cubicBezTo>
                  <a:pt x="18267" y="49550"/>
                  <a:pt x="8824" y="24620"/>
                  <a:pt x="0" y="0"/>
                </a:cubicBezTo>
                <a:cubicBezTo>
                  <a:pt x="3870" y="9910"/>
                  <a:pt x="7431" y="20130"/>
                  <a:pt x="11301" y="30039"/>
                </a:cubicBezTo>
                <a:cubicBezTo>
                  <a:pt x="13933" y="37162"/>
                  <a:pt x="16564" y="44440"/>
                  <a:pt x="19505" y="51717"/>
                </a:cubicBezTo>
                <a:cubicBezTo>
                  <a:pt x="22292" y="59305"/>
                  <a:pt x="25233" y="67047"/>
                  <a:pt x="28329" y="74943"/>
                </a:cubicBezTo>
                <a:close/>
              </a:path>
            </a:pathLst>
          </a:custGeom>
          <a:solidFill>
            <a:srgbClr val="361D5C"/>
          </a:solidFill>
          <a:ln w="0" cap="flat">
            <a:noFill/>
            <a:prstDash val="solid"/>
            <a:miter/>
          </a:ln>
        </p:spPr>
        <p:txBody>
          <a:bodyPr rtlCol="0" anchor="ctr"/>
          <a:lstStyle/>
          <a:p>
            <a:endParaRPr lang="en-US"/>
          </a:p>
        </p:txBody>
      </p:sp>
      <p:pic>
        <p:nvPicPr>
          <p:cNvPr id="11" name="Graphic 1">
            <a:extLst>
              <a:ext uri="{FF2B5EF4-FFF2-40B4-BE49-F238E27FC236}">
                <a16:creationId xmlns:a16="http://schemas.microsoft.com/office/drawing/2014/main" id="{AF4CF988-DDCA-D462-1ACB-FFDDE1DA36B2}"/>
              </a:ext>
            </a:extLst>
          </p:cNvPr>
          <p:cNvPicPr>
            <a:picLocks noChangeAspect="1"/>
          </p:cNvPicPr>
          <p:nvPr userDrawn="1"/>
        </p:nvPicPr>
        <p:blipFill>
          <a:blip r:embed="rId2"/>
          <a:srcRect/>
          <a:stretch/>
        </p:blipFill>
        <p:spPr>
          <a:xfrm>
            <a:off x="7124913" y="876784"/>
            <a:ext cx="2643804" cy="1083071"/>
          </a:xfrm>
          <a:prstGeom prst="rect">
            <a:avLst/>
          </a:prstGeom>
        </p:spPr>
      </p:pic>
      <p:sp>
        <p:nvSpPr>
          <p:cNvPr id="12" name="Text Placeholder 35">
            <a:extLst>
              <a:ext uri="{FF2B5EF4-FFF2-40B4-BE49-F238E27FC236}">
                <a16:creationId xmlns:a16="http://schemas.microsoft.com/office/drawing/2014/main" id="{D85D7B1B-CF62-28DD-77B8-3355F3626B6C}"/>
              </a:ext>
            </a:extLst>
          </p:cNvPr>
          <p:cNvSpPr>
            <a:spLocks noGrp="1"/>
          </p:cNvSpPr>
          <p:nvPr>
            <p:ph type="body" sz="quarter" idx="12" hasCustomPrompt="1"/>
          </p:nvPr>
        </p:nvSpPr>
        <p:spPr>
          <a:xfrm>
            <a:off x="465101" y="5394837"/>
            <a:ext cx="4248567" cy="408128"/>
          </a:xfrm>
          <a:prstGeom prst="rect">
            <a:avLst/>
          </a:prstGeom>
        </p:spPr>
        <p:txBody>
          <a:bodyPr/>
          <a:lstStyle>
            <a:lvl1pPr marL="0" indent="0" algn="ctr">
              <a:buNone/>
              <a:defRPr sz="2400" b="1" i="0">
                <a:solidFill>
                  <a:schemeClr val="bg1"/>
                </a:solidFill>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13" name="Text Placeholder 35">
            <a:extLst>
              <a:ext uri="{FF2B5EF4-FFF2-40B4-BE49-F238E27FC236}">
                <a16:creationId xmlns:a16="http://schemas.microsoft.com/office/drawing/2014/main" id="{4B9C31F8-4EE8-CB6A-B2A9-A7139B4DE0B4}"/>
              </a:ext>
            </a:extLst>
          </p:cNvPr>
          <p:cNvSpPr>
            <a:spLocks noGrp="1"/>
          </p:cNvSpPr>
          <p:nvPr>
            <p:ph type="body" sz="quarter" idx="13" hasCustomPrompt="1"/>
          </p:nvPr>
        </p:nvSpPr>
        <p:spPr>
          <a:xfrm>
            <a:off x="465101" y="5847663"/>
            <a:ext cx="4248567" cy="561975"/>
          </a:xfrm>
          <a:prstGeom prst="rect">
            <a:avLst/>
          </a:prstGeom>
        </p:spPr>
        <p:txBody>
          <a:bodyPr/>
          <a:lstStyle>
            <a:lvl1pPr marL="0" indent="0" algn="ctr">
              <a:buNone/>
              <a:defRPr sz="2400" b="0" i="0">
                <a:solidFill>
                  <a:srgbClr val="BABAE6"/>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4" name="Freeform 13">
            <a:extLst>
              <a:ext uri="{FF2B5EF4-FFF2-40B4-BE49-F238E27FC236}">
                <a16:creationId xmlns:a16="http://schemas.microsoft.com/office/drawing/2014/main" id="{D5A0574C-E802-638D-38C6-2B2E6C4E555E}"/>
              </a:ext>
            </a:extLst>
          </p:cNvPr>
          <p:cNvSpPr/>
          <p:nvPr userDrawn="1"/>
        </p:nvSpPr>
        <p:spPr>
          <a:xfrm>
            <a:off x="465101" y="961694"/>
            <a:ext cx="4248567" cy="400129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15" name="Text Placeholder 6">
            <a:extLst>
              <a:ext uri="{FF2B5EF4-FFF2-40B4-BE49-F238E27FC236}">
                <a16:creationId xmlns:a16="http://schemas.microsoft.com/office/drawing/2014/main" id="{9F9B5E2A-BECF-1AC5-CAF6-A619C422534B}"/>
              </a:ext>
            </a:extLst>
          </p:cNvPr>
          <p:cNvSpPr>
            <a:spLocks noGrp="1"/>
          </p:cNvSpPr>
          <p:nvPr>
            <p:ph type="body" sz="quarter" idx="20" hasCustomPrompt="1"/>
          </p:nvPr>
        </p:nvSpPr>
        <p:spPr>
          <a:xfrm>
            <a:off x="5013633" y="3437530"/>
            <a:ext cx="6877740" cy="666357"/>
          </a:xfrm>
          <a:prstGeom prst="rect">
            <a:avLst/>
          </a:prstGeom>
        </p:spPr>
        <p:txBody>
          <a:bodyPr/>
          <a:lstStyle>
            <a:lvl1pPr marL="0" indent="0" algn="ctr">
              <a:buNone/>
              <a:defRPr b="0" i="0">
                <a:solidFill>
                  <a:srgbClr val="BABAE6"/>
                </a:solidFill>
                <a:latin typeface="Aptos Light" panose="020B0004020202020204" pitchFamily="34" charset="0"/>
                <a:cs typeface="Segoe UI" panose="020B0502040204020203" pitchFamily="34" charset="0"/>
              </a:defRPr>
            </a:lvl1pPr>
            <a:lvl2pPr marL="457200" indent="0" algn="ctr">
              <a:buNone/>
              <a:defRPr>
                <a:solidFill>
                  <a:srgbClr val="328C85"/>
                </a:solidFill>
                <a:latin typeface="Segoe UI" panose="020B0502040204020203" pitchFamily="34" charset="0"/>
                <a:cs typeface="Segoe UI" panose="020B0502040204020203" pitchFamily="34" charset="0"/>
              </a:defRPr>
            </a:lvl2pPr>
            <a:lvl3pPr marL="914400" indent="0" algn="ctr">
              <a:buNone/>
              <a:defRPr>
                <a:solidFill>
                  <a:srgbClr val="328C85"/>
                </a:solidFill>
                <a:latin typeface="Segoe UI" panose="020B0502040204020203" pitchFamily="34" charset="0"/>
                <a:cs typeface="Segoe UI" panose="020B0502040204020203" pitchFamily="34" charset="0"/>
              </a:defRPr>
            </a:lvl3pPr>
            <a:lvl4pPr marL="1371600" indent="0" algn="ctr">
              <a:buNone/>
              <a:defRPr>
                <a:solidFill>
                  <a:srgbClr val="328C85"/>
                </a:solidFill>
                <a:latin typeface="Segoe UI" panose="020B0502040204020203" pitchFamily="34" charset="0"/>
                <a:cs typeface="Segoe UI" panose="020B0502040204020203" pitchFamily="34" charset="0"/>
              </a:defRPr>
            </a:lvl4pPr>
            <a:lvl5pPr marL="1828800" indent="0" algn="ctr">
              <a:buNone/>
              <a:defRPr>
                <a:solidFill>
                  <a:srgbClr val="328C85"/>
                </a:solidFill>
                <a:latin typeface="Segoe UI" panose="020B0502040204020203" pitchFamily="34" charset="0"/>
                <a:cs typeface="Segoe UI" panose="020B0502040204020203" pitchFamily="34" charset="0"/>
              </a:defRPr>
            </a:lvl5pPr>
          </a:lstStyle>
          <a:p>
            <a:pPr lvl="0"/>
            <a:r>
              <a:rPr lang="en-US"/>
              <a:t>Subtitle if you want</a:t>
            </a:r>
            <a:endParaRPr lang="en-IS"/>
          </a:p>
        </p:txBody>
      </p:sp>
      <p:sp>
        <p:nvSpPr>
          <p:cNvPr id="16" name="Title Placeholder 12">
            <a:extLst>
              <a:ext uri="{FF2B5EF4-FFF2-40B4-BE49-F238E27FC236}">
                <a16:creationId xmlns:a16="http://schemas.microsoft.com/office/drawing/2014/main" id="{5EC533F8-F86A-0B97-07F5-1090D908161E}"/>
              </a:ext>
            </a:extLst>
          </p:cNvPr>
          <p:cNvSpPr>
            <a:spLocks noGrp="1"/>
          </p:cNvSpPr>
          <p:nvPr>
            <p:ph type="title" hasCustomPrompt="1"/>
          </p:nvPr>
        </p:nvSpPr>
        <p:spPr>
          <a:xfrm>
            <a:off x="5013633" y="2762643"/>
            <a:ext cx="6877740" cy="666357"/>
          </a:xfrm>
          <a:prstGeom prst="rect">
            <a:avLst/>
          </a:prstGeom>
        </p:spPr>
        <p:txBody>
          <a:bodyPr vert="horz" lIns="91440" tIns="45720" rIns="91440" bIns="45720" rtlCol="0" anchor="t" anchorCtr="0">
            <a:normAutofit/>
          </a:bodyPr>
          <a:lstStyle>
            <a:lvl1pPr algn="ctr">
              <a:defRPr b="1" i="0">
                <a:solidFill>
                  <a:schemeClr val="bg1"/>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17" name="Freeform 16">
            <a:extLst>
              <a:ext uri="{FF2B5EF4-FFF2-40B4-BE49-F238E27FC236}">
                <a16:creationId xmlns:a16="http://schemas.microsoft.com/office/drawing/2014/main" id="{EC297577-9669-1672-8B1F-391F3067C4EA}"/>
              </a:ext>
            </a:extLst>
          </p:cNvPr>
          <p:cNvSpPr/>
          <p:nvPr userDrawn="1"/>
        </p:nvSpPr>
        <p:spPr>
          <a:xfrm>
            <a:off x="0" y="0"/>
            <a:ext cx="1471919" cy="3969474"/>
          </a:xfrm>
          <a:custGeom>
            <a:avLst/>
            <a:gdLst>
              <a:gd name="connsiteX0" fmla="*/ 0 w 1471919"/>
              <a:gd name="connsiteY0" fmla="*/ 0 h 3969474"/>
              <a:gd name="connsiteX1" fmla="*/ 1471919 w 1471919"/>
              <a:gd name="connsiteY1" fmla="*/ 0 h 3969474"/>
              <a:gd name="connsiteX2" fmla="*/ 1139148 w 1471919"/>
              <a:gd name="connsiteY2" fmla="*/ 332849 h 3969474"/>
              <a:gd name="connsiteX3" fmla="*/ 296540 w 1471919"/>
              <a:gd name="connsiteY3" fmla="*/ 368927 h 3969474"/>
              <a:gd name="connsiteX4" fmla="*/ 134614 w 1471919"/>
              <a:gd name="connsiteY4" fmla="*/ 733889 h 3969474"/>
              <a:gd name="connsiteX5" fmla="*/ 229974 w 1471919"/>
              <a:gd name="connsiteY5" fmla="*/ 1242236 h 3969474"/>
              <a:gd name="connsiteX6" fmla="*/ 237714 w 1471919"/>
              <a:gd name="connsiteY6" fmla="*/ 1264068 h 3969474"/>
              <a:gd name="connsiteX7" fmla="*/ 245609 w 1471919"/>
              <a:gd name="connsiteY7" fmla="*/ 1286211 h 3969474"/>
              <a:gd name="connsiteX8" fmla="*/ 253659 w 1471919"/>
              <a:gd name="connsiteY8" fmla="*/ 1308508 h 3969474"/>
              <a:gd name="connsiteX9" fmla="*/ 281834 w 1471919"/>
              <a:gd name="connsiteY9" fmla="*/ 1383451 h 3969474"/>
              <a:gd name="connsiteX10" fmla="*/ 291122 w 1471919"/>
              <a:gd name="connsiteY10" fmla="*/ 1406987 h 3969474"/>
              <a:gd name="connsiteX11" fmla="*/ 300101 w 1471919"/>
              <a:gd name="connsiteY11" fmla="*/ 1429749 h 3969474"/>
              <a:gd name="connsiteX12" fmla="*/ 313414 w 1471919"/>
              <a:gd name="connsiteY12" fmla="*/ 1462730 h 3969474"/>
              <a:gd name="connsiteX13" fmla="*/ 322548 w 1471919"/>
              <a:gd name="connsiteY13" fmla="*/ 1485028 h 3969474"/>
              <a:gd name="connsiteX14" fmla="*/ 323941 w 1471919"/>
              <a:gd name="connsiteY14" fmla="*/ 1488744 h 3969474"/>
              <a:gd name="connsiteX15" fmla="*/ 352735 w 1471919"/>
              <a:gd name="connsiteY15" fmla="*/ 1557494 h 3969474"/>
              <a:gd name="connsiteX16" fmla="*/ 361249 w 1471919"/>
              <a:gd name="connsiteY16" fmla="*/ 1577933 h 3969474"/>
              <a:gd name="connsiteX17" fmla="*/ 377194 w 1471919"/>
              <a:gd name="connsiteY17" fmla="*/ 1614630 h 3969474"/>
              <a:gd name="connsiteX18" fmla="*/ 378278 w 1471919"/>
              <a:gd name="connsiteY18" fmla="*/ 1617418 h 3969474"/>
              <a:gd name="connsiteX19" fmla="*/ 381064 w 1471919"/>
              <a:gd name="connsiteY19" fmla="*/ 1623921 h 3969474"/>
              <a:gd name="connsiteX20" fmla="*/ 398712 w 1471919"/>
              <a:gd name="connsiteY20" fmla="*/ 1664335 h 3969474"/>
              <a:gd name="connsiteX21" fmla="*/ 402582 w 1471919"/>
              <a:gd name="connsiteY21" fmla="*/ 1672851 h 3969474"/>
              <a:gd name="connsiteX22" fmla="*/ 410632 w 1471919"/>
              <a:gd name="connsiteY22" fmla="*/ 1690968 h 3969474"/>
              <a:gd name="connsiteX23" fmla="*/ 430912 w 1471919"/>
              <a:gd name="connsiteY23" fmla="*/ 1736801 h 3969474"/>
              <a:gd name="connsiteX24" fmla="*/ 431531 w 1471919"/>
              <a:gd name="connsiteY24" fmla="*/ 1737885 h 3969474"/>
              <a:gd name="connsiteX25" fmla="*/ 444535 w 1471919"/>
              <a:gd name="connsiteY25" fmla="*/ 1767305 h 3969474"/>
              <a:gd name="connsiteX26" fmla="*/ 468065 w 1471919"/>
              <a:gd name="connsiteY26" fmla="*/ 1818867 h 3969474"/>
              <a:gd name="connsiteX27" fmla="*/ 472245 w 1471919"/>
              <a:gd name="connsiteY27" fmla="*/ 1828158 h 3969474"/>
              <a:gd name="connsiteX28" fmla="*/ 498871 w 1471919"/>
              <a:gd name="connsiteY28" fmla="*/ 1886533 h 3969474"/>
              <a:gd name="connsiteX29" fmla="*/ 507231 w 1471919"/>
              <a:gd name="connsiteY29" fmla="*/ 1904805 h 3969474"/>
              <a:gd name="connsiteX30" fmla="*/ 538347 w 1471919"/>
              <a:gd name="connsiteY30" fmla="*/ 1972470 h 3969474"/>
              <a:gd name="connsiteX31" fmla="*/ 1027068 w 1471919"/>
              <a:gd name="connsiteY31" fmla="*/ 3184109 h 3969474"/>
              <a:gd name="connsiteX32" fmla="*/ 803683 w 1471919"/>
              <a:gd name="connsiteY32" fmla="*/ 3407546 h 3969474"/>
              <a:gd name="connsiteX33" fmla="*/ 140110 w 1471919"/>
              <a:gd name="connsiteY33" fmla="*/ 3902359 h 3969474"/>
              <a:gd name="connsiteX34" fmla="*/ 0 w 1471919"/>
              <a:gd name="connsiteY34" fmla="*/ 3969474 h 396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471919" h="3969474">
                <a:moveTo>
                  <a:pt x="0" y="0"/>
                </a:moveTo>
                <a:lnTo>
                  <a:pt x="1471919" y="0"/>
                </a:lnTo>
                <a:lnTo>
                  <a:pt x="1139148" y="332849"/>
                </a:lnTo>
                <a:cubicBezTo>
                  <a:pt x="810031" y="150135"/>
                  <a:pt x="514352" y="151064"/>
                  <a:pt x="296540" y="368927"/>
                </a:cubicBezTo>
                <a:cubicBezTo>
                  <a:pt x="193285" y="472206"/>
                  <a:pt x="142509" y="591125"/>
                  <a:pt x="134614" y="733889"/>
                </a:cubicBezTo>
                <a:cubicBezTo>
                  <a:pt x="126719" y="876654"/>
                  <a:pt x="161859" y="1043419"/>
                  <a:pt x="229974" y="1242236"/>
                </a:cubicBezTo>
                <a:cubicBezTo>
                  <a:pt x="232296" y="1249513"/>
                  <a:pt x="235237" y="1256791"/>
                  <a:pt x="237714" y="1264068"/>
                </a:cubicBezTo>
                <a:cubicBezTo>
                  <a:pt x="240191" y="1271501"/>
                  <a:pt x="242823" y="1278933"/>
                  <a:pt x="245609" y="1286211"/>
                </a:cubicBezTo>
                <a:cubicBezTo>
                  <a:pt x="248241" y="1293488"/>
                  <a:pt x="251028" y="1301075"/>
                  <a:pt x="253659" y="1308508"/>
                </a:cubicBezTo>
                <a:cubicBezTo>
                  <a:pt x="262483" y="1333128"/>
                  <a:pt x="271926" y="1358058"/>
                  <a:pt x="281834" y="1383451"/>
                </a:cubicBezTo>
                <a:cubicBezTo>
                  <a:pt x="284775" y="1391349"/>
                  <a:pt x="287871" y="1399245"/>
                  <a:pt x="291122" y="1406987"/>
                </a:cubicBezTo>
                <a:cubicBezTo>
                  <a:pt x="294064" y="1414420"/>
                  <a:pt x="297005" y="1422162"/>
                  <a:pt x="300101" y="1429749"/>
                </a:cubicBezTo>
                <a:cubicBezTo>
                  <a:pt x="304281" y="1440743"/>
                  <a:pt x="308770" y="1451582"/>
                  <a:pt x="313414" y="1462730"/>
                </a:cubicBezTo>
                <a:cubicBezTo>
                  <a:pt x="316356" y="1470163"/>
                  <a:pt x="319451" y="1477441"/>
                  <a:pt x="322548" y="1485028"/>
                </a:cubicBezTo>
                <a:cubicBezTo>
                  <a:pt x="323167" y="1486267"/>
                  <a:pt x="323477" y="1487505"/>
                  <a:pt x="323941" y="1488744"/>
                </a:cubicBezTo>
                <a:cubicBezTo>
                  <a:pt x="333229" y="1511196"/>
                  <a:pt x="342827" y="1534267"/>
                  <a:pt x="352735" y="1557494"/>
                </a:cubicBezTo>
                <a:cubicBezTo>
                  <a:pt x="355521" y="1564307"/>
                  <a:pt x="358308" y="1571120"/>
                  <a:pt x="361249" y="1577933"/>
                </a:cubicBezTo>
                <a:cubicBezTo>
                  <a:pt x="366512" y="1590166"/>
                  <a:pt x="371776" y="1602398"/>
                  <a:pt x="377194" y="1614630"/>
                </a:cubicBezTo>
                <a:cubicBezTo>
                  <a:pt x="377504" y="1615559"/>
                  <a:pt x="377813" y="1616488"/>
                  <a:pt x="378278" y="1617418"/>
                </a:cubicBezTo>
                <a:cubicBezTo>
                  <a:pt x="379207" y="1619585"/>
                  <a:pt x="380135" y="1621753"/>
                  <a:pt x="381064" y="1623921"/>
                </a:cubicBezTo>
                <a:cubicBezTo>
                  <a:pt x="386792" y="1637238"/>
                  <a:pt x="392675" y="1650709"/>
                  <a:pt x="398712" y="1664335"/>
                </a:cubicBezTo>
                <a:cubicBezTo>
                  <a:pt x="399951" y="1667122"/>
                  <a:pt x="401344" y="1669909"/>
                  <a:pt x="402582" y="1672851"/>
                </a:cubicBezTo>
                <a:lnTo>
                  <a:pt x="410632" y="1690968"/>
                </a:lnTo>
                <a:cubicBezTo>
                  <a:pt x="417289" y="1705987"/>
                  <a:pt x="424100" y="1721317"/>
                  <a:pt x="430912" y="1736801"/>
                </a:cubicBezTo>
                <a:cubicBezTo>
                  <a:pt x="431067" y="1737110"/>
                  <a:pt x="431221" y="1737575"/>
                  <a:pt x="431531" y="1737885"/>
                </a:cubicBezTo>
                <a:cubicBezTo>
                  <a:pt x="435866" y="1747640"/>
                  <a:pt x="440200" y="1757550"/>
                  <a:pt x="444535" y="1767305"/>
                </a:cubicBezTo>
                <a:cubicBezTo>
                  <a:pt x="452275" y="1784338"/>
                  <a:pt x="460015" y="1801525"/>
                  <a:pt x="468065" y="1818867"/>
                </a:cubicBezTo>
                <a:cubicBezTo>
                  <a:pt x="469458" y="1821964"/>
                  <a:pt x="470851" y="1825061"/>
                  <a:pt x="472245" y="1828158"/>
                </a:cubicBezTo>
                <a:cubicBezTo>
                  <a:pt x="481069" y="1847358"/>
                  <a:pt x="489893" y="1866868"/>
                  <a:pt x="498871" y="1886533"/>
                </a:cubicBezTo>
                <a:cubicBezTo>
                  <a:pt x="501503" y="1892572"/>
                  <a:pt x="504444" y="1898610"/>
                  <a:pt x="507231" y="1904805"/>
                </a:cubicBezTo>
                <a:cubicBezTo>
                  <a:pt x="517448" y="1927102"/>
                  <a:pt x="527820" y="1949554"/>
                  <a:pt x="538347" y="1972470"/>
                </a:cubicBezTo>
                <a:cubicBezTo>
                  <a:pt x="709717" y="2357098"/>
                  <a:pt x="893781" y="2765416"/>
                  <a:pt x="1027068" y="3184109"/>
                </a:cubicBezTo>
                <a:lnTo>
                  <a:pt x="803683" y="3407546"/>
                </a:lnTo>
                <a:cubicBezTo>
                  <a:pt x="602417" y="3608918"/>
                  <a:pt x="378488" y="3773861"/>
                  <a:pt x="140110" y="3902359"/>
                </a:cubicBezTo>
                <a:lnTo>
                  <a:pt x="0" y="3969474"/>
                </a:lnTo>
                <a:close/>
              </a:path>
            </a:pathLst>
          </a:custGeom>
          <a:solidFill>
            <a:srgbClr val="6E64D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Picture Placeholder 61">
            <a:extLst>
              <a:ext uri="{FF2B5EF4-FFF2-40B4-BE49-F238E27FC236}">
                <a16:creationId xmlns:a16="http://schemas.microsoft.com/office/drawing/2014/main" id="{80079F97-B34C-61D6-A8F8-0E11FEAC3A15}"/>
              </a:ext>
            </a:extLst>
          </p:cNvPr>
          <p:cNvSpPr>
            <a:spLocks noGrp="1"/>
          </p:cNvSpPr>
          <p:nvPr>
            <p:ph type="pic" sz="quarter" idx="11" hasCustomPrompt="1"/>
          </p:nvPr>
        </p:nvSpPr>
        <p:spPr>
          <a:xfrm>
            <a:off x="514469" y="1010337"/>
            <a:ext cx="4149831" cy="3904013"/>
          </a:xfrm>
          <a:custGeom>
            <a:avLst/>
            <a:gdLst>
              <a:gd name="connsiteX0" fmla="*/ 63979 w 4149831"/>
              <a:gd name="connsiteY0" fmla="*/ 0 h 3904013"/>
              <a:gd name="connsiteX1" fmla="*/ 4086310 w 4149831"/>
              <a:gd name="connsiteY1" fmla="*/ 0 h 3904013"/>
              <a:gd name="connsiteX2" fmla="*/ 4096526 w 4149831"/>
              <a:gd name="connsiteY2" fmla="*/ 2062 h 3904013"/>
              <a:gd name="connsiteX3" fmla="*/ 4143371 w 4149831"/>
              <a:gd name="connsiteY3" fmla="*/ 48900 h 3904013"/>
              <a:gd name="connsiteX4" fmla="*/ 4149831 w 4149831"/>
              <a:gd name="connsiteY4" fmla="*/ 80894 h 3904013"/>
              <a:gd name="connsiteX5" fmla="*/ 4149831 w 4149831"/>
              <a:gd name="connsiteY5" fmla="*/ 3818264 h 3904013"/>
              <a:gd name="connsiteX6" fmla="*/ 4143371 w 4149831"/>
              <a:gd name="connsiteY6" fmla="*/ 3850259 h 3904013"/>
              <a:gd name="connsiteX7" fmla="*/ 4062261 w 4149831"/>
              <a:gd name="connsiteY7" fmla="*/ 3904013 h 3904013"/>
              <a:gd name="connsiteX8" fmla="*/ 88028 w 4149831"/>
              <a:gd name="connsiteY8" fmla="*/ 3904013 h 3904013"/>
              <a:gd name="connsiteX9" fmla="*/ 0 w 4149831"/>
              <a:gd name="connsiteY9" fmla="*/ 3816000 h 3904013"/>
              <a:gd name="connsiteX10" fmla="*/ 0 w 4149831"/>
              <a:gd name="connsiteY10" fmla="*/ 2718353 h 3904013"/>
              <a:gd name="connsiteX11" fmla="*/ 0 w 4149831"/>
              <a:gd name="connsiteY11" fmla="*/ 2658391 h 3904013"/>
              <a:gd name="connsiteX12" fmla="*/ 86008 w 4149831"/>
              <a:gd name="connsiteY12" fmla="*/ 2594433 h 3904013"/>
              <a:gd name="connsiteX13" fmla="*/ 294526 w 4149831"/>
              <a:gd name="connsiteY13" fmla="*/ 2405204 h 3904013"/>
              <a:gd name="connsiteX14" fmla="*/ 517913 w 4149831"/>
              <a:gd name="connsiteY14" fmla="*/ 2181767 h 3904013"/>
              <a:gd name="connsiteX15" fmla="*/ 29187 w 4149831"/>
              <a:gd name="connsiteY15" fmla="*/ 970126 h 3904013"/>
              <a:gd name="connsiteX16" fmla="*/ 0 w 4149831"/>
              <a:gd name="connsiteY16" fmla="*/ 906655 h 3904013"/>
              <a:gd name="connsiteX17" fmla="*/ 0 w 4149831"/>
              <a:gd name="connsiteY17" fmla="*/ 83159 h 3904013"/>
              <a:gd name="connsiteX18" fmla="*/ 53764 w 4149831"/>
              <a:gd name="connsiteY18" fmla="*/ 2062 h 390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49831" h="3904013">
                <a:moveTo>
                  <a:pt x="63979" y="0"/>
                </a:moveTo>
                <a:lnTo>
                  <a:pt x="4086310" y="0"/>
                </a:lnTo>
                <a:lnTo>
                  <a:pt x="4096526" y="2062"/>
                </a:lnTo>
                <a:cubicBezTo>
                  <a:pt x="4117588" y="10969"/>
                  <a:pt x="4134462" y="27840"/>
                  <a:pt x="4143371" y="48900"/>
                </a:cubicBezTo>
                <a:lnTo>
                  <a:pt x="4149831" y="80894"/>
                </a:lnTo>
                <a:lnTo>
                  <a:pt x="4149831" y="3818264"/>
                </a:lnTo>
                <a:lnTo>
                  <a:pt x="4143371" y="3850259"/>
                </a:lnTo>
                <a:cubicBezTo>
                  <a:pt x="4130008" y="3881848"/>
                  <a:pt x="4098723" y="3904013"/>
                  <a:pt x="4062261" y="3904013"/>
                </a:cubicBezTo>
                <a:lnTo>
                  <a:pt x="88028" y="3904013"/>
                </a:lnTo>
                <a:cubicBezTo>
                  <a:pt x="39412" y="3904013"/>
                  <a:pt x="0" y="3864608"/>
                  <a:pt x="0" y="3816000"/>
                </a:cubicBezTo>
                <a:lnTo>
                  <a:pt x="0" y="2718353"/>
                </a:lnTo>
                <a:lnTo>
                  <a:pt x="0" y="2658391"/>
                </a:lnTo>
                <a:lnTo>
                  <a:pt x="86008" y="2594433"/>
                </a:lnTo>
                <a:cubicBezTo>
                  <a:pt x="157829" y="2535404"/>
                  <a:pt x="227437" y="2472328"/>
                  <a:pt x="294526" y="2405204"/>
                </a:cubicBezTo>
                <a:lnTo>
                  <a:pt x="517913" y="2181767"/>
                </a:lnTo>
                <a:cubicBezTo>
                  <a:pt x="384624" y="1763073"/>
                  <a:pt x="200559" y="1354754"/>
                  <a:pt x="29187" y="970126"/>
                </a:cubicBezTo>
                <a:lnTo>
                  <a:pt x="0" y="906655"/>
                </a:lnTo>
                <a:lnTo>
                  <a:pt x="0" y="83159"/>
                </a:lnTo>
                <a:cubicBezTo>
                  <a:pt x="0" y="46703"/>
                  <a:pt x="22169" y="15423"/>
                  <a:pt x="53764" y="2062"/>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Tree>
    <p:extLst>
      <p:ext uri="{BB962C8B-B14F-4D97-AF65-F5344CB8AC3E}">
        <p14:creationId xmlns:p14="http://schemas.microsoft.com/office/powerpoint/2010/main" val="19754773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Eggplant 2 presenters">
    <p:bg>
      <p:bgPr>
        <a:solidFill>
          <a:srgbClr val="351C5C"/>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A88D863-6233-B7DC-9759-066E2097402C}"/>
              </a:ext>
            </a:extLst>
          </p:cNvPr>
          <p:cNvGrpSpPr/>
          <p:nvPr userDrawn="1"/>
        </p:nvGrpSpPr>
        <p:grpSpPr>
          <a:xfrm>
            <a:off x="0" y="0"/>
            <a:ext cx="4686448" cy="6858000"/>
            <a:chOff x="0" y="0"/>
            <a:chExt cx="4686448" cy="6858000"/>
          </a:xfrm>
        </p:grpSpPr>
        <p:sp>
          <p:nvSpPr>
            <p:cNvPr id="7" name="Freeform 6">
              <a:extLst>
                <a:ext uri="{FF2B5EF4-FFF2-40B4-BE49-F238E27FC236}">
                  <a16:creationId xmlns:a16="http://schemas.microsoft.com/office/drawing/2014/main" id="{14400870-6046-4087-CD09-F7F74BD6452E}"/>
                </a:ext>
              </a:extLst>
            </p:cNvPr>
            <p:cNvSpPr/>
            <p:nvPr userDrawn="1"/>
          </p:nvSpPr>
          <p:spPr>
            <a:xfrm>
              <a:off x="0" y="237790"/>
              <a:ext cx="335168" cy="4475427"/>
            </a:xfrm>
            <a:custGeom>
              <a:avLst/>
              <a:gdLst>
                <a:gd name="connsiteX0" fmla="*/ 0 w 335168"/>
                <a:gd name="connsiteY0" fmla="*/ 0 h 4475427"/>
                <a:gd name="connsiteX1" fmla="*/ 60991 w 335168"/>
                <a:gd name="connsiteY1" fmla="*/ 81629 h 4475427"/>
                <a:gd name="connsiteX2" fmla="*/ 335168 w 335168"/>
                <a:gd name="connsiteY2" fmla="*/ 979937 h 4475427"/>
                <a:gd name="connsiteX3" fmla="*/ 335168 w 335168"/>
                <a:gd name="connsiteY3" fmla="*/ 4475427 h 4475427"/>
                <a:gd name="connsiteX4" fmla="*/ 11648 w 335168"/>
                <a:gd name="connsiteY4" fmla="*/ 4442774 h 4475427"/>
                <a:gd name="connsiteX5" fmla="*/ 0 w 335168"/>
                <a:gd name="connsiteY5" fmla="*/ 4439154 h 447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5168" h="4475427">
                  <a:moveTo>
                    <a:pt x="0" y="0"/>
                  </a:moveTo>
                  <a:lnTo>
                    <a:pt x="60991" y="81629"/>
                  </a:lnTo>
                  <a:cubicBezTo>
                    <a:pt x="234093" y="338063"/>
                    <a:pt x="335168" y="647193"/>
                    <a:pt x="335168" y="979937"/>
                  </a:cubicBezTo>
                  <a:lnTo>
                    <a:pt x="335168" y="4475427"/>
                  </a:lnTo>
                  <a:cubicBezTo>
                    <a:pt x="224351" y="4475427"/>
                    <a:pt x="116151" y="4464183"/>
                    <a:pt x="11648" y="4442774"/>
                  </a:cubicBezTo>
                  <a:lnTo>
                    <a:pt x="0" y="4439154"/>
                  </a:lnTo>
                  <a:close/>
                </a:path>
              </a:pathLst>
            </a:custGeom>
            <a:solidFill>
              <a:srgbClr val="403FA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15">
              <a:extLst>
                <a:ext uri="{FF2B5EF4-FFF2-40B4-BE49-F238E27FC236}">
                  <a16:creationId xmlns:a16="http://schemas.microsoft.com/office/drawing/2014/main" id="{05076BDE-2EA1-F738-3C14-B7131C990D46}"/>
                </a:ext>
              </a:extLst>
            </p:cNvPr>
            <p:cNvSpPr/>
            <p:nvPr/>
          </p:nvSpPr>
          <p:spPr>
            <a:xfrm>
              <a:off x="1421145" y="1755801"/>
              <a:ext cx="3265303" cy="2373424"/>
            </a:xfrm>
            <a:custGeom>
              <a:avLst/>
              <a:gdLst>
                <a:gd name="connsiteX0" fmla="*/ 3261833 w 3494414"/>
                <a:gd name="connsiteY0" fmla="*/ 2539957 h 2539956"/>
                <a:gd name="connsiteX1" fmla="*/ 2454348 w 3494414"/>
                <a:gd name="connsiteY1" fmla="*/ 2539957 h 2539956"/>
                <a:gd name="connsiteX2" fmla="*/ 2469415 w 3494414"/>
                <a:gd name="connsiteY2" fmla="*/ 2295274 h 2539956"/>
                <a:gd name="connsiteX3" fmla="*/ 0 w 3494414"/>
                <a:gd name="connsiteY3" fmla="*/ 0 h 2539956"/>
                <a:gd name="connsiteX4" fmla="*/ 2995141 w 3494414"/>
                <a:gd name="connsiteY4" fmla="*/ 0 h 2539956"/>
                <a:gd name="connsiteX5" fmla="*/ 3488974 w 3494414"/>
                <a:gd name="connsiteY5" fmla="*/ 2257572 h 2539956"/>
                <a:gd name="connsiteX6" fmla="*/ 3261833 w 3494414"/>
                <a:gd name="connsiteY6" fmla="*/ 2539957 h 253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94414" h="2539956">
                  <a:moveTo>
                    <a:pt x="3261833" y="2539957"/>
                  </a:moveTo>
                  <a:lnTo>
                    <a:pt x="2454348" y="2539957"/>
                  </a:lnTo>
                  <a:cubicBezTo>
                    <a:pt x="2464769" y="2459275"/>
                    <a:pt x="2469415" y="2377840"/>
                    <a:pt x="2469415" y="2295274"/>
                  </a:cubicBezTo>
                  <a:cubicBezTo>
                    <a:pt x="2469415" y="966543"/>
                    <a:pt x="1483005" y="0"/>
                    <a:pt x="0" y="0"/>
                  </a:cubicBezTo>
                  <a:lnTo>
                    <a:pt x="2995141" y="0"/>
                  </a:lnTo>
                  <a:lnTo>
                    <a:pt x="3488974" y="2257572"/>
                  </a:lnTo>
                  <a:cubicBezTo>
                    <a:pt x="3520615" y="2402598"/>
                    <a:pt x="3410246" y="2539957"/>
                    <a:pt x="3261833" y="2539957"/>
                  </a:cubicBezTo>
                  <a:close/>
                </a:path>
              </a:pathLst>
            </a:custGeom>
            <a:solidFill>
              <a:srgbClr val="BABAE6"/>
            </a:solidFill>
            <a:ln w="9918" cap="rnd">
              <a:noFill/>
              <a:prstDash val="solid"/>
              <a:round/>
            </a:ln>
          </p:spPr>
          <p:txBody>
            <a:bodyPr rtlCol="0" anchor="ctr"/>
            <a:lstStyle/>
            <a:p>
              <a:endParaRPr lang="en-US"/>
            </a:p>
          </p:txBody>
        </p:sp>
        <p:sp>
          <p:nvSpPr>
            <p:cNvPr id="17" name="Freeform 16">
              <a:extLst>
                <a:ext uri="{FF2B5EF4-FFF2-40B4-BE49-F238E27FC236}">
                  <a16:creationId xmlns:a16="http://schemas.microsoft.com/office/drawing/2014/main" id="{533A310A-AB9D-EC0F-6298-21ECA1304AFE}"/>
                </a:ext>
              </a:extLst>
            </p:cNvPr>
            <p:cNvSpPr/>
            <p:nvPr/>
          </p:nvSpPr>
          <p:spPr>
            <a:xfrm>
              <a:off x="2252322" y="4739405"/>
              <a:ext cx="1986847" cy="1916965"/>
            </a:xfrm>
            <a:custGeom>
              <a:avLst/>
              <a:gdLst>
                <a:gd name="connsiteX0" fmla="*/ 1058482 w 2126255"/>
                <a:gd name="connsiteY0" fmla="*/ 2051470 h 2051469"/>
                <a:gd name="connsiteX1" fmla="*/ 175786 w 2126255"/>
                <a:gd name="connsiteY1" fmla="*/ 2051470 h 2051469"/>
                <a:gd name="connsiteX2" fmla="*/ 0 w 2126255"/>
                <a:gd name="connsiteY2" fmla="*/ 1875529 h 2051469"/>
                <a:gd name="connsiteX3" fmla="*/ 175786 w 2126255"/>
                <a:gd name="connsiteY3" fmla="*/ 1699588 h 2051469"/>
                <a:gd name="connsiteX4" fmla="*/ 1058482 w 2126255"/>
                <a:gd name="connsiteY4" fmla="*/ 1699588 h 2051469"/>
                <a:gd name="connsiteX5" fmla="*/ 1774684 w 2126255"/>
                <a:gd name="connsiteY5" fmla="*/ 982755 h 2051469"/>
                <a:gd name="connsiteX6" fmla="*/ 1774684 w 2126255"/>
                <a:gd name="connsiteY6" fmla="*/ 175941 h 2051469"/>
                <a:gd name="connsiteX7" fmla="*/ 1950470 w 2126255"/>
                <a:gd name="connsiteY7" fmla="*/ 0 h 2051469"/>
                <a:gd name="connsiteX8" fmla="*/ 2126256 w 2126255"/>
                <a:gd name="connsiteY8" fmla="*/ 175941 h 2051469"/>
                <a:gd name="connsiteX9" fmla="*/ 2126256 w 2126255"/>
                <a:gd name="connsiteY9" fmla="*/ 982755 h 2051469"/>
                <a:gd name="connsiteX10" fmla="*/ 1058482 w 2126255"/>
                <a:gd name="connsiteY10" fmla="*/ 2051470 h 2051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26255" h="2051469">
                  <a:moveTo>
                    <a:pt x="1058482" y="2051470"/>
                  </a:moveTo>
                  <a:lnTo>
                    <a:pt x="175786" y="2051470"/>
                  </a:lnTo>
                  <a:cubicBezTo>
                    <a:pt x="78727" y="2051470"/>
                    <a:pt x="0" y="1972673"/>
                    <a:pt x="0" y="1875529"/>
                  </a:cubicBezTo>
                  <a:cubicBezTo>
                    <a:pt x="0" y="1778385"/>
                    <a:pt x="78727" y="1699588"/>
                    <a:pt x="175786" y="1699588"/>
                  </a:cubicBezTo>
                  <a:lnTo>
                    <a:pt x="1058482" y="1699588"/>
                  </a:lnTo>
                  <a:cubicBezTo>
                    <a:pt x="1453373" y="1699588"/>
                    <a:pt x="1774684" y="1377993"/>
                    <a:pt x="1774684" y="982755"/>
                  </a:cubicBezTo>
                  <a:lnTo>
                    <a:pt x="1774684" y="175941"/>
                  </a:lnTo>
                  <a:cubicBezTo>
                    <a:pt x="1774684" y="78796"/>
                    <a:pt x="1853411" y="0"/>
                    <a:pt x="1950470" y="0"/>
                  </a:cubicBezTo>
                  <a:cubicBezTo>
                    <a:pt x="2047529" y="0"/>
                    <a:pt x="2126256" y="78796"/>
                    <a:pt x="2126256" y="175941"/>
                  </a:cubicBezTo>
                  <a:lnTo>
                    <a:pt x="2126256" y="982755"/>
                  </a:lnTo>
                  <a:cubicBezTo>
                    <a:pt x="2126256" y="1572031"/>
                    <a:pt x="1647239" y="2051470"/>
                    <a:pt x="1058482" y="2051470"/>
                  </a:cubicBezTo>
                  <a:close/>
                </a:path>
              </a:pathLst>
            </a:custGeom>
            <a:solidFill>
              <a:srgbClr val="6E64D6"/>
            </a:solidFill>
            <a:ln w="9918" cap="rnd">
              <a:solidFill>
                <a:srgbClr val="361D5C"/>
              </a:solidFill>
              <a:prstDash val="solid"/>
              <a:round/>
            </a:ln>
          </p:spPr>
          <p:txBody>
            <a:bodyPr rtlCol="0" anchor="ctr"/>
            <a:lstStyle/>
            <a:p>
              <a:endParaRPr lang="en-US"/>
            </a:p>
          </p:txBody>
        </p:sp>
        <p:sp>
          <p:nvSpPr>
            <p:cNvPr id="51" name="Freeform 50">
              <a:extLst>
                <a:ext uri="{FF2B5EF4-FFF2-40B4-BE49-F238E27FC236}">
                  <a16:creationId xmlns:a16="http://schemas.microsoft.com/office/drawing/2014/main" id="{8C06C888-C5C4-7E40-F0D7-A4853B863E5A}"/>
                </a:ext>
              </a:extLst>
            </p:cNvPr>
            <p:cNvSpPr/>
            <p:nvPr/>
          </p:nvSpPr>
          <p:spPr>
            <a:xfrm>
              <a:off x="402847" y="4129225"/>
              <a:ext cx="3311726" cy="2728775"/>
            </a:xfrm>
            <a:custGeom>
              <a:avLst/>
              <a:gdLst>
                <a:gd name="connsiteX0" fmla="*/ 1825160 w 3544094"/>
                <a:gd name="connsiteY0" fmla="*/ 0 h 2920240"/>
                <a:gd name="connsiteX1" fmla="*/ 1763509 w 3544094"/>
                <a:gd name="connsiteY1" fmla="*/ 1005 h 2920240"/>
                <a:gd name="connsiteX2" fmla="*/ 360110 w 3544094"/>
                <a:gd name="connsiteY2" fmla="*/ 624967 h 2920240"/>
                <a:gd name="connsiteX3" fmla="*/ 2888 w 3544094"/>
                <a:gd name="connsiteY3" fmla="*/ 1699588 h 2920240"/>
                <a:gd name="connsiteX4" fmla="*/ 0 w 3544094"/>
                <a:gd name="connsiteY4" fmla="*/ 1817217 h 2920240"/>
                <a:gd name="connsiteX5" fmla="*/ 224629 w 3544094"/>
                <a:gd name="connsiteY5" fmla="*/ 2920240 h 2920240"/>
                <a:gd name="connsiteX6" fmla="*/ 1649750 w 3544094"/>
                <a:gd name="connsiteY6" fmla="*/ 2920240 h 2920240"/>
                <a:gd name="connsiteX7" fmla="*/ 1484010 w 3544094"/>
                <a:gd name="connsiteY7" fmla="*/ 2344537 h 2920240"/>
                <a:gd name="connsiteX8" fmla="*/ 2098005 w 3544094"/>
                <a:gd name="connsiteY8" fmla="*/ 1699588 h 2920240"/>
                <a:gd name="connsiteX9" fmla="*/ 2172839 w 3544094"/>
                <a:gd name="connsiteY9" fmla="*/ 1699588 h 2920240"/>
                <a:gd name="connsiteX10" fmla="*/ 2211010 w 3544094"/>
                <a:gd name="connsiteY10" fmla="*/ 1684885 h 2920240"/>
                <a:gd name="connsiteX11" fmla="*/ 2231476 w 3544094"/>
                <a:gd name="connsiteY11" fmla="*/ 1676590 h 2920240"/>
                <a:gd name="connsiteX12" fmla="*/ 2250059 w 3544094"/>
                <a:gd name="connsiteY12" fmla="*/ 1669050 h 2920240"/>
                <a:gd name="connsiteX13" fmla="*/ 2267010 w 3544094"/>
                <a:gd name="connsiteY13" fmla="*/ 1661886 h 2920240"/>
                <a:gd name="connsiteX14" fmla="*/ 2291871 w 3544094"/>
                <a:gd name="connsiteY14" fmla="*/ 1651079 h 2920240"/>
                <a:gd name="connsiteX15" fmla="*/ 2308822 w 3544094"/>
                <a:gd name="connsiteY15" fmla="*/ 1643539 h 2920240"/>
                <a:gd name="connsiteX16" fmla="*/ 2321002 w 3544094"/>
                <a:gd name="connsiteY16" fmla="*/ 1638009 h 2920240"/>
                <a:gd name="connsiteX17" fmla="*/ 2346114 w 3544094"/>
                <a:gd name="connsiteY17" fmla="*/ 1626447 h 2920240"/>
                <a:gd name="connsiteX18" fmla="*/ 2379639 w 3544094"/>
                <a:gd name="connsiteY18" fmla="*/ 1610235 h 2920240"/>
                <a:gd name="connsiteX19" fmla="*/ 2401612 w 3544094"/>
                <a:gd name="connsiteY19" fmla="*/ 1599176 h 2920240"/>
                <a:gd name="connsiteX20" fmla="*/ 2418689 w 3544094"/>
                <a:gd name="connsiteY20" fmla="*/ 1590379 h 2920240"/>
                <a:gd name="connsiteX21" fmla="*/ 2440285 w 3544094"/>
                <a:gd name="connsiteY21" fmla="*/ 1578943 h 2920240"/>
                <a:gd name="connsiteX22" fmla="*/ 2449200 w 3544094"/>
                <a:gd name="connsiteY22" fmla="*/ 1574168 h 2920240"/>
                <a:gd name="connsiteX23" fmla="*/ 2476446 w 3544094"/>
                <a:gd name="connsiteY23" fmla="*/ 1559338 h 2920240"/>
                <a:gd name="connsiteX24" fmla="*/ 2481469 w 3544094"/>
                <a:gd name="connsiteY24" fmla="*/ 1556448 h 2920240"/>
                <a:gd name="connsiteX25" fmla="*/ 2509971 w 3544094"/>
                <a:gd name="connsiteY25" fmla="*/ 1540236 h 2920240"/>
                <a:gd name="connsiteX26" fmla="*/ 2545380 w 3544094"/>
                <a:gd name="connsiteY26" fmla="*/ 1519249 h 2920240"/>
                <a:gd name="connsiteX27" fmla="*/ 2579658 w 3544094"/>
                <a:gd name="connsiteY27" fmla="*/ 1497885 h 2920240"/>
                <a:gd name="connsiteX28" fmla="*/ 2610295 w 3544094"/>
                <a:gd name="connsiteY28" fmla="*/ 1478154 h 2920240"/>
                <a:gd name="connsiteX29" fmla="*/ 2629129 w 3544094"/>
                <a:gd name="connsiteY29" fmla="*/ 1465587 h 2920240"/>
                <a:gd name="connsiteX30" fmla="*/ 2643443 w 3544094"/>
                <a:gd name="connsiteY30" fmla="*/ 1455910 h 2920240"/>
                <a:gd name="connsiteX31" fmla="*/ 2661398 w 3544094"/>
                <a:gd name="connsiteY31" fmla="*/ 1443594 h 2920240"/>
                <a:gd name="connsiteX32" fmla="*/ 2724179 w 3544094"/>
                <a:gd name="connsiteY32" fmla="*/ 1397975 h 2920240"/>
                <a:gd name="connsiteX33" fmla="*/ 2744520 w 3544094"/>
                <a:gd name="connsiteY33" fmla="*/ 1382518 h 2920240"/>
                <a:gd name="connsiteX34" fmla="*/ 2754565 w 3544094"/>
                <a:gd name="connsiteY34" fmla="*/ 1374726 h 2920240"/>
                <a:gd name="connsiteX35" fmla="*/ 2777668 w 3544094"/>
                <a:gd name="connsiteY35" fmla="*/ 1356378 h 2920240"/>
                <a:gd name="connsiteX36" fmla="*/ 2782942 w 3544094"/>
                <a:gd name="connsiteY36" fmla="*/ 1352105 h 2920240"/>
                <a:gd name="connsiteX37" fmla="*/ 2807929 w 3544094"/>
                <a:gd name="connsiteY37" fmla="*/ 1331620 h 2920240"/>
                <a:gd name="connsiteX38" fmla="*/ 2835427 w 3544094"/>
                <a:gd name="connsiteY38" fmla="*/ 1308371 h 2920240"/>
                <a:gd name="connsiteX39" fmla="*/ 2862422 w 3544094"/>
                <a:gd name="connsiteY39" fmla="*/ 1284619 h 2920240"/>
                <a:gd name="connsiteX40" fmla="*/ 2880628 w 3544094"/>
                <a:gd name="connsiteY40" fmla="*/ 1268030 h 2920240"/>
                <a:gd name="connsiteX41" fmla="*/ 2892557 w 3544094"/>
                <a:gd name="connsiteY41" fmla="*/ 1257223 h 2920240"/>
                <a:gd name="connsiteX42" fmla="*/ 2908126 w 3544094"/>
                <a:gd name="connsiteY42" fmla="*/ 1242645 h 2920240"/>
                <a:gd name="connsiteX43" fmla="*/ 2919929 w 3544094"/>
                <a:gd name="connsiteY43" fmla="*/ 1231334 h 2920240"/>
                <a:gd name="connsiteX44" fmla="*/ 2940772 w 3544094"/>
                <a:gd name="connsiteY44" fmla="*/ 1210975 h 2920240"/>
                <a:gd name="connsiteX45" fmla="*/ 3029419 w 3544094"/>
                <a:gd name="connsiteY45" fmla="*/ 1117978 h 2920240"/>
                <a:gd name="connsiteX46" fmla="*/ 3043858 w 3544094"/>
                <a:gd name="connsiteY46" fmla="*/ 1101767 h 2920240"/>
                <a:gd name="connsiteX47" fmla="*/ 3061311 w 3544094"/>
                <a:gd name="connsiteY47" fmla="*/ 1081784 h 2920240"/>
                <a:gd name="connsiteX48" fmla="*/ 3081903 w 3544094"/>
                <a:gd name="connsiteY48" fmla="*/ 1057279 h 2920240"/>
                <a:gd name="connsiteX49" fmla="*/ 3107141 w 3544094"/>
                <a:gd name="connsiteY49" fmla="*/ 1026363 h 2920240"/>
                <a:gd name="connsiteX50" fmla="*/ 3129491 w 3544094"/>
                <a:gd name="connsiteY50" fmla="*/ 997836 h 2920240"/>
                <a:gd name="connsiteX51" fmla="*/ 3141043 w 3544094"/>
                <a:gd name="connsiteY51" fmla="*/ 982755 h 2920240"/>
                <a:gd name="connsiteX52" fmla="*/ 3160128 w 3544094"/>
                <a:gd name="connsiteY52" fmla="*/ 957244 h 2920240"/>
                <a:gd name="connsiteX53" fmla="*/ 3160379 w 3544094"/>
                <a:gd name="connsiteY53" fmla="*/ 956867 h 2920240"/>
                <a:gd name="connsiteX54" fmla="*/ 3185115 w 3544094"/>
                <a:gd name="connsiteY54" fmla="*/ 922432 h 2920240"/>
                <a:gd name="connsiteX55" fmla="*/ 3185868 w 3544094"/>
                <a:gd name="connsiteY55" fmla="*/ 921427 h 2920240"/>
                <a:gd name="connsiteX56" fmla="*/ 3210227 w 3544094"/>
                <a:gd name="connsiteY56" fmla="*/ 885988 h 2920240"/>
                <a:gd name="connsiteX57" fmla="*/ 3257187 w 3544094"/>
                <a:gd name="connsiteY57" fmla="*/ 812972 h 2920240"/>
                <a:gd name="connsiteX58" fmla="*/ 3271250 w 3544094"/>
                <a:gd name="connsiteY58" fmla="*/ 789723 h 2920240"/>
                <a:gd name="connsiteX59" fmla="*/ 3289708 w 3544094"/>
                <a:gd name="connsiteY59" fmla="*/ 758305 h 2920240"/>
                <a:gd name="connsiteX60" fmla="*/ 3302138 w 3544094"/>
                <a:gd name="connsiteY60" fmla="*/ 736186 h 2920240"/>
                <a:gd name="connsiteX61" fmla="*/ 3313062 w 3544094"/>
                <a:gd name="connsiteY61" fmla="*/ 716330 h 2920240"/>
                <a:gd name="connsiteX62" fmla="*/ 3324362 w 3544094"/>
                <a:gd name="connsiteY62" fmla="*/ 695218 h 2920240"/>
                <a:gd name="connsiteX63" fmla="*/ 3345833 w 3544094"/>
                <a:gd name="connsiteY63" fmla="*/ 653494 h 2920240"/>
                <a:gd name="connsiteX64" fmla="*/ 3361654 w 3544094"/>
                <a:gd name="connsiteY64" fmla="*/ 621071 h 2920240"/>
                <a:gd name="connsiteX65" fmla="*/ 3372201 w 3544094"/>
                <a:gd name="connsiteY65" fmla="*/ 598576 h 2920240"/>
                <a:gd name="connsiteX66" fmla="*/ 3394551 w 3544094"/>
                <a:gd name="connsiteY66" fmla="*/ 548558 h 2920240"/>
                <a:gd name="connsiteX67" fmla="*/ 3403968 w 3544094"/>
                <a:gd name="connsiteY67" fmla="*/ 526314 h 2920240"/>
                <a:gd name="connsiteX68" fmla="*/ 3405852 w 3544094"/>
                <a:gd name="connsiteY68" fmla="*/ 521916 h 2920240"/>
                <a:gd name="connsiteX69" fmla="*/ 3413009 w 3544094"/>
                <a:gd name="connsiteY69" fmla="*/ 504448 h 2920240"/>
                <a:gd name="connsiteX70" fmla="*/ 3423430 w 3544094"/>
                <a:gd name="connsiteY70" fmla="*/ 477931 h 2920240"/>
                <a:gd name="connsiteX71" fmla="*/ 3435861 w 3544094"/>
                <a:gd name="connsiteY71" fmla="*/ 445130 h 2920240"/>
                <a:gd name="connsiteX72" fmla="*/ 3447664 w 3544094"/>
                <a:gd name="connsiteY72" fmla="*/ 411953 h 2920240"/>
                <a:gd name="connsiteX73" fmla="*/ 3458964 w 3544094"/>
                <a:gd name="connsiteY73" fmla="*/ 378650 h 2920240"/>
                <a:gd name="connsiteX74" fmla="*/ 3467502 w 3544094"/>
                <a:gd name="connsiteY74" fmla="*/ 352133 h 2920240"/>
                <a:gd name="connsiteX75" fmla="*/ 3481691 w 3544094"/>
                <a:gd name="connsiteY75" fmla="*/ 304503 h 2920240"/>
                <a:gd name="connsiteX76" fmla="*/ 3488471 w 3544094"/>
                <a:gd name="connsiteY76" fmla="*/ 280625 h 2920240"/>
                <a:gd name="connsiteX77" fmla="*/ 3489852 w 3544094"/>
                <a:gd name="connsiteY77" fmla="*/ 275347 h 2920240"/>
                <a:gd name="connsiteX78" fmla="*/ 3497260 w 3544094"/>
                <a:gd name="connsiteY78" fmla="*/ 246945 h 2920240"/>
                <a:gd name="connsiteX79" fmla="*/ 3498893 w 3544094"/>
                <a:gd name="connsiteY79" fmla="*/ 240788 h 2920240"/>
                <a:gd name="connsiteX80" fmla="*/ 3506678 w 3544094"/>
                <a:gd name="connsiteY80" fmla="*/ 208993 h 2920240"/>
                <a:gd name="connsiteX81" fmla="*/ 3512077 w 3544094"/>
                <a:gd name="connsiteY81" fmla="*/ 185115 h 2920240"/>
                <a:gd name="connsiteX82" fmla="*/ 3516597 w 3544094"/>
                <a:gd name="connsiteY82" fmla="*/ 164379 h 2920240"/>
                <a:gd name="connsiteX83" fmla="*/ 3544095 w 3544094"/>
                <a:gd name="connsiteY83" fmla="*/ 0 h 2920240"/>
                <a:gd name="connsiteX84" fmla="*/ 1825160 w 3544094"/>
                <a:gd name="connsiteY84" fmla="*/ 0 h 292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544094" h="2920240">
                  <a:moveTo>
                    <a:pt x="1825160" y="0"/>
                  </a:moveTo>
                  <a:cubicBezTo>
                    <a:pt x="1804191" y="0"/>
                    <a:pt x="1783473" y="0"/>
                    <a:pt x="1763509" y="1005"/>
                  </a:cubicBezTo>
                  <a:cubicBezTo>
                    <a:pt x="1132438" y="14201"/>
                    <a:pt x="657690" y="240034"/>
                    <a:pt x="360110" y="624967"/>
                  </a:cubicBezTo>
                  <a:cubicBezTo>
                    <a:pt x="143140" y="904838"/>
                    <a:pt x="20843" y="1270041"/>
                    <a:pt x="2888" y="1699588"/>
                  </a:cubicBezTo>
                  <a:cubicBezTo>
                    <a:pt x="1004" y="1738547"/>
                    <a:pt x="0" y="1777379"/>
                    <a:pt x="0" y="1817217"/>
                  </a:cubicBezTo>
                  <a:cubicBezTo>
                    <a:pt x="0" y="2315129"/>
                    <a:pt x="107104" y="2695539"/>
                    <a:pt x="224629" y="2920240"/>
                  </a:cubicBezTo>
                  <a:lnTo>
                    <a:pt x="1649750" y="2920240"/>
                  </a:lnTo>
                  <a:cubicBezTo>
                    <a:pt x="1541768" y="2754353"/>
                    <a:pt x="1484010" y="2529527"/>
                    <a:pt x="1484010" y="2344537"/>
                  </a:cubicBezTo>
                  <a:cubicBezTo>
                    <a:pt x="1484010" y="1972799"/>
                    <a:pt x="1659293" y="1699588"/>
                    <a:pt x="2098005" y="1699588"/>
                  </a:cubicBezTo>
                  <a:lnTo>
                    <a:pt x="2172839" y="1699588"/>
                  </a:lnTo>
                  <a:cubicBezTo>
                    <a:pt x="2185647" y="1694812"/>
                    <a:pt x="2198328" y="1689911"/>
                    <a:pt x="2211010" y="1684885"/>
                  </a:cubicBezTo>
                  <a:cubicBezTo>
                    <a:pt x="2217916" y="1682245"/>
                    <a:pt x="2224696" y="1679481"/>
                    <a:pt x="2231476" y="1676590"/>
                  </a:cubicBezTo>
                  <a:cubicBezTo>
                    <a:pt x="2237755" y="1674202"/>
                    <a:pt x="2243907" y="1671689"/>
                    <a:pt x="2250059" y="1669050"/>
                  </a:cubicBezTo>
                  <a:cubicBezTo>
                    <a:pt x="2255710" y="1666788"/>
                    <a:pt x="2261360" y="1664400"/>
                    <a:pt x="2267010" y="1661886"/>
                  </a:cubicBezTo>
                  <a:cubicBezTo>
                    <a:pt x="2275297" y="1658493"/>
                    <a:pt x="2283584" y="1654849"/>
                    <a:pt x="2291871" y="1651079"/>
                  </a:cubicBezTo>
                  <a:cubicBezTo>
                    <a:pt x="2297521" y="1648691"/>
                    <a:pt x="2303172" y="1646177"/>
                    <a:pt x="2308822" y="1643539"/>
                  </a:cubicBezTo>
                  <a:cubicBezTo>
                    <a:pt x="2312840" y="1641905"/>
                    <a:pt x="2316984" y="1640020"/>
                    <a:pt x="2321002" y="1638009"/>
                  </a:cubicBezTo>
                  <a:cubicBezTo>
                    <a:pt x="2329414" y="1634238"/>
                    <a:pt x="2337701" y="1630468"/>
                    <a:pt x="2346114" y="1626447"/>
                  </a:cubicBezTo>
                  <a:cubicBezTo>
                    <a:pt x="2357289" y="1621169"/>
                    <a:pt x="2368464" y="1615765"/>
                    <a:pt x="2379639" y="1610235"/>
                  </a:cubicBezTo>
                  <a:cubicBezTo>
                    <a:pt x="2386921" y="1606591"/>
                    <a:pt x="2394330" y="1602946"/>
                    <a:pt x="2401612" y="1599176"/>
                  </a:cubicBezTo>
                  <a:cubicBezTo>
                    <a:pt x="2407388" y="1596412"/>
                    <a:pt x="2413038" y="1593395"/>
                    <a:pt x="2418689" y="1590379"/>
                  </a:cubicBezTo>
                  <a:cubicBezTo>
                    <a:pt x="2425971" y="1586609"/>
                    <a:pt x="2433128" y="1582839"/>
                    <a:pt x="2440285" y="1578943"/>
                  </a:cubicBezTo>
                  <a:cubicBezTo>
                    <a:pt x="2443298" y="1577435"/>
                    <a:pt x="2446312" y="1575927"/>
                    <a:pt x="2449200" y="1574168"/>
                  </a:cubicBezTo>
                  <a:cubicBezTo>
                    <a:pt x="2458366" y="1569392"/>
                    <a:pt x="2467406" y="1564365"/>
                    <a:pt x="2476446" y="1559338"/>
                  </a:cubicBezTo>
                  <a:cubicBezTo>
                    <a:pt x="2478204" y="1558459"/>
                    <a:pt x="2479837" y="1557453"/>
                    <a:pt x="2481469" y="1556448"/>
                  </a:cubicBezTo>
                  <a:cubicBezTo>
                    <a:pt x="2491012" y="1551169"/>
                    <a:pt x="2500554" y="1545766"/>
                    <a:pt x="2509971" y="1540236"/>
                  </a:cubicBezTo>
                  <a:cubicBezTo>
                    <a:pt x="2521900" y="1533324"/>
                    <a:pt x="2533702" y="1526287"/>
                    <a:pt x="2545380" y="1519249"/>
                  </a:cubicBezTo>
                  <a:cubicBezTo>
                    <a:pt x="2556931" y="1512211"/>
                    <a:pt x="2568357" y="1505173"/>
                    <a:pt x="2579658" y="1497885"/>
                  </a:cubicBezTo>
                  <a:cubicBezTo>
                    <a:pt x="2589954" y="1491475"/>
                    <a:pt x="2600124" y="1484815"/>
                    <a:pt x="2610295" y="1478154"/>
                  </a:cubicBezTo>
                  <a:cubicBezTo>
                    <a:pt x="2616573" y="1474007"/>
                    <a:pt x="2622851" y="1469860"/>
                    <a:pt x="2629129" y="1465587"/>
                  </a:cubicBezTo>
                  <a:cubicBezTo>
                    <a:pt x="2633900" y="1462445"/>
                    <a:pt x="2638672" y="1459177"/>
                    <a:pt x="2643443" y="1455910"/>
                  </a:cubicBezTo>
                  <a:cubicBezTo>
                    <a:pt x="2649470" y="1451889"/>
                    <a:pt x="2655371" y="1447742"/>
                    <a:pt x="2661398" y="1443594"/>
                  </a:cubicBezTo>
                  <a:cubicBezTo>
                    <a:pt x="2682618" y="1428765"/>
                    <a:pt x="2703587" y="1413559"/>
                    <a:pt x="2724179" y="1397975"/>
                  </a:cubicBezTo>
                  <a:cubicBezTo>
                    <a:pt x="2730960" y="1392948"/>
                    <a:pt x="2737740" y="1387670"/>
                    <a:pt x="2744520" y="1382518"/>
                  </a:cubicBezTo>
                  <a:cubicBezTo>
                    <a:pt x="2747910" y="1379878"/>
                    <a:pt x="2751300" y="1377365"/>
                    <a:pt x="2754565" y="1374726"/>
                  </a:cubicBezTo>
                  <a:cubicBezTo>
                    <a:pt x="2762350" y="1368694"/>
                    <a:pt x="2770009" y="1362536"/>
                    <a:pt x="2777668" y="1356378"/>
                  </a:cubicBezTo>
                  <a:cubicBezTo>
                    <a:pt x="2779426" y="1354996"/>
                    <a:pt x="2781184" y="1353613"/>
                    <a:pt x="2782942" y="1352105"/>
                  </a:cubicBezTo>
                  <a:cubicBezTo>
                    <a:pt x="2791355" y="1345444"/>
                    <a:pt x="2799642" y="1338533"/>
                    <a:pt x="2807929" y="1331620"/>
                  </a:cubicBezTo>
                  <a:cubicBezTo>
                    <a:pt x="2817094" y="1323955"/>
                    <a:pt x="2826261" y="1316163"/>
                    <a:pt x="2835427" y="1308371"/>
                  </a:cubicBezTo>
                  <a:cubicBezTo>
                    <a:pt x="2844467" y="1300454"/>
                    <a:pt x="2853507" y="1292537"/>
                    <a:pt x="2862422" y="1284619"/>
                  </a:cubicBezTo>
                  <a:cubicBezTo>
                    <a:pt x="2868575" y="1279215"/>
                    <a:pt x="2874602" y="1273686"/>
                    <a:pt x="2880628" y="1268030"/>
                  </a:cubicBezTo>
                  <a:cubicBezTo>
                    <a:pt x="2884646" y="1264512"/>
                    <a:pt x="2888665" y="1260867"/>
                    <a:pt x="2892557" y="1257223"/>
                  </a:cubicBezTo>
                  <a:cubicBezTo>
                    <a:pt x="2897830" y="1252321"/>
                    <a:pt x="2902978" y="1247546"/>
                    <a:pt x="2908126" y="1242645"/>
                  </a:cubicBezTo>
                  <a:cubicBezTo>
                    <a:pt x="2912144" y="1238874"/>
                    <a:pt x="2916037" y="1235104"/>
                    <a:pt x="2919929" y="1231334"/>
                  </a:cubicBezTo>
                  <a:cubicBezTo>
                    <a:pt x="2926961" y="1224548"/>
                    <a:pt x="2933867" y="1217887"/>
                    <a:pt x="2940772" y="1210975"/>
                  </a:cubicBezTo>
                  <a:cubicBezTo>
                    <a:pt x="2971409" y="1180814"/>
                    <a:pt x="3001042" y="1149773"/>
                    <a:pt x="3029419" y="1117978"/>
                  </a:cubicBezTo>
                  <a:cubicBezTo>
                    <a:pt x="3034316" y="1112574"/>
                    <a:pt x="3039212" y="1107170"/>
                    <a:pt x="3043858" y="1101767"/>
                  </a:cubicBezTo>
                  <a:cubicBezTo>
                    <a:pt x="3049760" y="1095231"/>
                    <a:pt x="3055536" y="1088571"/>
                    <a:pt x="3061311" y="1081784"/>
                  </a:cubicBezTo>
                  <a:cubicBezTo>
                    <a:pt x="3068217" y="1073742"/>
                    <a:pt x="3075123" y="1065573"/>
                    <a:pt x="3081903" y="1057279"/>
                  </a:cubicBezTo>
                  <a:cubicBezTo>
                    <a:pt x="3090442" y="1047099"/>
                    <a:pt x="3098854" y="1036668"/>
                    <a:pt x="3107141" y="1026363"/>
                  </a:cubicBezTo>
                  <a:cubicBezTo>
                    <a:pt x="3114801" y="1016938"/>
                    <a:pt x="3122209" y="1007387"/>
                    <a:pt x="3129491" y="997836"/>
                  </a:cubicBezTo>
                  <a:cubicBezTo>
                    <a:pt x="3133509" y="992809"/>
                    <a:pt x="3137402" y="987782"/>
                    <a:pt x="3141043" y="982755"/>
                  </a:cubicBezTo>
                  <a:cubicBezTo>
                    <a:pt x="3147572" y="974335"/>
                    <a:pt x="3153850" y="965789"/>
                    <a:pt x="3160128" y="957244"/>
                  </a:cubicBezTo>
                  <a:cubicBezTo>
                    <a:pt x="3160254" y="957118"/>
                    <a:pt x="3160379" y="956992"/>
                    <a:pt x="3160379" y="956867"/>
                  </a:cubicBezTo>
                  <a:cubicBezTo>
                    <a:pt x="3168792" y="945556"/>
                    <a:pt x="3177079" y="933994"/>
                    <a:pt x="3185115" y="922432"/>
                  </a:cubicBezTo>
                  <a:cubicBezTo>
                    <a:pt x="3185491" y="922181"/>
                    <a:pt x="3185617" y="921804"/>
                    <a:pt x="3185868" y="921427"/>
                  </a:cubicBezTo>
                  <a:cubicBezTo>
                    <a:pt x="3194155" y="909740"/>
                    <a:pt x="3202191" y="897927"/>
                    <a:pt x="3210227" y="885988"/>
                  </a:cubicBezTo>
                  <a:cubicBezTo>
                    <a:pt x="3226425" y="861984"/>
                    <a:pt x="3242120" y="837604"/>
                    <a:pt x="3257187" y="812972"/>
                  </a:cubicBezTo>
                  <a:cubicBezTo>
                    <a:pt x="3261958" y="805306"/>
                    <a:pt x="3266604" y="797514"/>
                    <a:pt x="3271250" y="789723"/>
                  </a:cubicBezTo>
                  <a:cubicBezTo>
                    <a:pt x="3277528" y="779292"/>
                    <a:pt x="3283680" y="768861"/>
                    <a:pt x="3289708" y="758305"/>
                  </a:cubicBezTo>
                  <a:cubicBezTo>
                    <a:pt x="3293977" y="751016"/>
                    <a:pt x="3298120" y="743601"/>
                    <a:pt x="3302138" y="736186"/>
                  </a:cubicBezTo>
                  <a:cubicBezTo>
                    <a:pt x="3305779" y="729652"/>
                    <a:pt x="3309421" y="722991"/>
                    <a:pt x="3313062" y="716330"/>
                  </a:cubicBezTo>
                  <a:cubicBezTo>
                    <a:pt x="3316954" y="709293"/>
                    <a:pt x="3320721" y="702255"/>
                    <a:pt x="3324362" y="695218"/>
                  </a:cubicBezTo>
                  <a:cubicBezTo>
                    <a:pt x="3331771" y="681394"/>
                    <a:pt x="3338802" y="667570"/>
                    <a:pt x="3345833" y="653494"/>
                  </a:cubicBezTo>
                  <a:cubicBezTo>
                    <a:pt x="3351107" y="642812"/>
                    <a:pt x="3356381" y="632005"/>
                    <a:pt x="3361654" y="621071"/>
                  </a:cubicBezTo>
                  <a:cubicBezTo>
                    <a:pt x="3365295" y="613531"/>
                    <a:pt x="3368811" y="606116"/>
                    <a:pt x="3372201" y="598576"/>
                  </a:cubicBezTo>
                  <a:cubicBezTo>
                    <a:pt x="3379861" y="581987"/>
                    <a:pt x="3387269" y="565273"/>
                    <a:pt x="3394551" y="548558"/>
                  </a:cubicBezTo>
                  <a:cubicBezTo>
                    <a:pt x="3397816" y="541144"/>
                    <a:pt x="3400955" y="533729"/>
                    <a:pt x="3403968" y="526314"/>
                  </a:cubicBezTo>
                  <a:cubicBezTo>
                    <a:pt x="3404596" y="524806"/>
                    <a:pt x="3405224" y="523298"/>
                    <a:pt x="3405852" y="521916"/>
                  </a:cubicBezTo>
                  <a:cubicBezTo>
                    <a:pt x="3408237" y="516135"/>
                    <a:pt x="3410623" y="510228"/>
                    <a:pt x="3413009" y="504448"/>
                  </a:cubicBezTo>
                  <a:cubicBezTo>
                    <a:pt x="3416525" y="495650"/>
                    <a:pt x="3420040" y="486853"/>
                    <a:pt x="3423430" y="477931"/>
                  </a:cubicBezTo>
                  <a:cubicBezTo>
                    <a:pt x="3427699" y="466997"/>
                    <a:pt x="3431843" y="456064"/>
                    <a:pt x="3435861" y="445130"/>
                  </a:cubicBezTo>
                  <a:cubicBezTo>
                    <a:pt x="3439879" y="434071"/>
                    <a:pt x="3443897" y="423012"/>
                    <a:pt x="3447664" y="411953"/>
                  </a:cubicBezTo>
                  <a:cubicBezTo>
                    <a:pt x="3451556" y="400894"/>
                    <a:pt x="3455323" y="389709"/>
                    <a:pt x="3458964" y="378650"/>
                  </a:cubicBezTo>
                  <a:cubicBezTo>
                    <a:pt x="3461852" y="369853"/>
                    <a:pt x="3464740" y="360930"/>
                    <a:pt x="3467502" y="352133"/>
                  </a:cubicBezTo>
                  <a:cubicBezTo>
                    <a:pt x="3472399" y="336298"/>
                    <a:pt x="3477171" y="320464"/>
                    <a:pt x="3481691" y="304503"/>
                  </a:cubicBezTo>
                  <a:cubicBezTo>
                    <a:pt x="3484076" y="296586"/>
                    <a:pt x="3486337" y="288669"/>
                    <a:pt x="3488471" y="280625"/>
                  </a:cubicBezTo>
                  <a:cubicBezTo>
                    <a:pt x="3488973" y="278866"/>
                    <a:pt x="3489350" y="277107"/>
                    <a:pt x="3489852" y="275347"/>
                  </a:cubicBezTo>
                  <a:cubicBezTo>
                    <a:pt x="3492489" y="265922"/>
                    <a:pt x="3495000" y="256497"/>
                    <a:pt x="3497260" y="246945"/>
                  </a:cubicBezTo>
                  <a:cubicBezTo>
                    <a:pt x="3497888" y="244935"/>
                    <a:pt x="3498390" y="242798"/>
                    <a:pt x="3498893" y="240788"/>
                  </a:cubicBezTo>
                  <a:cubicBezTo>
                    <a:pt x="3501655" y="230231"/>
                    <a:pt x="3504166" y="219675"/>
                    <a:pt x="3506678" y="208993"/>
                  </a:cubicBezTo>
                  <a:cubicBezTo>
                    <a:pt x="3508561" y="201075"/>
                    <a:pt x="3510319" y="193032"/>
                    <a:pt x="3512077" y="185115"/>
                  </a:cubicBezTo>
                  <a:cubicBezTo>
                    <a:pt x="3513709" y="178203"/>
                    <a:pt x="3515216" y="171291"/>
                    <a:pt x="3516597" y="164379"/>
                  </a:cubicBezTo>
                  <a:cubicBezTo>
                    <a:pt x="3528023" y="110089"/>
                    <a:pt x="3537189" y="55296"/>
                    <a:pt x="3544095" y="0"/>
                  </a:cubicBezTo>
                  <a:lnTo>
                    <a:pt x="1825160" y="0"/>
                  </a:lnTo>
                  <a:close/>
                </a:path>
              </a:pathLst>
            </a:custGeom>
            <a:solidFill>
              <a:srgbClr val="BABAE6"/>
            </a:solidFill>
            <a:ln w="9918"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1BA0A2C5-E930-30AA-AF2A-ABCE24FD522C}"/>
                </a:ext>
              </a:extLst>
            </p:cNvPr>
            <p:cNvSpPr/>
            <p:nvPr/>
          </p:nvSpPr>
          <p:spPr>
            <a:xfrm>
              <a:off x="326701" y="1755801"/>
              <a:ext cx="3401952" cy="2374364"/>
            </a:xfrm>
            <a:custGeom>
              <a:avLst/>
              <a:gdLst>
                <a:gd name="connsiteX0" fmla="*/ 1171236 w 3640651"/>
                <a:gd name="connsiteY0" fmla="*/ 0 h 2540962"/>
                <a:gd name="connsiteX1" fmla="*/ 0 w 3640651"/>
                <a:gd name="connsiteY1" fmla="*/ 0 h 2540962"/>
                <a:gd name="connsiteX2" fmla="*/ 0 w 3640651"/>
                <a:gd name="connsiteY2" fmla="*/ 1454905 h 2540962"/>
                <a:gd name="connsiteX3" fmla="*/ 985531 w 3640651"/>
                <a:gd name="connsiteY3" fmla="*/ 1454905 h 2540962"/>
                <a:gd name="connsiteX4" fmla="*/ 1874380 w 3640651"/>
                <a:gd name="connsiteY4" fmla="*/ 2305704 h 2540962"/>
                <a:gd name="connsiteX5" fmla="*/ 1844998 w 3640651"/>
                <a:gd name="connsiteY5" fmla="*/ 2540962 h 2540962"/>
                <a:gd name="connsiteX6" fmla="*/ 1906649 w 3640651"/>
                <a:gd name="connsiteY6" fmla="*/ 2539957 h 2540962"/>
                <a:gd name="connsiteX7" fmla="*/ 3625584 w 3640651"/>
                <a:gd name="connsiteY7" fmla="*/ 2539957 h 2540962"/>
                <a:gd name="connsiteX8" fmla="*/ 3640651 w 3640651"/>
                <a:gd name="connsiteY8" fmla="*/ 2295274 h 2540962"/>
                <a:gd name="connsiteX9" fmla="*/ 1171236 w 3640651"/>
                <a:gd name="connsiteY9" fmla="*/ 0 h 254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0651" h="2540962">
                  <a:moveTo>
                    <a:pt x="1171236" y="0"/>
                  </a:moveTo>
                  <a:lnTo>
                    <a:pt x="0" y="0"/>
                  </a:lnTo>
                  <a:lnTo>
                    <a:pt x="0" y="1454905"/>
                  </a:lnTo>
                  <a:lnTo>
                    <a:pt x="985531" y="1454905"/>
                  </a:lnTo>
                  <a:cubicBezTo>
                    <a:pt x="1522808" y="1454905"/>
                    <a:pt x="1874380" y="1817217"/>
                    <a:pt x="1874380" y="2305704"/>
                  </a:cubicBezTo>
                  <a:cubicBezTo>
                    <a:pt x="1874380" y="2388145"/>
                    <a:pt x="1863958" y="2466942"/>
                    <a:pt x="1844998" y="2540962"/>
                  </a:cubicBezTo>
                  <a:cubicBezTo>
                    <a:pt x="1864963" y="2539957"/>
                    <a:pt x="1885681" y="2539957"/>
                    <a:pt x="1906649" y="2539957"/>
                  </a:cubicBezTo>
                  <a:lnTo>
                    <a:pt x="3625584" y="2539957"/>
                  </a:lnTo>
                  <a:cubicBezTo>
                    <a:pt x="3636006" y="2459275"/>
                    <a:pt x="3640651" y="2377840"/>
                    <a:pt x="3640651" y="2295274"/>
                  </a:cubicBezTo>
                  <a:cubicBezTo>
                    <a:pt x="3640651" y="966543"/>
                    <a:pt x="2654242" y="0"/>
                    <a:pt x="1171236" y="0"/>
                  </a:cubicBezTo>
                  <a:close/>
                </a:path>
              </a:pathLst>
            </a:custGeom>
            <a:solidFill>
              <a:srgbClr val="6E64D6"/>
            </a:solidFill>
            <a:ln w="9918" cap="rnd">
              <a:noFill/>
              <a:prstDash val="solid"/>
              <a:round/>
            </a:ln>
          </p:spPr>
          <p:txBody>
            <a:bodyPr rtlCol="0" anchor="ctr"/>
            <a:lstStyle/>
            <a:p>
              <a:endParaRPr lang="en-US"/>
            </a:p>
          </p:txBody>
        </p:sp>
        <p:sp>
          <p:nvSpPr>
            <p:cNvPr id="53" name="Freeform 52">
              <a:extLst>
                <a:ext uri="{FF2B5EF4-FFF2-40B4-BE49-F238E27FC236}">
                  <a16:creationId xmlns:a16="http://schemas.microsoft.com/office/drawing/2014/main" id="{DACF5CCD-75D9-4191-0528-06BD5DD857C3}"/>
                </a:ext>
              </a:extLst>
            </p:cNvPr>
            <p:cNvSpPr/>
            <p:nvPr userDrawn="1"/>
          </p:nvSpPr>
          <p:spPr>
            <a:xfrm>
              <a:off x="1509396" y="0"/>
              <a:ext cx="1544753" cy="1157131"/>
            </a:xfrm>
            <a:custGeom>
              <a:avLst/>
              <a:gdLst>
                <a:gd name="connsiteX0" fmla="*/ 105798 w 1544753"/>
                <a:gd name="connsiteY0" fmla="*/ 0 h 1157131"/>
                <a:gd name="connsiteX1" fmla="*/ 1438955 w 1544753"/>
                <a:gd name="connsiteY1" fmla="*/ 0 h 1157131"/>
                <a:gd name="connsiteX2" fmla="*/ 1484056 w 1544753"/>
                <a:gd name="connsiteY2" fmla="*/ 83165 h 1157131"/>
                <a:gd name="connsiteX3" fmla="*/ 1544753 w 1544753"/>
                <a:gd name="connsiteY3" fmla="*/ 384074 h 1157131"/>
                <a:gd name="connsiteX4" fmla="*/ 772377 w 1544753"/>
                <a:gd name="connsiteY4" fmla="*/ 1157131 h 1157131"/>
                <a:gd name="connsiteX5" fmla="*/ 0 w 1544753"/>
                <a:gd name="connsiteY5" fmla="*/ 384074 h 1157131"/>
                <a:gd name="connsiteX6" fmla="*/ 60697 w 1544753"/>
                <a:gd name="connsiteY6" fmla="*/ 83165 h 1157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4753" h="1157131">
                  <a:moveTo>
                    <a:pt x="105798" y="0"/>
                  </a:moveTo>
                  <a:lnTo>
                    <a:pt x="1438955" y="0"/>
                  </a:lnTo>
                  <a:lnTo>
                    <a:pt x="1484056" y="83165"/>
                  </a:lnTo>
                  <a:cubicBezTo>
                    <a:pt x="1523140" y="175652"/>
                    <a:pt x="1544753" y="277337"/>
                    <a:pt x="1544753" y="384074"/>
                  </a:cubicBezTo>
                  <a:cubicBezTo>
                    <a:pt x="1544753" y="811021"/>
                    <a:pt x="1198949" y="1157131"/>
                    <a:pt x="772377" y="1157131"/>
                  </a:cubicBezTo>
                  <a:cubicBezTo>
                    <a:pt x="345805" y="1157131"/>
                    <a:pt x="0" y="811021"/>
                    <a:pt x="0" y="384074"/>
                  </a:cubicBezTo>
                  <a:cubicBezTo>
                    <a:pt x="0" y="277337"/>
                    <a:pt x="21613" y="175652"/>
                    <a:pt x="60697" y="83165"/>
                  </a:cubicBez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4" name="Freeform 53">
              <a:extLst>
                <a:ext uri="{FF2B5EF4-FFF2-40B4-BE49-F238E27FC236}">
                  <a16:creationId xmlns:a16="http://schemas.microsoft.com/office/drawing/2014/main" id="{17A9A595-4C7F-5774-F51F-7EF0AF89B76F}"/>
                </a:ext>
              </a:extLst>
            </p:cNvPr>
            <p:cNvSpPr/>
            <p:nvPr userDrawn="1"/>
          </p:nvSpPr>
          <p:spPr>
            <a:xfrm>
              <a:off x="1" y="4668477"/>
              <a:ext cx="747813" cy="1040437"/>
            </a:xfrm>
            <a:custGeom>
              <a:avLst/>
              <a:gdLst>
                <a:gd name="connsiteX0" fmla="*/ 0 w 747813"/>
                <a:gd name="connsiteY0" fmla="*/ 0 h 1040437"/>
                <a:gd name="connsiteX1" fmla="*/ 11648 w 747813"/>
                <a:gd name="connsiteY1" fmla="*/ 3619 h 1040437"/>
                <a:gd name="connsiteX2" fmla="*/ 335168 w 747813"/>
                <a:gd name="connsiteY2" fmla="*/ 36273 h 1040437"/>
                <a:gd name="connsiteX3" fmla="*/ 747813 w 747813"/>
                <a:gd name="connsiteY3" fmla="*/ 36273 h 1040437"/>
                <a:gd name="connsiteX4" fmla="*/ 414012 w 747813"/>
                <a:gd name="connsiteY4" fmla="*/ 1040437 h 1040437"/>
                <a:gd name="connsiteX5" fmla="*/ 0 w 747813"/>
                <a:gd name="connsiteY5" fmla="*/ 1040437 h 1040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7813" h="1040437">
                  <a:moveTo>
                    <a:pt x="0" y="0"/>
                  </a:moveTo>
                  <a:lnTo>
                    <a:pt x="11648" y="3619"/>
                  </a:lnTo>
                  <a:cubicBezTo>
                    <a:pt x="116151" y="25029"/>
                    <a:pt x="224350" y="36273"/>
                    <a:pt x="335168" y="36273"/>
                  </a:cubicBezTo>
                  <a:lnTo>
                    <a:pt x="747813" y="36273"/>
                  </a:lnTo>
                  <a:cubicBezTo>
                    <a:pt x="545069" y="297795"/>
                    <a:pt x="430790" y="639053"/>
                    <a:pt x="414012" y="1040437"/>
                  </a:cubicBezTo>
                  <a:lnTo>
                    <a:pt x="0" y="1040437"/>
                  </a:lnTo>
                  <a:close/>
                </a:path>
              </a:pathLst>
            </a:custGeom>
            <a:solidFill>
              <a:srgbClr val="6E63D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55" name="Graphic 1">
            <a:extLst>
              <a:ext uri="{FF2B5EF4-FFF2-40B4-BE49-F238E27FC236}">
                <a16:creationId xmlns:a16="http://schemas.microsoft.com/office/drawing/2014/main" id="{8278692D-55D6-95B2-0803-20C83123E515}"/>
              </a:ext>
            </a:extLst>
          </p:cNvPr>
          <p:cNvPicPr>
            <a:picLocks noChangeAspect="1"/>
          </p:cNvPicPr>
          <p:nvPr userDrawn="1"/>
        </p:nvPicPr>
        <p:blipFill>
          <a:blip r:embed="rId2"/>
          <a:srcRect/>
          <a:stretch/>
        </p:blipFill>
        <p:spPr>
          <a:xfrm>
            <a:off x="6786275" y="777869"/>
            <a:ext cx="3263373" cy="1336886"/>
          </a:xfrm>
          <a:prstGeom prst="rect">
            <a:avLst/>
          </a:prstGeom>
        </p:spPr>
      </p:pic>
      <p:sp>
        <p:nvSpPr>
          <p:cNvPr id="56" name="Freeform 55">
            <a:extLst>
              <a:ext uri="{FF2B5EF4-FFF2-40B4-BE49-F238E27FC236}">
                <a16:creationId xmlns:a16="http://schemas.microsoft.com/office/drawing/2014/main" id="{839AD738-D6DE-B539-61AF-9176C26078FA}"/>
              </a:ext>
            </a:extLst>
          </p:cNvPr>
          <p:cNvSpPr/>
          <p:nvPr userDrawn="1"/>
        </p:nvSpPr>
        <p:spPr>
          <a:xfrm>
            <a:off x="651712" y="403664"/>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57" name="Text Placeholder 35">
            <a:extLst>
              <a:ext uri="{FF2B5EF4-FFF2-40B4-BE49-F238E27FC236}">
                <a16:creationId xmlns:a16="http://schemas.microsoft.com/office/drawing/2014/main" id="{290DBB18-020F-BDFD-482F-E4AB9068F24F}"/>
              </a:ext>
            </a:extLst>
          </p:cNvPr>
          <p:cNvSpPr>
            <a:spLocks noGrp="1"/>
          </p:cNvSpPr>
          <p:nvPr>
            <p:ph type="body" sz="quarter" idx="12" hasCustomPrompt="1"/>
          </p:nvPr>
        </p:nvSpPr>
        <p:spPr>
          <a:xfrm>
            <a:off x="686881" y="2536159"/>
            <a:ext cx="2956243" cy="303738"/>
          </a:xfrm>
          <a:prstGeom prst="rect">
            <a:avLst/>
          </a:prstGeom>
        </p:spPr>
        <p:txBody>
          <a:bodyPr/>
          <a:lstStyle>
            <a:lvl1pPr marL="0" indent="0" algn="ctr">
              <a:buNone/>
              <a:defRPr sz="1800" b="1">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58" name="Text Placeholder 35">
            <a:extLst>
              <a:ext uri="{FF2B5EF4-FFF2-40B4-BE49-F238E27FC236}">
                <a16:creationId xmlns:a16="http://schemas.microsoft.com/office/drawing/2014/main" id="{520ED651-E0BC-367A-06B7-FCAF19237546}"/>
              </a:ext>
            </a:extLst>
          </p:cNvPr>
          <p:cNvSpPr>
            <a:spLocks noGrp="1"/>
          </p:cNvSpPr>
          <p:nvPr>
            <p:ph type="body" sz="quarter" idx="13" hasCustomPrompt="1"/>
          </p:nvPr>
        </p:nvSpPr>
        <p:spPr>
          <a:xfrm>
            <a:off x="686881" y="2858014"/>
            <a:ext cx="2956243" cy="303738"/>
          </a:xfrm>
          <a:prstGeom prst="rect">
            <a:avLst/>
          </a:prstGeom>
        </p:spPr>
        <p:txBody>
          <a:bodyPr/>
          <a:lstStyle>
            <a:lvl1pPr marL="0" indent="0" algn="ctr">
              <a:buNone/>
              <a:defRPr sz="1800" b="0" i="0">
                <a:solidFill>
                  <a:srgbClr val="6E63D6"/>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59" name="Picture Placeholder 9">
            <a:extLst>
              <a:ext uri="{FF2B5EF4-FFF2-40B4-BE49-F238E27FC236}">
                <a16:creationId xmlns:a16="http://schemas.microsoft.com/office/drawing/2014/main" id="{ADFDBDD5-FB42-9FFF-975E-80DF363067A1}"/>
              </a:ext>
            </a:extLst>
          </p:cNvPr>
          <p:cNvSpPr>
            <a:spLocks noGrp="1"/>
          </p:cNvSpPr>
          <p:nvPr>
            <p:ph type="pic" sz="quarter" idx="11" hasCustomPrompt="1"/>
          </p:nvPr>
        </p:nvSpPr>
        <p:spPr>
          <a:xfrm>
            <a:off x="686881" y="438316"/>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16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60" name="Freeform 59">
            <a:extLst>
              <a:ext uri="{FF2B5EF4-FFF2-40B4-BE49-F238E27FC236}">
                <a16:creationId xmlns:a16="http://schemas.microsoft.com/office/drawing/2014/main" id="{6B386349-FF31-24CE-9955-67EC5368506E}"/>
              </a:ext>
            </a:extLst>
          </p:cNvPr>
          <p:cNvSpPr/>
          <p:nvPr userDrawn="1"/>
        </p:nvSpPr>
        <p:spPr>
          <a:xfrm>
            <a:off x="651712" y="3607664"/>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61" name="Text Placeholder 35">
            <a:extLst>
              <a:ext uri="{FF2B5EF4-FFF2-40B4-BE49-F238E27FC236}">
                <a16:creationId xmlns:a16="http://schemas.microsoft.com/office/drawing/2014/main" id="{A8788B00-A7E9-AF03-527D-76DE5F67762F}"/>
              </a:ext>
            </a:extLst>
          </p:cNvPr>
          <p:cNvSpPr>
            <a:spLocks noGrp="1"/>
          </p:cNvSpPr>
          <p:nvPr>
            <p:ph type="body" sz="quarter" idx="14" hasCustomPrompt="1"/>
          </p:nvPr>
        </p:nvSpPr>
        <p:spPr>
          <a:xfrm>
            <a:off x="686881" y="5740159"/>
            <a:ext cx="2956243" cy="303738"/>
          </a:xfrm>
          <a:prstGeom prst="rect">
            <a:avLst/>
          </a:prstGeom>
        </p:spPr>
        <p:txBody>
          <a:bodyPr/>
          <a:lstStyle>
            <a:lvl1pPr marL="0" indent="0" algn="ctr">
              <a:buNone/>
              <a:defRPr sz="1800" b="1">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62" name="Text Placeholder 35">
            <a:extLst>
              <a:ext uri="{FF2B5EF4-FFF2-40B4-BE49-F238E27FC236}">
                <a16:creationId xmlns:a16="http://schemas.microsoft.com/office/drawing/2014/main" id="{D19434DD-A348-3703-6E9A-415A4114418D}"/>
              </a:ext>
            </a:extLst>
          </p:cNvPr>
          <p:cNvSpPr>
            <a:spLocks noGrp="1"/>
          </p:cNvSpPr>
          <p:nvPr>
            <p:ph type="body" sz="quarter" idx="15" hasCustomPrompt="1"/>
          </p:nvPr>
        </p:nvSpPr>
        <p:spPr>
          <a:xfrm>
            <a:off x="686881" y="6062014"/>
            <a:ext cx="2956243" cy="303738"/>
          </a:xfrm>
          <a:prstGeom prst="rect">
            <a:avLst/>
          </a:prstGeom>
        </p:spPr>
        <p:txBody>
          <a:bodyPr/>
          <a:lstStyle>
            <a:lvl1pPr marL="0" indent="0" algn="ctr">
              <a:buNone/>
              <a:defRPr sz="1800" b="0" i="0">
                <a:solidFill>
                  <a:srgbClr val="6E63D6"/>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63" name="Picture Placeholder 13">
            <a:extLst>
              <a:ext uri="{FF2B5EF4-FFF2-40B4-BE49-F238E27FC236}">
                <a16:creationId xmlns:a16="http://schemas.microsoft.com/office/drawing/2014/main" id="{CF5AF1C5-DC02-72B5-6591-1B346CC8304F}"/>
              </a:ext>
            </a:extLst>
          </p:cNvPr>
          <p:cNvSpPr>
            <a:spLocks noGrp="1"/>
          </p:cNvSpPr>
          <p:nvPr>
            <p:ph type="pic" sz="quarter" idx="16" hasCustomPrompt="1"/>
          </p:nvPr>
        </p:nvSpPr>
        <p:spPr>
          <a:xfrm>
            <a:off x="686881" y="3642316"/>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16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64" name="Title Placeholder 12">
            <a:extLst>
              <a:ext uri="{FF2B5EF4-FFF2-40B4-BE49-F238E27FC236}">
                <a16:creationId xmlns:a16="http://schemas.microsoft.com/office/drawing/2014/main" id="{D07952C5-D802-2691-2921-35B2FDCADE52}"/>
              </a:ext>
            </a:extLst>
          </p:cNvPr>
          <p:cNvSpPr>
            <a:spLocks noGrp="1"/>
          </p:cNvSpPr>
          <p:nvPr>
            <p:ph type="title" hasCustomPrompt="1"/>
          </p:nvPr>
        </p:nvSpPr>
        <p:spPr>
          <a:xfrm>
            <a:off x="4979092" y="2762643"/>
            <a:ext cx="6877740" cy="666357"/>
          </a:xfrm>
          <a:prstGeom prst="rect">
            <a:avLst/>
          </a:prstGeom>
        </p:spPr>
        <p:txBody>
          <a:bodyPr vert="horz" lIns="91440" tIns="45720" rIns="91440" bIns="45720" rtlCol="0" anchor="t" anchorCtr="0">
            <a:normAutofit/>
          </a:bodyPr>
          <a:lstStyle>
            <a:lvl1pPr algn="ctr">
              <a:defRPr b="1" i="0">
                <a:solidFill>
                  <a:schemeClr val="bg1"/>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65" name="Text Placeholder 4">
            <a:extLst>
              <a:ext uri="{FF2B5EF4-FFF2-40B4-BE49-F238E27FC236}">
                <a16:creationId xmlns:a16="http://schemas.microsoft.com/office/drawing/2014/main" id="{FA22D318-5FA2-BFDF-C3EF-D6C4B8A9DE84}"/>
              </a:ext>
            </a:extLst>
          </p:cNvPr>
          <p:cNvSpPr>
            <a:spLocks noGrp="1"/>
          </p:cNvSpPr>
          <p:nvPr>
            <p:ph type="body" sz="quarter" idx="17" hasCustomPrompt="1"/>
          </p:nvPr>
        </p:nvSpPr>
        <p:spPr>
          <a:xfrm>
            <a:off x="4979091" y="3428999"/>
            <a:ext cx="6877739" cy="649288"/>
          </a:xfrm>
          <a:prstGeom prst="rect">
            <a:avLst/>
          </a:prstGeom>
        </p:spPr>
        <p:txBody>
          <a:bodyPr/>
          <a:lstStyle>
            <a:lvl1pPr marL="0" indent="0" algn="ctr">
              <a:buNone/>
              <a:defRPr b="0" i="0">
                <a:solidFill>
                  <a:srgbClr val="BABAE6"/>
                </a:solidFill>
                <a:latin typeface="Aptos Light" panose="020B0004020202020204" pitchFamily="34" charset="0"/>
                <a:cs typeface="Segoe UI" panose="020B0502040204020203" pitchFamily="34" charset="0"/>
              </a:defRPr>
            </a:lvl1pPr>
            <a:lvl2pPr marL="457200" indent="0" algn="ctr">
              <a:buNone/>
              <a:defRPr>
                <a:solidFill>
                  <a:srgbClr val="C6C2F5"/>
                </a:solidFill>
                <a:latin typeface="Segoe UI" panose="020B0502040204020203" pitchFamily="34" charset="0"/>
                <a:cs typeface="Segoe UI" panose="020B0502040204020203" pitchFamily="34" charset="0"/>
              </a:defRPr>
            </a:lvl2pPr>
            <a:lvl3pPr marL="914400" indent="0" algn="ctr">
              <a:buNone/>
              <a:defRPr>
                <a:solidFill>
                  <a:srgbClr val="C6C2F5"/>
                </a:solidFill>
                <a:latin typeface="Segoe UI" panose="020B0502040204020203" pitchFamily="34" charset="0"/>
                <a:cs typeface="Segoe UI" panose="020B0502040204020203" pitchFamily="34" charset="0"/>
              </a:defRPr>
            </a:lvl3pPr>
            <a:lvl4pPr marL="1371600" indent="0" algn="ctr">
              <a:buNone/>
              <a:defRPr>
                <a:solidFill>
                  <a:srgbClr val="C6C2F5"/>
                </a:solidFill>
                <a:latin typeface="Segoe UI" panose="020B0502040204020203" pitchFamily="34" charset="0"/>
                <a:cs typeface="Segoe UI" panose="020B0502040204020203" pitchFamily="34" charset="0"/>
              </a:defRPr>
            </a:lvl4pPr>
            <a:lvl5pPr marL="1828800" indent="0" algn="ctr">
              <a:buNone/>
              <a:defRPr>
                <a:solidFill>
                  <a:srgbClr val="C6C2F5"/>
                </a:solidFill>
                <a:latin typeface="Segoe UI" panose="020B0502040204020203" pitchFamily="34" charset="0"/>
                <a:cs typeface="Segoe UI" panose="020B0502040204020203" pitchFamily="34" charset="0"/>
              </a:defRPr>
            </a:lvl5pPr>
          </a:lstStyle>
          <a:p>
            <a:pPr lvl="0"/>
            <a:r>
              <a:rPr lang="en-US"/>
              <a:t>Subtitle if you want</a:t>
            </a:r>
          </a:p>
        </p:txBody>
      </p:sp>
      <p:sp>
        <p:nvSpPr>
          <p:cNvPr id="66" name="Freeform 65">
            <a:extLst>
              <a:ext uri="{FF2B5EF4-FFF2-40B4-BE49-F238E27FC236}">
                <a16:creationId xmlns:a16="http://schemas.microsoft.com/office/drawing/2014/main" id="{74562481-306F-4BBB-F9F5-E83ED8277934}"/>
              </a:ext>
            </a:extLst>
          </p:cNvPr>
          <p:cNvSpPr/>
          <p:nvPr userDrawn="1"/>
        </p:nvSpPr>
        <p:spPr>
          <a:xfrm>
            <a:off x="3411063" y="4888896"/>
            <a:ext cx="43881" cy="68228"/>
          </a:xfrm>
          <a:custGeom>
            <a:avLst/>
            <a:gdLst>
              <a:gd name="connsiteX0" fmla="*/ 46960 w 46960"/>
              <a:gd name="connsiteY0" fmla="*/ 0 h 73015"/>
              <a:gd name="connsiteX1" fmla="*/ 0 w 46960"/>
              <a:gd name="connsiteY1" fmla="*/ 73015 h 73015"/>
              <a:gd name="connsiteX2" fmla="*/ 46960 w 46960"/>
              <a:gd name="connsiteY2" fmla="*/ 0 h 73015"/>
            </a:gdLst>
            <a:ahLst/>
            <a:cxnLst>
              <a:cxn ang="0">
                <a:pos x="connsiteX0" y="connsiteY0"/>
              </a:cxn>
              <a:cxn ang="0">
                <a:pos x="connsiteX1" y="connsiteY1"/>
              </a:cxn>
              <a:cxn ang="0">
                <a:pos x="connsiteX2" y="connsiteY2"/>
              </a:cxn>
            </a:cxnLst>
            <a:rect l="l" t="t" r="r" b="b"/>
            <a:pathLst>
              <a:path w="46960" h="73015">
                <a:moveTo>
                  <a:pt x="46960" y="0"/>
                </a:moveTo>
                <a:cubicBezTo>
                  <a:pt x="31893" y="24632"/>
                  <a:pt x="16323" y="49012"/>
                  <a:pt x="0" y="73015"/>
                </a:cubicBezTo>
                <a:cubicBezTo>
                  <a:pt x="16198" y="49012"/>
                  <a:pt x="31893" y="24632"/>
                  <a:pt x="46960" y="0"/>
                </a:cubicBezTo>
                <a:close/>
              </a:path>
            </a:pathLst>
          </a:custGeom>
          <a:solidFill>
            <a:srgbClr val="27B1A6"/>
          </a:solidFill>
          <a:ln w="0" cap="flat">
            <a:noFill/>
            <a:prstDash val="solid"/>
            <a:miter/>
          </a:ln>
        </p:spPr>
        <p:txBody>
          <a:bodyPr rtlCol="0" anchor="ctr"/>
          <a:lstStyle/>
          <a:p>
            <a:endParaRPr lang="en-US"/>
          </a:p>
        </p:txBody>
      </p:sp>
      <p:sp>
        <p:nvSpPr>
          <p:cNvPr id="67" name="TextBox 66">
            <a:extLst>
              <a:ext uri="{FF2B5EF4-FFF2-40B4-BE49-F238E27FC236}">
                <a16:creationId xmlns:a16="http://schemas.microsoft.com/office/drawing/2014/main" id="{CB537D96-94C3-FAA1-CCAD-40D92A8D7FCB}"/>
              </a:ext>
            </a:extLst>
          </p:cNvPr>
          <p:cNvSpPr txBox="1"/>
          <p:nvPr userDrawn="1"/>
        </p:nvSpPr>
        <p:spPr>
          <a:xfrm>
            <a:off x="438912" y="1700784"/>
            <a:ext cx="0" cy="0"/>
          </a:xfrm>
          <a:prstGeom prst="rect">
            <a:avLst/>
          </a:prstGeom>
        </p:spPr>
        <p:txBody>
          <a:bodyPr vert="horz" wrap="none" lIns="91440" tIns="45720" rIns="91440" bIns="45720" rtlCol="0" anchor="t" anchorCtr="0">
            <a:normAutofit fontScale="25000" lnSpcReduction="20000"/>
          </a:bodyPr>
          <a:lstStyle/>
          <a:p>
            <a:pPr algn="l"/>
            <a:endParaRPr lang="en-US" sz="2800" b="0">
              <a:solidFill>
                <a:srgbClr val="C4C0F2"/>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74731838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Eggplant 3 presenters">
    <p:bg>
      <p:bgPr>
        <a:solidFill>
          <a:srgbClr val="351C5C"/>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1B85D4D-28B6-BC16-EE3B-EBADB221A7ED}"/>
              </a:ext>
            </a:extLst>
          </p:cNvPr>
          <p:cNvGrpSpPr/>
          <p:nvPr userDrawn="1"/>
        </p:nvGrpSpPr>
        <p:grpSpPr>
          <a:xfrm>
            <a:off x="8338751" y="0"/>
            <a:ext cx="3853250" cy="6858000"/>
            <a:chOff x="8338751" y="0"/>
            <a:chExt cx="3853250" cy="6858000"/>
          </a:xfrm>
        </p:grpSpPr>
        <p:sp>
          <p:nvSpPr>
            <p:cNvPr id="4" name="Freeform 3">
              <a:extLst>
                <a:ext uri="{FF2B5EF4-FFF2-40B4-BE49-F238E27FC236}">
                  <a16:creationId xmlns:a16="http://schemas.microsoft.com/office/drawing/2014/main" id="{B96F1A7D-626C-0903-0EA4-5562F87305C2}"/>
                </a:ext>
              </a:extLst>
            </p:cNvPr>
            <p:cNvSpPr/>
            <p:nvPr userDrawn="1"/>
          </p:nvSpPr>
          <p:spPr>
            <a:xfrm>
              <a:off x="8338752" y="1669801"/>
              <a:ext cx="3853249" cy="3707910"/>
            </a:xfrm>
            <a:custGeom>
              <a:avLst/>
              <a:gdLst>
                <a:gd name="connsiteX0" fmla="*/ 2807840 w 3853249"/>
                <a:gd name="connsiteY0" fmla="*/ 0 h 3707910"/>
                <a:gd name="connsiteX1" fmla="*/ 2807866 w 3853249"/>
                <a:gd name="connsiteY1" fmla="*/ 0 h 3707910"/>
                <a:gd name="connsiteX2" fmla="*/ 3000058 w 3853249"/>
                <a:gd name="connsiteY2" fmla="*/ 7565 h 3707910"/>
                <a:gd name="connsiteX3" fmla="*/ 3735384 w 3853249"/>
                <a:gd name="connsiteY3" fmla="*/ 181888 h 3707910"/>
                <a:gd name="connsiteX4" fmla="*/ 3853249 w 3853249"/>
                <a:gd name="connsiteY4" fmla="*/ 234940 h 3707910"/>
                <a:gd name="connsiteX5" fmla="*/ 3853249 w 3853249"/>
                <a:gd name="connsiteY5" fmla="*/ 2156594 h 3707910"/>
                <a:gd name="connsiteX6" fmla="*/ 3852241 w 3853249"/>
                <a:gd name="connsiteY6" fmla="*/ 2156482 h 3707910"/>
                <a:gd name="connsiteX7" fmla="*/ 3651982 w 3853249"/>
                <a:gd name="connsiteY7" fmla="*/ 2149237 h 3707910"/>
                <a:gd name="connsiteX8" fmla="*/ 2925104 w 3853249"/>
                <a:gd name="connsiteY8" fmla="*/ 2280324 h 3707910"/>
                <a:gd name="connsiteX9" fmla="*/ 2830686 w 3853249"/>
                <a:gd name="connsiteY9" fmla="*/ 2275086 h 3707910"/>
                <a:gd name="connsiteX10" fmla="*/ 2032088 w 3853249"/>
                <a:gd name="connsiteY10" fmla="*/ 2685673 h 3707910"/>
                <a:gd name="connsiteX11" fmla="*/ 1859099 w 3853249"/>
                <a:gd name="connsiteY11" fmla="*/ 3281608 h 3707910"/>
                <a:gd name="connsiteX12" fmla="*/ 1859099 w 3853249"/>
                <a:gd name="connsiteY12" fmla="*/ 3707910 h 3707910"/>
                <a:gd name="connsiteX13" fmla="*/ 0 w 3853249"/>
                <a:gd name="connsiteY13" fmla="*/ 3707910 h 3707910"/>
                <a:gd name="connsiteX14" fmla="*/ 0 w 3853249"/>
                <a:gd name="connsiteY14" fmla="*/ 3021181 h 3707910"/>
                <a:gd name="connsiteX15" fmla="*/ 69841 w 3853249"/>
                <a:gd name="connsiteY15" fmla="*/ 2290800 h 3707910"/>
                <a:gd name="connsiteX16" fmla="*/ 2552117 w 3853249"/>
                <a:gd name="connsiteY16" fmla="*/ 10349 h 370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53249" h="3707910">
                  <a:moveTo>
                    <a:pt x="2807840" y="0"/>
                  </a:moveTo>
                  <a:lnTo>
                    <a:pt x="2807866" y="0"/>
                  </a:lnTo>
                  <a:lnTo>
                    <a:pt x="3000058" y="7565"/>
                  </a:lnTo>
                  <a:cubicBezTo>
                    <a:pt x="3254712" y="27644"/>
                    <a:pt x="3502278" y="87300"/>
                    <a:pt x="3735384" y="181888"/>
                  </a:cubicBezTo>
                  <a:lnTo>
                    <a:pt x="3853249" y="234940"/>
                  </a:lnTo>
                  <a:lnTo>
                    <a:pt x="3853249" y="2156594"/>
                  </a:lnTo>
                  <a:lnTo>
                    <a:pt x="3852241" y="2156482"/>
                  </a:lnTo>
                  <a:cubicBezTo>
                    <a:pt x="3786695" y="2151681"/>
                    <a:pt x="3719909" y="2149237"/>
                    <a:pt x="3651982" y="2149237"/>
                  </a:cubicBezTo>
                  <a:cubicBezTo>
                    <a:pt x="3386321" y="2149237"/>
                    <a:pt x="3143491" y="2196379"/>
                    <a:pt x="2925104" y="2280324"/>
                  </a:cubicBezTo>
                  <a:cubicBezTo>
                    <a:pt x="2893677" y="2276831"/>
                    <a:pt x="2862249" y="2275086"/>
                    <a:pt x="2830686" y="2275086"/>
                  </a:cubicBezTo>
                  <a:cubicBezTo>
                    <a:pt x="2491691" y="2275086"/>
                    <a:pt x="2203331" y="2428871"/>
                    <a:pt x="2032088" y="2685673"/>
                  </a:cubicBezTo>
                  <a:cubicBezTo>
                    <a:pt x="1921955" y="2848189"/>
                    <a:pt x="1859099" y="3050863"/>
                    <a:pt x="1859099" y="3281608"/>
                  </a:cubicBezTo>
                  <a:lnTo>
                    <a:pt x="1859099" y="3707910"/>
                  </a:lnTo>
                  <a:lnTo>
                    <a:pt x="0" y="3707910"/>
                  </a:lnTo>
                  <a:lnTo>
                    <a:pt x="0" y="3021181"/>
                  </a:lnTo>
                  <a:cubicBezTo>
                    <a:pt x="0" y="2764244"/>
                    <a:pt x="24445" y="2521410"/>
                    <a:pt x="69841" y="2290800"/>
                  </a:cubicBezTo>
                  <a:cubicBezTo>
                    <a:pt x="330357" y="978629"/>
                    <a:pt x="1292649" y="113380"/>
                    <a:pt x="2552117" y="10349"/>
                  </a:cubicBezTo>
                  <a:close/>
                </a:path>
              </a:pathLst>
            </a:custGeom>
            <a:solidFill>
              <a:srgbClr val="932B4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8">
              <a:extLst>
                <a:ext uri="{FF2B5EF4-FFF2-40B4-BE49-F238E27FC236}">
                  <a16:creationId xmlns:a16="http://schemas.microsoft.com/office/drawing/2014/main" id="{96A7FC5A-D286-1685-7B81-42E32B894946}"/>
                </a:ext>
              </a:extLst>
            </p:cNvPr>
            <p:cNvSpPr/>
            <p:nvPr userDrawn="1"/>
          </p:nvSpPr>
          <p:spPr>
            <a:xfrm rot="16200000">
              <a:off x="9526095" y="2762781"/>
              <a:ext cx="1427586" cy="3802274"/>
            </a:xfrm>
            <a:custGeom>
              <a:avLst/>
              <a:gdLst>
                <a:gd name="connsiteX0" fmla="*/ 1012412 w 1012412"/>
                <a:gd name="connsiteY0" fmla="*/ 2072799 h 2694382"/>
                <a:gd name="connsiteX1" fmla="*/ 302324 w 1012412"/>
                <a:gd name="connsiteY1" fmla="*/ 2694382 h 2694382"/>
                <a:gd name="connsiteX2" fmla="*/ 0 w 1012412"/>
                <a:gd name="connsiteY2" fmla="*/ 2694382 h 2694382"/>
                <a:gd name="connsiteX3" fmla="*/ 0 w 1012412"/>
                <a:gd name="connsiteY3" fmla="*/ 0 h 2694382"/>
                <a:gd name="connsiteX4" fmla="*/ 487013 w 1012412"/>
                <a:gd name="connsiteY4" fmla="*/ 0 h 2694382"/>
                <a:gd name="connsiteX5" fmla="*/ 1004983 w 1012412"/>
                <a:gd name="connsiteY5" fmla="*/ 49491 h 2694382"/>
                <a:gd name="connsiteX6" fmla="*/ 1004983 w 1012412"/>
                <a:gd name="connsiteY6" fmla="*/ 1439986 h 2694382"/>
                <a:gd name="connsiteX7" fmla="*/ 519208 w 1012412"/>
                <a:gd name="connsiteY7" fmla="*/ 1439986 h 2694382"/>
                <a:gd name="connsiteX8" fmla="*/ 1012412 w 1012412"/>
                <a:gd name="connsiteY8" fmla="*/ 2072704 h 2694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2412" h="2694382">
                  <a:moveTo>
                    <a:pt x="1012412" y="2072799"/>
                  </a:moveTo>
                  <a:cubicBezTo>
                    <a:pt x="981456" y="2426943"/>
                    <a:pt x="697611" y="2694382"/>
                    <a:pt x="302324" y="2694382"/>
                  </a:cubicBezTo>
                  <a:lnTo>
                    <a:pt x="0" y="2694382"/>
                  </a:lnTo>
                  <a:lnTo>
                    <a:pt x="0" y="0"/>
                  </a:lnTo>
                  <a:lnTo>
                    <a:pt x="487013" y="0"/>
                  </a:lnTo>
                  <a:cubicBezTo>
                    <a:pt x="669227" y="0"/>
                    <a:pt x="841439" y="17322"/>
                    <a:pt x="1004983" y="49491"/>
                  </a:cubicBezTo>
                  <a:lnTo>
                    <a:pt x="1004983" y="1439986"/>
                  </a:lnTo>
                  <a:lnTo>
                    <a:pt x="519208" y="1439986"/>
                  </a:lnTo>
                  <a:cubicBezTo>
                    <a:pt x="723710" y="1574943"/>
                    <a:pt x="908304" y="1792892"/>
                    <a:pt x="1012412" y="2072704"/>
                  </a:cubicBezTo>
                  <a:close/>
                </a:path>
              </a:pathLst>
            </a:custGeom>
            <a:solidFill>
              <a:srgbClr val="F1AAB6"/>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7AA52B7-0DAE-7FB0-A702-91A9367CFDBE}"/>
                </a:ext>
              </a:extLst>
            </p:cNvPr>
            <p:cNvSpPr/>
            <p:nvPr userDrawn="1"/>
          </p:nvSpPr>
          <p:spPr>
            <a:xfrm>
              <a:off x="11461424" y="0"/>
              <a:ext cx="730576" cy="1300694"/>
            </a:xfrm>
            <a:custGeom>
              <a:avLst/>
              <a:gdLst>
                <a:gd name="connsiteX0" fmla="*/ 173798 w 730576"/>
                <a:gd name="connsiteY0" fmla="*/ 0 h 1300694"/>
                <a:gd name="connsiteX1" fmla="*/ 730576 w 730576"/>
                <a:gd name="connsiteY1" fmla="*/ 0 h 1300694"/>
                <a:gd name="connsiteX2" fmla="*/ 730576 w 730576"/>
                <a:gd name="connsiteY2" fmla="*/ 1300694 h 1300694"/>
                <a:gd name="connsiteX3" fmla="*/ 597481 w 730576"/>
                <a:gd name="connsiteY3" fmla="*/ 1287848 h 1300694"/>
                <a:gd name="connsiteX4" fmla="*/ 0 w 730576"/>
                <a:gd name="connsiteY4" fmla="*/ 513924 h 1300694"/>
                <a:gd name="connsiteX5" fmla="*/ 122764 w 730576"/>
                <a:gd name="connsiteY5" fmla="*/ 65928 h 1300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0576" h="1300694">
                  <a:moveTo>
                    <a:pt x="173798" y="0"/>
                  </a:moveTo>
                  <a:lnTo>
                    <a:pt x="730576" y="0"/>
                  </a:lnTo>
                  <a:lnTo>
                    <a:pt x="730576" y="1300694"/>
                  </a:lnTo>
                  <a:lnTo>
                    <a:pt x="597481" y="1287848"/>
                  </a:lnTo>
                  <a:cubicBezTo>
                    <a:pt x="240520" y="1216924"/>
                    <a:pt x="0" y="908561"/>
                    <a:pt x="0" y="513924"/>
                  </a:cubicBezTo>
                  <a:cubicBezTo>
                    <a:pt x="0" y="344793"/>
                    <a:pt x="44177" y="191490"/>
                    <a:pt x="122764" y="65928"/>
                  </a:cubicBezTo>
                  <a:close/>
                </a:path>
              </a:pathLst>
            </a:custGeom>
            <a:solidFill>
              <a:srgbClr val="EFBC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15">
              <a:extLst>
                <a:ext uri="{FF2B5EF4-FFF2-40B4-BE49-F238E27FC236}">
                  <a16:creationId xmlns:a16="http://schemas.microsoft.com/office/drawing/2014/main" id="{334C4586-4FF4-4A4E-8C33-E4FA5B5F4AC5}"/>
                </a:ext>
              </a:extLst>
            </p:cNvPr>
            <p:cNvSpPr/>
            <p:nvPr userDrawn="1"/>
          </p:nvSpPr>
          <p:spPr>
            <a:xfrm>
              <a:off x="11263856" y="3819038"/>
              <a:ext cx="928144" cy="1558673"/>
            </a:xfrm>
            <a:custGeom>
              <a:avLst/>
              <a:gdLst>
                <a:gd name="connsiteX0" fmla="*/ 726878 w 928144"/>
                <a:gd name="connsiteY0" fmla="*/ 0 h 1558673"/>
                <a:gd name="connsiteX1" fmla="*/ 927139 w 928144"/>
                <a:gd name="connsiteY1" fmla="*/ 7244 h 1558673"/>
                <a:gd name="connsiteX2" fmla="*/ 928144 w 928144"/>
                <a:gd name="connsiteY2" fmla="*/ 7355 h 1558673"/>
                <a:gd name="connsiteX3" fmla="*/ 928144 w 928144"/>
                <a:gd name="connsiteY3" fmla="*/ 1558673 h 1558673"/>
                <a:gd name="connsiteX4" fmla="*/ 877169 w 928144"/>
                <a:gd name="connsiteY4" fmla="*/ 1558673 h 1558673"/>
                <a:gd name="connsiteX5" fmla="*/ 877169 w 928144"/>
                <a:gd name="connsiteY5" fmla="*/ 1132371 h 1558673"/>
                <a:gd name="connsiteX6" fmla="*/ 0 w 928144"/>
                <a:gd name="connsiteY6" fmla="*/ 131087 h 1558673"/>
                <a:gd name="connsiteX7" fmla="*/ 726878 w 928144"/>
                <a:gd name="connsiteY7" fmla="*/ 0 h 155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8144" h="1558673">
                  <a:moveTo>
                    <a:pt x="726878" y="0"/>
                  </a:moveTo>
                  <a:cubicBezTo>
                    <a:pt x="794805" y="0"/>
                    <a:pt x="861592" y="2443"/>
                    <a:pt x="927139" y="7244"/>
                  </a:cubicBezTo>
                  <a:lnTo>
                    <a:pt x="928144" y="7355"/>
                  </a:lnTo>
                  <a:lnTo>
                    <a:pt x="928144" y="1558673"/>
                  </a:lnTo>
                  <a:lnTo>
                    <a:pt x="877169" y="1558673"/>
                  </a:lnTo>
                  <a:lnTo>
                    <a:pt x="877169" y="1132371"/>
                  </a:lnTo>
                  <a:cubicBezTo>
                    <a:pt x="877169" y="574983"/>
                    <a:pt x="499762" y="174738"/>
                    <a:pt x="0" y="131087"/>
                  </a:cubicBezTo>
                  <a:cubicBezTo>
                    <a:pt x="218385" y="47277"/>
                    <a:pt x="461351" y="0"/>
                    <a:pt x="726878" y="0"/>
                  </a:cubicBez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18">
              <a:extLst>
                <a:ext uri="{FF2B5EF4-FFF2-40B4-BE49-F238E27FC236}">
                  <a16:creationId xmlns:a16="http://schemas.microsoft.com/office/drawing/2014/main" id="{9A17AB0D-9547-640F-545B-1885035D3EEB}"/>
                </a:ext>
              </a:extLst>
            </p:cNvPr>
            <p:cNvSpPr/>
            <p:nvPr userDrawn="1"/>
          </p:nvSpPr>
          <p:spPr>
            <a:xfrm>
              <a:off x="8366454" y="5772584"/>
              <a:ext cx="3825546" cy="1085416"/>
            </a:xfrm>
            <a:custGeom>
              <a:avLst/>
              <a:gdLst>
                <a:gd name="connsiteX0" fmla="*/ 1332977 w 3825546"/>
                <a:gd name="connsiteY0" fmla="*/ 0 h 1085416"/>
                <a:gd name="connsiteX1" fmla="*/ 3825546 w 3825546"/>
                <a:gd name="connsiteY1" fmla="*/ 0 h 1085416"/>
                <a:gd name="connsiteX2" fmla="*/ 3825546 w 3825546"/>
                <a:gd name="connsiteY2" fmla="*/ 1085416 h 1085416"/>
                <a:gd name="connsiteX3" fmla="*/ 0 w 3825546"/>
                <a:gd name="connsiteY3" fmla="*/ 1085416 h 1085416"/>
                <a:gd name="connsiteX4" fmla="*/ 33218 w 3825546"/>
                <a:gd name="connsiteY4" fmla="*/ 956223 h 1085416"/>
                <a:gd name="connsiteX5" fmla="*/ 1332977 w 3825546"/>
                <a:gd name="connsiteY5" fmla="*/ 0 h 1085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25546" h="1085416">
                  <a:moveTo>
                    <a:pt x="1332977" y="0"/>
                  </a:moveTo>
                  <a:lnTo>
                    <a:pt x="3825546" y="0"/>
                  </a:lnTo>
                  <a:lnTo>
                    <a:pt x="3825546" y="1085416"/>
                  </a:lnTo>
                  <a:lnTo>
                    <a:pt x="0" y="1085416"/>
                  </a:lnTo>
                  <a:lnTo>
                    <a:pt x="33218" y="956223"/>
                  </a:lnTo>
                  <a:cubicBezTo>
                    <a:pt x="205538" y="402189"/>
                    <a:pt x="722309" y="0"/>
                    <a:pt x="1332977" y="0"/>
                  </a:cubicBezTo>
                  <a:close/>
                </a:path>
              </a:pathLst>
            </a:custGeom>
            <a:solidFill>
              <a:srgbClr val="B5821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20" name="Group 19">
            <a:extLst>
              <a:ext uri="{FF2B5EF4-FFF2-40B4-BE49-F238E27FC236}">
                <a16:creationId xmlns:a16="http://schemas.microsoft.com/office/drawing/2014/main" id="{E1A02BAC-A386-7F71-F0D3-21C9FE166863}"/>
              </a:ext>
            </a:extLst>
          </p:cNvPr>
          <p:cNvGrpSpPr/>
          <p:nvPr userDrawn="1"/>
        </p:nvGrpSpPr>
        <p:grpSpPr>
          <a:xfrm>
            <a:off x="0" y="1251410"/>
            <a:ext cx="4748030" cy="5616027"/>
            <a:chOff x="0" y="1251410"/>
            <a:chExt cx="4748030" cy="5616027"/>
          </a:xfrm>
        </p:grpSpPr>
        <p:sp>
          <p:nvSpPr>
            <p:cNvPr id="21" name="Freeform 20">
              <a:extLst>
                <a:ext uri="{FF2B5EF4-FFF2-40B4-BE49-F238E27FC236}">
                  <a16:creationId xmlns:a16="http://schemas.microsoft.com/office/drawing/2014/main" id="{3C180D18-38B7-FA8F-CEF9-E52066B2445B}"/>
                </a:ext>
              </a:extLst>
            </p:cNvPr>
            <p:cNvSpPr/>
            <p:nvPr/>
          </p:nvSpPr>
          <p:spPr>
            <a:xfrm>
              <a:off x="3169211" y="4363657"/>
              <a:ext cx="1578819" cy="1522386"/>
            </a:xfrm>
            <a:custGeom>
              <a:avLst/>
              <a:gdLst>
                <a:gd name="connsiteX0" fmla="*/ 0 w 1119663"/>
                <a:gd name="connsiteY0" fmla="*/ 536592 h 1078799"/>
                <a:gd name="connsiteX1" fmla="*/ 559784 w 1119663"/>
                <a:gd name="connsiteY1" fmla="*/ 0 h 1078799"/>
                <a:gd name="connsiteX2" fmla="*/ 1119664 w 1119663"/>
                <a:gd name="connsiteY2" fmla="*/ 536592 h 1078799"/>
                <a:gd name="connsiteX3" fmla="*/ 559784 w 1119663"/>
                <a:gd name="connsiteY3" fmla="*/ 1078800 h 1078799"/>
                <a:gd name="connsiteX4" fmla="*/ 0 w 1119663"/>
                <a:gd name="connsiteY4" fmla="*/ 536592 h 1078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663" h="1078799">
                  <a:moveTo>
                    <a:pt x="0" y="536592"/>
                  </a:moveTo>
                  <a:cubicBezTo>
                    <a:pt x="0" y="222613"/>
                    <a:pt x="239935" y="0"/>
                    <a:pt x="559784" y="0"/>
                  </a:cubicBezTo>
                  <a:cubicBezTo>
                    <a:pt x="879634" y="0"/>
                    <a:pt x="1119664" y="222613"/>
                    <a:pt x="1119664" y="536592"/>
                  </a:cubicBezTo>
                  <a:cubicBezTo>
                    <a:pt x="1119664" y="850572"/>
                    <a:pt x="885444" y="1078800"/>
                    <a:pt x="559784" y="1078800"/>
                  </a:cubicBezTo>
                  <a:cubicBezTo>
                    <a:pt x="234125" y="1078800"/>
                    <a:pt x="0" y="850572"/>
                    <a:pt x="0" y="536592"/>
                  </a:cubicBezTo>
                  <a:close/>
                </a:path>
              </a:pathLst>
            </a:custGeom>
            <a:solidFill>
              <a:srgbClr val="EFBC6E"/>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63659FF4-1127-42A7-F757-62BC06D4467B}"/>
                </a:ext>
              </a:extLst>
            </p:cNvPr>
            <p:cNvSpPr/>
            <p:nvPr userDrawn="1"/>
          </p:nvSpPr>
          <p:spPr>
            <a:xfrm>
              <a:off x="1" y="5377284"/>
              <a:ext cx="3251275" cy="1490153"/>
            </a:xfrm>
            <a:custGeom>
              <a:avLst/>
              <a:gdLst>
                <a:gd name="connsiteX0" fmla="*/ 0 w 3251275"/>
                <a:gd name="connsiteY0" fmla="*/ 0 h 1490153"/>
                <a:gd name="connsiteX1" fmla="*/ 1761099 w 3251275"/>
                <a:gd name="connsiteY1" fmla="*/ 0 h 1490153"/>
                <a:gd name="connsiteX2" fmla="*/ 3251275 w 3251275"/>
                <a:gd name="connsiteY2" fmla="*/ 1490153 h 1490153"/>
                <a:gd name="connsiteX3" fmla="*/ 3239351 w 3251275"/>
                <a:gd name="connsiteY3" fmla="*/ 1490153 h 1490153"/>
                <a:gd name="connsiteX4" fmla="*/ 3204595 w 3251275"/>
                <a:gd name="connsiteY4" fmla="*/ 1490153 h 1490153"/>
                <a:gd name="connsiteX5" fmla="*/ 3148529 w 3251275"/>
                <a:gd name="connsiteY5" fmla="*/ 1490153 h 1490153"/>
                <a:gd name="connsiteX6" fmla="*/ 3072675 w 3251275"/>
                <a:gd name="connsiteY6" fmla="*/ 1490153 h 1490153"/>
                <a:gd name="connsiteX7" fmla="*/ 2978555 w 3251275"/>
                <a:gd name="connsiteY7" fmla="*/ 1490153 h 1490153"/>
                <a:gd name="connsiteX8" fmla="*/ 2867691 w 3251275"/>
                <a:gd name="connsiteY8" fmla="*/ 1490153 h 1490153"/>
                <a:gd name="connsiteX9" fmla="*/ 2741605 w 3251275"/>
                <a:gd name="connsiteY9" fmla="*/ 1490153 h 1490153"/>
                <a:gd name="connsiteX10" fmla="*/ 2601820 w 3251275"/>
                <a:gd name="connsiteY10" fmla="*/ 1490153 h 1490153"/>
                <a:gd name="connsiteX11" fmla="*/ 2449858 w 3251275"/>
                <a:gd name="connsiteY11" fmla="*/ 1490153 h 1490153"/>
                <a:gd name="connsiteX12" fmla="*/ 2287241 w 3251275"/>
                <a:gd name="connsiteY12" fmla="*/ 1490153 h 1490153"/>
                <a:gd name="connsiteX13" fmla="*/ 2115491 w 3251275"/>
                <a:gd name="connsiteY13" fmla="*/ 1490153 h 1490153"/>
                <a:gd name="connsiteX14" fmla="*/ 1936130 w 3251275"/>
                <a:gd name="connsiteY14" fmla="*/ 1490153 h 1490153"/>
                <a:gd name="connsiteX15" fmla="*/ 1560664 w 3251275"/>
                <a:gd name="connsiteY15" fmla="*/ 1490153 h 1490153"/>
                <a:gd name="connsiteX16" fmla="*/ 1173021 w 3251275"/>
                <a:gd name="connsiteY16" fmla="*/ 1490153 h 1490153"/>
                <a:gd name="connsiteX17" fmla="*/ 785378 w 3251275"/>
                <a:gd name="connsiteY17" fmla="*/ 1490153 h 1490153"/>
                <a:gd name="connsiteX18" fmla="*/ 409912 w 3251275"/>
                <a:gd name="connsiteY18" fmla="*/ 1490153 h 1490153"/>
                <a:gd name="connsiteX19" fmla="*/ 230551 w 3251275"/>
                <a:gd name="connsiteY19" fmla="*/ 1490153 h 1490153"/>
                <a:gd name="connsiteX20" fmla="*/ 58801 w 3251275"/>
                <a:gd name="connsiteY20" fmla="*/ 1490153 h 1490153"/>
                <a:gd name="connsiteX21" fmla="*/ 0 w 3251275"/>
                <a:gd name="connsiteY21" fmla="*/ 1490153 h 1490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251275" h="1490153">
                  <a:moveTo>
                    <a:pt x="0" y="0"/>
                  </a:moveTo>
                  <a:lnTo>
                    <a:pt x="1761099" y="0"/>
                  </a:lnTo>
                  <a:cubicBezTo>
                    <a:pt x="2584154" y="0"/>
                    <a:pt x="3251275" y="667246"/>
                    <a:pt x="3251275" y="1490153"/>
                  </a:cubicBezTo>
                  <a:lnTo>
                    <a:pt x="3239351" y="1490153"/>
                  </a:lnTo>
                  <a:lnTo>
                    <a:pt x="3204595" y="1490153"/>
                  </a:lnTo>
                  <a:lnTo>
                    <a:pt x="3148529" y="1490153"/>
                  </a:lnTo>
                  <a:lnTo>
                    <a:pt x="3072675" y="1490153"/>
                  </a:lnTo>
                  <a:lnTo>
                    <a:pt x="2978555" y="1490153"/>
                  </a:lnTo>
                  <a:lnTo>
                    <a:pt x="2867691" y="1490153"/>
                  </a:lnTo>
                  <a:lnTo>
                    <a:pt x="2741605" y="1490153"/>
                  </a:lnTo>
                  <a:lnTo>
                    <a:pt x="2601820" y="1490153"/>
                  </a:lnTo>
                  <a:lnTo>
                    <a:pt x="2449858" y="1490153"/>
                  </a:lnTo>
                  <a:lnTo>
                    <a:pt x="2287241" y="1490153"/>
                  </a:lnTo>
                  <a:lnTo>
                    <a:pt x="2115491" y="1490153"/>
                  </a:lnTo>
                  <a:lnTo>
                    <a:pt x="1936130" y="1490153"/>
                  </a:lnTo>
                  <a:lnTo>
                    <a:pt x="1560664" y="1490153"/>
                  </a:lnTo>
                  <a:lnTo>
                    <a:pt x="1173021" y="1490153"/>
                  </a:lnTo>
                  <a:lnTo>
                    <a:pt x="785378" y="1490153"/>
                  </a:lnTo>
                  <a:lnTo>
                    <a:pt x="409912" y="1490153"/>
                  </a:lnTo>
                  <a:lnTo>
                    <a:pt x="230551" y="1490153"/>
                  </a:lnTo>
                  <a:lnTo>
                    <a:pt x="58801" y="1490153"/>
                  </a:lnTo>
                  <a:lnTo>
                    <a:pt x="0" y="1490153"/>
                  </a:lnTo>
                  <a:close/>
                </a:path>
              </a:pathLst>
            </a:custGeom>
            <a:solidFill>
              <a:srgbClr val="F2AAB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22">
              <a:extLst>
                <a:ext uri="{FF2B5EF4-FFF2-40B4-BE49-F238E27FC236}">
                  <a16:creationId xmlns:a16="http://schemas.microsoft.com/office/drawing/2014/main" id="{2B31277D-1ACD-4633-A20F-CC377798B222}"/>
                </a:ext>
              </a:extLst>
            </p:cNvPr>
            <p:cNvSpPr/>
            <p:nvPr userDrawn="1"/>
          </p:nvSpPr>
          <p:spPr>
            <a:xfrm>
              <a:off x="0" y="1251410"/>
              <a:ext cx="2802678" cy="5606590"/>
            </a:xfrm>
            <a:custGeom>
              <a:avLst/>
              <a:gdLst>
                <a:gd name="connsiteX0" fmla="*/ 0 w 2802678"/>
                <a:gd name="connsiteY0" fmla="*/ 0 h 5606590"/>
                <a:gd name="connsiteX1" fmla="*/ 156559 w 2802678"/>
                <a:gd name="connsiteY1" fmla="*/ 7471 h 5606590"/>
                <a:gd name="connsiteX2" fmla="*/ 511878 w 2802678"/>
                <a:gd name="connsiteY2" fmla="*/ 59415 h 5606590"/>
                <a:gd name="connsiteX3" fmla="*/ 2802678 w 2802678"/>
                <a:gd name="connsiteY3" fmla="*/ 2797427 h 5606590"/>
                <a:gd name="connsiteX4" fmla="*/ 1144479 w 2802678"/>
                <a:gd name="connsiteY4" fmla="*/ 5166764 h 5606590"/>
                <a:gd name="connsiteX5" fmla="*/ 1144345 w 2802678"/>
                <a:gd name="connsiteY5" fmla="*/ 5166898 h 5606590"/>
                <a:gd name="connsiteX6" fmla="*/ 1435198 w 2802678"/>
                <a:gd name="connsiteY6" fmla="*/ 5606590 h 5606590"/>
                <a:gd name="connsiteX7" fmla="*/ 0 w 2802678"/>
                <a:gd name="connsiteY7" fmla="*/ 5606590 h 5606590"/>
                <a:gd name="connsiteX8" fmla="*/ 0 w 2802678"/>
                <a:gd name="connsiteY8" fmla="*/ 5242252 h 5606590"/>
                <a:gd name="connsiteX9" fmla="*/ 6501 w 2802678"/>
                <a:gd name="connsiteY9" fmla="*/ 5237132 h 5606590"/>
                <a:gd name="connsiteX10" fmla="*/ 653440 w 2802678"/>
                <a:gd name="connsiteY10" fmla="*/ 3641556 h 5606590"/>
                <a:gd name="connsiteX11" fmla="*/ 522353 w 2802678"/>
                <a:gd name="connsiteY11" fmla="*/ 2914678 h 5606590"/>
                <a:gd name="connsiteX12" fmla="*/ 527592 w 2802678"/>
                <a:gd name="connsiteY12" fmla="*/ 2820260 h 5606590"/>
                <a:gd name="connsiteX13" fmla="*/ 117005 w 2802678"/>
                <a:gd name="connsiteY13" fmla="*/ 2021662 h 5606590"/>
                <a:gd name="connsiteX14" fmla="*/ 0 w 2802678"/>
                <a:gd name="connsiteY14" fmla="*/ 1955121 h 5606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02678" h="5606590">
                  <a:moveTo>
                    <a:pt x="0" y="0"/>
                  </a:moveTo>
                  <a:lnTo>
                    <a:pt x="156559" y="7471"/>
                  </a:lnTo>
                  <a:cubicBezTo>
                    <a:pt x="278211" y="19257"/>
                    <a:pt x="396572" y="36717"/>
                    <a:pt x="511878" y="59415"/>
                  </a:cubicBezTo>
                  <a:cubicBezTo>
                    <a:pt x="1911527" y="337299"/>
                    <a:pt x="2802678" y="1413647"/>
                    <a:pt x="2802678" y="2797427"/>
                  </a:cubicBezTo>
                  <a:cubicBezTo>
                    <a:pt x="2802678" y="3828380"/>
                    <a:pt x="2150869" y="4775389"/>
                    <a:pt x="1144479" y="5166764"/>
                  </a:cubicBezTo>
                  <a:lnTo>
                    <a:pt x="1144345" y="5166898"/>
                  </a:lnTo>
                  <a:lnTo>
                    <a:pt x="1435198" y="5606590"/>
                  </a:lnTo>
                  <a:lnTo>
                    <a:pt x="0" y="5606590"/>
                  </a:lnTo>
                  <a:lnTo>
                    <a:pt x="0" y="5242252"/>
                  </a:lnTo>
                  <a:lnTo>
                    <a:pt x="6501" y="5237132"/>
                  </a:lnTo>
                  <a:cubicBezTo>
                    <a:pt x="409058" y="4886083"/>
                    <a:pt x="653440" y="4320822"/>
                    <a:pt x="653440" y="3641556"/>
                  </a:cubicBezTo>
                  <a:cubicBezTo>
                    <a:pt x="653440" y="3375895"/>
                    <a:pt x="606298" y="3133065"/>
                    <a:pt x="522353" y="2914678"/>
                  </a:cubicBezTo>
                  <a:cubicBezTo>
                    <a:pt x="525846" y="2883251"/>
                    <a:pt x="527592" y="2851823"/>
                    <a:pt x="527592" y="2820260"/>
                  </a:cubicBezTo>
                  <a:cubicBezTo>
                    <a:pt x="527592" y="2481265"/>
                    <a:pt x="373806" y="2192905"/>
                    <a:pt x="117005" y="2021662"/>
                  </a:cubicBezTo>
                  <a:lnTo>
                    <a:pt x="0" y="1955121"/>
                  </a:lnTo>
                  <a:close/>
                </a:path>
              </a:pathLst>
            </a:custGeom>
            <a:solidFill>
              <a:srgbClr val="932B4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23">
              <a:extLst>
                <a:ext uri="{FF2B5EF4-FFF2-40B4-BE49-F238E27FC236}">
                  <a16:creationId xmlns:a16="http://schemas.microsoft.com/office/drawing/2014/main" id="{94683A38-406F-EC40-3871-CE99CCB6DB2A}"/>
                </a:ext>
              </a:extLst>
            </p:cNvPr>
            <p:cNvSpPr/>
            <p:nvPr userDrawn="1"/>
          </p:nvSpPr>
          <p:spPr>
            <a:xfrm>
              <a:off x="0" y="1251410"/>
              <a:ext cx="522353" cy="3680266"/>
            </a:xfrm>
            <a:custGeom>
              <a:avLst/>
              <a:gdLst>
                <a:gd name="connsiteX0" fmla="*/ 0 w 522353"/>
                <a:gd name="connsiteY0" fmla="*/ 2154940 h 3680266"/>
                <a:gd name="connsiteX1" fmla="*/ 36570 w 522353"/>
                <a:gd name="connsiteY1" fmla="*/ 2185993 h 3680266"/>
                <a:gd name="connsiteX2" fmla="*/ 522353 w 522353"/>
                <a:gd name="connsiteY2" fmla="*/ 2914545 h 3680266"/>
                <a:gd name="connsiteX3" fmla="*/ 522353 w 522353"/>
                <a:gd name="connsiteY3" fmla="*/ 2914679 h 3680266"/>
                <a:gd name="connsiteX4" fmla="*/ 71318 w 522353"/>
                <a:gd name="connsiteY4" fmla="*/ 3646080 h 3680266"/>
                <a:gd name="connsiteX5" fmla="*/ 0 w 522353"/>
                <a:gd name="connsiteY5" fmla="*/ 3680266 h 3680266"/>
                <a:gd name="connsiteX6" fmla="*/ 0 w 522353"/>
                <a:gd name="connsiteY6" fmla="*/ 0 h 3680266"/>
                <a:gd name="connsiteX7" fmla="*/ 156559 w 522353"/>
                <a:gd name="connsiteY7" fmla="*/ 7471 h 3680266"/>
                <a:gd name="connsiteX8" fmla="*/ 511878 w 522353"/>
                <a:gd name="connsiteY8" fmla="*/ 59415 h 3680266"/>
                <a:gd name="connsiteX9" fmla="*/ 511878 w 522353"/>
                <a:gd name="connsiteY9" fmla="*/ 2021662 h 3680266"/>
                <a:gd name="connsiteX10" fmla="*/ 0 w 522353"/>
                <a:gd name="connsiteY10" fmla="*/ 2021662 h 3680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2353" h="3680266">
                  <a:moveTo>
                    <a:pt x="0" y="2154940"/>
                  </a:moveTo>
                  <a:lnTo>
                    <a:pt x="36570" y="2185993"/>
                  </a:lnTo>
                  <a:cubicBezTo>
                    <a:pt x="238312" y="2371351"/>
                    <a:pt x="412252" y="2618395"/>
                    <a:pt x="522353" y="2914545"/>
                  </a:cubicBezTo>
                  <a:lnTo>
                    <a:pt x="522353" y="2914679"/>
                  </a:lnTo>
                  <a:cubicBezTo>
                    <a:pt x="495072" y="3227031"/>
                    <a:pt x="328495" y="3491587"/>
                    <a:pt x="71318" y="3646080"/>
                  </a:cubicBezTo>
                  <a:lnTo>
                    <a:pt x="0" y="3680266"/>
                  </a:lnTo>
                  <a:close/>
                  <a:moveTo>
                    <a:pt x="0" y="0"/>
                  </a:moveTo>
                  <a:lnTo>
                    <a:pt x="156559" y="7471"/>
                  </a:lnTo>
                  <a:cubicBezTo>
                    <a:pt x="278211" y="19257"/>
                    <a:pt x="396572" y="36717"/>
                    <a:pt x="511878" y="59415"/>
                  </a:cubicBezTo>
                  <a:lnTo>
                    <a:pt x="511878" y="2021662"/>
                  </a:lnTo>
                  <a:lnTo>
                    <a:pt x="0" y="2021662"/>
                  </a:lnTo>
                  <a:close/>
                </a:path>
              </a:pathLst>
            </a:custGeom>
            <a:solidFill>
              <a:srgbClr val="F2AAB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25">
              <a:extLst>
                <a:ext uri="{FF2B5EF4-FFF2-40B4-BE49-F238E27FC236}">
                  <a16:creationId xmlns:a16="http://schemas.microsoft.com/office/drawing/2014/main" id="{023FFAFE-7940-1D89-2D4D-F93C5E71D91F}"/>
                </a:ext>
              </a:extLst>
            </p:cNvPr>
            <p:cNvSpPr/>
            <p:nvPr userDrawn="1"/>
          </p:nvSpPr>
          <p:spPr>
            <a:xfrm>
              <a:off x="0" y="4166089"/>
              <a:ext cx="653440" cy="2327678"/>
            </a:xfrm>
            <a:custGeom>
              <a:avLst/>
              <a:gdLst>
                <a:gd name="connsiteX0" fmla="*/ 522353 w 653440"/>
                <a:gd name="connsiteY0" fmla="*/ 0 h 2327678"/>
                <a:gd name="connsiteX1" fmla="*/ 653440 w 653440"/>
                <a:gd name="connsiteY1" fmla="*/ 726878 h 2327678"/>
                <a:gd name="connsiteX2" fmla="*/ 6560 w 653440"/>
                <a:gd name="connsiteY2" fmla="*/ 2322512 h 2327678"/>
                <a:gd name="connsiteX3" fmla="*/ 0 w 653440"/>
                <a:gd name="connsiteY3" fmla="*/ 2327678 h 2327678"/>
                <a:gd name="connsiteX4" fmla="*/ 0 w 653440"/>
                <a:gd name="connsiteY4" fmla="*/ 765586 h 2327678"/>
                <a:gd name="connsiteX5" fmla="*/ 71318 w 653440"/>
                <a:gd name="connsiteY5" fmla="*/ 731400 h 2327678"/>
                <a:gd name="connsiteX6" fmla="*/ 522353 w 653440"/>
                <a:gd name="connsiteY6" fmla="*/ 0 h 232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3440" h="2327678">
                  <a:moveTo>
                    <a:pt x="522353" y="0"/>
                  </a:moveTo>
                  <a:cubicBezTo>
                    <a:pt x="606163" y="218385"/>
                    <a:pt x="653440" y="461351"/>
                    <a:pt x="653440" y="726878"/>
                  </a:cubicBezTo>
                  <a:cubicBezTo>
                    <a:pt x="653440" y="1406144"/>
                    <a:pt x="409111" y="1971456"/>
                    <a:pt x="6560" y="2322512"/>
                  </a:cubicBezTo>
                  <a:lnTo>
                    <a:pt x="0" y="2327678"/>
                  </a:lnTo>
                  <a:lnTo>
                    <a:pt x="0" y="765586"/>
                  </a:lnTo>
                  <a:lnTo>
                    <a:pt x="71318" y="731400"/>
                  </a:lnTo>
                  <a:cubicBezTo>
                    <a:pt x="328495" y="576908"/>
                    <a:pt x="495071" y="312351"/>
                    <a:pt x="522353" y="0"/>
                  </a:cubicBez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28" name="Graphic 1">
            <a:extLst>
              <a:ext uri="{FF2B5EF4-FFF2-40B4-BE49-F238E27FC236}">
                <a16:creationId xmlns:a16="http://schemas.microsoft.com/office/drawing/2014/main" id="{B8046BB7-994E-0C28-D47D-F1403428E663}"/>
              </a:ext>
            </a:extLst>
          </p:cNvPr>
          <p:cNvPicPr>
            <a:picLocks noChangeAspect="1"/>
          </p:cNvPicPr>
          <p:nvPr userDrawn="1"/>
        </p:nvPicPr>
        <p:blipFill>
          <a:blip r:embed="rId2"/>
          <a:srcRect/>
          <a:stretch/>
        </p:blipFill>
        <p:spPr>
          <a:xfrm>
            <a:off x="4886314" y="5496593"/>
            <a:ext cx="2417999" cy="990567"/>
          </a:xfrm>
          <a:prstGeom prst="rect">
            <a:avLst/>
          </a:prstGeom>
        </p:spPr>
      </p:pic>
      <p:sp>
        <p:nvSpPr>
          <p:cNvPr id="29" name="Freeform 28">
            <a:extLst>
              <a:ext uri="{FF2B5EF4-FFF2-40B4-BE49-F238E27FC236}">
                <a16:creationId xmlns:a16="http://schemas.microsoft.com/office/drawing/2014/main" id="{BEAC22BB-E6BB-1012-8953-F7628D79D11B}"/>
              </a:ext>
            </a:extLst>
          </p:cNvPr>
          <p:cNvSpPr/>
          <p:nvPr userDrawn="1"/>
        </p:nvSpPr>
        <p:spPr>
          <a:xfrm>
            <a:off x="1212175" y="2213241"/>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30" name="Text Placeholder 35">
            <a:extLst>
              <a:ext uri="{FF2B5EF4-FFF2-40B4-BE49-F238E27FC236}">
                <a16:creationId xmlns:a16="http://schemas.microsoft.com/office/drawing/2014/main" id="{D7EC6643-7164-2C08-44C7-A22BC72A6EFC}"/>
              </a:ext>
            </a:extLst>
          </p:cNvPr>
          <p:cNvSpPr>
            <a:spLocks noGrp="1"/>
          </p:cNvSpPr>
          <p:nvPr>
            <p:ph type="body" sz="quarter" idx="12" hasCustomPrompt="1"/>
          </p:nvPr>
        </p:nvSpPr>
        <p:spPr>
          <a:xfrm>
            <a:off x="1247344" y="4345736"/>
            <a:ext cx="2956243" cy="303738"/>
          </a:xfrm>
          <a:prstGeom prst="rect">
            <a:avLst/>
          </a:prstGeom>
        </p:spPr>
        <p:txBody>
          <a:bodyPr/>
          <a:lstStyle>
            <a:lvl1pPr marL="0" indent="0" algn="ctr">
              <a:buNone/>
              <a:defRPr sz="1800" b="1" i="0">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31" name="Text Placeholder 35">
            <a:extLst>
              <a:ext uri="{FF2B5EF4-FFF2-40B4-BE49-F238E27FC236}">
                <a16:creationId xmlns:a16="http://schemas.microsoft.com/office/drawing/2014/main" id="{FF3B8752-1467-C0A9-B776-B5CC37EC1D8D}"/>
              </a:ext>
            </a:extLst>
          </p:cNvPr>
          <p:cNvSpPr>
            <a:spLocks noGrp="1"/>
          </p:cNvSpPr>
          <p:nvPr>
            <p:ph type="body" sz="quarter" idx="13" hasCustomPrompt="1"/>
          </p:nvPr>
        </p:nvSpPr>
        <p:spPr>
          <a:xfrm>
            <a:off x="1247344" y="4667591"/>
            <a:ext cx="2956243" cy="303738"/>
          </a:xfrm>
          <a:prstGeom prst="rect">
            <a:avLst/>
          </a:prstGeom>
        </p:spPr>
        <p:txBody>
          <a:bodyPr/>
          <a:lstStyle>
            <a:lvl1pPr marL="0" indent="0" algn="ctr">
              <a:buNone/>
              <a:defRPr sz="1800" b="0" i="0">
                <a:solidFill>
                  <a:srgbClr val="932B48"/>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32" name="Picture Placeholder 9">
            <a:extLst>
              <a:ext uri="{FF2B5EF4-FFF2-40B4-BE49-F238E27FC236}">
                <a16:creationId xmlns:a16="http://schemas.microsoft.com/office/drawing/2014/main" id="{8EBC04B3-1A72-5CEC-F334-663ABB2ACD67}"/>
              </a:ext>
            </a:extLst>
          </p:cNvPr>
          <p:cNvSpPr>
            <a:spLocks noGrp="1"/>
          </p:cNvSpPr>
          <p:nvPr>
            <p:ph type="pic" sz="quarter" idx="11" hasCustomPrompt="1"/>
          </p:nvPr>
        </p:nvSpPr>
        <p:spPr>
          <a:xfrm>
            <a:off x="1247344" y="2247893"/>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20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33" name="Freeform 32">
            <a:extLst>
              <a:ext uri="{FF2B5EF4-FFF2-40B4-BE49-F238E27FC236}">
                <a16:creationId xmlns:a16="http://schemas.microsoft.com/office/drawing/2014/main" id="{E1A661BA-8E7E-096C-C5FD-CC6D1A94A0E4}"/>
              </a:ext>
            </a:extLst>
          </p:cNvPr>
          <p:cNvSpPr/>
          <p:nvPr userDrawn="1"/>
        </p:nvSpPr>
        <p:spPr>
          <a:xfrm>
            <a:off x="4582710" y="2213241"/>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34" name="Text Placeholder 35">
            <a:extLst>
              <a:ext uri="{FF2B5EF4-FFF2-40B4-BE49-F238E27FC236}">
                <a16:creationId xmlns:a16="http://schemas.microsoft.com/office/drawing/2014/main" id="{9E35C424-5B06-4531-1964-596A890786D8}"/>
              </a:ext>
            </a:extLst>
          </p:cNvPr>
          <p:cNvSpPr>
            <a:spLocks noGrp="1"/>
          </p:cNvSpPr>
          <p:nvPr>
            <p:ph type="body" sz="quarter" idx="14" hasCustomPrompt="1"/>
          </p:nvPr>
        </p:nvSpPr>
        <p:spPr>
          <a:xfrm>
            <a:off x="4617193" y="4345736"/>
            <a:ext cx="2956243" cy="303738"/>
          </a:xfrm>
          <a:prstGeom prst="rect">
            <a:avLst/>
          </a:prstGeom>
        </p:spPr>
        <p:txBody>
          <a:bodyPr/>
          <a:lstStyle>
            <a:lvl1pPr marL="0" indent="0" algn="ctr">
              <a:buNone/>
              <a:defRPr sz="1800" b="1" i="0">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35" name="Text Placeholder 35">
            <a:extLst>
              <a:ext uri="{FF2B5EF4-FFF2-40B4-BE49-F238E27FC236}">
                <a16:creationId xmlns:a16="http://schemas.microsoft.com/office/drawing/2014/main" id="{A48FA8DD-06DC-D31D-2A1B-9D7C0906AEEC}"/>
              </a:ext>
            </a:extLst>
          </p:cNvPr>
          <p:cNvSpPr>
            <a:spLocks noGrp="1"/>
          </p:cNvSpPr>
          <p:nvPr>
            <p:ph type="body" sz="quarter" idx="15" hasCustomPrompt="1"/>
          </p:nvPr>
        </p:nvSpPr>
        <p:spPr>
          <a:xfrm>
            <a:off x="4617193" y="4667591"/>
            <a:ext cx="2956243" cy="303738"/>
          </a:xfrm>
          <a:prstGeom prst="rect">
            <a:avLst/>
          </a:prstGeom>
        </p:spPr>
        <p:txBody>
          <a:bodyPr/>
          <a:lstStyle>
            <a:lvl1pPr marL="0" indent="0" algn="ctr">
              <a:buNone/>
              <a:defRPr sz="1800" b="0" i="0">
                <a:solidFill>
                  <a:srgbClr val="932B48"/>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38" name="Picture Placeholder 13">
            <a:extLst>
              <a:ext uri="{FF2B5EF4-FFF2-40B4-BE49-F238E27FC236}">
                <a16:creationId xmlns:a16="http://schemas.microsoft.com/office/drawing/2014/main" id="{61F16FED-C9C6-F585-B418-E58F3F9474E7}"/>
              </a:ext>
            </a:extLst>
          </p:cNvPr>
          <p:cNvSpPr>
            <a:spLocks noGrp="1"/>
          </p:cNvSpPr>
          <p:nvPr>
            <p:ph type="pic" sz="quarter" idx="16" hasCustomPrompt="1"/>
          </p:nvPr>
        </p:nvSpPr>
        <p:spPr>
          <a:xfrm>
            <a:off x="4617878" y="2247893"/>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20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1" name="Freeform 40">
            <a:extLst>
              <a:ext uri="{FF2B5EF4-FFF2-40B4-BE49-F238E27FC236}">
                <a16:creationId xmlns:a16="http://schemas.microsoft.com/office/drawing/2014/main" id="{CACD5D72-5A6A-4ED1-E210-F6F0AFF3D583}"/>
              </a:ext>
            </a:extLst>
          </p:cNvPr>
          <p:cNvSpPr/>
          <p:nvPr userDrawn="1"/>
        </p:nvSpPr>
        <p:spPr>
          <a:xfrm>
            <a:off x="7953245" y="2213241"/>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76" name="Text Placeholder 35">
            <a:extLst>
              <a:ext uri="{FF2B5EF4-FFF2-40B4-BE49-F238E27FC236}">
                <a16:creationId xmlns:a16="http://schemas.microsoft.com/office/drawing/2014/main" id="{A3ADDF32-85DB-6C15-2B32-0D0AC3473572}"/>
              </a:ext>
            </a:extLst>
          </p:cNvPr>
          <p:cNvSpPr>
            <a:spLocks noGrp="1"/>
          </p:cNvSpPr>
          <p:nvPr>
            <p:ph type="body" sz="quarter" idx="17" hasCustomPrompt="1"/>
          </p:nvPr>
        </p:nvSpPr>
        <p:spPr>
          <a:xfrm>
            <a:off x="7988412" y="4345736"/>
            <a:ext cx="2956243" cy="303738"/>
          </a:xfrm>
          <a:prstGeom prst="rect">
            <a:avLst/>
          </a:prstGeom>
        </p:spPr>
        <p:txBody>
          <a:bodyPr/>
          <a:lstStyle>
            <a:lvl1pPr marL="0" indent="0" algn="ctr">
              <a:buNone/>
              <a:defRPr sz="1800" b="1" i="0">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77" name="Text Placeholder 35">
            <a:extLst>
              <a:ext uri="{FF2B5EF4-FFF2-40B4-BE49-F238E27FC236}">
                <a16:creationId xmlns:a16="http://schemas.microsoft.com/office/drawing/2014/main" id="{4BE7C2A1-F38D-DAA9-1F6E-D1CBB1994ECD}"/>
              </a:ext>
            </a:extLst>
          </p:cNvPr>
          <p:cNvSpPr>
            <a:spLocks noGrp="1"/>
          </p:cNvSpPr>
          <p:nvPr>
            <p:ph type="body" sz="quarter" idx="18" hasCustomPrompt="1"/>
          </p:nvPr>
        </p:nvSpPr>
        <p:spPr>
          <a:xfrm>
            <a:off x="7988412" y="4667591"/>
            <a:ext cx="2956243" cy="303738"/>
          </a:xfrm>
          <a:prstGeom prst="rect">
            <a:avLst/>
          </a:prstGeom>
        </p:spPr>
        <p:txBody>
          <a:bodyPr/>
          <a:lstStyle>
            <a:lvl1pPr marL="0" indent="0" algn="ctr">
              <a:buNone/>
              <a:defRPr sz="1800" b="0" i="0">
                <a:solidFill>
                  <a:srgbClr val="932B48"/>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78" name="Picture Placeholder 13">
            <a:extLst>
              <a:ext uri="{FF2B5EF4-FFF2-40B4-BE49-F238E27FC236}">
                <a16:creationId xmlns:a16="http://schemas.microsoft.com/office/drawing/2014/main" id="{88B854BC-6CC0-52A0-3629-9454B395A265}"/>
              </a:ext>
            </a:extLst>
          </p:cNvPr>
          <p:cNvSpPr>
            <a:spLocks noGrp="1"/>
          </p:cNvSpPr>
          <p:nvPr>
            <p:ph type="pic" sz="quarter" idx="19" hasCustomPrompt="1"/>
          </p:nvPr>
        </p:nvSpPr>
        <p:spPr>
          <a:xfrm>
            <a:off x="7988413" y="2247893"/>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20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79" name="Text Placeholder 6">
            <a:extLst>
              <a:ext uri="{FF2B5EF4-FFF2-40B4-BE49-F238E27FC236}">
                <a16:creationId xmlns:a16="http://schemas.microsoft.com/office/drawing/2014/main" id="{8209F2B6-D0C8-6792-7448-F99F43E8A3B8}"/>
              </a:ext>
            </a:extLst>
          </p:cNvPr>
          <p:cNvSpPr>
            <a:spLocks noGrp="1"/>
          </p:cNvSpPr>
          <p:nvPr>
            <p:ph type="body" sz="quarter" idx="20" hasCustomPrompt="1"/>
          </p:nvPr>
        </p:nvSpPr>
        <p:spPr>
          <a:xfrm>
            <a:off x="1784888" y="1207778"/>
            <a:ext cx="8622224" cy="831850"/>
          </a:xfrm>
          <a:prstGeom prst="rect">
            <a:avLst/>
          </a:prstGeom>
        </p:spPr>
        <p:txBody>
          <a:bodyPr/>
          <a:lstStyle>
            <a:lvl1pPr marL="0" indent="0" algn="ctr">
              <a:buNone/>
              <a:defRPr b="0" i="0">
                <a:solidFill>
                  <a:srgbClr val="F2AAB6"/>
                </a:solidFill>
                <a:latin typeface="Aptos Light" panose="020B0004020202020204" pitchFamily="34" charset="0"/>
                <a:cs typeface="Segoe UI" panose="020B0502040204020203" pitchFamily="34" charset="0"/>
              </a:defRPr>
            </a:lvl1pPr>
            <a:lvl2pPr marL="457200" indent="0" algn="ctr">
              <a:buNone/>
              <a:defRPr>
                <a:solidFill>
                  <a:srgbClr val="328C85"/>
                </a:solidFill>
                <a:latin typeface="Segoe UI" panose="020B0502040204020203" pitchFamily="34" charset="0"/>
                <a:cs typeface="Segoe UI" panose="020B0502040204020203" pitchFamily="34" charset="0"/>
              </a:defRPr>
            </a:lvl2pPr>
            <a:lvl3pPr marL="914400" indent="0" algn="ctr">
              <a:buNone/>
              <a:defRPr>
                <a:solidFill>
                  <a:srgbClr val="328C85"/>
                </a:solidFill>
                <a:latin typeface="Segoe UI" panose="020B0502040204020203" pitchFamily="34" charset="0"/>
                <a:cs typeface="Segoe UI" panose="020B0502040204020203" pitchFamily="34" charset="0"/>
              </a:defRPr>
            </a:lvl3pPr>
            <a:lvl4pPr marL="1371600" indent="0" algn="ctr">
              <a:buNone/>
              <a:defRPr>
                <a:solidFill>
                  <a:srgbClr val="328C85"/>
                </a:solidFill>
                <a:latin typeface="Segoe UI" panose="020B0502040204020203" pitchFamily="34" charset="0"/>
                <a:cs typeface="Segoe UI" panose="020B0502040204020203" pitchFamily="34" charset="0"/>
              </a:defRPr>
            </a:lvl4pPr>
            <a:lvl5pPr marL="1828800" indent="0" algn="ctr">
              <a:buNone/>
              <a:defRPr>
                <a:solidFill>
                  <a:srgbClr val="328C85"/>
                </a:solidFill>
                <a:latin typeface="Segoe UI" panose="020B0502040204020203" pitchFamily="34" charset="0"/>
                <a:cs typeface="Segoe UI" panose="020B0502040204020203" pitchFamily="34" charset="0"/>
              </a:defRPr>
            </a:lvl5pPr>
          </a:lstStyle>
          <a:p>
            <a:pPr lvl="0"/>
            <a:r>
              <a:rPr lang="en-US"/>
              <a:t>Subtitle if you want</a:t>
            </a:r>
            <a:endParaRPr lang="en-IS"/>
          </a:p>
        </p:txBody>
      </p:sp>
      <p:sp>
        <p:nvSpPr>
          <p:cNvPr id="80" name="Title Placeholder 12">
            <a:extLst>
              <a:ext uri="{FF2B5EF4-FFF2-40B4-BE49-F238E27FC236}">
                <a16:creationId xmlns:a16="http://schemas.microsoft.com/office/drawing/2014/main" id="{33CF37F4-87E5-37AB-C4FA-CA0542B6E841}"/>
              </a:ext>
            </a:extLst>
          </p:cNvPr>
          <p:cNvSpPr>
            <a:spLocks noGrp="1"/>
          </p:cNvSpPr>
          <p:nvPr>
            <p:ph type="title" hasCustomPrompt="1"/>
          </p:nvPr>
        </p:nvSpPr>
        <p:spPr>
          <a:xfrm>
            <a:off x="1784888" y="502551"/>
            <a:ext cx="8622224" cy="666357"/>
          </a:xfrm>
          <a:prstGeom prst="rect">
            <a:avLst/>
          </a:prstGeom>
        </p:spPr>
        <p:txBody>
          <a:bodyPr vert="horz" lIns="91440" tIns="45720" rIns="91440" bIns="45720" rtlCol="0" anchor="t" anchorCtr="0">
            <a:normAutofit/>
          </a:bodyPr>
          <a:lstStyle>
            <a:lvl1pPr algn="ctr">
              <a:defRPr b="1" i="0">
                <a:solidFill>
                  <a:schemeClr val="bg1"/>
                </a:solidFill>
                <a:latin typeface="Aptos ExtraBold" panose="020B0004020202020204" pitchFamily="34" charset="0"/>
                <a:cs typeface="Segoe UI" panose="020B0502040204020203" pitchFamily="34" charset="0"/>
              </a:defRPr>
            </a:lvl1pPr>
          </a:lstStyle>
          <a:p>
            <a:r>
              <a:rPr lang="en-GB"/>
              <a:t>Presentation title</a:t>
            </a:r>
            <a:endParaRPr lang="en-IS"/>
          </a:p>
        </p:txBody>
      </p:sp>
    </p:spTree>
    <p:extLst>
      <p:ext uri="{BB962C8B-B14F-4D97-AF65-F5344CB8AC3E}">
        <p14:creationId xmlns:p14="http://schemas.microsoft.com/office/powerpoint/2010/main" val="421666658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White 1">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BCDF9311-3FD9-B0EF-EB5A-3BA98D6BA625}"/>
              </a:ext>
            </a:extLst>
          </p:cNvPr>
          <p:cNvPicPr>
            <a:picLocks noChangeAspect="1"/>
          </p:cNvPicPr>
          <p:nvPr userDrawn="1"/>
        </p:nvPicPr>
        <p:blipFill>
          <a:blip r:embed="rId2"/>
          <a:srcRect/>
          <a:stretch/>
        </p:blipFill>
        <p:spPr>
          <a:xfrm>
            <a:off x="6783006" y="599693"/>
            <a:ext cx="2643806" cy="1083071"/>
          </a:xfrm>
          <a:prstGeom prst="rect">
            <a:avLst/>
          </a:prstGeom>
        </p:spPr>
      </p:pic>
      <p:sp>
        <p:nvSpPr>
          <p:cNvPr id="3" name="Title Placeholder 12">
            <a:extLst>
              <a:ext uri="{FF2B5EF4-FFF2-40B4-BE49-F238E27FC236}">
                <a16:creationId xmlns:a16="http://schemas.microsoft.com/office/drawing/2014/main" id="{F99F21D3-8C8C-742B-18C9-E3D7DFC2B895}"/>
              </a:ext>
            </a:extLst>
          </p:cNvPr>
          <p:cNvSpPr>
            <a:spLocks noGrp="1"/>
          </p:cNvSpPr>
          <p:nvPr>
            <p:ph type="title" hasCustomPrompt="1"/>
          </p:nvPr>
        </p:nvSpPr>
        <p:spPr>
          <a:xfrm>
            <a:off x="4666039" y="2115535"/>
            <a:ext cx="6877740" cy="666357"/>
          </a:xfrm>
          <a:prstGeom prst="rect">
            <a:avLst/>
          </a:prstGeom>
        </p:spPr>
        <p:txBody>
          <a:bodyPr vert="horz" lIns="91440" tIns="45720" rIns="91440" bIns="45720" rtlCol="0" anchor="t" anchorCtr="0">
            <a:normAutofit/>
          </a:bodyPr>
          <a:lstStyle>
            <a:lvl1pPr algn="ctr">
              <a:defRPr b="1" i="0">
                <a:solidFill>
                  <a:srgbClr val="361D5C"/>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8" name="Text Placeholder 35">
            <a:extLst>
              <a:ext uri="{FF2B5EF4-FFF2-40B4-BE49-F238E27FC236}">
                <a16:creationId xmlns:a16="http://schemas.microsoft.com/office/drawing/2014/main" id="{795DCB8B-B609-1A2B-6C93-E7ACDB68F99A}"/>
              </a:ext>
            </a:extLst>
          </p:cNvPr>
          <p:cNvSpPr>
            <a:spLocks noGrp="1"/>
          </p:cNvSpPr>
          <p:nvPr>
            <p:ph type="body" sz="quarter" idx="14" hasCustomPrompt="1"/>
          </p:nvPr>
        </p:nvSpPr>
        <p:spPr>
          <a:xfrm>
            <a:off x="8864627" y="5740159"/>
            <a:ext cx="2956243" cy="303738"/>
          </a:xfrm>
          <a:prstGeom prst="rect">
            <a:avLst/>
          </a:prstGeom>
        </p:spPr>
        <p:txBody>
          <a:bodyPr/>
          <a:lstStyle>
            <a:lvl1pPr marL="0" indent="0" algn="r">
              <a:buNone/>
              <a:defRPr sz="1800" b="1" i="0">
                <a:solidFill>
                  <a:srgbClr val="19181A"/>
                </a:solidFill>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9" name="Text Placeholder 35">
            <a:extLst>
              <a:ext uri="{FF2B5EF4-FFF2-40B4-BE49-F238E27FC236}">
                <a16:creationId xmlns:a16="http://schemas.microsoft.com/office/drawing/2014/main" id="{86775C7A-4D90-8D23-E7FF-99D9D68D8B02}"/>
              </a:ext>
            </a:extLst>
          </p:cNvPr>
          <p:cNvSpPr>
            <a:spLocks noGrp="1"/>
          </p:cNvSpPr>
          <p:nvPr>
            <p:ph type="body" sz="quarter" idx="15" hasCustomPrompt="1"/>
          </p:nvPr>
        </p:nvSpPr>
        <p:spPr>
          <a:xfrm>
            <a:off x="8864627" y="6062014"/>
            <a:ext cx="2956243" cy="303738"/>
          </a:xfrm>
          <a:prstGeom prst="rect">
            <a:avLst/>
          </a:prstGeom>
        </p:spPr>
        <p:txBody>
          <a:bodyPr/>
          <a:lstStyle>
            <a:lvl1pPr marL="0" indent="0" algn="r">
              <a:buNone/>
              <a:defRPr sz="1800" b="0" i="0">
                <a:solidFill>
                  <a:srgbClr val="00706E"/>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7" name="Text Placeholder 6">
            <a:extLst>
              <a:ext uri="{FF2B5EF4-FFF2-40B4-BE49-F238E27FC236}">
                <a16:creationId xmlns:a16="http://schemas.microsoft.com/office/drawing/2014/main" id="{95157ED3-C6DB-E7E7-751F-0DC66514D4AF}"/>
              </a:ext>
            </a:extLst>
          </p:cNvPr>
          <p:cNvSpPr>
            <a:spLocks noGrp="1"/>
          </p:cNvSpPr>
          <p:nvPr>
            <p:ph type="body" sz="quarter" idx="16" hasCustomPrompt="1"/>
          </p:nvPr>
        </p:nvSpPr>
        <p:spPr>
          <a:xfrm>
            <a:off x="4666039" y="2748476"/>
            <a:ext cx="6877740" cy="831850"/>
          </a:xfrm>
          <a:prstGeom prst="rect">
            <a:avLst/>
          </a:prstGeom>
        </p:spPr>
        <p:txBody>
          <a:bodyPr/>
          <a:lstStyle>
            <a:lvl1pPr marL="0" indent="0" algn="ctr">
              <a:buNone/>
              <a:defRPr b="0" i="0">
                <a:solidFill>
                  <a:srgbClr val="00706E"/>
                </a:solidFill>
                <a:latin typeface="Aptos Light" panose="020B0004020202020204" pitchFamily="34" charset="0"/>
                <a:cs typeface="Segoe UI" panose="020B0502040204020203" pitchFamily="34" charset="0"/>
              </a:defRPr>
            </a:lvl1pPr>
            <a:lvl2pPr marL="457200" indent="0" algn="ctr">
              <a:buNone/>
              <a:defRPr>
                <a:solidFill>
                  <a:srgbClr val="328C85"/>
                </a:solidFill>
                <a:latin typeface="Segoe UI" panose="020B0502040204020203" pitchFamily="34" charset="0"/>
                <a:cs typeface="Segoe UI" panose="020B0502040204020203" pitchFamily="34" charset="0"/>
              </a:defRPr>
            </a:lvl2pPr>
            <a:lvl3pPr marL="914400" indent="0" algn="ctr">
              <a:buNone/>
              <a:defRPr>
                <a:solidFill>
                  <a:srgbClr val="328C85"/>
                </a:solidFill>
                <a:latin typeface="Segoe UI" panose="020B0502040204020203" pitchFamily="34" charset="0"/>
                <a:cs typeface="Segoe UI" panose="020B0502040204020203" pitchFamily="34" charset="0"/>
              </a:defRPr>
            </a:lvl3pPr>
            <a:lvl4pPr marL="1371600" indent="0" algn="ctr">
              <a:buNone/>
              <a:defRPr>
                <a:solidFill>
                  <a:srgbClr val="328C85"/>
                </a:solidFill>
                <a:latin typeface="Segoe UI" panose="020B0502040204020203" pitchFamily="34" charset="0"/>
                <a:cs typeface="Segoe UI" panose="020B0502040204020203" pitchFamily="34" charset="0"/>
              </a:defRPr>
            </a:lvl4pPr>
            <a:lvl5pPr marL="1828800" indent="0" algn="ctr">
              <a:buNone/>
              <a:defRPr>
                <a:solidFill>
                  <a:srgbClr val="328C85"/>
                </a:solidFill>
                <a:latin typeface="Segoe UI" panose="020B0502040204020203" pitchFamily="34" charset="0"/>
                <a:cs typeface="Segoe UI" panose="020B0502040204020203" pitchFamily="34" charset="0"/>
              </a:defRPr>
            </a:lvl5pPr>
          </a:lstStyle>
          <a:p>
            <a:pPr lvl="0"/>
            <a:r>
              <a:rPr lang="en-US"/>
              <a:t>Subtitle if you want</a:t>
            </a:r>
            <a:endParaRPr lang="en-IS"/>
          </a:p>
        </p:txBody>
      </p:sp>
      <p:sp>
        <p:nvSpPr>
          <p:cNvPr id="14" name="Freeform 13">
            <a:extLst>
              <a:ext uri="{FF2B5EF4-FFF2-40B4-BE49-F238E27FC236}">
                <a16:creationId xmlns:a16="http://schemas.microsoft.com/office/drawing/2014/main" id="{D3CD6DDC-B676-7C3B-3A57-BF6787343D0C}"/>
              </a:ext>
            </a:extLst>
          </p:cNvPr>
          <p:cNvSpPr/>
          <p:nvPr userDrawn="1"/>
        </p:nvSpPr>
        <p:spPr>
          <a:xfrm>
            <a:off x="0" y="332566"/>
            <a:ext cx="4111411" cy="6525435"/>
          </a:xfrm>
          <a:custGeom>
            <a:avLst/>
            <a:gdLst>
              <a:gd name="connsiteX0" fmla="*/ 0 w 4111411"/>
              <a:gd name="connsiteY0" fmla="*/ 0 h 6525435"/>
              <a:gd name="connsiteX1" fmla="*/ 1116601 w 4111411"/>
              <a:gd name="connsiteY1" fmla="*/ 0 h 6525435"/>
              <a:gd name="connsiteX2" fmla="*/ 4111411 w 4111411"/>
              <a:gd name="connsiteY2" fmla="*/ 2784997 h 6525435"/>
              <a:gd name="connsiteX3" fmla="*/ 2430593 w 4111411"/>
              <a:gd name="connsiteY3" fmla="*/ 5143393 h 6525435"/>
              <a:gd name="connsiteX4" fmla="*/ 3338044 w 4111411"/>
              <a:gd name="connsiteY4" fmla="*/ 6523565 h 6525435"/>
              <a:gd name="connsiteX5" fmla="*/ 3339096 w 4111411"/>
              <a:gd name="connsiteY5" fmla="*/ 6525435 h 6525435"/>
              <a:gd name="connsiteX6" fmla="*/ 1070303 w 4111411"/>
              <a:gd name="connsiteY6" fmla="*/ 6525435 h 6525435"/>
              <a:gd name="connsiteX7" fmla="*/ 465562 w 4111411"/>
              <a:gd name="connsiteY7" fmla="*/ 5558224 h 6525435"/>
              <a:gd name="connsiteX8" fmla="*/ 465562 w 4111411"/>
              <a:gd name="connsiteY8" fmla="*/ 3839730 h 6525435"/>
              <a:gd name="connsiteX9" fmla="*/ 891644 w 4111411"/>
              <a:gd name="connsiteY9" fmla="*/ 3839730 h 6525435"/>
              <a:gd name="connsiteX10" fmla="*/ 1968766 w 4111411"/>
              <a:gd name="connsiteY10" fmla="*/ 2796768 h 6525435"/>
              <a:gd name="connsiteX11" fmla="*/ 891644 w 4111411"/>
              <a:gd name="connsiteY11" fmla="*/ 1765735 h 6525435"/>
              <a:gd name="connsiteX12" fmla="*/ 21364 w 4111411"/>
              <a:gd name="connsiteY12" fmla="*/ 1499560 h 6525435"/>
              <a:gd name="connsiteX13" fmla="*/ 0 w 4111411"/>
              <a:gd name="connsiteY13" fmla="*/ 1483564 h 652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11411" h="6525435">
                <a:moveTo>
                  <a:pt x="0" y="0"/>
                </a:moveTo>
                <a:lnTo>
                  <a:pt x="1116601" y="0"/>
                </a:lnTo>
                <a:cubicBezTo>
                  <a:pt x="2915933" y="0"/>
                  <a:pt x="4111411" y="1173233"/>
                  <a:pt x="4111411" y="2784997"/>
                </a:cubicBezTo>
                <a:cubicBezTo>
                  <a:pt x="4111411" y="3816030"/>
                  <a:pt x="3448616" y="4764192"/>
                  <a:pt x="2430593" y="5143393"/>
                </a:cubicBezTo>
                <a:lnTo>
                  <a:pt x="3338044" y="6523565"/>
                </a:lnTo>
                <a:lnTo>
                  <a:pt x="3339096" y="6525435"/>
                </a:lnTo>
                <a:lnTo>
                  <a:pt x="1070303" y="6525435"/>
                </a:lnTo>
                <a:lnTo>
                  <a:pt x="465562" y="5558224"/>
                </a:lnTo>
                <a:cubicBezTo>
                  <a:pt x="465562" y="5558224"/>
                  <a:pt x="465562" y="3839730"/>
                  <a:pt x="465562" y="3839730"/>
                </a:cubicBezTo>
                <a:lnTo>
                  <a:pt x="891644" y="3839730"/>
                </a:lnTo>
                <a:cubicBezTo>
                  <a:pt x="1542683" y="3839730"/>
                  <a:pt x="1968766" y="3389270"/>
                  <a:pt x="1968766" y="2796768"/>
                </a:cubicBezTo>
                <a:cubicBezTo>
                  <a:pt x="1968766" y="2204266"/>
                  <a:pt x="1542683" y="1765735"/>
                  <a:pt x="891644" y="1765735"/>
                </a:cubicBezTo>
                <a:cubicBezTo>
                  <a:pt x="569283" y="1765735"/>
                  <a:pt x="269798" y="1667607"/>
                  <a:pt x="21364" y="1499560"/>
                </a:cubicBezTo>
                <a:lnTo>
                  <a:pt x="0" y="1483564"/>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9">
            <a:extLst>
              <a:ext uri="{FF2B5EF4-FFF2-40B4-BE49-F238E27FC236}">
                <a16:creationId xmlns:a16="http://schemas.microsoft.com/office/drawing/2014/main" id="{AED5C563-BF5B-29FC-AC22-D20942164068}"/>
              </a:ext>
            </a:extLst>
          </p:cNvPr>
          <p:cNvSpPr/>
          <p:nvPr/>
        </p:nvSpPr>
        <p:spPr>
          <a:xfrm rot="5400000">
            <a:off x="2776765" y="1857800"/>
            <a:ext cx="1716404" cy="6347165"/>
          </a:xfrm>
          <a:custGeom>
            <a:avLst/>
            <a:gdLst>
              <a:gd name="connsiteX0" fmla="*/ 0 w 1716404"/>
              <a:gd name="connsiteY0" fmla="*/ 0 h 6347165"/>
              <a:gd name="connsiteX1" fmla="*/ 237666 w 1716404"/>
              <a:gd name="connsiteY1" fmla="*/ 0 h 6347165"/>
              <a:gd name="connsiteX2" fmla="*/ 1716404 w 1716404"/>
              <a:gd name="connsiteY2" fmla="*/ 1480539 h 6347165"/>
              <a:gd name="connsiteX3" fmla="*/ 1716404 w 1716404"/>
              <a:gd name="connsiteY3" fmla="*/ 6347166 h 6347165"/>
              <a:gd name="connsiteX4" fmla="*/ 0 w 1716404"/>
              <a:gd name="connsiteY4" fmla="*/ 6347166 h 6347165"/>
              <a:gd name="connsiteX5" fmla="*/ 0 w 1716404"/>
              <a:gd name="connsiteY5" fmla="*/ 0 h 6347165"/>
              <a:gd name="connsiteX6" fmla="*/ 0 w 1716404"/>
              <a:gd name="connsiteY6" fmla="*/ 0 h 6347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6404" h="6347165">
                <a:moveTo>
                  <a:pt x="0" y="0"/>
                </a:moveTo>
                <a:lnTo>
                  <a:pt x="237666" y="0"/>
                </a:lnTo>
                <a:cubicBezTo>
                  <a:pt x="1053768" y="0"/>
                  <a:pt x="1716404" y="663443"/>
                  <a:pt x="1716404" y="1480539"/>
                </a:cubicBezTo>
                <a:lnTo>
                  <a:pt x="1716404" y="6347166"/>
                </a:lnTo>
                <a:lnTo>
                  <a:pt x="0" y="6347166"/>
                </a:lnTo>
                <a:lnTo>
                  <a:pt x="0" y="0"/>
                </a:lnTo>
                <a:lnTo>
                  <a:pt x="0" y="0"/>
                </a:lnTo>
                <a:close/>
              </a:path>
            </a:pathLst>
          </a:custGeom>
          <a:solidFill>
            <a:srgbClr val="00706E"/>
          </a:solidFill>
          <a:ln w="0"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17132BCA-8FDC-02C7-9EB5-E5160C6C3658}"/>
              </a:ext>
            </a:extLst>
          </p:cNvPr>
          <p:cNvSpPr/>
          <p:nvPr userDrawn="1"/>
        </p:nvSpPr>
        <p:spPr>
          <a:xfrm>
            <a:off x="0" y="2657475"/>
            <a:ext cx="1320110" cy="693430"/>
          </a:xfrm>
          <a:custGeom>
            <a:avLst/>
            <a:gdLst>
              <a:gd name="connsiteX0" fmla="*/ 0 w 1320110"/>
              <a:gd name="connsiteY0" fmla="*/ 0 h 693430"/>
              <a:gd name="connsiteX1" fmla="*/ 98524 w 1320110"/>
              <a:gd name="connsiteY1" fmla="*/ 47589 h 693430"/>
              <a:gd name="connsiteX2" fmla="*/ 1098808 w 1320110"/>
              <a:gd name="connsiteY2" fmla="*/ 250287 h 693430"/>
              <a:gd name="connsiteX3" fmla="*/ 1320110 w 1320110"/>
              <a:gd name="connsiteY3" fmla="*/ 471859 h 693430"/>
              <a:gd name="connsiteX4" fmla="*/ 1098808 w 1320110"/>
              <a:gd name="connsiteY4" fmla="*/ 693430 h 693430"/>
              <a:gd name="connsiteX5" fmla="*/ 203276 w 1320110"/>
              <a:gd name="connsiteY5" fmla="*/ 557497 h 693430"/>
              <a:gd name="connsiteX6" fmla="*/ 0 w 1320110"/>
              <a:gd name="connsiteY6" fmla="*/ 482863 h 693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0110" h="693430">
                <a:moveTo>
                  <a:pt x="0" y="0"/>
                </a:moveTo>
                <a:lnTo>
                  <a:pt x="98524" y="47589"/>
                </a:lnTo>
                <a:cubicBezTo>
                  <a:pt x="406156" y="178084"/>
                  <a:pt x="744216" y="250287"/>
                  <a:pt x="1098808" y="250287"/>
                </a:cubicBezTo>
                <a:cubicBezTo>
                  <a:pt x="1220977" y="250287"/>
                  <a:pt x="1320110" y="349541"/>
                  <a:pt x="1320110" y="471859"/>
                </a:cubicBezTo>
                <a:cubicBezTo>
                  <a:pt x="1320110" y="594177"/>
                  <a:pt x="1220977" y="693430"/>
                  <a:pt x="1098808" y="693430"/>
                </a:cubicBezTo>
                <a:cubicBezTo>
                  <a:pt x="787110" y="693430"/>
                  <a:pt x="486309" y="645826"/>
                  <a:pt x="203276" y="557497"/>
                </a:cubicBezTo>
                <a:lnTo>
                  <a:pt x="0" y="482863"/>
                </a:lnTo>
                <a:close/>
              </a:path>
            </a:pathLst>
          </a:custGeom>
          <a:solidFill>
            <a:srgbClr val="EFBC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38374620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White 2">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BCDF9311-3FD9-B0EF-EB5A-3BA98D6BA625}"/>
              </a:ext>
            </a:extLst>
          </p:cNvPr>
          <p:cNvPicPr>
            <a:picLocks noChangeAspect="1"/>
          </p:cNvPicPr>
          <p:nvPr userDrawn="1"/>
        </p:nvPicPr>
        <p:blipFill>
          <a:blip r:embed="rId2"/>
          <a:srcRect/>
          <a:stretch/>
        </p:blipFill>
        <p:spPr>
          <a:xfrm>
            <a:off x="2536257" y="599693"/>
            <a:ext cx="2643806" cy="1083071"/>
          </a:xfrm>
          <a:prstGeom prst="rect">
            <a:avLst/>
          </a:prstGeom>
        </p:spPr>
      </p:pic>
      <p:sp>
        <p:nvSpPr>
          <p:cNvPr id="3" name="Title Placeholder 12">
            <a:extLst>
              <a:ext uri="{FF2B5EF4-FFF2-40B4-BE49-F238E27FC236}">
                <a16:creationId xmlns:a16="http://schemas.microsoft.com/office/drawing/2014/main" id="{F99F21D3-8C8C-742B-18C9-E3D7DFC2B895}"/>
              </a:ext>
            </a:extLst>
          </p:cNvPr>
          <p:cNvSpPr>
            <a:spLocks noGrp="1"/>
          </p:cNvSpPr>
          <p:nvPr>
            <p:ph type="title" hasCustomPrompt="1"/>
          </p:nvPr>
        </p:nvSpPr>
        <p:spPr>
          <a:xfrm>
            <a:off x="419290" y="2115535"/>
            <a:ext cx="6877740" cy="666357"/>
          </a:xfrm>
          <a:prstGeom prst="rect">
            <a:avLst/>
          </a:prstGeom>
        </p:spPr>
        <p:txBody>
          <a:bodyPr vert="horz" lIns="91440" tIns="45720" rIns="91440" bIns="45720" rtlCol="0" anchor="t" anchorCtr="0">
            <a:normAutofit/>
          </a:bodyPr>
          <a:lstStyle>
            <a:lvl1pPr algn="ctr">
              <a:defRPr b="1" i="0">
                <a:solidFill>
                  <a:srgbClr val="361D5C"/>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8" name="Text Placeholder 35">
            <a:extLst>
              <a:ext uri="{FF2B5EF4-FFF2-40B4-BE49-F238E27FC236}">
                <a16:creationId xmlns:a16="http://schemas.microsoft.com/office/drawing/2014/main" id="{795DCB8B-B609-1A2B-6C93-E7ACDB68F99A}"/>
              </a:ext>
            </a:extLst>
          </p:cNvPr>
          <p:cNvSpPr>
            <a:spLocks noGrp="1"/>
          </p:cNvSpPr>
          <p:nvPr>
            <p:ph type="body" sz="quarter" idx="14" hasCustomPrompt="1"/>
          </p:nvPr>
        </p:nvSpPr>
        <p:spPr>
          <a:xfrm>
            <a:off x="419290" y="5740159"/>
            <a:ext cx="2956243" cy="303738"/>
          </a:xfrm>
          <a:prstGeom prst="rect">
            <a:avLst/>
          </a:prstGeom>
        </p:spPr>
        <p:txBody>
          <a:bodyPr/>
          <a:lstStyle>
            <a:lvl1pPr marL="0" indent="0" algn="l">
              <a:buNone/>
              <a:defRPr sz="1800" b="1" i="0">
                <a:solidFill>
                  <a:srgbClr val="19181A"/>
                </a:solidFill>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9" name="Text Placeholder 35">
            <a:extLst>
              <a:ext uri="{FF2B5EF4-FFF2-40B4-BE49-F238E27FC236}">
                <a16:creationId xmlns:a16="http://schemas.microsoft.com/office/drawing/2014/main" id="{86775C7A-4D90-8D23-E7FF-99D9D68D8B02}"/>
              </a:ext>
            </a:extLst>
          </p:cNvPr>
          <p:cNvSpPr>
            <a:spLocks noGrp="1"/>
          </p:cNvSpPr>
          <p:nvPr>
            <p:ph type="body" sz="quarter" idx="15" hasCustomPrompt="1"/>
          </p:nvPr>
        </p:nvSpPr>
        <p:spPr>
          <a:xfrm>
            <a:off x="419290" y="6062014"/>
            <a:ext cx="2956243" cy="303738"/>
          </a:xfrm>
          <a:prstGeom prst="rect">
            <a:avLst/>
          </a:prstGeom>
        </p:spPr>
        <p:txBody>
          <a:bodyPr/>
          <a:lstStyle>
            <a:lvl1pPr marL="0" indent="0" algn="l">
              <a:buNone/>
              <a:defRPr sz="1800" b="0" i="0">
                <a:solidFill>
                  <a:srgbClr val="D24A74"/>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6" name="Text Placeholder 5">
            <a:extLst>
              <a:ext uri="{FF2B5EF4-FFF2-40B4-BE49-F238E27FC236}">
                <a16:creationId xmlns:a16="http://schemas.microsoft.com/office/drawing/2014/main" id="{A0185EE6-9878-8360-0C6C-C30D3753B4BC}"/>
              </a:ext>
            </a:extLst>
          </p:cNvPr>
          <p:cNvSpPr>
            <a:spLocks noGrp="1"/>
          </p:cNvSpPr>
          <p:nvPr>
            <p:ph type="body" sz="quarter" idx="16" hasCustomPrompt="1"/>
          </p:nvPr>
        </p:nvSpPr>
        <p:spPr>
          <a:xfrm>
            <a:off x="419290" y="2751703"/>
            <a:ext cx="6877740" cy="654050"/>
          </a:xfrm>
          <a:prstGeom prst="rect">
            <a:avLst/>
          </a:prstGeom>
        </p:spPr>
        <p:txBody>
          <a:bodyPr/>
          <a:lstStyle>
            <a:lvl1pPr marL="0" indent="0" algn="ctr">
              <a:buNone/>
              <a:defRPr b="0" i="0">
                <a:solidFill>
                  <a:srgbClr val="D24A74"/>
                </a:solidFill>
                <a:latin typeface="Aptos Light" panose="020B0004020202020204" pitchFamily="34" charset="0"/>
                <a:cs typeface="Segoe UI" panose="020B0502040204020203" pitchFamily="34" charset="0"/>
              </a:defRPr>
            </a:lvl1pPr>
            <a:lvl2pPr marL="457200" indent="0" algn="ctr">
              <a:buNone/>
              <a:defRPr>
                <a:solidFill>
                  <a:srgbClr val="943267"/>
                </a:solidFill>
                <a:latin typeface="Segoe UI" panose="020B0502040204020203" pitchFamily="34" charset="0"/>
                <a:cs typeface="Segoe UI" panose="020B0502040204020203" pitchFamily="34" charset="0"/>
              </a:defRPr>
            </a:lvl2pPr>
            <a:lvl3pPr marL="914400" indent="0" algn="ctr">
              <a:buNone/>
              <a:defRPr>
                <a:solidFill>
                  <a:srgbClr val="943267"/>
                </a:solidFill>
                <a:latin typeface="Segoe UI" panose="020B0502040204020203" pitchFamily="34" charset="0"/>
                <a:cs typeface="Segoe UI" panose="020B0502040204020203" pitchFamily="34" charset="0"/>
              </a:defRPr>
            </a:lvl3pPr>
            <a:lvl4pPr marL="1371600" indent="0" algn="ctr">
              <a:buNone/>
              <a:defRPr>
                <a:solidFill>
                  <a:srgbClr val="943267"/>
                </a:solidFill>
                <a:latin typeface="Segoe UI" panose="020B0502040204020203" pitchFamily="34" charset="0"/>
                <a:cs typeface="Segoe UI" panose="020B0502040204020203" pitchFamily="34" charset="0"/>
              </a:defRPr>
            </a:lvl4pPr>
            <a:lvl5pPr marL="1828800" indent="0" algn="ctr">
              <a:buNone/>
              <a:defRPr>
                <a:solidFill>
                  <a:srgbClr val="943267"/>
                </a:solidFill>
                <a:latin typeface="Segoe UI" panose="020B0502040204020203" pitchFamily="34" charset="0"/>
                <a:cs typeface="Segoe UI" panose="020B0502040204020203" pitchFamily="34" charset="0"/>
              </a:defRPr>
            </a:lvl5pPr>
          </a:lstStyle>
          <a:p>
            <a:pPr lvl="0"/>
            <a:r>
              <a:rPr lang="en-US"/>
              <a:t>Subtitle if you want</a:t>
            </a:r>
            <a:endParaRPr lang="en-IS"/>
          </a:p>
        </p:txBody>
      </p:sp>
      <p:grpSp>
        <p:nvGrpSpPr>
          <p:cNvPr id="21" name="Group 20">
            <a:extLst>
              <a:ext uri="{FF2B5EF4-FFF2-40B4-BE49-F238E27FC236}">
                <a16:creationId xmlns:a16="http://schemas.microsoft.com/office/drawing/2014/main" id="{F29BBF9C-C781-E29A-2AAF-7E8EAB395066}"/>
              </a:ext>
            </a:extLst>
          </p:cNvPr>
          <p:cNvGrpSpPr/>
          <p:nvPr userDrawn="1"/>
        </p:nvGrpSpPr>
        <p:grpSpPr>
          <a:xfrm>
            <a:off x="5775614" y="0"/>
            <a:ext cx="6416386" cy="6858000"/>
            <a:chOff x="5775614" y="0"/>
            <a:chExt cx="6416386" cy="6858000"/>
          </a:xfrm>
        </p:grpSpPr>
        <p:sp>
          <p:nvSpPr>
            <p:cNvPr id="20" name="Freeform 19">
              <a:extLst>
                <a:ext uri="{FF2B5EF4-FFF2-40B4-BE49-F238E27FC236}">
                  <a16:creationId xmlns:a16="http://schemas.microsoft.com/office/drawing/2014/main" id="{FCF4E3FE-EA47-5EED-F391-B15A1FFC19E5}"/>
                </a:ext>
              </a:extLst>
            </p:cNvPr>
            <p:cNvSpPr/>
            <p:nvPr userDrawn="1"/>
          </p:nvSpPr>
          <p:spPr>
            <a:xfrm>
              <a:off x="7240492" y="1321550"/>
              <a:ext cx="4951508" cy="5536450"/>
            </a:xfrm>
            <a:custGeom>
              <a:avLst/>
              <a:gdLst>
                <a:gd name="connsiteX0" fmla="*/ 4951508 w 4951508"/>
                <a:gd name="connsiteY0" fmla="*/ 0 h 5536450"/>
                <a:gd name="connsiteX1" fmla="*/ 4951508 w 4951508"/>
                <a:gd name="connsiteY1" fmla="*/ 3609684 h 5536450"/>
                <a:gd name="connsiteX2" fmla="*/ 3638432 w 4951508"/>
                <a:gd name="connsiteY2" fmla="*/ 4924499 h 5536450"/>
                <a:gd name="connsiteX3" fmla="*/ 3027290 w 4951508"/>
                <a:gd name="connsiteY3" fmla="*/ 5536450 h 5536450"/>
                <a:gd name="connsiteX4" fmla="*/ 0 w 4951508"/>
                <a:gd name="connsiteY4" fmla="*/ 5536450 h 5536450"/>
                <a:gd name="connsiteX5" fmla="*/ 16375 w 4951508"/>
                <a:gd name="connsiteY5" fmla="*/ 5422832 h 5536450"/>
                <a:gd name="connsiteX6" fmla="*/ 562874 w 4951508"/>
                <a:gd name="connsiteY6" fmla="*/ 4394301 h 5536450"/>
                <a:gd name="connsiteX7" fmla="*/ 1077650 w 4951508"/>
                <a:gd name="connsiteY7" fmla="*/ 3878842 h 5536450"/>
                <a:gd name="connsiteX8" fmla="*/ 3156041 w 4951508"/>
                <a:gd name="connsiteY8" fmla="*/ 1797698 h 5536450"/>
                <a:gd name="connsiteX9" fmla="*/ 3156041 w 4951508"/>
                <a:gd name="connsiteY9" fmla="*/ 1797846 h 553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51508" h="5536450">
                  <a:moveTo>
                    <a:pt x="4951508" y="0"/>
                  </a:moveTo>
                  <a:lnTo>
                    <a:pt x="4951508" y="3609684"/>
                  </a:lnTo>
                  <a:lnTo>
                    <a:pt x="3638432" y="4924499"/>
                  </a:lnTo>
                  <a:lnTo>
                    <a:pt x="3027290" y="5536450"/>
                  </a:lnTo>
                  <a:lnTo>
                    <a:pt x="0" y="5536450"/>
                  </a:lnTo>
                  <a:lnTo>
                    <a:pt x="16375" y="5422832"/>
                  </a:lnTo>
                  <a:cubicBezTo>
                    <a:pt x="89241" y="5045994"/>
                    <a:pt x="271408" y="4686154"/>
                    <a:pt x="562874" y="4394301"/>
                  </a:cubicBezTo>
                  <a:lnTo>
                    <a:pt x="1077650" y="3878842"/>
                  </a:lnTo>
                  <a:lnTo>
                    <a:pt x="3156041" y="1797698"/>
                  </a:lnTo>
                  <a:lnTo>
                    <a:pt x="3156041" y="1797846"/>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11">
              <a:extLst>
                <a:ext uri="{FF2B5EF4-FFF2-40B4-BE49-F238E27FC236}">
                  <a16:creationId xmlns:a16="http://schemas.microsoft.com/office/drawing/2014/main" id="{87B5BFEB-6E49-45B8-73AD-5B13C2C0FBD5}"/>
                </a:ext>
              </a:extLst>
            </p:cNvPr>
            <p:cNvSpPr/>
            <p:nvPr/>
          </p:nvSpPr>
          <p:spPr>
            <a:xfrm>
              <a:off x="5775614" y="3119100"/>
              <a:ext cx="4621066" cy="3005461"/>
            </a:xfrm>
            <a:custGeom>
              <a:avLst/>
              <a:gdLst>
                <a:gd name="connsiteX0" fmla="*/ 1488981 w 4621066"/>
                <a:gd name="connsiteY0" fmla="*/ 813355 h 3005461"/>
                <a:gd name="connsiteX1" fmla="*/ 0 w 4621066"/>
                <a:gd name="connsiteY1" fmla="*/ 2304308 h 3005461"/>
                <a:gd name="connsiteX2" fmla="*/ 49903 w 4621066"/>
                <a:gd name="connsiteY2" fmla="*/ 2355603 h 3005461"/>
                <a:gd name="connsiteX3" fmla="*/ 1718179 w 4621066"/>
                <a:gd name="connsiteY3" fmla="*/ 3001953 h 3005461"/>
                <a:gd name="connsiteX4" fmla="*/ 2027899 w 4621066"/>
                <a:gd name="connsiteY4" fmla="*/ 2596602 h 3005461"/>
                <a:gd name="connsiteX5" fmla="*/ 2542676 w 4621066"/>
                <a:gd name="connsiteY5" fmla="*/ 2081144 h 3005461"/>
                <a:gd name="connsiteX6" fmla="*/ 4621067 w 4621066"/>
                <a:gd name="connsiteY6" fmla="*/ 0 h 3005461"/>
                <a:gd name="connsiteX7" fmla="*/ 2995626 w 4621066"/>
                <a:gd name="connsiteY7" fmla="*/ 585769 h 3005461"/>
                <a:gd name="connsiteX8" fmla="*/ 1489128 w 4621066"/>
                <a:gd name="connsiteY8" fmla="*/ 813207 h 3005461"/>
                <a:gd name="connsiteX9" fmla="*/ 1489128 w 4621066"/>
                <a:gd name="connsiteY9" fmla="*/ 813207 h 3005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21066" h="3005461">
                  <a:moveTo>
                    <a:pt x="1488981" y="813355"/>
                  </a:moveTo>
                  <a:lnTo>
                    <a:pt x="0" y="2304308"/>
                  </a:lnTo>
                  <a:cubicBezTo>
                    <a:pt x="16340" y="2321553"/>
                    <a:pt x="32974" y="2338652"/>
                    <a:pt x="49903" y="2355603"/>
                  </a:cubicBezTo>
                  <a:cubicBezTo>
                    <a:pt x="573806" y="2880201"/>
                    <a:pt x="1152764" y="3031433"/>
                    <a:pt x="1718179" y="3001953"/>
                  </a:cubicBezTo>
                  <a:cubicBezTo>
                    <a:pt x="1802528" y="2857501"/>
                    <a:pt x="1904247" y="2720566"/>
                    <a:pt x="2027899" y="2596602"/>
                  </a:cubicBezTo>
                  <a:lnTo>
                    <a:pt x="2542676" y="2081144"/>
                  </a:lnTo>
                  <a:lnTo>
                    <a:pt x="4621067" y="0"/>
                  </a:lnTo>
                  <a:cubicBezTo>
                    <a:pt x="4058595" y="107160"/>
                    <a:pt x="3504956" y="358625"/>
                    <a:pt x="2995626" y="585769"/>
                  </a:cubicBezTo>
                  <a:cubicBezTo>
                    <a:pt x="2212936" y="948078"/>
                    <a:pt x="1783686" y="1108155"/>
                    <a:pt x="1489128" y="813207"/>
                  </a:cubicBezTo>
                  <a:lnTo>
                    <a:pt x="1489128" y="813207"/>
                  </a:lnTo>
                  <a:close/>
                </a:path>
              </a:pathLst>
            </a:custGeom>
            <a:solidFill>
              <a:srgbClr val="EFBC6E"/>
            </a:solidFill>
            <a:ln w="0"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267165D4-5EF7-E276-8952-5324BF3B15CC}"/>
                </a:ext>
              </a:extLst>
            </p:cNvPr>
            <p:cNvSpPr/>
            <p:nvPr/>
          </p:nvSpPr>
          <p:spPr>
            <a:xfrm>
              <a:off x="7615679" y="3145190"/>
              <a:ext cx="435138" cy="435715"/>
            </a:xfrm>
            <a:custGeom>
              <a:avLst/>
              <a:gdLst>
                <a:gd name="connsiteX0" fmla="*/ 435139 w 435138"/>
                <a:gd name="connsiteY0" fmla="*/ 217858 h 435715"/>
                <a:gd name="connsiteX1" fmla="*/ 217569 w 435138"/>
                <a:gd name="connsiteY1" fmla="*/ 435715 h 435715"/>
                <a:gd name="connsiteX2" fmla="*/ 0 w 435138"/>
                <a:gd name="connsiteY2" fmla="*/ 217858 h 435715"/>
                <a:gd name="connsiteX3" fmla="*/ 217569 w 435138"/>
                <a:gd name="connsiteY3" fmla="*/ 0 h 435715"/>
                <a:gd name="connsiteX4" fmla="*/ 435139 w 435138"/>
                <a:gd name="connsiteY4" fmla="*/ 217858 h 435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138" h="435715">
                  <a:moveTo>
                    <a:pt x="435139" y="217858"/>
                  </a:moveTo>
                  <a:cubicBezTo>
                    <a:pt x="435139" y="338177"/>
                    <a:pt x="337729" y="435715"/>
                    <a:pt x="217569" y="435715"/>
                  </a:cubicBezTo>
                  <a:cubicBezTo>
                    <a:pt x="97409" y="435715"/>
                    <a:pt x="0" y="338177"/>
                    <a:pt x="0" y="217858"/>
                  </a:cubicBezTo>
                  <a:cubicBezTo>
                    <a:pt x="0" y="97538"/>
                    <a:pt x="97409" y="0"/>
                    <a:pt x="217569" y="0"/>
                  </a:cubicBezTo>
                  <a:cubicBezTo>
                    <a:pt x="337729" y="0"/>
                    <a:pt x="435139" y="97538"/>
                    <a:pt x="435139" y="217858"/>
                  </a:cubicBezTo>
                  <a:close/>
                </a:path>
              </a:pathLst>
            </a:custGeom>
            <a:solidFill>
              <a:srgbClr val="361D5C"/>
            </a:solidFill>
            <a:ln w="0"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760635D0-0125-43D5-58C9-D3919A8E8F10}"/>
                </a:ext>
              </a:extLst>
            </p:cNvPr>
            <p:cNvSpPr/>
            <p:nvPr userDrawn="1"/>
          </p:nvSpPr>
          <p:spPr>
            <a:xfrm>
              <a:off x="9422377" y="0"/>
              <a:ext cx="1876721" cy="2313971"/>
            </a:xfrm>
            <a:custGeom>
              <a:avLst/>
              <a:gdLst>
                <a:gd name="connsiteX0" fmla="*/ 908300 w 1876721"/>
                <a:gd name="connsiteY0" fmla="*/ 0 h 2313971"/>
                <a:gd name="connsiteX1" fmla="*/ 1648453 w 1876721"/>
                <a:gd name="connsiteY1" fmla="*/ 0 h 2313971"/>
                <a:gd name="connsiteX2" fmla="*/ 1697099 w 1876721"/>
                <a:gd name="connsiteY2" fmla="*/ 83519 h 2313971"/>
                <a:gd name="connsiteX3" fmla="*/ 1414006 w 1876721"/>
                <a:gd name="connsiteY3" fmla="*/ 1968347 h 2313971"/>
                <a:gd name="connsiteX4" fmla="*/ 212370 w 1876721"/>
                <a:gd name="connsiteY4" fmla="*/ 2095112 h 2313971"/>
                <a:gd name="connsiteX5" fmla="*/ 366346 w 1876721"/>
                <a:gd name="connsiteY5" fmla="*/ 712792 h 2313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6721" h="2313971">
                  <a:moveTo>
                    <a:pt x="908300" y="0"/>
                  </a:moveTo>
                  <a:lnTo>
                    <a:pt x="1648453" y="0"/>
                  </a:lnTo>
                  <a:lnTo>
                    <a:pt x="1697099" y="83519"/>
                  </a:lnTo>
                  <a:cubicBezTo>
                    <a:pt x="2028756" y="727389"/>
                    <a:pt x="1882017" y="1499716"/>
                    <a:pt x="1414006" y="1968347"/>
                  </a:cubicBezTo>
                  <a:cubicBezTo>
                    <a:pt x="1005658" y="2377236"/>
                    <a:pt x="545053" y="2428236"/>
                    <a:pt x="212370" y="2095112"/>
                  </a:cubicBezTo>
                  <a:cubicBezTo>
                    <a:pt x="-120314" y="1761987"/>
                    <a:pt x="-57016" y="1263480"/>
                    <a:pt x="366346" y="712792"/>
                  </a:cubicBez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17">
              <a:extLst>
                <a:ext uri="{FF2B5EF4-FFF2-40B4-BE49-F238E27FC236}">
                  <a16:creationId xmlns:a16="http://schemas.microsoft.com/office/drawing/2014/main" id="{7FA52F09-F783-3FFB-DF8E-11540068B632}"/>
                </a:ext>
              </a:extLst>
            </p:cNvPr>
            <p:cNvSpPr/>
            <p:nvPr userDrawn="1"/>
          </p:nvSpPr>
          <p:spPr>
            <a:xfrm>
              <a:off x="8613436" y="3088254"/>
              <a:ext cx="3578564" cy="3769746"/>
            </a:xfrm>
            <a:custGeom>
              <a:avLst/>
              <a:gdLst>
                <a:gd name="connsiteX0" fmla="*/ 2260935 w 3578564"/>
                <a:gd name="connsiteY0" fmla="*/ 999 h 3769746"/>
                <a:gd name="connsiteX1" fmla="*/ 3573667 w 3578564"/>
                <a:gd name="connsiteY1" fmla="*/ 354909 h 3769746"/>
                <a:gd name="connsiteX2" fmla="*/ 3578564 w 3578564"/>
                <a:gd name="connsiteY2" fmla="*/ 357727 h 3769746"/>
                <a:gd name="connsiteX3" fmla="*/ 3578564 w 3578564"/>
                <a:gd name="connsiteY3" fmla="*/ 3769746 h 3769746"/>
                <a:gd name="connsiteX4" fmla="*/ 1654495 w 3578564"/>
                <a:gd name="connsiteY4" fmla="*/ 3769746 h 3769746"/>
                <a:gd name="connsiteX5" fmla="*/ 2265636 w 3578564"/>
                <a:gd name="connsiteY5" fmla="*/ 3157795 h 3769746"/>
                <a:gd name="connsiteX6" fmla="*/ 2137125 w 3578564"/>
                <a:gd name="connsiteY6" fmla="*/ 1946018 h 3769746"/>
                <a:gd name="connsiteX7" fmla="*/ 0 w 3578564"/>
                <a:gd name="connsiteY7" fmla="*/ 1816453 h 3769746"/>
                <a:gd name="connsiteX8" fmla="*/ 1784422 w 3578564"/>
                <a:gd name="connsiteY8" fmla="*/ 29668 h 3769746"/>
                <a:gd name="connsiteX9" fmla="*/ 2260935 w 3578564"/>
                <a:gd name="connsiteY9" fmla="*/ 999 h 3769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78564" h="3769746">
                  <a:moveTo>
                    <a:pt x="2260935" y="999"/>
                  </a:moveTo>
                  <a:cubicBezTo>
                    <a:pt x="2693616" y="12568"/>
                    <a:pt x="3145306" y="125017"/>
                    <a:pt x="3573667" y="354909"/>
                  </a:cubicBezTo>
                  <a:lnTo>
                    <a:pt x="3578564" y="357727"/>
                  </a:lnTo>
                  <a:lnTo>
                    <a:pt x="3578564" y="3769746"/>
                  </a:lnTo>
                  <a:lnTo>
                    <a:pt x="1654495" y="3769746"/>
                  </a:lnTo>
                  <a:lnTo>
                    <a:pt x="2265636" y="3157795"/>
                  </a:lnTo>
                  <a:cubicBezTo>
                    <a:pt x="2600233" y="2822754"/>
                    <a:pt x="2548711" y="2358149"/>
                    <a:pt x="2137125" y="1946018"/>
                  </a:cubicBezTo>
                  <a:cubicBezTo>
                    <a:pt x="1605420" y="1413609"/>
                    <a:pt x="685387" y="1296131"/>
                    <a:pt x="0" y="1816453"/>
                  </a:cubicBezTo>
                  <a:lnTo>
                    <a:pt x="1784422" y="29668"/>
                  </a:lnTo>
                  <a:cubicBezTo>
                    <a:pt x="1939098" y="6508"/>
                    <a:pt x="2098680" y="-3340"/>
                    <a:pt x="2260935" y="999"/>
                  </a:cubicBez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164394918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White 3">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E2EE0049-CBD7-A979-2C21-AB7628A4603F}"/>
              </a:ext>
            </a:extLst>
          </p:cNvPr>
          <p:cNvSpPr/>
          <p:nvPr/>
        </p:nvSpPr>
        <p:spPr>
          <a:xfrm>
            <a:off x="7760776" y="2744641"/>
            <a:ext cx="4112273" cy="2798670"/>
          </a:xfrm>
          <a:custGeom>
            <a:avLst/>
            <a:gdLst>
              <a:gd name="connsiteX0" fmla="*/ 1537811 w 4112273"/>
              <a:gd name="connsiteY0" fmla="*/ 1033500 h 2798670"/>
              <a:gd name="connsiteX1" fmla="*/ 0 w 4112273"/>
              <a:gd name="connsiteY1" fmla="*/ 395859 h 2798670"/>
              <a:gd name="connsiteX2" fmla="*/ 2329207 w 4112273"/>
              <a:gd name="connsiteY2" fmla="*/ 2728356 h 2798670"/>
              <a:gd name="connsiteX3" fmla="*/ 2668559 w 4112273"/>
              <a:gd name="connsiteY3" fmla="*/ 2728356 h 2798670"/>
              <a:gd name="connsiteX4" fmla="*/ 4112273 w 4112273"/>
              <a:gd name="connsiteY4" fmla="*/ 1282603 h 2798670"/>
              <a:gd name="connsiteX5" fmla="*/ 3470923 w 4112273"/>
              <a:gd name="connsiteY5" fmla="*/ 0 h 2798670"/>
              <a:gd name="connsiteX6" fmla="*/ 3075622 w 4112273"/>
              <a:gd name="connsiteY6" fmla="*/ 395859 h 2798670"/>
              <a:gd name="connsiteX7" fmla="*/ 1537811 w 4112273"/>
              <a:gd name="connsiteY7" fmla="*/ 1033659 h 2798670"/>
              <a:gd name="connsiteX8" fmla="*/ 1537811 w 4112273"/>
              <a:gd name="connsiteY8" fmla="*/ 1033659 h 2798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12273" h="2798670">
                <a:moveTo>
                  <a:pt x="1537811" y="1033500"/>
                </a:moveTo>
                <a:cubicBezTo>
                  <a:pt x="981179" y="1033500"/>
                  <a:pt x="424706" y="821006"/>
                  <a:pt x="0" y="395859"/>
                </a:cubicBezTo>
                <a:lnTo>
                  <a:pt x="2329207" y="2728356"/>
                </a:lnTo>
                <a:cubicBezTo>
                  <a:pt x="2422827" y="2822108"/>
                  <a:pt x="2574781" y="2822108"/>
                  <a:pt x="2668559" y="2728356"/>
                </a:cubicBezTo>
                <a:lnTo>
                  <a:pt x="4112273" y="1282603"/>
                </a:lnTo>
                <a:cubicBezTo>
                  <a:pt x="3744152" y="881809"/>
                  <a:pt x="3527031" y="445043"/>
                  <a:pt x="3470923" y="0"/>
                </a:cubicBezTo>
                <a:lnTo>
                  <a:pt x="3075622" y="395859"/>
                </a:lnTo>
                <a:cubicBezTo>
                  <a:pt x="2651075" y="821006"/>
                  <a:pt x="2094284" y="1033659"/>
                  <a:pt x="1537811" y="1033659"/>
                </a:cubicBezTo>
                <a:lnTo>
                  <a:pt x="1537811" y="1033659"/>
                </a:lnTo>
                <a:close/>
              </a:path>
            </a:pathLst>
          </a:custGeom>
          <a:solidFill>
            <a:srgbClr val="00706E"/>
          </a:solidFill>
          <a:ln w="10914" cap="rnd">
            <a:noFill/>
            <a:prstDash val="solid"/>
            <a:round/>
          </a:ln>
        </p:spPr>
        <p:txBody>
          <a:bodyPr rtlCol="0" anchor="ctr"/>
          <a:lstStyle/>
          <a:p>
            <a:endParaRPr lang="en-US"/>
          </a:p>
        </p:txBody>
      </p:sp>
      <p:pic>
        <p:nvPicPr>
          <p:cNvPr id="2" name="Graphic 1">
            <a:extLst>
              <a:ext uri="{FF2B5EF4-FFF2-40B4-BE49-F238E27FC236}">
                <a16:creationId xmlns:a16="http://schemas.microsoft.com/office/drawing/2014/main" id="{BCDF9311-3FD9-B0EF-EB5A-3BA98D6BA625}"/>
              </a:ext>
            </a:extLst>
          </p:cNvPr>
          <p:cNvPicPr>
            <a:picLocks noChangeAspect="1"/>
          </p:cNvPicPr>
          <p:nvPr userDrawn="1"/>
        </p:nvPicPr>
        <p:blipFill>
          <a:blip r:embed="rId2"/>
          <a:srcRect/>
          <a:stretch/>
        </p:blipFill>
        <p:spPr>
          <a:xfrm>
            <a:off x="197539" y="904158"/>
            <a:ext cx="3720006" cy="1523952"/>
          </a:xfrm>
          <a:prstGeom prst="rect">
            <a:avLst/>
          </a:prstGeom>
        </p:spPr>
      </p:pic>
      <p:sp>
        <p:nvSpPr>
          <p:cNvPr id="3" name="Title Placeholder 12">
            <a:extLst>
              <a:ext uri="{FF2B5EF4-FFF2-40B4-BE49-F238E27FC236}">
                <a16:creationId xmlns:a16="http://schemas.microsoft.com/office/drawing/2014/main" id="{F99F21D3-8C8C-742B-18C9-E3D7DFC2B895}"/>
              </a:ext>
            </a:extLst>
          </p:cNvPr>
          <p:cNvSpPr>
            <a:spLocks noGrp="1"/>
          </p:cNvSpPr>
          <p:nvPr>
            <p:ph type="title" hasCustomPrompt="1"/>
          </p:nvPr>
        </p:nvSpPr>
        <p:spPr>
          <a:xfrm>
            <a:off x="419290" y="3196189"/>
            <a:ext cx="6877740" cy="666357"/>
          </a:xfrm>
          <a:prstGeom prst="rect">
            <a:avLst/>
          </a:prstGeom>
        </p:spPr>
        <p:txBody>
          <a:bodyPr vert="horz" lIns="91440" tIns="45720" rIns="91440" bIns="45720" rtlCol="0" anchor="t" anchorCtr="0">
            <a:normAutofit/>
          </a:bodyPr>
          <a:lstStyle>
            <a:lvl1pPr algn="l">
              <a:defRPr b="1" i="0">
                <a:solidFill>
                  <a:srgbClr val="361D5C"/>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8" name="Text Placeholder 35">
            <a:extLst>
              <a:ext uri="{FF2B5EF4-FFF2-40B4-BE49-F238E27FC236}">
                <a16:creationId xmlns:a16="http://schemas.microsoft.com/office/drawing/2014/main" id="{795DCB8B-B609-1A2B-6C93-E7ACDB68F99A}"/>
              </a:ext>
            </a:extLst>
          </p:cNvPr>
          <p:cNvSpPr>
            <a:spLocks noGrp="1"/>
          </p:cNvSpPr>
          <p:nvPr>
            <p:ph type="body" sz="quarter" idx="14" hasCustomPrompt="1"/>
          </p:nvPr>
        </p:nvSpPr>
        <p:spPr>
          <a:xfrm>
            <a:off x="419290" y="5740159"/>
            <a:ext cx="2956243" cy="303738"/>
          </a:xfrm>
          <a:prstGeom prst="rect">
            <a:avLst/>
          </a:prstGeom>
        </p:spPr>
        <p:txBody>
          <a:bodyPr/>
          <a:lstStyle>
            <a:lvl1pPr marL="0" indent="0" algn="l">
              <a:buNone/>
              <a:defRPr sz="1800" b="1" i="0">
                <a:latin typeface="Aptos ExtraBold"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9" name="Text Placeholder 35">
            <a:extLst>
              <a:ext uri="{FF2B5EF4-FFF2-40B4-BE49-F238E27FC236}">
                <a16:creationId xmlns:a16="http://schemas.microsoft.com/office/drawing/2014/main" id="{86775C7A-4D90-8D23-E7FF-99D9D68D8B02}"/>
              </a:ext>
            </a:extLst>
          </p:cNvPr>
          <p:cNvSpPr>
            <a:spLocks noGrp="1"/>
          </p:cNvSpPr>
          <p:nvPr>
            <p:ph type="body" sz="quarter" idx="15" hasCustomPrompt="1"/>
          </p:nvPr>
        </p:nvSpPr>
        <p:spPr>
          <a:xfrm>
            <a:off x="419290" y="6062014"/>
            <a:ext cx="2956243" cy="303738"/>
          </a:xfrm>
          <a:prstGeom prst="rect">
            <a:avLst/>
          </a:prstGeom>
        </p:spPr>
        <p:txBody>
          <a:bodyPr/>
          <a:lstStyle>
            <a:lvl1pPr marL="0" indent="0" algn="l">
              <a:buNone/>
              <a:defRPr sz="1800" b="0" i="0">
                <a:solidFill>
                  <a:srgbClr val="D24A74"/>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7" name="Text Placeholder 5">
            <a:extLst>
              <a:ext uri="{FF2B5EF4-FFF2-40B4-BE49-F238E27FC236}">
                <a16:creationId xmlns:a16="http://schemas.microsoft.com/office/drawing/2014/main" id="{71596B60-8239-95A9-1F8A-68D7E931B22E}"/>
              </a:ext>
            </a:extLst>
          </p:cNvPr>
          <p:cNvSpPr>
            <a:spLocks noGrp="1"/>
          </p:cNvSpPr>
          <p:nvPr>
            <p:ph type="body" sz="quarter" idx="16" hasCustomPrompt="1"/>
          </p:nvPr>
        </p:nvSpPr>
        <p:spPr>
          <a:xfrm>
            <a:off x="419290" y="3823800"/>
            <a:ext cx="6877740" cy="654050"/>
          </a:xfrm>
          <a:prstGeom prst="rect">
            <a:avLst/>
          </a:prstGeom>
        </p:spPr>
        <p:txBody>
          <a:bodyPr/>
          <a:lstStyle>
            <a:lvl1pPr marL="0" indent="0" algn="l">
              <a:buNone/>
              <a:defRPr b="0" i="0">
                <a:solidFill>
                  <a:srgbClr val="D24A74"/>
                </a:solidFill>
                <a:latin typeface="Aptos Light" panose="020B0004020202020204" pitchFamily="34" charset="0"/>
                <a:cs typeface="Segoe UI" panose="020B0502040204020203" pitchFamily="34" charset="0"/>
              </a:defRPr>
            </a:lvl1pPr>
            <a:lvl2pPr marL="457200" indent="0" algn="ctr">
              <a:buNone/>
              <a:defRPr>
                <a:solidFill>
                  <a:srgbClr val="943267"/>
                </a:solidFill>
                <a:latin typeface="Segoe UI" panose="020B0502040204020203" pitchFamily="34" charset="0"/>
                <a:cs typeface="Segoe UI" panose="020B0502040204020203" pitchFamily="34" charset="0"/>
              </a:defRPr>
            </a:lvl2pPr>
            <a:lvl3pPr marL="914400" indent="0" algn="ctr">
              <a:buNone/>
              <a:defRPr>
                <a:solidFill>
                  <a:srgbClr val="943267"/>
                </a:solidFill>
                <a:latin typeface="Segoe UI" panose="020B0502040204020203" pitchFamily="34" charset="0"/>
                <a:cs typeface="Segoe UI" panose="020B0502040204020203" pitchFamily="34" charset="0"/>
              </a:defRPr>
            </a:lvl3pPr>
            <a:lvl4pPr marL="1371600" indent="0" algn="ctr">
              <a:buNone/>
              <a:defRPr>
                <a:solidFill>
                  <a:srgbClr val="943267"/>
                </a:solidFill>
                <a:latin typeface="Segoe UI" panose="020B0502040204020203" pitchFamily="34" charset="0"/>
                <a:cs typeface="Segoe UI" panose="020B0502040204020203" pitchFamily="34" charset="0"/>
              </a:defRPr>
            </a:lvl4pPr>
            <a:lvl5pPr marL="1828800" indent="0" algn="ctr">
              <a:buNone/>
              <a:defRPr>
                <a:solidFill>
                  <a:srgbClr val="943267"/>
                </a:solidFill>
                <a:latin typeface="Segoe UI" panose="020B0502040204020203" pitchFamily="34" charset="0"/>
                <a:cs typeface="Segoe UI" panose="020B0502040204020203" pitchFamily="34" charset="0"/>
              </a:defRPr>
            </a:lvl5pPr>
          </a:lstStyle>
          <a:p>
            <a:pPr lvl="0"/>
            <a:r>
              <a:rPr lang="en-US"/>
              <a:t>Subtitle if you want</a:t>
            </a:r>
            <a:endParaRPr lang="en-IS"/>
          </a:p>
        </p:txBody>
      </p:sp>
      <p:sp>
        <p:nvSpPr>
          <p:cNvPr id="21" name="Freeform 20">
            <a:extLst>
              <a:ext uri="{FF2B5EF4-FFF2-40B4-BE49-F238E27FC236}">
                <a16:creationId xmlns:a16="http://schemas.microsoft.com/office/drawing/2014/main" id="{16E2A451-D7FE-7868-A674-C0B555D7E77D}"/>
              </a:ext>
            </a:extLst>
          </p:cNvPr>
          <p:cNvSpPr/>
          <p:nvPr userDrawn="1"/>
        </p:nvSpPr>
        <p:spPr>
          <a:xfrm>
            <a:off x="4624863" y="-1"/>
            <a:ext cx="6211694" cy="3778143"/>
          </a:xfrm>
          <a:custGeom>
            <a:avLst/>
            <a:gdLst>
              <a:gd name="connsiteX0" fmla="*/ 0 w 6211694"/>
              <a:gd name="connsiteY0" fmla="*/ 0 h 3778143"/>
              <a:gd name="connsiteX1" fmla="*/ 3075781 w 6211694"/>
              <a:gd name="connsiteY1" fmla="*/ 0 h 3778143"/>
              <a:gd name="connsiteX2" fmla="*/ 6211694 w 6211694"/>
              <a:gd name="connsiteY2" fmla="*/ 3140343 h 3778143"/>
              <a:gd name="connsiteX3" fmla="*/ 4673884 w 6211694"/>
              <a:gd name="connsiteY3" fmla="*/ 3778143 h 3778143"/>
              <a:gd name="connsiteX4" fmla="*/ 3136073 w 6211694"/>
              <a:gd name="connsiteY4" fmla="*/ 3140502 h 3778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1694" h="3778143">
                <a:moveTo>
                  <a:pt x="0" y="0"/>
                </a:moveTo>
                <a:lnTo>
                  <a:pt x="3075781" y="0"/>
                </a:lnTo>
                <a:lnTo>
                  <a:pt x="6211694" y="3140343"/>
                </a:lnTo>
                <a:cubicBezTo>
                  <a:pt x="5787147" y="3565489"/>
                  <a:pt x="5230515" y="3778143"/>
                  <a:pt x="4673884" y="3778143"/>
                </a:cubicBezTo>
                <a:cubicBezTo>
                  <a:pt x="4117093" y="3778301"/>
                  <a:pt x="3560620" y="3565649"/>
                  <a:pt x="3136073" y="3140502"/>
                </a:cubicBez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22">
            <a:extLst>
              <a:ext uri="{FF2B5EF4-FFF2-40B4-BE49-F238E27FC236}">
                <a16:creationId xmlns:a16="http://schemas.microsoft.com/office/drawing/2014/main" id="{E2744673-5B00-A568-37AF-ABE2BB663FAE}"/>
              </a:ext>
            </a:extLst>
          </p:cNvPr>
          <p:cNvSpPr/>
          <p:nvPr userDrawn="1"/>
        </p:nvSpPr>
        <p:spPr>
          <a:xfrm>
            <a:off x="8006032" y="1"/>
            <a:ext cx="4185969" cy="1608795"/>
          </a:xfrm>
          <a:custGeom>
            <a:avLst/>
            <a:gdLst>
              <a:gd name="connsiteX0" fmla="*/ 305387 w 4185969"/>
              <a:gd name="connsiteY0" fmla="*/ 0 h 1608795"/>
              <a:gd name="connsiteX1" fmla="*/ 4185969 w 4185969"/>
              <a:gd name="connsiteY1" fmla="*/ 0 h 1608795"/>
              <a:gd name="connsiteX2" fmla="*/ 4185969 w 4185969"/>
              <a:gd name="connsiteY2" fmla="*/ 663533 h 1608795"/>
              <a:gd name="connsiteX3" fmla="*/ 3978281 w 4185969"/>
              <a:gd name="connsiteY3" fmla="*/ 871514 h 1608795"/>
              <a:gd name="connsiteX4" fmla="*/ 3923921 w 4185969"/>
              <a:gd name="connsiteY4" fmla="*/ 927701 h 1608795"/>
              <a:gd name="connsiteX5" fmla="*/ 3739861 w 4185969"/>
              <a:gd name="connsiteY5" fmla="*/ 690695 h 1608795"/>
              <a:gd name="connsiteX6" fmla="*/ 2183294 w 4185969"/>
              <a:gd name="connsiteY6" fmla="*/ 725394 h 1608795"/>
              <a:gd name="connsiteX7" fmla="*/ 1301139 w 4185969"/>
              <a:gd name="connsiteY7" fmla="*/ 1608795 h 1608795"/>
              <a:gd name="connsiteX8" fmla="*/ 0 w 4185969"/>
              <a:gd name="connsiteY8" fmla="*/ 305818 h 1608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85969" h="1608795">
                <a:moveTo>
                  <a:pt x="305387" y="0"/>
                </a:moveTo>
                <a:lnTo>
                  <a:pt x="4185969" y="0"/>
                </a:lnTo>
                <a:lnTo>
                  <a:pt x="4185969" y="663533"/>
                </a:lnTo>
                <a:lnTo>
                  <a:pt x="3978281" y="871514"/>
                </a:lnTo>
                <a:cubicBezTo>
                  <a:pt x="3959366" y="890296"/>
                  <a:pt x="3940928" y="908919"/>
                  <a:pt x="3923921" y="927701"/>
                </a:cubicBezTo>
                <a:cubicBezTo>
                  <a:pt x="3874807" y="844454"/>
                  <a:pt x="3813612" y="764550"/>
                  <a:pt x="3739861" y="690695"/>
                </a:cubicBezTo>
                <a:cubicBezTo>
                  <a:pt x="3302916" y="253133"/>
                  <a:pt x="2664267" y="243742"/>
                  <a:pt x="2183294" y="725394"/>
                </a:cubicBezTo>
                <a:lnTo>
                  <a:pt x="1301139" y="1608795"/>
                </a:lnTo>
                <a:lnTo>
                  <a:pt x="0" y="305818"/>
                </a:ln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24">
            <a:extLst>
              <a:ext uri="{FF2B5EF4-FFF2-40B4-BE49-F238E27FC236}">
                <a16:creationId xmlns:a16="http://schemas.microsoft.com/office/drawing/2014/main" id="{CB9ECD90-57D1-907F-9754-DBF15BF27B00}"/>
              </a:ext>
            </a:extLst>
          </p:cNvPr>
          <p:cNvSpPr/>
          <p:nvPr userDrawn="1"/>
        </p:nvSpPr>
        <p:spPr>
          <a:xfrm>
            <a:off x="11201968" y="648202"/>
            <a:ext cx="990032" cy="3699714"/>
          </a:xfrm>
          <a:custGeom>
            <a:avLst/>
            <a:gdLst>
              <a:gd name="connsiteX0" fmla="*/ 990032 w 990032"/>
              <a:gd name="connsiteY0" fmla="*/ 0 h 3699714"/>
              <a:gd name="connsiteX1" fmla="*/ 990032 w 990032"/>
              <a:gd name="connsiteY1" fmla="*/ 3699714 h 3699714"/>
              <a:gd name="connsiteX2" fmla="*/ 925427 w 990032"/>
              <a:gd name="connsiteY2" fmla="*/ 3644716 h 3699714"/>
              <a:gd name="connsiteX3" fmla="*/ 759088 w 990032"/>
              <a:gd name="connsiteY3" fmla="*/ 3486802 h 3699714"/>
              <a:gd name="connsiteX4" fmla="*/ 656409 w 990032"/>
              <a:gd name="connsiteY4" fmla="*/ 3378884 h 3699714"/>
              <a:gd name="connsiteX5" fmla="*/ 15058 w 990032"/>
              <a:gd name="connsiteY5" fmla="*/ 2096281 h 3699714"/>
              <a:gd name="connsiteX6" fmla="*/ 713312 w 990032"/>
              <a:gd name="connsiteY6" fmla="*/ 279499 h 3699714"/>
              <a:gd name="connsiteX7" fmla="*/ 767672 w 990032"/>
              <a:gd name="connsiteY7" fmla="*/ 223312 h 3699714"/>
              <a:gd name="connsiteX8" fmla="*/ 767830 w 990032"/>
              <a:gd name="connsiteY8" fmla="*/ 222516 h 3699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0032" h="3699714">
                <a:moveTo>
                  <a:pt x="990032" y="0"/>
                </a:moveTo>
                <a:lnTo>
                  <a:pt x="990032" y="3699714"/>
                </a:lnTo>
                <a:lnTo>
                  <a:pt x="925427" y="3644716"/>
                </a:lnTo>
                <a:cubicBezTo>
                  <a:pt x="870284" y="3595156"/>
                  <a:pt x="814759" y="3542552"/>
                  <a:pt x="759088" y="3486802"/>
                </a:cubicBezTo>
                <a:cubicBezTo>
                  <a:pt x="723325" y="3451147"/>
                  <a:pt x="689629" y="3415493"/>
                  <a:pt x="656409" y="3378884"/>
                </a:cubicBezTo>
                <a:cubicBezTo>
                  <a:pt x="288288" y="2978090"/>
                  <a:pt x="71166" y="2541483"/>
                  <a:pt x="15058" y="2096281"/>
                </a:cubicBezTo>
                <a:cubicBezTo>
                  <a:pt x="-62826" y="1484744"/>
                  <a:pt x="160177" y="856973"/>
                  <a:pt x="713312" y="279499"/>
                </a:cubicBezTo>
                <a:cubicBezTo>
                  <a:pt x="730319" y="260717"/>
                  <a:pt x="748916" y="242094"/>
                  <a:pt x="767672" y="223312"/>
                </a:cubicBezTo>
                <a:lnTo>
                  <a:pt x="767830" y="222516"/>
                </a:ln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59712649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Grey 1">
    <p:bg>
      <p:bgPr>
        <a:solidFill>
          <a:srgbClr val="F4F2F6"/>
        </a:solidFill>
        <a:effectLst/>
      </p:bgPr>
    </p:bg>
    <p:spTree>
      <p:nvGrpSpPr>
        <p:cNvPr id="1" name=""/>
        <p:cNvGrpSpPr/>
        <p:nvPr/>
      </p:nvGrpSpPr>
      <p:grpSpPr>
        <a:xfrm>
          <a:off x="0" y="0"/>
          <a:ext cx="0" cy="0"/>
          <a:chOff x="0" y="0"/>
          <a:chExt cx="0" cy="0"/>
        </a:xfrm>
      </p:grpSpPr>
      <p:pic>
        <p:nvPicPr>
          <p:cNvPr id="3" name="Graphic 1">
            <a:extLst>
              <a:ext uri="{FF2B5EF4-FFF2-40B4-BE49-F238E27FC236}">
                <a16:creationId xmlns:a16="http://schemas.microsoft.com/office/drawing/2014/main" id="{8AA45524-17BE-B268-19FB-17BB9EC451D5}"/>
              </a:ext>
            </a:extLst>
          </p:cNvPr>
          <p:cNvPicPr>
            <a:picLocks noChangeAspect="1"/>
          </p:cNvPicPr>
          <p:nvPr userDrawn="1"/>
        </p:nvPicPr>
        <p:blipFill>
          <a:blip r:embed="rId2"/>
          <a:srcRect/>
          <a:stretch/>
        </p:blipFill>
        <p:spPr>
          <a:xfrm>
            <a:off x="6783006" y="599693"/>
            <a:ext cx="2643806" cy="1083071"/>
          </a:xfrm>
          <a:prstGeom prst="rect">
            <a:avLst/>
          </a:prstGeom>
        </p:spPr>
      </p:pic>
      <p:sp>
        <p:nvSpPr>
          <p:cNvPr id="5" name="Title Placeholder 12">
            <a:extLst>
              <a:ext uri="{FF2B5EF4-FFF2-40B4-BE49-F238E27FC236}">
                <a16:creationId xmlns:a16="http://schemas.microsoft.com/office/drawing/2014/main" id="{869FEF21-848F-98A9-C4EC-8499DFE1343D}"/>
              </a:ext>
            </a:extLst>
          </p:cNvPr>
          <p:cNvSpPr>
            <a:spLocks noGrp="1"/>
          </p:cNvSpPr>
          <p:nvPr>
            <p:ph type="title" hasCustomPrompt="1"/>
          </p:nvPr>
        </p:nvSpPr>
        <p:spPr>
          <a:xfrm>
            <a:off x="4666039" y="2115535"/>
            <a:ext cx="6877740" cy="666357"/>
          </a:xfrm>
          <a:prstGeom prst="rect">
            <a:avLst/>
          </a:prstGeom>
        </p:spPr>
        <p:txBody>
          <a:bodyPr vert="horz" lIns="91440" tIns="45720" rIns="91440" bIns="45720" rtlCol="0" anchor="t" anchorCtr="0">
            <a:normAutofit/>
          </a:bodyPr>
          <a:lstStyle>
            <a:lvl1pPr algn="ctr">
              <a:defRPr b="1" i="0">
                <a:solidFill>
                  <a:srgbClr val="361D5C"/>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8" name="Text Placeholder 35">
            <a:extLst>
              <a:ext uri="{FF2B5EF4-FFF2-40B4-BE49-F238E27FC236}">
                <a16:creationId xmlns:a16="http://schemas.microsoft.com/office/drawing/2014/main" id="{B94BE46C-A4C5-370E-1EFE-F264FA3A4BF6}"/>
              </a:ext>
            </a:extLst>
          </p:cNvPr>
          <p:cNvSpPr>
            <a:spLocks noGrp="1"/>
          </p:cNvSpPr>
          <p:nvPr>
            <p:ph type="body" sz="quarter" idx="14" hasCustomPrompt="1"/>
          </p:nvPr>
        </p:nvSpPr>
        <p:spPr>
          <a:xfrm>
            <a:off x="8864627" y="5740159"/>
            <a:ext cx="2956243" cy="303738"/>
          </a:xfrm>
          <a:prstGeom prst="rect">
            <a:avLst/>
          </a:prstGeom>
        </p:spPr>
        <p:txBody>
          <a:bodyPr/>
          <a:lstStyle>
            <a:lvl1pPr marL="0" indent="0" algn="r">
              <a:buNone/>
              <a:defRPr sz="1800" b="1" i="0">
                <a:solidFill>
                  <a:srgbClr val="19181A"/>
                </a:solidFill>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9" name="Text Placeholder 35">
            <a:extLst>
              <a:ext uri="{FF2B5EF4-FFF2-40B4-BE49-F238E27FC236}">
                <a16:creationId xmlns:a16="http://schemas.microsoft.com/office/drawing/2014/main" id="{30AA5687-9CF4-DB7F-4C54-227400EE4DCC}"/>
              </a:ext>
            </a:extLst>
          </p:cNvPr>
          <p:cNvSpPr>
            <a:spLocks noGrp="1"/>
          </p:cNvSpPr>
          <p:nvPr>
            <p:ph type="body" sz="quarter" idx="15" hasCustomPrompt="1"/>
          </p:nvPr>
        </p:nvSpPr>
        <p:spPr>
          <a:xfrm>
            <a:off x="8864627" y="6062014"/>
            <a:ext cx="2956243" cy="303738"/>
          </a:xfrm>
          <a:prstGeom prst="rect">
            <a:avLst/>
          </a:prstGeom>
        </p:spPr>
        <p:txBody>
          <a:bodyPr/>
          <a:lstStyle>
            <a:lvl1pPr marL="0" indent="0" algn="r">
              <a:buNone/>
              <a:defRPr sz="1800" b="0" i="0">
                <a:solidFill>
                  <a:srgbClr val="00706E"/>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2" name="Text Placeholder 6">
            <a:extLst>
              <a:ext uri="{FF2B5EF4-FFF2-40B4-BE49-F238E27FC236}">
                <a16:creationId xmlns:a16="http://schemas.microsoft.com/office/drawing/2014/main" id="{ABAAC34C-551C-0BD3-B5D7-852F5F49A3B4}"/>
              </a:ext>
            </a:extLst>
          </p:cNvPr>
          <p:cNvSpPr>
            <a:spLocks noGrp="1"/>
          </p:cNvSpPr>
          <p:nvPr>
            <p:ph type="body" sz="quarter" idx="16" hasCustomPrompt="1"/>
          </p:nvPr>
        </p:nvSpPr>
        <p:spPr>
          <a:xfrm>
            <a:off x="4666039" y="2748476"/>
            <a:ext cx="6877740" cy="831850"/>
          </a:xfrm>
          <a:prstGeom prst="rect">
            <a:avLst/>
          </a:prstGeom>
        </p:spPr>
        <p:txBody>
          <a:bodyPr/>
          <a:lstStyle>
            <a:lvl1pPr marL="0" indent="0" algn="ctr">
              <a:buNone/>
              <a:defRPr b="0" i="0">
                <a:solidFill>
                  <a:srgbClr val="00706E"/>
                </a:solidFill>
                <a:latin typeface="Aptos Light" panose="020B0004020202020204" pitchFamily="34" charset="0"/>
                <a:cs typeface="Segoe UI" panose="020B0502040204020203" pitchFamily="34" charset="0"/>
              </a:defRPr>
            </a:lvl1pPr>
            <a:lvl2pPr marL="457200" indent="0" algn="ctr">
              <a:buNone/>
              <a:defRPr>
                <a:solidFill>
                  <a:srgbClr val="328C85"/>
                </a:solidFill>
                <a:latin typeface="Segoe UI" panose="020B0502040204020203" pitchFamily="34" charset="0"/>
                <a:cs typeface="Segoe UI" panose="020B0502040204020203" pitchFamily="34" charset="0"/>
              </a:defRPr>
            </a:lvl2pPr>
            <a:lvl3pPr marL="914400" indent="0" algn="ctr">
              <a:buNone/>
              <a:defRPr>
                <a:solidFill>
                  <a:srgbClr val="328C85"/>
                </a:solidFill>
                <a:latin typeface="Segoe UI" panose="020B0502040204020203" pitchFamily="34" charset="0"/>
                <a:cs typeface="Segoe UI" panose="020B0502040204020203" pitchFamily="34" charset="0"/>
              </a:defRPr>
            </a:lvl3pPr>
            <a:lvl4pPr marL="1371600" indent="0" algn="ctr">
              <a:buNone/>
              <a:defRPr>
                <a:solidFill>
                  <a:srgbClr val="328C85"/>
                </a:solidFill>
                <a:latin typeface="Segoe UI" panose="020B0502040204020203" pitchFamily="34" charset="0"/>
                <a:cs typeface="Segoe UI" panose="020B0502040204020203" pitchFamily="34" charset="0"/>
              </a:defRPr>
            </a:lvl4pPr>
            <a:lvl5pPr marL="1828800" indent="0" algn="ctr">
              <a:buNone/>
              <a:defRPr>
                <a:solidFill>
                  <a:srgbClr val="328C85"/>
                </a:solidFill>
                <a:latin typeface="Segoe UI" panose="020B0502040204020203" pitchFamily="34" charset="0"/>
                <a:cs typeface="Segoe UI" panose="020B0502040204020203" pitchFamily="34" charset="0"/>
              </a:defRPr>
            </a:lvl5pPr>
          </a:lstStyle>
          <a:p>
            <a:pPr lvl="0"/>
            <a:r>
              <a:rPr lang="en-US"/>
              <a:t>Subtitle if you want</a:t>
            </a:r>
            <a:endParaRPr lang="en-IS"/>
          </a:p>
        </p:txBody>
      </p:sp>
      <p:sp>
        <p:nvSpPr>
          <p:cNvPr id="13" name="Freeform 12">
            <a:extLst>
              <a:ext uri="{FF2B5EF4-FFF2-40B4-BE49-F238E27FC236}">
                <a16:creationId xmlns:a16="http://schemas.microsoft.com/office/drawing/2014/main" id="{DF0F46FD-8444-11BD-E13B-055D63222BB4}"/>
              </a:ext>
            </a:extLst>
          </p:cNvPr>
          <p:cNvSpPr/>
          <p:nvPr userDrawn="1"/>
        </p:nvSpPr>
        <p:spPr>
          <a:xfrm>
            <a:off x="0" y="332566"/>
            <a:ext cx="4111411" cy="6525435"/>
          </a:xfrm>
          <a:custGeom>
            <a:avLst/>
            <a:gdLst>
              <a:gd name="connsiteX0" fmla="*/ 0 w 4111411"/>
              <a:gd name="connsiteY0" fmla="*/ 0 h 6525435"/>
              <a:gd name="connsiteX1" fmla="*/ 1116601 w 4111411"/>
              <a:gd name="connsiteY1" fmla="*/ 0 h 6525435"/>
              <a:gd name="connsiteX2" fmla="*/ 4111411 w 4111411"/>
              <a:gd name="connsiteY2" fmla="*/ 2784997 h 6525435"/>
              <a:gd name="connsiteX3" fmla="*/ 2430593 w 4111411"/>
              <a:gd name="connsiteY3" fmla="*/ 5143393 h 6525435"/>
              <a:gd name="connsiteX4" fmla="*/ 3338044 w 4111411"/>
              <a:gd name="connsiteY4" fmla="*/ 6523565 h 6525435"/>
              <a:gd name="connsiteX5" fmla="*/ 3339096 w 4111411"/>
              <a:gd name="connsiteY5" fmla="*/ 6525435 h 6525435"/>
              <a:gd name="connsiteX6" fmla="*/ 1070303 w 4111411"/>
              <a:gd name="connsiteY6" fmla="*/ 6525435 h 6525435"/>
              <a:gd name="connsiteX7" fmla="*/ 465562 w 4111411"/>
              <a:gd name="connsiteY7" fmla="*/ 5558224 h 6525435"/>
              <a:gd name="connsiteX8" fmla="*/ 465562 w 4111411"/>
              <a:gd name="connsiteY8" fmla="*/ 3839730 h 6525435"/>
              <a:gd name="connsiteX9" fmla="*/ 891644 w 4111411"/>
              <a:gd name="connsiteY9" fmla="*/ 3839730 h 6525435"/>
              <a:gd name="connsiteX10" fmla="*/ 1968766 w 4111411"/>
              <a:gd name="connsiteY10" fmla="*/ 2796768 h 6525435"/>
              <a:gd name="connsiteX11" fmla="*/ 891644 w 4111411"/>
              <a:gd name="connsiteY11" fmla="*/ 1765735 h 6525435"/>
              <a:gd name="connsiteX12" fmla="*/ 21364 w 4111411"/>
              <a:gd name="connsiteY12" fmla="*/ 1499560 h 6525435"/>
              <a:gd name="connsiteX13" fmla="*/ 0 w 4111411"/>
              <a:gd name="connsiteY13" fmla="*/ 1483564 h 652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11411" h="6525435">
                <a:moveTo>
                  <a:pt x="0" y="0"/>
                </a:moveTo>
                <a:lnTo>
                  <a:pt x="1116601" y="0"/>
                </a:lnTo>
                <a:cubicBezTo>
                  <a:pt x="2915933" y="0"/>
                  <a:pt x="4111411" y="1173233"/>
                  <a:pt x="4111411" y="2784997"/>
                </a:cubicBezTo>
                <a:cubicBezTo>
                  <a:pt x="4111411" y="3816030"/>
                  <a:pt x="3448616" y="4764192"/>
                  <a:pt x="2430593" y="5143393"/>
                </a:cubicBezTo>
                <a:lnTo>
                  <a:pt x="3338044" y="6523565"/>
                </a:lnTo>
                <a:lnTo>
                  <a:pt x="3339096" y="6525435"/>
                </a:lnTo>
                <a:lnTo>
                  <a:pt x="1070303" y="6525435"/>
                </a:lnTo>
                <a:lnTo>
                  <a:pt x="465562" y="5558224"/>
                </a:lnTo>
                <a:cubicBezTo>
                  <a:pt x="465562" y="5558224"/>
                  <a:pt x="465562" y="3839730"/>
                  <a:pt x="465562" y="3839730"/>
                </a:cubicBezTo>
                <a:lnTo>
                  <a:pt x="891644" y="3839730"/>
                </a:lnTo>
                <a:cubicBezTo>
                  <a:pt x="1542683" y="3839730"/>
                  <a:pt x="1968766" y="3389270"/>
                  <a:pt x="1968766" y="2796768"/>
                </a:cubicBezTo>
                <a:cubicBezTo>
                  <a:pt x="1968766" y="2204266"/>
                  <a:pt x="1542683" y="1765735"/>
                  <a:pt x="891644" y="1765735"/>
                </a:cubicBezTo>
                <a:cubicBezTo>
                  <a:pt x="569283" y="1765735"/>
                  <a:pt x="269798" y="1667607"/>
                  <a:pt x="21364" y="1499560"/>
                </a:cubicBezTo>
                <a:lnTo>
                  <a:pt x="0" y="1483564"/>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13">
            <a:extLst>
              <a:ext uri="{FF2B5EF4-FFF2-40B4-BE49-F238E27FC236}">
                <a16:creationId xmlns:a16="http://schemas.microsoft.com/office/drawing/2014/main" id="{AAB2157E-75E1-AE31-325B-073D1A204563}"/>
              </a:ext>
            </a:extLst>
          </p:cNvPr>
          <p:cNvSpPr/>
          <p:nvPr userDrawn="1"/>
        </p:nvSpPr>
        <p:spPr>
          <a:xfrm rot="5400000">
            <a:off x="2776765" y="1857800"/>
            <a:ext cx="1716404" cy="6347165"/>
          </a:xfrm>
          <a:custGeom>
            <a:avLst/>
            <a:gdLst>
              <a:gd name="connsiteX0" fmla="*/ 0 w 1716404"/>
              <a:gd name="connsiteY0" fmla="*/ 0 h 6347165"/>
              <a:gd name="connsiteX1" fmla="*/ 237666 w 1716404"/>
              <a:gd name="connsiteY1" fmla="*/ 0 h 6347165"/>
              <a:gd name="connsiteX2" fmla="*/ 1716404 w 1716404"/>
              <a:gd name="connsiteY2" fmla="*/ 1480539 h 6347165"/>
              <a:gd name="connsiteX3" fmla="*/ 1716404 w 1716404"/>
              <a:gd name="connsiteY3" fmla="*/ 6347166 h 6347165"/>
              <a:gd name="connsiteX4" fmla="*/ 0 w 1716404"/>
              <a:gd name="connsiteY4" fmla="*/ 6347166 h 6347165"/>
              <a:gd name="connsiteX5" fmla="*/ 0 w 1716404"/>
              <a:gd name="connsiteY5" fmla="*/ 0 h 6347165"/>
              <a:gd name="connsiteX6" fmla="*/ 0 w 1716404"/>
              <a:gd name="connsiteY6" fmla="*/ 0 h 6347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6404" h="6347165">
                <a:moveTo>
                  <a:pt x="0" y="0"/>
                </a:moveTo>
                <a:lnTo>
                  <a:pt x="237666" y="0"/>
                </a:lnTo>
                <a:cubicBezTo>
                  <a:pt x="1053768" y="0"/>
                  <a:pt x="1716404" y="663443"/>
                  <a:pt x="1716404" y="1480539"/>
                </a:cubicBezTo>
                <a:lnTo>
                  <a:pt x="1716404" y="6347166"/>
                </a:lnTo>
                <a:lnTo>
                  <a:pt x="0" y="6347166"/>
                </a:lnTo>
                <a:lnTo>
                  <a:pt x="0" y="0"/>
                </a:lnTo>
                <a:lnTo>
                  <a:pt x="0" y="0"/>
                </a:lnTo>
                <a:close/>
              </a:path>
            </a:pathLst>
          </a:custGeom>
          <a:solidFill>
            <a:srgbClr val="00706E"/>
          </a:solidFill>
          <a:ln w="0"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0F72B881-1C15-4D2F-3F10-B07906724C5C}"/>
              </a:ext>
            </a:extLst>
          </p:cNvPr>
          <p:cNvSpPr/>
          <p:nvPr userDrawn="1"/>
        </p:nvSpPr>
        <p:spPr>
          <a:xfrm>
            <a:off x="0" y="2657475"/>
            <a:ext cx="1320110" cy="693430"/>
          </a:xfrm>
          <a:custGeom>
            <a:avLst/>
            <a:gdLst>
              <a:gd name="connsiteX0" fmla="*/ 0 w 1320110"/>
              <a:gd name="connsiteY0" fmla="*/ 0 h 693430"/>
              <a:gd name="connsiteX1" fmla="*/ 98524 w 1320110"/>
              <a:gd name="connsiteY1" fmla="*/ 47589 h 693430"/>
              <a:gd name="connsiteX2" fmla="*/ 1098808 w 1320110"/>
              <a:gd name="connsiteY2" fmla="*/ 250287 h 693430"/>
              <a:gd name="connsiteX3" fmla="*/ 1320110 w 1320110"/>
              <a:gd name="connsiteY3" fmla="*/ 471859 h 693430"/>
              <a:gd name="connsiteX4" fmla="*/ 1098808 w 1320110"/>
              <a:gd name="connsiteY4" fmla="*/ 693430 h 693430"/>
              <a:gd name="connsiteX5" fmla="*/ 203276 w 1320110"/>
              <a:gd name="connsiteY5" fmla="*/ 557497 h 693430"/>
              <a:gd name="connsiteX6" fmla="*/ 0 w 1320110"/>
              <a:gd name="connsiteY6" fmla="*/ 482863 h 693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0110" h="693430">
                <a:moveTo>
                  <a:pt x="0" y="0"/>
                </a:moveTo>
                <a:lnTo>
                  <a:pt x="98524" y="47589"/>
                </a:lnTo>
                <a:cubicBezTo>
                  <a:pt x="406156" y="178084"/>
                  <a:pt x="744216" y="250287"/>
                  <a:pt x="1098808" y="250287"/>
                </a:cubicBezTo>
                <a:cubicBezTo>
                  <a:pt x="1220977" y="250287"/>
                  <a:pt x="1320110" y="349541"/>
                  <a:pt x="1320110" y="471859"/>
                </a:cubicBezTo>
                <a:cubicBezTo>
                  <a:pt x="1320110" y="594177"/>
                  <a:pt x="1220977" y="693430"/>
                  <a:pt x="1098808" y="693430"/>
                </a:cubicBezTo>
                <a:cubicBezTo>
                  <a:pt x="787110" y="693430"/>
                  <a:pt x="486309" y="645826"/>
                  <a:pt x="203276" y="557497"/>
                </a:cubicBezTo>
                <a:lnTo>
                  <a:pt x="0" y="482863"/>
                </a:lnTo>
                <a:close/>
              </a:path>
            </a:pathLst>
          </a:custGeom>
          <a:solidFill>
            <a:srgbClr val="EFBC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37247176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Grey 2">
    <p:bg>
      <p:bgPr>
        <a:solidFill>
          <a:srgbClr val="F4F2F6"/>
        </a:solidFill>
        <a:effectLst/>
      </p:bgPr>
    </p:bg>
    <p:spTree>
      <p:nvGrpSpPr>
        <p:cNvPr id="1" name=""/>
        <p:cNvGrpSpPr/>
        <p:nvPr/>
      </p:nvGrpSpPr>
      <p:grpSpPr>
        <a:xfrm>
          <a:off x="0" y="0"/>
          <a:ext cx="0" cy="0"/>
          <a:chOff x="0" y="0"/>
          <a:chExt cx="0" cy="0"/>
        </a:xfrm>
      </p:grpSpPr>
      <p:pic>
        <p:nvPicPr>
          <p:cNvPr id="3" name="Graphic 1">
            <a:extLst>
              <a:ext uri="{FF2B5EF4-FFF2-40B4-BE49-F238E27FC236}">
                <a16:creationId xmlns:a16="http://schemas.microsoft.com/office/drawing/2014/main" id="{855AF4E8-3A3C-833E-2C4C-4D6EC6C3DC6B}"/>
              </a:ext>
            </a:extLst>
          </p:cNvPr>
          <p:cNvPicPr>
            <a:picLocks noChangeAspect="1"/>
          </p:cNvPicPr>
          <p:nvPr userDrawn="1"/>
        </p:nvPicPr>
        <p:blipFill>
          <a:blip r:embed="rId2"/>
          <a:srcRect/>
          <a:stretch/>
        </p:blipFill>
        <p:spPr>
          <a:xfrm>
            <a:off x="2536257" y="599693"/>
            <a:ext cx="2643806" cy="1083071"/>
          </a:xfrm>
          <a:prstGeom prst="rect">
            <a:avLst/>
          </a:prstGeom>
        </p:spPr>
      </p:pic>
      <p:sp>
        <p:nvSpPr>
          <p:cNvPr id="5" name="Title Placeholder 12">
            <a:extLst>
              <a:ext uri="{FF2B5EF4-FFF2-40B4-BE49-F238E27FC236}">
                <a16:creationId xmlns:a16="http://schemas.microsoft.com/office/drawing/2014/main" id="{FAA16868-F415-BE21-7A44-0FD73ADF9629}"/>
              </a:ext>
            </a:extLst>
          </p:cNvPr>
          <p:cNvSpPr>
            <a:spLocks noGrp="1"/>
          </p:cNvSpPr>
          <p:nvPr>
            <p:ph type="title" hasCustomPrompt="1"/>
          </p:nvPr>
        </p:nvSpPr>
        <p:spPr>
          <a:xfrm>
            <a:off x="419290" y="2115535"/>
            <a:ext cx="6877740" cy="666357"/>
          </a:xfrm>
          <a:prstGeom prst="rect">
            <a:avLst/>
          </a:prstGeom>
        </p:spPr>
        <p:txBody>
          <a:bodyPr vert="horz" lIns="91440" tIns="45720" rIns="91440" bIns="45720" rtlCol="0" anchor="t" anchorCtr="0">
            <a:normAutofit/>
          </a:bodyPr>
          <a:lstStyle>
            <a:lvl1pPr algn="ctr">
              <a:defRPr b="1" i="0">
                <a:solidFill>
                  <a:srgbClr val="361D5C"/>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8" name="Text Placeholder 35">
            <a:extLst>
              <a:ext uri="{FF2B5EF4-FFF2-40B4-BE49-F238E27FC236}">
                <a16:creationId xmlns:a16="http://schemas.microsoft.com/office/drawing/2014/main" id="{C6763B3A-19CA-BD9A-9199-9C0FD8BB2294}"/>
              </a:ext>
            </a:extLst>
          </p:cNvPr>
          <p:cNvSpPr>
            <a:spLocks noGrp="1"/>
          </p:cNvSpPr>
          <p:nvPr>
            <p:ph type="body" sz="quarter" idx="14" hasCustomPrompt="1"/>
          </p:nvPr>
        </p:nvSpPr>
        <p:spPr>
          <a:xfrm>
            <a:off x="419290" y="5740159"/>
            <a:ext cx="2956243" cy="303738"/>
          </a:xfrm>
          <a:prstGeom prst="rect">
            <a:avLst/>
          </a:prstGeom>
        </p:spPr>
        <p:txBody>
          <a:bodyPr/>
          <a:lstStyle>
            <a:lvl1pPr marL="0" indent="0" algn="l">
              <a:buNone/>
              <a:defRPr sz="1800" b="1" i="0">
                <a:solidFill>
                  <a:srgbClr val="19181A"/>
                </a:solidFill>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9" name="Text Placeholder 35">
            <a:extLst>
              <a:ext uri="{FF2B5EF4-FFF2-40B4-BE49-F238E27FC236}">
                <a16:creationId xmlns:a16="http://schemas.microsoft.com/office/drawing/2014/main" id="{F2AB6BBD-8E84-7D9A-A60B-3B9BE6193D7A}"/>
              </a:ext>
            </a:extLst>
          </p:cNvPr>
          <p:cNvSpPr>
            <a:spLocks noGrp="1"/>
          </p:cNvSpPr>
          <p:nvPr>
            <p:ph type="body" sz="quarter" idx="15" hasCustomPrompt="1"/>
          </p:nvPr>
        </p:nvSpPr>
        <p:spPr>
          <a:xfrm>
            <a:off x="419290" y="6062014"/>
            <a:ext cx="2956243" cy="303738"/>
          </a:xfrm>
          <a:prstGeom prst="rect">
            <a:avLst/>
          </a:prstGeom>
        </p:spPr>
        <p:txBody>
          <a:bodyPr/>
          <a:lstStyle>
            <a:lvl1pPr marL="0" indent="0" algn="l">
              <a:buNone/>
              <a:defRPr sz="1800" b="0" i="0">
                <a:solidFill>
                  <a:srgbClr val="D24A74"/>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2" name="Text Placeholder 5">
            <a:extLst>
              <a:ext uri="{FF2B5EF4-FFF2-40B4-BE49-F238E27FC236}">
                <a16:creationId xmlns:a16="http://schemas.microsoft.com/office/drawing/2014/main" id="{96BDBD39-D3B3-A45C-9E72-79CB3EEA5983}"/>
              </a:ext>
            </a:extLst>
          </p:cNvPr>
          <p:cNvSpPr>
            <a:spLocks noGrp="1"/>
          </p:cNvSpPr>
          <p:nvPr>
            <p:ph type="body" sz="quarter" idx="16" hasCustomPrompt="1"/>
          </p:nvPr>
        </p:nvSpPr>
        <p:spPr>
          <a:xfrm>
            <a:off x="419290" y="2751703"/>
            <a:ext cx="6877740" cy="654050"/>
          </a:xfrm>
          <a:prstGeom prst="rect">
            <a:avLst/>
          </a:prstGeom>
        </p:spPr>
        <p:txBody>
          <a:bodyPr/>
          <a:lstStyle>
            <a:lvl1pPr marL="0" indent="0" algn="ctr">
              <a:buNone/>
              <a:defRPr b="0" i="0">
                <a:solidFill>
                  <a:srgbClr val="D24A74"/>
                </a:solidFill>
                <a:latin typeface="Aptos Light" panose="020B0004020202020204" pitchFamily="34" charset="0"/>
                <a:cs typeface="Segoe UI" panose="020B0502040204020203" pitchFamily="34" charset="0"/>
              </a:defRPr>
            </a:lvl1pPr>
            <a:lvl2pPr marL="457200" indent="0" algn="ctr">
              <a:buNone/>
              <a:defRPr>
                <a:solidFill>
                  <a:srgbClr val="943267"/>
                </a:solidFill>
                <a:latin typeface="Segoe UI" panose="020B0502040204020203" pitchFamily="34" charset="0"/>
                <a:cs typeface="Segoe UI" panose="020B0502040204020203" pitchFamily="34" charset="0"/>
              </a:defRPr>
            </a:lvl2pPr>
            <a:lvl3pPr marL="914400" indent="0" algn="ctr">
              <a:buNone/>
              <a:defRPr>
                <a:solidFill>
                  <a:srgbClr val="943267"/>
                </a:solidFill>
                <a:latin typeface="Segoe UI" panose="020B0502040204020203" pitchFamily="34" charset="0"/>
                <a:cs typeface="Segoe UI" panose="020B0502040204020203" pitchFamily="34" charset="0"/>
              </a:defRPr>
            </a:lvl3pPr>
            <a:lvl4pPr marL="1371600" indent="0" algn="ctr">
              <a:buNone/>
              <a:defRPr>
                <a:solidFill>
                  <a:srgbClr val="943267"/>
                </a:solidFill>
                <a:latin typeface="Segoe UI" panose="020B0502040204020203" pitchFamily="34" charset="0"/>
                <a:cs typeface="Segoe UI" panose="020B0502040204020203" pitchFamily="34" charset="0"/>
              </a:defRPr>
            </a:lvl4pPr>
            <a:lvl5pPr marL="1828800" indent="0" algn="ctr">
              <a:buNone/>
              <a:defRPr>
                <a:solidFill>
                  <a:srgbClr val="943267"/>
                </a:solidFill>
                <a:latin typeface="Segoe UI" panose="020B0502040204020203" pitchFamily="34" charset="0"/>
                <a:cs typeface="Segoe UI" panose="020B0502040204020203" pitchFamily="34" charset="0"/>
              </a:defRPr>
            </a:lvl5pPr>
          </a:lstStyle>
          <a:p>
            <a:pPr lvl="0"/>
            <a:r>
              <a:rPr lang="en-US"/>
              <a:t>Subtitle if you want</a:t>
            </a:r>
            <a:endParaRPr lang="en-IS"/>
          </a:p>
        </p:txBody>
      </p:sp>
      <p:grpSp>
        <p:nvGrpSpPr>
          <p:cNvPr id="13" name="Group 12">
            <a:extLst>
              <a:ext uri="{FF2B5EF4-FFF2-40B4-BE49-F238E27FC236}">
                <a16:creationId xmlns:a16="http://schemas.microsoft.com/office/drawing/2014/main" id="{63A2FAD2-1AEE-641D-E972-927C9DEB1600}"/>
              </a:ext>
            </a:extLst>
          </p:cNvPr>
          <p:cNvGrpSpPr/>
          <p:nvPr userDrawn="1"/>
        </p:nvGrpSpPr>
        <p:grpSpPr>
          <a:xfrm>
            <a:off x="5775614" y="0"/>
            <a:ext cx="6416386" cy="6858000"/>
            <a:chOff x="5775614" y="0"/>
            <a:chExt cx="6416386" cy="6858000"/>
          </a:xfrm>
        </p:grpSpPr>
        <p:sp>
          <p:nvSpPr>
            <p:cNvPr id="14" name="Freeform 13">
              <a:extLst>
                <a:ext uri="{FF2B5EF4-FFF2-40B4-BE49-F238E27FC236}">
                  <a16:creationId xmlns:a16="http://schemas.microsoft.com/office/drawing/2014/main" id="{331A1D15-AF00-2DD3-7B1E-12F592FBD67C}"/>
                </a:ext>
              </a:extLst>
            </p:cNvPr>
            <p:cNvSpPr/>
            <p:nvPr userDrawn="1"/>
          </p:nvSpPr>
          <p:spPr>
            <a:xfrm>
              <a:off x="7240492" y="1321550"/>
              <a:ext cx="4951508" cy="5536450"/>
            </a:xfrm>
            <a:custGeom>
              <a:avLst/>
              <a:gdLst>
                <a:gd name="connsiteX0" fmla="*/ 4951508 w 4951508"/>
                <a:gd name="connsiteY0" fmla="*/ 0 h 5536450"/>
                <a:gd name="connsiteX1" fmla="*/ 4951508 w 4951508"/>
                <a:gd name="connsiteY1" fmla="*/ 3609684 h 5536450"/>
                <a:gd name="connsiteX2" fmla="*/ 3638432 w 4951508"/>
                <a:gd name="connsiteY2" fmla="*/ 4924499 h 5536450"/>
                <a:gd name="connsiteX3" fmla="*/ 3027290 w 4951508"/>
                <a:gd name="connsiteY3" fmla="*/ 5536450 h 5536450"/>
                <a:gd name="connsiteX4" fmla="*/ 0 w 4951508"/>
                <a:gd name="connsiteY4" fmla="*/ 5536450 h 5536450"/>
                <a:gd name="connsiteX5" fmla="*/ 16375 w 4951508"/>
                <a:gd name="connsiteY5" fmla="*/ 5422832 h 5536450"/>
                <a:gd name="connsiteX6" fmla="*/ 562874 w 4951508"/>
                <a:gd name="connsiteY6" fmla="*/ 4394301 h 5536450"/>
                <a:gd name="connsiteX7" fmla="*/ 1077650 w 4951508"/>
                <a:gd name="connsiteY7" fmla="*/ 3878842 h 5536450"/>
                <a:gd name="connsiteX8" fmla="*/ 3156041 w 4951508"/>
                <a:gd name="connsiteY8" fmla="*/ 1797698 h 5536450"/>
                <a:gd name="connsiteX9" fmla="*/ 3156041 w 4951508"/>
                <a:gd name="connsiteY9" fmla="*/ 1797846 h 553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51508" h="5536450">
                  <a:moveTo>
                    <a:pt x="4951508" y="0"/>
                  </a:moveTo>
                  <a:lnTo>
                    <a:pt x="4951508" y="3609684"/>
                  </a:lnTo>
                  <a:lnTo>
                    <a:pt x="3638432" y="4924499"/>
                  </a:lnTo>
                  <a:lnTo>
                    <a:pt x="3027290" y="5536450"/>
                  </a:lnTo>
                  <a:lnTo>
                    <a:pt x="0" y="5536450"/>
                  </a:lnTo>
                  <a:lnTo>
                    <a:pt x="16375" y="5422832"/>
                  </a:lnTo>
                  <a:cubicBezTo>
                    <a:pt x="89241" y="5045994"/>
                    <a:pt x="271408" y="4686154"/>
                    <a:pt x="562874" y="4394301"/>
                  </a:cubicBezTo>
                  <a:lnTo>
                    <a:pt x="1077650" y="3878842"/>
                  </a:lnTo>
                  <a:lnTo>
                    <a:pt x="3156041" y="1797698"/>
                  </a:lnTo>
                  <a:lnTo>
                    <a:pt x="3156041" y="1797846"/>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5D7FE854-E4D0-DA12-94CE-96FA0EFBF544}"/>
                </a:ext>
              </a:extLst>
            </p:cNvPr>
            <p:cNvSpPr/>
            <p:nvPr/>
          </p:nvSpPr>
          <p:spPr>
            <a:xfrm>
              <a:off x="5775614" y="3119100"/>
              <a:ext cx="4621066" cy="3005461"/>
            </a:xfrm>
            <a:custGeom>
              <a:avLst/>
              <a:gdLst>
                <a:gd name="connsiteX0" fmla="*/ 1488981 w 4621066"/>
                <a:gd name="connsiteY0" fmla="*/ 813355 h 3005461"/>
                <a:gd name="connsiteX1" fmla="*/ 0 w 4621066"/>
                <a:gd name="connsiteY1" fmla="*/ 2304308 h 3005461"/>
                <a:gd name="connsiteX2" fmla="*/ 49903 w 4621066"/>
                <a:gd name="connsiteY2" fmla="*/ 2355603 h 3005461"/>
                <a:gd name="connsiteX3" fmla="*/ 1718179 w 4621066"/>
                <a:gd name="connsiteY3" fmla="*/ 3001953 h 3005461"/>
                <a:gd name="connsiteX4" fmla="*/ 2027899 w 4621066"/>
                <a:gd name="connsiteY4" fmla="*/ 2596602 h 3005461"/>
                <a:gd name="connsiteX5" fmla="*/ 2542676 w 4621066"/>
                <a:gd name="connsiteY5" fmla="*/ 2081144 h 3005461"/>
                <a:gd name="connsiteX6" fmla="*/ 4621067 w 4621066"/>
                <a:gd name="connsiteY6" fmla="*/ 0 h 3005461"/>
                <a:gd name="connsiteX7" fmla="*/ 2995626 w 4621066"/>
                <a:gd name="connsiteY7" fmla="*/ 585769 h 3005461"/>
                <a:gd name="connsiteX8" fmla="*/ 1489128 w 4621066"/>
                <a:gd name="connsiteY8" fmla="*/ 813207 h 3005461"/>
                <a:gd name="connsiteX9" fmla="*/ 1489128 w 4621066"/>
                <a:gd name="connsiteY9" fmla="*/ 813207 h 3005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21066" h="3005461">
                  <a:moveTo>
                    <a:pt x="1488981" y="813355"/>
                  </a:moveTo>
                  <a:lnTo>
                    <a:pt x="0" y="2304308"/>
                  </a:lnTo>
                  <a:cubicBezTo>
                    <a:pt x="16340" y="2321553"/>
                    <a:pt x="32974" y="2338652"/>
                    <a:pt x="49903" y="2355603"/>
                  </a:cubicBezTo>
                  <a:cubicBezTo>
                    <a:pt x="573806" y="2880201"/>
                    <a:pt x="1152764" y="3031433"/>
                    <a:pt x="1718179" y="3001953"/>
                  </a:cubicBezTo>
                  <a:cubicBezTo>
                    <a:pt x="1802528" y="2857501"/>
                    <a:pt x="1904247" y="2720566"/>
                    <a:pt x="2027899" y="2596602"/>
                  </a:cubicBezTo>
                  <a:lnTo>
                    <a:pt x="2542676" y="2081144"/>
                  </a:lnTo>
                  <a:lnTo>
                    <a:pt x="4621067" y="0"/>
                  </a:lnTo>
                  <a:cubicBezTo>
                    <a:pt x="4058595" y="107160"/>
                    <a:pt x="3504956" y="358625"/>
                    <a:pt x="2995626" y="585769"/>
                  </a:cubicBezTo>
                  <a:cubicBezTo>
                    <a:pt x="2212936" y="948078"/>
                    <a:pt x="1783686" y="1108155"/>
                    <a:pt x="1489128" y="813207"/>
                  </a:cubicBezTo>
                  <a:lnTo>
                    <a:pt x="1489128" y="813207"/>
                  </a:lnTo>
                  <a:close/>
                </a:path>
              </a:pathLst>
            </a:custGeom>
            <a:solidFill>
              <a:srgbClr val="EFBC6E"/>
            </a:solidFill>
            <a:ln w="0"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67952E75-EEE1-DEC8-936D-5D94ED430C75}"/>
                </a:ext>
              </a:extLst>
            </p:cNvPr>
            <p:cNvSpPr/>
            <p:nvPr/>
          </p:nvSpPr>
          <p:spPr>
            <a:xfrm>
              <a:off x="7615679" y="3145190"/>
              <a:ext cx="435138" cy="435715"/>
            </a:xfrm>
            <a:custGeom>
              <a:avLst/>
              <a:gdLst>
                <a:gd name="connsiteX0" fmla="*/ 435139 w 435138"/>
                <a:gd name="connsiteY0" fmla="*/ 217858 h 435715"/>
                <a:gd name="connsiteX1" fmla="*/ 217569 w 435138"/>
                <a:gd name="connsiteY1" fmla="*/ 435715 h 435715"/>
                <a:gd name="connsiteX2" fmla="*/ 0 w 435138"/>
                <a:gd name="connsiteY2" fmla="*/ 217858 h 435715"/>
                <a:gd name="connsiteX3" fmla="*/ 217569 w 435138"/>
                <a:gd name="connsiteY3" fmla="*/ 0 h 435715"/>
                <a:gd name="connsiteX4" fmla="*/ 435139 w 435138"/>
                <a:gd name="connsiteY4" fmla="*/ 217858 h 435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138" h="435715">
                  <a:moveTo>
                    <a:pt x="435139" y="217858"/>
                  </a:moveTo>
                  <a:cubicBezTo>
                    <a:pt x="435139" y="338177"/>
                    <a:pt x="337729" y="435715"/>
                    <a:pt x="217569" y="435715"/>
                  </a:cubicBezTo>
                  <a:cubicBezTo>
                    <a:pt x="97409" y="435715"/>
                    <a:pt x="0" y="338177"/>
                    <a:pt x="0" y="217858"/>
                  </a:cubicBezTo>
                  <a:cubicBezTo>
                    <a:pt x="0" y="97538"/>
                    <a:pt x="97409" y="0"/>
                    <a:pt x="217569" y="0"/>
                  </a:cubicBezTo>
                  <a:cubicBezTo>
                    <a:pt x="337729" y="0"/>
                    <a:pt x="435139" y="97538"/>
                    <a:pt x="435139" y="217858"/>
                  </a:cubicBezTo>
                  <a:close/>
                </a:path>
              </a:pathLst>
            </a:custGeom>
            <a:solidFill>
              <a:srgbClr val="361D5C"/>
            </a:solidFill>
            <a:ln w="0"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2FA46722-46AC-CB1B-27CF-83A2A59FC77B}"/>
                </a:ext>
              </a:extLst>
            </p:cNvPr>
            <p:cNvSpPr/>
            <p:nvPr userDrawn="1"/>
          </p:nvSpPr>
          <p:spPr>
            <a:xfrm>
              <a:off x="9422377" y="0"/>
              <a:ext cx="1876721" cy="2313971"/>
            </a:xfrm>
            <a:custGeom>
              <a:avLst/>
              <a:gdLst>
                <a:gd name="connsiteX0" fmla="*/ 908300 w 1876721"/>
                <a:gd name="connsiteY0" fmla="*/ 0 h 2313971"/>
                <a:gd name="connsiteX1" fmla="*/ 1648453 w 1876721"/>
                <a:gd name="connsiteY1" fmla="*/ 0 h 2313971"/>
                <a:gd name="connsiteX2" fmla="*/ 1697099 w 1876721"/>
                <a:gd name="connsiteY2" fmla="*/ 83519 h 2313971"/>
                <a:gd name="connsiteX3" fmla="*/ 1414006 w 1876721"/>
                <a:gd name="connsiteY3" fmla="*/ 1968347 h 2313971"/>
                <a:gd name="connsiteX4" fmla="*/ 212370 w 1876721"/>
                <a:gd name="connsiteY4" fmla="*/ 2095112 h 2313971"/>
                <a:gd name="connsiteX5" fmla="*/ 366346 w 1876721"/>
                <a:gd name="connsiteY5" fmla="*/ 712792 h 2313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6721" h="2313971">
                  <a:moveTo>
                    <a:pt x="908300" y="0"/>
                  </a:moveTo>
                  <a:lnTo>
                    <a:pt x="1648453" y="0"/>
                  </a:lnTo>
                  <a:lnTo>
                    <a:pt x="1697099" y="83519"/>
                  </a:lnTo>
                  <a:cubicBezTo>
                    <a:pt x="2028756" y="727389"/>
                    <a:pt x="1882017" y="1499716"/>
                    <a:pt x="1414006" y="1968347"/>
                  </a:cubicBezTo>
                  <a:cubicBezTo>
                    <a:pt x="1005658" y="2377236"/>
                    <a:pt x="545053" y="2428236"/>
                    <a:pt x="212370" y="2095112"/>
                  </a:cubicBezTo>
                  <a:cubicBezTo>
                    <a:pt x="-120314" y="1761987"/>
                    <a:pt x="-57016" y="1263480"/>
                    <a:pt x="366346" y="712792"/>
                  </a:cubicBez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17">
              <a:extLst>
                <a:ext uri="{FF2B5EF4-FFF2-40B4-BE49-F238E27FC236}">
                  <a16:creationId xmlns:a16="http://schemas.microsoft.com/office/drawing/2014/main" id="{79ED007C-1A0A-96F6-376B-C8ADA78B6831}"/>
                </a:ext>
              </a:extLst>
            </p:cNvPr>
            <p:cNvSpPr/>
            <p:nvPr userDrawn="1"/>
          </p:nvSpPr>
          <p:spPr>
            <a:xfrm>
              <a:off x="8613436" y="3088254"/>
              <a:ext cx="3578564" cy="3769746"/>
            </a:xfrm>
            <a:custGeom>
              <a:avLst/>
              <a:gdLst>
                <a:gd name="connsiteX0" fmla="*/ 2260935 w 3578564"/>
                <a:gd name="connsiteY0" fmla="*/ 999 h 3769746"/>
                <a:gd name="connsiteX1" fmla="*/ 3573667 w 3578564"/>
                <a:gd name="connsiteY1" fmla="*/ 354909 h 3769746"/>
                <a:gd name="connsiteX2" fmla="*/ 3578564 w 3578564"/>
                <a:gd name="connsiteY2" fmla="*/ 357727 h 3769746"/>
                <a:gd name="connsiteX3" fmla="*/ 3578564 w 3578564"/>
                <a:gd name="connsiteY3" fmla="*/ 3769746 h 3769746"/>
                <a:gd name="connsiteX4" fmla="*/ 1654495 w 3578564"/>
                <a:gd name="connsiteY4" fmla="*/ 3769746 h 3769746"/>
                <a:gd name="connsiteX5" fmla="*/ 2265636 w 3578564"/>
                <a:gd name="connsiteY5" fmla="*/ 3157795 h 3769746"/>
                <a:gd name="connsiteX6" fmla="*/ 2137125 w 3578564"/>
                <a:gd name="connsiteY6" fmla="*/ 1946018 h 3769746"/>
                <a:gd name="connsiteX7" fmla="*/ 0 w 3578564"/>
                <a:gd name="connsiteY7" fmla="*/ 1816453 h 3769746"/>
                <a:gd name="connsiteX8" fmla="*/ 1784422 w 3578564"/>
                <a:gd name="connsiteY8" fmla="*/ 29668 h 3769746"/>
                <a:gd name="connsiteX9" fmla="*/ 2260935 w 3578564"/>
                <a:gd name="connsiteY9" fmla="*/ 999 h 3769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78564" h="3769746">
                  <a:moveTo>
                    <a:pt x="2260935" y="999"/>
                  </a:moveTo>
                  <a:cubicBezTo>
                    <a:pt x="2693616" y="12568"/>
                    <a:pt x="3145306" y="125017"/>
                    <a:pt x="3573667" y="354909"/>
                  </a:cubicBezTo>
                  <a:lnTo>
                    <a:pt x="3578564" y="357727"/>
                  </a:lnTo>
                  <a:lnTo>
                    <a:pt x="3578564" y="3769746"/>
                  </a:lnTo>
                  <a:lnTo>
                    <a:pt x="1654495" y="3769746"/>
                  </a:lnTo>
                  <a:lnTo>
                    <a:pt x="2265636" y="3157795"/>
                  </a:lnTo>
                  <a:cubicBezTo>
                    <a:pt x="2600233" y="2822754"/>
                    <a:pt x="2548711" y="2358149"/>
                    <a:pt x="2137125" y="1946018"/>
                  </a:cubicBezTo>
                  <a:cubicBezTo>
                    <a:pt x="1605420" y="1413609"/>
                    <a:pt x="685387" y="1296131"/>
                    <a:pt x="0" y="1816453"/>
                  </a:cubicBezTo>
                  <a:lnTo>
                    <a:pt x="1784422" y="29668"/>
                  </a:lnTo>
                  <a:cubicBezTo>
                    <a:pt x="1939098" y="6508"/>
                    <a:pt x="2098680" y="-3340"/>
                    <a:pt x="2260935" y="999"/>
                  </a:cubicBez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417759439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Grey 3">
    <p:bg>
      <p:bgPr>
        <a:solidFill>
          <a:srgbClr val="F4F2F6"/>
        </a:solidFill>
        <a:effectLst/>
      </p:bgPr>
    </p:bg>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D7F0C2C0-70F2-61B4-3A41-0EED9281B488}"/>
              </a:ext>
            </a:extLst>
          </p:cNvPr>
          <p:cNvSpPr/>
          <p:nvPr userDrawn="1"/>
        </p:nvSpPr>
        <p:spPr>
          <a:xfrm>
            <a:off x="7760776" y="2744641"/>
            <a:ext cx="4112273" cy="2798670"/>
          </a:xfrm>
          <a:custGeom>
            <a:avLst/>
            <a:gdLst>
              <a:gd name="connsiteX0" fmla="*/ 1537811 w 4112273"/>
              <a:gd name="connsiteY0" fmla="*/ 1033500 h 2798670"/>
              <a:gd name="connsiteX1" fmla="*/ 0 w 4112273"/>
              <a:gd name="connsiteY1" fmla="*/ 395859 h 2798670"/>
              <a:gd name="connsiteX2" fmla="*/ 2329207 w 4112273"/>
              <a:gd name="connsiteY2" fmla="*/ 2728356 h 2798670"/>
              <a:gd name="connsiteX3" fmla="*/ 2668559 w 4112273"/>
              <a:gd name="connsiteY3" fmla="*/ 2728356 h 2798670"/>
              <a:gd name="connsiteX4" fmla="*/ 4112273 w 4112273"/>
              <a:gd name="connsiteY4" fmla="*/ 1282603 h 2798670"/>
              <a:gd name="connsiteX5" fmla="*/ 3470923 w 4112273"/>
              <a:gd name="connsiteY5" fmla="*/ 0 h 2798670"/>
              <a:gd name="connsiteX6" fmla="*/ 3075622 w 4112273"/>
              <a:gd name="connsiteY6" fmla="*/ 395859 h 2798670"/>
              <a:gd name="connsiteX7" fmla="*/ 1537811 w 4112273"/>
              <a:gd name="connsiteY7" fmla="*/ 1033659 h 2798670"/>
              <a:gd name="connsiteX8" fmla="*/ 1537811 w 4112273"/>
              <a:gd name="connsiteY8" fmla="*/ 1033659 h 2798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12273" h="2798670">
                <a:moveTo>
                  <a:pt x="1537811" y="1033500"/>
                </a:moveTo>
                <a:cubicBezTo>
                  <a:pt x="981179" y="1033500"/>
                  <a:pt x="424706" y="821006"/>
                  <a:pt x="0" y="395859"/>
                </a:cubicBezTo>
                <a:lnTo>
                  <a:pt x="2329207" y="2728356"/>
                </a:lnTo>
                <a:cubicBezTo>
                  <a:pt x="2422827" y="2822108"/>
                  <a:pt x="2574781" y="2822108"/>
                  <a:pt x="2668559" y="2728356"/>
                </a:cubicBezTo>
                <a:lnTo>
                  <a:pt x="4112273" y="1282603"/>
                </a:lnTo>
                <a:cubicBezTo>
                  <a:pt x="3744152" y="881809"/>
                  <a:pt x="3527031" y="445043"/>
                  <a:pt x="3470923" y="0"/>
                </a:cubicBezTo>
                <a:lnTo>
                  <a:pt x="3075622" y="395859"/>
                </a:lnTo>
                <a:cubicBezTo>
                  <a:pt x="2651075" y="821006"/>
                  <a:pt x="2094284" y="1033659"/>
                  <a:pt x="1537811" y="1033659"/>
                </a:cubicBezTo>
                <a:lnTo>
                  <a:pt x="1537811" y="1033659"/>
                </a:lnTo>
                <a:close/>
              </a:path>
            </a:pathLst>
          </a:custGeom>
          <a:solidFill>
            <a:srgbClr val="00706E"/>
          </a:solidFill>
          <a:ln w="10914" cap="rnd">
            <a:noFill/>
            <a:prstDash val="solid"/>
            <a:round/>
          </a:ln>
        </p:spPr>
        <p:txBody>
          <a:bodyPr rtlCol="0" anchor="ctr"/>
          <a:lstStyle/>
          <a:p>
            <a:endParaRPr lang="en-US"/>
          </a:p>
        </p:txBody>
      </p:sp>
      <p:pic>
        <p:nvPicPr>
          <p:cNvPr id="5" name="Graphic 1">
            <a:extLst>
              <a:ext uri="{FF2B5EF4-FFF2-40B4-BE49-F238E27FC236}">
                <a16:creationId xmlns:a16="http://schemas.microsoft.com/office/drawing/2014/main" id="{13B6C10A-B3B8-B0FD-643F-F908A754E93C}"/>
              </a:ext>
            </a:extLst>
          </p:cNvPr>
          <p:cNvPicPr>
            <a:picLocks noChangeAspect="1"/>
          </p:cNvPicPr>
          <p:nvPr userDrawn="1"/>
        </p:nvPicPr>
        <p:blipFill>
          <a:blip r:embed="rId2"/>
          <a:srcRect/>
          <a:stretch/>
        </p:blipFill>
        <p:spPr>
          <a:xfrm>
            <a:off x="197539" y="904158"/>
            <a:ext cx="3720006" cy="1523952"/>
          </a:xfrm>
          <a:prstGeom prst="rect">
            <a:avLst/>
          </a:prstGeom>
        </p:spPr>
      </p:pic>
      <p:sp>
        <p:nvSpPr>
          <p:cNvPr id="8" name="Title Placeholder 12">
            <a:extLst>
              <a:ext uri="{FF2B5EF4-FFF2-40B4-BE49-F238E27FC236}">
                <a16:creationId xmlns:a16="http://schemas.microsoft.com/office/drawing/2014/main" id="{9C110132-4CF0-773F-DC5F-C36CFE0ED5B6}"/>
              </a:ext>
            </a:extLst>
          </p:cNvPr>
          <p:cNvSpPr>
            <a:spLocks noGrp="1"/>
          </p:cNvSpPr>
          <p:nvPr>
            <p:ph type="title" hasCustomPrompt="1"/>
          </p:nvPr>
        </p:nvSpPr>
        <p:spPr>
          <a:xfrm>
            <a:off x="419290" y="3196189"/>
            <a:ext cx="6877740" cy="666357"/>
          </a:xfrm>
          <a:prstGeom prst="rect">
            <a:avLst/>
          </a:prstGeom>
        </p:spPr>
        <p:txBody>
          <a:bodyPr vert="horz" lIns="91440" tIns="45720" rIns="91440" bIns="45720" rtlCol="0" anchor="t" anchorCtr="0">
            <a:normAutofit/>
          </a:bodyPr>
          <a:lstStyle>
            <a:lvl1pPr algn="l">
              <a:defRPr b="1" i="0">
                <a:solidFill>
                  <a:srgbClr val="361D5C"/>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9" name="Text Placeholder 35">
            <a:extLst>
              <a:ext uri="{FF2B5EF4-FFF2-40B4-BE49-F238E27FC236}">
                <a16:creationId xmlns:a16="http://schemas.microsoft.com/office/drawing/2014/main" id="{01CA0750-5D64-36B5-82BF-82AB5A3D5444}"/>
              </a:ext>
            </a:extLst>
          </p:cNvPr>
          <p:cNvSpPr>
            <a:spLocks noGrp="1"/>
          </p:cNvSpPr>
          <p:nvPr>
            <p:ph type="body" sz="quarter" idx="14" hasCustomPrompt="1"/>
          </p:nvPr>
        </p:nvSpPr>
        <p:spPr>
          <a:xfrm>
            <a:off x="419290" y="5740159"/>
            <a:ext cx="2956243" cy="303738"/>
          </a:xfrm>
          <a:prstGeom prst="rect">
            <a:avLst/>
          </a:prstGeom>
        </p:spPr>
        <p:txBody>
          <a:bodyPr/>
          <a:lstStyle>
            <a:lvl1pPr marL="0" indent="0" algn="l">
              <a:buNone/>
              <a:defRPr sz="1800" b="1" i="0">
                <a:latin typeface="Aptos ExtraBold"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12" name="Text Placeholder 35">
            <a:extLst>
              <a:ext uri="{FF2B5EF4-FFF2-40B4-BE49-F238E27FC236}">
                <a16:creationId xmlns:a16="http://schemas.microsoft.com/office/drawing/2014/main" id="{C32A223C-3D19-7C65-24E6-FF163B49B5C6}"/>
              </a:ext>
            </a:extLst>
          </p:cNvPr>
          <p:cNvSpPr>
            <a:spLocks noGrp="1"/>
          </p:cNvSpPr>
          <p:nvPr>
            <p:ph type="body" sz="quarter" idx="15" hasCustomPrompt="1"/>
          </p:nvPr>
        </p:nvSpPr>
        <p:spPr>
          <a:xfrm>
            <a:off x="419290" y="6062014"/>
            <a:ext cx="2956243" cy="303738"/>
          </a:xfrm>
          <a:prstGeom prst="rect">
            <a:avLst/>
          </a:prstGeom>
        </p:spPr>
        <p:txBody>
          <a:bodyPr/>
          <a:lstStyle>
            <a:lvl1pPr marL="0" indent="0" algn="l">
              <a:buNone/>
              <a:defRPr sz="1800" b="0" i="0">
                <a:solidFill>
                  <a:srgbClr val="D24A74"/>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3" name="Text Placeholder 5">
            <a:extLst>
              <a:ext uri="{FF2B5EF4-FFF2-40B4-BE49-F238E27FC236}">
                <a16:creationId xmlns:a16="http://schemas.microsoft.com/office/drawing/2014/main" id="{19D3613A-7486-6A89-61C0-B179F2146026}"/>
              </a:ext>
            </a:extLst>
          </p:cNvPr>
          <p:cNvSpPr>
            <a:spLocks noGrp="1"/>
          </p:cNvSpPr>
          <p:nvPr>
            <p:ph type="body" sz="quarter" idx="16" hasCustomPrompt="1"/>
          </p:nvPr>
        </p:nvSpPr>
        <p:spPr>
          <a:xfrm>
            <a:off x="419290" y="3823800"/>
            <a:ext cx="6877740" cy="654050"/>
          </a:xfrm>
          <a:prstGeom prst="rect">
            <a:avLst/>
          </a:prstGeom>
        </p:spPr>
        <p:txBody>
          <a:bodyPr/>
          <a:lstStyle>
            <a:lvl1pPr marL="0" indent="0" algn="l">
              <a:buNone/>
              <a:defRPr b="0" i="0">
                <a:solidFill>
                  <a:srgbClr val="D24A74"/>
                </a:solidFill>
                <a:latin typeface="Aptos Light" panose="020B0004020202020204" pitchFamily="34" charset="0"/>
                <a:cs typeface="Segoe UI" panose="020B0502040204020203" pitchFamily="34" charset="0"/>
              </a:defRPr>
            </a:lvl1pPr>
            <a:lvl2pPr marL="457200" indent="0" algn="ctr">
              <a:buNone/>
              <a:defRPr>
                <a:solidFill>
                  <a:srgbClr val="943267"/>
                </a:solidFill>
                <a:latin typeface="Segoe UI" panose="020B0502040204020203" pitchFamily="34" charset="0"/>
                <a:cs typeface="Segoe UI" panose="020B0502040204020203" pitchFamily="34" charset="0"/>
              </a:defRPr>
            </a:lvl2pPr>
            <a:lvl3pPr marL="914400" indent="0" algn="ctr">
              <a:buNone/>
              <a:defRPr>
                <a:solidFill>
                  <a:srgbClr val="943267"/>
                </a:solidFill>
                <a:latin typeface="Segoe UI" panose="020B0502040204020203" pitchFamily="34" charset="0"/>
                <a:cs typeface="Segoe UI" panose="020B0502040204020203" pitchFamily="34" charset="0"/>
              </a:defRPr>
            </a:lvl3pPr>
            <a:lvl4pPr marL="1371600" indent="0" algn="ctr">
              <a:buNone/>
              <a:defRPr>
                <a:solidFill>
                  <a:srgbClr val="943267"/>
                </a:solidFill>
                <a:latin typeface="Segoe UI" panose="020B0502040204020203" pitchFamily="34" charset="0"/>
                <a:cs typeface="Segoe UI" panose="020B0502040204020203" pitchFamily="34" charset="0"/>
              </a:defRPr>
            </a:lvl4pPr>
            <a:lvl5pPr marL="1828800" indent="0" algn="ctr">
              <a:buNone/>
              <a:defRPr>
                <a:solidFill>
                  <a:srgbClr val="943267"/>
                </a:solidFill>
                <a:latin typeface="Segoe UI" panose="020B0502040204020203" pitchFamily="34" charset="0"/>
                <a:cs typeface="Segoe UI" panose="020B0502040204020203" pitchFamily="34" charset="0"/>
              </a:defRPr>
            </a:lvl5pPr>
          </a:lstStyle>
          <a:p>
            <a:pPr lvl="0"/>
            <a:r>
              <a:rPr lang="en-US"/>
              <a:t>Subtitle if you want</a:t>
            </a:r>
            <a:endParaRPr lang="en-IS"/>
          </a:p>
        </p:txBody>
      </p:sp>
      <p:sp>
        <p:nvSpPr>
          <p:cNvPr id="14" name="Freeform 13">
            <a:extLst>
              <a:ext uri="{FF2B5EF4-FFF2-40B4-BE49-F238E27FC236}">
                <a16:creationId xmlns:a16="http://schemas.microsoft.com/office/drawing/2014/main" id="{6743ECF4-4B92-9A18-D816-36EE8DB9C3F3}"/>
              </a:ext>
            </a:extLst>
          </p:cNvPr>
          <p:cNvSpPr/>
          <p:nvPr userDrawn="1"/>
        </p:nvSpPr>
        <p:spPr>
          <a:xfrm>
            <a:off x="4624863" y="-1"/>
            <a:ext cx="6211694" cy="3778143"/>
          </a:xfrm>
          <a:custGeom>
            <a:avLst/>
            <a:gdLst>
              <a:gd name="connsiteX0" fmla="*/ 0 w 6211694"/>
              <a:gd name="connsiteY0" fmla="*/ 0 h 3778143"/>
              <a:gd name="connsiteX1" fmla="*/ 3075781 w 6211694"/>
              <a:gd name="connsiteY1" fmla="*/ 0 h 3778143"/>
              <a:gd name="connsiteX2" fmla="*/ 6211694 w 6211694"/>
              <a:gd name="connsiteY2" fmla="*/ 3140343 h 3778143"/>
              <a:gd name="connsiteX3" fmla="*/ 4673884 w 6211694"/>
              <a:gd name="connsiteY3" fmla="*/ 3778143 h 3778143"/>
              <a:gd name="connsiteX4" fmla="*/ 3136073 w 6211694"/>
              <a:gd name="connsiteY4" fmla="*/ 3140502 h 3778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1694" h="3778143">
                <a:moveTo>
                  <a:pt x="0" y="0"/>
                </a:moveTo>
                <a:lnTo>
                  <a:pt x="3075781" y="0"/>
                </a:lnTo>
                <a:lnTo>
                  <a:pt x="6211694" y="3140343"/>
                </a:lnTo>
                <a:cubicBezTo>
                  <a:pt x="5787147" y="3565489"/>
                  <a:pt x="5230515" y="3778143"/>
                  <a:pt x="4673884" y="3778143"/>
                </a:cubicBezTo>
                <a:cubicBezTo>
                  <a:pt x="4117093" y="3778301"/>
                  <a:pt x="3560620" y="3565649"/>
                  <a:pt x="3136073" y="3140502"/>
                </a:cubicBez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6C1B1B76-F0B6-6087-53C0-1488C949AEE7}"/>
              </a:ext>
            </a:extLst>
          </p:cNvPr>
          <p:cNvSpPr/>
          <p:nvPr userDrawn="1"/>
        </p:nvSpPr>
        <p:spPr>
          <a:xfrm>
            <a:off x="8006032" y="1"/>
            <a:ext cx="4185969" cy="1608795"/>
          </a:xfrm>
          <a:custGeom>
            <a:avLst/>
            <a:gdLst>
              <a:gd name="connsiteX0" fmla="*/ 305387 w 4185969"/>
              <a:gd name="connsiteY0" fmla="*/ 0 h 1608795"/>
              <a:gd name="connsiteX1" fmla="*/ 4185969 w 4185969"/>
              <a:gd name="connsiteY1" fmla="*/ 0 h 1608795"/>
              <a:gd name="connsiteX2" fmla="*/ 4185969 w 4185969"/>
              <a:gd name="connsiteY2" fmla="*/ 663533 h 1608795"/>
              <a:gd name="connsiteX3" fmla="*/ 3978281 w 4185969"/>
              <a:gd name="connsiteY3" fmla="*/ 871514 h 1608795"/>
              <a:gd name="connsiteX4" fmla="*/ 3923921 w 4185969"/>
              <a:gd name="connsiteY4" fmla="*/ 927701 h 1608795"/>
              <a:gd name="connsiteX5" fmla="*/ 3739861 w 4185969"/>
              <a:gd name="connsiteY5" fmla="*/ 690695 h 1608795"/>
              <a:gd name="connsiteX6" fmla="*/ 2183294 w 4185969"/>
              <a:gd name="connsiteY6" fmla="*/ 725394 h 1608795"/>
              <a:gd name="connsiteX7" fmla="*/ 1301139 w 4185969"/>
              <a:gd name="connsiteY7" fmla="*/ 1608795 h 1608795"/>
              <a:gd name="connsiteX8" fmla="*/ 0 w 4185969"/>
              <a:gd name="connsiteY8" fmla="*/ 305818 h 1608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85969" h="1608795">
                <a:moveTo>
                  <a:pt x="305387" y="0"/>
                </a:moveTo>
                <a:lnTo>
                  <a:pt x="4185969" y="0"/>
                </a:lnTo>
                <a:lnTo>
                  <a:pt x="4185969" y="663533"/>
                </a:lnTo>
                <a:lnTo>
                  <a:pt x="3978281" y="871514"/>
                </a:lnTo>
                <a:cubicBezTo>
                  <a:pt x="3959366" y="890296"/>
                  <a:pt x="3940928" y="908919"/>
                  <a:pt x="3923921" y="927701"/>
                </a:cubicBezTo>
                <a:cubicBezTo>
                  <a:pt x="3874807" y="844454"/>
                  <a:pt x="3813612" y="764550"/>
                  <a:pt x="3739861" y="690695"/>
                </a:cubicBezTo>
                <a:cubicBezTo>
                  <a:pt x="3302916" y="253133"/>
                  <a:pt x="2664267" y="243742"/>
                  <a:pt x="2183294" y="725394"/>
                </a:cubicBezTo>
                <a:lnTo>
                  <a:pt x="1301139" y="1608795"/>
                </a:lnTo>
                <a:lnTo>
                  <a:pt x="0" y="305818"/>
                </a:ln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15">
            <a:extLst>
              <a:ext uri="{FF2B5EF4-FFF2-40B4-BE49-F238E27FC236}">
                <a16:creationId xmlns:a16="http://schemas.microsoft.com/office/drawing/2014/main" id="{C6B33C40-1160-634C-07D7-34BBF76F2855}"/>
              </a:ext>
            </a:extLst>
          </p:cNvPr>
          <p:cNvSpPr/>
          <p:nvPr userDrawn="1"/>
        </p:nvSpPr>
        <p:spPr>
          <a:xfrm>
            <a:off x="11201968" y="648202"/>
            <a:ext cx="990032" cy="3699714"/>
          </a:xfrm>
          <a:custGeom>
            <a:avLst/>
            <a:gdLst>
              <a:gd name="connsiteX0" fmla="*/ 990032 w 990032"/>
              <a:gd name="connsiteY0" fmla="*/ 0 h 3699714"/>
              <a:gd name="connsiteX1" fmla="*/ 990032 w 990032"/>
              <a:gd name="connsiteY1" fmla="*/ 3699714 h 3699714"/>
              <a:gd name="connsiteX2" fmla="*/ 925427 w 990032"/>
              <a:gd name="connsiteY2" fmla="*/ 3644716 h 3699714"/>
              <a:gd name="connsiteX3" fmla="*/ 759088 w 990032"/>
              <a:gd name="connsiteY3" fmla="*/ 3486802 h 3699714"/>
              <a:gd name="connsiteX4" fmla="*/ 656409 w 990032"/>
              <a:gd name="connsiteY4" fmla="*/ 3378884 h 3699714"/>
              <a:gd name="connsiteX5" fmla="*/ 15058 w 990032"/>
              <a:gd name="connsiteY5" fmla="*/ 2096281 h 3699714"/>
              <a:gd name="connsiteX6" fmla="*/ 713312 w 990032"/>
              <a:gd name="connsiteY6" fmla="*/ 279499 h 3699714"/>
              <a:gd name="connsiteX7" fmla="*/ 767672 w 990032"/>
              <a:gd name="connsiteY7" fmla="*/ 223312 h 3699714"/>
              <a:gd name="connsiteX8" fmla="*/ 767830 w 990032"/>
              <a:gd name="connsiteY8" fmla="*/ 222516 h 3699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0032" h="3699714">
                <a:moveTo>
                  <a:pt x="990032" y="0"/>
                </a:moveTo>
                <a:lnTo>
                  <a:pt x="990032" y="3699714"/>
                </a:lnTo>
                <a:lnTo>
                  <a:pt x="925427" y="3644716"/>
                </a:lnTo>
                <a:cubicBezTo>
                  <a:pt x="870284" y="3595156"/>
                  <a:pt x="814759" y="3542552"/>
                  <a:pt x="759088" y="3486802"/>
                </a:cubicBezTo>
                <a:cubicBezTo>
                  <a:pt x="723325" y="3451147"/>
                  <a:pt x="689629" y="3415493"/>
                  <a:pt x="656409" y="3378884"/>
                </a:cubicBezTo>
                <a:cubicBezTo>
                  <a:pt x="288288" y="2978090"/>
                  <a:pt x="71166" y="2541483"/>
                  <a:pt x="15058" y="2096281"/>
                </a:cubicBezTo>
                <a:cubicBezTo>
                  <a:pt x="-62826" y="1484744"/>
                  <a:pt x="160177" y="856973"/>
                  <a:pt x="713312" y="279499"/>
                </a:cubicBezTo>
                <a:cubicBezTo>
                  <a:pt x="730319" y="260717"/>
                  <a:pt x="748916" y="242094"/>
                  <a:pt x="767672" y="223312"/>
                </a:cubicBezTo>
                <a:lnTo>
                  <a:pt x="767830" y="222516"/>
                </a:ln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9683675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bg1"/>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0E5D8C1D-93C2-749B-4C78-45B05EC5A475}"/>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5648336" y="448322"/>
            <a:ext cx="5902332" cy="5961355"/>
          </a:xfrm>
          <a:prstGeom prst="rect">
            <a:avLst/>
          </a:prstGeom>
          <a:effectLst>
            <a:outerShdw blurRad="165100" dist="127000" dir="5400000" algn="ctr" rotWithShape="0">
              <a:srgbClr val="000000">
                <a:alpha val="10000"/>
              </a:srgbClr>
            </a:outerShdw>
          </a:effectLst>
        </p:spPr>
      </p:pic>
      <p:pic>
        <p:nvPicPr>
          <p:cNvPr id="10" name="Graphic 9">
            <a:extLst>
              <a:ext uri="{FF2B5EF4-FFF2-40B4-BE49-F238E27FC236}">
                <a16:creationId xmlns:a16="http://schemas.microsoft.com/office/drawing/2014/main" id="{D297BFE4-D404-7609-ED06-E3337948FCE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63544" y="1144624"/>
            <a:ext cx="4307952" cy="604322"/>
          </a:xfrm>
          <a:prstGeom prst="rect">
            <a:avLst/>
          </a:prstGeom>
        </p:spPr>
      </p:pic>
      <p:pic>
        <p:nvPicPr>
          <p:cNvPr id="11" name="Graphic 1">
            <a:extLst>
              <a:ext uri="{FF2B5EF4-FFF2-40B4-BE49-F238E27FC236}">
                <a16:creationId xmlns:a16="http://schemas.microsoft.com/office/drawing/2014/main" id="{69602C51-0B46-EEB6-32B5-60604689F00B}"/>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1958711" y="220553"/>
            <a:ext cx="1717616" cy="707254"/>
          </a:xfrm>
          <a:prstGeom prst="rect">
            <a:avLst/>
          </a:prstGeom>
        </p:spPr>
      </p:pic>
      <p:sp>
        <p:nvSpPr>
          <p:cNvPr id="13" name="Text Placeholder 12">
            <a:extLst>
              <a:ext uri="{FF2B5EF4-FFF2-40B4-BE49-F238E27FC236}">
                <a16:creationId xmlns:a16="http://schemas.microsoft.com/office/drawing/2014/main" id="{188F4C74-B7CE-E1A8-E60B-28D024AC7310}"/>
              </a:ext>
            </a:extLst>
          </p:cNvPr>
          <p:cNvSpPr>
            <a:spLocks noGrp="1"/>
          </p:cNvSpPr>
          <p:nvPr>
            <p:ph type="body" sz="quarter" idx="10" hasCustomPrompt="1"/>
          </p:nvPr>
        </p:nvSpPr>
        <p:spPr>
          <a:xfrm>
            <a:off x="468236" y="2570086"/>
            <a:ext cx="4698568" cy="674702"/>
          </a:xfrm>
          <a:prstGeom prst="rect">
            <a:avLst/>
          </a:prstGeom>
        </p:spPr>
        <p:txBody>
          <a:bodyPr anchor="t" anchorCtr="0"/>
          <a:lstStyle>
            <a:lvl1pPr marL="0" indent="0" algn="ctr">
              <a:buNone/>
              <a:defRPr sz="4400" b="1" i="0">
                <a:solidFill>
                  <a:srgbClr val="351C5C"/>
                </a:solidFill>
                <a:latin typeface="Aptos" panose="020B00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Insert slide title</a:t>
            </a:r>
          </a:p>
        </p:txBody>
      </p:sp>
      <p:sp>
        <p:nvSpPr>
          <p:cNvPr id="14" name="Text Placeholder 12">
            <a:extLst>
              <a:ext uri="{FF2B5EF4-FFF2-40B4-BE49-F238E27FC236}">
                <a16:creationId xmlns:a16="http://schemas.microsoft.com/office/drawing/2014/main" id="{7ABB8CDA-E36F-BCE9-1ADD-034AF6579270}"/>
              </a:ext>
            </a:extLst>
          </p:cNvPr>
          <p:cNvSpPr>
            <a:spLocks noGrp="1"/>
          </p:cNvSpPr>
          <p:nvPr>
            <p:ph type="body" sz="quarter" idx="11" hasCustomPrompt="1"/>
          </p:nvPr>
        </p:nvSpPr>
        <p:spPr>
          <a:xfrm>
            <a:off x="468236" y="3338004"/>
            <a:ext cx="4698568" cy="514905"/>
          </a:xfrm>
          <a:prstGeom prst="rect">
            <a:avLst/>
          </a:prstGeom>
        </p:spPr>
        <p:txBody>
          <a:bodyPr anchor="ctr" anchorCtr="0"/>
          <a:lstStyle>
            <a:lvl1pPr marL="0" indent="0" algn="ctr">
              <a:buNone/>
              <a:defRPr sz="2800" b="1" i="0">
                <a:solidFill>
                  <a:srgbClr val="D24A74"/>
                </a:solidFill>
                <a:latin typeface="Aptos" panose="020B00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 if you want</a:t>
            </a:r>
          </a:p>
        </p:txBody>
      </p:sp>
      <p:sp>
        <p:nvSpPr>
          <p:cNvPr id="15" name="Text Placeholder 12">
            <a:extLst>
              <a:ext uri="{FF2B5EF4-FFF2-40B4-BE49-F238E27FC236}">
                <a16:creationId xmlns:a16="http://schemas.microsoft.com/office/drawing/2014/main" id="{C8D44AEE-8E04-0752-41EF-FD865EB500EE}"/>
              </a:ext>
            </a:extLst>
          </p:cNvPr>
          <p:cNvSpPr>
            <a:spLocks noGrp="1"/>
          </p:cNvSpPr>
          <p:nvPr>
            <p:ph type="body" sz="quarter" idx="12" hasCustomPrompt="1"/>
          </p:nvPr>
        </p:nvSpPr>
        <p:spPr>
          <a:xfrm>
            <a:off x="468236" y="6054571"/>
            <a:ext cx="4698568" cy="514905"/>
          </a:xfrm>
          <a:prstGeom prst="rect">
            <a:avLst/>
          </a:prstGeom>
        </p:spPr>
        <p:txBody>
          <a:bodyPr anchor="ctr" anchorCtr="0"/>
          <a:lstStyle>
            <a:lvl1pPr marL="0" indent="0" algn="l">
              <a:buNone/>
              <a:defRPr sz="1600" b="1" i="0">
                <a:solidFill>
                  <a:srgbClr val="D24A74"/>
                </a:solidFill>
                <a:latin typeface="Aptos" panose="020B00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Name of presenter(s)</a:t>
            </a:r>
          </a:p>
        </p:txBody>
      </p:sp>
    </p:spTree>
    <p:extLst>
      <p:ext uri="{BB962C8B-B14F-4D97-AF65-F5344CB8AC3E}">
        <p14:creationId xmlns:p14="http://schemas.microsoft.com/office/powerpoint/2010/main" val="183005768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Eggplant 1">
    <p:bg>
      <p:bgPr>
        <a:solidFill>
          <a:srgbClr val="351C5C"/>
        </a:solidFill>
        <a:effectLst/>
      </p:bgPr>
    </p:bg>
    <p:spTree>
      <p:nvGrpSpPr>
        <p:cNvPr id="1" name=""/>
        <p:cNvGrpSpPr/>
        <p:nvPr/>
      </p:nvGrpSpPr>
      <p:grpSpPr>
        <a:xfrm>
          <a:off x="0" y="0"/>
          <a:ext cx="0" cy="0"/>
          <a:chOff x="0" y="0"/>
          <a:chExt cx="0" cy="0"/>
        </a:xfrm>
      </p:grpSpPr>
      <p:pic>
        <p:nvPicPr>
          <p:cNvPr id="3" name="Graphic 1">
            <a:extLst>
              <a:ext uri="{FF2B5EF4-FFF2-40B4-BE49-F238E27FC236}">
                <a16:creationId xmlns:a16="http://schemas.microsoft.com/office/drawing/2014/main" id="{8E934261-CA95-E73A-4E09-A74E6B08723B}"/>
              </a:ext>
            </a:extLst>
          </p:cNvPr>
          <p:cNvPicPr>
            <a:picLocks noChangeAspect="1"/>
          </p:cNvPicPr>
          <p:nvPr userDrawn="1"/>
        </p:nvPicPr>
        <p:blipFill>
          <a:blip r:embed="rId2"/>
          <a:srcRect/>
          <a:stretch/>
        </p:blipFill>
        <p:spPr>
          <a:xfrm>
            <a:off x="6783007" y="599693"/>
            <a:ext cx="2643804" cy="1083071"/>
          </a:xfrm>
          <a:prstGeom prst="rect">
            <a:avLst/>
          </a:prstGeom>
        </p:spPr>
      </p:pic>
      <p:sp>
        <p:nvSpPr>
          <p:cNvPr id="5" name="Title Placeholder 12">
            <a:extLst>
              <a:ext uri="{FF2B5EF4-FFF2-40B4-BE49-F238E27FC236}">
                <a16:creationId xmlns:a16="http://schemas.microsoft.com/office/drawing/2014/main" id="{53FE2419-6ACB-4558-633C-C86312D670B4}"/>
              </a:ext>
            </a:extLst>
          </p:cNvPr>
          <p:cNvSpPr>
            <a:spLocks noGrp="1"/>
          </p:cNvSpPr>
          <p:nvPr>
            <p:ph type="title" hasCustomPrompt="1"/>
          </p:nvPr>
        </p:nvSpPr>
        <p:spPr>
          <a:xfrm>
            <a:off x="4666039" y="2115535"/>
            <a:ext cx="6877740" cy="666357"/>
          </a:xfrm>
          <a:prstGeom prst="rect">
            <a:avLst/>
          </a:prstGeom>
        </p:spPr>
        <p:txBody>
          <a:bodyPr vert="horz" lIns="91440" tIns="45720" rIns="91440" bIns="45720" rtlCol="0" anchor="t" anchorCtr="0">
            <a:normAutofit/>
          </a:bodyPr>
          <a:lstStyle>
            <a:lvl1pPr algn="ctr">
              <a:defRPr b="1" i="0">
                <a:solidFill>
                  <a:schemeClr val="bg1"/>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8" name="Text Placeholder 35">
            <a:extLst>
              <a:ext uri="{FF2B5EF4-FFF2-40B4-BE49-F238E27FC236}">
                <a16:creationId xmlns:a16="http://schemas.microsoft.com/office/drawing/2014/main" id="{4417E0CB-4845-07AE-3F5B-FCF0FA8C224E}"/>
              </a:ext>
            </a:extLst>
          </p:cNvPr>
          <p:cNvSpPr>
            <a:spLocks noGrp="1"/>
          </p:cNvSpPr>
          <p:nvPr>
            <p:ph type="body" sz="quarter" idx="14" hasCustomPrompt="1"/>
          </p:nvPr>
        </p:nvSpPr>
        <p:spPr>
          <a:xfrm>
            <a:off x="8864627" y="5740159"/>
            <a:ext cx="2956243" cy="303738"/>
          </a:xfrm>
          <a:prstGeom prst="rect">
            <a:avLst/>
          </a:prstGeom>
        </p:spPr>
        <p:txBody>
          <a:bodyPr/>
          <a:lstStyle>
            <a:lvl1pPr marL="0" indent="0" algn="r">
              <a:buNone/>
              <a:defRPr sz="1800" b="1" i="0">
                <a:solidFill>
                  <a:schemeClr val="bg1"/>
                </a:solidFill>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9" name="Text Placeholder 35">
            <a:extLst>
              <a:ext uri="{FF2B5EF4-FFF2-40B4-BE49-F238E27FC236}">
                <a16:creationId xmlns:a16="http://schemas.microsoft.com/office/drawing/2014/main" id="{A567F80C-2D8C-4424-6CFD-293BF52AEB2E}"/>
              </a:ext>
            </a:extLst>
          </p:cNvPr>
          <p:cNvSpPr>
            <a:spLocks noGrp="1"/>
          </p:cNvSpPr>
          <p:nvPr>
            <p:ph type="body" sz="quarter" idx="15" hasCustomPrompt="1"/>
          </p:nvPr>
        </p:nvSpPr>
        <p:spPr>
          <a:xfrm>
            <a:off x="8864627" y="6062014"/>
            <a:ext cx="2956243" cy="303738"/>
          </a:xfrm>
          <a:prstGeom prst="rect">
            <a:avLst/>
          </a:prstGeom>
        </p:spPr>
        <p:txBody>
          <a:bodyPr/>
          <a:lstStyle>
            <a:lvl1pPr marL="0" indent="0" algn="r">
              <a:buNone/>
              <a:defRPr sz="1800" b="0" i="0">
                <a:solidFill>
                  <a:srgbClr val="BABAE6"/>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0" name="Text Placeholder 6">
            <a:extLst>
              <a:ext uri="{FF2B5EF4-FFF2-40B4-BE49-F238E27FC236}">
                <a16:creationId xmlns:a16="http://schemas.microsoft.com/office/drawing/2014/main" id="{FF3416FD-2869-5402-6A18-D233672F596F}"/>
              </a:ext>
            </a:extLst>
          </p:cNvPr>
          <p:cNvSpPr>
            <a:spLocks noGrp="1"/>
          </p:cNvSpPr>
          <p:nvPr>
            <p:ph type="body" sz="quarter" idx="16" hasCustomPrompt="1"/>
          </p:nvPr>
        </p:nvSpPr>
        <p:spPr>
          <a:xfrm>
            <a:off x="4666039" y="2748476"/>
            <a:ext cx="6877740" cy="831850"/>
          </a:xfrm>
          <a:prstGeom prst="rect">
            <a:avLst/>
          </a:prstGeom>
        </p:spPr>
        <p:txBody>
          <a:bodyPr/>
          <a:lstStyle>
            <a:lvl1pPr marL="0" indent="0" algn="ctr">
              <a:buNone/>
              <a:defRPr b="0" i="0">
                <a:solidFill>
                  <a:srgbClr val="BABAE6"/>
                </a:solidFill>
                <a:latin typeface="Aptos Light" panose="020B0004020202020204" pitchFamily="34" charset="0"/>
                <a:cs typeface="Segoe UI" panose="020B0502040204020203" pitchFamily="34" charset="0"/>
              </a:defRPr>
            </a:lvl1pPr>
            <a:lvl2pPr marL="457200" indent="0" algn="ctr">
              <a:buNone/>
              <a:defRPr>
                <a:solidFill>
                  <a:srgbClr val="328C85"/>
                </a:solidFill>
                <a:latin typeface="Segoe UI" panose="020B0502040204020203" pitchFamily="34" charset="0"/>
                <a:cs typeface="Segoe UI" panose="020B0502040204020203" pitchFamily="34" charset="0"/>
              </a:defRPr>
            </a:lvl2pPr>
            <a:lvl3pPr marL="914400" indent="0" algn="ctr">
              <a:buNone/>
              <a:defRPr>
                <a:solidFill>
                  <a:srgbClr val="328C85"/>
                </a:solidFill>
                <a:latin typeface="Segoe UI" panose="020B0502040204020203" pitchFamily="34" charset="0"/>
                <a:cs typeface="Segoe UI" panose="020B0502040204020203" pitchFamily="34" charset="0"/>
              </a:defRPr>
            </a:lvl3pPr>
            <a:lvl4pPr marL="1371600" indent="0" algn="ctr">
              <a:buNone/>
              <a:defRPr>
                <a:solidFill>
                  <a:srgbClr val="328C85"/>
                </a:solidFill>
                <a:latin typeface="Segoe UI" panose="020B0502040204020203" pitchFamily="34" charset="0"/>
                <a:cs typeface="Segoe UI" panose="020B0502040204020203" pitchFamily="34" charset="0"/>
              </a:defRPr>
            </a:lvl4pPr>
            <a:lvl5pPr marL="1828800" indent="0" algn="ctr">
              <a:buNone/>
              <a:defRPr>
                <a:solidFill>
                  <a:srgbClr val="328C85"/>
                </a:solidFill>
                <a:latin typeface="Segoe UI" panose="020B0502040204020203" pitchFamily="34" charset="0"/>
                <a:cs typeface="Segoe UI" panose="020B0502040204020203" pitchFamily="34" charset="0"/>
              </a:defRPr>
            </a:lvl5pPr>
          </a:lstStyle>
          <a:p>
            <a:pPr lvl="0"/>
            <a:r>
              <a:rPr lang="en-US"/>
              <a:t>Subtitle if you want</a:t>
            </a:r>
            <a:endParaRPr lang="en-IS"/>
          </a:p>
        </p:txBody>
      </p:sp>
      <p:grpSp>
        <p:nvGrpSpPr>
          <p:cNvPr id="2" name="Group 1">
            <a:extLst>
              <a:ext uri="{FF2B5EF4-FFF2-40B4-BE49-F238E27FC236}">
                <a16:creationId xmlns:a16="http://schemas.microsoft.com/office/drawing/2014/main" id="{3F745B4A-93F3-BC30-4AA7-145C55B125B6}"/>
              </a:ext>
            </a:extLst>
          </p:cNvPr>
          <p:cNvGrpSpPr/>
          <p:nvPr userDrawn="1"/>
        </p:nvGrpSpPr>
        <p:grpSpPr>
          <a:xfrm>
            <a:off x="-25399" y="308170"/>
            <a:ext cx="6844834" cy="6574228"/>
            <a:chOff x="0" y="332566"/>
            <a:chExt cx="6794035" cy="6525435"/>
          </a:xfrm>
        </p:grpSpPr>
        <p:sp>
          <p:nvSpPr>
            <p:cNvPr id="11" name="Freeform 10">
              <a:extLst>
                <a:ext uri="{FF2B5EF4-FFF2-40B4-BE49-F238E27FC236}">
                  <a16:creationId xmlns:a16="http://schemas.microsoft.com/office/drawing/2014/main" id="{E6CD6CF1-25D7-4735-B3E8-5CCAE94AB7F5}"/>
                </a:ext>
              </a:extLst>
            </p:cNvPr>
            <p:cNvSpPr/>
            <p:nvPr userDrawn="1"/>
          </p:nvSpPr>
          <p:spPr>
            <a:xfrm>
              <a:off x="0" y="332566"/>
              <a:ext cx="4111411" cy="6525435"/>
            </a:xfrm>
            <a:custGeom>
              <a:avLst/>
              <a:gdLst>
                <a:gd name="connsiteX0" fmla="*/ 0 w 4111411"/>
                <a:gd name="connsiteY0" fmla="*/ 0 h 6525435"/>
                <a:gd name="connsiteX1" fmla="*/ 1116601 w 4111411"/>
                <a:gd name="connsiteY1" fmla="*/ 0 h 6525435"/>
                <a:gd name="connsiteX2" fmla="*/ 4111411 w 4111411"/>
                <a:gd name="connsiteY2" fmla="*/ 2784997 h 6525435"/>
                <a:gd name="connsiteX3" fmla="*/ 2430593 w 4111411"/>
                <a:gd name="connsiteY3" fmla="*/ 5143393 h 6525435"/>
                <a:gd name="connsiteX4" fmla="*/ 3338044 w 4111411"/>
                <a:gd name="connsiteY4" fmla="*/ 6523565 h 6525435"/>
                <a:gd name="connsiteX5" fmla="*/ 3339096 w 4111411"/>
                <a:gd name="connsiteY5" fmla="*/ 6525435 h 6525435"/>
                <a:gd name="connsiteX6" fmla="*/ 1070303 w 4111411"/>
                <a:gd name="connsiteY6" fmla="*/ 6525435 h 6525435"/>
                <a:gd name="connsiteX7" fmla="*/ 465562 w 4111411"/>
                <a:gd name="connsiteY7" fmla="*/ 5558224 h 6525435"/>
                <a:gd name="connsiteX8" fmla="*/ 465562 w 4111411"/>
                <a:gd name="connsiteY8" fmla="*/ 3839730 h 6525435"/>
                <a:gd name="connsiteX9" fmla="*/ 891644 w 4111411"/>
                <a:gd name="connsiteY9" fmla="*/ 3839730 h 6525435"/>
                <a:gd name="connsiteX10" fmla="*/ 1968766 w 4111411"/>
                <a:gd name="connsiteY10" fmla="*/ 2796768 h 6525435"/>
                <a:gd name="connsiteX11" fmla="*/ 891644 w 4111411"/>
                <a:gd name="connsiteY11" fmla="*/ 1765735 h 6525435"/>
                <a:gd name="connsiteX12" fmla="*/ 21364 w 4111411"/>
                <a:gd name="connsiteY12" fmla="*/ 1499560 h 6525435"/>
                <a:gd name="connsiteX13" fmla="*/ 0 w 4111411"/>
                <a:gd name="connsiteY13" fmla="*/ 1483564 h 652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11411" h="6525435">
                  <a:moveTo>
                    <a:pt x="0" y="0"/>
                  </a:moveTo>
                  <a:lnTo>
                    <a:pt x="1116601" y="0"/>
                  </a:lnTo>
                  <a:cubicBezTo>
                    <a:pt x="2915933" y="0"/>
                    <a:pt x="4111411" y="1173233"/>
                    <a:pt x="4111411" y="2784997"/>
                  </a:cubicBezTo>
                  <a:cubicBezTo>
                    <a:pt x="4111411" y="3816030"/>
                    <a:pt x="3448616" y="4764192"/>
                    <a:pt x="2430593" y="5143393"/>
                  </a:cubicBezTo>
                  <a:lnTo>
                    <a:pt x="3338044" y="6523565"/>
                  </a:lnTo>
                  <a:lnTo>
                    <a:pt x="3339096" y="6525435"/>
                  </a:lnTo>
                  <a:lnTo>
                    <a:pt x="1070303" y="6525435"/>
                  </a:lnTo>
                  <a:lnTo>
                    <a:pt x="465562" y="5558224"/>
                  </a:lnTo>
                  <a:cubicBezTo>
                    <a:pt x="465562" y="5558224"/>
                    <a:pt x="465562" y="3839730"/>
                    <a:pt x="465562" y="3839730"/>
                  </a:cubicBezTo>
                  <a:lnTo>
                    <a:pt x="891644" y="3839730"/>
                  </a:lnTo>
                  <a:cubicBezTo>
                    <a:pt x="1542683" y="3839730"/>
                    <a:pt x="1968766" y="3389270"/>
                    <a:pt x="1968766" y="2796768"/>
                  </a:cubicBezTo>
                  <a:cubicBezTo>
                    <a:pt x="1968766" y="2204266"/>
                    <a:pt x="1542683" y="1765735"/>
                    <a:pt x="891644" y="1765735"/>
                  </a:cubicBezTo>
                  <a:cubicBezTo>
                    <a:pt x="569283" y="1765735"/>
                    <a:pt x="269798" y="1667607"/>
                    <a:pt x="21364" y="1499560"/>
                  </a:cubicBezTo>
                  <a:lnTo>
                    <a:pt x="0" y="1483564"/>
                  </a:lnTo>
                  <a:close/>
                </a:path>
              </a:pathLst>
            </a:custGeom>
            <a:noFill/>
            <a:ln>
              <a:solidFill>
                <a:srgbClr val="BABAE6"/>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11">
              <a:extLst>
                <a:ext uri="{FF2B5EF4-FFF2-40B4-BE49-F238E27FC236}">
                  <a16:creationId xmlns:a16="http://schemas.microsoft.com/office/drawing/2014/main" id="{F9DD7689-C025-9CB8-27B6-7DAB6DE215C2}"/>
                </a:ext>
              </a:extLst>
            </p:cNvPr>
            <p:cNvSpPr/>
            <p:nvPr userDrawn="1"/>
          </p:nvSpPr>
          <p:spPr>
            <a:xfrm rot="5400000">
              <a:off x="2762251" y="1843286"/>
              <a:ext cx="1716404" cy="6347165"/>
            </a:xfrm>
            <a:custGeom>
              <a:avLst/>
              <a:gdLst>
                <a:gd name="connsiteX0" fmla="*/ 0 w 1716404"/>
                <a:gd name="connsiteY0" fmla="*/ 0 h 6347165"/>
                <a:gd name="connsiteX1" fmla="*/ 237666 w 1716404"/>
                <a:gd name="connsiteY1" fmla="*/ 0 h 6347165"/>
                <a:gd name="connsiteX2" fmla="*/ 1716404 w 1716404"/>
                <a:gd name="connsiteY2" fmla="*/ 1480539 h 6347165"/>
                <a:gd name="connsiteX3" fmla="*/ 1716404 w 1716404"/>
                <a:gd name="connsiteY3" fmla="*/ 6347166 h 6347165"/>
                <a:gd name="connsiteX4" fmla="*/ 0 w 1716404"/>
                <a:gd name="connsiteY4" fmla="*/ 6347166 h 6347165"/>
                <a:gd name="connsiteX5" fmla="*/ 0 w 1716404"/>
                <a:gd name="connsiteY5" fmla="*/ 0 h 6347165"/>
                <a:gd name="connsiteX6" fmla="*/ 0 w 1716404"/>
                <a:gd name="connsiteY6" fmla="*/ 0 h 6347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6404" h="6347165">
                  <a:moveTo>
                    <a:pt x="0" y="0"/>
                  </a:moveTo>
                  <a:lnTo>
                    <a:pt x="237666" y="0"/>
                  </a:lnTo>
                  <a:cubicBezTo>
                    <a:pt x="1053768" y="0"/>
                    <a:pt x="1716404" y="663443"/>
                    <a:pt x="1716404" y="1480539"/>
                  </a:cubicBezTo>
                  <a:lnTo>
                    <a:pt x="1716404" y="6347166"/>
                  </a:lnTo>
                  <a:lnTo>
                    <a:pt x="0" y="6347166"/>
                  </a:lnTo>
                  <a:lnTo>
                    <a:pt x="0" y="0"/>
                  </a:lnTo>
                  <a:lnTo>
                    <a:pt x="0" y="0"/>
                  </a:lnTo>
                  <a:close/>
                </a:path>
              </a:pathLst>
            </a:custGeom>
            <a:solidFill>
              <a:srgbClr val="6E64D6"/>
            </a:solidFill>
            <a:ln w="0" cap="flat">
              <a:solidFill>
                <a:srgbClr val="6E64D6"/>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BBBCD0D8-ED91-DA8A-AE2F-4088A61BCFC0}"/>
                </a:ext>
              </a:extLst>
            </p:cNvPr>
            <p:cNvSpPr/>
            <p:nvPr userDrawn="1"/>
          </p:nvSpPr>
          <p:spPr>
            <a:xfrm>
              <a:off x="0" y="2657475"/>
              <a:ext cx="1320110" cy="693430"/>
            </a:xfrm>
            <a:custGeom>
              <a:avLst/>
              <a:gdLst>
                <a:gd name="connsiteX0" fmla="*/ 0 w 1320110"/>
                <a:gd name="connsiteY0" fmla="*/ 0 h 693430"/>
                <a:gd name="connsiteX1" fmla="*/ 98524 w 1320110"/>
                <a:gd name="connsiteY1" fmla="*/ 47589 h 693430"/>
                <a:gd name="connsiteX2" fmla="*/ 1098808 w 1320110"/>
                <a:gd name="connsiteY2" fmla="*/ 250287 h 693430"/>
                <a:gd name="connsiteX3" fmla="*/ 1320110 w 1320110"/>
                <a:gd name="connsiteY3" fmla="*/ 471859 h 693430"/>
                <a:gd name="connsiteX4" fmla="*/ 1098808 w 1320110"/>
                <a:gd name="connsiteY4" fmla="*/ 693430 h 693430"/>
                <a:gd name="connsiteX5" fmla="*/ 203276 w 1320110"/>
                <a:gd name="connsiteY5" fmla="*/ 557497 h 693430"/>
                <a:gd name="connsiteX6" fmla="*/ 0 w 1320110"/>
                <a:gd name="connsiteY6" fmla="*/ 482863 h 693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0110" h="693430">
                  <a:moveTo>
                    <a:pt x="0" y="0"/>
                  </a:moveTo>
                  <a:lnTo>
                    <a:pt x="98524" y="47589"/>
                  </a:lnTo>
                  <a:cubicBezTo>
                    <a:pt x="406156" y="178084"/>
                    <a:pt x="744216" y="250287"/>
                    <a:pt x="1098808" y="250287"/>
                  </a:cubicBezTo>
                  <a:cubicBezTo>
                    <a:pt x="1220977" y="250287"/>
                    <a:pt x="1320110" y="349541"/>
                    <a:pt x="1320110" y="471859"/>
                  </a:cubicBezTo>
                  <a:cubicBezTo>
                    <a:pt x="1320110" y="594177"/>
                    <a:pt x="1220977" y="693430"/>
                    <a:pt x="1098808" y="693430"/>
                  </a:cubicBezTo>
                  <a:cubicBezTo>
                    <a:pt x="787110" y="693430"/>
                    <a:pt x="486309" y="645826"/>
                    <a:pt x="203276" y="557497"/>
                  </a:cubicBezTo>
                  <a:lnTo>
                    <a:pt x="0" y="482863"/>
                  </a:ln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356454493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Eggplant 2">
    <p:bg>
      <p:bgPr>
        <a:solidFill>
          <a:srgbClr val="351C5C"/>
        </a:solidFill>
        <a:effectLst/>
      </p:bgPr>
    </p:bg>
    <p:spTree>
      <p:nvGrpSpPr>
        <p:cNvPr id="1" name=""/>
        <p:cNvGrpSpPr/>
        <p:nvPr/>
      </p:nvGrpSpPr>
      <p:grpSpPr>
        <a:xfrm>
          <a:off x="0" y="0"/>
          <a:ext cx="0" cy="0"/>
          <a:chOff x="0" y="0"/>
          <a:chExt cx="0" cy="0"/>
        </a:xfrm>
      </p:grpSpPr>
      <p:pic>
        <p:nvPicPr>
          <p:cNvPr id="3" name="Graphic 1">
            <a:extLst>
              <a:ext uri="{FF2B5EF4-FFF2-40B4-BE49-F238E27FC236}">
                <a16:creationId xmlns:a16="http://schemas.microsoft.com/office/drawing/2014/main" id="{7E8F26E2-190B-49A9-1570-11F546904F06}"/>
              </a:ext>
            </a:extLst>
          </p:cNvPr>
          <p:cNvPicPr>
            <a:picLocks noChangeAspect="1"/>
          </p:cNvPicPr>
          <p:nvPr userDrawn="1"/>
        </p:nvPicPr>
        <p:blipFill>
          <a:blip r:embed="rId2"/>
          <a:srcRect/>
          <a:stretch/>
        </p:blipFill>
        <p:spPr>
          <a:xfrm>
            <a:off x="2536258" y="599693"/>
            <a:ext cx="2643804" cy="1083071"/>
          </a:xfrm>
          <a:prstGeom prst="rect">
            <a:avLst/>
          </a:prstGeom>
        </p:spPr>
      </p:pic>
      <p:sp>
        <p:nvSpPr>
          <p:cNvPr id="5" name="Title Placeholder 12">
            <a:extLst>
              <a:ext uri="{FF2B5EF4-FFF2-40B4-BE49-F238E27FC236}">
                <a16:creationId xmlns:a16="http://schemas.microsoft.com/office/drawing/2014/main" id="{1A3CDC46-C07F-28F6-36F5-D81B16994827}"/>
              </a:ext>
            </a:extLst>
          </p:cNvPr>
          <p:cNvSpPr>
            <a:spLocks noGrp="1"/>
          </p:cNvSpPr>
          <p:nvPr>
            <p:ph type="title" hasCustomPrompt="1"/>
          </p:nvPr>
        </p:nvSpPr>
        <p:spPr>
          <a:xfrm>
            <a:off x="419290" y="2115535"/>
            <a:ext cx="6877740" cy="666357"/>
          </a:xfrm>
          <a:prstGeom prst="rect">
            <a:avLst/>
          </a:prstGeom>
        </p:spPr>
        <p:txBody>
          <a:bodyPr vert="horz" lIns="91440" tIns="45720" rIns="91440" bIns="45720" rtlCol="0" anchor="t" anchorCtr="0">
            <a:normAutofit/>
          </a:bodyPr>
          <a:lstStyle>
            <a:lvl1pPr algn="ctr">
              <a:defRPr b="1" i="0">
                <a:solidFill>
                  <a:schemeClr val="bg1"/>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8" name="Text Placeholder 35">
            <a:extLst>
              <a:ext uri="{FF2B5EF4-FFF2-40B4-BE49-F238E27FC236}">
                <a16:creationId xmlns:a16="http://schemas.microsoft.com/office/drawing/2014/main" id="{2823CC15-BBBE-E93C-445F-B2E18768892E}"/>
              </a:ext>
            </a:extLst>
          </p:cNvPr>
          <p:cNvSpPr>
            <a:spLocks noGrp="1"/>
          </p:cNvSpPr>
          <p:nvPr>
            <p:ph type="body" sz="quarter" idx="14" hasCustomPrompt="1"/>
          </p:nvPr>
        </p:nvSpPr>
        <p:spPr>
          <a:xfrm>
            <a:off x="419290" y="5740159"/>
            <a:ext cx="2956243" cy="303738"/>
          </a:xfrm>
          <a:prstGeom prst="rect">
            <a:avLst/>
          </a:prstGeom>
        </p:spPr>
        <p:txBody>
          <a:bodyPr/>
          <a:lstStyle>
            <a:lvl1pPr marL="0" indent="0" algn="l">
              <a:buNone/>
              <a:defRPr sz="1800" b="1" i="0">
                <a:solidFill>
                  <a:schemeClr val="bg1"/>
                </a:solidFill>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9" name="Text Placeholder 35">
            <a:extLst>
              <a:ext uri="{FF2B5EF4-FFF2-40B4-BE49-F238E27FC236}">
                <a16:creationId xmlns:a16="http://schemas.microsoft.com/office/drawing/2014/main" id="{0FE3E5C7-CFE8-304D-585D-274FE5B4177C}"/>
              </a:ext>
            </a:extLst>
          </p:cNvPr>
          <p:cNvSpPr>
            <a:spLocks noGrp="1"/>
          </p:cNvSpPr>
          <p:nvPr>
            <p:ph type="body" sz="quarter" idx="15" hasCustomPrompt="1"/>
          </p:nvPr>
        </p:nvSpPr>
        <p:spPr>
          <a:xfrm>
            <a:off x="419290" y="6062014"/>
            <a:ext cx="2956243" cy="303738"/>
          </a:xfrm>
          <a:prstGeom prst="rect">
            <a:avLst/>
          </a:prstGeom>
        </p:spPr>
        <p:txBody>
          <a:bodyPr/>
          <a:lstStyle>
            <a:lvl1pPr marL="0" indent="0" algn="l">
              <a:buNone/>
              <a:defRPr sz="1800" b="0" i="0">
                <a:solidFill>
                  <a:srgbClr val="D24A74"/>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1" name="Text Placeholder 5">
            <a:extLst>
              <a:ext uri="{FF2B5EF4-FFF2-40B4-BE49-F238E27FC236}">
                <a16:creationId xmlns:a16="http://schemas.microsoft.com/office/drawing/2014/main" id="{F021BE40-ED22-1044-4B50-FB98192A3BC9}"/>
              </a:ext>
            </a:extLst>
          </p:cNvPr>
          <p:cNvSpPr>
            <a:spLocks noGrp="1"/>
          </p:cNvSpPr>
          <p:nvPr>
            <p:ph type="body" sz="quarter" idx="16" hasCustomPrompt="1"/>
          </p:nvPr>
        </p:nvSpPr>
        <p:spPr>
          <a:xfrm>
            <a:off x="419290" y="2751703"/>
            <a:ext cx="6877740" cy="654050"/>
          </a:xfrm>
          <a:prstGeom prst="rect">
            <a:avLst/>
          </a:prstGeom>
        </p:spPr>
        <p:txBody>
          <a:bodyPr/>
          <a:lstStyle>
            <a:lvl1pPr marL="0" indent="0" algn="ctr">
              <a:buNone/>
              <a:defRPr b="0" i="0">
                <a:solidFill>
                  <a:srgbClr val="D24A74"/>
                </a:solidFill>
                <a:latin typeface="Aptos Light" panose="020B0004020202020204" pitchFamily="34" charset="0"/>
                <a:cs typeface="Segoe UI" panose="020B0502040204020203" pitchFamily="34" charset="0"/>
              </a:defRPr>
            </a:lvl1pPr>
            <a:lvl2pPr marL="457200" indent="0" algn="ctr">
              <a:buNone/>
              <a:defRPr>
                <a:solidFill>
                  <a:srgbClr val="943267"/>
                </a:solidFill>
                <a:latin typeface="Segoe UI" panose="020B0502040204020203" pitchFamily="34" charset="0"/>
                <a:cs typeface="Segoe UI" panose="020B0502040204020203" pitchFamily="34" charset="0"/>
              </a:defRPr>
            </a:lvl2pPr>
            <a:lvl3pPr marL="914400" indent="0" algn="ctr">
              <a:buNone/>
              <a:defRPr>
                <a:solidFill>
                  <a:srgbClr val="943267"/>
                </a:solidFill>
                <a:latin typeface="Segoe UI" panose="020B0502040204020203" pitchFamily="34" charset="0"/>
                <a:cs typeface="Segoe UI" panose="020B0502040204020203" pitchFamily="34" charset="0"/>
              </a:defRPr>
            </a:lvl3pPr>
            <a:lvl4pPr marL="1371600" indent="0" algn="ctr">
              <a:buNone/>
              <a:defRPr>
                <a:solidFill>
                  <a:srgbClr val="943267"/>
                </a:solidFill>
                <a:latin typeface="Segoe UI" panose="020B0502040204020203" pitchFamily="34" charset="0"/>
                <a:cs typeface="Segoe UI" panose="020B0502040204020203" pitchFamily="34" charset="0"/>
              </a:defRPr>
            </a:lvl4pPr>
            <a:lvl5pPr marL="1828800" indent="0" algn="ctr">
              <a:buNone/>
              <a:defRPr>
                <a:solidFill>
                  <a:srgbClr val="943267"/>
                </a:solidFill>
                <a:latin typeface="Segoe UI" panose="020B0502040204020203" pitchFamily="34" charset="0"/>
                <a:cs typeface="Segoe UI" panose="020B0502040204020203" pitchFamily="34" charset="0"/>
              </a:defRPr>
            </a:lvl5pPr>
          </a:lstStyle>
          <a:p>
            <a:pPr lvl="0"/>
            <a:r>
              <a:rPr lang="en-US"/>
              <a:t>Subtitle if you want</a:t>
            </a:r>
            <a:endParaRPr lang="en-IS"/>
          </a:p>
        </p:txBody>
      </p:sp>
      <p:grpSp>
        <p:nvGrpSpPr>
          <p:cNvPr id="12" name="Group 11">
            <a:extLst>
              <a:ext uri="{FF2B5EF4-FFF2-40B4-BE49-F238E27FC236}">
                <a16:creationId xmlns:a16="http://schemas.microsoft.com/office/drawing/2014/main" id="{9E4B6962-F49E-5F40-7350-756FDC599EB7}"/>
              </a:ext>
            </a:extLst>
          </p:cNvPr>
          <p:cNvGrpSpPr/>
          <p:nvPr userDrawn="1"/>
        </p:nvGrpSpPr>
        <p:grpSpPr>
          <a:xfrm>
            <a:off x="5729188" y="-49621"/>
            <a:ext cx="6509238" cy="6957242"/>
            <a:chOff x="5775614" y="0"/>
            <a:chExt cx="6416386" cy="6858000"/>
          </a:xfrm>
        </p:grpSpPr>
        <p:sp>
          <p:nvSpPr>
            <p:cNvPr id="13" name="Freeform 12">
              <a:extLst>
                <a:ext uri="{FF2B5EF4-FFF2-40B4-BE49-F238E27FC236}">
                  <a16:creationId xmlns:a16="http://schemas.microsoft.com/office/drawing/2014/main" id="{FCBF98EB-FEF6-D49A-FE21-73022BDF84CF}"/>
                </a:ext>
              </a:extLst>
            </p:cNvPr>
            <p:cNvSpPr/>
            <p:nvPr userDrawn="1"/>
          </p:nvSpPr>
          <p:spPr>
            <a:xfrm>
              <a:off x="7240492" y="1321550"/>
              <a:ext cx="4951508" cy="5536450"/>
            </a:xfrm>
            <a:custGeom>
              <a:avLst/>
              <a:gdLst>
                <a:gd name="connsiteX0" fmla="*/ 4951508 w 4951508"/>
                <a:gd name="connsiteY0" fmla="*/ 0 h 5536450"/>
                <a:gd name="connsiteX1" fmla="*/ 4951508 w 4951508"/>
                <a:gd name="connsiteY1" fmla="*/ 3609684 h 5536450"/>
                <a:gd name="connsiteX2" fmla="*/ 3638432 w 4951508"/>
                <a:gd name="connsiteY2" fmla="*/ 4924499 h 5536450"/>
                <a:gd name="connsiteX3" fmla="*/ 3027290 w 4951508"/>
                <a:gd name="connsiteY3" fmla="*/ 5536450 h 5536450"/>
                <a:gd name="connsiteX4" fmla="*/ 0 w 4951508"/>
                <a:gd name="connsiteY4" fmla="*/ 5536450 h 5536450"/>
                <a:gd name="connsiteX5" fmla="*/ 16375 w 4951508"/>
                <a:gd name="connsiteY5" fmla="*/ 5422832 h 5536450"/>
                <a:gd name="connsiteX6" fmla="*/ 562874 w 4951508"/>
                <a:gd name="connsiteY6" fmla="*/ 4394301 h 5536450"/>
                <a:gd name="connsiteX7" fmla="*/ 1077650 w 4951508"/>
                <a:gd name="connsiteY7" fmla="*/ 3878842 h 5536450"/>
                <a:gd name="connsiteX8" fmla="*/ 3156041 w 4951508"/>
                <a:gd name="connsiteY8" fmla="*/ 1797698 h 5536450"/>
                <a:gd name="connsiteX9" fmla="*/ 3156041 w 4951508"/>
                <a:gd name="connsiteY9" fmla="*/ 1797846 h 553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51508" h="5536450">
                  <a:moveTo>
                    <a:pt x="4951508" y="0"/>
                  </a:moveTo>
                  <a:lnTo>
                    <a:pt x="4951508" y="3609684"/>
                  </a:lnTo>
                  <a:lnTo>
                    <a:pt x="3638432" y="4924499"/>
                  </a:lnTo>
                  <a:lnTo>
                    <a:pt x="3027290" y="5536450"/>
                  </a:lnTo>
                  <a:lnTo>
                    <a:pt x="0" y="5536450"/>
                  </a:lnTo>
                  <a:lnTo>
                    <a:pt x="16375" y="5422832"/>
                  </a:lnTo>
                  <a:cubicBezTo>
                    <a:pt x="89241" y="5045994"/>
                    <a:pt x="271408" y="4686154"/>
                    <a:pt x="562874" y="4394301"/>
                  </a:cubicBezTo>
                  <a:lnTo>
                    <a:pt x="1077650" y="3878842"/>
                  </a:lnTo>
                  <a:lnTo>
                    <a:pt x="3156041" y="1797698"/>
                  </a:lnTo>
                  <a:lnTo>
                    <a:pt x="3156041" y="1797846"/>
                  </a:lnTo>
                  <a:close/>
                </a:path>
              </a:pathLst>
            </a:custGeom>
            <a:solidFill>
              <a:srgbClr val="351C5C"/>
            </a:solidFill>
            <a:ln>
              <a:solidFill>
                <a:srgbClr val="EFBC6E"/>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13">
              <a:extLst>
                <a:ext uri="{FF2B5EF4-FFF2-40B4-BE49-F238E27FC236}">
                  <a16:creationId xmlns:a16="http://schemas.microsoft.com/office/drawing/2014/main" id="{DAB03D0E-94CC-5B1E-475C-D2542F41BF65}"/>
                </a:ext>
              </a:extLst>
            </p:cNvPr>
            <p:cNvSpPr/>
            <p:nvPr/>
          </p:nvSpPr>
          <p:spPr>
            <a:xfrm>
              <a:off x="5775614" y="3119100"/>
              <a:ext cx="4621066" cy="3005461"/>
            </a:xfrm>
            <a:custGeom>
              <a:avLst/>
              <a:gdLst>
                <a:gd name="connsiteX0" fmla="*/ 1488981 w 4621066"/>
                <a:gd name="connsiteY0" fmla="*/ 813355 h 3005461"/>
                <a:gd name="connsiteX1" fmla="*/ 0 w 4621066"/>
                <a:gd name="connsiteY1" fmla="*/ 2304308 h 3005461"/>
                <a:gd name="connsiteX2" fmla="*/ 49903 w 4621066"/>
                <a:gd name="connsiteY2" fmla="*/ 2355603 h 3005461"/>
                <a:gd name="connsiteX3" fmla="*/ 1718179 w 4621066"/>
                <a:gd name="connsiteY3" fmla="*/ 3001953 h 3005461"/>
                <a:gd name="connsiteX4" fmla="*/ 2027899 w 4621066"/>
                <a:gd name="connsiteY4" fmla="*/ 2596602 h 3005461"/>
                <a:gd name="connsiteX5" fmla="*/ 2542676 w 4621066"/>
                <a:gd name="connsiteY5" fmla="*/ 2081144 h 3005461"/>
                <a:gd name="connsiteX6" fmla="*/ 4621067 w 4621066"/>
                <a:gd name="connsiteY6" fmla="*/ 0 h 3005461"/>
                <a:gd name="connsiteX7" fmla="*/ 2995626 w 4621066"/>
                <a:gd name="connsiteY7" fmla="*/ 585769 h 3005461"/>
                <a:gd name="connsiteX8" fmla="*/ 1489128 w 4621066"/>
                <a:gd name="connsiteY8" fmla="*/ 813207 h 3005461"/>
                <a:gd name="connsiteX9" fmla="*/ 1489128 w 4621066"/>
                <a:gd name="connsiteY9" fmla="*/ 813207 h 3005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21066" h="3005461">
                  <a:moveTo>
                    <a:pt x="1488981" y="813355"/>
                  </a:moveTo>
                  <a:lnTo>
                    <a:pt x="0" y="2304308"/>
                  </a:lnTo>
                  <a:cubicBezTo>
                    <a:pt x="16340" y="2321553"/>
                    <a:pt x="32974" y="2338652"/>
                    <a:pt x="49903" y="2355603"/>
                  </a:cubicBezTo>
                  <a:cubicBezTo>
                    <a:pt x="573806" y="2880201"/>
                    <a:pt x="1152764" y="3031433"/>
                    <a:pt x="1718179" y="3001953"/>
                  </a:cubicBezTo>
                  <a:cubicBezTo>
                    <a:pt x="1802528" y="2857501"/>
                    <a:pt x="1904247" y="2720566"/>
                    <a:pt x="2027899" y="2596602"/>
                  </a:cubicBezTo>
                  <a:lnTo>
                    <a:pt x="2542676" y="2081144"/>
                  </a:lnTo>
                  <a:lnTo>
                    <a:pt x="4621067" y="0"/>
                  </a:lnTo>
                  <a:cubicBezTo>
                    <a:pt x="4058595" y="107160"/>
                    <a:pt x="3504956" y="358625"/>
                    <a:pt x="2995626" y="585769"/>
                  </a:cubicBezTo>
                  <a:cubicBezTo>
                    <a:pt x="2212936" y="948078"/>
                    <a:pt x="1783686" y="1108155"/>
                    <a:pt x="1489128" y="813207"/>
                  </a:cubicBezTo>
                  <a:lnTo>
                    <a:pt x="1489128" y="813207"/>
                  </a:lnTo>
                  <a:close/>
                </a:path>
              </a:pathLst>
            </a:custGeom>
            <a:solidFill>
              <a:srgbClr val="EFBC6E"/>
            </a:solidFill>
            <a:ln w="0"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36CA9AE1-5ABD-C75C-8548-7C230A221FF9}"/>
                </a:ext>
              </a:extLst>
            </p:cNvPr>
            <p:cNvSpPr/>
            <p:nvPr/>
          </p:nvSpPr>
          <p:spPr>
            <a:xfrm>
              <a:off x="7615679" y="3145190"/>
              <a:ext cx="435138" cy="435715"/>
            </a:xfrm>
            <a:custGeom>
              <a:avLst/>
              <a:gdLst>
                <a:gd name="connsiteX0" fmla="*/ 435139 w 435138"/>
                <a:gd name="connsiteY0" fmla="*/ 217858 h 435715"/>
                <a:gd name="connsiteX1" fmla="*/ 217569 w 435138"/>
                <a:gd name="connsiteY1" fmla="*/ 435715 h 435715"/>
                <a:gd name="connsiteX2" fmla="*/ 0 w 435138"/>
                <a:gd name="connsiteY2" fmla="*/ 217858 h 435715"/>
                <a:gd name="connsiteX3" fmla="*/ 217569 w 435138"/>
                <a:gd name="connsiteY3" fmla="*/ 0 h 435715"/>
                <a:gd name="connsiteX4" fmla="*/ 435139 w 435138"/>
                <a:gd name="connsiteY4" fmla="*/ 217858 h 435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138" h="435715">
                  <a:moveTo>
                    <a:pt x="435139" y="217858"/>
                  </a:moveTo>
                  <a:cubicBezTo>
                    <a:pt x="435139" y="338177"/>
                    <a:pt x="337729" y="435715"/>
                    <a:pt x="217569" y="435715"/>
                  </a:cubicBezTo>
                  <a:cubicBezTo>
                    <a:pt x="97409" y="435715"/>
                    <a:pt x="0" y="338177"/>
                    <a:pt x="0" y="217858"/>
                  </a:cubicBezTo>
                  <a:cubicBezTo>
                    <a:pt x="0" y="97538"/>
                    <a:pt x="97409" y="0"/>
                    <a:pt x="217569" y="0"/>
                  </a:cubicBezTo>
                  <a:cubicBezTo>
                    <a:pt x="337729" y="0"/>
                    <a:pt x="435139" y="97538"/>
                    <a:pt x="435139" y="217858"/>
                  </a:cubicBezTo>
                  <a:close/>
                </a:path>
              </a:pathLst>
            </a:custGeom>
            <a:solidFill>
              <a:srgbClr val="361D5C"/>
            </a:solidFill>
            <a:ln w="0"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0AAB1725-5C8F-96F3-2792-6A40CC9A5D44}"/>
                </a:ext>
              </a:extLst>
            </p:cNvPr>
            <p:cNvSpPr/>
            <p:nvPr userDrawn="1"/>
          </p:nvSpPr>
          <p:spPr>
            <a:xfrm>
              <a:off x="9422377" y="0"/>
              <a:ext cx="1876721" cy="2313971"/>
            </a:xfrm>
            <a:custGeom>
              <a:avLst/>
              <a:gdLst>
                <a:gd name="connsiteX0" fmla="*/ 908300 w 1876721"/>
                <a:gd name="connsiteY0" fmla="*/ 0 h 2313971"/>
                <a:gd name="connsiteX1" fmla="*/ 1648453 w 1876721"/>
                <a:gd name="connsiteY1" fmla="*/ 0 h 2313971"/>
                <a:gd name="connsiteX2" fmla="*/ 1697099 w 1876721"/>
                <a:gd name="connsiteY2" fmla="*/ 83519 h 2313971"/>
                <a:gd name="connsiteX3" fmla="*/ 1414006 w 1876721"/>
                <a:gd name="connsiteY3" fmla="*/ 1968347 h 2313971"/>
                <a:gd name="connsiteX4" fmla="*/ 212370 w 1876721"/>
                <a:gd name="connsiteY4" fmla="*/ 2095112 h 2313971"/>
                <a:gd name="connsiteX5" fmla="*/ 366346 w 1876721"/>
                <a:gd name="connsiteY5" fmla="*/ 712792 h 2313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6721" h="2313971">
                  <a:moveTo>
                    <a:pt x="908300" y="0"/>
                  </a:moveTo>
                  <a:lnTo>
                    <a:pt x="1648453" y="0"/>
                  </a:lnTo>
                  <a:lnTo>
                    <a:pt x="1697099" y="83519"/>
                  </a:lnTo>
                  <a:cubicBezTo>
                    <a:pt x="2028756" y="727389"/>
                    <a:pt x="1882017" y="1499716"/>
                    <a:pt x="1414006" y="1968347"/>
                  </a:cubicBezTo>
                  <a:cubicBezTo>
                    <a:pt x="1005658" y="2377236"/>
                    <a:pt x="545053" y="2428236"/>
                    <a:pt x="212370" y="2095112"/>
                  </a:cubicBezTo>
                  <a:cubicBezTo>
                    <a:pt x="-120314" y="1761987"/>
                    <a:pt x="-57016" y="1263480"/>
                    <a:pt x="366346" y="712792"/>
                  </a:cubicBez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16">
              <a:extLst>
                <a:ext uri="{FF2B5EF4-FFF2-40B4-BE49-F238E27FC236}">
                  <a16:creationId xmlns:a16="http://schemas.microsoft.com/office/drawing/2014/main" id="{E7650DF4-12B8-D232-F597-F05B69ACC1A4}"/>
                </a:ext>
              </a:extLst>
            </p:cNvPr>
            <p:cNvSpPr/>
            <p:nvPr userDrawn="1"/>
          </p:nvSpPr>
          <p:spPr>
            <a:xfrm>
              <a:off x="8613436" y="3088254"/>
              <a:ext cx="3578564" cy="3769746"/>
            </a:xfrm>
            <a:custGeom>
              <a:avLst/>
              <a:gdLst>
                <a:gd name="connsiteX0" fmla="*/ 2260935 w 3578564"/>
                <a:gd name="connsiteY0" fmla="*/ 999 h 3769746"/>
                <a:gd name="connsiteX1" fmla="*/ 3573667 w 3578564"/>
                <a:gd name="connsiteY1" fmla="*/ 354909 h 3769746"/>
                <a:gd name="connsiteX2" fmla="*/ 3578564 w 3578564"/>
                <a:gd name="connsiteY2" fmla="*/ 357727 h 3769746"/>
                <a:gd name="connsiteX3" fmla="*/ 3578564 w 3578564"/>
                <a:gd name="connsiteY3" fmla="*/ 3769746 h 3769746"/>
                <a:gd name="connsiteX4" fmla="*/ 1654495 w 3578564"/>
                <a:gd name="connsiteY4" fmla="*/ 3769746 h 3769746"/>
                <a:gd name="connsiteX5" fmla="*/ 2265636 w 3578564"/>
                <a:gd name="connsiteY5" fmla="*/ 3157795 h 3769746"/>
                <a:gd name="connsiteX6" fmla="*/ 2137125 w 3578564"/>
                <a:gd name="connsiteY6" fmla="*/ 1946018 h 3769746"/>
                <a:gd name="connsiteX7" fmla="*/ 0 w 3578564"/>
                <a:gd name="connsiteY7" fmla="*/ 1816453 h 3769746"/>
                <a:gd name="connsiteX8" fmla="*/ 1784422 w 3578564"/>
                <a:gd name="connsiteY8" fmla="*/ 29668 h 3769746"/>
                <a:gd name="connsiteX9" fmla="*/ 2260935 w 3578564"/>
                <a:gd name="connsiteY9" fmla="*/ 999 h 3769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78564" h="3769746">
                  <a:moveTo>
                    <a:pt x="2260935" y="999"/>
                  </a:moveTo>
                  <a:cubicBezTo>
                    <a:pt x="2693616" y="12568"/>
                    <a:pt x="3145306" y="125017"/>
                    <a:pt x="3573667" y="354909"/>
                  </a:cubicBezTo>
                  <a:lnTo>
                    <a:pt x="3578564" y="357727"/>
                  </a:lnTo>
                  <a:lnTo>
                    <a:pt x="3578564" y="3769746"/>
                  </a:lnTo>
                  <a:lnTo>
                    <a:pt x="1654495" y="3769746"/>
                  </a:lnTo>
                  <a:lnTo>
                    <a:pt x="2265636" y="3157795"/>
                  </a:lnTo>
                  <a:cubicBezTo>
                    <a:pt x="2600233" y="2822754"/>
                    <a:pt x="2548711" y="2358149"/>
                    <a:pt x="2137125" y="1946018"/>
                  </a:cubicBezTo>
                  <a:cubicBezTo>
                    <a:pt x="1605420" y="1413609"/>
                    <a:pt x="685387" y="1296131"/>
                    <a:pt x="0" y="1816453"/>
                  </a:cubicBezTo>
                  <a:lnTo>
                    <a:pt x="1784422" y="29668"/>
                  </a:lnTo>
                  <a:cubicBezTo>
                    <a:pt x="1939098" y="6508"/>
                    <a:pt x="2098680" y="-3340"/>
                    <a:pt x="2260935" y="999"/>
                  </a:cubicBezTo>
                  <a:close/>
                </a:path>
              </a:pathLst>
            </a:custGeom>
            <a:solidFill>
              <a:srgbClr val="D24A74"/>
            </a:solidFill>
            <a:ln>
              <a:solidFill>
                <a:srgbClr val="D24A74"/>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160642116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Eggplant 3">
    <p:bg>
      <p:bgPr>
        <a:solidFill>
          <a:srgbClr val="351C5C"/>
        </a:solidFill>
        <a:effectLst/>
      </p:bgPr>
    </p:bg>
    <p:spTree>
      <p:nvGrpSpPr>
        <p:cNvPr id="1" name=""/>
        <p:cNvGrpSpPr/>
        <p:nvPr/>
      </p:nvGrpSpPr>
      <p:grpSpPr>
        <a:xfrm>
          <a:off x="0" y="0"/>
          <a:ext cx="0" cy="0"/>
          <a:chOff x="0" y="0"/>
          <a:chExt cx="0" cy="0"/>
        </a:xfrm>
      </p:grpSpPr>
      <p:pic>
        <p:nvPicPr>
          <p:cNvPr id="5" name="Graphic 1">
            <a:extLst>
              <a:ext uri="{FF2B5EF4-FFF2-40B4-BE49-F238E27FC236}">
                <a16:creationId xmlns:a16="http://schemas.microsoft.com/office/drawing/2014/main" id="{26579BE9-7EB7-AA31-2FFC-4674F2187558}"/>
              </a:ext>
            </a:extLst>
          </p:cNvPr>
          <p:cNvPicPr>
            <a:picLocks noChangeAspect="1"/>
          </p:cNvPicPr>
          <p:nvPr userDrawn="1"/>
        </p:nvPicPr>
        <p:blipFill>
          <a:blip r:embed="rId2"/>
          <a:srcRect/>
          <a:stretch/>
        </p:blipFill>
        <p:spPr>
          <a:xfrm>
            <a:off x="197539" y="904158"/>
            <a:ext cx="3720005" cy="1523952"/>
          </a:xfrm>
          <a:prstGeom prst="rect">
            <a:avLst/>
          </a:prstGeom>
        </p:spPr>
      </p:pic>
      <p:sp>
        <p:nvSpPr>
          <p:cNvPr id="8" name="Title Placeholder 12">
            <a:extLst>
              <a:ext uri="{FF2B5EF4-FFF2-40B4-BE49-F238E27FC236}">
                <a16:creationId xmlns:a16="http://schemas.microsoft.com/office/drawing/2014/main" id="{C260D525-6DAA-6210-A292-6FE1509B60A4}"/>
              </a:ext>
            </a:extLst>
          </p:cNvPr>
          <p:cNvSpPr>
            <a:spLocks noGrp="1"/>
          </p:cNvSpPr>
          <p:nvPr>
            <p:ph type="title" hasCustomPrompt="1"/>
          </p:nvPr>
        </p:nvSpPr>
        <p:spPr>
          <a:xfrm>
            <a:off x="419290" y="3196189"/>
            <a:ext cx="6877740" cy="666357"/>
          </a:xfrm>
          <a:prstGeom prst="rect">
            <a:avLst/>
          </a:prstGeom>
        </p:spPr>
        <p:txBody>
          <a:bodyPr vert="horz" lIns="91440" tIns="45720" rIns="91440" bIns="45720" rtlCol="0" anchor="t" anchorCtr="0">
            <a:normAutofit/>
          </a:bodyPr>
          <a:lstStyle>
            <a:lvl1pPr algn="l">
              <a:defRPr b="1" i="0">
                <a:solidFill>
                  <a:schemeClr val="bg1"/>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9" name="Text Placeholder 35">
            <a:extLst>
              <a:ext uri="{FF2B5EF4-FFF2-40B4-BE49-F238E27FC236}">
                <a16:creationId xmlns:a16="http://schemas.microsoft.com/office/drawing/2014/main" id="{85FBAC99-2641-196F-A1D6-FF23432C586B}"/>
              </a:ext>
            </a:extLst>
          </p:cNvPr>
          <p:cNvSpPr>
            <a:spLocks noGrp="1"/>
          </p:cNvSpPr>
          <p:nvPr>
            <p:ph type="body" sz="quarter" idx="14" hasCustomPrompt="1"/>
          </p:nvPr>
        </p:nvSpPr>
        <p:spPr>
          <a:xfrm>
            <a:off x="419290" y="5740159"/>
            <a:ext cx="2956243" cy="303738"/>
          </a:xfrm>
          <a:prstGeom prst="rect">
            <a:avLst/>
          </a:prstGeom>
        </p:spPr>
        <p:txBody>
          <a:bodyPr/>
          <a:lstStyle>
            <a:lvl1pPr marL="0" indent="0" algn="l">
              <a:buNone/>
              <a:defRPr sz="1800" b="1" i="0">
                <a:solidFill>
                  <a:schemeClr val="bg1"/>
                </a:solidFill>
                <a:latin typeface="Aptos ExtraBold"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10" name="Text Placeholder 35">
            <a:extLst>
              <a:ext uri="{FF2B5EF4-FFF2-40B4-BE49-F238E27FC236}">
                <a16:creationId xmlns:a16="http://schemas.microsoft.com/office/drawing/2014/main" id="{8B6C5F60-18DB-37C3-2B6C-78A2E9F50AD6}"/>
              </a:ext>
            </a:extLst>
          </p:cNvPr>
          <p:cNvSpPr>
            <a:spLocks noGrp="1"/>
          </p:cNvSpPr>
          <p:nvPr>
            <p:ph type="body" sz="quarter" idx="15" hasCustomPrompt="1"/>
          </p:nvPr>
        </p:nvSpPr>
        <p:spPr>
          <a:xfrm>
            <a:off x="419290" y="6062014"/>
            <a:ext cx="2956243" cy="303738"/>
          </a:xfrm>
          <a:prstGeom prst="rect">
            <a:avLst/>
          </a:prstGeom>
        </p:spPr>
        <p:txBody>
          <a:bodyPr/>
          <a:lstStyle>
            <a:lvl1pPr marL="0" indent="0" algn="l">
              <a:buNone/>
              <a:defRPr sz="1800" b="0" i="0">
                <a:solidFill>
                  <a:srgbClr val="71E3DF"/>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2" name="Text Placeholder 5">
            <a:extLst>
              <a:ext uri="{FF2B5EF4-FFF2-40B4-BE49-F238E27FC236}">
                <a16:creationId xmlns:a16="http://schemas.microsoft.com/office/drawing/2014/main" id="{733EF5F3-F92F-E864-DA1F-E92F84083B44}"/>
              </a:ext>
            </a:extLst>
          </p:cNvPr>
          <p:cNvSpPr>
            <a:spLocks noGrp="1"/>
          </p:cNvSpPr>
          <p:nvPr>
            <p:ph type="body" sz="quarter" idx="16" hasCustomPrompt="1"/>
          </p:nvPr>
        </p:nvSpPr>
        <p:spPr>
          <a:xfrm>
            <a:off x="419290" y="3823800"/>
            <a:ext cx="6877740" cy="654050"/>
          </a:xfrm>
          <a:prstGeom prst="rect">
            <a:avLst/>
          </a:prstGeom>
        </p:spPr>
        <p:txBody>
          <a:bodyPr/>
          <a:lstStyle>
            <a:lvl1pPr marL="0" indent="0" algn="l">
              <a:buNone/>
              <a:defRPr b="0" i="0">
                <a:solidFill>
                  <a:srgbClr val="71E3DF"/>
                </a:solidFill>
                <a:latin typeface="Aptos Light" panose="020B0004020202020204" pitchFamily="34" charset="0"/>
                <a:cs typeface="Segoe UI" panose="020B0502040204020203" pitchFamily="34" charset="0"/>
              </a:defRPr>
            </a:lvl1pPr>
            <a:lvl2pPr marL="457200" indent="0" algn="ctr">
              <a:buNone/>
              <a:defRPr>
                <a:solidFill>
                  <a:srgbClr val="943267"/>
                </a:solidFill>
                <a:latin typeface="Segoe UI" panose="020B0502040204020203" pitchFamily="34" charset="0"/>
                <a:cs typeface="Segoe UI" panose="020B0502040204020203" pitchFamily="34" charset="0"/>
              </a:defRPr>
            </a:lvl2pPr>
            <a:lvl3pPr marL="914400" indent="0" algn="ctr">
              <a:buNone/>
              <a:defRPr>
                <a:solidFill>
                  <a:srgbClr val="943267"/>
                </a:solidFill>
                <a:latin typeface="Segoe UI" panose="020B0502040204020203" pitchFamily="34" charset="0"/>
                <a:cs typeface="Segoe UI" panose="020B0502040204020203" pitchFamily="34" charset="0"/>
              </a:defRPr>
            </a:lvl3pPr>
            <a:lvl4pPr marL="1371600" indent="0" algn="ctr">
              <a:buNone/>
              <a:defRPr>
                <a:solidFill>
                  <a:srgbClr val="943267"/>
                </a:solidFill>
                <a:latin typeface="Segoe UI" panose="020B0502040204020203" pitchFamily="34" charset="0"/>
                <a:cs typeface="Segoe UI" panose="020B0502040204020203" pitchFamily="34" charset="0"/>
              </a:defRPr>
            </a:lvl4pPr>
            <a:lvl5pPr marL="1828800" indent="0" algn="ctr">
              <a:buNone/>
              <a:defRPr>
                <a:solidFill>
                  <a:srgbClr val="943267"/>
                </a:solidFill>
                <a:latin typeface="Segoe UI" panose="020B0502040204020203" pitchFamily="34" charset="0"/>
                <a:cs typeface="Segoe UI" panose="020B0502040204020203" pitchFamily="34" charset="0"/>
              </a:defRPr>
            </a:lvl5pPr>
          </a:lstStyle>
          <a:p>
            <a:pPr lvl="0"/>
            <a:r>
              <a:rPr lang="en-US"/>
              <a:t>Subtitle if you want</a:t>
            </a:r>
            <a:endParaRPr lang="en-IS"/>
          </a:p>
        </p:txBody>
      </p:sp>
      <p:sp>
        <p:nvSpPr>
          <p:cNvPr id="13" name="Freeform 12">
            <a:extLst>
              <a:ext uri="{FF2B5EF4-FFF2-40B4-BE49-F238E27FC236}">
                <a16:creationId xmlns:a16="http://schemas.microsoft.com/office/drawing/2014/main" id="{8D89D9F2-62FD-F4E5-8987-25B89F13E76B}"/>
              </a:ext>
            </a:extLst>
          </p:cNvPr>
          <p:cNvSpPr/>
          <p:nvPr userDrawn="1"/>
        </p:nvSpPr>
        <p:spPr>
          <a:xfrm>
            <a:off x="4632955" y="-16185"/>
            <a:ext cx="6211694" cy="3778143"/>
          </a:xfrm>
          <a:custGeom>
            <a:avLst/>
            <a:gdLst>
              <a:gd name="connsiteX0" fmla="*/ 0 w 6211694"/>
              <a:gd name="connsiteY0" fmla="*/ 0 h 3778143"/>
              <a:gd name="connsiteX1" fmla="*/ 3075781 w 6211694"/>
              <a:gd name="connsiteY1" fmla="*/ 0 h 3778143"/>
              <a:gd name="connsiteX2" fmla="*/ 6211694 w 6211694"/>
              <a:gd name="connsiteY2" fmla="*/ 3140343 h 3778143"/>
              <a:gd name="connsiteX3" fmla="*/ 4673884 w 6211694"/>
              <a:gd name="connsiteY3" fmla="*/ 3778143 h 3778143"/>
              <a:gd name="connsiteX4" fmla="*/ 3136073 w 6211694"/>
              <a:gd name="connsiteY4" fmla="*/ 3140502 h 3778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1694" h="3778143">
                <a:moveTo>
                  <a:pt x="0" y="0"/>
                </a:moveTo>
                <a:lnTo>
                  <a:pt x="3075781" y="0"/>
                </a:lnTo>
                <a:lnTo>
                  <a:pt x="6211694" y="3140343"/>
                </a:lnTo>
                <a:cubicBezTo>
                  <a:pt x="5787147" y="3565489"/>
                  <a:pt x="5230515" y="3778143"/>
                  <a:pt x="4673884" y="3778143"/>
                </a:cubicBezTo>
                <a:cubicBezTo>
                  <a:pt x="4117093" y="3778301"/>
                  <a:pt x="3560620" y="3565649"/>
                  <a:pt x="3136073" y="3140502"/>
                </a:cubicBezTo>
                <a:close/>
              </a:path>
            </a:pathLst>
          </a:custGeom>
          <a:solidFill>
            <a:srgbClr val="351C5C"/>
          </a:solidFill>
          <a:ln>
            <a:solidFill>
              <a:srgbClr val="71E3DF"/>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13">
            <a:extLst>
              <a:ext uri="{FF2B5EF4-FFF2-40B4-BE49-F238E27FC236}">
                <a16:creationId xmlns:a16="http://schemas.microsoft.com/office/drawing/2014/main" id="{ADFA7109-9ED4-EAE9-F5EB-8740A44BA821}"/>
              </a:ext>
            </a:extLst>
          </p:cNvPr>
          <p:cNvSpPr/>
          <p:nvPr userDrawn="1"/>
        </p:nvSpPr>
        <p:spPr>
          <a:xfrm>
            <a:off x="8014124" y="-16183"/>
            <a:ext cx="4185969" cy="1608795"/>
          </a:xfrm>
          <a:custGeom>
            <a:avLst/>
            <a:gdLst>
              <a:gd name="connsiteX0" fmla="*/ 305387 w 4185969"/>
              <a:gd name="connsiteY0" fmla="*/ 0 h 1608795"/>
              <a:gd name="connsiteX1" fmla="*/ 4185969 w 4185969"/>
              <a:gd name="connsiteY1" fmla="*/ 0 h 1608795"/>
              <a:gd name="connsiteX2" fmla="*/ 4185969 w 4185969"/>
              <a:gd name="connsiteY2" fmla="*/ 663533 h 1608795"/>
              <a:gd name="connsiteX3" fmla="*/ 3978281 w 4185969"/>
              <a:gd name="connsiteY3" fmla="*/ 871514 h 1608795"/>
              <a:gd name="connsiteX4" fmla="*/ 3923921 w 4185969"/>
              <a:gd name="connsiteY4" fmla="*/ 927701 h 1608795"/>
              <a:gd name="connsiteX5" fmla="*/ 3739861 w 4185969"/>
              <a:gd name="connsiteY5" fmla="*/ 690695 h 1608795"/>
              <a:gd name="connsiteX6" fmla="*/ 2183294 w 4185969"/>
              <a:gd name="connsiteY6" fmla="*/ 725394 h 1608795"/>
              <a:gd name="connsiteX7" fmla="*/ 1301139 w 4185969"/>
              <a:gd name="connsiteY7" fmla="*/ 1608795 h 1608795"/>
              <a:gd name="connsiteX8" fmla="*/ 0 w 4185969"/>
              <a:gd name="connsiteY8" fmla="*/ 305818 h 1608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85969" h="1608795">
                <a:moveTo>
                  <a:pt x="305387" y="0"/>
                </a:moveTo>
                <a:lnTo>
                  <a:pt x="4185969" y="0"/>
                </a:lnTo>
                <a:lnTo>
                  <a:pt x="4185969" y="663533"/>
                </a:lnTo>
                <a:lnTo>
                  <a:pt x="3978281" y="871514"/>
                </a:lnTo>
                <a:cubicBezTo>
                  <a:pt x="3959366" y="890296"/>
                  <a:pt x="3940928" y="908919"/>
                  <a:pt x="3923921" y="927701"/>
                </a:cubicBezTo>
                <a:cubicBezTo>
                  <a:pt x="3874807" y="844454"/>
                  <a:pt x="3813612" y="764550"/>
                  <a:pt x="3739861" y="690695"/>
                </a:cubicBezTo>
                <a:cubicBezTo>
                  <a:pt x="3302916" y="253133"/>
                  <a:pt x="2664267" y="243742"/>
                  <a:pt x="2183294" y="725394"/>
                </a:cubicBezTo>
                <a:lnTo>
                  <a:pt x="1301139" y="1608795"/>
                </a:lnTo>
                <a:lnTo>
                  <a:pt x="0" y="305818"/>
                </a:lnTo>
                <a:close/>
              </a:path>
            </a:pathLst>
          </a:custGeom>
          <a:solidFill>
            <a:srgbClr val="01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2">
            <a:extLst>
              <a:ext uri="{FF2B5EF4-FFF2-40B4-BE49-F238E27FC236}">
                <a16:creationId xmlns:a16="http://schemas.microsoft.com/office/drawing/2014/main" id="{62DC230F-F87D-2EEE-CEB0-937D5E01C03F}"/>
              </a:ext>
            </a:extLst>
          </p:cNvPr>
          <p:cNvSpPr/>
          <p:nvPr userDrawn="1"/>
        </p:nvSpPr>
        <p:spPr>
          <a:xfrm>
            <a:off x="7768868" y="2728457"/>
            <a:ext cx="4112273" cy="2798670"/>
          </a:xfrm>
          <a:custGeom>
            <a:avLst/>
            <a:gdLst>
              <a:gd name="connsiteX0" fmla="*/ 1537811 w 4112273"/>
              <a:gd name="connsiteY0" fmla="*/ 1033500 h 2798670"/>
              <a:gd name="connsiteX1" fmla="*/ 0 w 4112273"/>
              <a:gd name="connsiteY1" fmla="*/ 395859 h 2798670"/>
              <a:gd name="connsiteX2" fmla="*/ 2329207 w 4112273"/>
              <a:gd name="connsiteY2" fmla="*/ 2728356 h 2798670"/>
              <a:gd name="connsiteX3" fmla="*/ 2668559 w 4112273"/>
              <a:gd name="connsiteY3" fmla="*/ 2728356 h 2798670"/>
              <a:gd name="connsiteX4" fmla="*/ 4112273 w 4112273"/>
              <a:gd name="connsiteY4" fmla="*/ 1282603 h 2798670"/>
              <a:gd name="connsiteX5" fmla="*/ 3470923 w 4112273"/>
              <a:gd name="connsiteY5" fmla="*/ 0 h 2798670"/>
              <a:gd name="connsiteX6" fmla="*/ 3075622 w 4112273"/>
              <a:gd name="connsiteY6" fmla="*/ 395859 h 2798670"/>
              <a:gd name="connsiteX7" fmla="*/ 1537811 w 4112273"/>
              <a:gd name="connsiteY7" fmla="*/ 1033659 h 2798670"/>
              <a:gd name="connsiteX8" fmla="*/ 1537811 w 4112273"/>
              <a:gd name="connsiteY8" fmla="*/ 1033659 h 2798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12273" h="2798670">
                <a:moveTo>
                  <a:pt x="1537811" y="1033500"/>
                </a:moveTo>
                <a:cubicBezTo>
                  <a:pt x="981179" y="1033500"/>
                  <a:pt x="424706" y="821006"/>
                  <a:pt x="0" y="395859"/>
                </a:cubicBezTo>
                <a:lnTo>
                  <a:pt x="2329207" y="2728356"/>
                </a:lnTo>
                <a:cubicBezTo>
                  <a:pt x="2422827" y="2822108"/>
                  <a:pt x="2574781" y="2822108"/>
                  <a:pt x="2668559" y="2728356"/>
                </a:cubicBezTo>
                <a:lnTo>
                  <a:pt x="4112273" y="1282603"/>
                </a:lnTo>
                <a:cubicBezTo>
                  <a:pt x="3744152" y="881809"/>
                  <a:pt x="3527031" y="445043"/>
                  <a:pt x="3470923" y="0"/>
                </a:cubicBezTo>
                <a:lnTo>
                  <a:pt x="3075622" y="395859"/>
                </a:lnTo>
                <a:cubicBezTo>
                  <a:pt x="2651075" y="821006"/>
                  <a:pt x="2094284" y="1033659"/>
                  <a:pt x="1537811" y="1033659"/>
                </a:cubicBezTo>
                <a:lnTo>
                  <a:pt x="1537811" y="1033659"/>
                </a:lnTo>
                <a:close/>
              </a:path>
            </a:pathLst>
          </a:custGeom>
          <a:solidFill>
            <a:srgbClr val="00706E"/>
          </a:solidFill>
          <a:ln w="10914" cap="rnd">
            <a:solidFill>
              <a:srgbClr val="00706E"/>
            </a:solidFill>
            <a:prstDash val="solid"/>
            <a:round/>
          </a:ln>
        </p:spPr>
        <p:txBody>
          <a:bodyPr rtlCol="0" anchor="ctr"/>
          <a:lstStyle/>
          <a:p>
            <a:endParaRPr lang="en-US"/>
          </a:p>
        </p:txBody>
      </p:sp>
      <p:sp>
        <p:nvSpPr>
          <p:cNvPr id="15" name="Freeform 14">
            <a:extLst>
              <a:ext uri="{FF2B5EF4-FFF2-40B4-BE49-F238E27FC236}">
                <a16:creationId xmlns:a16="http://schemas.microsoft.com/office/drawing/2014/main" id="{0FFE5697-ECC4-46A3-6B25-C681755F637E}"/>
              </a:ext>
            </a:extLst>
          </p:cNvPr>
          <p:cNvSpPr/>
          <p:nvPr userDrawn="1"/>
        </p:nvSpPr>
        <p:spPr>
          <a:xfrm>
            <a:off x="11210060" y="632018"/>
            <a:ext cx="990032" cy="3699714"/>
          </a:xfrm>
          <a:custGeom>
            <a:avLst/>
            <a:gdLst>
              <a:gd name="connsiteX0" fmla="*/ 990032 w 990032"/>
              <a:gd name="connsiteY0" fmla="*/ 0 h 3699714"/>
              <a:gd name="connsiteX1" fmla="*/ 990032 w 990032"/>
              <a:gd name="connsiteY1" fmla="*/ 3699714 h 3699714"/>
              <a:gd name="connsiteX2" fmla="*/ 925427 w 990032"/>
              <a:gd name="connsiteY2" fmla="*/ 3644716 h 3699714"/>
              <a:gd name="connsiteX3" fmla="*/ 759088 w 990032"/>
              <a:gd name="connsiteY3" fmla="*/ 3486802 h 3699714"/>
              <a:gd name="connsiteX4" fmla="*/ 656409 w 990032"/>
              <a:gd name="connsiteY4" fmla="*/ 3378884 h 3699714"/>
              <a:gd name="connsiteX5" fmla="*/ 15058 w 990032"/>
              <a:gd name="connsiteY5" fmla="*/ 2096281 h 3699714"/>
              <a:gd name="connsiteX6" fmla="*/ 713312 w 990032"/>
              <a:gd name="connsiteY6" fmla="*/ 279499 h 3699714"/>
              <a:gd name="connsiteX7" fmla="*/ 767672 w 990032"/>
              <a:gd name="connsiteY7" fmla="*/ 223312 h 3699714"/>
              <a:gd name="connsiteX8" fmla="*/ 767830 w 990032"/>
              <a:gd name="connsiteY8" fmla="*/ 222516 h 3699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0032" h="3699714">
                <a:moveTo>
                  <a:pt x="990032" y="0"/>
                </a:moveTo>
                <a:lnTo>
                  <a:pt x="990032" y="3699714"/>
                </a:lnTo>
                <a:lnTo>
                  <a:pt x="925427" y="3644716"/>
                </a:lnTo>
                <a:cubicBezTo>
                  <a:pt x="870284" y="3595156"/>
                  <a:pt x="814759" y="3542552"/>
                  <a:pt x="759088" y="3486802"/>
                </a:cubicBezTo>
                <a:cubicBezTo>
                  <a:pt x="723325" y="3451147"/>
                  <a:pt x="689629" y="3415493"/>
                  <a:pt x="656409" y="3378884"/>
                </a:cubicBezTo>
                <a:cubicBezTo>
                  <a:pt x="288288" y="2978090"/>
                  <a:pt x="71166" y="2541483"/>
                  <a:pt x="15058" y="2096281"/>
                </a:cubicBezTo>
                <a:cubicBezTo>
                  <a:pt x="-62826" y="1484744"/>
                  <a:pt x="160177" y="856973"/>
                  <a:pt x="713312" y="279499"/>
                </a:cubicBezTo>
                <a:cubicBezTo>
                  <a:pt x="730319" y="260717"/>
                  <a:pt x="748916" y="242094"/>
                  <a:pt x="767672" y="223312"/>
                </a:cubicBezTo>
                <a:lnTo>
                  <a:pt x="767830" y="222516"/>
                </a:lnTo>
                <a:close/>
              </a:path>
            </a:pathLst>
          </a:custGeom>
          <a:solidFill>
            <a:srgbClr val="71E3D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420109600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Green 1">
    <p:bg>
      <p:bgPr>
        <a:solidFill>
          <a:srgbClr val="00706E"/>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57482299-4FFA-D22B-CE23-D84D8E068D8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9" name="Picture 8" descr="A black background with white text&#10;&#10;Description automatically generated">
            <a:extLst>
              <a:ext uri="{FF2B5EF4-FFF2-40B4-BE49-F238E27FC236}">
                <a16:creationId xmlns:a16="http://schemas.microsoft.com/office/drawing/2014/main" id="{A183B33B-1E88-3A71-C47C-C34711EE7F7B}"/>
              </a:ext>
            </a:extLst>
          </p:cNvPr>
          <p:cNvPicPr>
            <a:picLocks noChangeAspect="1"/>
          </p:cNvPicPr>
          <p:nvPr userDrawn="1"/>
        </p:nvPicPr>
        <p:blipFill>
          <a:blip r:embed="rId4"/>
          <a:stretch>
            <a:fillRect/>
          </a:stretch>
        </p:blipFill>
        <p:spPr>
          <a:xfrm>
            <a:off x="10878266" y="57875"/>
            <a:ext cx="1255859" cy="514480"/>
          </a:xfrm>
          <a:prstGeom prst="rect">
            <a:avLst/>
          </a:prstGeom>
        </p:spPr>
      </p:pic>
      <p:sp>
        <p:nvSpPr>
          <p:cNvPr id="10" name="Title Placeholder 12">
            <a:extLst>
              <a:ext uri="{FF2B5EF4-FFF2-40B4-BE49-F238E27FC236}">
                <a16:creationId xmlns:a16="http://schemas.microsoft.com/office/drawing/2014/main" id="{2F6129EC-B5EB-6AF1-C450-BDAFB7BB396B}"/>
              </a:ext>
            </a:extLst>
          </p:cNvPr>
          <p:cNvSpPr>
            <a:spLocks noGrp="1"/>
          </p:cNvSpPr>
          <p:nvPr>
            <p:ph type="title" hasCustomPrompt="1"/>
          </p:nvPr>
        </p:nvSpPr>
        <p:spPr>
          <a:xfrm>
            <a:off x="340292" y="212186"/>
            <a:ext cx="4926190" cy="1280948"/>
          </a:xfrm>
          <a:prstGeom prst="rect">
            <a:avLst/>
          </a:prstGeom>
        </p:spPr>
        <p:txBody>
          <a:bodyPr vert="horz" lIns="91440" tIns="45720" rIns="91440" bIns="45720" rtlCol="0" anchor="t" anchorCtr="0">
            <a:normAutofit/>
          </a:bodyPr>
          <a:lstStyle>
            <a:lvl1pPr>
              <a:defRPr b="1" i="0">
                <a:solidFill>
                  <a:srgbClr val="71E3DF"/>
                </a:solidFill>
                <a:latin typeface="Aptos ExtraBold" panose="020B0004020202020204" pitchFamily="34" charset="0"/>
              </a:defRPr>
            </a:lvl1pPr>
          </a:lstStyle>
          <a:p>
            <a:r>
              <a:rPr lang="en-GB"/>
              <a:t>Here is the slide title in two lines</a:t>
            </a:r>
            <a:endParaRPr lang="en-IS"/>
          </a:p>
        </p:txBody>
      </p:sp>
      <p:sp>
        <p:nvSpPr>
          <p:cNvPr id="14" name="Text Placeholder 41">
            <a:extLst>
              <a:ext uri="{FF2B5EF4-FFF2-40B4-BE49-F238E27FC236}">
                <a16:creationId xmlns:a16="http://schemas.microsoft.com/office/drawing/2014/main" id="{86E6AF27-F724-2C95-F22C-448649593B8E}"/>
              </a:ext>
            </a:extLst>
          </p:cNvPr>
          <p:cNvSpPr>
            <a:spLocks noGrp="1"/>
          </p:cNvSpPr>
          <p:nvPr>
            <p:ph type="body" sz="quarter" idx="13"/>
          </p:nvPr>
        </p:nvSpPr>
        <p:spPr>
          <a:xfrm>
            <a:off x="340290" y="1657284"/>
            <a:ext cx="4926189" cy="4849394"/>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267745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Green 2">
    <p:bg>
      <p:bgPr>
        <a:solidFill>
          <a:srgbClr val="00706E"/>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57482299-4FFA-D22B-CE23-D84D8E068D8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9" name="Picture 8" descr="A black background with white text&#10;&#10;Description automatically generated">
            <a:extLst>
              <a:ext uri="{FF2B5EF4-FFF2-40B4-BE49-F238E27FC236}">
                <a16:creationId xmlns:a16="http://schemas.microsoft.com/office/drawing/2014/main" id="{A183B33B-1E88-3A71-C47C-C34711EE7F7B}"/>
              </a:ext>
            </a:extLst>
          </p:cNvPr>
          <p:cNvPicPr>
            <a:picLocks noChangeAspect="1"/>
          </p:cNvPicPr>
          <p:nvPr userDrawn="1"/>
        </p:nvPicPr>
        <p:blipFill>
          <a:blip r:embed="rId4"/>
          <a:stretch>
            <a:fillRect/>
          </a:stretch>
        </p:blipFill>
        <p:spPr>
          <a:xfrm>
            <a:off x="10878266" y="57875"/>
            <a:ext cx="1255859" cy="514480"/>
          </a:xfrm>
          <a:prstGeom prst="rect">
            <a:avLst/>
          </a:prstGeom>
        </p:spPr>
      </p:pic>
      <p:sp>
        <p:nvSpPr>
          <p:cNvPr id="10" name="Title Placeholder 12">
            <a:extLst>
              <a:ext uri="{FF2B5EF4-FFF2-40B4-BE49-F238E27FC236}">
                <a16:creationId xmlns:a16="http://schemas.microsoft.com/office/drawing/2014/main" id="{2F6129EC-B5EB-6AF1-C450-BDAFB7BB396B}"/>
              </a:ext>
            </a:extLst>
          </p:cNvPr>
          <p:cNvSpPr>
            <a:spLocks noGrp="1"/>
          </p:cNvSpPr>
          <p:nvPr>
            <p:ph type="title" hasCustomPrompt="1"/>
          </p:nvPr>
        </p:nvSpPr>
        <p:spPr>
          <a:xfrm>
            <a:off x="340292" y="212186"/>
            <a:ext cx="4926190" cy="1280948"/>
          </a:xfrm>
          <a:prstGeom prst="rect">
            <a:avLst/>
          </a:prstGeom>
        </p:spPr>
        <p:txBody>
          <a:bodyPr vert="horz" lIns="91440" tIns="45720" rIns="91440" bIns="45720" rtlCol="0" anchor="t" anchorCtr="0">
            <a:normAutofit/>
          </a:bodyPr>
          <a:lstStyle>
            <a:lvl1pPr>
              <a:defRPr b="1" i="0">
                <a:solidFill>
                  <a:srgbClr val="71E3DF"/>
                </a:solidFill>
                <a:latin typeface="Aptos ExtraBold" panose="020B0004020202020204" pitchFamily="34" charset="0"/>
              </a:defRPr>
            </a:lvl1pPr>
          </a:lstStyle>
          <a:p>
            <a:r>
              <a:rPr lang="en-GB"/>
              <a:t>Here is the slide title in two lines</a:t>
            </a:r>
            <a:endParaRPr lang="en-IS"/>
          </a:p>
        </p:txBody>
      </p:sp>
      <p:sp>
        <p:nvSpPr>
          <p:cNvPr id="2" name="Freeform 1">
            <a:extLst>
              <a:ext uri="{FF2B5EF4-FFF2-40B4-BE49-F238E27FC236}">
                <a16:creationId xmlns:a16="http://schemas.microsoft.com/office/drawing/2014/main" id="{C872F647-83DD-D369-AB84-587E5BD2943D}"/>
              </a:ext>
            </a:extLst>
          </p:cNvPr>
          <p:cNvSpPr/>
          <p:nvPr userDrawn="1"/>
        </p:nvSpPr>
        <p:spPr>
          <a:xfrm>
            <a:off x="6442795" y="760396"/>
            <a:ext cx="5337208" cy="533720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3" name="Picture Placeholder 28">
            <a:extLst>
              <a:ext uri="{FF2B5EF4-FFF2-40B4-BE49-F238E27FC236}">
                <a16:creationId xmlns:a16="http://schemas.microsoft.com/office/drawing/2014/main" id="{C330B8BC-3B60-82FE-5BC0-382940F75D2E}"/>
              </a:ext>
            </a:extLst>
          </p:cNvPr>
          <p:cNvSpPr>
            <a:spLocks noGrp="1"/>
          </p:cNvSpPr>
          <p:nvPr>
            <p:ph type="pic" sz="quarter" idx="11" hasCustomPrompt="1"/>
          </p:nvPr>
        </p:nvSpPr>
        <p:spPr>
          <a:xfrm>
            <a:off x="6501630" y="823488"/>
            <a:ext cx="5211024" cy="5211024"/>
          </a:xfrm>
          <a:custGeom>
            <a:avLst/>
            <a:gdLst>
              <a:gd name="connsiteX0" fmla="*/ 83687 w 5428158"/>
              <a:gd name="connsiteY0" fmla="*/ 0 h 5106617"/>
              <a:gd name="connsiteX1" fmla="*/ 5345070 w 5428158"/>
              <a:gd name="connsiteY1" fmla="*/ 0 h 5106617"/>
              <a:gd name="connsiteX2" fmla="*/ 5358432 w 5428158"/>
              <a:gd name="connsiteY2" fmla="*/ 2697 h 5106617"/>
              <a:gd name="connsiteX3" fmla="*/ 5419708 w 5428158"/>
              <a:gd name="connsiteY3" fmla="*/ 63963 h 5106617"/>
              <a:gd name="connsiteX4" fmla="*/ 5428158 w 5428158"/>
              <a:gd name="connsiteY4" fmla="*/ 105813 h 5106617"/>
              <a:gd name="connsiteX5" fmla="*/ 5428158 w 5428158"/>
              <a:gd name="connsiteY5" fmla="*/ 4994454 h 5106617"/>
              <a:gd name="connsiteX6" fmla="*/ 5419708 w 5428158"/>
              <a:gd name="connsiteY6" fmla="*/ 5036304 h 5106617"/>
              <a:gd name="connsiteX7" fmla="*/ 5313612 w 5428158"/>
              <a:gd name="connsiteY7" fmla="*/ 5106617 h 5106617"/>
              <a:gd name="connsiteX8" fmla="*/ 115144 w 5428158"/>
              <a:gd name="connsiteY8" fmla="*/ 5106617 h 5106617"/>
              <a:gd name="connsiteX9" fmla="*/ 0 w 5428158"/>
              <a:gd name="connsiteY9" fmla="*/ 4991492 h 5106617"/>
              <a:gd name="connsiteX10" fmla="*/ 0 w 5428158"/>
              <a:gd name="connsiteY10" fmla="*/ 3555723 h 5106617"/>
              <a:gd name="connsiteX11" fmla="*/ 0 w 5428158"/>
              <a:gd name="connsiteY11" fmla="*/ 1544544 h 5106617"/>
              <a:gd name="connsiteX12" fmla="*/ 0 w 5428158"/>
              <a:gd name="connsiteY12" fmla="*/ 108775 h 5106617"/>
              <a:gd name="connsiteX13" fmla="*/ 70325 w 5428158"/>
              <a:gd name="connsiteY13" fmla="*/ 2697 h 510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28158" h="5106617">
                <a:moveTo>
                  <a:pt x="83687" y="0"/>
                </a:moveTo>
                <a:lnTo>
                  <a:pt x="5345070" y="0"/>
                </a:lnTo>
                <a:lnTo>
                  <a:pt x="5358432" y="2697"/>
                </a:lnTo>
                <a:cubicBezTo>
                  <a:pt x="5385983" y="14348"/>
                  <a:pt x="5408054" y="36416"/>
                  <a:pt x="5419708" y="63963"/>
                </a:cubicBezTo>
                <a:lnTo>
                  <a:pt x="5428158" y="105813"/>
                </a:lnTo>
                <a:lnTo>
                  <a:pt x="5428158" y="4994454"/>
                </a:lnTo>
                <a:lnTo>
                  <a:pt x="5419708" y="5036304"/>
                </a:lnTo>
                <a:cubicBezTo>
                  <a:pt x="5402228" y="5077624"/>
                  <a:pt x="5361307" y="5106617"/>
                  <a:pt x="5313612" y="5106617"/>
                </a:cubicBezTo>
                <a:lnTo>
                  <a:pt x="115144" y="5106617"/>
                </a:lnTo>
                <a:cubicBezTo>
                  <a:pt x="51552" y="5106617"/>
                  <a:pt x="0" y="5055074"/>
                  <a:pt x="0" y="4991492"/>
                </a:cubicBezTo>
                <a:lnTo>
                  <a:pt x="0" y="3555723"/>
                </a:lnTo>
                <a:lnTo>
                  <a:pt x="0" y="1544544"/>
                </a:lnTo>
                <a:lnTo>
                  <a:pt x="0" y="108775"/>
                </a:lnTo>
                <a:cubicBezTo>
                  <a:pt x="0" y="61089"/>
                  <a:pt x="28998" y="20174"/>
                  <a:pt x="70325" y="2697"/>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 name="Text Placeholder 41">
            <a:extLst>
              <a:ext uri="{FF2B5EF4-FFF2-40B4-BE49-F238E27FC236}">
                <a16:creationId xmlns:a16="http://schemas.microsoft.com/office/drawing/2014/main" id="{CEF394FC-657D-7249-0DA4-7937AFE10715}"/>
              </a:ext>
            </a:extLst>
          </p:cNvPr>
          <p:cNvSpPr>
            <a:spLocks noGrp="1"/>
          </p:cNvSpPr>
          <p:nvPr>
            <p:ph type="body" sz="quarter" idx="13"/>
          </p:nvPr>
        </p:nvSpPr>
        <p:spPr>
          <a:xfrm>
            <a:off x="340290" y="1657284"/>
            <a:ext cx="4926189" cy="4849394"/>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778359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Green 3">
    <p:bg>
      <p:bgPr>
        <a:solidFill>
          <a:srgbClr val="01BCB5"/>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B61472D5-089A-DF78-CCE3-CF33B824B4A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9" name="Title Placeholder 12">
            <a:extLst>
              <a:ext uri="{FF2B5EF4-FFF2-40B4-BE49-F238E27FC236}">
                <a16:creationId xmlns:a16="http://schemas.microsoft.com/office/drawing/2014/main" id="{6D160396-B9FA-41D3-2571-35B9EF3D7E1B}"/>
              </a:ext>
            </a:extLst>
          </p:cNvPr>
          <p:cNvSpPr>
            <a:spLocks noGrp="1"/>
          </p:cNvSpPr>
          <p:nvPr>
            <p:ph type="title" hasCustomPrompt="1"/>
          </p:nvPr>
        </p:nvSpPr>
        <p:spPr>
          <a:xfrm>
            <a:off x="836463" y="760396"/>
            <a:ext cx="4979271" cy="5337208"/>
          </a:xfrm>
          <a:prstGeom prst="rect">
            <a:avLst/>
          </a:prstGeom>
          <a:effectLst>
            <a:outerShdw blurRad="165100" dist="127000" dir="5400000" algn="ctr" rotWithShape="0">
              <a:srgbClr val="000000">
                <a:alpha val="20000"/>
              </a:srgbClr>
            </a:outerShdw>
          </a:effectLst>
        </p:spPr>
        <p:txBody>
          <a:bodyPr vert="horz" lIns="91440" tIns="45720" rIns="91440" bIns="45720" rtlCol="0" anchor="ctr" anchorCtr="0">
            <a:noAutofit/>
          </a:bodyPr>
          <a:lstStyle>
            <a:lvl1pPr>
              <a:defRPr sz="8000" b="1" i="0">
                <a:solidFill>
                  <a:schemeClr val="bg1"/>
                </a:solidFill>
                <a:latin typeface="Aptos Black" panose="020B0004020202020204" pitchFamily="34" charset="0"/>
              </a:defRPr>
            </a:lvl1pPr>
          </a:lstStyle>
          <a:p>
            <a:r>
              <a:rPr lang="en-GB"/>
              <a:t>Insert short title and keep it big</a:t>
            </a:r>
            <a:endParaRPr lang="en-IS"/>
          </a:p>
        </p:txBody>
      </p:sp>
      <p:sp>
        <p:nvSpPr>
          <p:cNvPr id="10" name="Freeform 9">
            <a:extLst>
              <a:ext uri="{FF2B5EF4-FFF2-40B4-BE49-F238E27FC236}">
                <a16:creationId xmlns:a16="http://schemas.microsoft.com/office/drawing/2014/main" id="{B85AF253-CF68-5431-D78C-452DC8C344EB}"/>
              </a:ext>
            </a:extLst>
          </p:cNvPr>
          <p:cNvSpPr/>
          <p:nvPr userDrawn="1"/>
        </p:nvSpPr>
        <p:spPr>
          <a:xfrm>
            <a:off x="6020003" y="760396"/>
            <a:ext cx="5760000" cy="533720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71E3DF"/>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13" name="Text Placeholder 12">
            <a:extLst>
              <a:ext uri="{FF2B5EF4-FFF2-40B4-BE49-F238E27FC236}">
                <a16:creationId xmlns:a16="http://schemas.microsoft.com/office/drawing/2014/main" id="{6AFB996F-E555-63D8-C6BF-9E77659F2C85}"/>
              </a:ext>
            </a:extLst>
          </p:cNvPr>
          <p:cNvSpPr>
            <a:spLocks noGrp="1"/>
          </p:cNvSpPr>
          <p:nvPr>
            <p:ph type="body" sz="quarter" idx="10"/>
          </p:nvPr>
        </p:nvSpPr>
        <p:spPr>
          <a:xfrm>
            <a:off x="6224272" y="954931"/>
            <a:ext cx="5351462" cy="4948138"/>
          </a:xfrm>
          <a:prstGeom prst="rect">
            <a:avLst/>
          </a:prstGeom>
        </p:spPr>
        <p:txBody>
          <a:bodyPr/>
          <a:lstStyle>
            <a:lvl1pPr>
              <a:defRPr b="0" i="0">
                <a:solidFill>
                  <a:srgbClr val="19181A"/>
                </a:solidFill>
                <a:latin typeface="Aptos" panose="020B0004020202020204" pitchFamily="34" charset="0"/>
              </a:defRPr>
            </a:lvl1pPr>
            <a:lvl2pPr>
              <a:defRPr b="0" i="0">
                <a:solidFill>
                  <a:srgbClr val="19181A"/>
                </a:solidFill>
                <a:latin typeface="Aptos" panose="020B0004020202020204" pitchFamily="34" charset="0"/>
              </a:defRPr>
            </a:lvl2pPr>
            <a:lvl3pPr>
              <a:defRPr b="0" i="0">
                <a:solidFill>
                  <a:srgbClr val="19181A"/>
                </a:solidFill>
                <a:latin typeface="Aptos" panose="020B0004020202020204" pitchFamily="34" charset="0"/>
              </a:defRPr>
            </a:lvl3pPr>
            <a:lvl4pPr>
              <a:defRPr b="0" i="0">
                <a:solidFill>
                  <a:srgbClr val="19181A"/>
                </a:solidFill>
                <a:latin typeface="Aptos" panose="020B0004020202020204" pitchFamily="34" charset="0"/>
              </a:defRPr>
            </a:lvl4pPr>
            <a:lvl5pPr>
              <a:defRPr b="0" i="0">
                <a:solidFill>
                  <a:srgbClr val="19181A"/>
                </a:solidFill>
                <a:latin typeface="Aptos"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descr="A black background with white text&#10;&#10;Description automatically generated">
            <a:extLst>
              <a:ext uri="{FF2B5EF4-FFF2-40B4-BE49-F238E27FC236}">
                <a16:creationId xmlns:a16="http://schemas.microsoft.com/office/drawing/2014/main" id="{9969DFE8-4980-AE9D-C516-963CDFBCCF07}"/>
              </a:ext>
            </a:extLst>
          </p:cNvPr>
          <p:cNvPicPr>
            <a:picLocks noChangeAspect="1"/>
          </p:cNvPicPr>
          <p:nvPr userDrawn="1"/>
        </p:nvPicPr>
        <p:blipFill>
          <a:blip r:embed="rId4"/>
          <a:stretch>
            <a:fillRect/>
          </a:stretch>
        </p:blipFill>
        <p:spPr>
          <a:xfrm>
            <a:off x="8266039" y="122958"/>
            <a:ext cx="1255859" cy="514480"/>
          </a:xfrm>
          <a:prstGeom prst="rect">
            <a:avLst/>
          </a:prstGeom>
        </p:spPr>
      </p:pic>
    </p:spTree>
    <p:extLst>
      <p:ext uri="{BB962C8B-B14F-4D97-AF65-F5344CB8AC3E}">
        <p14:creationId xmlns:p14="http://schemas.microsoft.com/office/powerpoint/2010/main" val="146022958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Green 4">
    <p:bg>
      <p:bgPr>
        <a:solidFill>
          <a:srgbClr val="01BCB5"/>
        </a:solidFill>
        <a:effectLst/>
      </p:bgPr>
    </p:bg>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4EAF07C7-CAE6-B628-738C-C3F58ED6D258}"/>
              </a:ext>
            </a:extLst>
          </p:cNvPr>
          <p:cNvSpPr/>
          <p:nvPr userDrawn="1"/>
        </p:nvSpPr>
        <p:spPr>
          <a:xfrm>
            <a:off x="2992627" y="1"/>
            <a:ext cx="9199373" cy="6857937"/>
          </a:xfrm>
          <a:custGeom>
            <a:avLst/>
            <a:gdLst>
              <a:gd name="connsiteX0" fmla="*/ 4310631 w 9199373"/>
              <a:gd name="connsiteY0" fmla="*/ 0 h 6857937"/>
              <a:gd name="connsiteX1" fmla="*/ 9199373 w 9199373"/>
              <a:gd name="connsiteY1" fmla="*/ 0 h 6857937"/>
              <a:gd name="connsiteX2" fmla="*/ 9199373 w 9199373"/>
              <a:gd name="connsiteY2" fmla="*/ 6388399 h 6857937"/>
              <a:gd name="connsiteX3" fmla="*/ 9098002 w 9199373"/>
              <a:gd name="connsiteY3" fmla="*/ 6268383 h 6857937"/>
              <a:gd name="connsiteX4" fmla="*/ 7912354 w 9199373"/>
              <a:gd name="connsiteY4" fmla="*/ 5763007 h 6857937"/>
              <a:gd name="connsiteX5" fmla="*/ 7026529 w 9199373"/>
              <a:gd name="connsiteY5" fmla="*/ 6065013 h 6857937"/>
              <a:gd name="connsiteX6" fmla="*/ 6799961 w 9199373"/>
              <a:gd name="connsiteY6" fmla="*/ 6266371 h 6857937"/>
              <a:gd name="connsiteX7" fmla="*/ 6349366 w 9199373"/>
              <a:gd name="connsiteY7" fmla="*/ 6857937 h 6857937"/>
              <a:gd name="connsiteX8" fmla="*/ 0 w 9199373"/>
              <a:gd name="connsiteY8" fmla="*/ 6857937 h 6857937"/>
              <a:gd name="connsiteX9" fmla="*/ 65405 w 9199373"/>
              <a:gd name="connsiteY9" fmla="*/ 6684201 h 6857937"/>
              <a:gd name="connsiteX10" fmla="*/ 241491 w 9199373"/>
              <a:gd name="connsiteY10" fmla="*/ 6206046 h 6857937"/>
              <a:gd name="connsiteX11" fmla="*/ 1263269 w 9199373"/>
              <a:gd name="connsiteY11" fmla="*/ 3699447 h 6857937"/>
              <a:gd name="connsiteX12" fmla="*/ 1454594 w 9199373"/>
              <a:gd name="connsiteY12" fmla="*/ 3311907 h 6857937"/>
              <a:gd name="connsiteX13" fmla="*/ 3593783 w 9199373"/>
              <a:gd name="connsiteY13" fmla="*/ 508318 h 6857937"/>
              <a:gd name="connsiteX14" fmla="*/ 4208884 w 9199373"/>
              <a:gd name="connsiteY14" fmla="*/ 61445 h 685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99373" h="6857937">
                <a:moveTo>
                  <a:pt x="4310631" y="0"/>
                </a:moveTo>
                <a:lnTo>
                  <a:pt x="9199373" y="0"/>
                </a:lnTo>
                <a:lnTo>
                  <a:pt x="9199373" y="6388399"/>
                </a:lnTo>
                <a:lnTo>
                  <a:pt x="9098002" y="6268383"/>
                </a:lnTo>
                <a:cubicBezTo>
                  <a:pt x="8780653" y="5935707"/>
                  <a:pt x="8380508" y="5763007"/>
                  <a:pt x="7912354" y="5763007"/>
                </a:cubicBezTo>
                <a:cubicBezTo>
                  <a:pt x="7580186" y="5763007"/>
                  <a:pt x="7288213" y="5868734"/>
                  <a:pt x="7026529" y="6065013"/>
                </a:cubicBezTo>
                <a:cubicBezTo>
                  <a:pt x="6945948" y="6125401"/>
                  <a:pt x="6870510" y="6190870"/>
                  <a:pt x="6799961" y="6266371"/>
                </a:cubicBezTo>
                <a:cubicBezTo>
                  <a:pt x="6639624" y="6428868"/>
                  <a:pt x="6491097" y="6627813"/>
                  <a:pt x="6349366" y="6857937"/>
                </a:cubicBezTo>
                <a:lnTo>
                  <a:pt x="0" y="6857937"/>
                </a:lnTo>
                <a:cubicBezTo>
                  <a:pt x="21590" y="6800787"/>
                  <a:pt x="43370" y="6742939"/>
                  <a:pt x="65405" y="6684201"/>
                </a:cubicBezTo>
                <a:cubicBezTo>
                  <a:pt x="120714" y="6528182"/>
                  <a:pt x="181166" y="6367146"/>
                  <a:pt x="241491" y="6206046"/>
                </a:cubicBezTo>
                <a:cubicBezTo>
                  <a:pt x="543560" y="5380610"/>
                  <a:pt x="870649" y="4524947"/>
                  <a:pt x="1263269" y="3699447"/>
                </a:cubicBezTo>
                <a:cubicBezTo>
                  <a:pt x="1323721" y="3568637"/>
                  <a:pt x="1389126" y="3437764"/>
                  <a:pt x="1454594" y="3311907"/>
                </a:cubicBezTo>
                <a:cubicBezTo>
                  <a:pt x="2003171" y="2239773"/>
                  <a:pt x="2682748" y="1253237"/>
                  <a:pt x="3593783" y="508318"/>
                </a:cubicBezTo>
                <a:cubicBezTo>
                  <a:pt x="3788200" y="347882"/>
                  <a:pt x="3992880" y="198415"/>
                  <a:pt x="4208884" y="61445"/>
                </a:cubicBezTo>
                <a:close/>
              </a:path>
            </a:pathLst>
          </a:custGeom>
          <a:solidFill>
            <a:srgbClr val="0070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itle Placeholder 12">
            <a:extLst>
              <a:ext uri="{FF2B5EF4-FFF2-40B4-BE49-F238E27FC236}">
                <a16:creationId xmlns:a16="http://schemas.microsoft.com/office/drawing/2014/main" id="{E86F7DE4-452B-D38F-6F3A-27B07C6B5072}"/>
              </a:ext>
            </a:extLst>
          </p:cNvPr>
          <p:cNvSpPr>
            <a:spLocks noGrp="1"/>
          </p:cNvSpPr>
          <p:nvPr>
            <p:ph type="title" hasCustomPrompt="1"/>
          </p:nvPr>
        </p:nvSpPr>
        <p:spPr>
          <a:xfrm>
            <a:off x="340292" y="212186"/>
            <a:ext cx="10385927" cy="692589"/>
          </a:xfrm>
          <a:prstGeom prst="rect">
            <a:avLst/>
          </a:prstGeom>
        </p:spPr>
        <p:txBody>
          <a:bodyPr vert="horz" lIns="91440" tIns="45720" rIns="91440" bIns="45720" rtlCol="0" anchor="t" anchorCtr="0">
            <a:normAutofit/>
          </a:bodyPr>
          <a:lstStyle>
            <a:lvl1pPr>
              <a:defRPr b="1" i="0">
                <a:solidFill>
                  <a:schemeClr val="bg1"/>
                </a:solidFill>
                <a:latin typeface="Aptos ExtraBold" panose="020B0004020202020204" pitchFamily="34" charset="0"/>
              </a:defRPr>
            </a:lvl1pPr>
          </a:lstStyle>
          <a:p>
            <a:r>
              <a:rPr lang="en-GB"/>
              <a:t>Insert slide title</a:t>
            </a:r>
            <a:endParaRPr lang="en-IS"/>
          </a:p>
        </p:txBody>
      </p:sp>
      <p:sp>
        <p:nvSpPr>
          <p:cNvPr id="13" name="Text Placeholder 41">
            <a:extLst>
              <a:ext uri="{FF2B5EF4-FFF2-40B4-BE49-F238E27FC236}">
                <a16:creationId xmlns:a16="http://schemas.microsoft.com/office/drawing/2014/main" id="{A75EF3AD-4112-5FA8-2DF0-85A390089D8B}"/>
              </a:ext>
            </a:extLst>
          </p:cNvPr>
          <p:cNvSpPr>
            <a:spLocks noGrp="1"/>
          </p:cNvSpPr>
          <p:nvPr>
            <p:ph type="body" sz="quarter" idx="13"/>
          </p:nvPr>
        </p:nvSpPr>
        <p:spPr>
          <a:xfrm>
            <a:off x="6096000" y="962527"/>
            <a:ext cx="5750103"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descr="A black background with white text&#10;&#10;Description automatically generated">
            <a:extLst>
              <a:ext uri="{FF2B5EF4-FFF2-40B4-BE49-F238E27FC236}">
                <a16:creationId xmlns:a16="http://schemas.microsoft.com/office/drawing/2014/main" id="{A437D374-25B5-9316-083D-4124A513E83D}"/>
              </a:ext>
            </a:extLst>
          </p:cNvPr>
          <p:cNvPicPr>
            <a:picLocks noChangeAspect="1"/>
          </p:cNvPicPr>
          <p:nvPr userDrawn="1"/>
        </p:nvPicPr>
        <p:blipFill>
          <a:blip r:embed="rId2"/>
          <a:stretch>
            <a:fillRect/>
          </a:stretch>
        </p:blipFill>
        <p:spPr>
          <a:xfrm>
            <a:off x="10878266" y="57875"/>
            <a:ext cx="1255859" cy="514480"/>
          </a:xfrm>
          <a:prstGeom prst="rect">
            <a:avLst/>
          </a:prstGeom>
        </p:spPr>
      </p:pic>
      <p:sp>
        <p:nvSpPr>
          <p:cNvPr id="15" name="Freeform 14">
            <a:extLst>
              <a:ext uri="{FF2B5EF4-FFF2-40B4-BE49-F238E27FC236}">
                <a16:creationId xmlns:a16="http://schemas.microsoft.com/office/drawing/2014/main" id="{280869A8-0CA2-DF76-46D3-1FE3FF035CDA}"/>
              </a:ext>
            </a:extLst>
          </p:cNvPr>
          <p:cNvSpPr/>
          <p:nvPr userDrawn="1"/>
        </p:nvSpPr>
        <p:spPr>
          <a:xfrm>
            <a:off x="340292" y="962527"/>
            <a:ext cx="5337208" cy="533720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16" name="Picture Placeholder 28">
            <a:extLst>
              <a:ext uri="{FF2B5EF4-FFF2-40B4-BE49-F238E27FC236}">
                <a16:creationId xmlns:a16="http://schemas.microsoft.com/office/drawing/2014/main" id="{A37B6504-4818-0678-AC28-0C9B5825C00C}"/>
              </a:ext>
            </a:extLst>
          </p:cNvPr>
          <p:cNvSpPr>
            <a:spLocks noGrp="1"/>
          </p:cNvSpPr>
          <p:nvPr>
            <p:ph type="pic" sz="quarter" idx="11" hasCustomPrompt="1"/>
          </p:nvPr>
        </p:nvSpPr>
        <p:spPr>
          <a:xfrm>
            <a:off x="399127" y="1025619"/>
            <a:ext cx="5211024" cy="5211024"/>
          </a:xfrm>
          <a:custGeom>
            <a:avLst/>
            <a:gdLst>
              <a:gd name="connsiteX0" fmla="*/ 83687 w 5428158"/>
              <a:gd name="connsiteY0" fmla="*/ 0 h 5106617"/>
              <a:gd name="connsiteX1" fmla="*/ 5345070 w 5428158"/>
              <a:gd name="connsiteY1" fmla="*/ 0 h 5106617"/>
              <a:gd name="connsiteX2" fmla="*/ 5358432 w 5428158"/>
              <a:gd name="connsiteY2" fmla="*/ 2697 h 5106617"/>
              <a:gd name="connsiteX3" fmla="*/ 5419708 w 5428158"/>
              <a:gd name="connsiteY3" fmla="*/ 63963 h 5106617"/>
              <a:gd name="connsiteX4" fmla="*/ 5428158 w 5428158"/>
              <a:gd name="connsiteY4" fmla="*/ 105813 h 5106617"/>
              <a:gd name="connsiteX5" fmla="*/ 5428158 w 5428158"/>
              <a:gd name="connsiteY5" fmla="*/ 4994454 h 5106617"/>
              <a:gd name="connsiteX6" fmla="*/ 5419708 w 5428158"/>
              <a:gd name="connsiteY6" fmla="*/ 5036304 h 5106617"/>
              <a:gd name="connsiteX7" fmla="*/ 5313612 w 5428158"/>
              <a:gd name="connsiteY7" fmla="*/ 5106617 h 5106617"/>
              <a:gd name="connsiteX8" fmla="*/ 115144 w 5428158"/>
              <a:gd name="connsiteY8" fmla="*/ 5106617 h 5106617"/>
              <a:gd name="connsiteX9" fmla="*/ 0 w 5428158"/>
              <a:gd name="connsiteY9" fmla="*/ 4991492 h 5106617"/>
              <a:gd name="connsiteX10" fmla="*/ 0 w 5428158"/>
              <a:gd name="connsiteY10" fmla="*/ 3555723 h 5106617"/>
              <a:gd name="connsiteX11" fmla="*/ 0 w 5428158"/>
              <a:gd name="connsiteY11" fmla="*/ 1544544 h 5106617"/>
              <a:gd name="connsiteX12" fmla="*/ 0 w 5428158"/>
              <a:gd name="connsiteY12" fmla="*/ 108775 h 5106617"/>
              <a:gd name="connsiteX13" fmla="*/ 70325 w 5428158"/>
              <a:gd name="connsiteY13" fmla="*/ 2697 h 510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28158" h="5106617">
                <a:moveTo>
                  <a:pt x="83687" y="0"/>
                </a:moveTo>
                <a:lnTo>
                  <a:pt x="5345070" y="0"/>
                </a:lnTo>
                <a:lnTo>
                  <a:pt x="5358432" y="2697"/>
                </a:lnTo>
                <a:cubicBezTo>
                  <a:pt x="5385983" y="14348"/>
                  <a:pt x="5408054" y="36416"/>
                  <a:pt x="5419708" y="63963"/>
                </a:cubicBezTo>
                <a:lnTo>
                  <a:pt x="5428158" y="105813"/>
                </a:lnTo>
                <a:lnTo>
                  <a:pt x="5428158" y="4994454"/>
                </a:lnTo>
                <a:lnTo>
                  <a:pt x="5419708" y="5036304"/>
                </a:lnTo>
                <a:cubicBezTo>
                  <a:pt x="5402228" y="5077624"/>
                  <a:pt x="5361307" y="5106617"/>
                  <a:pt x="5313612" y="5106617"/>
                </a:cubicBezTo>
                <a:lnTo>
                  <a:pt x="115144" y="5106617"/>
                </a:lnTo>
                <a:cubicBezTo>
                  <a:pt x="51552" y="5106617"/>
                  <a:pt x="0" y="5055074"/>
                  <a:pt x="0" y="4991492"/>
                </a:cubicBezTo>
                <a:lnTo>
                  <a:pt x="0" y="3555723"/>
                </a:lnTo>
                <a:lnTo>
                  <a:pt x="0" y="1544544"/>
                </a:lnTo>
                <a:lnTo>
                  <a:pt x="0" y="108775"/>
                </a:lnTo>
                <a:cubicBezTo>
                  <a:pt x="0" y="61089"/>
                  <a:pt x="28998" y="20174"/>
                  <a:pt x="70325" y="2697"/>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Tree>
    <p:extLst>
      <p:ext uri="{BB962C8B-B14F-4D97-AF65-F5344CB8AC3E}">
        <p14:creationId xmlns:p14="http://schemas.microsoft.com/office/powerpoint/2010/main" val="122421710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Red 1">
    <p:bg>
      <p:bgPr>
        <a:solidFill>
          <a:srgbClr val="922B48"/>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ECB4120E-E0C4-F501-9196-5E7B6632072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4" name="Title Placeholder 12">
            <a:extLst>
              <a:ext uri="{FF2B5EF4-FFF2-40B4-BE49-F238E27FC236}">
                <a16:creationId xmlns:a16="http://schemas.microsoft.com/office/drawing/2014/main" id="{440A0E84-07C2-886A-66EB-3C78D1A973C5}"/>
              </a:ext>
            </a:extLst>
          </p:cNvPr>
          <p:cNvSpPr>
            <a:spLocks noGrp="1"/>
          </p:cNvSpPr>
          <p:nvPr>
            <p:ph type="title" hasCustomPrompt="1"/>
          </p:nvPr>
        </p:nvSpPr>
        <p:spPr>
          <a:xfrm>
            <a:off x="340293" y="212186"/>
            <a:ext cx="10537974" cy="692589"/>
          </a:xfrm>
          <a:prstGeom prst="rect">
            <a:avLst/>
          </a:prstGeom>
        </p:spPr>
        <p:txBody>
          <a:bodyPr vert="horz" lIns="91440" tIns="45720" rIns="91440" bIns="45720" rtlCol="0" anchor="t" anchorCtr="0">
            <a:normAutofit/>
          </a:bodyPr>
          <a:lstStyle>
            <a:lvl1pPr>
              <a:defRPr b="1" i="0">
                <a:solidFill>
                  <a:srgbClr val="F2AAB6"/>
                </a:solidFill>
                <a:latin typeface="Aptos ExtraBold" panose="020B0004020202020204" pitchFamily="34" charset="0"/>
              </a:defRPr>
            </a:lvl1pPr>
          </a:lstStyle>
          <a:p>
            <a:r>
              <a:rPr lang="en-GB"/>
              <a:t>Insert slide title</a:t>
            </a:r>
            <a:endParaRPr lang="en-IS"/>
          </a:p>
        </p:txBody>
      </p:sp>
      <p:sp>
        <p:nvSpPr>
          <p:cNvPr id="5" name="Text Placeholder 41">
            <a:extLst>
              <a:ext uri="{FF2B5EF4-FFF2-40B4-BE49-F238E27FC236}">
                <a16:creationId xmlns:a16="http://schemas.microsoft.com/office/drawing/2014/main" id="{6C8766E6-BE0C-D8F4-2EA6-8F396FFD4256}"/>
              </a:ext>
            </a:extLst>
          </p:cNvPr>
          <p:cNvSpPr>
            <a:spLocks noGrp="1"/>
          </p:cNvSpPr>
          <p:nvPr>
            <p:ph type="body" sz="quarter" idx="13"/>
          </p:nvPr>
        </p:nvSpPr>
        <p:spPr>
          <a:xfrm>
            <a:off x="4642783" y="1318661"/>
            <a:ext cx="7205916" cy="5188017"/>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A black background with white text&#10;&#10;Description automatically generated">
            <a:extLst>
              <a:ext uri="{FF2B5EF4-FFF2-40B4-BE49-F238E27FC236}">
                <a16:creationId xmlns:a16="http://schemas.microsoft.com/office/drawing/2014/main" id="{E3F3F49C-A361-B37A-BD9A-301B53FB43A1}"/>
              </a:ext>
            </a:extLst>
          </p:cNvPr>
          <p:cNvPicPr>
            <a:picLocks noChangeAspect="1"/>
          </p:cNvPicPr>
          <p:nvPr userDrawn="1"/>
        </p:nvPicPr>
        <p:blipFill>
          <a:blip r:embed="rId4"/>
          <a:stretch>
            <a:fillRect/>
          </a:stretch>
        </p:blipFill>
        <p:spPr>
          <a:xfrm>
            <a:off x="10878266" y="57875"/>
            <a:ext cx="1255859" cy="514480"/>
          </a:xfrm>
          <a:prstGeom prst="rect">
            <a:avLst/>
          </a:prstGeom>
        </p:spPr>
      </p:pic>
    </p:spTree>
    <p:extLst>
      <p:ext uri="{BB962C8B-B14F-4D97-AF65-F5344CB8AC3E}">
        <p14:creationId xmlns:p14="http://schemas.microsoft.com/office/powerpoint/2010/main" val="191091840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Red 2">
    <p:bg>
      <p:bgPr>
        <a:solidFill>
          <a:srgbClr val="922B48"/>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ECB4120E-E0C4-F501-9196-5E7B6632072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13" name="Freeform 12">
            <a:extLst>
              <a:ext uri="{FF2B5EF4-FFF2-40B4-BE49-F238E27FC236}">
                <a16:creationId xmlns:a16="http://schemas.microsoft.com/office/drawing/2014/main" id="{38C90400-E657-2AC1-7755-81D1BD6C9CF5}"/>
              </a:ext>
            </a:extLst>
          </p:cNvPr>
          <p:cNvSpPr/>
          <p:nvPr userDrawn="1"/>
        </p:nvSpPr>
        <p:spPr>
          <a:xfrm>
            <a:off x="437950" y="1197027"/>
            <a:ext cx="4762899" cy="5300026"/>
          </a:xfrm>
          <a:custGeom>
            <a:avLst/>
            <a:gdLst>
              <a:gd name="connsiteX0" fmla="*/ 164847 w 4762899"/>
              <a:gd name="connsiteY0" fmla="*/ 0 h 5300026"/>
              <a:gd name="connsiteX1" fmla="*/ 2038950 w 4762899"/>
              <a:gd name="connsiteY1" fmla="*/ 0 h 5300026"/>
              <a:gd name="connsiteX2" fmla="*/ 2723949 w 4762899"/>
              <a:gd name="connsiteY2" fmla="*/ 0 h 5300026"/>
              <a:gd name="connsiteX3" fmla="*/ 4598052 w 4762899"/>
              <a:gd name="connsiteY3" fmla="*/ 0 h 5300026"/>
              <a:gd name="connsiteX4" fmla="*/ 4762899 w 4762899"/>
              <a:gd name="connsiteY4" fmla="*/ 175128 h 5300026"/>
              <a:gd name="connsiteX5" fmla="*/ 4762899 w 4762899"/>
              <a:gd name="connsiteY5" fmla="*/ 1626016 h 5300026"/>
              <a:gd name="connsiteX6" fmla="*/ 4762899 w 4762899"/>
              <a:gd name="connsiteY6" fmla="*/ 3674010 h 5300026"/>
              <a:gd name="connsiteX7" fmla="*/ 4762899 w 4762899"/>
              <a:gd name="connsiteY7" fmla="*/ 5124898 h 5300026"/>
              <a:gd name="connsiteX8" fmla="*/ 4598052 w 4762899"/>
              <a:gd name="connsiteY8" fmla="*/ 5300026 h 5300026"/>
              <a:gd name="connsiteX9" fmla="*/ 2723949 w 4762899"/>
              <a:gd name="connsiteY9" fmla="*/ 5300026 h 5300026"/>
              <a:gd name="connsiteX10" fmla="*/ 2038950 w 4762899"/>
              <a:gd name="connsiteY10" fmla="*/ 5300026 h 5300026"/>
              <a:gd name="connsiteX11" fmla="*/ 164847 w 4762899"/>
              <a:gd name="connsiteY11" fmla="*/ 5300026 h 5300026"/>
              <a:gd name="connsiteX12" fmla="*/ 0 w 4762899"/>
              <a:gd name="connsiteY12" fmla="*/ 5124898 h 5300026"/>
              <a:gd name="connsiteX13" fmla="*/ 0 w 4762899"/>
              <a:gd name="connsiteY13" fmla="*/ 3674010 h 5300026"/>
              <a:gd name="connsiteX14" fmla="*/ 0 w 4762899"/>
              <a:gd name="connsiteY14" fmla="*/ 1626016 h 5300026"/>
              <a:gd name="connsiteX15" fmla="*/ 0 w 4762899"/>
              <a:gd name="connsiteY15" fmla="*/ 175128 h 5300026"/>
              <a:gd name="connsiteX16" fmla="*/ 164847 w 4762899"/>
              <a:gd name="connsiteY16" fmla="*/ 0 h 5300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762899" h="5300026">
                <a:moveTo>
                  <a:pt x="164847" y="0"/>
                </a:moveTo>
                <a:lnTo>
                  <a:pt x="2038950" y="0"/>
                </a:lnTo>
                <a:lnTo>
                  <a:pt x="2723949" y="0"/>
                </a:lnTo>
                <a:lnTo>
                  <a:pt x="4598052" y="0"/>
                </a:lnTo>
                <a:cubicBezTo>
                  <a:pt x="4689094" y="0"/>
                  <a:pt x="4762899" y="78408"/>
                  <a:pt x="4762899" y="175128"/>
                </a:cubicBezTo>
                <a:lnTo>
                  <a:pt x="4762899" y="1626016"/>
                </a:lnTo>
                <a:lnTo>
                  <a:pt x="4762899" y="3674010"/>
                </a:lnTo>
                <a:lnTo>
                  <a:pt x="4762899" y="5124898"/>
                </a:lnTo>
                <a:cubicBezTo>
                  <a:pt x="4762899" y="5221619"/>
                  <a:pt x="4689094" y="5300026"/>
                  <a:pt x="4598052" y="5300026"/>
                </a:cubicBezTo>
                <a:lnTo>
                  <a:pt x="2723949" y="5300026"/>
                </a:lnTo>
                <a:lnTo>
                  <a:pt x="2038950" y="5300026"/>
                </a:lnTo>
                <a:lnTo>
                  <a:pt x="164847" y="5300026"/>
                </a:lnTo>
                <a:cubicBezTo>
                  <a:pt x="73805" y="5300026"/>
                  <a:pt x="0" y="5221618"/>
                  <a:pt x="0" y="5124898"/>
                </a:cubicBezTo>
                <a:lnTo>
                  <a:pt x="0" y="3674010"/>
                </a:lnTo>
                <a:lnTo>
                  <a:pt x="0" y="1626016"/>
                </a:lnTo>
                <a:lnTo>
                  <a:pt x="0" y="175128"/>
                </a:lnTo>
                <a:cubicBezTo>
                  <a:pt x="0" y="78407"/>
                  <a:pt x="73805" y="0"/>
                  <a:pt x="164847" y="0"/>
                </a:cubicBezTo>
                <a:close/>
              </a:path>
            </a:pathLst>
          </a:custGeom>
          <a:solidFill>
            <a:srgbClr val="F7F5F9"/>
          </a:solidFill>
          <a:ln>
            <a:noFill/>
          </a:ln>
          <a:effectLst>
            <a:outerShdw blurRad="165100" dist="127000" dir="5400000" algn="ctr" rotWithShape="0">
              <a:srgbClr val="000000">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Picture Placeholder 22">
            <a:extLst>
              <a:ext uri="{FF2B5EF4-FFF2-40B4-BE49-F238E27FC236}">
                <a16:creationId xmlns:a16="http://schemas.microsoft.com/office/drawing/2014/main" id="{EA558A32-06E8-0BE5-703E-2B2A4BE8B29C}"/>
              </a:ext>
            </a:extLst>
          </p:cNvPr>
          <p:cNvSpPr>
            <a:spLocks noGrp="1"/>
          </p:cNvSpPr>
          <p:nvPr>
            <p:ph type="pic" sz="quarter" idx="14"/>
          </p:nvPr>
        </p:nvSpPr>
        <p:spPr>
          <a:xfrm>
            <a:off x="476081" y="1234035"/>
            <a:ext cx="4686638" cy="5226010"/>
          </a:xfrm>
          <a:custGeom>
            <a:avLst/>
            <a:gdLst>
              <a:gd name="connsiteX0" fmla="*/ 162208 w 4686638"/>
              <a:gd name="connsiteY0" fmla="*/ 0 h 5226010"/>
              <a:gd name="connsiteX1" fmla="*/ 2006304 w 4686638"/>
              <a:gd name="connsiteY1" fmla="*/ 0 h 5226010"/>
              <a:gd name="connsiteX2" fmla="*/ 2680335 w 4686638"/>
              <a:gd name="connsiteY2" fmla="*/ 0 h 5226010"/>
              <a:gd name="connsiteX3" fmla="*/ 4524431 w 4686638"/>
              <a:gd name="connsiteY3" fmla="*/ 0 h 5226010"/>
              <a:gd name="connsiteX4" fmla="*/ 4686638 w 4686638"/>
              <a:gd name="connsiteY4" fmla="*/ 172682 h 5226010"/>
              <a:gd name="connsiteX5" fmla="*/ 4686638 w 4686638"/>
              <a:gd name="connsiteY5" fmla="*/ 1603309 h 5226010"/>
              <a:gd name="connsiteX6" fmla="*/ 4686638 w 4686638"/>
              <a:gd name="connsiteY6" fmla="*/ 3622702 h 5226010"/>
              <a:gd name="connsiteX7" fmla="*/ 4686638 w 4686638"/>
              <a:gd name="connsiteY7" fmla="*/ 5053328 h 5226010"/>
              <a:gd name="connsiteX8" fmla="*/ 4524431 w 4686638"/>
              <a:gd name="connsiteY8" fmla="*/ 5226010 h 5226010"/>
              <a:gd name="connsiteX9" fmla="*/ 2680335 w 4686638"/>
              <a:gd name="connsiteY9" fmla="*/ 5226010 h 5226010"/>
              <a:gd name="connsiteX10" fmla="*/ 2006304 w 4686638"/>
              <a:gd name="connsiteY10" fmla="*/ 5226010 h 5226010"/>
              <a:gd name="connsiteX11" fmla="*/ 162208 w 4686638"/>
              <a:gd name="connsiteY11" fmla="*/ 5226010 h 5226010"/>
              <a:gd name="connsiteX12" fmla="*/ 0 w 4686638"/>
              <a:gd name="connsiteY12" fmla="*/ 5053328 h 5226010"/>
              <a:gd name="connsiteX13" fmla="*/ 0 w 4686638"/>
              <a:gd name="connsiteY13" fmla="*/ 3622702 h 5226010"/>
              <a:gd name="connsiteX14" fmla="*/ 0 w 4686638"/>
              <a:gd name="connsiteY14" fmla="*/ 1603309 h 5226010"/>
              <a:gd name="connsiteX15" fmla="*/ 0 w 4686638"/>
              <a:gd name="connsiteY15" fmla="*/ 172682 h 5226010"/>
              <a:gd name="connsiteX16" fmla="*/ 162208 w 4686638"/>
              <a:gd name="connsiteY16" fmla="*/ 0 h 5226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86638" h="5226010">
                <a:moveTo>
                  <a:pt x="162208" y="0"/>
                </a:moveTo>
                <a:lnTo>
                  <a:pt x="2006304" y="0"/>
                </a:lnTo>
                <a:lnTo>
                  <a:pt x="2680335" y="0"/>
                </a:lnTo>
                <a:lnTo>
                  <a:pt x="4524431" y="0"/>
                </a:lnTo>
                <a:cubicBezTo>
                  <a:pt x="4614015" y="0"/>
                  <a:pt x="4686638" y="77313"/>
                  <a:pt x="4686638" y="172682"/>
                </a:cubicBezTo>
                <a:lnTo>
                  <a:pt x="4686638" y="1603309"/>
                </a:lnTo>
                <a:lnTo>
                  <a:pt x="4686638" y="3622702"/>
                </a:lnTo>
                <a:lnTo>
                  <a:pt x="4686638" y="5053328"/>
                </a:lnTo>
                <a:cubicBezTo>
                  <a:pt x="4686638" y="5148698"/>
                  <a:pt x="4614015" y="5226010"/>
                  <a:pt x="4524431" y="5226010"/>
                </a:cubicBezTo>
                <a:lnTo>
                  <a:pt x="2680335" y="5226010"/>
                </a:lnTo>
                <a:lnTo>
                  <a:pt x="2006304" y="5226010"/>
                </a:lnTo>
                <a:lnTo>
                  <a:pt x="162208" y="5226010"/>
                </a:lnTo>
                <a:cubicBezTo>
                  <a:pt x="72623" y="5226010"/>
                  <a:pt x="0" y="5148697"/>
                  <a:pt x="0" y="5053328"/>
                </a:cubicBezTo>
                <a:lnTo>
                  <a:pt x="0" y="3622702"/>
                </a:lnTo>
                <a:lnTo>
                  <a:pt x="0" y="1603309"/>
                </a:lnTo>
                <a:lnTo>
                  <a:pt x="0" y="172682"/>
                </a:lnTo>
                <a:cubicBezTo>
                  <a:pt x="0" y="77312"/>
                  <a:pt x="72623" y="0"/>
                  <a:pt x="162208" y="0"/>
                </a:cubicBezTo>
                <a:close/>
              </a:path>
            </a:pathLst>
          </a:custGeom>
        </p:spPr>
        <p:txBody>
          <a:bodyPr wrap="square">
            <a:noAutofit/>
          </a:bodyPr>
          <a:lstStyle/>
          <a:p>
            <a:endParaRPr lang="en-US"/>
          </a:p>
        </p:txBody>
      </p:sp>
      <p:sp>
        <p:nvSpPr>
          <p:cNvPr id="5" name="Text Placeholder 41">
            <a:extLst>
              <a:ext uri="{FF2B5EF4-FFF2-40B4-BE49-F238E27FC236}">
                <a16:creationId xmlns:a16="http://schemas.microsoft.com/office/drawing/2014/main" id="{6C8766E6-BE0C-D8F4-2EA6-8F396FFD4256}"/>
              </a:ext>
            </a:extLst>
          </p:cNvPr>
          <p:cNvSpPr>
            <a:spLocks noGrp="1"/>
          </p:cNvSpPr>
          <p:nvPr>
            <p:ph type="body" sz="quarter" idx="13"/>
          </p:nvPr>
        </p:nvSpPr>
        <p:spPr>
          <a:xfrm>
            <a:off x="5409397" y="1318661"/>
            <a:ext cx="6439301" cy="5188017"/>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A black background with white text&#10;&#10;Description automatically generated">
            <a:extLst>
              <a:ext uri="{FF2B5EF4-FFF2-40B4-BE49-F238E27FC236}">
                <a16:creationId xmlns:a16="http://schemas.microsoft.com/office/drawing/2014/main" id="{E3F3F49C-A361-B37A-BD9A-301B53FB43A1}"/>
              </a:ext>
            </a:extLst>
          </p:cNvPr>
          <p:cNvPicPr>
            <a:picLocks noChangeAspect="1"/>
          </p:cNvPicPr>
          <p:nvPr userDrawn="1"/>
        </p:nvPicPr>
        <p:blipFill>
          <a:blip r:embed="rId4"/>
          <a:stretch>
            <a:fillRect/>
          </a:stretch>
        </p:blipFill>
        <p:spPr>
          <a:xfrm>
            <a:off x="10878266" y="57875"/>
            <a:ext cx="1255859" cy="514480"/>
          </a:xfrm>
          <a:prstGeom prst="rect">
            <a:avLst/>
          </a:prstGeom>
        </p:spPr>
      </p:pic>
      <p:sp>
        <p:nvSpPr>
          <p:cNvPr id="24" name="Title Placeholder 12">
            <a:extLst>
              <a:ext uri="{FF2B5EF4-FFF2-40B4-BE49-F238E27FC236}">
                <a16:creationId xmlns:a16="http://schemas.microsoft.com/office/drawing/2014/main" id="{8B44DD98-7F1E-F8BE-3B3F-45DBBD3DC719}"/>
              </a:ext>
            </a:extLst>
          </p:cNvPr>
          <p:cNvSpPr>
            <a:spLocks noGrp="1"/>
          </p:cNvSpPr>
          <p:nvPr>
            <p:ph type="title" hasCustomPrompt="1"/>
          </p:nvPr>
        </p:nvSpPr>
        <p:spPr>
          <a:xfrm>
            <a:off x="340293" y="212186"/>
            <a:ext cx="10537974" cy="692589"/>
          </a:xfrm>
          <a:prstGeom prst="rect">
            <a:avLst/>
          </a:prstGeom>
        </p:spPr>
        <p:txBody>
          <a:bodyPr vert="horz" lIns="91440" tIns="45720" rIns="91440" bIns="45720" rtlCol="0" anchor="t" anchorCtr="0">
            <a:normAutofit/>
          </a:bodyPr>
          <a:lstStyle>
            <a:lvl1pPr>
              <a:defRPr b="1" i="0">
                <a:solidFill>
                  <a:srgbClr val="F2AAB6"/>
                </a:solidFill>
                <a:latin typeface="Aptos ExtraBold" panose="020B0004020202020204" pitchFamily="34" charset="0"/>
              </a:defRPr>
            </a:lvl1pPr>
          </a:lstStyle>
          <a:p>
            <a:r>
              <a:rPr lang="en-GB"/>
              <a:t>Insert slide title</a:t>
            </a:r>
            <a:endParaRPr lang="en-IS"/>
          </a:p>
        </p:txBody>
      </p:sp>
    </p:spTree>
    <p:extLst>
      <p:ext uri="{BB962C8B-B14F-4D97-AF65-F5344CB8AC3E}">
        <p14:creationId xmlns:p14="http://schemas.microsoft.com/office/powerpoint/2010/main" val="300217639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Red 3">
    <p:bg>
      <p:bgPr>
        <a:solidFill>
          <a:srgbClr val="D24A74"/>
        </a:soli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4FD29B4A-9D28-404B-38A4-9F4FC7741589}"/>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0"/>
            <a:ext cx="12192000" cy="6858000"/>
          </a:xfrm>
          <a:prstGeom prst="rect">
            <a:avLst/>
          </a:prstGeom>
        </p:spPr>
      </p:pic>
      <p:sp>
        <p:nvSpPr>
          <p:cNvPr id="10" name="Title Placeholder 12">
            <a:extLst>
              <a:ext uri="{FF2B5EF4-FFF2-40B4-BE49-F238E27FC236}">
                <a16:creationId xmlns:a16="http://schemas.microsoft.com/office/drawing/2014/main" id="{3F6D553C-ACC2-BAA3-01FF-C7F9D965CE98}"/>
              </a:ext>
            </a:extLst>
          </p:cNvPr>
          <p:cNvSpPr>
            <a:spLocks noGrp="1"/>
          </p:cNvSpPr>
          <p:nvPr>
            <p:ph type="title" hasCustomPrompt="1"/>
          </p:nvPr>
        </p:nvSpPr>
        <p:spPr>
          <a:xfrm>
            <a:off x="836463" y="760396"/>
            <a:ext cx="4979271" cy="5337208"/>
          </a:xfrm>
          <a:prstGeom prst="rect">
            <a:avLst/>
          </a:prstGeom>
          <a:effectLst>
            <a:outerShdw blurRad="165100" dist="127000" dir="5400000" algn="ctr" rotWithShape="0">
              <a:srgbClr val="000000">
                <a:alpha val="20000"/>
              </a:srgbClr>
            </a:outerShdw>
          </a:effectLst>
        </p:spPr>
        <p:txBody>
          <a:bodyPr vert="horz" lIns="91440" tIns="45720" rIns="91440" bIns="45720" rtlCol="0" anchor="ctr" anchorCtr="0">
            <a:noAutofit/>
          </a:bodyPr>
          <a:lstStyle>
            <a:lvl1pPr>
              <a:defRPr sz="8000" b="1" i="0">
                <a:solidFill>
                  <a:schemeClr val="bg1"/>
                </a:solidFill>
                <a:latin typeface="Aptos Black" panose="020B0004020202020204" pitchFamily="34" charset="0"/>
              </a:defRPr>
            </a:lvl1pPr>
          </a:lstStyle>
          <a:p>
            <a:r>
              <a:rPr lang="en-GB"/>
              <a:t>Insert short title and keep it big</a:t>
            </a:r>
            <a:endParaRPr lang="en-IS"/>
          </a:p>
        </p:txBody>
      </p:sp>
      <p:sp>
        <p:nvSpPr>
          <p:cNvPr id="11" name="Freeform 10">
            <a:extLst>
              <a:ext uri="{FF2B5EF4-FFF2-40B4-BE49-F238E27FC236}">
                <a16:creationId xmlns:a16="http://schemas.microsoft.com/office/drawing/2014/main" id="{8A55D476-7587-ED36-3CE5-168726EF1DC8}"/>
              </a:ext>
            </a:extLst>
          </p:cNvPr>
          <p:cNvSpPr/>
          <p:nvPr userDrawn="1"/>
        </p:nvSpPr>
        <p:spPr>
          <a:xfrm>
            <a:off x="6020003" y="760396"/>
            <a:ext cx="5760000" cy="533720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2AAB6"/>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12" name="Text Placeholder 12">
            <a:extLst>
              <a:ext uri="{FF2B5EF4-FFF2-40B4-BE49-F238E27FC236}">
                <a16:creationId xmlns:a16="http://schemas.microsoft.com/office/drawing/2014/main" id="{F3B6B2F8-22AA-D4C8-E7B0-470DD9A4DDC0}"/>
              </a:ext>
            </a:extLst>
          </p:cNvPr>
          <p:cNvSpPr>
            <a:spLocks noGrp="1"/>
          </p:cNvSpPr>
          <p:nvPr>
            <p:ph type="body" sz="quarter" idx="10"/>
          </p:nvPr>
        </p:nvSpPr>
        <p:spPr>
          <a:xfrm>
            <a:off x="6224272" y="954931"/>
            <a:ext cx="5351462" cy="4948138"/>
          </a:xfrm>
          <a:prstGeom prst="rect">
            <a:avLst/>
          </a:prstGeom>
        </p:spPr>
        <p:txBody>
          <a:bodyPr/>
          <a:lstStyle>
            <a:lvl1pPr>
              <a:defRPr b="0" i="0">
                <a:solidFill>
                  <a:srgbClr val="19181A"/>
                </a:solidFill>
                <a:latin typeface="Aptos" panose="020B0004020202020204" pitchFamily="34" charset="0"/>
              </a:defRPr>
            </a:lvl1pPr>
            <a:lvl2pPr>
              <a:defRPr b="0" i="0">
                <a:solidFill>
                  <a:srgbClr val="19181A"/>
                </a:solidFill>
                <a:latin typeface="Aptos" panose="020B0004020202020204" pitchFamily="34" charset="0"/>
              </a:defRPr>
            </a:lvl2pPr>
            <a:lvl3pPr>
              <a:defRPr b="0" i="0">
                <a:solidFill>
                  <a:srgbClr val="19181A"/>
                </a:solidFill>
                <a:latin typeface="Aptos" panose="020B0004020202020204" pitchFamily="34" charset="0"/>
              </a:defRPr>
            </a:lvl3pPr>
            <a:lvl4pPr>
              <a:defRPr b="0" i="0">
                <a:solidFill>
                  <a:srgbClr val="19181A"/>
                </a:solidFill>
                <a:latin typeface="Aptos" panose="020B0004020202020204" pitchFamily="34" charset="0"/>
              </a:defRPr>
            </a:lvl4pPr>
            <a:lvl5pPr>
              <a:defRPr b="0" i="0">
                <a:solidFill>
                  <a:srgbClr val="19181A"/>
                </a:solidFill>
                <a:latin typeface="Aptos"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descr="A black background with white text&#10;&#10;Description automatically generated">
            <a:extLst>
              <a:ext uri="{FF2B5EF4-FFF2-40B4-BE49-F238E27FC236}">
                <a16:creationId xmlns:a16="http://schemas.microsoft.com/office/drawing/2014/main" id="{F8BD0102-E40D-35BA-CBAC-39AD5069A3D3}"/>
              </a:ext>
            </a:extLst>
          </p:cNvPr>
          <p:cNvPicPr>
            <a:picLocks noChangeAspect="1"/>
          </p:cNvPicPr>
          <p:nvPr userDrawn="1"/>
        </p:nvPicPr>
        <p:blipFill>
          <a:blip r:embed="rId4"/>
          <a:stretch>
            <a:fillRect/>
          </a:stretch>
        </p:blipFill>
        <p:spPr>
          <a:xfrm>
            <a:off x="8266039" y="122958"/>
            <a:ext cx="1255859" cy="514480"/>
          </a:xfrm>
          <a:prstGeom prst="rect">
            <a:avLst/>
          </a:prstGeom>
        </p:spPr>
      </p:pic>
    </p:spTree>
    <p:extLst>
      <p:ext uri="{BB962C8B-B14F-4D97-AF65-F5344CB8AC3E}">
        <p14:creationId xmlns:p14="http://schemas.microsoft.com/office/powerpoint/2010/main" val="34504758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Slide">
    <p:bg>
      <p:bgPr>
        <a:solidFill>
          <a:schemeClr val="bg1"/>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05FDB8BB-F1A5-6E53-C906-3A0A9A3C75E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549703" y="1144624"/>
            <a:ext cx="4307952" cy="604322"/>
          </a:xfrm>
          <a:prstGeom prst="rect">
            <a:avLst/>
          </a:prstGeom>
        </p:spPr>
      </p:pic>
      <p:sp>
        <p:nvSpPr>
          <p:cNvPr id="4" name="Text Placeholder 12">
            <a:extLst>
              <a:ext uri="{FF2B5EF4-FFF2-40B4-BE49-F238E27FC236}">
                <a16:creationId xmlns:a16="http://schemas.microsoft.com/office/drawing/2014/main" id="{F8FAC7E4-B24D-03B7-4B72-49E69F4F0BC3}"/>
              </a:ext>
            </a:extLst>
          </p:cNvPr>
          <p:cNvSpPr>
            <a:spLocks noGrp="1"/>
          </p:cNvSpPr>
          <p:nvPr>
            <p:ph type="body" sz="quarter" idx="10" hasCustomPrompt="1"/>
          </p:nvPr>
        </p:nvSpPr>
        <p:spPr>
          <a:xfrm>
            <a:off x="5618690" y="2570086"/>
            <a:ext cx="6169978" cy="674702"/>
          </a:xfrm>
          <a:prstGeom prst="rect">
            <a:avLst/>
          </a:prstGeom>
        </p:spPr>
        <p:txBody>
          <a:bodyPr anchor="t" anchorCtr="0"/>
          <a:lstStyle>
            <a:lvl1pPr marL="0" indent="0" algn="ctr">
              <a:buNone/>
              <a:defRPr sz="4400" b="1" i="0">
                <a:solidFill>
                  <a:srgbClr val="351C5C"/>
                </a:solidFill>
                <a:latin typeface="Aptos" panose="020B00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Insert slide title</a:t>
            </a:r>
          </a:p>
        </p:txBody>
      </p:sp>
      <p:sp>
        <p:nvSpPr>
          <p:cNvPr id="5" name="Text Placeholder 12">
            <a:extLst>
              <a:ext uri="{FF2B5EF4-FFF2-40B4-BE49-F238E27FC236}">
                <a16:creationId xmlns:a16="http://schemas.microsoft.com/office/drawing/2014/main" id="{E0555FA1-72DD-EA54-91EB-6174AFA9742F}"/>
              </a:ext>
            </a:extLst>
          </p:cNvPr>
          <p:cNvSpPr>
            <a:spLocks noGrp="1"/>
          </p:cNvSpPr>
          <p:nvPr>
            <p:ph type="body" sz="quarter" idx="11" hasCustomPrompt="1"/>
          </p:nvPr>
        </p:nvSpPr>
        <p:spPr>
          <a:xfrm>
            <a:off x="5618690" y="3338004"/>
            <a:ext cx="6169978" cy="514905"/>
          </a:xfrm>
          <a:prstGeom prst="rect">
            <a:avLst/>
          </a:prstGeom>
        </p:spPr>
        <p:txBody>
          <a:bodyPr anchor="ctr" anchorCtr="0"/>
          <a:lstStyle>
            <a:lvl1pPr marL="0" indent="0" algn="ctr">
              <a:buNone/>
              <a:defRPr sz="2800" b="1" i="0">
                <a:solidFill>
                  <a:srgbClr val="00ADCF"/>
                </a:solidFill>
                <a:latin typeface="Aptos" panose="020B00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 if you want</a:t>
            </a:r>
          </a:p>
        </p:txBody>
      </p:sp>
      <p:sp>
        <p:nvSpPr>
          <p:cNvPr id="6" name="Text Placeholder 12">
            <a:extLst>
              <a:ext uri="{FF2B5EF4-FFF2-40B4-BE49-F238E27FC236}">
                <a16:creationId xmlns:a16="http://schemas.microsoft.com/office/drawing/2014/main" id="{AC15DFAE-3DE5-E13D-2F74-AEBA985E4104}"/>
              </a:ext>
            </a:extLst>
          </p:cNvPr>
          <p:cNvSpPr>
            <a:spLocks noGrp="1"/>
          </p:cNvSpPr>
          <p:nvPr>
            <p:ph type="body" sz="quarter" idx="12" hasCustomPrompt="1"/>
          </p:nvPr>
        </p:nvSpPr>
        <p:spPr>
          <a:xfrm>
            <a:off x="7090100" y="6054571"/>
            <a:ext cx="4698568" cy="514905"/>
          </a:xfrm>
          <a:prstGeom prst="rect">
            <a:avLst/>
          </a:prstGeom>
        </p:spPr>
        <p:txBody>
          <a:bodyPr anchor="ctr" anchorCtr="0"/>
          <a:lstStyle>
            <a:lvl1pPr marL="0" indent="0" algn="r">
              <a:buNone/>
              <a:defRPr sz="1600" b="1" i="0">
                <a:solidFill>
                  <a:srgbClr val="00ADCF"/>
                </a:solidFill>
                <a:latin typeface="Aptos" panose="020B00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Name of presenter(s)</a:t>
            </a:r>
          </a:p>
        </p:txBody>
      </p:sp>
      <p:pic>
        <p:nvPicPr>
          <p:cNvPr id="9" name="Graphic 8">
            <a:extLst>
              <a:ext uri="{FF2B5EF4-FFF2-40B4-BE49-F238E27FC236}">
                <a16:creationId xmlns:a16="http://schemas.microsoft.com/office/drawing/2014/main" id="{992454F9-8743-A52F-5CBC-B01E8C587565}"/>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 y="288524"/>
            <a:ext cx="5215356" cy="6280951"/>
          </a:xfrm>
          <a:prstGeom prst="rect">
            <a:avLst/>
          </a:prstGeom>
          <a:effectLst>
            <a:outerShdw blurRad="165100" dist="127000" dir="5400000" algn="ctr" rotWithShape="0">
              <a:srgbClr val="000000">
                <a:alpha val="10000"/>
              </a:srgbClr>
            </a:outerShdw>
          </a:effectLst>
        </p:spPr>
      </p:pic>
      <p:pic>
        <p:nvPicPr>
          <p:cNvPr id="8" name="Graphic 1">
            <a:extLst>
              <a:ext uri="{FF2B5EF4-FFF2-40B4-BE49-F238E27FC236}">
                <a16:creationId xmlns:a16="http://schemas.microsoft.com/office/drawing/2014/main" id="{1C2F8A94-5FE6-7799-FFD1-C24DB3BB8FCE}"/>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7840467" y="220553"/>
            <a:ext cx="1717616" cy="707254"/>
          </a:xfrm>
          <a:prstGeom prst="rect">
            <a:avLst/>
          </a:prstGeom>
        </p:spPr>
      </p:pic>
    </p:spTree>
    <p:extLst>
      <p:ext uri="{BB962C8B-B14F-4D97-AF65-F5344CB8AC3E}">
        <p14:creationId xmlns:p14="http://schemas.microsoft.com/office/powerpoint/2010/main" val="67661319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Red 4">
    <p:bg>
      <p:bgPr>
        <a:solidFill>
          <a:srgbClr val="D24A74"/>
        </a:solidFill>
        <a:effectLst/>
      </p:bgPr>
    </p:bg>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4EAF07C7-CAE6-B628-738C-C3F58ED6D258}"/>
              </a:ext>
            </a:extLst>
          </p:cNvPr>
          <p:cNvSpPr/>
          <p:nvPr userDrawn="1"/>
        </p:nvSpPr>
        <p:spPr>
          <a:xfrm>
            <a:off x="2992627" y="1"/>
            <a:ext cx="9199373" cy="6857937"/>
          </a:xfrm>
          <a:custGeom>
            <a:avLst/>
            <a:gdLst>
              <a:gd name="connsiteX0" fmla="*/ 4310631 w 9199373"/>
              <a:gd name="connsiteY0" fmla="*/ 0 h 6857937"/>
              <a:gd name="connsiteX1" fmla="*/ 9199373 w 9199373"/>
              <a:gd name="connsiteY1" fmla="*/ 0 h 6857937"/>
              <a:gd name="connsiteX2" fmla="*/ 9199373 w 9199373"/>
              <a:gd name="connsiteY2" fmla="*/ 6388399 h 6857937"/>
              <a:gd name="connsiteX3" fmla="*/ 9098002 w 9199373"/>
              <a:gd name="connsiteY3" fmla="*/ 6268383 h 6857937"/>
              <a:gd name="connsiteX4" fmla="*/ 7912354 w 9199373"/>
              <a:gd name="connsiteY4" fmla="*/ 5763007 h 6857937"/>
              <a:gd name="connsiteX5" fmla="*/ 7026529 w 9199373"/>
              <a:gd name="connsiteY5" fmla="*/ 6065013 h 6857937"/>
              <a:gd name="connsiteX6" fmla="*/ 6799961 w 9199373"/>
              <a:gd name="connsiteY6" fmla="*/ 6266371 h 6857937"/>
              <a:gd name="connsiteX7" fmla="*/ 6349366 w 9199373"/>
              <a:gd name="connsiteY7" fmla="*/ 6857937 h 6857937"/>
              <a:gd name="connsiteX8" fmla="*/ 0 w 9199373"/>
              <a:gd name="connsiteY8" fmla="*/ 6857937 h 6857937"/>
              <a:gd name="connsiteX9" fmla="*/ 65405 w 9199373"/>
              <a:gd name="connsiteY9" fmla="*/ 6684201 h 6857937"/>
              <a:gd name="connsiteX10" fmla="*/ 241491 w 9199373"/>
              <a:gd name="connsiteY10" fmla="*/ 6206046 h 6857937"/>
              <a:gd name="connsiteX11" fmla="*/ 1263269 w 9199373"/>
              <a:gd name="connsiteY11" fmla="*/ 3699447 h 6857937"/>
              <a:gd name="connsiteX12" fmla="*/ 1454594 w 9199373"/>
              <a:gd name="connsiteY12" fmla="*/ 3311907 h 6857937"/>
              <a:gd name="connsiteX13" fmla="*/ 3593783 w 9199373"/>
              <a:gd name="connsiteY13" fmla="*/ 508318 h 6857937"/>
              <a:gd name="connsiteX14" fmla="*/ 4208884 w 9199373"/>
              <a:gd name="connsiteY14" fmla="*/ 61445 h 685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99373" h="6857937">
                <a:moveTo>
                  <a:pt x="4310631" y="0"/>
                </a:moveTo>
                <a:lnTo>
                  <a:pt x="9199373" y="0"/>
                </a:lnTo>
                <a:lnTo>
                  <a:pt x="9199373" y="6388399"/>
                </a:lnTo>
                <a:lnTo>
                  <a:pt x="9098002" y="6268383"/>
                </a:lnTo>
                <a:cubicBezTo>
                  <a:pt x="8780653" y="5935707"/>
                  <a:pt x="8380508" y="5763007"/>
                  <a:pt x="7912354" y="5763007"/>
                </a:cubicBezTo>
                <a:cubicBezTo>
                  <a:pt x="7580186" y="5763007"/>
                  <a:pt x="7288213" y="5868734"/>
                  <a:pt x="7026529" y="6065013"/>
                </a:cubicBezTo>
                <a:cubicBezTo>
                  <a:pt x="6945948" y="6125401"/>
                  <a:pt x="6870510" y="6190870"/>
                  <a:pt x="6799961" y="6266371"/>
                </a:cubicBezTo>
                <a:cubicBezTo>
                  <a:pt x="6639624" y="6428868"/>
                  <a:pt x="6491097" y="6627813"/>
                  <a:pt x="6349366" y="6857937"/>
                </a:cubicBezTo>
                <a:lnTo>
                  <a:pt x="0" y="6857937"/>
                </a:lnTo>
                <a:cubicBezTo>
                  <a:pt x="21590" y="6800787"/>
                  <a:pt x="43370" y="6742939"/>
                  <a:pt x="65405" y="6684201"/>
                </a:cubicBezTo>
                <a:cubicBezTo>
                  <a:pt x="120714" y="6528182"/>
                  <a:pt x="181166" y="6367146"/>
                  <a:pt x="241491" y="6206046"/>
                </a:cubicBezTo>
                <a:cubicBezTo>
                  <a:pt x="543560" y="5380610"/>
                  <a:pt x="870649" y="4524947"/>
                  <a:pt x="1263269" y="3699447"/>
                </a:cubicBezTo>
                <a:cubicBezTo>
                  <a:pt x="1323721" y="3568637"/>
                  <a:pt x="1389126" y="3437764"/>
                  <a:pt x="1454594" y="3311907"/>
                </a:cubicBezTo>
                <a:cubicBezTo>
                  <a:pt x="2003171" y="2239773"/>
                  <a:pt x="2682748" y="1253237"/>
                  <a:pt x="3593783" y="508318"/>
                </a:cubicBezTo>
                <a:cubicBezTo>
                  <a:pt x="3788200" y="347882"/>
                  <a:pt x="3992880" y="198415"/>
                  <a:pt x="4208884" y="61445"/>
                </a:cubicBezTo>
                <a:close/>
              </a:path>
            </a:pathLst>
          </a:custGeom>
          <a:solidFill>
            <a:srgbClr val="922B4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itle Placeholder 12">
            <a:extLst>
              <a:ext uri="{FF2B5EF4-FFF2-40B4-BE49-F238E27FC236}">
                <a16:creationId xmlns:a16="http://schemas.microsoft.com/office/drawing/2014/main" id="{E86F7DE4-452B-D38F-6F3A-27B07C6B5072}"/>
              </a:ext>
            </a:extLst>
          </p:cNvPr>
          <p:cNvSpPr>
            <a:spLocks noGrp="1"/>
          </p:cNvSpPr>
          <p:nvPr>
            <p:ph type="title" hasCustomPrompt="1"/>
          </p:nvPr>
        </p:nvSpPr>
        <p:spPr>
          <a:xfrm>
            <a:off x="340292" y="212186"/>
            <a:ext cx="10385927" cy="692589"/>
          </a:xfrm>
          <a:prstGeom prst="rect">
            <a:avLst/>
          </a:prstGeom>
        </p:spPr>
        <p:txBody>
          <a:bodyPr vert="horz" lIns="91440" tIns="45720" rIns="91440" bIns="45720" rtlCol="0" anchor="t" anchorCtr="0">
            <a:normAutofit/>
          </a:bodyPr>
          <a:lstStyle>
            <a:lvl1pPr>
              <a:defRPr b="1" i="0">
                <a:solidFill>
                  <a:schemeClr val="bg1"/>
                </a:solidFill>
                <a:latin typeface="Aptos ExtraBold" panose="020B0004020202020204" pitchFamily="34" charset="0"/>
              </a:defRPr>
            </a:lvl1pPr>
          </a:lstStyle>
          <a:p>
            <a:r>
              <a:rPr lang="en-GB"/>
              <a:t>Insert slide title</a:t>
            </a:r>
            <a:endParaRPr lang="en-IS"/>
          </a:p>
        </p:txBody>
      </p:sp>
      <p:sp>
        <p:nvSpPr>
          <p:cNvPr id="13" name="Text Placeholder 41">
            <a:extLst>
              <a:ext uri="{FF2B5EF4-FFF2-40B4-BE49-F238E27FC236}">
                <a16:creationId xmlns:a16="http://schemas.microsoft.com/office/drawing/2014/main" id="{A75EF3AD-4112-5FA8-2DF0-85A390089D8B}"/>
              </a:ext>
            </a:extLst>
          </p:cNvPr>
          <p:cNvSpPr>
            <a:spLocks noGrp="1"/>
          </p:cNvSpPr>
          <p:nvPr>
            <p:ph type="body" sz="quarter" idx="13"/>
          </p:nvPr>
        </p:nvSpPr>
        <p:spPr>
          <a:xfrm>
            <a:off x="6096000" y="962527"/>
            <a:ext cx="5750103"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descr="A black background with white text&#10;&#10;Description automatically generated">
            <a:extLst>
              <a:ext uri="{FF2B5EF4-FFF2-40B4-BE49-F238E27FC236}">
                <a16:creationId xmlns:a16="http://schemas.microsoft.com/office/drawing/2014/main" id="{A437D374-25B5-9316-083D-4124A513E83D}"/>
              </a:ext>
            </a:extLst>
          </p:cNvPr>
          <p:cNvPicPr>
            <a:picLocks noChangeAspect="1"/>
          </p:cNvPicPr>
          <p:nvPr userDrawn="1"/>
        </p:nvPicPr>
        <p:blipFill>
          <a:blip r:embed="rId2"/>
          <a:stretch>
            <a:fillRect/>
          </a:stretch>
        </p:blipFill>
        <p:spPr>
          <a:xfrm>
            <a:off x="10878266" y="57875"/>
            <a:ext cx="1255859" cy="514480"/>
          </a:xfrm>
          <a:prstGeom prst="rect">
            <a:avLst/>
          </a:prstGeom>
        </p:spPr>
      </p:pic>
      <p:sp>
        <p:nvSpPr>
          <p:cNvPr id="15" name="Freeform 14">
            <a:extLst>
              <a:ext uri="{FF2B5EF4-FFF2-40B4-BE49-F238E27FC236}">
                <a16:creationId xmlns:a16="http://schemas.microsoft.com/office/drawing/2014/main" id="{280869A8-0CA2-DF76-46D3-1FE3FF035CDA}"/>
              </a:ext>
            </a:extLst>
          </p:cNvPr>
          <p:cNvSpPr/>
          <p:nvPr userDrawn="1"/>
        </p:nvSpPr>
        <p:spPr>
          <a:xfrm>
            <a:off x="340292" y="962527"/>
            <a:ext cx="5337208" cy="533720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16" name="Picture Placeholder 28">
            <a:extLst>
              <a:ext uri="{FF2B5EF4-FFF2-40B4-BE49-F238E27FC236}">
                <a16:creationId xmlns:a16="http://schemas.microsoft.com/office/drawing/2014/main" id="{A37B6504-4818-0678-AC28-0C9B5825C00C}"/>
              </a:ext>
            </a:extLst>
          </p:cNvPr>
          <p:cNvSpPr>
            <a:spLocks noGrp="1"/>
          </p:cNvSpPr>
          <p:nvPr>
            <p:ph type="pic" sz="quarter" idx="11" hasCustomPrompt="1"/>
          </p:nvPr>
        </p:nvSpPr>
        <p:spPr>
          <a:xfrm>
            <a:off x="399127" y="1025619"/>
            <a:ext cx="5211024" cy="5211024"/>
          </a:xfrm>
          <a:custGeom>
            <a:avLst/>
            <a:gdLst>
              <a:gd name="connsiteX0" fmla="*/ 83687 w 5428158"/>
              <a:gd name="connsiteY0" fmla="*/ 0 h 5106617"/>
              <a:gd name="connsiteX1" fmla="*/ 5345070 w 5428158"/>
              <a:gd name="connsiteY1" fmla="*/ 0 h 5106617"/>
              <a:gd name="connsiteX2" fmla="*/ 5358432 w 5428158"/>
              <a:gd name="connsiteY2" fmla="*/ 2697 h 5106617"/>
              <a:gd name="connsiteX3" fmla="*/ 5419708 w 5428158"/>
              <a:gd name="connsiteY3" fmla="*/ 63963 h 5106617"/>
              <a:gd name="connsiteX4" fmla="*/ 5428158 w 5428158"/>
              <a:gd name="connsiteY4" fmla="*/ 105813 h 5106617"/>
              <a:gd name="connsiteX5" fmla="*/ 5428158 w 5428158"/>
              <a:gd name="connsiteY5" fmla="*/ 4994454 h 5106617"/>
              <a:gd name="connsiteX6" fmla="*/ 5419708 w 5428158"/>
              <a:gd name="connsiteY6" fmla="*/ 5036304 h 5106617"/>
              <a:gd name="connsiteX7" fmla="*/ 5313612 w 5428158"/>
              <a:gd name="connsiteY7" fmla="*/ 5106617 h 5106617"/>
              <a:gd name="connsiteX8" fmla="*/ 115144 w 5428158"/>
              <a:gd name="connsiteY8" fmla="*/ 5106617 h 5106617"/>
              <a:gd name="connsiteX9" fmla="*/ 0 w 5428158"/>
              <a:gd name="connsiteY9" fmla="*/ 4991492 h 5106617"/>
              <a:gd name="connsiteX10" fmla="*/ 0 w 5428158"/>
              <a:gd name="connsiteY10" fmla="*/ 3555723 h 5106617"/>
              <a:gd name="connsiteX11" fmla="*/ 0 w 5428158"/>
              <a:gd name="connsiteY11" fmla="*/ 1544544 h 5106617"/>
              <a:gd name="connsiteX12" fmla="*/ 0 w 5428158"/>
              <a:gd name="connsiteY12" fmla="*/ 108775 h 5106617"/>
              <a:gd name="connsiteX13" fmla="*/ 70325 w 5428158"/>
              <a:gd name="connsiteY13" fmla="*/ 2697 h 510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28158" h="5106617">
                <a:moveTo>
                  <a:pt x="83687" y="0"/>
                </a:moveTo>
                <a:lnTo>
                  <a:pt x="5345070" y="0"/>
                </a:lnTo>
                <a:lnTo>
                  <a:pt x="5358432" y="2697"/>
                </a:lnTo>
                <a:cubicBezTo>
                  <a:pt x="5385983" y="14348"/>
                  <a:pt x="5408054" y="36416"/>
                  <a:pt x="5419708" y="63963"/>
                </a:cubicBezTo>
                <a:lnTo>
                  <a:pt x="5428158" y="105813"/>
                </a:lnTo>
                <a:lnTo>
                  <a:pt x="5428158" y="4994454"/>
                </a:lnTo>
                <a:lnTo>
                  <a:pt x="5419708" y="5036304"/>
                </a:lnTo>
                <a:cubicBezTo>
                  <a:pt x="5402228" y="5077624"/>
                  <a:pt x="5361307" y="5106617"/>
                  <a:pt x="5313612" y="5106617"/>
                </a:cubicBezTo>
                <a:lnTo>
                  <a:pt x="115144" y="5106617"/>
                </a:lnTo>
                <a:cubicBezTo>
                  <a:pt x="51552" y="5106617"/>
                  <a:pt x="0" y="5055074"/>
                  <a:pt x="0" y="4991492"/>
                </a:cubicBezTo>
                <a:lnTo>
                  <a:pt x="0" y="3555723"/>
                </a:lnTo>
                <a:lnTo>
                  <a:pt x="0" y="1544544"/>
                </a:lnTo>
                <a:lnTo>
                  <a:pt x="0" y="108775"/>
                </a:lnTo>
                <a:cubicBezTo>
                  <a:pt x="0" y="61089"/>
                  <a:pt x="28998" y="20174"/>
                  <a:pt x="70325" y="2697"/>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Tree>
    <p:extLst>
      <p:ext uri="{BB962C8B-B14F-4D97-AF65-F5344CB8AC3E}">
        <p14:creationId xmlns:p14="http://schemas.microsoft.com/office/powerpoint/2010/main" val="315202054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Blue 1">
    <p:bg>
      <p:bgPr>
        <a:solidFill>
          <a:srgbClr val="006793"/>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7E3F336F-1957-C837-1EF9-92FADA6512C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4" name="Title Placeholder 12">
            <a:extLst>
              <a:ext uri="{FF2B5EF4-FFF2-40B4-BE49-F238E27FC236}">
                <a16:creationId xmlns:a16="http://schemas.microsoft.com/office/drawing/2014/main" id="{F0E5E7EF-7733-6321-4798-B72D816FF239}"/>
              </a:ext>
            </a:extLst>
          </p:cNvPr>
          <p:cNvSpPr>
            <a:spLocks noGrp="1"/>
          </p:cNvSpPr>
          <p:nvPr>
            <p:ph type="title" hasCustomPrompt="1"/>
          </p:nvPr>
        </p:nvSpPr>
        <p:spPr>
          <a:xfrm>
            <a:off x="340292" y="212186"/>
            <a:ext cx="10385927" cy="692589"/>
          </a:xfrm>
          <a:prstGeom prst="rect">
            <a:avLst/>
          </a:prstGeom>
        </p:spPr>
        <p:txBody>
          <a:bodyPr vert="horz" lIns="91440" tIns="45720" rIns="91440" bIns="45720" rtlCol="0" anchor="t" anchorCtr="0">
            <a:normAutofit/>
          </a:bodyPr>
          <a:lstStyle>
            <a:lvl1pPr>
              <a:defRPr b="1" i="0">
                <a:solidFill>
                  <a:srgbClr val="89D7EB"/>
                </a:solidFill>
                <a:latin typeface="Aptos ExtraBold" panose="020B0004020202020204" pitchFamily="34" charset="0"/>
              </a:defRPr>
            </a:lvl1pPr>
          </a:lstStyle>
          <a:p>
            <a:r>
              <a:rPr lang="en-GB"/>
              <a:t>Insert slide title</a:t>
            </a:r>
            <a:endParaRPr lang="en-IS"/>
          </a:p>
        </p:txBody>
      </p:sp>
      <p:sp>
        <p:nvSpPr>
          <p:cNvPr id="5" name="Text Placeholder 41">
            <a:extLst>
              <a:ext uri="{FF2B5EF4-FFF2-40B4-BE49-F238E27FC236}">
                <a16:creationId xmlns:a16="http://schemas.microsoft.com/office/drawing/2014/main" id="{93A20F60-253A-C9C1-1F77-ECD03199F9F2}"/>
              </a:ext>
            </a:extLst>
          </p:cNvPr>
          <p:cNvSpPr>
            <a:spLocks noGrp="1"/>
          </p:cNvSpPr>
          <p:nvPr>
            <p:ph type="body" sz="quarter" idx="13"/>
          </p:nvPr>
        </p:nvSpPr>
        <p:spPr>
          <a:xfrm>
            <a:off x="340293" y="962527"/>
            <a:ext cx="6748876"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descr="A black background with white text&#10;&#10;Description automatically generated">
            <a:extLst>
              <a:ext uri="{FF2B5EF4-FFF2-40B4-BE49-F238E27FC236}">
                <a16:creationId xmlns:a16="http://schemas.microsoft.com/office/drawing/2014/main" id="{33545ED7-3AA8-3BF0-57E1-4411BF20E389}"/>
              </a:ext>
            </a:extLst>
          </p:cNvPr>
          <p:cNvPicPr>
            <a:picLocks noChangeAspect="1"/>
          </p:cNvPicPr>
          <p:nvPr userDrawn="1"/>
        </p:nvPicPr>
        <p:blipFill>
          <a:blip r:embed="rId4"/>
          <a:stretch>
            <a:fillRect/>
          </a:stretch>
        </p:blipFill>
        <p:spPr>
          <a:xfrm>
            <a:off x="10878266" y="57875"/>
            <a:ext cx="1255859" cy="514480"/>
          </a:xfrm>
          <a:prstGeom prst="rect">
            <a:avLst/>
          </a:prstGeom>
        </p:spPr>
      </p:pic>
    </p:spTree>
    <p:extLst>
      <p:ext uri="{BB962C8B-B14F-4D97-AF65-F5344CB8AC3E}">
        <p14:creationId xmlns:p14="http://schemas.microsoft.com/office/powerpoint/2010/main" val="227796850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Blue 2">
    <p:bg>
      <p:bgPr>
        <a:solidFill>
          <a:srgbClr val="006793"/>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7E3F336F-1957-C837-1EF9-92FADA6512C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5" name="Text Placeholder 41">
            <a:extLst>
              <a:ext uri="{FF2B5EF4-FFF2-40B4-BE49-F238E27FC236}">
                <a16:creationId xmlns:a16="http://schemas.microsoft.com/office/drawing/2014/main" id="{93A20F60-253A-C9C1-1F77-ECD03199F9F2}"/>
              </a:ext>
            </a:extLst>
          </p:cNvPr>
          <p:cNvSpPr>
            <a:spLocks noGrp="1"/>
          </p:cNvSpPr>
          <p:nvPr>
            <p:ph type="body" sz="quarter" idx="13"/>
          </p:nvPr>
        </p:nvSpPr>
        <p:spPr>
          <a:xfrm>
            <a:off x="340293" y="962527"/>
            <a:ext cx="6408222"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reeform 7">
            <a:extLst>
              <a:ext uri="{FF2B5EF4-FFF2-40B4-BE49-F238E27FC236}">
                <a16:creationId xmlns:a16="http://schemas.microsoft.com/office/drawing/2014/main" id="{15CFFE34-96A4-EEAE-8D7D-43169629D3D8}"/>
              </a:ext>
            </a:extLst>
          </p:cNvPr>
          <p:cNvSpPr/>
          <p:nvPr userDrawn="1"/>
        </p:nvSpPr>
        <p:spPr>
          <a:xfrm>
            <a:off x="7088808" y="1197027"/>
            <a:ext cx="4762899" cy="5300026"/>
          </a:xfrm>
          <a:custGeom>
            <a:avLst/>
            <a:gdLst>
              <a:gd name="connsiteX0" fmla="*/ 164847 w 4762899"/>
              <a:gd name="connsiteY0" fmla="*/ 0 h 5300026"/>
              <a:gd name="connsiteX1" fmla="*/ 2038950 w 4762899"/>
              <a:gd name="connsiteY1" fmla="*/ 0 h 5300026"/>
              <a:gd name="connsiteX2" fmla="*/ 2723949 w 4762899"/>
              <a:gd name="connsiteY2" fmla="*/ 0 h 5300026"/>
              <a:gd name="connsiteX3" fmla="*/ 4598052 w 4762899"/>
              <a:gd name="connsiteY3" fmla="*/ 0 h 5300026"/>
              <a:gd name="connsiteX4" fmla="*/ 4762899 w 4762899"/>
              <a:gd name="connsiteY4" fmla="*/ 175128 h 5300026"/>
              <a:gd name="connsiteX5" fmla="*/ 4762899 w 4762899"/>
              <a:gd name="connsiteY5" fmla="*/ 1626016 h 5300026"/>
              <a:gd name="connsiteX6" fmla="*/ 4762899 w 4762899"/>
              <a:gd name="connsiteY6" fmla="*/ 3674010 h 5300026"/>
              <a:gd name="connsiteX7" fmla="*/ 4762899 w 4762899"/>
              <a:gd name="connsiteY7" fmla="*/ 5124898 h 5300026"/>
              <a:gd name="connsiteX8" fmla="*/ 4598052 w 4762899"/>
              <a:gd name="connsiteY8" fmla="*/ 5300026 h 5300026"/>
              <a:gd name="connsiteX9" fmla="*/ 2723949 w 4762899"/>
              <a:gd name="connsiteY9" fmla="*/ 5300026 h 5300026"/>
              <a:gd name="connsiteX10" fmla="*/ 2038950 w 4762899"/>
              <a:gd name="connsiteY10" fmla="*/ 5300026 h 5300026"/>
              <a:gd name="connsiteX11" fmla="*/ 164847 w 4762899"/>
              <a:gd name="connsiteY11" fmla="*/ 5300026 h 5300026"/>
              <a:gd name="connsiteX12" fmla="*/ 0 w 4762899"/>
              <a:gd name="connsiteY12" fmla="*/ 5124898 h 5300026"/>
              <a:gd name="connsiteX13" fmla="*/ 0 w 4762899"/>
              <a:gd name="connsiteY13" fmla="*/ 3674010 h 5300026"/>
              <a:gd name="connsiteX14" fmla="*/ 0 w 4762899"/>
              <a:gd name="connsiteY14" fmla="*/ 1626016 h 5300026"/>
              <a:gd name="connsiteX15" fmla="*/ 0 w 4762899"/>
              <a:gd name="connsiteY15" fmla="*/ 175128 h 5300026"/>
              <a:gd name="connsiteX16" fmla="*/ 164847 w 4762899"/>
              <a:gd name="connsiteY16" fmla="*/ 0 h 5300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762899" h="5300026">
                <a:moveTo>
                  <a:pt x="164847" y="0"/>
                </a:moveTo>
                <a:lnTo>
                  <a:pt x="2038950" y="0"/>
                </a:lnTo>
                <a:lnTo>
                  <a:pt x="2723949" y="0"/>
                </a:lnTo>
                <a:lnTo>
                  <a:pt x="4598052" y="0"/>
                </a:lnTo>
                <a:cubicBezTo>
                  <a:pt x="4689094" y="0"/>
                  <a:pt x="4762899" y="78408"/>
                  <a:pt x="4762899" y="175128"/>
                </a:cubicBezTo>
                <a:lnTo>
                  <a:pt x="4762899" y="1626016"/>
                </a:lnTo>
                <a:lnTo>
                  <a:pt x="4762899" y="3674010"/>
                </a:lnTo>
                <a:lnTo>
                  <a:pt x="4762899" y="5124898"/>
                </a:lnTo>
                <a:cubicBezTo>
                  <a:pt x="4762899" y="5221619"/>
                  <a:pt x="4689094" y="5300026"/>
                  <a:pt x="4598052" y="5300026"/>
                </a:cubicBezTo>
                <a:lnTo>
                  <a:pt x="2723949" y="5300026"/>
                </a:lnTo>
                <a:lnTo>
                  <a:pt x="2038950" y="5300026"/>
                </a:lnTo>
                <a:lnTo>
                  <a:pt x="164847" y="5300026"/>
                </a:lnTo>
                <a:cubicBezTo>
                  <a:pt x="73805" y="5300026"/>
                  <a:pt x="0" y="5221618"/>
                  <a:pt x="0" y="5124898"/>
                </a:cubicBezTo>
                <a:lnTo>
                  <a:pt x="0" y="3674010"/>
                </a:lnTo>
                <a:lnTo>
                  <a:pt x="0" y="1626016"/>
                </a:lnTo>
                <a:lnTo>
                  <a:pt x="0" y="175128"/>
                </a:lnTo>
                <a:cubicBezTo>
                  <a:pt x="0" y="78407"/>
                  <a:pt x="73805" y="0"/>
                  <a:pt x="164847" y="0"/>
                </a:cubicBezTo>
                <a:close/>
              </a:path>
            </a:pathLst>
          </a:custGeom>
          <a:solidFill>
            <a:srgbClr val="F7F5F9"/>
          </a:solidFill>
          <a:ln>
            <a:noFill/>
          </a:ln>
          <a:effectLst>
            <a:outerShdw blurRad="165100" dist="127000" dir="5400000" algn="ctr" rotWithShape="0">
              <a:srgbClr val="000000">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Picture Placeholder 8">
            <a:extLst>
              <a:ext uri="{FF2B5EF4-FFF2-40B4-BE49-F238E27FC236}">
                <a16:creationId xmlns:a16="http://schemas.microsoft.com/office/drawing/2014/main" id="{72A367C9-F62A-E833-551B-3A5248E3CF9C}"/>
              </a:ext>
            </a:extLst>
          </p:cNvPr>
          <p:cNvSpPr>
            <a:spLocks noGrp="1"/>
          </p:cNvSpPr>
          <p:nvPr>
            <p:ph type="pic" sz="quarter" idx="14"/>
          </p:nvPr>
        </p:nvSpPr>
        <p:spPr>
          <a:xfrm>
            <a:off x="7126939" y="1234035"/>
            <a:ext cx="4686638" cy="5226010"/>
          </a:xfrm>
          <a:custGeom>
            <a:avLst/>
            <a:gdLst>
              <a:gd name="connsiteX0" fmla="*/ 162208 w 4686638"/>
              <a:gd name="connsiteY0" fmla="*/ 0 h 5226010"/>
              <a:gd name="connsiteX1" fmla="*/ 2006304 w 4686638"/>
              <a:gd name="connsiteY1" fmla="*/ 0 h 5226010"/>
              <a:gd name="connsiteX2" fmla="*/ 2680335 w 4686638"/>
              <a:gd name="connsiteY2" fmla="*/ 0 h 5226010"/>
              <a:gd name="connsiteX3" fmla="*/ 4524431 w 4686638"/>
              <a:gd name="connsiteY3" fmla="*/ 0 h 5226010"/>
              <a:gd name="connsiteX4" fmla="*/ 4686638 w 4686638"/>
              <a:gd name="connsiteY4" fmla="*/ 172682 h 5226010"/>
              <a:gd name="connsiteX5" fmla="*/ 4686638 w 4686638"/>
              <a:gd name="connsiteY5" fmla="*/ 1603309 h 5226010"/>
              <a:gd name="connsiteX6" fmla="*/ 4686638 w 4686638"/>
              <a:gd name="connsiteY6" fmla="*/ 3622702 h 5226010"/>
              <a:gd name="connsiteX7" fmla="*/ 4686638 w 4686638"/>
              <a:gd name="connsiteY7" fmla="*/ 5053328 h 5226010"/>
              <a:gd name="connsiteX8" fmla="*/ 4524431 w 4686638"/>
              <a:gd name="connsiteY8" fmla="*/ 5226010 h 5226010"/>
              <a:gd name="connsiteX9" fmla="*/ 2680335 w 4686638"/>
              <a:gd name="connsiteY9" fmla="*/ 5226010 h 5226010"/>
              <a:gd name="connsiteX10" fmla="*/ 2006304 w 4686638"/>
              <a:gd name="connsiteY10" fmla="*/ 5226010 h 5226010"/>
              <a:gd name="connsiteX11" fmla="*/ 162208 w 4686638"/>
              <a:gd name="connsiteY11" fmla="*/ 5226010 h 5226010"/>
              <a:gd name="connsiteX12" fmla="*/ 0 w 4686638"/>
              <a:gd name="connsiteY12" fmla="*/ 5053328 h 5226010"/>
              <a:gd name="connsiteX13" fmla="*/ 0 w 4686638"/>
              <a:gd name="connsiteY13" fmla="*/ 3622702 h 5226010"/>
              <a:gd name="connsiteX14" fmla="*/ 0 w 4686638"/>
              <a:gd name="connsiteY14" fmla="*/ 1603309 h 5226010"/>
              <a:gd name="connsiteX15" fmla="*/ 0 w 4686638"/>
              <a:gd name="connsiteY15" fmla="*/ 172682 h 5226010"/>
              <a:gd name="connsiteX16" fmla="*/ 162208 w 4686638"/>
              <a:gd name="connsiteY16" fmla="*/ 0 h 5226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86638" h="5226010">
                <a:moveTo>
                  <a:pt x="162208" y="0"/>
                </a:moveTo>
                <a:lnTo>
                  <a:pt x="2006304" y="0"/>
                </a:lnTo>
                <a:lnTo>
                  <a:pt x="2680335" y="0"/>
                </a:lnTo>
                <a:lnTo>
                  <a:pt x="4524431" y="0"/>
                </a:lnTo>
                <a:cubicBezTo>
                  <a:pt x="4614015" y="0"/>
                  <a:pt x="4686638" y="77313"/>
                  <a:pt x="4686638" y="172682"/>
                </a:cubicBezTo>
                <a:lnTo>
                  <a:pt x="4686638" y="1603309"/>
                </a:lnTo>
                <a:lnTo>
                  <a:pt x="4686638" y="3622702"/>
                </a:lnTo>
                <a:lnTo>
                  <a:pt x="4686638" y="5053328"/>
                </a:lnTo>
                <a:cubicBezTo>
                  <a:pt x="4686638" y="5148698"/>
                  <a:pt x="4614015" y="5226010"/>
                  <a:pt x="4524431" y="5226010"/>
                </a:cubicBezTo>
                <a:lnTo>
                  <a:pt x="2680335" y="5226010"/>
                </a:lnTo>
                <a:lnTo>
                  <a:pt x="2006304" y="5226010"/>
                </a:lnTo>
                <a:lnTo>
                  <a:pt x="162208" y="5226010"/>
                </a:lnTo>
                <a:cubicBezTo>
                  <a:pt x="72623" y="5226010"/>
                  <a:pt x="0" y="5148697"/>
                  <a:pt x="0" y="5053328"/>
                </a:cubicBezTo>
                <a:lnTo>
                  <a:pt x="0" y="3622702"/>
                </a:lnTo>
                <a:lnTo>
                  <a:pt x="0" y="1603309"/>
                </a:lnTo>
                <a:lnTo>
                  <a:pt x="0" y="172682"/>
                </a:lnTo>
                <a:cubicBezTo>
                  <a:pt x="0" y="77312"/>
                  <a:pt x="72623" y="0"/>
                  <a:pt x="162208" y="0"/>
                </a:cubicBezTo>
                <a:close/>
              </a:path>
            </a:pathLst>
          </a:custGeom>
        </p:spPr>
        <p:txBody>
          <a:bodyPr wrap="square">
            <a:noAutofit/>
          </a:bodyPr>
          <a:lstStyle/>
          <a:p>
            <a:endParaRPr lang="en-US"/>
          </a:p>
        </p:txBody>
      </p:sp>
      <p:pic>
        <p:nvPicPr>
          <p:cNvPr id="10" name="Picture 9" descr="A black background with white text&#10;&#10;Description automatically generated">
            <a:extLst>
              <a:ext uri="{FF2B5EF4-FFF2-40B4-BE49-F238E27FC236}">
                <a16:creationId xmlns:a16="http://schemas.microsoft.com/office/drawing/2014/main" id="{33545ED7-3AA8-3BF0-57E1-4411BF20E389}"/>
              </a:ext>
            </a:extLst>
          </p:cNvPr>
          <p:cNvPicPr>
            <a:picLocks noChangeAspect="1"/>
          </p:cNvPicPr>
          <p:nvPr userDrawn="1"/>
        </p:nvPicPr>
        <p:blipFill>
          <a:blip r:embed="rId4"/>
          <a:stretch>
            <a:fillRect/>
          </a:stretch>
        </p:blipFill>
        <p:spPr>
          <a:xfrm>
            <a:off x="10878266" y="57875"/>
            <a:ext cx="1255859" cy="514480"/>
          </a:xfrm>
          <a:prstGeom prst="rect">
            <a:avLst/>
          </a:prstGeom>
        </p:spPr>
      </p:pic>
      <p:sp>
        <p:nvSpPr>
          <p:cNvPr id="11" name="Title Placeholder 12">
            <a:extLst>
              <a:ext uri="{FF2B5EF4-FFF2-40B4-BE49-F238E27FC236}">
                <a16:creationId xmlns:a16="http://schemas.microsoft.com/office/drawing/2014/main" id="{E2EDB94E-AA54-DE79-F852-9300F72BEDAF}"/>
              </a:ext>
            </a:extLst>
          </p:cNvPr>
          <p:cNvSpPr>
            <a:spLocks noGrp="1"/>
          </p:cNvSpPr>
          <p:nvPr>
            <p:ph type="title" hasCustomPrompt="1"/>
          </p:nvPr>
        </p:nvSpPr>
        <p:spPr>
          <a:xfrm>
            <a:off x="340292" y="212186"/>
            <a:ext cx="10385927" cy="692589"/>
          </a:xfrm>
          <a:prstGeom prst="rect">
            <a:avLst/>
          </a:prstGeom>
        </p:spPr>
        <p:txBody>
          <a:bodyPr vert="horz" lIns="91440" tIns="45720" rIns="91440" bIns="45720" rtlCol="0" anchor="t" anchorCtr="0">
            <a:normAutofit/>
          </a:bodyPr>
          <a:lstStyle>
            <a:lvl1pPr>
              <a:defRPr b="1" i="0">
                <a:solidFill>
                  <a:srgbClr val="89D7EB"/>
                </a:solidFill>
                <a:latin typeface="Aptos ExtraBold" panose="020B0004020202020204" pitchFamily="34" charset="0"/>
              </a:defRPr>
            </a:lvl1pPr>
          </a:lstStyle>
          <a:p>
            <a:r>
              <a:rPr lang="en-GB"/>
              <a:t>Insert slide title</a:t>
            </a:r>
            <a:endParaRPr lang="en-IS"/>
          </a:p>
        </p:txBody>
      </p:sp>
    </p:spTree>
    <p:extLst>
      <p:ext uri="{BB962C8B-B14F-4D97-AF65-F5344CB8AC3E}">
        <p14:creationId xmlns:p14="http://schemas.microsoft.com/office/powerpoint/2010/main" val="372608359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Blue 3">
    <p:bg>
      <p:bgPr>
        <a:solidFill>
          <a:srgbClr val="01ADCF"/>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EA160B08-669A-3A1E-FD23-803880DB4F6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4" name="Title Placeholder 12">
            <a:extLst>
              <a:ext uri="{FF2B5EF4-FFF2-40B4-BE49-F238E27FC236}">
                <a16:creationId xmlns:a16="http://schemas.microsoft.com/office/drawing/2014/main" id="{52F7B9F5-98EE-2737-FFDB-7D608F08DAAF}"/>
              </a:ext>
            </a:extLst>
          </p:cNvPr>
          <p:cNvSpPr>
            <a:spLocks noGrp="1"/>
          </p:cNvSpPr>
          <p:nvPr>
            <p:ph type="title" hasCustomPrompt="1"/>
          </p:nvPr>
        </p:nvSpPr>
        <p:spPr>
          <a:xfrm>
            <a:off x="836463" y="760396"/>
            <a:ext cx="4979271" cy="5337208"/>
          </a:xfrm>
          <a:prstGeom prst="rect">
            <a:avLst/>
          </a:prstGeom>
          <a:effectLst>
            <a:outerShdw blurRad="165100" dist="127000" dir="5400000" algn="ctr" rotWithShape="0">
              <a:srgbClr val="000000">
                <a:alpha val="20000"/>
              </a:srgbClr>
            </a:outerShdw>
          </a:effectLst>
        </p:spPr>
        <p:txBody>
          <a:bodyPr vert="horz" lIns="91440" tIns="45720" rIns="91440" bIns="45720" rtlCol="0" anchor="ctr" anchorCtr="0">
            <a:noAutofit/>
          </a:bodyPr>
          <a:lstStyle>
            <a:lvl1pPr>
              <a:defRPr sz="8000" b="1" i="0">
                <a:solidFill>
                  <a:schemeClr val="bg1"/>
                </a:solidFill>
                <a:latin typeface="Aptos Black" panose="020B0004020202020204" pitchFamily="34" charset="0"/>
              </a:defRPr>
            </a:lvl1pPr>
          </a:lstStyle>
          <a:p>
            <a:r>
              <a:rPr lang="en-GB"/>
              <a:t>Insert short title and keep it big</a:t>
            </a:r>
            <a:endParaRPr lang="en-IS"/>
          </a:p>
        </p:txBody>
      </p:sp>
      <p:sp>
        <p:nvSpPr>
          <p:cNvPr id="5" name="Freeform 4">
            <a:extLst>
              <a:ext uri="{FF2B5EF4-FFF2-40B4-BE49-F238E27FC236}">
                <a16:creationId xmlns:a16="http://schemas.microsoft.com/office/drawing/2014/main" id="{E3D5AEEB-3FF7-E89E-F4F5-7C752FEF8246}"/>
              </a:ext>
            </a:extLst>
          </p:cNvPr>
          <p:cNvSpPr/>
          <p:nvPr userDrawn="1"/>
        </p:nvSpPr>
        <p:spPr>
          <a:xfrm>
            <a:off x="6020003" y="760396"/>
            <a:ext cx="5760000" cy="533720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89D7EB"/>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6" name="Text Placeholder 12">
            <a:extLst>
              <a:ext uri="{FF2B5EF4-FFF2-40B4-BE49-F238E27FC236}">
                <a16:creationId xmlns:a16="http://schemas.microsoft.com/office/drawing/2014/main" id="{630CCB6A-E179-2452-0F65-9D4E6F4ECDD3}"/>
              </a:ext>
            </a:extLst>
          </p:cNvPr>
          <p:cNvSpPr>
            <a:spLocks noGrp="1"/>
          </p:cNvSpPr>
          <p:nvPr>
            <p:ph type="body" sz="quarter" idx="10"/>
          </p:nvPr>
        </p:nvSpPr>
        <p:spPr>
          <a:xfrm>
            <a:off x="6224272" y="954931"/>
            <a:ext cx="5351462" cy="4948138"/>
          </a:xfrm>
          <a:prstGeom prst="rect">
            <a:avLst/>
          </a:prstGeom>
        </p:spPr>
        <p:txBody>
          <a:bodyPr/>
          <a:lstStyle>
            <a:lvl1pPr>
              <a:defRPr b="0" i="0">
                <a:solidFill>
                  <a:srgbClr val="19181A"/>
                </a:solidFill>
                <a:latin typeface="Aptos" panose="020B0004020202020204" pitchFamily="34" charset="0"/>
              </a:defRPr>
            </a:lvl1pPr>
            <a:lvl2pPr>
              <a:defRPr b="0" i="0">
                <a:solidFill>
                  <a:srgbClr val="19181A"/>
                </a:solidFill>
                <a:latin typeface="Aptos" panose="020B0004020202020204" pitchFamily="34" charset="0"/>
              </a:defRPr>
            </a:lvl2pPr>
            <a:lvl3pPr>
              <a:defRPr b="0" i="0">
                <a:solidFill>
                  <a:srgbClr val="19181A"/>
                </a:solidFill>
                <a:latin typeface="Aptos" panose="020B0004020202020204" pitchFamily="34" charset="0"/>
              </a:defRPr>
            </a:lvl3pPr>
            <a:lvl4pPr>
              <a:defRPr b="0" i="0">
                <a:solidFill>
                  <a:srgbClr val="19181A"/>
                </a:solidFill>
                <a:latin typeface="Aptos" panose="020B0004020202020204" pitchFamily="34" charset="0"/>
              </a:defRPr>
            </a:lvl4pPr>
            <a:lvl5pPr>
              <a:defRPr b="0" i="0">
                <a:solidFill>
                  <a:srgbClr val="19181A"/>
                </a:solidFill>
                <a:latin typeface="Aptos"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A black background with white text&#10;&#10;Description automatically generated">
            <a:extLst>
              <a:ext uri="{FF2B5EF4-FFF2-40B4-BE49-F238E27FC236}">
                <a16:creationId xmlns:a16="http://schemas.microsoft.com/office/drawing/2014/main" id="{B513A4DA-F7AD-6AA6-3CC8-AB5E67DFBB65}"/>
              </a:ext>
            </a:extLst>
          </p:cNvPr>
          <p:cNvPicPr>
            <a:picLocks noChangeAspect="1"/>
          </p:cNvPicPr>
          <p:nvPr userDrawn="1"/>
        </p:nvPicPr>
        <p:blipFill>
          <a:blip r:embed="rId4"/>
          <a:stretch>
            <a:fillRect/>
          </a:stretch>
        </p:blipFill>
        <p:spPr>
          <a:xfrm>
            <a:off x="8266039" y="122958"/>
            <a:ext cx="1255859" cy="514480"/>
          </a:xfrm>
          <a:prstGeom prst="rect">
            <a:avLst/>
          </a:prstGeom>
        </p:spPr>
      </p:pic>
    </p:spTree>
    <p:extLst>
      <p:ext uri="{BB962C8B-B14F-4D97-AF65-F5344CB8AC3E}">
        <p14:creationId xmlns:p14="http://schemas.microsoft.com/office/powerpoint/2010/main" val="367515418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Blue 4">
    <p:bg>
      <p:bgPr>
        <a:solidFill>
          <a:srgbClr val="01ADCF"/>
        </a:solidFill>
        <a:effectLst/>
      </p:bgPr>
    </p:bg>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4EAF07C7-CAE6-B628-738C-C3F58ED6D258}"/>
              </a:ext>
            </a:extLst>
          </p:cNvPr>
          <p:cNvSpPr/>
          <p:nvPr userDrawn="1"/>
        </p:nvSpPr>
        <p:spPr>
          <a:xfrm>
            <a:off x="2992627" y="1"/>
            <a:ext cx="9199373" cy="6857937"/>
          </a:xfrm>
          <a:custGeom>
            <a:avLst/>
            <a:gdLst>
              <a:gd name="connsiteX0" fmla="*/ 4310631 w 9199373"/>
              <a:gd name="connsiteY0" fmla="*/ 0 h 6857937"/>
              <a:gd name="connsiteX1" fmla="*/ 9199373 w 9199373"/>
              <a:gd name="connsiteY1" fmla="*/ 0 h 6857937"/>
              <a:gd name="connsiteX2" fmla="*/ 9199373 w 9199373"/>
              <a:gd name="connsiteY2" fmla="*/ 6388399 h 6857937"/>
              <a:gd name="connsiteX3" fmla="*/ 9098002 w 9199373"/>
              <a:gd name="connsiteY3" fmla="*/ 6268383 h 6857937"/>
              <a:gd name="connsiteX4" fmla="*/ 7912354 w 9199373"/>
              <a:gd name="connsiteY4" fmla="*/ 5763007 h 6857937"/>
              <a:gd name="connsiteX5" fmla="*/ 7026529 w 9199373"/>
              <a:gd name="connsiteY5" fmla="*/ 6065013 h 6857937"/>
              <a:gd name="connsiteX6" fmla="*/ 6799961 w 9199373"/>
              <a:gd name="connsiteY6" fmla="*/ 6266371 h 6857937"/>
              <a:gd name="connsiteX7" fmla="*/ 6349366 w 9199373"/>
              <a:gd name="connsiteY7" fmla="*/ 6857937 h 6857937"/>
              <a:gd name="connsiteX8" fmla="*/ 0 w 9199373"/>
              <a:gd name="connsiteY8" fmla="*/ 6857937 h 6857937"/>
              <a:gd name="connsiteX9" fmla="*/ 65405 w 9199373"/>
              <a:gd name="connsiteY9" fmla="*/ 6684201 h 6857937"/>
              <a:gd name="connsiteX10" fmla="*/ 241491 w 9199373"/>
              <a:gd name="connsiteY10" fmla="*/ 6206046 h 6857937"/>
              <a:gd name="connsiteX11" fmla="*/ 1263269 w 9199373"/>
              <a:gd name="connsiteY11" fmla="*/ 3699447 h 6857937"/>
              <a:gd name="connsiteX12" fmla="*/ 1454594 w 9199373"/>
              <a:gd name="connsiteY12" fmla="*/ 3311907 h 6857937"/>
              <a:gd name="connsiteX13" fmla="*/ 3593783 w 9199373"/>
              <a:gd name="connsiteY13" fmla="*/ 508318 h 6857937"/>
              <a:gd name="connsiteX14" fmla="*/ 4208884 w 9199373"/>
              <a:gd name="connsiteY14" fmla="*/ 61445 h 685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99373" h="6857937">
                <a:moveTo>
                  <a:pt x="4310631" y="0"/>
                </a:moveTo>
                <a:lnTo>
                  <a:pt x="9199373" y="0"/>
                </a:lnTo>
                <a:lnTo>
                  <a:pt x="9199373" y="6388399"/>
                </a:lnTo>
                <a:lnTo>
                  <a:pt x="9098002" y="6268383"/>
                </a:lnTo>
                <a:cubicBezTo>
                  <a:pt x="8780653" y="5935707"/>
                  <a:pt x="8380508" y="5763007"/>
                  <a:pt x="7912354" y="5763007"/>
                </a:cubicBezTo>
                <a:cubicBezTo>
                  <a:pt x="7580186" y="5763007"/>
                  <a:pt x="7288213" y="5868734"/>
                  <a:pt x="7026529" y="6065013"/>
                </a:cubicBezTo>
                <a:cubicBezTo>
                  <a:pt x="6945948" y="6125401"/>
                  <a:pt x="6870510" y="6190870"/>
                  <a:pt x="6799961" y="6266371"/>
                </a:cubicBezTo>
                <a:cubicBezTo>
                  <a:pt x="6639624" y="6428868"/>
                  <a:pt x="6491097" y="6627813"/>
                  <a:pt x="6349366" y="6857937"/>
                </a:cubicBezTo>
                <a:lnTo>
                  <a:pt x="0" y="6857937"/>
                </a:lnTo>
                <a:cubicBezTo>
                  <a:pt x="21590" y="6800787"/>
                  <a:pt x="43370" y="6742939"/>
                  <a:pt x="65405" y="6684201"/>
                </a:cubicBezTo>
                <a:cubicBezTo>
                  <a:pt x="120714" y="6528182"/>
                  <a:pt x="181166" y="6367146"/>
                  <a:pt x="241491" y="6206046"/>
                </a:cubicBezTo>
                <a:cubicBezTo>
                  <a:pt x="543560" y="5380610"/>
                  <a:pt x="870649" y="4524947"/>
                  <a:pt x="1263269" y="3699447"/>
                </a:cubicBezTo>
                <a:cubicBezTo>
                  <a:pt x="1323721" y="3568637"/>
                  <a:pt x="1389126" y="3437764"/>
                  <a:pt x="1454594" y="3311907"/>
                </a:cubicBezTo>
                <a:cubicBezTo>
                  <a:pt x="2003171" y="2239773"/>
                  <a:pt x="2682748" y="1253237"/>
                  <a:pt x="3593783" y="508318"/>
                </a:cubicBezTo>
                <a:cubicBezTo>
                  <a:pt x="3788200" y="347882"/>
                  <a:pt x="3992880" y="198415"/>
                  <a:pt x="4208884" y="61445"/>
                </a:cubicBezTo>
                <a:close/>
              </a:path>
            </a:pathLst>
          </a:custGeom>
          <a:solidFill>
            <a:srgbClr val="00679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itle Placeholder 12">
            <a:extLst>
              <a:ext uri="{FF2B5EF4-FFF2-40B4-BE49-F238E27FC236}">
                <a16:creationId xmlns:a16="http://schemas.microsoft.com/office/drawing/2014/main" id="{E86F7DE4-452B-D38F-6F3A-27B07C6B5072}"/>
              </a:ext>
            </a:extLst>
          </p:cNvPr>
          <p:cNvSpPr>
            <a:spLocks noGrp="1"/>
          </p:cNvSpPr>
          <p:nvPr>
            <p:ph type="title" hasCustomPrompt="1"/>
          </p:nvPr>
        </p:nvSpPr>
        <p:spPr>
          <a:xfrm>
            <a:off x="340292" y="212186"/>
            <a:ext cx="10385927" cy="692589"/>
          </a:xfrm>
          <a:prstGeom prst="rect">
            <a:avLst/>
          </a:prstGeom>
        </p:spPr>
        <p:txBody>
          <a:bodyPr vert="horz" lIns="91440" tIns="45720" rIns="91440" bIns="45720" rtlCol="0" anchor="t" anchorCtr="0">
            <a:normAutofit/>
          </a:bodyPr>
          <a:lstStyle>
            <a:lvl1pPr>
              <a:defRPr b="1" i="0">
                <a:solidFill>
                  <a:schemeClr val="bg1"/>
                </a:solidFill>
                <a:latin typeface="Aptos ExtraBold" panose="020B0004020202020204" pitchFamily="34" charset="0"/>
              </a:defRPr>
            </a:lvl1pPr>
          </a:lstStyle>
          <a:p>
            <a:r>
              <a:rPr lang="en-GB"/>
              <a:t>Insert slide title</a:t>
            </a:r>
            <a:endParaRPr lang="en-IS"/>
          </a:p>
        </p:txBody>
      </p:sp>
      <p:sp>
        <p:nvSpPr>
          <p:cNvPr id="13" name="Text Placeholder 41">
            <a:extLst>
              <a:ext uri="{FF2B5EF4-FFF2-40B4-BE49-F238E27FC236}">
                <a16:creationId xmlns:a16="http://schemas.microsoft.com/office/drawing/2014/main" id="{A75EF3AD-4112-5FA8-2DF0-85A390089D8B}"/>
              </a:ext>
            </a:extLst>
          </p:cNvPr>
          <p:cNvSpPr>
            <a:spLocks noGrp="1"/>
          </p:cNvSpPr>
          <p:nvPr>
            <p:ph type="body" sz="quarter" idx="13"/>
          </p:nvPr>
        </p:nvSpPr>
        <p:spPr>
          <a:xfrm>
            <a:off x="6096000" y="962527"/>
            <a:ext cx="5750103"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descr="A black background with white text&#10;&#10;Description automatically generated">
            <a:extLst>
              <a:ext uri="{FF2B5EF4-FFF2-40B4-BE49-F238E27FC236}">
                <a16:creationId xmlns:a16="http://schemas.microsoft.com/office/drawing/2014/main" id="{A437D374-25B5-9316-083D-4124A513E83D}"/>
              </a:ext>
            </a:extLst>
          </p:cNvPr>
          <p:cNvPicPr>
            <a:picLocks noChangeAspect="1"/>
          </p:cNvPicPr>
          <p:nvPr userDrawn="1"/>
        </p:nvPicPr>
        <p:blipFill>
          <a:blip r:embed="rId2"/>
          <a:stretch>
            <a:fillRect/>
          </a:stretch>
        </p:blipFill>
        <p:spPr>
          <a:xfrm>
            <a:off x="10878266" y="57875"/>
            <a:ext cx="1255859" cy="514480"/>
          </a:xfrm>
          <a:prstGeom prst="rect">
            <a:avLst/>
          </a:prstGeom>
        </p:spPr>
      </p:pic>
      <p:sp>
        <p:nvSpPr>
          <p:cNvPr id="15" name="Freeform 14">
            <a:extLst>
              <a:ext uri="{FF2B5EF4-FFF2-40B4-BE49-F238E27FC236}">
                <a16:creationId xmlns:a16="http://schemas.microsoft.com/office/drawing/2014/main" id="{280869A8-0CA2-DF76-46D3-1FE3FF035CDA}"/>
              </a:ext>
            </a:extLst>
          </p:cNvPr>
          <p:cNvSpPr/>
          <p:nvPr userDrawn="1"/>
        </p:nvSpPr>
        <p:spPr>
          <a:xfrm>
            <a:off x="340292" y="962527"/>
            <a:ext cx="5337208" cy="533720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16" name="Picture Placeholder 28">
            <a:extLst>
              <a:ext uri="{FF2B5EF4-FFF2-40B4-BE49-F238E27FC236}">
                <a16:creationId xmlns:a16="http://schemas.microsoft.com/office/drawing/2014/main" id="{A37B6504-4818-0678-AC28-0C9B5825C00C}"/>
              </a:ext>
            </a:extLst>
          </p:cNvPr>
          <p:cNvSpPr>
            <a:spLocks noGrp="1"/>
          </p:cNvSpPr>
          <p:nvPr>
            <p:ph type="pic" sz="quarter" idx="11" hasCustomPrompt="1"/>
          </p:nvPr>
        </p:nvSpPr>
        <p:spPr>
          <a:xfrm>
            <a:off x="399127" y="1025619"/>
            <a:ext cx="5211024" cy="5211024"/>
          </a:xfrm>
          <a:custGeom>
            <a:avLst/>
            <a:gdLst>
              <a:gd name="connsiteX0" fmla="*/ 83687 w 5428158"/>
              <a:gd name="connsiteY0" fmla="*/ 0 h 5106617"/>
              <a:gd name="connsiteX1" fmla="*/ 5345070 w 5428158"/>
              <a:gd name="connsiteY1" fmla="*/ 0 h 5106617"/>
              <a:gd name="connsiteX2" fmla="*/ 5358432 w 5428158"/>
              <a:gd name="connsiteY2" fmla="*/ 2697 h 5106617"/>
              <a:gd name="connsiteX3" fmla="*/ 5419708 w 5428158"/>
              <a:gd name="connsiteY3" fmla="*/ 63963 h 5106617"/>
              <a:gd name="connsiteX4" fmla="*/ 5428158 w 5428158"/>
              <a:gd name="connsiteY4" fmla="*/ 105813 h 5106617"/>
              <a:gd name="connsiteX5" fmla="*/ 5428158 w 5428158"/>
              <a:gd name="connsiteY5" fmla="*/ 4994454 h 5106617"/>
              <a:gd name="connsiteX6" fmla="*/ 5419708 w 5428158"/>
              <a:gd name="connsiteY6" fmla="*/ 5036304 h 5106617"/>
              <a:gd name="connsiteX7" fmla="*/ 5313612 w 5428158"/>
              <a:gd name="connsiteY7" fmla="*/ 5106617 h 5106617"/>
              <a:gd name="connsiteX8" fmla="*/ 115144 w 5428158"/>
              <a:gd name="connsiteY8" fmla="*/ 5106617 h 5106617"/>
              <a:gd name="connsiteX9" fmla="*/ 0 w 5428158"/>
              <a:gd name="connsiteY9" fmla="*/ 4991492 h 5106617"/>
              <a:gd name="connsiteX10" fmla="*/ 0 w 5428158"/>
              <a:gd name="connsiteY10" fmla="*/ 3555723 h 5106617"/>
              <a:gd name="connsiteX11" fmla="*/ 0 w 5428158"/>
              <a:gd name="connsiteY11" fmla="*/ 1544544 h 5106617"/>
              <a:gd name="connsiteX12" fmla="*/ 0 w 5428158"/>
              <a:gd name="connsiteY12" fmla="*/ 108775 h 5106617"/>
              <a:gd name="connsiteX13" fmla="*/ 70325 w 5428158"/>
              <a:gd name="connsiteY13" fmla="*/ 2697 h 510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28158" h="5106617">
                <a:moveTo>
                  <a:pt x="83687" y="0"/>
                </a:moveTo>
                <a:lnTo>
                  <a:pt x="5345070" y="0"/>
                </a:lnTo>
                <a:lnTo>
                  <a:pt x="5358432" y="2697"/>
                </a:lnTo>
                <a:cubicBezTo>
                  <a:pt x="5385983" y="14348"/>
                  <a:pt x="5408054" y="36416"/>
                  <a:pt x="5419708" y="63963"/>
                </a:cubicBezTo>
                <a:lnTo>
                  <a:pt x="5428158" y="105813"/>
                </a:lnTo>
                <a:lnTo>
                  <a:pt x="5428158" y="4994454"/>
                </a:lnTo>
                <a:lnTo>
                  <a:pt x="5419708" y="5036304"/>
                </a:lnTo>
                <a:cubicBezTo>
                  <a:pt x="5402228" y="5077624"/>
                  <a:pt x="5361307" y="5106617"/>
                  <a:pt x="5313612" y="5106617"/>
                </a:cubicBezTo>
                <a:lnTo>
                  <a:pt x="115144" y="5106617"/>
                </a:lnTo>
                <a:cubicBezTo>
                  <a:pt x="51552" y="5106617"/>
                  <a:pt x="0" y="5055074"/>
                  <a:pt x="0" y="4991492"/>
                </a:cubicBezTo>
                <a:lnTo>
                  <a:pt x="0" y="3555723"/>
                </a:lnTo>
                <a:lnTo>
                  <a:pt x="0" y="1544544"/>
                </a:lnTo>
                <a:lnTo>
                  <a:pt x="0" y="108775"/>
                </a:lnTo>
                <a:cubicBezTo>
                  <a:pt x="0" y="61089"/>
                  <a:pt x="28998" y="20174"/>
                  <a:pt x="70325" y="2697"/>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Tree>
    <p:extLst>
      <p:ext uri="{BB962C8B-B14F-4D97-AF65-F5344CB8AC3E}">
        <p14:creationId xmlns:p14="http://schemas.microsoft.com/office/powerpoint/2010/main" val="35291170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Title Slide">
    <p:bg>
      <p:bgPr>
        <a:solidFill>
          <a:srgbClr val="351C5C"/>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F56181BC-A151-2461-5BC6-5843D4E3475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183588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White agenda">
    <p:spTree>
      <p:nvGrpSpPr>
        <p:cNvPr id="1" name=""/>
        <p:cNvGrpSpPr/>
        <p:nvPr/>
      </p:nvGrpSpPr>
      <p:grpSpPr>
        <a:xfrm>
          <a:off x="0" y="0"/>
          <a:ext cx="0" cy="0"/>
          <a:chOff x="0" y="0"/>
          <a:chExt cx="0" cy="0"/>
        </a:xfrm>
      </p:grpSpPr>
      <p:sp>
        <p:nvSpPr>
          <p:cNvPr id="18" name="Freeform 17">
            <a:extLst>
              <a:ext uri="{FF2B5EF4-FFF2-40B4-BE49-F238E27FC236}">
                <a16:creationId xmlns:a16="http://schemas.microsoft.com/office/drawing/2014/main" id="{D797C627-D169-6D8B-FBA0-31787E875914}"/>
              </a:ext>
            </a:extLst>
          </p:cNvPr>
          <p:cNvSpPr/>
          <p:nvPr userDrawn="1"/>
        </p:nvSpPr>
        <p:spPr>
          <a:xfrm>
            <a:off x="7760776" y="2744641"/>
            <a:ext cx="4112273" cy="2798670"/>
          </a:xfrm>
          <a:custGeom>
            <a:avLst/>
            <a:gdLst>
              <a:gd name="connsiteX0" fmla="*/ 1537811 w 4112273"/>
              <a:gd name="connsiteY0" fmla="*/ 1033500 h 2798670"/>
              <a:gd name="connsiteX1" fmla="*/ 0 w 4112273"/>
              <a:gd name="connsiteY1" fmla="*/ 395859 h 2798670"/>
              <a:gd name="connsiteX2" fmla="*/ 2329207 w 4112273"/>
              <a:gd name="connsiteY2" fmla="*/ 2728356 h 2798670"/>
              <a:gd name="connsiteX3" fmla="*/ 2668559 w 4112273"/>
              <a:gd name="connsiteY3" fmla="*/ 2728356 h 2798670"/>
              <a:gd name="connsiteX4" fmla="*/ 4112273 w 4112273"/>
              <a:gd name="connsiteY4" fmla="*/ 1282603 h 2798670"/>
              <a:gd name="connsiteX5" fmla="*/ 3470923 w 4112273"/>
              <a:gd name="connsiteY5" fmla="*/ 0 h 2798670"/>
              <a:gd name="connsiteX6" fmla="*/ 3075622 w 4112273"/>
              <a:gd name="connsiteY6" fmla="*/ 395859 h 2798670"/>
              <a:gd name="connsiteX7" fmla="*/ 1537811 w 4112273"/>
              <a:gd name="connsiteY7" fmla="*/ 1033659 h 2798670"/>
              <a:gd name="connsiteX8" fmla="*/ 1537811 w 4112273"/>
              <a:gd name="connsiteY8" fmla="*/ 1033659 h 2798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12273" h="2798670">
                <a:moveTo>
                  <a:pt x="1537811" y="1033500"/>
                </a:moveTo>
                <a:cubicBezTo>
                  <a:pt x="981179" y="1033500"/>
                  <a:pt x="424706" y="821006"/>
                  <a:pt x="0" y="395859"/>
                </a:cubicBezTo>
                <a:lnTo>
                  <a:pt x="2329207" y="2728356"/>
                </a:lnTo>
                <a:cubicBezTo>
                  <a:pt x="2422827" y="2822108"/>
                  <a:pt x="2574781" y="2822108"/>
                  <a:pt x="2668559" y="2728356"/>
                </a:cubicBezTo>
                <a:lnTo>
                  <a:pt x="4112273" y="1282603"/>
                </a:lnTo>
                <a:cubicBezTo>
                  <a:pt x="3744152" y="881809"/>
                  <a:pt x="3527031" y="445043"/>
                  <a:pt x="3470923" y="0"/>
                </a:cubicBezTo>
                <a:lnTo>
                  <a:pt x="3075622" y="395859"/>
                </a:lnTo>
                <a:cubicBezTo>
                  <a:pt x="2651075" y="821006"/>
                  <a:pt x="2094284" y="1033659"/>
                  <a:pt x="1537811" y="1033659"/>
                </a:cubicBezTo>
                <a:lnTo>
                  <a:pt x="1537811" y="1033659"/>
                </a:lnTo>
                <a:close/>
              </a:path>
            </a:pathLst>
          </a:custGeom>
          <a:solidFill>
            <a:srgbClr val="00706E"/>
          </a:solidFill>
          <a:ln w="10914" cap="rnd">
            <a:no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AEBEC9A8-83B0-9491-6D71-0F9C030B7C42}"/>
              </a:ext>
            </a:extLst>
          </p:cNvPr>
          <p:cNvSpPr/>
          <p:nvPr userDrawn="1"/>
        </p:nvSpPr>
        <p:spPr>
          <a:xfrm>
            <a:off x="4624863" y="-1"/>
            <a:ext cx="6211694" cy="3778143"/>
          </a:xfrm>
          <a:custGeom>
            <a:avLst/>
            <a:gdLst>
              <a:gd name="connsiteX0" fmla="*/ 0 w 6211694"/>
              <a:gd name="connsiteY0" fmla="*/ 0 h 3778143"/>
              <a:gd name="connsiteX1" fmla="*/ 3075781 w 6211694"/>
              <a:gd name="connsiteY1" fmla="*/ 0 h 3778143"/>
              <a:gd name="connsiteX2" fmla="*/ 6211694 w 6211694"/>
              <a:gd name="connsiteY2" fmla="*/ 3140343 h 3778143"/>
              <a:gd name="connsiteX3" fmla="*/ 4673884 w 6211694"/>
              <a:gd name="connsiteY3" fmla="*/ 3778143 h 3778143"/>
              <a:gd name="connsiteX4" fmla="*/ 3136073 w 6211694"/>
              <a:gd name="connsiteY4" fmla="*/ 3140502 h 3778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1694" h="3778143">
                <a:moveTo>
                  <a:pt x="0" y="0"/>
                </a:moveTo>
                <a:lnTo>
                  <a:pt x="3075781" y="0"/>
                </a:lnTo>
                <a:lnTo>
                  <a:pt x="6211694" y="3140343"/>
                </a:lnTo>
                <a:cubicBezTo>
                  <a:pt x="5787147" y="3565489"/>
                  <a:pt x="5230515" y="3778143"/>
                  <a:pt x="4673884" y="3778143"/>
                </a:cubicBezTo>
                <a:cubicBezTo>
                  <a:pt x="4117093" y="3778301"/>
                  <a:pt x="3560620" y="3565649"/>
                  <a:pt x="3136073" y="3140502"/>
                </a:cubicBez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19E04579-6B6A-DEED-4F94-434E36457A19}"/>
              </a:ext>
            </a:extLst>
          </p:cNvPr>
          <p:cNvSpPr/>
          <p:nvPr userDrawn="1"/>
        </p:nvSpPr>
        <p:spPr>
          <a:xfrm>
            <a:off x="8006032" y="1"/>
            <a:ext cx="4185969" cy="1608795"/>
          </a:xfrm>
          <a:custGeom>
            <a:avLst/>
            <a:gdLst>
              <a:gd name="connsiteX0" fmla="*/ 305387 w 4185969"/>
              <a:gd name="connsiteY0" fmla="*/ 0 h 1608795"/>
              <a:gd name="connsiteX1" fmla="*/ 4185969 w 4185969"/>
              <a:gd name="connsiteY1" fmla="*/ 0 h 1608795"/>
              <a:gd name="connsiteX2" fmla="*/ 4185969 w 4185969"/>
              <a:gd name="connsiteY2" fmla="*/ 663533 h 1608795"/>
              <a:gd name="connsiteX3" fmla="*/ 3978281 w 4185969"/>
              <a:gd name="connsiteY3" fmla="*/ 871514 h 1608795"/>
              <a:gd name="connsiteX4" fmla="*/ 3923921 w 4185969"/>
              <a:gd name="connsiteY4" fmla="*/ 927701 h 1608795"/>
              <a:gd name="connsiteX5" fmla="*/ 3739861 w 4185969"/>
              <a:gd name="connsiteY5" fmla="*/ 690695 h 1608795"/>
              <a:gd name="connsiteX6" fmla="*/ 2183294 w 4185969"/>
              <a:gd name="connsiteY6" fmla="*/ 725394 h 1608795"/>
              <a:gd name="connsiteX7" fmla="*/ 1301139 w 4185969"/>
              <a:gd name="connsiteY7" fmla="*/ 1608795 h 1608795"/>
              <a:gd name="connsiteX8" fmla="*/ 0 w 4185969"/>
              <a:gd name="connsiteY8" fmla="*/ 305818 h 1608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85969" h="1608795">
                <a:moveTo>
                  <a:pt x="305387" y="0"/>
                </a:moveTo>
                <a:lnTo>
                  <a:pt x="4185969" y="0"/>
                </a:lnTo>
                <a:lnTo>
                  <a:pt x="4185969" y="663533"/>
                </a:lnTo>
                <a:lnTo>
                  <a:pt x="3978281" y="871514"/>
                </a:lnTo>
                <a:cubicBezTo>
                  <a:pt x="3959366" y="890296"/>
                  <a:pt x="3940928" y="908919"/>
                  <a:pt x="3923921" y="927701"/>
                </a:cubicBezTo>
                <a:cubicBezTo>
                  <a:pt x="3874807" y="844454"/>
                  <a:pt x="3813612" y="764550"/>
                  <a:pt x="3739861" y="690695"/>
                </a:cubicBezTo>
                <a:cubicBezTo>
                  <a:pt x="3302916" y="253133"/>
                  <a:pt x="2664267" y="243742"/>
                  <a:pt x="2183294" y="725394"/>
                </a:cubicBezTo>
                <a:lnTo>
                  <a:pt x="1301139" y="1608795"/>
                </a:lnTo>
                <a:lnTo>
                  <a:pt x="0" y="305818"/>
                </a:ln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0">
            <a:extLst>
              <a:ext uri="{FF2B5EF4-FFF2-40B4-BE49-F238E27FC236}">
                <a16:creationId xmlns:a16="http://schemas.microsoft.com/office/drawing/2014/main" id="{40B20BB0-6F9D-0461-E261-AEBEFE7F61EA}"/>
              </a:ext>
            </a:extLst>
          </p:cNvPr>
          <p:cNvSpPr/>
          <p:nvPr userDrawn="1"/>
        </p:nvSpPr>
        <p:spPr>
          <a:xfrm>
            <a:off x="11201968" y="648202"/>
            <a:ext cx="990032" cy="3699714"/>
          </a:xfrm>
          <a:custGeom>
            <a:avLst/>
            <a:gdLst>
              <a:gd name="connsiteX0" fmla="*/ 990032 w 990032"/>
              <a:gd name="connsiteY0" fmla="*/ 0 h 3699714"/>
              <a:gd name="connsiteX1" fmla="*/ 990032 w 990032"/>
              <a:gd name="connsiteY1" fmla="*/ 3699714 h 3699714"/>
              <a:gd name="connsiteX2" fmla="*/ 925427 w 990032"/>
              <a:gd name="connsiteY2" fmla="*/ 3644716 h 3699714"/>
              <a:gd name="connsiteX3" fmla="*/ 759088 w 990032"/>
              <a:gd name="connsiteY3" fmla="*/ 3486802 h 3699714"/>
              <a:gd name="connsiteX4" fmla="*/ 656409 w 990032"/>
              <a:gd name="connsiteY4" fmla="*/ 3378884 h 3699714"/>
              <a:gd name="connsiteX5" fmla="*/ 15058 w 990032"/>
              <a:gd name="connsiteY5" fmla="*/ 2096281 h 3699714"/>
              <a:gd name="connsiteX6" fmla="*/ 713312 w 990032"/>
              <a:gd name="connsiteY6" fmla="*/ 279499 h 3699714"/>
              <a:gd name="connsiteX7" fmla="*/ 767672 w 990032"/>
              <a:gd name="connsiteY7" fmla="*/ 223312 h 3699714"/>
              <a:gd name="connsiteX8" fmla="*/ 767830 w 990032"/>
              <a:gd name="connsiteY8" fmla="*/ 222516 h 3699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0032" h="3699714">
                <a:moveTo>
                  <a:pt x="990032" y="0"/>
                </a:moveTo>
                <a:lnTo>
                  <a:pt x="990032" y="3699714"/>
                </a:lnTo>
                <a:lnTo>
                  <a:pt x="925427" y="3644716"/>
                </a:lnTo>
                <a:cubicBezTo>
                  <a:pt x="870284" y="3595156"/>
                  <a:pt x="814759" y="3542552"/>
                  <a:pt x="759088" y="3486802"/>
                </a:cubicBezTo>
                <a:cubicBezTo>
                  <a:pt x="723325" y="3451147"/>
                  <a:pt x="689629" y="3415493"/>
                  <a:pt x="656409" y="3378884"/>
                </a:cubicBezTo>
                <a:cubicBezTo>
                  <a:pt x="288288" y="2978090"/>
                  <a:pt x="71166" y="2541483"/>
                  <a:pt x="15058" y="2096281"/>
                </a:cubicBezTo>
                <a:cubicBezTo>
                  <a:pt x="-62826" y="1484744"/>
                  <a:pt x="160177" y="856973"/>
                  <a:pt x="713312" y="279499"/>
                </a:cubicBezTo>
                <a:cubicBezTo>
                  <a:pt x="730319" y="260717"/>
                  <a:pt x="748916" y="242094"/>
                  <a:pt x="767672" y="223312"/>
                </a:cubicBezTo>
                <a:lnTo>
                  <a:pt x="767830" y="222516"/>
                </a:ln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2" name="Graphic 1">
            <a:extLst>
              <a:ext uri="{FF2B5EF4-FFF2-40B4-BE49-F238E27FC236}">
                <a16:creationId xmlns:a16="http://schemas.microsoft.com/office/drawing/2014/main" id="{A55C7A03-B83F-6DF0-7E4E-78779753D4C8}"/>
              </a:ext>
            </a:extLst>
          </p:cNvPr>
          <p:cNvPicPr>
            <a:picLocks noChangeAspect="1"/>
          </p:cNvPicPr>
          <p:nvPr userDrawn="1"/>
        </p:nvPicPr>
        <p:blipFill>
          <a:blip r:embed="rId2"/>
          <a:srcRect/>
          <a:stretch/>
        </p:blipFill>
        <p:spPr>
          <a:xfrm>
            <a:off x="197539" y="904158"/>
            <a:ext cx="3720006" cy="1523952"/>
          </a:xfrm>
          <a:prstGeom prst="rect">
            <a:avLst/>
          </a:prstGeom>
        </p:spPr>
      </p:pic>
      <p:sp>
        <p:nvSpPr>
          <p:cNvPr id="24" name="Text Placeholder 23">
            <a:extLst>
              <a:ext uri="{FF2B5EF4-FFF2-40B4-BE49-F238E27FC236}">
                <a16:creationId xmlns:a16="http://schemas.microsoft.com/office/drawing/2014/main" id="{0D9441F9-98C9-809B-BB3E-95F0E0847F23}"/>
              </a:ext>
            </a:extLst>
          </p:cNvPr>
          <p:cNvSpPr>
            <a:spLocks noGrp="1"/>
          </p:cNvSpPr>
          <p:nvPr>
            <p:ph type="body" sz="quarter" idx="10" hasCustomPrompt="1"/>
          </p:nvPr>
        </p:nvSpPr>
        <p:spPr>
          <a:xfrm>
            <a:off x="419289" y="3196189"/>
            <a:ext cx="4424608" cy="549565"/>
          </a:xfrm>
          <a:prstGeom prst="rect">
            <a:avLst/>
          </a:prstGeom>
        </p:spPr>
        <p:txBody>
          <a:bodyPr/>
          <a:lstStyle>
            <a:lvl1pPr marL="0" indent="0">
              <a:buNone/>
              <a:defRPr sz="4000" b="1" i="0">
                <a:solidFill>
                  <a:srgbClr val="351C5C"/>
                </a:solidFill>
                <a:latin typeface="Aptos ExtraBold" panose="020B0004020202020204" pitchFamily="34" charset="0"/>
              </a:defRPr>
            </a:lvl1pPr>
          </a:lstStyle>
          <a:p>
            <a:pPr lvl="0"/>
            <a:r>
              <a:rPr lang="en-US"/>
              <a:t>Agenda (or title)</a:t>
            </a:r>
          </a:p>
        </p:txBody>
      </p:sp>
      <p:sp>
        <p:nvSpPr>
          <p:cNvPr id="25" name="Text Placeholder 23">
            <a:extLst>
              <a:ext uri="{FF2B5EF4-FFF2-40B4-BE49-F238E27FC236}">
                <a16:creationId xmlns:a16="http://schemas.microsoft.com/office/drawing/2014/main" id="{6280C189-03D6-CDDE-940F-39785ADB599C}"/>
              </a:ext>
            </a:extLst>
          </p:cNvPr>
          <p:cNvSpPr>
            <a:spLocks noGrp="1"/>
          </p:cNvSpPr>
          <p:nvPr>
            <p:ph type="body" sz="quarter" idx="11" hasCustomPrompt="1"/>
          </p:nvPr>
        </p:nvSpPr>
        <p:spPr>
          <a:xfrm>
            <a:off x="419289" y="3778142"/>
            <a:ext cx="4424608" cy="549565"/>
          </a:xfrm>
          <a:prstGeom prst="rect">
            <a:avLst/>
          </a:prstGeom>
        </p:spPr>
        <p:txBody>
          <a:bodyPr/>
          <a:lstStyle>
            <a:lvl1pPr marL="0" indent="0">
              <a:buNone/>
              <a:defRPr sz="2400" b="0" i="0">
                <a:solidFill>
                  <a:srgbClr val="D24A74"/>
                </a:solidFill>
                <a:latin typeface="Aptos Light" panose="020B0004020202020204" pitchFamily="34" charset="0"/>
              </a:defRPr>
            </a:lvl1pPr>
          </a:lstStyle>
          <a:p>
            <a:pPr lvl="0"/>
            <a:r>
              <a:rPr lang="en-US"/>
              <a:t>Subtitle if needed</a:t>
            </a:r>
          </a:p>
        </p:txBody>
      </p:sp>
      <p:sp>
        <p:nvSpPr>
          <p:cNvPr id="27" name="Text Placeholder 26">
            <a:extLst>
              <a:ext uri="{FF2B5EF4-FFF2-40B4-BE49-F238E27FC236}">
                <a16:creationId xmlns:a16="http://schemas.microsoft.com/office/drawing/2014/main" id="{672FAA08-4430-2E52-1F34-6AC9BAA9CFBA}"/>
              </a:ext>
            </a:extLst>
          </p:cNvPr>
          <p:cNvSpPr>
            <a:spLocks noGrp="1"/>
          </p:cNvSpPr>
          <p:nvPr>
            <p:ph type="body" sz="quarter" idx="12" hasCustomPrompt="1"/>
          </p:nvPr>
        </p:nvSpPr>
        <p:spPr>
          <a:xfrm>
            <a:off x="5209307" y="502201"/>
            <a:ext cx="6563404" cy="553487"/>
          </a:xfrm>
          <a:prstGeom prst="roundRect">
            <a:avLst/>
          </a:prstGeom>
          <a:solidFill>
            <a:srgbClr val="5B3D8C"/>
          </a:solidFill>
          <a:effectLst>
            <a:outerShdw blurRad="165100" dist="127000" dir="5400000" algn="ctr" rotWithShape="0">
              <a:srgbClr val="000000">
                <a:alpha val="15000"/>
              </a:srgbClr>
            </a:outerShdw>
          </a:effectLst>
        </p:spPr>
        <p:txBody>
          <a:bodyPr lIns="274320" anchor="ctr" anchorCtr="0"/>
          <a:lstStyle>
            <a:lvl1pPr marL="0" indent="0">
              <a:buNone/>
              <a:defRPr sz="2000" b="1">
                <a:solidFill>
                  <a:schemeClr val="bg1"/>
                </a:solidFill>
              </a:defRPr>
            </a:lvl1pPr>
          </a:lstStyle>
          <a:p>
            <a:pPr lvl="0"/>
            <a:r>
              <a:rPr lang="en-US"/>
              <a:t>Agenda item number 1 (Next topic)</a:t>
            </a:r>
          </a:p>
        </p:txBody>
      </p:sp>
      <p:sp>
        <p:nvSpPr>
          <p:cNvPr id="28" name="Text Placeholder 26">
            <a:extLst>
              <a:ext uri="{FF2B5EF4-FFF2-40B4-BE49-F238E27FC236}">
                <a16:creationId xmlns:a16="http://schemas.microsoft.com/office/drawing/2014/main" id="{506A3B99-58D0-D405-433F-52270DA21648}"/>
              </a:ext>
            </a:extLst>
          </p:cNvPr>
          <p:cNvSpPr>
            <a:spLocks noGrp="1"/>
          </p:cNvSpPr>
          <p:nvPr>
            <p:ph type="body" sz="quarter" idx="13" hasCustomPrompt="1"/>
          </p:nvPr>
        </p:nvSpPr>
        <p:spPr>
          <a:xfrm>
            <a:off x="5209307" y="1165205"/>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2</a:t>
            </a:r>
          </a:p>
        </p:txBody>
      </p:sp>
      <p:sp>
        <p:nvSpPr>
          <p:cNvPr id="29" name="Text Placeholder 26">
            <a:extLst>
              <a:ext uri="{FF2B5EF4-FFF2-40B4-BE49-F238E27FC236}">
                <a16:creationId xmlns:a16="http://schemas.microsoft.com/office/drawing/2014/main" id="{710714F3-D105-42CD-E1EF-F3182E489BEC}"/>
              </a:ext>
            </a:extLst>
          </p:cNvPr>
          <p:cNvSpPr>
            <a:spLocks noGrp="1"/>
          </p:cNvSpPr>
          <p:nvPr>
            <p:ph type="body" sz="quarter" idx="14" hasCustomPrompt="1"/>
          </p:nvPr>
        </p:nvSpPr>
        <p:spPr>
          <a:xfrm>
            <a:off x="5209307" y="1828209"/>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3</a:t>
            </a:r>
          </a:p>
        </p:txBody>
      </p:sp>
      <p:sp>
        <p:nvSpPr>
          <p:cNvPr id="30" name="Text Placeholder 26">
            <a:extLst>
              <a:ext uri="{FF2B5EF4-FFF2-40B4-BE49-F238E27FC236}">
                <a16:creationId xmlns:a16="http://schemas.microsoft.com/office/drawing/2014/main" id="{9A82291B-4C63-F566-1381-265D2B5F6171}"/>
              </a:ext>
            </a:extLst>
          </p:cNvPr>
          <p:cNvSpPr>
            <a:spLocks noGrp="1"/>
          </p:cNvSpPr>
          <p:nvPr>
            <p:ph type="body" sz="quarter" idx="15" hasCustomPrompt="1"/>
          </p:nvPr>
        </p:nvSpPr>
        <p:spPr>
          <a:xfrm>
            <a:off x="5209307" y="2491213"/>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4</a:t>
            </a:r>
          </a:p>
        </p:txBody>
      </p:sp>
      <p:sp>
        <p:nvSpPr>
          <p:cNvPr id="31" name="Text Placeholder 26">
            <a:extLst>
              <a:ext uri="{FF2B5EF4-FFF2-40B4-BE49-F238E27FC236}">
                <a16:creationId xmlns:a16="http://schemas.microsoft.com/office/drawing/2014/main" id="{B0EACB44-E100-78D0-0753-E6D8B8E01B5A}"/>
              </a:ext>
            </a:extLst>
          </p:cNvPr>
          <p:cNvSpPr>
            <a:spLocks noGrp="1"/>
          </p:cNvSpPr>
          <p:nvPr>
            <p:ph type="body" sz="quarter" idx="16" hasCustomPrompt="1"/>
          </p:nvPr>
        </p:nvSpPr>
        <p:spPr>
          <a:xfrm>
            <a:off x="5209307" y="3154217"/>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5</a:t>
            </a:r>
          </a:p>
        </p:txBody>
      </p:sp>
      <p:sp>
        <p:nvSpPr>
          <p:cNvPr id="32" name="Text Placeholder 26">
            <a:extLst>
              <a:ext uri="{FF2B5EF4-FFF2-40B4-BE49-F238E27FC236}">
                <a16:creationId xmlns:a16="http://schemas.microsoft.com/office/drawing/2014/main" id="{E08C1C39-E26A-A4C6-66C9-915E862CD979}"/>
              </a:ext>
            </a:extLst>
          </p:cNvPr>
          <p:cNvSpPr>
            <a:spLocks noGrp="1"/>
          </p:cNvSpPr>
          <p:nvPr>
            <p:ph type="body" sz="quarter" idx="17" hasCustomPrompt="1"/>
          </p:nvPr>
        </p:nvSpPr>
        <p:spPr>
          <a:xfrm>
            <a:off x="5209307" y="3817221"/>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6</a:t>
            </a:r>
          </a:p>
        </p:txBody>
      </p:sp>
      <p:sp>
        <p:nvSpPr>
          <p:cNvPr id="33" name="Text Placeholder 26">
            <a:extLst>
              <a:ext uri="{FF2B5EF4-FFF2-40B4-BE49-F238E27FC236}">
                <a16:creationId xmlns:a16="http://schemas.microsoft.com/office/drawing/2014/main" id="{E552F456-3DEE-2368-2A01-AF3397F657DE}"/>
              </a:ext>
            </a:extLst>
          </p:cNvPr>
          <p:cNvSpPr>
            <a:spLocks noGrp="1"/>
          </p:cNvSpPr>
          <p:nvPr>
            <p:ph type="body" sz="quarter" idx="18" hasCustomPrompt="1"/>
          </p:nvPr>
        </p:nvSpPr>
        <p:spPr>
          <a:xfrm>
            <a:off x="5209307" y="4480225"/>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7</a:t>
            </a:r>
          </a:p>
        </p:txBody>
      </p:sp>
      <p:sp>
        <p:nvSpPr>
          <p:cNvPr id="34" name="Text Placeholder 26">
            <a:extLst>
              <a:ext uri="{FF2B5EF4-FFF2-40B4-BE49-F238E27FC236}">
                <a16:creationId xmlns:a16="http://schemas.microsoft.com/office/drawing/2014/main" id="{2B2306AA-D842-F920-275B-FD548F2DEC16}"/>
              </a:ext>
            </a:extLst>
          </p:cNvPr>
          <p:cNvSpPr>
            <a:spLocks noGrp="1"/>
          </p:cNvSpPr>
          <p:nvPr>
            <p:ph type="body" sz="quarter" idx="19" hasCustomPrompt="1"/>
          </p:nvPr>
        </p:nvSpPr>
        <p:spPr>
          <a:xfrm>
            <a:off x="5209307" y="5143229"/>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8</a:t>
            </a:r>
          </a:p>
        </p:txBody>
      </p:sp>
      <p:sp>
        <p:nvSpPr>
          <p:cNvPr id="35" name="Text Placeholder 26">
            <a:extLst>
              <a:ext uri="{FF2B5EF4-FFF2-40B4-BE49-F238E27FC236}">
                <a16:creationId xmlns:a16="http://schemas.microsoft.com/office/drawing/2014/main" id="{AC8D817E-A58C-8707-D6A0-DCCEFB9E55A6}"/>
              </a:ext>
            </a:extLst>
          </p:cNvPr>
          <p:cNvSpPr>
            <a:spLocks noGrp="1"/>
          </p:cNvSpPr>
          <p:nvPr>
            <p:ph type="body" sz="quarter" idx="20" hasCustomPrompt="1"/>
          </p:nvPr>
        </p:nvSpPr>
        <p:spPr>
          <a:xfrm>
            <a:off x="5209307" y="5806231"/>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10</a:t>
            </a:r>
          </a:p>
        </p:txBody>
      </p:sp>
    </p:spTree>
    <p:extLst>
      <p:ext uri="{BB962C8B-B14F-4D97-AF65-F5344CB8AC3E}">
        <p14:creationId xmlns:p14="http://schemas.microsoft.com/office/powerpoint/2010/main" val="6740073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emf"/><Relationship Id="rId5" Type="http://schemas.openxmlformats.org/officeDocument/2006/relationships/slideLayout" Target="../slideLayouts/slideLayout5.xml"/><Relationship Id="rId10"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2.emf"/><Relationship Id="rId5" Type="http://schemas.openxmlformats.org/officeDocument/2006/relationships/image" Target="../media/image1.emf"/><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image" Target="../media/image2.emf"/><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image" Target="../media/image1.emf"/><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3.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190.xml"/><Relationship Id="rId13" Type="http://schemas.openxmlformats.org/officeDocument/2006/relationships/slideLayout" Target="../slideLayouts/slideLayout240.xml"/><Relationship Id="rId18" Type="http://schemas.openxmlformats.org/officeDocument/2006/relationships/slideLayout" Target="../slideLayouts/slideLayout290.xml"/><Relationship Id="rId3" Type="http://schemas.openxmlformats.org/officeDocument/2006/relationships/slideLayout" Target="../slideLayouts/slideLayout140.xml"/><Relationship Id="rId21" Type="http://schemas.openxmlformats.org/officeDocument/2006/relationships/image" Target="../media/image1.emf"/><Relationship Id="rId7" Type="http://schemas.openxmlformats.org/officeDocument/2006/relationships/slideLayout" Target="../slideLayouts/slideLayout180.xml"/><Relationship Id="rId12" Type="http://schemas.openxmlformats.org/officeDocument/2006/relationships/slideLayout" Target="../slideLayouts/slideLayout230.xml"/><Relationship Id="rId17" Type="http://schemas.openxmlformats.org/officeDocument/2006/relationships/slideLayout" Target="../slideLayouts/slideLayout280.xml"/><Relationship Id="rId2" Type="http://schemas.openxmlformats.org/officeDocument/2006/relationships/slideLayout" Target="../slideLayouts/slideLayout130.xml"/><Relationship Id="rId16" Type="http://schemas.openxmlformats.org/officeDocument/2006/relationships/slideLayout" Target="../slideLayouts/slideLayout270.xml"/><Relationship Id="rId20" Type="http://schemas.openxmlformats.org/officeDocument/2006/relationships/theme" Target="../theme/theme30.xml"/><Relationship Id="rId1" Type="http://schemas.openxmlformats.org/officeDocument/2006/relationships/slideLayout" Target="../slideLayouts/slideLayout120.xml"/><Relationship Id="rId6" Type="http://schemas.openxmlformats.org/officeDocument/2006/relationships/slideLayout" Target="../slideLayouts/slideLayout170.xml"/><Relationship Id="rId11" Type="http://schemas.openxmlformats.org/officeDocument/2006/relationships/slideLayout" Target="../slideLayouts/slideLayout220.xml"/><Relationship Id="rId5" Type="http://schemas.openxmlformats.org/officeDocument/2006/relationships/slideLayout" Target="../slideLayouts/slideLayout160.xml"/><Relationship Id="rId15" Type="http://schemas.openxmlformats.org/officeDocument/2006/relationships/slideLayout" Target="../slideLayouts/slideLayout260.xml"/><Relationship Id="rId10" Type="http://schemas.openxmlformats.org/officeDocument/2006/relationships/slideLayout" Target="../slideLayouts/slideLayout210.xml"/><Relationship Id="rId19" Type="http://schemas.openxmlformats.org/officeDocument/2006/relationships/slideLayout" Target="../slideLayouts/slideLayout300.xml"/><Relationship Id="rId4" Type="http://schemas.openxmlformats.org/officeDocument/2006/relationships/slideLayout" Target="../slideLayouts/slideLayout150.xml"/><Relationship Id="rId9" Type="http://schemas.openxmlformats.org/officeDocument/2006/relationships/slideLayout" Target="../slideLayouts/slideLayout200.xml"/><Relationship Id="rId14" Type="http://schemas.openxmlformats.org/officeDocument/2006/relationships/slideLayout" Target="../slideLayouts/slideLayout250.xml"/><Relationship Id="rId22" Type="http://schemas.openxmlformats.org/officeDocument/2006/relationships/image" Target="../media/image2.em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image" Target="../media/image2.emf"/><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image" Target="../media/image1.emf"/><Relationship Id="rId2" Type="http://schemas.openxmlformats.org/officeDocument/2006/relationships/slideLayout" Target="../slideLayouts/slideLayout31.xml"/><Relationship Id="rId16" Type="http://schemas.openxmlformats.org/officeDocument/2006/relationships/theme" Target="../theme/theme4.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image" Target="../media/image2.emf"/><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image" Target="../media/image1.emf"/><Relationship Id="rId5" Type="http://schemas.openxmlformats.org/officeDocument/2006/relationships/slideLayout" Target="../slideLayouts/slideLayout49.xml"/><Relationship Id="rId10" Type="http://schemas.openxmlformats.org/officeDocument/2006/relationships/theme" Target="../theme/theme5.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image" Target="../media/image2.emf"/><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image" Target="../media/image1.emf"/><Relationship Id="rId5" Type="http://schemas.openxmlformats.org/officeDocument/2006/relationships/slideLayout" Target="../slideLayouts/slideLayout58.xml"/><Relationship Id="rId10" Type="http://schemas.openxmlformats.org/officeDocument/2006/relationships/theme" Target="../theme/theme6.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theme" Target="../theme/theme7.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image" Target="../media/image2.emf"/><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304318B-F3E5-959E-CB7B-A718F3F6EB43}"/>
              </a:ext>
            </a:extLst>
          </p:cNvPr>
          <p:cNvPicPr>
            <a:picLocks noChangeAspect="1"/>
          </p:cNvPicPr>
          <p:nvPr userDrawn="1"/>
        </p:nvPicPr>
        <p:blipFill>
          <a:blip r:embed="rId10"/>
          <a:stretch>
            <a:fillRect/>
          </a:stretch>
        </p:blipFill>
        <p:spPr>
          <a:xfrm>
            <a:off x="-128240" y="0"/>
            <a:ext cx="78871" cy="6858000"/>
          </a:xfrm>
          <a:prstGeom prst="rect">
            <a:avLst/>
          </a:prstGeom>
        </p:spPr>
      </p:pic>
      <p:pic>
        <p:nvPicPr>
          <p:cNvPr id="8" name="Picture 7">
            <a:extLst>
              <a:ext uri="{FF2B5EF4-FFF2-40B4-BE49-F238E27FC236}">
                <a16:creationId xmlns:a16="http://schemas.microsoft.com/office/drawing/2014/main" id="{824A9E99-C149-EA2C-17F7-2F17697CE64F}"/>
              </a:ext>
            </a:extLst>
          </p:cNvPr>
          <p:cNvPicPr>
            <a:picLocks noChangeAspect="1"/>
          </p:cNvPicPr>
          <p:nvPr userDrawn="1"/>
        </p:nvPicPr>
        <p:blipFill>
          <a:blip r:embed="rId11"/>
          <a:stretch>
            <a:fillRect/>
          </a:stretch>
        </p:blipFill>
        <p:spPr>
          <a:xfrm>
            <a:off x="12237762" y="0"/>
            <a:ext cx="78871" cy="6858000"/>
          </a:xfrm>
          <a:prstGeom prst="rect">
            <a:avLst/>
          </a:prstGeom>
        </p:spPr>
      </p:pic>
    </p:spTree>
    <p:extLst>
      <p:ext uri="{BB962C8B-B14F-4D97-AF65-F5344CB8AC3E}">
        <p14:creationId xmlns:p14="http://schemas.microsoft.com/office/powerpoint/2010/main" val="512143757"/>
      </p:ext>
    </p:extLst>
  </p:cSld>
  <p:clrMap bg1="lt1" tx1="dk1" bg2="lt2" tx2="dk2" accent1="accent1" accent2="accent2" accent3="accent3" accent4="accent4" accent5="accent5" accent6="accent6" hlink="hlink" folHlink="folHlink"/>
  <p:sldLayoutIdLst>
    <p:sldLayoutId id="2147483824" r:id="rId1"/>
    <p:sldLayoutId id="2147483817" r:id="rId2"/>
    <p:sldLayoutId id="2147483821" r:id="rId3"/>
    <p:sldLayoutId id="2147483818" r:id="rId4"/>
    <p:sldLayoutId id="2147483822" r:id="rId5"/>
    <p:sldLayoutId id="2147483820" r:id="rId6"/>
    <p:sldLayoutId id="2147483823" r:id="rId7"/>
    <p:sldLayoutId id="2147483825"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0F644BF-E583-0E9C-A713-13741CF020FB}"/>
              </a:ext>
            </a:extLst>
          </p:cNvPr>
          <p:cNvPicPr>
            <a:picLocks noChangeAspect="1"/>
          </p:cNvPicPr>
          <p:nvPr userDrawn="1"/>
        </p:nvPicPr>
        <p:blipFill>
          <a:blip r:embed="rId5"/>
          <a:stretch>
            <a:fillRect/>
          </a:stretch>
        </p:blipFill>
        <p:spPr>
          <a:xfrm>
            <a:off x="-128240" y="0"/>
            <a:ext cx="78871" cy="6858000"/>
          </a:xfrm>
          <a:prstGeom prst="rect">
            <a:avLst/>
          </a:prstGeom>
        </p:spPr>
      </p:pic>
      <p:pic>
        <p:nvPicPr>
          <p:cNvPr id="8" name="Picture 7">
            <a:extLst>
              <a:ext uri="{FF2B5EF4-FFF2-40B4-BE49-F238E27FC236}">
                <a16:creationId xmlns:a16="http://schemas.microsoft.com/office/drawing/2014/main" id="{77DED08B-D81C-75DE-4C14-0F12E7E41256}"/>
              </a:ext>
            </a:extLst>
          </p:cNvPr>
          <p:cNvPicPr>
            <a:picLocks noChangeAspect="1"/>
          </p:cNvPicPr>
          <p:nvPr userDrawn="1"/>
        </p:nvPicPr>
        <p:blipFill>
          <a:blip r:embed="rId6"/>
          <a:stretch>
            <a:fillRect/>
          </a:stretch>
        </p:blipFill>
        <p:spPr>
          <a:xfrm>
            <a:off x="12237762" y="0"/>
            <a:ext cx="78871" cy="6858000"/>
          </a:xfrm>
          <a:prstGeom prst="rect">
            <a:avLst/>
          </a:prstGeom>
        </p:spPr>
      </p:pic>
    </p:spTree>
    <p:extLst>
      <p:ext uri="{BB962C8B-B14F-4D97-AF65-F5344CB8AC3E}">
        <p14:creationId xmlns:p14="http://schemas.microsoft.com/office/powerpoint/2010/main" val="2165817498"/>
      </p:ext>
    </p:extLst>
  </p:cSld>
  <p:clrMap bg1="lt1" tx1="dk1" bg2="lt2" tx2="dk2" accent1="accent1" accent2="accent2" accent3="accent3" accent4="accent4" accent5="accent5" accent6="accent6" hlink="hlink" folHlink="folHlink"/>
  <p:sldLayoutIdLst>
    <p:sldLayoutId id="2147483813" r:id="rId1"/>
    <p:sldLayoutId id="2147483815" r:id="rId2"/>
    <p:sldLayoutId id="2147483814"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43427F-39F8-4BA2-4A21-8D1497C742CE}"/>
              </a:ext>
            </a:extLst>
          </p:cNvPr>
          <p:cNvPicPr>
            <a:picLocks noChangeAspect="1"/>
          </p:cNvPicPr>
          <p:nvPr userDrawn="1"/>
        </p:nvPicPr>
        <p:blipFill>
          <a:blip r:embed="rId20"/>
          <a:stretch>
            <a:fillRect/>
          </a:stretch>
        </p:blipFill>
        <p:spPr>
          <a:xfrm>
            <a:off x="-128240" y="0"/>
            <a:ext cx="78871" cy="6858000"/>
          </a:xfrm>
          <a:prstGeom prst="rect">
            <a:avLst/>
          </a:prstGeom>
        </p:spPr>
      </p:pic>
      <p:pic>
        <p:nvPicPr>
          <p:cNvPr id="5" name="Picture 4">
            <a:extLst>
              <a:ext uri="{FF2B5EF4-FFF2-40B4-BE49-F238E27FC236}">
                <a16:creationId xmlns:a16="http://schemas.microsoft.com/office/drawing/2014/main" id="{2913B626-159C-FCE5-134B-9949D76ADABD}"/>
              </a:ext>
            </a:extLst>
          </p:cNvPr>
          <p:cNvPicPr>
            <a:picLocks noChangeAspect="1"/>
          </p:cNvPicPr>
          <p:nvPr userDrawn="1"/>
        </p:nvPicPr>
        <p:blipFill>
          <a:blip r:embed="rId21"/>
          <a:stretch>
            <a:fillRect/>
          </a:stretch>
        </p:blipFill>
        <p:spPr>
          <a:xfrm>
            <a:off x="12237762" y="0"/>
            <a:ext cx="78871" cy="6858000"/>
          </a:xfrm>
          <a:prstGeom prst="rect">
            <a:avLst/>
          </a:prstGeom>
        </p:spPr>
      </p:pic>
    </p:spTree>
    <p:extLst>
      <p:ext uri="{BB962C8B-B14F-4D97-AF65-F5344CB8AC3E}">
        <p14:creationId xmlns:p14="http://schemas.microsoft.com/office/powerpoint/2010/main" val="517126417"/>
      </p:ext>
    </p:extLst>
  </p:cSld>
  <p:clrMap bg1="lt1" tx1="dk1" bg2="lt2" tx2="dk2" accent1="accent1" accent2="accent2" accent3="accent3" accent4="accent4" accent5="accent5" accent6="accent6" hlink="hlink" folHlink="folHlink"/>
  <p:sldLayoutIdLst>
    <p:sldLayoutId id="2147483685" r:id="rId1"/>
    <p:sldLayoutId id="2147483789" r:id="rId2"/>
    <p:sldLayoutId id="2147483730" r:id="rId3"/>
    <p:sldLayoutId id="2147483767" r:id="rId4"/>
    <p:sldLayoutId id="2147483687" r:id="rId5"/>
    <p:sldLayoutId id="2147483686" r:id="rId6"/>
    <p:sldLayoutId id="2147483791" r:id="rId7"/>
    <p:sldLayoutId id="2147483764" r:id="rId8"/>
    <p:sldLayoutId id="2147483773" r:id="rId9"/>
    <p:sldLayoutId id="2147483765" r:id="rId10"/>
    <p:sldLayoutId id="2147483768" r:id="rId11"/>
    <p:sldLayoutId id="2147483688" r:id="rId12"/>
    <p:sldLayoutId id="2147483689" r:id="rId13"/>
    <p:sldLayoutId id="2147483731" r:id="rId14"/>
    <p:sldLayoutId id="2147483766" r:id="rId15"/>
    <p:sldLayoutId id="2147483826" r:id="rId16"/>
    <p:sldLayoutId id="2147483827" r:id="rId17"/>
    <p:sldLayoutId id="2147483828" r:id="rId18"/>
  </p:sldLayoutIdLst>
  <p:txStyles>
    <p:titleStyle>
      <a:lvl1pPr algn="l" defTabSz="914400" rtl="0" eaLnBrk="1" latinLnBrk="0" hangingPunct="1">
        <a:lnSpc>
          <a:spcPct val="90000"/>
        </a:lnSpc>
        <a:spcBef>
          <a:spcPct val="0"/>
        </a:spcBef>
        <a:buNone/>
        <a:defRPr sz="4000" b="1" kern="1200">
          <a:solidFill>
            <a:schemeClr val="bg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43427F-39F8-4BA2-4A21-8D1497C742CE}"/>
              </a:ext>
            </a:extLst>
          </p:cNvPr>
          <p:cNvPicPr>
            <a:picLocks noChangeAspect="1"/>
          </p:cNvPicPr>
          <p:nvPr userDrawn="1"/>
        </p:nvPicPr>
        <p:blipFill>
          <a:blip r:embed="rId21"/>
          <a:stretch>
            <a:fillRect/>
          </a:stretch>
        </p:blipFill>
        <p:spPr>
          <a:xfrm>
            <a:off x="-128240" y="0"/>
            <a:ext cx="78871" cy="6858000"/>
          </a:xfrm>
          <a:prstGeom prst="rect">
            <a:avLst/>
          </a:prstGeom>
        </p:spPr>
      </p:pic>
      <p:pic>
        <p:nvPicPr>
          <p:cNvPr id="5" name="Picture 4">
            <a:extLst>
              <a:ext uri="{FF2B5EF4-FFF2-40B4-BE49-F238E27FC236}">
                <a16:creationId xmlns:a16="http://schemas.microsoft.com/office/drawing/2014/main" id="{2913B626-159C-FCE5-134B-9949D76ADABD}"/>
              </a:ext>
            </a:extLst>
          </p:cNvPr>
          <p:cNvPicPr>
            <a:picLocks noChangeAspect="1"/>
          </p:cNvPicPr>
          <p:nvPr userDrawn="1"/>
        </p:nvPicPr>
        <p:blipFill>
          <a:blip r:embed="rId22"/>
          <a:stretch>
            <a:fillRect/>
          </a:stretch>
        </p:blipFill>
        <p:spPr>
          <a:xfrm>
            <a:off x="12237762" y="0"/>
            <a:ext cx="78871" cy="6858000"/>
          </a:xfrm>
          <a:prstGeom prst="rect">
            <a:avLst/>
          </a:prstGeom>
        </p:spPr>
      </p:pic>
    </p:spTree>
    <p:extLst>
      <p:ext uri="{BB962C8B-B14F-4D97-AF65-F5344CB8AC3E}">
        <p14:creationId xmlns:p14="http://schemas.microsoft.com/office/powerpoint/2010/main" val="517126417"/>
      </p:ext>
    </p:extLst>
  </p:cSld>
  <p:clrMap bg1="lt1" tx1="dk1" bg2="lt2" tx2="dk2" accent1="accent1" accent2="accent2" accent3="accent3" accent4="accent4" accent5="accent5" accent6="accent6" hlink="hlink" folHlink="folHlink"/>
  <p:sldLayoutIdLst>
    <p:sldLayoutId id="2147483685" r:id="rId1"/>
    <p:sldLayoutId id="2147483789" r:id="rId2"/>
    <p:sldLayoutId id="2147483730" r:id="rId3"/>
    <p:sldLayoutId id="2147483767" r:id="rId4"/>
    <p:sldLayoutId id="2147483687" r:id="rId5"/>
    <p:sldLayoutId id="2147483686" r:id="rId6"/>
    <p:sldLayoutId id="2147483791" r:id="rId7"/>
    <p:sldLayoutId id="2147483764" r:id="rId8"/>
    <p:sldLayoutId id="2147483773" r:id="rId9"/>
    <p:sldLayoutId id="2147483765" r:id="rId10"/>
    <p:sldLayoutId id="2147483768" r:id="rId11"/>
    <p:sldLayoutId id="2147483688" r:id="rId12"/>
    <p:sldLayoutId id="2147483689" r:id="rId13"/>
    <p:sldLayoutId id="2147483731" r:id="rId14"/>
    <p:sldLayoutId id="2147483766" r:id="rId15"/>
    <p:sldLayoutId id="2147483826" r:id="rId16"/>
    <p:sldLayoutId id="2147483827" r:id="rId17"/>
    <p:sldLayoutId id="2147483828" r:id="rId18"/>
    <p:sldLayoutId id="2147483829" r:id="rId19"/>
  </p:sldLayoutIdLst>
  <p:txStyles>
    <p:titleStyle>
      <a:lvl1pPr algn="l" defTabSz="914400" rtl="0" eaLnBrk="1" latinLnBrk="0" hangingPunct="1">
        <a:lnSpc>
          <a:spcPct val="90000"/>
        </a:lnSpc>
        <a:spcBef>
          <a:spcPct val="0"/>
        </a:spcBef>
        <a:buNone/>
        <a:defRPr sz="4000" b="1" kern="1200">
          <a:solidFill>
            <a:schemeClr val="bg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6F5F8"/>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5EED7E-27A0-39F9-FE14-F1CACACC19D3}"/>
              </a:ext>
            </a:extLst>
          </p:cNvPr>
          <p:cNvPicPr>
            <a:picLocks noChangeAspect="1"/>
          </p:cNvPicPr>
          <p:nvPr userDrawn="1"/>
        </p:nvPicPr>
        <p:blipFill>
          <a:blip r:embed="rId17"/>
          <a:stretch>
            <a:fillRect/>
          </a:stretch>
        </p:blipFill>
        <p:spPr>
          <a:xfrm>
            <a:off x="-128240" y="0"/>
            <a:ext cx="78871" cy="6858000"/>
          </a:xfrm>
          <a:prstGeom prst="rect">
            <a:avLst/>
          </a:prstGeom>
        </p:spPr>
      </p:pic>
      <p:pic>
        <p:nvPicPr>
          <p:cNvPr id="5" name="Picture 4">
            <a:extLst>
              <a:ext uri="{FF2B5EF4-FFF2-40B4-BE49-F238E27FC236}">
                <a16:creationId xmlns:a16="http://schemas.microsoft.com/office/drawing/2014/main" id="{763C383A-D38F-54B9-36F7-413F0237A982}"/>
              </a:ext>
            </a:extLst>
          </p:cNvPr>
          <p:cNvPicPr>
            <a:picLocks noChangeAspect="1"/>
          </p:cNvPicPr>
          <p:nvPr userDrawn="1"/>
        </p:nvPicPr>
        <p:blipFill>
          <a:blip r:embed="rId18"/>
          <a:stretch>
            <a:fillRect/>
          </a:stretch>
        </p:blipFill>
        <p:spPr>
          <a:xfrm>
            <a:off x="12237762" y="0"/>
            <a:ext cx="78871" cy="6858000"/>
          </a:xfrm>
          <a:prstGeom prst="rect">
            <a:avLst/>
          </a:prstGeom>
        </p:spPr>
      </p:pic>
    </p:spTree>
    <p:extLst>
      <p:ext uri="{BB962C8B-B14F-4D97-AF65-F5344CB8AC3E}">
        <p14:creationId xmlns:p14="http://schemas.microsoft.com/office/powerpoint/2010/main" val="3364821255"/>
      </p:ext>
    </p:extLst>
  </p:cSld>
  <p:clrMap bg1="lt1" tx1="dk1" bg2="lt2" tx2="dk2" accent1="accent1" accent2="accent2" accent3="accent3" accent4="accent4" accent5="accent5" accent6="accent6" hlink="hlink" folHlink="folHlink"/>
  <p:sldLayoutIdLst>
    <p:sldLayoutId id="2147483769" r:id="rId1"/>
    <p:sldLayoutId id="2147483790" r:id="rId2"/>
    <p:sldLayoutId id="2147483770" r:id="rId3"/>
    <p:sldLayoutId id="2147483771" r:id="rId4"/>
    <p:sldLayoutId id="2147483772" r:id="rId5"/>
    <p:sldLayoutId id="2147483774" r:id="rId6"/>
    <p:sldLayoutId id="2147483793" r:id="rId7"/>
    <p:sldLayoutId id="2147483724" r:id="rId8"/>
    <p:sldLayoutId id="2147483728" r:id="rId9"/>
    <p:sldLayoutId id="2147483729" r:id="rId10"/>
    <p:sldLayoutId id="2147483725" r:id="rId11"/>
    <p:sldLayoutId id="2147483775" r:id="rId12"/>
    <p:sldLayoutId id="2147483776" r:id="rId13"/>
    <p:sldLayoutId id="2147483777" r:id="rId14"/>
    <p:sldLayoutId id="2147483727"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6F238C-5F24-BE0D-082D-015C5F1C5F74}"/>
              </a:ext>
            </a:extLst>
          </p:cNvPr>
          <p:cNvPicPr>
            <a:picLocks noChangeAspect="1"/>
          </p:cNvPicPr>
          <p:nvPr userDrawn="1"/>
        </p:nvPicPr>
        <p:blipFill>
          <a:blip r:embed="rId11"/>
          <a:stretch>
            <a:fillRect/>
          </a:stretch>
        </p:blipFill>
        <p:spPr>
          <a:xfrm>
            <a:off x="-128240" y="0"/>
            <a:ext cx="78871" cy="6858000"/>
          </a:xfrm>
          <a:prstGeom prst="rect">
            <a:avLst/>
          </a:prstGeom>
        </p:spPr>
      </p:pic>
      <p:pic>
        <p:nvPicPr>
          <p:cNvPr id="5" name="Picture 4">
            <a:extLst>
              <a:ext uri="{FF2B5EF4-FFF2-40B4-BE49-F238E27FC236}">
                <a16:creationId xmlns:a16="http://schemas.microsoft.com/office/drawing/2014/main" id="{FBBC54DB-4505-5783-8CCB-37A66B1B99D7}"/>
              </a:ext>
            </a:extLst>
          </p:cNvPr>
          <p:cNvPicPr>
            <a:picLocks noChangeAspect="1"/>
          </p:cNvPicPr>
          <p:nvPr userDrawn="1"/>
        </p:nvPicPr>
        <p:blipFill>
          <a:blip r:embed="rId12"/>
          <a:stretch>
            <a:fillRect/>
          </a:stretch>
        </p:blipFill>
        <p:spPr>
          <a:xfrm>
            <a:off x="12237762" y="0"/>
            <a:ext cx="78871" cy="6858000"/>
          </a:xfrm>
          <a:prstGeom prst="rect">
            <a:avLst/>
          </a:prstGeom>
        </p:spPr>
      </p:pic>
    </p:spTree>
    <p:extLst>
      <p:ext uri="{BB962C8B-B14F-4D97-AF65-F5344CB8AC3E}">
        <p14:creationId xmlns:p14="http://schemas.microsoft.com/office/powerpoint/2010/main" val="2180264704"/>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FB45A07-F8ED-D6A3-B297-0A87E7D86374}"/>
              </a:ext>
            </a:extLst>
          </p:cNvPr>
          <p:cNvPicPr>
            <a:picLocks noChangeAspect="1"/>
          </p:cNvPicPr>
          <p:nvPr userDrawn="1"/>
        </p:nvPicPr>
        <p:blipFill>
          <a:blip r:embed="rId11"/>
          <a:stretch>
            <a:fillRect/>
          </a:stretch>
        </p:blipFill>
        <p:spPr>
          <a:xfrm>
            <a:off x="-128240" y="0"/>
            <a:ext cx="78871" cy="6858000"/>
          </a:xfrm>
          <a:prstGeom prst="rect">
            <a:avLst/>
          </a:prstGeom>
        </p:spPr>
      </p:pic>
      <p:pic>
        <p:nvPicPr>
          <p:cNvPr id="5" name="Picture 4">
            <a:extLst>
              <a:ext uri="{FF2B5EF4-FFF2-40B4-BE49-F238E27FC236}">
                <a16:creationId xmlns:a16="http://schemas.microsoft.com/office/drawing/2014/main" id="{6A3A0917-A520-43E0-7C47-4F62C8A41486}"/>
              </a:ext>
            </a:extLst>
          </p:cNvPr>
          <p:cNvPicPr>
            <a:picLocks noChangeAspect="1"/>
          </p:cNvPicPr>
          <p:nvPr userDrawn="1"/>
        </p:nvPicPr>
        <p:blipFill>
          <a:blip r:embed="rId12"/>
          <a:stretch>
            <a:fillRect/>
          </a:stretch>
        </p:blipFill>
        <p:spPr>
          <a:xfrm>
            <a:off x="12237762" y="0"/>
            <a:ext cx="78871" cy="6858000"/>
          </a:xfrm>
          <a:prstGeom prst="rect">
            <a:avLst/>
          </a:prstGeom>
        </p:spPr>
      </p:pic>
    </p:spTree>
    <p:extLst>
      <p:ext uri="{BB962C8B-B14F-4D97-AF65-F5344CB8AC3E}">
        <p14:creationId xmlns:p14="http://schemas.microsoft.com/office/powerpoint/2010/main" val="3390676374"/>
      </p:ext>
    </p:extLst>
  </p:cSld>
  <p:clrMap bg1="lt1" tx1="dk1" bg2="lt2" tx2="dk2" accent1="accent1" accent2="accent2" accent3="accent3" accent4="accent4" accent5="accent5" accent6="accent6" hlink="hlink" folHlink="folHlink"/>
  <p:sldLayoutIdLst>
    <p:sldLayoutId id="2147483746"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C24034A-3ADF-276D-7403-3781E8192DF2}"/>
              </a:ext>
            </a:extLst>
          </p:cNvPr>
          <p:cNvPicPr>
            <a:picLocks noChangeAspect="1"/>
          </p:cNvPicPr>
          <p:nvPr userDrawn="1"/>
        </p:nvPicPr>
        <p:blipFill>
          <a:blip r:embed="rId14"/>
          <a:stretch>
            <a:fillRect/>
          </a:stretch>
        </p:blipFill>
        <p:spPr>
          <a:xfrm>
            <a:off x="-128240" y="0"/>
            <a:ext cx="78871" cy="6858000"/>
          </a:xfrm>
          <a:prstGeom prst="rect">
            <a:avLst/>
          </a:prstGeom>
        </p:spPr>
      </p:pic>
      <p:pic>
        <p:nvPicPr>
          <p:cNvPr id="9" name="Picture 8">
            <a:extLst>
              <a:ext uri="{FF2B5EF4-FFF2-40B4-BE49-F238E27FC236}">
                <a16:creationId xmlns:a16="http://schemas.microsoft.com/office/drawing/2014/main" id="{4C3F22CA-3D41-85E7-A7CA-C9A223BFDA0C}"/>
              </a:ext>
            </a:extLst>
          </p:cNvPr>
          <p:cNvPicPr>
            <a:picLocks noChangeAspect="1"/>
          </p:cNvPicPr>
          <p:nvPr userDrawn="1"/>
        </p:nvPicPr>
        <p:blipFill>
          <a:blip r:embed="rId15"/>
          <a:stretch>
            <a:fillRect/>
          </a:stretch>
        </p:blipFill>
        <p:spPr>
          <a:xfrm>
            <a:off x="12237762" y="0"/>
            <a:ext cx="78871" cy="6858000"/>
          </a:xfrm>
          <a:prstGeom prst="rect">
            <a:avLst/>
          </a:prstGeom>
        </p:spPr>
      </p:pic>
    </p:spTree>
    <p:extLst>
      <p:ext uri="{BB962C8B-B14F-4D97-AF65-F5344CB8AC3E}">
        <p14:creationId xmlns:p14="http://schemas.microsoft.com/office/powerpoint/2010/main" val="3843259678"/>
      </p:ext>
    </p:extLst>
  </p:cSld>
  <p:clrMap bg1="lt1" tx1="dk1" bg2="lt2" tx2="dk2" accent1="accent1" accent2="accent2" accent3="accent3" accent4="accent4" accent5="accent5" accent6="accent6" hlink="hlink" folHlink="folHlink"/>
  <p:sldLayoutIdLst>
    <p:sldLayoutId id="2147483795" r:id="rId1"/>
    <p:sldLayoutId id="2147483798" r:id="rId2"/>
    <p:sldLayoutId id="2147483797" r:id="rId3"/>
    <p:sldLayoutId id="2147483811" r:id="rId4"/>
    <p:sldLayoutId id="2147483799" r:id="rId5"/>
    <p:sldLayoutId id="2147483807" r:id="rId6"/>
    <p:sldLayoutId id="2147483796" r:id="rId7"/>
    <p:sldLayoutId id="2147483810" r:id="rId8"/>
    <p:sldLayoutId id="2147483808" r:id="rId9"/>
    <p:sldLayoutId id="2147483801" r:id="rId10"/>
    <p:sldLayoutId id="2147483802" r:id="rId11"/>
    <p:sldLayoutId id="214748380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image" Target="../media/image65.svg"/></Relationships>
</file>

<file path=ppt/slides/_rels/slide12.xml.rels><?xml version="1.0" encoding="UTF-8" standalone="yes"?>
<Relationships xmlns="http://schemas.openxmlformats.org/package/2006/relationships"><Relationship Id="rId8" Type="http://schemas.openxmlformats.org/officeDocument/2006/relationships/slide" Target="slide130.xml"/><Relationship Id="rId3" Type="http://schemas.openxmlformats.org/officeDocument/2006/relationships/image" Target="../media/image64.png"/><Relationship Id="rId7" Type="http://schemas.openxmlformats.org/officeDocument/2006/relationships/image" Target="../media/image69.png"/><Relationship Id="rId12" Type="http://schemas.openxmlformats.org/officeDocument/2006/relationships/slide" Target="slide220.xml"/><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67.svg"/><Relationship Id="rId11" Type="http://schemas.openxmlformats.org/officeDocument/2006/relationships/image" Target="../media/image70.png"/><Relationship Id="rId5" Type="http://schemas.openxmlformats.org/officeDocument/2006/relationships/image" Target="../media/image66.png"/><Relationship Id="rId10" Type="http://schemas.openxmlformats.org/officeDocument/2006/relationships/slide" Target="slide240.xml"/><Relationship Id="rId4" Type="http://schemas.openxmlformats.org/officeDocument/2006/relationships/image" Target="../media/image65.svg"/><Relationship Id="rId9" Type="http://schemas.openxmlformats.org/officeDocument/2006/relationships/image" Target="../media/image69.png"/></Relationships>
</file>

<file path=ppt/slides/_rels/slide1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3.xml"/><Relationship Id="rId1" Type="http://schemas.openxmlformats.org/officeDocument/2006/relationships/slideLayout" Target="../slideLayouts/slideLayout15.xml"/><Relationship Id="rId4" Type="http://schemas.openxmlformats.org/officeDocument/2006/relationships/image" Target="../media/image65.svg"/></Relationships>
</file>

<file path=ppt/slides/_rels/slide130.xml.rels><?xml version="1.0" encoding="UTF-8" standalone="yes"?>
<Relationships xmlns="http://schemas.openxmlformats.org/package/2006/relationships"><Relationship Id="rId3" Type="http://schemas.openxmlformats.org/officeDocument/2006/relationships/image" Target="../media/image640.png"/><Relationship Id="rId2" Type="http://schemas.openxmlformats.org/officeDocument/2006/relationships/notesSlide" Target="../notesSlides/notesSlide130.xml"/><Relationship Id="rId1" Type="http://schemas.openxmlformats.org/officeDocument/2006/relationships/slideLayout" Target="../slideLayouts/slideLayout150.xml"/><Relationship Id="rId4" Type="http://schemas.openxmlformats.org/officeDocument/2006/relationships/image" Target="../media/image65.svg"/></Relationships>
</file>

<file path=ppt/slides/_rels/slide1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4.xml"/><Relationship Id="rId1" Type="http://schemas.openxmlformats.org/officeDocument/2006/relationships/slideLayout" Target="../slideLayouts/slideLayout15.xml"/><Relationship Id="rId4" Type="http://schemas.openxmlformats.org/officeDocument/2006/relationships/image" Target="../media/image65.svg"/></Relationships>
</file>

<file path=ppt/slides/_rels/slide1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5.xml"/><Relationship Id="rId1" Type="http://schemas.openxmlformats.org/officeDocument/2006/relationships/slideLayout" Target="../slideLayouts/slideLayout15.xml"/><Relationship Id="rId4" Type="http://schemas.openxmlformats.org/officeDocument/2006/relationships/image" Target="../media/image72.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8.xml"/><Relationship Id="rId1" Type="http://schemas.openxmlformats.org/officeDocument/2006/relationships/slideLayout" Target="../slideLayouts/slideLayout15.xml"/><Relationship Id="rId5" Type="http://schemas.openxmlformats.org/officeDocument/2006/relationships/image" Target="../media/image76.png"/><Relationship Id="rId4" Type="http://schemas.openxmlformats.org/officeDocument/2006/relationships/image" Target="../media/image75.png"/></Relationships>
</file>

<file path=ppt/slides/_rels/slide1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9.xml"/><Relationship Id="rId1" Type="http://schemas.openxmlformats.org/officeDocument/2006/relationships/slideLayout" Target="../slideLayouts/slideLayout16.xml"/><Relationship Id="rId5" Type="http://schemas.openxmlformats.org/officeDocument/2006/relationships/image" Target="../media/image79.png"/><Relationship Id="rId4" Type="http://schemas.openxmlformats.org/officeDocument/2006/relationships/image" Target="../media/image78.png"/></Relationships>
</file>

<file path=ppt/slides/_rels/slide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xml"/><Relationship Id="rId1" Type="http://schemas.openxmlformats.org/officeDocument/2006/relationships/slideLayout" Target="../slideLayouts/slideLayout34.xml"/></Relationships>
</file>

<file path=ppt/slides/_rels/slide2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0.xml"/><Relationship Id="rId1" Type="http://schemas.openxmlformats.org/officeDocument/2006/relationships/slideLayout" Target="../slideLayouts/slideLayout18.xml"/><Relationship Id="rId5" Type="http://schemas.openxmlformats.org/officeDocument/2006/relationships/image" Target="../media/image82.jpeg"/><Relationship Id="rId4" Type="http://schemas.openxmlformats.org/officeDocument/2006/relationships/image" Target="../media/image81.jpeg"/></Relationships>
</file>

<file path=ppt/slides/_rels/slide2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21.xml"/><Relationship Id="rId1" Type="http://schemas.openxmlformats.org/officeDocument/2006/relationships/slideLayout" Target="../slideLayouts/slideLayout18.xml"/><Relationship Id="rId4" Type="http://schemas.openxmlformats.org/officeDocument/2006/relationships/image" Target="../media/image84.jpeg"/></Relationships>
</file>

<file path=ppt/slides/_rels/slide2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2.xml"/><Relationship Id="rId1" Type="http://schemas.openxmlformats.org/officeDocument/2006/relationships/slideLayout" Target="../slideLayouts/slideLayout15.xml"/><Relationship Id="rId5" Type="http://schemas.openxmlformats.org/officeDocument/2006/relationships/image" Target="../media/image70.png"/><Relationship Id="rId4" Type="http://schemas.openxmlformats.org/officeDocument/2006/relationships/image" Target="../media/image65.svg"/></Relationships>
</file>

<file path=ppt/slides/_rels/slide220.xml.rels><?xml version="1.0" encoding="UTF-8" standalone="yes"?>
<Relationships xmlns="http://schemas.openxmlformats.org/package/2006/relationships"><Relationship Id="rId3" Type="http://schemas.openxmlformats.org/officeDocument/2006/relationships/image" Target="../media/image640.png"/><Relationship Id="rId2" Type="http://schemas.openxmlformats.org/officeDocument/2006/relationships/notesSlide" Target="../notesSlides/notesSlide220.xml"/><Relationship Id="rId1" Type="http://schemas.openxmlformats.org/officeDocument/2006/relationships/slideLayout" Target="../slideLayouts/slideLayout150.xml"/><Relationship Id="rId5" Type="http://schemas.openxmlformats.org/officeDocument/2006/relationships/image" Target="../media/image70.png"/><Relationship Id="rId4" Type="http://schemas.openxmlformats.org/officeDocument/2006/relationships/image" Target="../media/image65.svg"/></Relationships>
</file>

<file path=ppt/slides/_rels/slide2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3.xml"/><Relationship Id="rId1" Type="http://schemas.openxmlformats.org/officeDocument/2006/relationships/slideLayout" Target="../slideLayouts/slideLayout15.xml"/><Relationship Id="rId4" Type="http://schemas.openxmlformats.org/officeDocument/2006/relationships/image" Target="../media/image86.png"/></Relationships>
</file>

<file path=ppt/slides/_rels/slide2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4.xml"/><Relationship Id="rId1" Type="http://schemas.openxmlformats.org/officeDocument/2006/relationships/slideLayout" Target="../slideLayouts/slideLayout15.xml"/><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image" Target="../media/image65.svg"/></Relationships>
</file>

<file path=ppt/slides/_rels/slide240.xml.rels><?xml version="1.0" encoding="UTF-8" standalone="yes"?>
<Relationships xmlns="http://schemas.openxmlformats.org/package/2006/relationships"><Relationship Id="rId3" Type="http://schemas.openxmlformats.org/officeDocument/2006/relationships/image" Target="../media/image640.png"/><Relationship Id="rId2" Type="http://schemas.openxmlformats.org/officeDocument/2006/relationships/notesSlide" Target="../notesSlides/notesSlide240.xml"/><Relationship Id="rId1" Type="http://schemas.openxmlformats.org/officeDocument/2006/relationships/slideLayout" Target="../slideLayouts/slideLayout150.xml"/><Relationship Id="rId6" Type="http://schemas.openxmlformats.org/officeDocument/2006/relationships/image" Target="../media/image67.svg"/><Relationship Id="rId5" Type="http://schemas.openxmlformats.org/officeDocument/2006/relationships/image" Target="../media/image660.png"/><Relationship Id="rId4" Type="http://schemas.openxmlformats.org/officeDocument/2006/relationships/image" Target="../media/image65.svg"/></Relationships>
</file>

<file path=ppt/slides/_rels/slide25.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hyperlink" Target="https://helplscentralimplement.lsretail.com/Content/Running%20the%20cloud%20migration%20tool.htm?Highlight=cloud%20migration%20tool" TargetMode="External"/><Relationship Id="rId7" Type="http://schemas.openxmlformats.org/officeDocument/2006/relationships/image" Target="../media/image89.png"/><Relationship Id="rId2" Type="http://schemas.openxmlformats.org/officeDocument/2006/relationships/notesSlide" Target="../notesSlides/notesSlide25.xml"/><Relationship Id="rId1" Type="http://schemas.openxmlformats.org/officeDocument/2006/relationships/slideLayout" Target="../slideLayouts/slideLayout15.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hyperlink" Target="https://learn.microsoft.com/en-us/dynamics365/business-central/dev-itpro/administration/migrate-data"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27.xml"/><Relationship Id="rId1" Type="http://schemas.openxmlformats.org/officeDocument/2006/relationships/slideLayout" Target="../slideLayouts/slideLayout29.xml"/><Relationship Id="rId5" Type="http://schemas.openxmlformats.org/officeDocument/2006/relationships/image" Target="../media/image94.png"/><Relationship Id="rId4" Type="http://schemas.openxmlformats.org/officeDocument/2006/relationships/image" Target="../media/image93.png"/></Relationships>
</file>

<file path=ppt/slides/_rels/slide28.xml.rels><?xml version="1.0" encoding="UTF-8" standalone="yes"?>
<Relationships xmlns="http://schemas.openxmlformats.org/package/2006/relationships"><Relationship Id="rId3" Type="http://schemas.openxmlformats.org/officeDocument/2006/relationships/hyperlink" Target="https://learn.microsoft.com/en-us/dynamics365/business-central/dev-itpro/upgrade/upgrading-to-business-central" TargetMode="External"/><Relationship Id="rId2" Type="http://schemas.openxmlformats.org/officeDocument/2006/relationships/notesSlide" Target="../notesSlides/notesSlide28.xml"/><Relationship Id="rId1" Type="http://schemas.openxmlformats.org/officeDocument/2006/relationships/slideLayout" Target="../slideLayouts/slideLayout27.xml"/><Relationship Id="rId6" Type="http://schemas.openxmlformats.org/officeDocument/2006/relationships/hyperlink" Target="https://www.yammer.com/dynamicsnavdev/#/threads/inGroup?type=in_group&amp;feedId=48311992320" TargetMode="External"/><Relationship Id="rId5" Type="http://schemas.openxmlformats.org/officeDocument/2006/relationships/hyperlink" Target="https://portal.lsretail.com/products/ls-central/saas-resources/" TargetMode="External"/><Relationship Id="rId4" Type="http://schemas.openxmlformats.org/officeDocument/2006/relationships/hyperlink" Target="https://help.lscentral.lsretail.com/Content/Implementation-Guide/LS-Central-SaaS.htm" TargetMode="Externa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3" Type="http://schemas.openxmlformats.org/officeDocument/2006/relationships/hyperlink" Target="https://learn.microsoft.com/en-us/dynamics365/business-central/dev-itpro/upgrade/upgrading-to-business-central" TargetMode="External"/><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5.xml.rels><?xml version="1.0" encoding="UTF-8" standalone="yes"?>
<Relationships xmlns="http://schemas.openxmlformats.org/package/2006/relationships"><Relationship Id="rId3" Type="http://schemas.openxmlformats.org/officeDocument/2006/relationships/hyperlink" Target="https://help.lscentral.lsretail.com/Content/Implementation-Guide/LS-Central-SaaS.htm" TargetMode="External"/><Relationship Id="rId2" Type="http://schemas.openxmlformats.org/officeDocument/2006/relationships/notesSlide" Target="../notesSlides/notesSlide5.xml"/><Relationship Id="rId1" Type="http://schemas.openxmlformats.org/officeDocument/2006/relationships/slideLayout" Target="../slideLayouts/slideLayout15.xml"/><Relationship Id="rId5" Type="http://schemas.openxmlformats.org/officeDocument/2006/relationships/image" Target="../media/image57.png"/><Relationship Id="rId4" Type="http://schemas.openxmlformats.org/officeDocument/2006/relationships/image" Target="../media/image56.png"/></Relationships>
</file>

<file path=ppt/slides/_rels/slide6.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hyperlink" Target="https://portal.lsretail.com/products/ls-central/saas-resources/" TargetMode="External"/><Relationship Id="rId7" Type="http://schemas.openxmlformats.org/officeDocument/2006/relationships/image" Target="../media/image61.svg"/><Relationship Id="rId2" Type="http://schemas.openxmlformats.org/officeDocument/2006/relationships/notesSlide" Target="../notesSlides/notesSlide6.xml"/><Relationship Id="rId1" Type="http://schemas.openxmlformats.org/officeDocument/2006/relationships/slideLayout" Target="../slideLayouts/slideLayout2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7.xml.rels><?xml version="1.0" encoding="UTF-8" standalone="yes"?>
<Relationships xmlns="http://schemas.openxmlformats.org/package/2006/relationships"><Relationship Id="rId3" Type="http://schemas.openxmlformats.org/officeDocument/2006/relationships/image" Target="../media/image63.jpeg"/><Relationship Id="rId7" Type="http://schemas.openxmlformats.org/officeDocument/2006/relationships/image" Target="../media/image67.svg"/><Relationship Id="rId2" Type="http://schemas.openxmlformats.org/officeDocument/2006/relationships/notesSlide" Target="../notesSlides/notesSlide7.xml"/><Relationship Id="rId1" Type="http://schemas.openxmlformats.org/officeDocument/2006/relationships/slideLayout" Target="../slideLayouts/slideLayout22.xml"/><Relationship Id="rId6" Type="http://schemas.openxmlformats.org/officeDocument/2006/relationships/image" Target="../media/image66.png"/><Relationship Id="rId5" Type="http://schemas.openxmlformats.org/officeDocument/2006/relationships/image" Target="../media/image65.svg"/><Relationship Id="rId4" Type="http://schemas.openxmlformats.org/officeDocument/2006/relationships/image" Target="../media/image64.png"/></Relationships>
</file>

<file path=ppt/slides/_rels/slide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FA55BB6-08F5-BCE4-6EC9-5CA110F52067}"/>
              </a:ext>
            </a:extLst>
          </p:cNvPr>
          <p:cNvSpPr>
            <a:spLocks noGrp="1"/>
          </p:cNvSpPr>
          <p:nvPr>
            <p:ph type="body" sz="quarter" idx="10"/>
          </p:nvPr>
        </p:nvSpPr>
        <p:spPr/>
        <p:txBody>
          <a:bodyPr lIns="91440" tIns="45720" rIns="91440" bIns="45720" anchor="t" anchorCtr="0"/>
          <a:lstStyle/>
          <a:p>
            <a:r>
              <a:rPr lang="en-US" sz="3200"/>
              <a:t>The customers’ road to SaaS</a:t>
            </a:r>
            <a:endParaRPr lang="en-US"/>
          </a:p>
        </p:txBody>
      </p:sp>
      <p:sp>
        <p:nvSpPr>
          <p:cNvPr id="3" name="Text Placeholder 2">
            <a:extLst>
              <a:ext uri="{FF2B5EF4-FFF2-40B4-BE49-F238E27FC236}">
                <a16:creationId xmlns:a16="http://schemas.microsoft.com/office/drawing/2014/main" id="{30E69CD6-9159-C6F5-E012-75C65AA6B6A9}"/>
              </a:ext>
            </a:extLst>
          </p:cNvPr>
          <p:cNvSpPr>
            <a:spLocks noGrp="1"/>
          </p:cNvSpPr>
          <p:nvPr>
            <p:ph type="body" sz="quarter" idx="11"/>
          </p:nvPr>
        </p:nvSpPr>
        <p:spPr>
          <a:xfrm>
            <a:off x="353064" y="3311775"/>
            <a:ext cx="4857026" cy="1839191"/>
          </a:xfrm>
        </p:spPr>
        <p:txBody>
          <a:bodyPr lIns="91440" tIns="45720" rIns="91440" bIns="45720" anchor="ctr" anchorCtr="0"/>
          <a:lstStyle/>
          <a:p>
            <a:r>
              <a:rPr lang="en-US">
                <a:latin typeface="Aptos"/>
              </a:rPr>
              <a:t>How to migrate your customer to SaaS</a:t>
            </a:r>
          </a:p>
          <a:p>
            <a:r>
              <a:rPr lang="en-US" sz="2400" b="0">
                <a:solidFill>
                  <a:srgbClr val="6E63D6"/>
                </a:solidFill>
                <a:latin typeface="Aptos"/>
              </a:rPr>
              <a:t>LS Retail's recommended approach</a:t>
            </a:r>
            <a:endParaRPr lang="en-US" sz="2400" b="0">
              <a:solidFill>
                <a:srgbClr val="6E63D6"/>
              </a:solidFill>
            </a:endParaRPr>
          </a:p>
        </p:txBody>
      </p:sp>
      <p:sp>
        <p:nvSpPr>
          <p:cNvPr id="5" name="Text Placeholder 4">
            <a:extLst>
              <a:ext uri="{FF2B5EF4-FFF2-40B4-BE49-F238E27FC236}">
                <a16:creationId xmlns:a16="http://schemas.microsoft.com/office/drawing/2014/main" id="{EFD8E7D3-EE3C-57CD-8E00-19F25D2BF23A}"/>
              </a:ext>
            </a:extLst>
          </p:cNvPr>
          <p:cNvSpPr>
            <a:spLocks noGrp="1"/>
          </p:cNvSpPr>
          <p:nvPr>
            <p:ph type="body" sz="quarter" idx="12"/>
          </p:nvPr>
        </p:nvSpPr>
        <p:spPr>
          <a:xfrm>
            <a:off x="425105" y="5743977"/>
            <a:ext cx="5155888" cy="1213687"/>
          </a:xfrm>
        </p:spPr>
        <p:txBody>
          <a:bodyPr lIns="91440" tIns="45720" rIns="91440" bIns="45720" anchor="ctr" anchorCtr="0"/>
          <a:lstStyle/>
          <a:p>
            <a:r>
              <a:rPr lang="en-US" dirty="0">
                <a:latin typeface="Aptos"/>
              </a:rPr>
              <a:t>Ricardo </a:t>
            </a:r>
            <a:r>
              <a:rPr lang="en-US" dirty="0" err="1">
                <a:latin typeface="Aptos"/>
              </a:rPr>
              <a:t>Moinhos</a:t>
            </a:r>
            <a:endParaRPr lang="en-US" dirty="0">
              <a:latin typeface="Aptos"/>
            </a:endParaRPr>
          </a:p>
          <a:p>
            <a:r>
              <a:rPr lang="en-US" dirty="0">
                <a:latin typeface="Aptos"/>
              </a:rPr>
              <a:t>Sergio Castelluccio</a:t>
            </a:r>
            <a:endParaRPr lang="en-US" dirty="0"/>
          </a:p>
        </p:txBody>
      </p:sp>
    </p:spTree>
    <p:extLst>
      <p:ext uri="{BB962C8B-B14F-4D97-AF65-F5344CB8AC3E}">
        <p14:creationId xmlns:p14="http://schemas.microsoft.com/office/powerpoint/2010/main" val="9298681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2B9EBE-422D-30A8-DEB9-13EE8DEDDF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3A3BDE-EF41-422B-493C-676600732DC1}"/>
              </a:ext>
            </a:extLst>
          </p:cNvPr>
          <p:cNvSpPr>
            <a:spLocks noGrp="1"/>
          </p:cNvSpPr>
          <p:nvPr>
            <p:ph type="title" idx="4294967295"/>
          </p:nvPr>
        </p:nvSpPr>
        <p:spPr>
          <a:xfrm>
            <a:off x="187890" y="212725"/>
            <a:ext cx="9795897" cy="587375"/>
          </a:xfrm>
          <a:prstGeom prst="rect">
            <a:avLst/>
          </a:prstGeom>
          <a:noFill/>
        </p:spPr>
        <p:txBody>
          <a:bodyPr lIns="91440" tIns="45720" rIns="91440" bIns="45720" anchor="t">
            <a:normAutofit/>
          </a:bodyPr>
          <a:lstStyle/>
          <a:p>
            <a:r>
              <a:rPr lang="en-US" sz="2800">
                <a:solidFill>
                  <a:srgbClr val="341F5A"/>
                </a:solidFill>
                <a:latin typeface="Aptos ExtraBold"/>
                <a:cs typeface="Segoe UI"/>
              </a:rPr>
              <a:t>Full upgrade / re-implementation – Comparison overview</a:t>
            </a:r>
          </a:p>
        </p:txBody>
      </p:sp>
      <p:sp>
        <p:nvSpPr>
          <p:cNvPr id="6" name="Text Placeholder 2">
            <a:extLst>
              <a:ext uri="{FF2B5EF4-FFF2-40B4-BE49-F238E27FC236}">
                <a16:creationId xmlns:a16="http://schemas.microsoft.com/office/drawing/2014/main" id="{9673BCFF-2064-74A9-9EDA-F419BE05DD47}"/>
              </a:ext>
            </a:extLst>
          </p:cNvPr>
          <p:cNvSpPr txBox="1">
            <a:spLocks/>
          </p:cNvSpPr>
          <p:nvPr/>
        </p:nvSpPr>
        <p:spPr>
          <a:xfrm>
            <a:off x="187891" y="1178777"/>
            <a:ext cx="11484278" cy="5118351"/>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19181A"/>
                </a:solidFill>
                <a:latin typeface="Aptos Light"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19181A"/>
                </a:solidFill>
                <a:latin typeface="Aptos Light"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19181A"/>
                </a:solidFill>
                <a:latin typeface="Aptos Light"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19181A"/>
                </a:solidFill>
                <a:latin typeface="Aptos Light" panose="020B00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19181A"/>
                </a:solidFill>
                <a:latin typeface="Aptos Light"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000">
              <a:latin typeface="+mn-lt"/>
            </a:endParaRPr>
          </a:p>
        </p:txBody>
      </p:sp>
      <p:graphicFrame>
        <p:nvGraphicFramePr>
          <p:cNvPr id="7" name="Table 6">
            <a:extLst>
              <a:ext uri="{FF2B5EF4-FFF2-40B4-BE49-F238E27FC236}">
                <a16:creationId xmlns:a16="http://schemas.microsoft.com/office/drawing/2014/main" id="{095F0A62-04E3-E2FB-4279-60DB5E756DF3}"/>
              </a:ext>
            </a:extLst>
          </p:cNvPr>
          <p:cNvGraphicFramePr>
            <a:graphicFrameLocks noGrp="1"/>
          </p:cNvGraphicFramePr>
          <p:nvPr>
            <p:extLst>
              <p:ext uri="{D42A27DB-BD31-4B8C-83A1-F6EECF244321}">
                <p14:modId xmlns:p14="http://schemas.microsoft.com/office/powerpoint/2010/main" val="1327222432"/>
              </p:ext>
            </p:extLst>
          </p:nvPr>
        </p:nvGraphicFramePr>
        <p:xfrm>
          <a:off x="187891" y="962525"/>
          <a:ext cx="11484278" cy="5562346"/>
        </p:xfrm>
        <a:graphic>
          <a:graphicData uri="http://schemas.openxmlformats.org/drawingml/2006/table">
            <a:tbl>
              <a:tblPr firstRow="1" firstCol="1" bandRow="1">
                <a:tableStyleId>{00A15C55-8517-42AA-B614-E9B94910E393}</a:tableStyleId>
              </a:tblPr>
              <a:tblGrid>
                <a:gridCol w="2044586">
                  <a:extLst>
                    <a:ext uri="{9D8B030D-6E8A-4147-A177-3AD203B41FA5}">
                      <a16:colId xmlns:a16="http://schemas.microsoft.com/office/drawing/2014/main" val="352268186"/>
                    </a:ext>
                  </a:extLst>
                </a:gridCol>
                <a:gridCol w="3138552">
                  <a:extLst>
                    <a:ext uri="{9D8B030D-6E8A-4147-A177-3AD203B41FA5}">
                      <a16:colId xmlns:a16="http://schemas.microsoft.com/office/drawing/2014/main" val="2143547208"/>
                    </a:ext>
                  </a:extLst>
                </a:gridCol>
                <a:gridCol w="3138552">
                  <a:extLst>
                    <a:ext uri="{9D8B030D-6E8A-4147-A177-3AD203B41FA5}">
                      <a16:colId xmlns:a16="http://schemas.microsoft.com/office/drawing/2014/main" val="1480598092"/>
                    </a:ext>
                  </a:extLst>
                </a:gridCol>
                <a:gridCol w="3162588">
                  <a:extLst>
                    <a:ext uri="{9D8B030D-6E8A-4147-A177-3AD203B41FA5}">
                      <a16:colId xmlns:a16="http://schemas.microsoft.com/office/drawing/2014/main" val="2567093945"/>
                    </a:ext>
                  </a:extLst>
                </a:gridCol>
              </a:tblGrid>
              <a:tr h="344280">
                <a:tc>
                  <a:txBody>
                    <a:bodyPr/>
                    <a:lstStyle/>
                    <a:p>
                      <a:endParaRPr lang="en-US" sz="1600"/>
                    </a:p>
                  </a:txBody>
                  <a:tcPr>
                    <a:solidFill>
                      <a:srgbClr val="341F5A"/>
                    </a:solidFill>
                  </a:tcPr>
                </a:tc>
                <a:tc>
                  <a:txBody>
                    <a:bodyPr/>
                    <a:lstStyle/>
                    <a:p>
                      <a:r>
                        <a:rPr lang="en-US" sz="1600"/>
                        <a:t>Full upgrade</a:t>
                      </a:r>
                    </a:p>
                  </a:txBody>
                  <a:tcPr>
                    <a:solidFill>
                      <a:srgbClr val="341F5A"/>
                    </a:solidFill>
                  </a:tcPr>
                </a:tc>
                <a:tc gridSpan="2">
                  <a:txBody>
                    <a:bodyPr/>
                    <a:lstStyle/>
                    <a:p>
                      <a:pPr algn="ctr"/>
                      <a:r>
                        <a:rPr lang="en-US" sz="1600"/>
                        <a:t>Re-implementation</a:t>
                      </a:r>
                    </a:p>
                  </a:txBody>
                  <a:tcPr>
                    <a:solidFill>
                      <a:srgbClr val="341F5A"/>
                    </a:solidFill>
                  </a:tcPr>
                </a:tc>
                <a:tc hMerge="1">
                  <a:txBody>
                    <a:bodyPr/>
                    <a:lstStyle/>
                    <a:p>
                      <a:endParaRPr lang="en-US" sz="1600"/>
                    </a:p>
                  </a:txBody>
                  <a:tcPr>
                    <a:solidFill>
                      <a:srgbClr val="00BCB5"/>
                    </a:solidFill>
                  </a:tcPr>
                </a:tc>
                <a:extLst>
                  <a:ext uri="{0D108BD9-81ED-4DB2-BD59-A6C34878D82A}">
                    <a16:rowId xmlns:a16="http://schemas.microsoft.com/office/drawing/2014/main" val="3668508338"/>
                  </a:ext>
                </a:extLst>
              </a:tr>
              <a:tr h="1165857">
                <a:tc>
                  <a:txBody>
                    <a:bodyPr/>
                    <a:lstStyle/>
                    <a:p>
                      <a:r>
                        <a:rPr lang="en-US" sz="1600"/>
                        <a:t>What to migrate</a:t>
                      </a:r>
                    </a:p>
                  </a:txBody>
                  <a:tcPr>
                    <a:solidFill>
                      <a:srgbClr val="341F5A"/>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a:t>All data</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60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a:latin typeface="+mn-lt"/>
                        </a:rPr>
                        <a:t>All existing extensions/features</a:t>
                      </a:r>
                    </a:p>
                  </a:txBody>
                  <a:tcPr>
                    <a:solidFill>
                      <a:srgbClr val="BABAE6"/>
                    </a:solid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t>Opening balances and master data</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t>Selected historical data for replenishment purposes</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50">
                        <a:latin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latin typeface="+mn-lt"/>
                        </a:rPr>
                        <a:t>Focused on must-have customizations</a:t>
                      </a:r>
                    </a:p>
                  </a:txBody>
                  <a:tcPr>
                    <a:solidFill>
                      <a:srgbClr val="BABAE6"/>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a:latin typeface="+mn-lt"/>
                      </a:endParaRPr>
                    </a:p>
                  </a:txBody>
                  <a:tcPr/>
                </a:tc>
                <a:extLst>
                  <a:ext uri="{0D108BD9-81ED-4DB2-BD59-A6C34878D82A}">
                    <a16:rowId xmlns:a16="http://schemas.microsoft.com/office/drawing/2014/main" val="1799274820"/>
                  </a:ext>
                </a:extLst>
              </a:tr>
              <a:tr h="1444845">
                <a:tc>
                  <a:txBody>
                    <a:bodyPr/>
                    <a:lstStyle/>
                    <a:p>
                      <a:r>
                        <a:rPr lang="en-US" sz="1600"/>
                        <a:t>Applies to</a:t>
                      </a:r>
                    </a:p>
                  </a:txBody>
                  <a:tcPr>
                    <a:solidFill>
                      <a:srgbClr val="341F5A"/>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b="1">
                          <a:solidFill>
                            <a:schemeClr val="bg1"/>
                          </a:solidFill>
                          <a:latin typeface="+mn-lt"/>
                        </a:rPr>
                        <a:t>LS Central 18/19 or later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b="1">
                          <a:solidFill>
                            <a:schemeClr val="bg1"/>
                          </a:solidFill>
                          <a:latin typeface="+mn-lt"/>
                        </a:rPr>
                        <a:t>On-premises database </a:t>
                      </a:r>
                      <a:r>
                        <a:rPr lang="en-US" sz="1600" b="1" u="sng">
                          <a:solidFill>
                            <a:schemeClr val="bg1"/>
                          </a:solidFill>
                          <a:latin typeface="+mn-lt"/>
                        </a:rPr>
                        <a:t>smaller </a:t>
                      </a:r>
                      <a:r>
                        <a:rPr lang="en-US" sz="1600" b="1">
                          <a:solidFill>
                            <a:schemeClr val="bg1"/>
                          </a:solidFill>
                          <a:latin typeface="+mn-lt"/>
                        </a:rPr>
                        <a:t>than </a:t>
                      </a:r>
                      <a:r>
                        <a:rPr lang="en-US" sz="1600" b="1">
                          <a:solidFill>
                            <a:srgbClr val="EFBC6E"/>
                          </a:solidFill>
                          <a:latin typeface="+mn-lt"/>
                        </a:rPr>
                        <a:t>160 GB</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0">
                          <a:solidFill>
                            <a:schemeClr val="bg1"/>
                          </a:solidFill>
                          <a:latin typeface="+mn-lt"/>
                        </a:rPr>
                        <a:t>Business processes haven’t evolved much.</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0">
                          <a:solidFill>
                            <a:schemeClr val="bg1"/>
                          </a:solidFill>
                          <a:latin typeface="+mn-lt"/>
                        </a:rPr>
                        <a:t>Data is reliable.</a:t>
                      </a:r>
                      <a:endParaRPr lang="en-US" sz="1100" b="0">
                        <a:solidFill>
                          <a:schemeClr val="bg1"/>
                        </a:solidFill>
                        <a:latin typeface="+mn-lt"/>
                      </a:endParaRPr>
                    </a:p>
                  </a:txBody>
                  <a:tcPr>
                    <a:solidFill>
                      <a:srgbClr val="6E63D6"/>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b="1">
                          <a:solidFill>
                            <a:schemeClr val="bg1"/>
                          </a:solidFill>
                          <a:latin typeface="+mn-lt"/>
                        </a:rPr>
                        <a:t>LS NAV 6 (NAV 2009)</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b="0">
                          <a:solidFill>
                            <a:schemeClr val="bg1"/>
                          </a:solidFill>
                          <a:latin typeface="+mn-lt"/>
                        </a:rPr>
                        <a:t>up to</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b="1">
                          <a:solidFill>
                            <a:schemeClr val="bg1"/>
                          </a:solidFill>
                          <a:latin typeface="+mn-lt"/>
                        </a:rPr>
                        <a:t>LS Central 14 (BC 14)</a:t>
                      </a:r>
                    </a:p>
                  </a:txBody>
                  <a:tcPr>
                    <a:solidFill>
                      <a:srgbClr val="6E63D6"/>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b="1">
                          <a:solidFill>
                            <a:schemeClr val="bg1"/>
                          </a:solidFill>
                          <a:latin typeface="+mn-lt"/>
                        </a:rPr>
                        <a:t>LS Central 15 onwards.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b="1">
                          <a:solidFill>
                            <a:schemeClr val="bg1"/>
                          </a:solidFill>
                          <a:latin typeface="+mn-lt"/>
                        </a:rPr>
                        <a:t>On-premises database </a:t>
                      </a:r>
                      <a:r>
                        <a:rPr lang="en-US" sz="1600" b="1" u="sng">
                          <a:solidFill>
                            <a:schemeClr val="bg1"/>
                          </a:solidFill>
                          <a:latin typeface="+mn-lt"/>
                        </a:rPr>
                        <a:t>larger</a:t>
                      </a:r>
                      <a:r>
                        <a:rPr lang="en-US" sz="1600" b="1">
                          <a:solidFill>
                            <a:schemeClr val="bg1"/>
                          </a:solidFill>
                          <a:latin typeface="+mn-lt"/>
                        </a:rPr>
                        <a:t> than </a:t>
                      </a:r>
                      <a:r>
                        <a:rPr lang="en-US" sz="1600" b="1">
                          <a:solidFill>
                            <a:srgbClr val="EFBC6E"/>
                          </a:solidFill>
                          <a:latin typeface="+mn-lt"/>
                        </a:rPr>
                        <a:t>160 GB</a:t>
                      </a:r>
                    </a:p>
                  </a:txBody>
                  <a:tcPr>
                    <a:solidFill>
                      <a:srgbClr val="6E63D6"/>
                    </a:solidFill>
                  </a:tcPr>
                </a:tc>
                <a:extLst>
                  <a:ext uri="{0D108BD9-81ED-4DB2-BD59-A6C34878D82A}">
                    <a16:rowId xmlns:a16="http://schemas.microsoft.com/office/drawing/2014/main" val="881791938"/>
                  </a:ext>
                </a:extLst>
              </a:tr>
              <a:tr h="1362068">
                <a:tc>
                  <a:txBody>
                    <a:bodyPr/>
                    <a:lstStyle/>
                    <a:p>
                      <a:r>
                        <a:rPr lang="en-US" sz="1600"/>
                        <a:t>Code migration</a:t>
                      </a:r>
                    </a:p>
                  </a:txBody>
                  <a:tcPr>
                    <a:solidFill>
                      <a:srgbClr val="341F5A"/>
                    </a:solidFill>
                  </a:tcPr>
                </a:tc>
                <a:tc rowSpan="2">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000" b="1">
                          <a:latin typeface="+mn-lt"/>
                        </a:rPr>
                        <a:t>Uplift all extensions</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000" b="1">
                          <a:latin typeface="+mn-lt"/>
                        </a:rPr>
                        <a:t>to latest version</a:t>
                      </a:r>
                    </a:p>
                  </a:txBody>
                  <a:tcPr anchor="ctr">
                    <a:solidFill>
                      <a:srgbClr val="BABAE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a:latin typeface="+mn-lt"/>
                        </a:rPr>
                        <a:t>Non-extension based framework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latin typeface="+mn-lt"/>
                        </a:rPr>
                        <a:t>Convert custom code from C/AL to AL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latin typeface="+mn-lt"/>
                        </a:rPr>
                        <a:t>Move custom code to extensions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latin typeface="+mn-lt"/>
                        </a:rPr>
                        <a:t>Legacy reports to RDLC/Word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600">
                        <a:latin typeface="+mn-lt"/>
                      </a:endParaRPr>
                    </a:p>
                  </a:txBody>
                  <a:tcPr>
                    <a:solidFill>
                      <a:srgbClr val="BABAE6"/>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1">
                          <a:latin typeface="+mn-lt"/>
                        </a:rPr>
                        <a:t>Extension based framework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latin typeface="+mn-lt"/>
                        </a:rPr>
                        <a:t>Existing extensions should be reusable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latin typeface="+mn-lt"/>
                        </a:rPr>
                        <a:t>Obsoleted tables/fields in custom extensions needs to be reviewed</a:t>
                      </a:r>
                      <a:endParaRPr lang="en-US" sz="1050">
                        <a:latin typeface="+mn-lt"/>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latin typeface="+mn-lt"/>
                        </a:rPr>
                        <a:t>Handle LS Central objects renaming in v17.5</a:t>
                      </a:r>
                      <a:endParaRPr lang="en-US" sz="1600">
                        <a:latin typeface="+mn-lt"/>
                      </a:endParaRPr>
                    </a:p>
                  </a:txBody>
                  <a:tcPr>
                    <a:solidFill>
                      <a:srgbClr val="BABAE6"/>
                    </a:solidFill>
                  </a:tcPr>
                </a:tc>
                <a:extLst>
                  <a:ext uri="{0D108BD9-81ED-4DB2-BD59-A6C34878D82A}">
                    <a16:rowId xmlns:a16="http://schemas.microsoft.com/office/drawing/2014/main" val="422483134"/>
                  </a:ext>
                </a:extLst>
              </a:tr>
              <a:tr h="1227101">
                <a:tc>
                  <a:txBody>
                    <a:bodyPr/>
                    <a:lstStyle/>
                    <a:p>
                      <a:r>
                        <a:rPr lang="en-US" sz="1600"/>
                        <a:t>Data migration</a:t>
                      </a:r>
                    </a:p>
                  </a:txBody>
                  <a:tcPr>
                    <a:solidFill>
                      <a:srgbClr val="341F5A"/>
                    </a:solidFill>
                  </a:tcPr>
                </a:tc>
                <a:tc vMerge="1">
                  <a:txBody>
                    <a:bodyPr/>
                    <a:lstStyle/>
                    <a:p>
                      <a:endParaRPr/>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a:solidFill>
                            <a:schemeClr val="bg1"/>
                          </a:solidFill>
                          <a:latin typeface="+mn-lt"/>
                        </a:rPr>
                        <a:t>Migrate from LS NAV 6 (NAV 2009) or later to LS Central 26 following MS Upgrade guidelines supported by LS Central migration tool.</a:t>
                      </a:r>
                      <a:endParaRPr lang="en-US" sz="1600">
                        <a:solidFill>
                          <a:schemeClr val="bg1"/>
                        </a:solidFill>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a:solidFill>
                          <a:schemeClr val="bg1"/>
                        </a:solidFill>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a:solidFill>
                            <a:schemeClr val="bg1"/>
                          </a:solidFill>
                          <a:latin typeface="+mn-lt"/>
                        </a:rPr>
                        <a:t>Use Data Director (or Config. Packages/SQL scripts) to cherry-pick data from migrated database to empty LS Central 26 database on-premises</a:t>
                      </a:r>
                    </a:p>
                  </a:txBody>
                  <a:tcPr>
                    <a:solidFill>
                      <a:srgbClr val="6E63D6"/>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a:latin typeface="+mn-lt"/>
                      </a:endParaRPr>
                    </a:p>
                  </a:txBody>
                  <a:tcPr/>
                </a:tc>
                <a:extLst>
                  <a:ext uri="{0D108BD9-81ED-4DB2-BD59-A6C34878D82A}">
                    <a16:rowId xmlns:a16="http://schemas.microsoft.com/office/drawing/2014/main" val="4029801016"/>
                  </a:ext>
                </a:extLst>
              </a:tr>
            </a:tbl>
          </a:graphicData>
        </a:graphic>
      </p:graphicFrame>
    </p:spTree>
    <p:extLst>
      <p:ext uri="{BB962C8B-B14F-4D97-AF65-F5344CB8AC3E}">
        <p14:creationId xmlns:p14="http://schemas.microsoft.com/office/powerpoint/2010/main" val="26311192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335BBB-90EE-ED55-65A4-CFE3D3DF07E2}"/>
            </a:ext>
          </a:extLst>
        </p:cNvPr>
        <p:cNvGrpSpPr/>
        <p:nvPr/>
      </p:nvGrpSpPr>
      <p:grpSpPr>
        <a:xfrm>
          <a:off x="0" y="0"/>
          <a:ext cx="0" cy="0"/>
          <a:chOff x="0" y="0"/>
          <a:chExt cx="0" cy="0"/>
        </a:xfrm>
      </p:grpSpPr>
      <p:sp>
        <p:nvSpPr>
          <p:cNvPr id="57" name="Rectangle 56">
            <a:extLst>
              <a:ext uri="{FF2B5EF4-FFF2-40B4-BE49-F238E27FC236}">
                <a16:creationId xmlns:a16="http://schemas.microsoft.com/office/drawing/2014/main" id="{11ABF6C4-B9C3-5657-D1DF-FC077042F8C1}"/>
              </a:ext>
            </a:extLst>
          </p:cNvPr>
          <p:cNvSpPr>
            <a:spLocks/>
          </p:cNvSpPr>
          <p:nvPr/>
        </p:nvSpPr>
        <p:spPr>
          <a:xfrm>
            <a:off x="-1" y="1638385"/>
            <a:ext cx="6502702" cy="5219616"/>
          </a:xfrm>
          <a:prstGeom prst="rect">
            <a:avLst/>
          </a:prstGeom>
          <a:solidFill>
            <a:srgbClr val="BABAE6">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4F5A1204-E370-1A16-85C7-BB51B49358F0}"/>
              </a:ext>
            </a:extLst>
          </p:cNvPr>
          <p:cNvSpPr/>
          <p:nvPr/>
        </p:nvSpPr>
        <p:spPr>
          <a:xfrm>
            <a:off x="6743700" y="1638384"/>
            <a:ext cx="5448299" cy="5219616"/>
          </a:xfrm>
          <a:prstGeom prst="rect">
            <a:avLst/>
          </a:prstGeom>
          <a:solidFill>
            <a:srgbClr val="BABAE6">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619A1F-F295-FA60-5559-32AD29768D91}"/>
              </a:ext>
            </a:extLst>
          </p:cNvPr>
          <p:cNvSpPr>
            <a:spLocks noGrp="1"/>
          </p:cNvSpPr>
          <p:nvPr>
            <p:ph type="title" idx="4294967295"/>
          </p:nvPr>
        </p:nvSpPr>
        <p:spPr>
          <a:xfrm>
            <a:off x="0" y="212725"/>
            <a:ext cx="11485563" cy="587375"/>
          </a:xfrm>
          <a:prstGeom prst="rect">
            <a:avLst/>
          </a:prstGeom>
        </p:spPr>
        <p:txBody>
          <a:bodyPr lIns="91440" tIns="45720" rIns="91440" bIns="45720" anchor="t">
            <a:normAutofit/>
          </a:bodyPr>
          <a:lstStyle/>
          <a:p>
            <a:r>
              <a:rPr lang="en-US" sz="2800" b="0">
                <a:latin typeface="Aptos ExtraBold"/>
                <a:cs typeface="Segoe UI"/>
              </a:rPr>
              <a:t>Technical migration overview</a:t>
            </a:r>
            <a:endParaRPr lang="en-US" sz="2800">
              <a:latin typeface="Aptos ExtraBold"/>
              <a:cs typeface="Segoe UI"/>
            </a:endParaRPr>
          </a:p>
        </p:txBody>
      </p:sp>
      <p:sp>
        <p:nvSpPr>
          <p:cNvPr id="6" name="Text Placeholder 2">
            <a:extLst>
              <a:ext uri="{FF2B5EF4-FFF2-40B4-BE49-F238E27FC236}">
                <a16:creationId xmlns:a16="http://schemas.microsoft.com/office/drawing/2014/main" id="{C4EF9617-C44E-5FD4-EE06-C19CC648FBDF}"/>
              </a:ext>
            </a:extLst>
          </p:cNvPr>
          <p:cNvSpPr txBox="1">
            <a:spLocks/>
          </p:cNvSpPr>
          <p:nvPr/>
        </p:nvSpPr>
        <p:spPr>
          <a:xfrm>
            <a:off x="187891" y="1178777"/>
            <a:ext cx="11484278" cy="5118351"/>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19181A"/>
                </a:solidFill>
                <a:latin typeface="Aptos Light"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19181A"/>
                </a:solidFill>
                <a:latin typeface="Aptos Light"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19181A"/>
                </a:solidFill>
                <a:latin typeface="Aptos Light"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19181A"/>
                </a:solidFill>
                <a:latin typeface="Aptos Light" panose="020B00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19181A"/>
                </a:solidFill>
                <a:latin typeface="Aptos Light"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000">
              <a:latin typeface="+mn-lt"/>
            </a:endParaRPr>
          </a:p>
        </p:txBody>
      </p:sp>
      <p:grpSp>
        <p:nvGrpSpPr>
          <p:cNvPr id="49" name="Group 48">
            <a:extLst>
              <a:ext uri="{FF2B5EF4-FFF2-40B4-BE49-F238E27FC236}">
                <a16:creationId xmlns:a16="http://schemas.microsoft.com/office/drawing/2014/main" id="{27E8DC0E-09E0-A0B1-89DC-13811B05BB48}"/>
              </a:ext>
            </a:extLst>
          </p:cNvPr>
          <p:cNvGrpSpPr/>
          <p:nvPr/>
        </p:nvGrpSpPr>
        <p:grpSpPr>
          <a:xfrm>
            <a:off x="187891" y="3728065"/>
            <a:ext cx="1272684" cy="1373361"/>
            <a:chOff x="-109325" y="1736426"/>
            <a:chExt cx="1272684" cy="1373361"/>
          </a:xfrm>
        </p:grpSpPr>
        <p:pic>
          <p:nvPicPr>
            <p:cNvPr id="4" name="Graphic 3">
              <a:extLst>
                <a:ext uri="{FF2B5EF4-FFF2-40B4-BE49-F238E27FC236}">
                  <a16:creationId xmlns:a16="http://schemas.microsoft.com/office/drawing/2014/main" id="{7BECCBAB-9502-9F1C-EE77-C2F125BC0A64}"/>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11995" y="1736426"/>
              <a:ext cx="520289" cy="520289"/>
            </a:xfrm>
            <a:prstGeom prst="rect">
              <a:avLst/>
            </a:prstGeom>
          </p:spPr>
        </p:pic>
        <p:sp>
          <p:nvSpPr>
            <p:cNvPr id="8" name="TextBox 7">
              <a:extLst>
                <a:ext uri="{FF2B5EF4-FFF2-40B4-BE49-F238E27FC236}">
                  <a16:creationId xmlns:a16="http://schemas.microsoft.com/office/drawing/2014/main" id="{34E04AC4-270A-8E65-BDB5-3D8C6CA58D71}"/>
                </a:ext>
              </a:extLst>
            </p:cNvPr>
            <p:cNvSpPr txBox="1"/>
            <p:nvPr/>
          </p:nvSpPr>
          <p:spPr>
            <a:xfrm>
              <a:off x="-109325" y="2278790"/>
              <a:ext cx="1272684" cy="830997"/>
            </a:xfrm>
            <a:prstGeom prst="rect">
              <a:avLst/>
            </a:prstGeom>
            <a:noFill/>
          </p:spPr>
          <p:txBody>
            <a:bodyPr wrap="square" rtlCol="0">
              <a:spAutoFit/>
            </a:bodyPr>
            <a:lstStyle/>
            <a:p>
              <a:pPr algn="ctr"/>
              <a:r>
                <a:rPr lang="en-US" sz="1600" b="1"/>
                <a:t>Source</a:t>
              </a:r>
            </a:p>
            <a:p>
              <a:pPr algn="ctr"/>
              <a:r>
                <a:rPr lang="en-US" sz="1600" b="1"/>
                <a:t>LS Central database</a:t>
              </a:r>
            </a:p>
          </p:txBody>
        </p:sp>
      </p:grpSp>
      <p:cxnSp>
        <p:nvCxnSpPr>
          <p:cNvPr id="33" name="Straight Arrow Connector 19">
            <a:extLst>
              <a:ext uri="{FF2B5EF4-FFF2-40B4-BE49-F238E27FC236}">
                <a16:creationId xmlns:a16="http://schemas.microsoft.com/office/drawing/2014/main" id="{CB22C286-DA7F-2128-ABCB-9FE95ECEC91A}"/>
              </a:ext>
            </a:extLst>
          </p:cNvPr>
          <p:cNvCxnSpPr>
            <a:cxnSpLocks/>
            <a:stCxn id="4" idx="3"/>
          </p:cNvCxnSpPr>
          <p:nvPr/>
        </p:nvCxnSpPr>
        <p:spPr>
          <a:xfrm>
            <a:off x="1129500" y="3988210"/>
            <a:ext cx="4032947" cy="0"/>
          </a:xfrm>
          <a:prstGeom prst="straightConnector1">
            <a:avLst/>
          </a:prstGeom>
          <a:ln w="19050">
            <a:solidFill>
              <a:srgbClr val="29B4A9"/>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6D5FE637-B2C6-CCB3-0161-C653CDF74FC7}"/>
              </a:ext>
            </a:extLst>
          </p:cNvPr>
          <p:cNvSpPr txBox="1"/>
          <p:nvPr/>
        </p:nvSpPr>
        <p:spPr>
          <a:xfrm>
            <a:off x="2325407" y="3011838"/>
            <a:ext cx="1841573" cy="830997"/>
          </a:xfrm>
          <a:prstGeom prst="rect">
            <a:avLst/>
          </a:prstGeom>
          <a:noFill/>
        </p:spPr>
        <p:txBody>
          <a:bodyPr wrap="square">
            <a:spAutoFit/>
          </a:bodyPr>
          <a:lstStyle/>
          <a:p>
            <a:pPr algn="ctr"/>
            <a:r>
              <a:rPr lang="en-US" sz="1600" b="1"/>
              <a:t>Uplift all extensions to latest versions</a:t>
            </a:r>
          </a:p>
        </p:txBody>
      </p:sp>
      <p:grpSp>
        <p:nvGrpSpPr>
          <p:cNvPr id="50" name="Group 49">
            <a:extLst>
              <a:ext uri="{FF2B5EF4-FFF2-40B4-BE49-F238E27FC236}">
                <a16:creationId xmlns:a16="http://schemas.microsoft.com/office/drawing/2014/main" id="{EC6B9CFD-CAB5-AC41-4116-15829F3C42A5}"/>
              </a:ext>
            </a:extLst>
          </p:cNvPr>
          <p:cNvGrpSpPr/>
          <p:nvPr/>
        </p:nvGrpSpPr>
        <p:grpSpPr>
          <a:xfrm>
            <a:off x="4354356" y="3728065"/>
            <a:ext cx="2148345" cy="1138697"/>
            <a:chOff x="1220482" y="1623595"/>
            <a:chExt cx="2148345" cy="1138697"/>
          </a:xfrm>
        </p:grpSpPr>
        <p:pic>
          <p:nvPicPr>
            <p:cNvPr id="18" name="Graphic 17">
              <a:extLst>
                <a:ext uri="{FF2B5EF4-FFF2-40B4-BE49-F238E27FC236}">
                  <a16:creationId xmlns:a16="http://schemas.microsoft.com/office/drawing/2014/main" id="{3DB9F5E5-109A-5259-C54D-0FEEC78BB6F1}"/>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028573" y="1623595"/>
              <a:ext cx="520289" cy="520289"/>
            </a:xfrm>
            <a:prstGeom prst="rect">
              <a:avLst/>
            </a:prstGeom>
          </p:spPr>
        </p:pic>
        <p:sp>
          <p:nvSpPr>
            <p:cNvPr id="43" name="TextBox 42">
              <a:extLst>
                <a:ext uri="{FF2B5EF4-FFF2-40B4-BE49-F238E27FC236}">
                  <a16:creationId xmlns:a16="http://schemas.microsoft.com/office/drawing/2014/main" id="{C9DB0806-16B5-178A-412C-601E8034F93B}"/>
                </a:ext>
              </a:extLst>
            </p:cNvPr>
            <p:cNvSpPr txBox="1"/>
            <p:nvPr/>
          </p:nvSpPr>
          <p:spPr>
            <a:xfrm>
              <a:off x="1220482" y="2177517"/>
              <a:ext cx="2148345" cy="584775"/>
            </a:xfrm>
            <a:prstGeom prst="rect">
              <a:avLst/>
            </a:prstGeom>
            <a:noFill/>
          </p:spPr>
          <p:txBody>
            <a:bodyPr wrap="square" rtlCol="0">
              <a:spAutoFit/>
            </a:bodyPr>
            <a:lstStyle/>
            <a:p>
              <a:pPr algn="ctr"/>
              <a:r>
                <a:rPr lang="en-US" sz="1600" b="1"/>
                <a:t>Uplifted database</a:t>
              </a:r>
            </a:p>
            <a:p>
              <a:pPr algn="ctr"/>
              <a:r>
                <a:rPr lang="en-US" sz="1600" b="1"/>
                <a:t>LS Central 26</a:t>
              </a:r>
            </a:p>
          </p:txBody>
        </p:sp>
      </p:grpSp>
      <p:grpSp>
        <p:nvGrpSpPr>
          <p:cNvPr id="20" name="Group 19">
            <a:extLst>
              <a:ext uri="{FF2B5EF4-FFF2-40B4-BE49-F238E27FC236}">
                <a16:creationId xmlns:a16="http://schemas.microsoft.com/office/drawing/2014/main" id="{24953A10-2E5B-BA77-84BB-369D9CD48DCF}"/>
              </a:ext>
            </a:extLst>
          </p:cNvPr>
          <p:cNvGrpSpPr/>
          <p:nvPr/>
        </p:nvGrpSpPr>
        <p:grpSpPr>
          <a:xfrm>
            <a:off x="53442" y="980790"/>
            <a:ext cx="6449497" cy="528851"/>
            <a:chOff x="323850" y="1593871"/>
            <a:chExt cx="6272070" cy="528851"/>
          </a:xfrm>
        </p:grpSpPr>
        <p:cxnSp>
          <p:nvCxnSpPr>
            <p:cNvPr id="16" name="Straight Connector 15">
              <a:extLst>
                <a:ext uri="{FF2B5EF4-FFF2-40B4-BE49-F238E27FC236}">
                  <a16:creationId xmlns:a16="http://schemas.microsoft.com/office/drawing/2014/main" id="{2C5C8A45-2E05-0A91-3324-5761881631D6}"/>
                </a:ext>
              </a:extLst>
            </p:cNvPr>
            <p:cNvCxnSpPr>
              <a:cxnSpLocks/>
            </p:cNvCxnSpPr>
            <p:nvPr/>
          </p:nvCxnSpPr>
          <p:spPr>
            <a:xfrm>
              <a:off x="323850" y="2122722"/>
              <a:ext cx="6272070" cy="0"/>
            </a:xfrm>
            <a:prstGeom prst="line">
              <a:avLst/>
            </a:prstGeom>
            <a:ln w="88900">
              <a:solidFill>
                <a:srgbClr val="341F5A"/>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8CA612C7-41C4-7A22-825F-A3108E258559}"/>
                </a:ext>
              </a:extLst>
            </p:cNvPr>
            <p:cNvSpPr txBox="1"/>
            <p:nvPr/>
          </p:nvSpPr>
          <p:spPr>
            <a:xfrm>
              <a:off x="2476202" y="1593871"/>
              <a:ext cx="1967364" cy="400110"/>
            </a:xfrm>
            <a:prstGeom prst="rect">
              <a:avLst/>
            </a:prstGeom>
            <a:noFill/>
          </p:spPr>
          <p:txBody>
            <a:bodyPr wrap="square" rtlCol="0">
              <a:spAutoFit/>
            </a:bodyPr>
            <a:lstStyle/>
            <a:p>
              <a:pPr algn="ctr"/>
              <a:r>
                <a:rPr lang="en-US" sz="2000" b="1">
                  <a:solidFill>
                    <a:srgbClr val="341F5A"/>
                  </a:solidFill>
                </a:rPr>
                <a:t>Stage 1</a:t>
              </a:r>
            </a:p>
          </p:txBody>
        </p:sp>
      </p:grpSp>
      <p:grpSp>
        <p:nvGrpSpPr>
          <p:cNvPr id="21" name="Group 20">
            <a:extLst>
              <a:ext uri="{FF2B5EF4-FFF2-40B4-BE49-F238E27FC236}">
                <a16:creationId xmlns:a16="http://schemas.microsoft.com/office/drawing/2014/main" id="{1AF4302E-31B7-2935-F15E-309A5FEE9E1E}"/>
              </a:ext>
            </a:extLst>
          </p:cNvPr>
          <p:cNvGrpSpPr/>
          <p:nvPr/>
        </p:nvGrpSpPr>
        <p:grpSpPr>
          <a:xfrm>
            <a:off x="10066453" y="3720978"/>
            <a:ext cx="1191673" cy="1260549"/>
            <a:chOff x="7914626" y="3484951"/>
            <a:chExt cx="1191673" cy="1260549"/>
          </a:xfrm>
        </p:grpSpPr>
        <p:grpSp>
          <p:nvGrpSpPr>
            <p:cNvPr id="22" name="Group 21">
              <a:extLst>
                <a:ext uri="{FF2B5EF4-FFF2-40B4-BE49-F238E27FC236}">
                  <a16:creationId xmlns:a16="http://schemas.microsoft.com/office/drawing/2014/main" id="{CD897817-38BC-3483-B2C1-D4BAB996CE82}"/>
                </a:ext>
              </a:extLst>
            </p:cNvPr>
            <p:cNvGrpSpPr/>
            <p:nvPr/>
          </p:nvGrpSpPr>
          <p:grpSpPr>
            <a:xfrm>
              <a:off x="7914626" y="3484951"/>
              <a:ext cx="1191673" cy="1260549"/>
              <a:chOff x="7116743" y="2284801"/>
              <a:chExt cx="1191673" cy="1260549"/>
            </a:xfrm>
          </p:grpSpPr>
          <p:pic>
            <p:nvPicPr>
              <p:cNvPr id="27" name="Graphic 26">
                <a:extLst>
                  <a:ext uri="{FF2B5EF4-FFF2-40B4-BE49-F238E27FC236}">
                    <a16:creationId xmlns:a16="http://schemas.microsoft.com/office/drawing/2014/main" id="{DFBA261A-DFE2-C975-0981-CE01C0223045}"/>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452436" y="2284801"/>
                <a:ext cx="520289" cy="520289"/>
              </a:xfrm>
              <a:prstGeom prst="rect">
                <a:avLst/>
              </a:prstGeom>
            </p:spPr>
          </p:pic>
          <p:sp>
            <p:nvSpPr>
              <p:cNvPr id="28" name="TextBox 27">
                <a:extLst>
                  <a:ext uri="{FF2B5EF4-FFF2-40B4-BE49-F238E27FC236}">
                    <a16:creationId xmlns:a16="http://schemas.microsoft.com/office/drawing/2014/main" id="{DBC63DBB-C56D-5C68-A095-85A5CA3F09CE}"/>
                  </a:ext>
                </a:extLst>
              </p:cNvPr>
              <p:cNvSpPr txBox="1"/>
              <p:nvPr/>
            </p:nvSpPr>
            <p:spPr>
              <a:xfrm>
                <a:off x="7116743" y="2960575"/>
                <a:ext cx="1191673" cy="584775"/>
              </a:xfrm>
              <a:prstGeom prst="rect">
                <a:avLst/>
              </a:prstGeom>
              <a:noFill/>
            </p:spPr>
            <p:txBody>
              <a:bodyPr wrap="none" rtlCol="0">
                <a:spAutoFit/>
              </a:bodyPr>
              <a:lstStyle/>
              <a:p>
                <a:pPr algn="ctr"/>
                <a:r>
                  <a:rPr lang="en-US" sz="1600" b="1"/>
                  <a:t>LS Central </a:t>
                </a:r>
              </a:p>
              <a:p>
                <a:pPr algn="ctr"/>
                <a:r>
                  <a:rPr lang="en-US" sz="1600" b="1"/>
                  <a:t>SaaS</a:t>
                </a:r>
              </a:p>
            </p:txBody>
          </p:sp>
        </p:grpSp>
        <p:pic>
          <p:nvPicPr>
            <p:cNvPr id="26" name="Graphic 25" descr="Cloud with solid fill">
              <a:extLst>
                <a:ext uri="{FF2B5EF4-FFF2-40B4-BE49-F238E27FC236}">
                  <a16:creationId xmlns:a16="http://schemas.microsoft.com/office/drawing/2014/main" id="{AC5893C0-258B-3F3F-4069-763DDF8457B0}"/>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8408075" y="3647396"/>
              <a:ext cx="492988" cy="492988"/>
            </a:xfrm>
            <a:prstGeom prst="rect">
              <a:avLst/>
            </a:prstGeom>
          </p:spPr>
        </p:pic>
      </p:grpSp>
      <p:grpSp>
        <p:nvGrpSpPr>
          <p:cNvPr id="37" name="Group 36">
            <a:extLst>
              <a:ext uri="{FF2B5EF4-FFF2-40B4-BE49-F238E27FC236}">
                <a16:creationId xmlns:a16="http://schemas.microsoft.com/office/drawing/2014/main" id="{C0EDA6BD-ED37-B486-C7D1-156E14314D64}"/>
              </a:ext>
            </a:extLst>
          </p:cNvPr>
          <p:cNvGrpSpPr/>
          <p:nvPr/>
        </p:nvGrpSpPr>
        <p:grpSpPr>
          <a:xfrm>
            <a:off x="6743700" y="980790"/>
            <a:ext cx="5394857" cy="528851"/>
            <a:chOff x="1504136" y="1593871"/>
            <a:chExt cx="5015221" cy="528851"/>
          </a:xfrm>
        </p:grpSpPr>
        <p:cxnSp>
          <p:nvCxnSpPr>
            <p:cNvPr id="39" name="Straight Connector 38">
              <a:extLst>
                <a:ext uri="{FF2B5EF4-FFF2-40B4-BE49-F238E27FC236}">
                  <a16:creationId xmlns:a16="http://schemas.microsoft.com/office/drawing/2014/main" id="{63D33B1F-BF92-3ACD-FEA4-8418158F29D3}"/>
                </a:ext>
              </a:extLst>
            </p:cNvPr>
            <p:cNvCxnSpPr>
              <a:cxnSpLocks/>
            </p:cNvCxnSpPr>
            <p:nvPr/>
          </p:nvCxnSpPr>
          <p:spPr>
            <a:xfrm>
              <a:off x="1504136" y="2122722"/>
              <a:ext cx="5015221" cy="0"/>
            </a:xfrm>
            <a:prstGeom prst="line">
              <a:avLst/>
            </a:prstGeom>
            <a:ln w="88900">
              <a:solidFill>
                <a:srgbClr val="341F5A"/>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45A93592-C890-B9D5-C00E-AECA7CF1DE26}"/>
                </a:ext>
              </a:extLst>
            </p:cNvPr>
            <p:cNvSpPr txBox="1"/>
            <p:nvPr/>
          </p:nvSpPr>
          <p:spPr>
            <a:xfrm>
              <a:off x="3225035" y="1593871"/>
              <a:ext cx="1631102" cy="400110"/>
            </a:xfrm>
            <a:prstGeom prst="rect">
              <a:avLst/>
            </a:prstGeom>
            <a:noFill/>
          </p:spPr>
          <p:txBody>
            <a:bodyPr wrap="square" rtlCol="0">
              <a:spAutoFit/>
            </a:bodyPr>
            <a:lstStyle/>
            <a:p>
              <a:pPr algn="ctr"/>
              <a:r>
                <a:rPr lang="en-US" sz="2000" b="1">
                  <a:solidFill>
                    <a:srgbClr val="341F5A"/>
                  </a:solidFill>
                </a:rPr>
                <a:t>Stage 2</a:t>
              </a:r>
            </a:p>
          </p:txBody>
        </p:sp>
      </p:grpSp>
      <p:cxnSp>
        <p:nvCxnSpPr>
          <p:cNvPr id="59" name="Straight Arrow Connector 19">
            <a:extLst>
              <a:ext uri="{FF2B5EF4-FFF2-40B4-BE49-F238E27FC236}">
                <a16:creationId xmlns:a16="http://schemas.microsoft.com/office/drawing/2014/main" id="{13C3D8AB-B17C-76E6-92EB-61BAF7FD71B0}"/>
              </a:ext>
            </a:extLst>
          </p:cNvPr>
          <p:cNvCxnSpPr>
            <a:cxnSpLocks/>
            <a:endCxn id="27" idx="1"/>
          </p:cNvCxnSpPr>
          <p:nvPr/>
        </p:nvCxnSpPr>
        <p:spPr>
          <a:xfrm flipV="1">
            <a:off x="5682736" y="3981123"/>
            <a:ext cx="4719410" cy="7087"/>
          </a:xfrm>
          <a:prstGeom prst="straightConnector1">
            <a:avLst/>
          </a:prstGeom>
          <a:ln w="19050">
            <a:solidFill>
              <a:srgbClr val="29B4A9"/>
            </a:solidFill>
            <a:tailEnd type="triangle"/>
          </a:ln>
        </p:spPr>
        <p:style>
          <a:lnRef idx="1">
            <a:schemeClr val="accent1"/>
          </a:lnRef>
          <a:fillRef idx="0">
            <a:schemeClr val="accent1"/>
          </a:fillRef>
          <a:effectRef idx="0">
            <a:schemeClr val="accent1"/>
          </a:effectRef>
          <a:fontRef idx="minor">
            <a:schemeClr val="tx1"/>
          </a:fontRef>
        </p:style>
      </p:cxnSp>
      <p:sp>
        <p:nvSpPr>
          <p:cNvPr id="88" name="TextBox 87">
            <a:extLst>
              <a:ext uri="{FF2B5EF4-FFF2-40B4-BE49-F238E27FC236}">
                <a16:creationId xmlns:a16="http://schemas.microsoft.com/office/drawing/2014/main" id="{B75C3388-BF27-0F0A-2AF3-09D515E2E259}"/>
              </a:ext>
            </a:extLst>
          </p:cNvPr>
          <p:cNvSpPr txBox="1"/>
          <p:nvPr/>
        </p:nvSpPr>
        <p:spPr>
          <a:xfrm>
            <a:off x="7365010" y="3011838"/>
            <a:ext cx="2308329" cy="830997"/>
          </a:xfrm>
          <a:prstGeom prst="rect">
            <a:avLst/>
          </a:prstGeom>
          <a:noFill/>
        </p:spPr>
        <p:txBody>
          <a:bodyPr wrap="square" rtlCol="0">
            <a:spAutoFit/>
          </a:bodyPr>
          <a:lstStyle/>
          <a:p>
            <a:pPr algn="ctr"/>
            <a:r>
              <a:rPr lang="en-US" sz="1600" b="1"/>
              <a:t>Use MS Cloud Migration Tool to move the data to SaaS</a:t>
            </a:r>
          </a:p>
        </p:txBody>
      </p:sp>
      <p:sp>
        <p:nvSpPr>
          <p:cNvPr id="90" name="Title 1">
            <a:extLst>
              <a:ext uri="{FF2B5EF4-FFF2-40B4-BE49-F238E27FC236}">
                <a16:creationId xmlns:a16="http://schemas.microsoft.com/office/drawing/2014/main" id="{CD919BD1-08BD-DA93-DC37-9E489CA6BE41}"/>
              </a:ext>
            </a:extLst>
          </p:cNvPr>
          <p:cNvSpPr txBox="1">
            <a:spLocks/>
          </p:cNvSpPr>
          <p:nvPr/>
        </p:nvSpPr>
        <p:spPr>
          <a:xfrm>
            <a:off x="340291" y="212186"/>
            <a:ext cx="11484279" cy="588637"/>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000" b="1" kern="1200">
                <a:solidFill>
                  <a:schemeClr val="bg1"/>
                </a:solidFill>
                <a:latin typeface="Segoe UI" panose="020B0502040204020203" pitchFamily="34" charset="0"/>
                <a:ea typeface="+mj-ea"/>
                <a:cs typeface="Segoe UI" panose="020B0502040204020203" pitchFamily="34" charset="0"/>
              </a:defRPr>
            </a:lvl1pPr>
          </a:lstStyle>
          <a:p>
            <a:r>
              <a:rPr lang="en-US" sz="2800" b="0">
                <a:solidFill>
                  <a:srgbClr val="341F5A"/>
                </a:solidFill>
                <a:latin typeface="Aptos ExtraBold"/>
                <a:cs typeface="Segoe UI"/>
              </a:rPr>
              <a:t>Full upgrade – Technical overview</a:t>
            </a:r>
            <a:endParaRPr lang="en-US" sz="2800">
              <a:solidFill>
                <a:srgbClr val="341F5A"/>
              </a:solidFill>
              <a:latin typeface="Aptos ExtraBold"/>
              <a:cs typeface="Segoe UI"/>
            </a:endParaRPr>
          </a:p>
        </p:txBody>
      </p:sp>
    </p:spTree>
    <p:extLst>
      <p:ext uri="{BB962C8B-B14F-4D97-AF65-F5344CB8AC3E}">
        <p14:creationId xmlns:p14="http://schemas.microsoft.com/office/powerpoint/2010/main" val="19329817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F8C6DC-5C0F-CEB5-50F2-2D4F0B469428}"/>
            </a:ext>
          </a:extLst>
        </p:cNvPr>
        <p:cNvGrpSpPr/>
        <p:nvPr/>
      </p:nvGrpSpPr>
      <p:grpSpPr>
        <a:xfrm>
          <a:off x="0" y="0"/>
          <a:ext cx="0" cy="0"/>
          <a:chOff x="0" y="0"/>
          <a:chExt cx="0" cy="0"/>
        </a:xfrm>
      </p:grpSpPr>
      <p:sp>
        <p:nvSpPr>
          <p:cNvPr id="57" name="Rectangle 56">
            <a:extLst>
              <a:ext uri="{FF2B5EF4-FFF2-40B4-BE49-F238E27FC236}">
                <a16:creationId xmlns:a16="http://schemas.microsoft.com/office/drawing/2014/main" id="{260F2C12-DAEE-41C5-0EB5-1DB24315BD35}"/>
              </a:ext>
            </a:extLst>
          </p:cNvPr>
          <p:cNvSpPr/>
          <p:nvPr/>
        </p:nvSpPr>
        <p:spPr>
          <a:xfrm>
            <a:off x="-1" y="1646369"/>
            <a:ext cx="4213511" cy="5211631"/>
          </a:xfrm>
          <a:prstGeom prst="rect">
            <a:avLst/>
          </a:prstGeom>
          <a:solidFill>
            <a:srgbClr val="BABAE6">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A41FC34A-BF9C-8353-F8EE-DE59AABA8B37}"/>
              </a:ext>
            </a:extLst>
          </p:cNvPr>
          <p:cNvSpPr/>
          <p:nvPr/>
        </p:nvSpPr>
        <p:spPr>
          <a:xfrm>
            <a:off x="8977637" y="1646369"/>
            <a:ext cx="3240856" cy="5211631"/>
          </a:xfrm>
          <a:prstGeom prst="rect">
            <a:avLst/>
          </a:prstGeom>
          <a:solidFill>
            <a:srgbClr val="403F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6AEA43AD-C4AB-2EBB-22DD-691D08D78044}"/>
              </a:ext>
            </a:extLst>
          </p:cNvPr>
          <p:cNvSpPr/>
          <p:nvPr/>
        </p:nvSpPr>
        <p:spPr>
          <a:xfrm>
            <a:off x="4323517" y="1646369"/>
            <a:ext cx="4544113" cy="5211631"/>
          </a:xfrm>
          <a:prstGeom prst="rect">
            <a:avLst/>
          </a:prstGeom>
          <a:solidFill>
            <a:srgbClr val="6E63D6">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11B8A6F-4F1C-3C78-07CC-D09BBE72A62F}"/>
              </a:ext>
            </a:extLst>
          </p:cNvPr>
          <p:cNvSpPr>
            <a:spLocks noGrp="1"/>
          </p:cNvSpPr>
          <p:nvPr>
            <p:ph type="title" idx="4294967295"/>
          </p:nvPr>
        </p:nvSpPr>
        <p:spPr>
          <a:xfrm>
            <a:off x="0" y="212725"/>
            <a:ext cx="11485563" cy="587375"/>
          </a:xfrm>
          <a:prstGeom prst="rect">
            <a:avLst/>
          </a:prstGeom>
        </p:spPr>
        <p:txBody>
          <a:bodyPr lIns="91440" tIns="45720" rIns="91440" bIns="45720" anchor="t">
            <a:normAutofit/>
          </a:bodyPr>
          <a:lstStyle/>
          <a:p>
            <a:r>
              <a:rPr lang="en-US" sz="2800" b="0">
                <a:latin typeface="Aptos ExtraBold"/>
                <a:cs typeface="Segoe UI"/>
              </a:rPr>
              <a:t>Technical migration overview</a:t>
            </a:r>
            <a:endParaRPr lang="en-US" sz="2800">
              <a:latin typeface="Aptos ExtraBold"/>
              <a:cs typeface="Segoe UI"/>
            </a:endParaRPr>
          </a:p>
        </p:txBody>
      </p:sp>
      <p:sp>
        <p:nvSpPr>
          <p:cNvPr id="6" name="Text Placeholder 2">
            <a:extLst>
              <a:ext uri="{FF2B5EF4-FFF2-40B4-BE49-F238E27FC236}">
                <a16:creationId xmlns:a16="http://schemas.microsoft.com/office/drawing/2014/main" id="{8F0AAF95-F488-5C81-A2CE-283DC0552E0A}"/>
              </a:ext>
            </a:extLst>
          </p:cNvPr>
          <p:cNvSpPr txBox="1">
            <a:spLocks/>
          </p:cNvSpPr>
          <p:nvPr/>
        </p:nvSpPr>
        <p:spPr>
          <a:xfrm>
            <a:off x="187891" y="1178777"/>
            <a:ext cx="11484278" cy="5118351"/>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19181A"/>
                </a:solidFill>
                <a:latin typeface="Aptos Light"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19181A"/>
                </a:solidFill>
                <a:latin typeface="Aptos Light"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19181A"/>
                </a:solidFill>
                <a:latin typeface="Aptos Light"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19181A"/>
                </a:solidFill>
                <a:latin typeface="Aptos Light" panose="020B00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19181A"/>
                </a:solidFill>
                <a:latin typeface="Aptos Light"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000">
              <a:latin typeface="+mn-lt"/>
            </a:endParaRPr>
          </a:p>
        </p:txBody>
      </p:sp>
      <p:cxnSp>
        <p:nvCxnSpPr>
          <p:cNvPr id="25" name="Straight Arrow Connector 19">
            <a:extLst>
              <a:ext uri="{FF2B5EF4-FFF2-40B4-BE49-F238E27FC236}">
                <a16:creationId xmlns:a16="http://schemas.microsoft.com/office/drawing/2014/main" id="{B0986F8E-676D-B3F7-844D-91D6A3CBBB31}"/>
              </a:ext>
            </a:extLst>
          </p:cNvPr>
          <p:cNvCxnSpPr>
            <a:cxnSpLocks/>
          </p:cNvCxnSpPr>
          <p:nvPr/>
        </p:nvCxnSpPr>
        <p:spPr>
          <a:xfrm flipV="1">
            <a:off x="7252803" y="3717071"/>
            <a:ext cx="752180" cy="8785"/>
          </a:xfrm>
          <a:prstGeom prst="straightConnector1">
            <a:avLst/>
          </a:prstGeom>
          <a:ln w="19050">
            <a:solidFill>
              <a:srgbClr val="29B4A9"/>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24FE73EA-B870-7B9E-4C16-305AAC3D09C6}"/>
              </a:ext>
            </a:extLst>
          </p:cNvPr>
          <p:cNvSpPr txBox="1"/>
          <p:nvPr/>
        </p:nvSpPr>
        <p:spPr>
          <a:xfrm>
            <a:off x="4319759" y="3128898"/>
            <a:ext cx="979710" cy="400110"/>
          </a:xfrm>
          <a:prstGeom prst="rect">
            <a:avLst/>
          </a:prstGeom>
          <a:noFill/>
        </p:spPr>
        <p:txBody>
          <a:bodyPr wrap="square" rtlCol="0">
            <a:spAutoFit/>
          </a:bodyPr>
          <a:lstStyle/>
          <a:p>
            <a:pPr algn="ctr"/>
            <a:r>
              <a:rPr lang="en-US" sz="1000" b="1"/>
              <a:t>Partial Data</a:t>
            </a:r>
          </a:p>
          <a:p>
            <a:pPr algn="ctr"/>
            <a:r>
              <a:rPr lang="en-US" sz="1000" b="1"/>
              <a:t>Migration</a:t>
            </a:r>
          </a:p>
        </p:txBody>
      </p:sp>
      <p:cxnSp>
        <p:nvCxnSpPr>
          <p:cNvPr id="32" name="Straight Arrow Connector 19">
            <a:extLst>
              <a:ext uri="{FF2B5EF4-FFF2-40B4-BE49-F238E27FC236}">
                <a16:creationId xmlns:a16="http://schemas.microsoft.com/office/drawing/2014/main" id="{9A0F4E3D-A573-4752-3B13-7D307D07AF97}"/>
              </a:ext>
            </a:extLst>
          </p:cNvPr>
          <p:cNvCxnSpPr>
            <a:cxnSpLocks/>
            <a:stCxn id="18" idx="3"/>
          </p:cNvCxnSpPr>
          <p:nvPr/>
        </p:nvCxnSpPr>
        <p:spPr>
          <a:xfrm flipV="1">
            <a:off x="4049757" y="3725857"/>
            <a:ext cx="1491323" cy="134"/>
          </a:xfrm>
          <a:prstGeom prst="straightConnector1">
            <a:avLst/>
          </a:prstGeom>
          <a:ln w="19050">
            <a:solidFill>
              <a:srgbClr val="29B4A9"/>
            </a:solidFill>
            <a:prstDash val="sysDash"/>
            <a:tailEnd type="triangle"/>
          </a:ln>
        </p:spPr>
        <p:style>
          <a:lnRef idx="1">
            <a:schemeClr val="accent1"/>
          </a:lnRef>
          <a:fillRef idx="0">
            <a:schemeClr val="accent1"/>
          </a:fillRef>
          <a:effectRef idx="0">
            <a:schemeClr val="accent1"/>
          </a:effectRef>
          <a:fontRef idx="minor">
            <a:schemeClr val="tx1"/>
          </a:fontRef>
        </p:style>
      </p:cxnSp>
      <p:grpSp>
        <p:nvGrpSpPr>
          <p:cNvPr id="49" name="Group 48">
            <a:extLst>
              <a:ext uri="{FF2B5EF4-FFF2-40B4-BE49-F238E27FC236}">
                <a16:creationId xmlns:a16="http://schemas.microsoft.com/office/drawing/2014/main" id="{5A7F321C-6A76-863E-E625-467993578B1B}"/>
              </a:ext>
            </a:extLst>
          </p:cNvPr>
          <p:cNvGrpSpPr/>
          <p:nvPr/>
        </p:nvGrpSpPr>
        <p:grpSpPr>
          <a:xfrm>
            <a:off x="53442" y="3465846"/>
            <a:ext cx="1117155" cy="1345795"/>
            <a:chOff x="4900" y="1736426"/>
            <a:chExt cx="1117155" cy="1345795"/>
          </a:xfrm>
        </p:grpSpPr>
        <p:pic>
          <p:nvPicPr>
            <p:cNvPr id="4" name="Graphic 3">
              <a:extLst>
                <a:ext uri="{FF2B5EF4-FFF2-40B4-BE49-F238E27FC236}">
                  <a16:creationId xmlns:a16="http://schemas.microsoft.com/office/drawing/2014/main" id="{21A529C8-B65C-6FAA-87D3-44C3D3ECC0CA}"/>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11995" y="1736426"/>
              <a:ext cx="520289" cy="520289"/>
            </a:xfrm>
            <a:prstGeom prst="rect">
              <a:avLst/>
            </a:prstGeom>
          </p:spPr>
        </p:pic>
        <p:sp>
          <p:nvSpPr>
            <p:cNvPr id="8" name="TextBox 7">
              <a:extLst>
                <a:ext uri="{FF2B5EF4-FFF2-40B4-BE49-F238E27FC236}">
                  <a16:creationId xmlns:a16="http://schemas.microsoft.com/office/drawing/2014/main" id="{25328042-3B34-717A-C33C-370D9069DD2E}"/>
                </a:ext>
              </a:extLst>
            </p:cNvPr>
            <p:cNvSpPr txBox="1"/>
            <p:nvPr/>
          </p:nvSpPr>
          <p:spPr>
            <a:xfrm>
              <a:off x="4900" y="2251224"/>
              <a:ext cx="1117155" cy="830997"/>
            </a:xfrm>
            <a:prstGeom prst="rect">
              <a:avLst/>
            </a:prstGeom>
            <a:noFill/>
          </p:spPr>
          <p:txBody>
            <a:bodyPr wrap="square" rtlCol="0">
              <a:spAutoFit/>
            </a:bodyPr>
            <a:lstStyle/>
            <a:p>
              <a:pPr algn="ctr"/>
              <a:r>
                <a:rPr lang="en-US" sz="1200" b="1"/>
                <a:t>Source</a:t>
              </a:r>
            </a:p>
            <a:p>
              <a:pPr algn="ctr"/>
              <a:r>
                <a:rPr lang="en-US" sz="1200" b="1"/>
                <a:t>LS NAV/LS Central database</a:t>
              </a:r>
            </a:p>
          </p:txBody>
        </p:sp>
      </p:grpSp>
      <p:cxnSp>
        <p:nvCxnSpPr>
          <p:cNvPr id="33" name="Straight Arrow Connector 19">
            <a:extLst>
              <a:ext uri="{FF2B5EF4-FFF2-40B4-BE49-F238E27FC236}">
                <a16:creationId xmlns:a16="http://schemas.microsoft.com/office/drawing/2014/main" id="{A43D4E13-CBF5-A769-5D4D-9E3B8124953B}"/>
              </a:ext>
            </a:extLst>
          </p:cNvPr>
          <p:cNvCxnSpPr>
            <a:cxnSpLocks/>
            <a:stCxn id="4" idx="0"/>
            <a:endCxn id="18" idx="0"/>
          </p:cNvCxnSpPr>
          <p:nvPr/>
        </p:nvCxnSpPr>
        <p:spPr>
          <a:xfrm rot="5400000" flipH="1" flipV="1">
            <a:off x="2205147" y="1881381"/>
            <a:ext cx="12700" cy="3168931"/>
          </a:xfrm>
          <a:prstGeom prst="curvedConnector3">
            <a:avLst>
              <a:gd name="adj1" fmla="val 1800000"/>
            </a:avLst>
          </a:prstGeom>
          <a:ln w="19050">
            <a:solidFill>
              <a:srgbClr val="29B4A9"/>
            </a:solidFill>
            <a:prstDash val="sysDash"/>
            <a:tailEnd type="triangle"/>
          </a:ln>
        </p:spPr>
        <p:style>
          <a:lnRef idx="1">
            <a:schemeClr val="accent1"/>
          </a:lnRef>
          <a:fillRef idx="0">
            <a:schemeClr val="accent1"/>
          </a:fillRef>
          <a:effectRef idx="0">
            <a:schemeClr val="accent1"/>
          </a:effectRef>
          <a:fontRef idx="minor">
            <a:schemeClr val="tx1"/>
          </a:fontRef>
        </p:style>
      </p:cxnSp>
      <p:grpSp>
        <p:nvGrpSpPr>
          <p:cNvPr id="72" name="Group 71">
            <a:extLst>
              <a:ext uri="{FF2B5EF4-FFF2-40B4-BE49-F238E27FC236}">
                <a16:creationId xmlns:a16="http://schemas.microsoft.com/office/drawing/2014/main" id="{6819AE40-3F34-FB4E-6FEE-A38342721F4E}"/>
              </a:ext>
            </a:extLst>
          </p:cNvPr>
          <p:cNvGrpSpPr/>
          <p:nvPr/>
        </p:nvGrpSpPr>
        <p:grpSpPr>
          <a:xfrm>
            <a:off x="1036148" y="3911435"/>
            <a:ext cx="2446218" cy="1900253"/>
            <a:chOff x="-615339" y="1964307"/>
            <a:chExt cx="2768975" cy="1900253"/>
          </a:xfrm>
        </p:grpSpPr>
        <p:sp>
          <p:nvSpPr>
            <p:cNvPr id="17" name="Rectangle: Rounded Corners 16">
              <a:extLst>
                <a:ext uri="{FF2B5EF4-FFF2-40B4-BE49-F238E27FC236}">
                  <a16:creationId xmlns:a16="http://schemas.microsoft.com/office/drawing/2014/main" id="{BE8B2277-1326-EE30-DF87-02E8D8493AF8}"/>
                </a:ext>
              </a:extLst>
            </p:cNvPr>
            <p:cNvSpPr/>
            <p:nvPr/>
          </p:nvSpPr>
          <p:spPr>
            <a:xfrm>
              <a:off x="-324347" y="3188234"/>
              <a:ext cx="2186992" cy="676326"/>
            </a:xfrm>
            <a:prstGeom prst="roundRect">
              <a:avLst/>
            </a:prstGeom>
            <a:solidFill>
              <a:srgbClr val="29B4A9"/>
            </a:solidFill>
            <a:ln>
              <a:solidFill>
                <a:srgbClr val="13889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solidFill>
                    <a:schemeClr val="bg1"/>
                  </a:solidFill>
                </a:rPr>
                <a:t>Can be used to upgrade data from any version from NAV 2009 onwards</a:t>
              </a:r>
            </a:p>
          </p:txBody>
        </p:sp>
        <p:sp>
          <p:nvSpPr>
            <p:cNvPr id="38" name="TextBox 37">
              <a:extLst>
                <a:ext uri="{FF2B5EF4-FFF2-40B4-BE49-F238E27FC236}">
                  <a16:creationId xmlns:a16="http://schemas.microsoft.com/office/drawing/2014/main" id="{4F5EE191-0200-E602-F8F1-6B514C97283C}"/>
                </a:ext>
              </a:extLst>
            </p:cNvPr>
            <p:cNvSpPr txBox="1"/>
            <p:nvPr/>
          </p:nvSpPr>
          <p:spPr>
            <a:xfrm>
              <a:off x="-615339" y="1964307"/>
              <a:ext cx="2768975" cy="1200329"/>
            </a:xfrm>
            <a:prstGeom prst="rect">
              <a:avLst/>
            </a:prstGeom>
            <a:noFill/>
          </p:spPr>
          <p:txBody>
            <a:bodyPr wrap="square">
              <a:spAutoFit/>
            </a:bodyPr>
            <a:lstStyle/>
            <a:p>
              <a:pPr algn="ctr"/>
              <a:r>
                <a:rPr lang="en-US" sz="1200" b="1"/>
                <a:t>Migration process</a:t>
              </a:r>
            </a:p>
            <a:p>
              <a:pPr algn="ctr"/>
              <a:r>
                <a:rPr lang="en-US" sz="1200" b="1"/>
                <a:t>following MS Migration guidelines.</a:t>
              </a:r>
            </a:p>
            <a:p>
              <a:pPr algn="ctr"/>
              <a:endParaRPr lang="en-US" sz="1200" b="1"/>
            </a:p>
            <a:p>
              <a:pPr algn="ctr"/>
              <a:r>
                <a:rPr lang="en-US" sz="1200"/>
                <a:t>Supported by </a:t>
              </a:r>
              <a:r>
                <a:rPr lang="en-US" sz="1200" b="1"/>
                <a:t>LS Central migration tool</a:t>
              </a:r>
            </a:p>
          </p:txBody>
        </p:sp>
      </p:grpSp>
      <p:grpSp>
        <p:nvGrpSpPr>
          <p:cNvPr id="50" name="Group 49">
            <a:extLst>
              <a:ext uri="{FF2B5EF4-FFF2-40B4-BE49-F238E27FC236}">
                <a16:creationId xmlns:a16="http://schemas.microsoft.com/office/drawing/2014/main" id="{136AADFA-0FCA-4BC4-7FBB-A010A2AEE884}"/>
              </a:ext>
            </a:extLst>
          </p:cNvPr>
          <p:cNvGrpSpPr/>
          <p:nvPr/>
        </p:nvGrpSpPr>
        <p:grpSpPr>
          <a:xfrm>
            <a:off x="3529468" y="3465846"/>
            <a:ext cx="1444395" cy="1148882"/>
            <a:chOff x="2028573" y="1623595"/>
            <a:chExt cx="1444395" cy="1148882"/>
          </a:xfrm>
        </p:grpSpPr>
        <p:pic>
          <p:nvPicPr>
            <p:cNvPr id="18" name="Graphic 17">
              <a:extLst>
                <a:ext uri="{FF2B5EF4-FFF2-40B4-BE49-F238E27FC236}">
                  <a16:creationId xmlns:a16="http://schemas.microsoft.com/office/drawing/2014/main" id="{D9480CF9-F17F-C5E9-60D5-0927C6DC5376}"/>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028573" y="1623595"/>
              <a:ext cx="520289" cy="520289"/>
            </a:xfrm>
            <a:prstGeom prst="rect">
              <a:avLst/>
            </a:prstGeom>
          </p:spPr>
        </p:pic>
        <p:sp>
          <p:nvSpPr>
            <p:cNvPr id="43" name="TextBox 42">
              <a:extLst>
                <a:ext uri="{FF2B5EF4-FFF2-40B4-BE49-F238E27FC236}">
                  <a16:creationId xmlns:a16="http://schemas.microsoft.com/office/drawing/2014/main" id="{8FFB2192-5C7D-5FFE-1E3C-C6D394E55F1E}"/>
                </a:ext>
              </a:extLst>
            </p:cNvPr>
            <p:cNvSpPr txBox="1"/>
            <p:nvPr/>
          </p:nvSpPr>
          <p:spPr>
            <a:xfrm>
              <a:off x="2045004" y="2172313"/>
              <a:ext cx="1427964" cy="600164"/>
            </a:xfrm>
            <a:prstGeom prst="rect">
              <a:avLst/>
            </a:prstGeom>
            <a:noFill/>
          </p:spPr>
          <p:txBody>
            <a:bodyPr wrap="square" rtlCol="0">
              <a:spAutoFit/>
            </a:bodyPr>
            <a:lstStyle/>
            <a:p>
              <a:r>
                <a:rPr lang="en-US" sz="1100" b="1"/>
                <a:t>Migrated database</a:t>
              </a:r>
            </a:p>
            <a:p>
              <a:pPr marL="171450" indent="-171450">
                <a:buFont typeface="Arial" panose="020B0604020202020204" pitchFamily="34" charset="0"/>
                <a:buChar char="•"/>
              </a:pPr>
              <a:r>
                <a:rPr lang="en-US" sz="1100" b="1"/>
                <a:t>LS Central 26 table schema</a:t>
              </a:r>
            </a:p>
          </p:txBody>
        </p:sp>
      </p:grpSp>
      <p:grpSp>
        <p:nvGrpSpPr>
          <p:cNvPr id="20" name="Group 19">
            <a:extLst>
              <a:ext uri="{FF2B5EF4-FFF2-40B4-BE49-F238E27FC236}">
                <a16:creationId xmlns:a16="http://schemas.microsoft.com/office/drawing/2014/main" id="{4D3824EC-1DD8-5331-A936-371616874898}"/>
              </a:ext>
            </a:extLst>
          </p:cNvPr>
          <p:cNvGrpSpPr/>
          <p:nvPr/>
        </p:nvGrpSpPr>
        <p:grpSpPr>
          <a:xfrm>
            <a:off x="53443" y="988776"/>
            <a:ext cx="4160068" cy="528851"/>
            <a:chOff x="323850" y="1593871"/>
            <a:chExt cx="6272070" cy="528851"/>
          </a:xfrm>
        </p:grpSpPr>
        <p:cxnSp>
          <p:nvCxnSpPr>
            <p:cNvPr id="16" name="Straight Connector 15">
              <a:extLst>
                <a:ext uri="{FF2B5EF4-FFF2-40B4-BE49-F238E27FC236}">
                  <a16:creationId xmlns:a16="http://schemas.microsoft.com/office/drawing/2014/main" id="{F576ACD3-05E8-1DAD-BF87-CA722A9F46E4}"/>
                </a:ext>
              </a:extLst>
            </p:cNvPr>
            <p:cNvCxnSpPr>
              <a:cxnSpLocks/>
            </p:cNvCxnSpPr>
            <p:nvPr/>
          </p:nvCxnSpPr>
          <p:spPr>
            <a:xfrm>
              <a:off x="323850" y="2122722"/>
              <a:ext cx="6272070" cy="0"/>
            </a:xfrm>
            <a:prstGeom prst="line">
              <a:avLst/>
            </a:prstGeom>
            <a:ln w="88900">
              <a:solidFill>
                <a:srgbClr val="341F5A"/>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3C40A2B3-8679-BB9B-5CAF-DCA264EA8610}"/>
                </a:ext>
              </a:extLst>
            </p:cNvPr>
            <p:cNvSpPr txBox="1"/>
            <p:nvPr/>
          </p:nvSpPr>
          <p:spPr>
            <a:xfrm>
              <a:off x="2476202" y="1593871"/>
              <a:ext cx="1967364" cy="400110"/>
            </a:xfrm>
            <a:prstGeom prst="rect">
              <a:avLst/>
            </a:prstGeom>
            <a:noFill/>
          </p:spPr>
          <p:txBody>
            <a:bodyPr wrap="square" rtlCol="0">
              <a:spAutoFit/>
            </a:bodyPr>
            <a:lstStyle/>
            <a:p>
              <a:pPr algn="ctr"/>
              <a:r>
                <a:rPr lang="en-US" sz="2000" b="1">
                  <a:solidFill>
                    <a:srgbClr val="341F5A"/>
                  </a:solidFill>
                </a:rPr>
                <a:t>Stage 1</a:t>
              </a:r>
            </a:p>
          </p:txBody>
        </p:sp>
      </p:grpSp>
      <p:grpSp>
        <p:nvGrpSpPr>
          <p:cNvPr id="21" name="Group 20">
            <a:extLst>
              <a:ext uri="{FF2B5EF4-FFF2-40B4-BE49-F238E27FC236}">
                <a16:creationId xmlns:a16="http://schemas.microsoft.com/office/drawing/2014/main" id="{49BF3F91-5285-839E-C63B-094FC9AF98AD}"/>
              </a:ext>
            </a:extLst>
          </p:cNvPr>
          <p:cNvGrpSpPr/>
          <p:nvPr/>
        </p:nvGrpSpPr>
        <p:grpSpPr>
          <a:xfrm>
            <a:off x="10283746" y="2871421"/>
            <a:ext cx="1191673" cy="1234808"/>
            <a:chOff x="7914626" y="2905576"/>
            <a:chExt cx="1191673" cy="1234808"/>
          </a:xfrm>
        </p:grpSpPr>
        <p:grpSp>
          <p:nvGrpSpPr>
            <p:cNvPr id="22" name="Group 21">
              <a:extLst>
                <a:ext uri="{FF2B5EF4-FFF2-40B4-BE49-F238E27FC236}">
                  <a16:creationId xmlns:a16="http://schemas.microsoft.com/office/drawing/2014/main" id="{BB4E504C-C419-7B4F-2A87-925BE7212877}"/>
                </a:ext>
              </a:extLst>
            </p:cNvPr>
            <p:cNvGrpSpPr/>
            <p:nvPr/>
          </p:nvGrpSpPr>
          <p:grpSpPr>
            <a:xfrm>
              <a:off x="7914626" y="2905576"/>
              <a:ext cx="1191673" cy="1099664"/>
              <a:chOff x="7116743" y="1705426"/>
              <a:chExt cx="1191673" cy="1099664"/>
            </a:xfrm>
          </p:grpSpPr>
          <p:pic>
            <p:nvPicPr>
              <p:cNvPr id="27" name="Graphic 26">
                <a:extLst>
                  <a:ext uri="{FF2B5EF4-FFF2-40B4-BE49-F238E27FC236}">
                    <a16:creationId xmlns:a16="http://schemas.microsoft.com/office/drawing/2014/main" id="{C52DF62F-16BA-E54A-CB87-998476DF2D71}"/>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452436" y="2284801"/>
                <a:ext cx="520289" cy="520289"/>
              </a:xfrm>
              <a:prstGeom prst="rect">
                <a:avLst/>
              </a:prstGeom>
            </p:spPr>
          </p:pic>
          <p:sp>
            <p:nvSpPr>
              <p:cNvPr id="28" name="TextBox 27">
                <a:extLst>
                  <a:ext uri="{FF2B5EF4-FFF2-40B4-BE49-F238E27FC236}">
                    <a16:creationId xmlns:a16="http://schemas.microsoft.com/office/drawing/2014/main" id="{86A20318-6B40-F302-3ABF-810F603EAA17}"/>
                  </a:ext>
                </a:extLst>
              </p:cNvPr>
              <p:cNvSpPr txBox="1"/>
              <p:nvPr/>
            </p:nvSpPr>
            <p:spPr>
              <a:xfrm>
                <a:off x="7116743" y="1705426"/>
                <a:ext cx="1191673" cy="584775"/>
              </a:xfrm>
              <a:prstGeom prst="rect">
                <a:avLst/>
              </a:prstGeom>
              <a:noFill/>
            </p:spPr>
            <p:txBody>
              <a:bodyPr wrap="none" rtlCol="0">
                <a:spAutoFit/>
              </a:bodyPr>
              <a:lstStyle/>
              <a:p>
                <a:pPr algn="ctr"/>
                <a:r>
                  <a:rPr lang="en-US" sz="1600" b="1">
                    <a:solidFill>
                      <a:schemeClr val="bg1"/>
                    </a:solidFill>
                  </a:rPr>
                  <a:t>LS Central </a:t>
                </a:r>
              </a:p>
              <a:p>
                <a:pPr algn="ctr"/>
                <a:r>
                  <a:rPr lang="en-US" sz="1600" b="1">
                    <a:solidFill>
                      <a:schemeClr val="bg1"/>
                    </a:solidFill>
                  </a:rPr>
                  <a:t>SaaS</a:t>
                </a:r>
              </a:p>
            </p:txBody>
          </p:sp>
        </p:grpSp>
        <p:pic>
          <p:nvPicPr>
            <p:cNvPr id="26" name="Graphic 25" descr="Cloud with solid fill">
              <a:extLst>
                <a:ext uri="{FF2B5EF4-FFF2-40B4-BE49-F238E27FC236}">
                  <a16:creationId xmlns:a16="http://schemas.microsoft.com/office/drawing/2014/main" id="{875B23F2-0789-B6E9-3A55-0F6708895F84}"/>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8408075" y="3647396"/>
              <a:ext cx="492988" cy="492988"/>
            </a:xfrm>
            <a:prstGeom prst="rect">
              <a:avLst/>
            </a:prstGeom>
          </p:spPr>
        </p:pic>
      </p:grpSp>
      <p:grpSp>
        <p:nvGrpSpPr>
          <p:cNvPr id="37" name="Group 36">
            <a:extLst>
              <a:ext uri="{FF2B5EF4-FFF2-40B4-BE49-F238E27FC236}">
                <a16:creationId xmlns:a16="http://schemas.microsoft.com/office/drawing/2014/main" id="{BFC38B49-288B-FC59-70DD-984B64772C41}"/>
              </a:ext>
            </a:extLst>
          </p:cNvPr>
          <p:cNvGrpSpPr/>
          <p:nvPr/>
        </p:nvGrpSpPr>
        <p:grpSpPr>
          <a:xfrm>
            <a:off x="4319759" y="988776"/>
            <a:ext cx="4547872" cy="528851"/>
            <a:chOff x="1504136" y="1593871"/>
            <a:chExt cx="5015221" cy="528851"/>
          </a:xfrm>
        </p:grpSpPr>
        <p:cxnSp>
          <p:nvCxnSpPr>
            <p:cNvPr id="39" name="Straight Connector 38">
              <a:extLst>
                <a:ext uri="{FF2B5EF4-FFF2-40B4-BE49-F238E27FC236}">
                  <a16:creationId xmlns:a16="http://schemas.microsoft.com/office/drawing/2014/main" id="{DED69853-BA48-104F-049B-847B727F3AF0}"/>
                </a:ext>
              </a:extLst>
            </p:cNvPr>
            <p:cNvCxnSpPr>
              <a:cxnSpLocks/>
            </p:cNvCxnSpPr>
            <p:nvPr/>
          </p:nvCxnSpPr>
          <p:spPr>
            <a:xfrm>
              <a:off x="1504136" y="2122722"/>
              <a:ext cx="5015221" cy="0"/>
            </a:xfrm>
            <a:prstGeom prst="line">
              <a:avLst/>
            </a:prstGeom>
            <a:ln w="88900">
              <a:solidFill>
                <a:srgbClr val="341F5A"/>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64DFE201-A78E-670E-924B-2078EA2A44A2}"/>
                </a:ext>
              </a:extLst>
            </p:cNvPr>
            <p:cNvSpPr txBox="1"/>
            <p:nvPr/>
          </p:nvSpPr>
          <p:spPr>
            <a:xfrm>
              <a:off x="3225035" y="1593871"/>
              <a:ext cx="1631102" cy="400110"/>
            </a:xfrm>
            <a:prstGeom prst="rect">
              <a:avLst/>
            </a:prstGeom>
            <a:noFill/>
          </p:spPr>
          <p:txBody>
            <a:bodyPr wrap="square" rtlCol="0">
              <a:spAutoFit/>
            </a:bodyPr>
            <a:lstStyle/>
            <a:p>
              <a:pPr algn="ctr"/>
              <a:r>
                <a:rPr lang="en-US" sz="2000" b="1">
                  <a:solidFill>
                    <a:srgbClr val="341F5A"/>
                  </a:solidFill>
                </a:rPr>
                <a:t>Stage 2</a:t>
              </a:r>
            </a:p>
          </p:txBody>
        </p:sp>
      </p:grpSp>
      <p:grpSp>
        <p:nvGrpSpPr>
          <p:cNvPr id="54" name="Group 53">
            <a:extLst>
              <a:ext uri="{FF2B5EF4-FFF2-40B4-BE49-F238E27FC236}">
                <a16:creationId xmlns:a16="http://schemas.microsoft.com/office/drawing/2014/main" id="{B34D1526-7E9A-D1D9-861B-F5AC875B2B78}"/>
              </a:ext>
            </a:extLst>
          </p:cNvPr>
          <p:cNvGrpSpPr/>
          <p:nvPr/>
        </p:nvGrpSpPr>
        <p:grpSpPr>
          <a:xfrm>
            <a:off x="7613964" y="3456926"/>
            <a:ext cx="1263077" cy="1179729"/>
            <a:chOff x="7388727" y="3198837"/>
            <a:chExt cx="1263077" cy="1179729"/>
          </a:xfrm>
        </p:grpSpPr>
        <p:pic>
          <p:nvPicPr>
            <p:cNvPr id="55" name="Graphic 54">
              <a:extLst>
                <a:ext uri="{FF2B5EF4-FFF2-40B4-BE49-F238E27FC236}">
                  <a16:creationId xmlns:a16="http://schemas.microsoft.com/office/drawing/2014/main" id="{B9EA670A-6E77-EA81-BA90-8C0BE9C47979}"/>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779746" y="3198837"/>
              <a:ext cx="520289" cy="520289"/>
            </a:xfrm>
            <a:prstGeom prst="rect">
              <a:avLst/>
            </a:prstGeom>
          </p:spPr>
        </p:pic>
        <p:sp>
          <p:nvSpPr>
            <p:cNvPr id="56" name="TextBox 55">
              <a:extLst>
                <a:ext uri="{FF2B5EF4-FFF2-40B4-BE49-F238E27FC236}">
                  <a16:creationId xmlns:a16="http://schemas.microsoft.com/office/drawing/2014/main" id="{C509872F-6392-D76D-D8DB-FF341CDFEC43}"/>
                </a:ext>
              </a:extLst>
            </p:cNvPr>
            <p:cNvSpPr txBox="1"/>
            <p:nvPr/>
          </p:nvSpPr>
          <p:spPr>
            <a:xfrm>
              <a:off x="7388727" y="3732235"/>
              <a:ext cx="1263077" cy="646331"/>
            </a:xfrm>
            <a:prstGeom prst="rect">
              <a:avLst/>
            </a:prstGeom>
            <a:noFill/>
          </p:spPr>
          <p:txBody>
            <a:bodyPr wrap="square" rtlCol="0">
              <a:spAutoFit/>
            </a:bodyPr>
            <a:lstStyle/>
            <a:p>
              <a:pPr algn="ctr"/>
              <a:r>
                <a:rPr lang="en-US" sz="1200" b="1"/>
                <a:t>Clean</a:t>
              </a:r>
            </a:p>
            <a:p>
              <a:pPr algn="ctr"/>
              <a:r>
                <a:rPr lang="en-US" sz="1200" b="1"/>
                <a:t>LS Central 26</a:t>
              </a:r>
            </a:p>
            <a:p>
              <a:pPr algn="ctr"/>
              <a:r>
                <a:rPr lang="en-US" sz="1200" b="1"/>
                <a:t>on-premises</a:t>
              </a:r>
            </a:p>
          </p:txBody>
        </p:sp>
      </p:grpSp>
      <p:cxnSp>
        <p:nvCxnSpPr>
          <p:cNvPr id="59" name="Straight Arrow Connector 19">
            <a:extLst>
              <a:ext uri="{FF2B5EF4-FFF2-40B4-BE49-F238E27FC236}">
                <a16:creationId xmlns:a16="http://schemas.microsoft.com/office/drawing/2014/main" id="{253CD2C3-4115-7988-794F-EBABC4ED6A73}"/>
              </a:ext>
            </a:extLst>
          </p:cNvPr>
          <p:cNvCxnSpPr>
            <a:cxnSpLocks/>
            <a:endCxn id="27" idx="1"/>
          </p:cNvCxnSpPr>
          <p:nvPr/>
        </p:nvCxnSpPr>
        <p:spPr>
          <a:xfrm flipV="1">
            <a:off x="8525272" y="3710941"/>
            <a:ext cx="2094167" cy="6130"/>
          </a:xfrm>
          <a:prstGeom prst="straightConnector1">
            <a:avLst/>
          </a:prstGeom>
          <a:ln w="19050">
            <a:solidFill>
              <a:srgbClr val="29B4A9"/>
            </a:solidFill>
            <a:tailEnd type="triangle"/>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0F881D61-A0F4-792E-9EAC-1A0B9653A0B6}"/>
              </a:ext>
            </a:extLst>
          </p:cNvPr>
          <p:cNvGrpSpPr/>
          <p:nvPr/>
        </p:nvGrpSpPr>
        <p:grpSpPr>
          <a:xfrm>
            <a:off x="8973879" y="988776"/>
            <a:ext cx="3164678" cy="528851"/>
            <a:chOff x="1504136" y="1593871"/>
            <a:chExt cx="5015221" cy="528851"/>
          </a:xfrm>
        </p:grpSpPr>
        <p:cxnSp>
          <p:nvCxnSpPr>
            <p:cNvPr id="11" name="Straight Connector 10">
              <a:extLst>
                <a:ext uri="{FF2B5EF4-FFF2-40B4-BE49-F238E27FC236}">
                  <a16:creationId xmlns:a16="http://schemas.microsoft.com/office/drawing/2014/main" id="{4DE734D6-CAF7-CCF9-852C-8F40D2BD248D}"/>
                </a:ext>
              </a:extLst>
            </p:cNvPr>
            <p:cNvCxnSpPr>
              <a:cxnSpLocks/>
            </p:cNvCxnSpPr>
            <p:nvPr/>
          </p:nvCxnSpPr>
          <p:spPr>
            <a:xfrm>
              <a:off x="1504136" y="2122722"/>
              <a:ext cx="5015221" cy="0"/>
            </a:xfrm>
            <a:prstGeom prst="line">
              <a:avLst/>
            </a:prstGeom>
            <a:ln w="88900">
              <a:solidFill>
                <a:srgbClr val="341F5A"/>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1FEBA252-8B61-FFD4-7185-96BFE6AD7C7A}"/>
                </a:ext>
              </a:extLst>
            </p:cNvPr>
            <p:cNvSpPr txBox="1"/>
            <p:nvPr/>
          </p:nvSpPr>
          <p:spPr>
            <a:xfrm>
              <a:off x="3016736" y="1593871"/>
              <a:ext cx="1990019" cy="400110"/>
            </a:xfrm>
            <a:prstGeom prst="rect">
              <a:avLst/>
            </a:prstGeom>
            <a:noFill/>
          </p:spPr>
          <p:txBody>
            <a:bodyPr wrap="square" rtlCol="0">
              <a:spAutoFit/>
            </a:bodyPr>
            <a:lstStyle/>
            <a:p>
              <a:pPr algn="ctr"/>
              <a:r>
                <a:rPr lang="en-US" sz="2000" b="1">
                  <a:solidFill>
                    <a:srgbClr val="341F5A"/>
                  </a:solidFill>
                </a:rPr>
                <a:t>Stage 3</a:t>
              </a:r>
            </a:p>
          </p:txBody>
        </p:sp>
      </p:grpSp>
      <p:sp>
        <p:nvSpPr>
          <p:cNvPr id="88" name="TextBox 87">
            <a:extLst>
              <a:ext uri="{FF2B5EF4-FFF2-40B4-BE49-F238E27FC236}">
                <a16:creationId xmlns:a16="http://schemas.microsoft.com/office/drawing/2014/main" id="{5C3344F0-1E2F-858D-CC42-AFD81837C8A5}"/>
              </a:ext>
            </a:extLst>
          </p:cNvPr>
          <p:cNvSpPr txBox="1"/>
          <p:nvPr/>
        </p:nvSpPr>
        <p:spPr>
          <a:xfrm>
            <a:off x="8945420" y="2966232"/>
            <a:ext cx="1198461" cy="707886"/>
          </a:xfrm>
          <a:prstGeom prst="rect">
            <a:avLst/>
          </a:prstGeom>
          <a:noFill/>
        </p:spPr>
        <p:txBody>
          <a:bodyPr wrap="square" rtlCol="0">
            <a:spAutoFit/>
          </a:bodyPr>
          <a:lstStyle/>
          <a:p>
            <a:pPr algn="ctr"/>
            <a:r>
              <a:rPr lang="en-US" sz="1000" b="1">
                <a:solidFill>
                  <a:schemeClr val="bg1"/>
                </a:solidFill>
              </a:rPr>
              <a:t>Use MS Cloud Migration Tool to move the data to SaaS</a:t>
            </a:r>
          </a:p>
        </p:txBody>
      </p:sp>
      <p:sp>
        <p:nvSpPr>
          <p:cNvPr id="90" name="Title 1">
            <a:extLst>
              <a:ext uri="{FF2B5EF4-FFF2-40B4-BE49-F238E27FC236}">
                <a16:creationId xmlns:a16="http://schemas.microsoft.com/office/drawing/2014/main" id="{ED91E547-F72C-4C12-ED57-B4CD7BB6F3FE}"/>
              </a:ext>
            </a:extLst>
          </p:cNvPr>
          <p:cNvSpPr txBox="1">
            <a:spLocks/>
          </p:cNvSpPr>
          <p:nvPr/>
        </p:nvSpPr>
        <p:spPr>
          <a:xfrm>
            <a:off x="340291" y="212186"/>
            <a:ext cx="11484279" cy="588637"/>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000" b="1" kern="1200">
                <a:solidFill>
                  <a:schemeClr val="bg1"/>
                </a:solidFill>
                <a:latin typeface="Segoe UI" panose="020B0502040204020203" pitchFamily="34" charset="0"/>
                <a:ea typeface="+mj-ea"/>
                <a:cs typeface="Segoe UI" panose="020B0502040204020203" pitchFamily="34" charset="0"/>
              </a:defRPr>
            </a:lvl1pPr>
          </a:lstStyle>
          <a:p>
            <a:r>
              <a:rPr lang="en-US" sz="2800" b="0">
                <a:solidFill>
                  <a:srgbClr val="341F5A"/>
                </a:solidFill>
                <a:latin typeface="Aptos ExtraBold"/>
                <a:cs typeface="Segoe UI"/>
              </a:rPr>
              <a:t>Re-implementation - Technical overview</a:t>
            </a:r>
            <a:endParaRPr lang="en-US" sz="2800">
              <a:solidFill>
                <a:srgbClr val="341F5A"/>
              </a:solidFill>
              <a:latin typeface="Aptos ExtraBold"/>
              <a:cs typeface="Segoe UI"/>
            </a:endParaRPr>
          </a:p>
        </p:txBody>
      </p:sp>
      <mc:AlternateContent xmlns:mc="http://schemas.openxmlformats.org/markup-compatibility/2006" xmlns:psez="http://schemas.microsoft.com/office/powerpoint/2016/sectionzoom">
        <mc:Choice Requires="psez">
          <p:graphicFrame>
            <p:nvGraphicFramePr>
              <p:cNvPr id="5" name="Section Zoom 4">
                <a:extLst>
                  <a:ext uri="{FF2B5EF4-FFF2-40B4-BE49-F238E27FC236}">
                    <a16:creationId xmlns:a16="http://schemas.microsoft.com/office/drawing/2014/main" id="{1875C4AC-167E-419B-D6CE-082048D4277A}"/>
                  </a:ext>
                </a:extLst>
              </p:cNvPr>
              <p:cNvGraphicFramePr>
                <a:graphicFrameLocks noChangeAspect="1"/>
              </p:cNvGraphicFramePr>
              <p:nvPr/>
            </p:nvGraphicFramePr>
            <p:xfrm>
              <a:off x="-2683" y="2070781"/>
              <a:ext cx="4212505" cy="4529565"/>
            </p:xfrm>
            <a:graphic>
              <a:graphicData uri="http://schemas.microsoft.com/office/powerpoint/2016/sectionzoom">
                <psez:sectionZm>
                  <psez:sectionZmObj sectionId="{E674A115-D917-491F-BFD5-B298E09F74AA}">
                    <psez:zmPr id="{87C9AC83-7A67-4CFA-AF38-B7497C4DECE4}" imageType="cover" transitionDur="1000">
                      <p166:blipFill xmlns:p166="http://schemas.microsoft.com/office/powerpoint/2016/6/main">
                        <a:blip r:embed="rId7"/>
                        <a:stretch>
                          <a:fillRect/>
                        </a:stretch>
                      </p166:blipFill>
                      <p166:spPr xmlns:p166="http://schemas.microsoft.com/office/powerpoint/2016/6/main">
                        <a:xfrm>
                          <a:off x="0" y="0"/>
                          <a:ext cx="4212505" cy="4529565"/>
                        </a:xfrm>
                        <a:prstGeom prst="rect">
                          <a:avLst/>
                        </a:prstGeom>
                        <a:ln w="3175">
                          <a:noFill/>
                        </a:ln>
                      </p166:spPr>
                    </psez:zmPr>
                  </psez:sectionZmObj>
                </psez:sectionZm>
              </a:graphicData>
            </a:graphic>
          </p:graphicFrame>
        </mc:Choice>
        <mc:Fallback xmlns="">
          <p:pic>
            <p:nvPicPr>
              <p:cNvPr id="5" name="Section Zoom 4">
                <a:hlinkClick r:id="rId8" action="ppaction://hlinksldjump"/>
                <a:extLst>
                  <a:ext uri="{FF2B5EF4-FFF2-40B4-BE49-F238E27FC236}">
                    <a16:creationId xmlns:a16="http://schemas.microsoft.com/office/drawing/2014/main" id="{1875C4AC-167E-419B-D6CE-082048D4277A}"/>
                  </a:ext>
                </a:extLst>
              </p:cNvPr>
              <p:cNvPicPr>
                <a:picLocks noGrp="1" noRot="1" noChangeAspect="1" noMove="1" noResize="1" noEditPoints="1" noAdjustHandles="1" noChangeArrowheads="1" noChangeShapeType="1"/>
              </p:cNvPicPr>
              <p:nvPr/>
            </p:nvPicPr>
            <p:blipFill>
              <a:blip r:embed="rId9"/>
              <a:stretch>
                <a:fillRect/>
              </a:stretch>
            </p:blipFill>
            <p:spPr>
              <a:xfrm>
                <a:off x="-2683" y="2070781"/>
                <a:ext cx="4212505" cy="4529565"/>
              </a:xfrm>
              <a:prstGeom prst="rect">
                <a:avLst/>
              </a:prstGeom>
              <a:ln w="3175">
                <a:noFill/>
              </a:ln>
            </p:spPr>
          </p:pic>
        </mc:Fallback>
      </mc:AlternateContent>
      <mc:AlternateContent xmlns:mc="http://schemas.openxmlformats.org/markup-compatibility/2006" xmlns:psez="http://schemas.microsoft.com/office/powerpoint/2016/sectionzoom">
        <mc:Choice Requires="psez">
          <p:graphicFrame>
            <p:nvGraphicFramePr>
              <p:cNvPr id="14" name="Section Zoom 13">
                <a:extLst>
                  <a:ext uri="{FF2B5EF4-FFF2-40B4-BE49-F238E27FC236}">
                    <a16:creationId xmlns:a16="http://schemas.microsoft.com/office/drawing/2014/main" id="{74DB63FC-4C9B-9DE2-3B26-E5B5C79FD528}"/>
                  </a:ext>
                </a:extLst>
              </p:cNvPr>
              <p:cNvGraphicFramePr>
                <a:graphicFrameLocks noChangeAspect="1"/>
              </p:cNvGraphicFramePr>
              <p:nvPr/>
            </p:nvGraphicFramePr>
            <p:xfrm>
              <a:off x="8988998" y="2465216"/>
              <a:ext cx="3229495" cy="2131452"/>
            </p:xfrm>
            <a:graphic>
              <a:graphicData uri="http://schemas.microsoft.com/office/powerpoint/2016/sectionzoom">
                <psez:sectionZm>
                  <psez:sectionZmObj sectionId="{FF1160D4-C100-4353-AE91-8740254714C7}">
                    <psez:zmPr id="{3CA8783E-4BD9-45BA-BD35-6539C0138DED}" imageType="cover" transitionDur="1000">
                      <p166:blipFill xmlns:p166="http://schemas.microsoft.com/office/powerpoint/2016/6/main">
                        <a:blip r:embed="rId9"/>
                        <a:stretch>
                          <a:fillRect/>
                        </a:stretch>
                      </p166:blipFill>
                      <p166:spPr xmlns:p166="http://schemas.microsoft.com/office/powerpoint/2016/6/main">
                        <a:xfrm>
                          <a:off x="0" y="0"/>
                          <a:ext cx="3229495" cy="2131452"/>
                        </a:xfrm>
                        <a:prstGeom prst="rect">
                          <a:avLst/>
                        </a:prstGeom>
                        <a:ln w="3175">
                          <a:noFill/>
                        </a:ln>
                      </p166:spPr>
                    </psez:zmPr>
                  </psez:sectionZmObj>
                </psez:sectionZm>
              </a:graphicData>
            </a:graphic>
          </p:graphicFrame>
        </mc:Choice>
        <mc:Fallback xmlns="">
          <p:pic>
            <p:nvPicPr>
              <p:cNvPr id="14" name="Section Zoom 13">
                <a:hlinkClick r:id="rId10" action="ppaction://hlinksldjump"/>
                <a:extLst>
                  <a:ext uri="{FF2B5EF4-FFF2-40B4-BE49-F238E27FC236}">
                    <a16:creationId xmlns:a16="http://schemas.microsoft.com/office/drawing/2014/main" id="{74DB63FC-4C9B-9DE2-3B26-E5B5C79FD528}"/>
                  </a:ext>
                </a:extLst>
              </p:cNvPr>
              <p:cNvPicPr>
                <a:picLocks noGrp="1" noRot="1" noChangeAspect="1" noMove="1" noResize="1" noEditPoints="1" noAdjustHandles="1" noChangeArrowheads="1" noChangeShapeType="1"/>
              </p:cNvPicPr>
              <p:nvPr/>
            </p:nvPicPr>
            <p:blipFill>
              <a:blip r:embed="rId9"/>
              <a:stretch>
                <a:fillRect/>
              </a:stretch>
            </p:blipFill>
            <p:spPr>
              <a:xfrm>
                <a:off x="8988998" y="2465216"/>
                <a:ext cx="3229495" cy="2131452"/>
              </a:xfrm>
              <a:prstGeom prst="rect">
                <a:avLst/>
              </a:prstGeom>
              <a:ln w="3175">
                <a:noFill/>
              </a:ln>
            </p:spPr>
          </p:pic>
        </mc:Fallback>
      </mc:AlternateContent>
      <p:grpSp>
        <p:nvGrpSpPr>
          <p:cNvPr id="52" name="Group 51">
            <a:extLst>
              <a:ext uri="{FF2B5EF4-FFF2-40B4-BE49-F238E27FC236}">
                <a16:creationId xmlns:a16="http://schemas.microsoft.com/office/drawing/2014/main" id="{4DAF92B3-9DC1-28DF-491F-9798C594801C}"/>
              </a:ext>
            </a:extLst>
          </p:cNvPr>
          <p:cNvGrpSpPr/>
          <p:nvPr/>
        </p:nvGrpSpPr>
        <p:grpSpPr>
          <a:xfrm>
            <a:off x="5541079" y="3491102"/>
            <a:ext cx="1743619" cy="1198405"/>
            <a:chOff x="5541079" y="3491102"/>
            <a:chExt cx="1743619" cy="1198405"/>
          </a:xfrm>
        </p:grpSpPr>
        <p:grpSp>
          <p:nvGrpSpPr>
            <p:cNvPr id="99" name="Group 98">
              <a:extLst>
                <a:ext uri="{FF2B5EF4-FFF2-40B4-BE49-F238E27FC236}">
                  <a16:creationId xmlns:a16="http://schemas.microsoft.com/office/drawing/2014/main" id="{783D89AD-2BCB-8876-6A20-6DF71658ED33}"/>
                </a:ext>
              </a:extLst>
            </p:cNvPr>
            <p:cNvGrpSpPr/>
            <p:nvPr/>
          </p:nvGrpSpPr>
          <p:grpSpPr>
            <a:xfrm>
              <a:off x="5541079" y="3491102"/>
              <a:ext cx="1743619" cy="1198405"/>
              <a:chOff x="6018669" y="4285342"/>
              <a:chExt cx="1743619" cy="1198405"/>
            </a:xfrm>
          </p:grpSpPr>
          <p:sp>
            <p:nvSpPr>
              <p:cNvPr id="23" name="TextBox 22">
                <a:extLst>
                  <a:ext uri="{FF2B5EF4-FFF2-40B4-BE49-F238E27FC236}">
                    <a16:creationId xmlns:a16="http://schemas.microsoft.com/office/drawing/2014/main" id="{240AC053-9E4F-AE03-E37A-9869473E4559}"/>
                  </a:ext>
                </a:extLst>
              </p:cNvPr>
              <p:cNvSpPr txBox="1"/>
              <p:nvPr/>
            </p:nvSpPr>
            <p:spPr>
              <a:xfrm>
                <a:off x="6018669" y="4775861"/>
                <a:ext cx="1743619" cy="707886"/>
              </a:xfrm>
              <a:prstGeom prst="rect">
                <a:avLst/>
              </a:prstGeom>
              <a:noFill/>
            </p:spPr>
            <p:txBody>
              <a:bodyPr wrap="square" rtlCol="0">
                <a:spAutoFit/>
              </a:bodyPr>
              <a:lstStyle/>
              <a:p>
                <a:pPr marL="171450" indent="-171450">
                  <a:buFont typeface="Arial" panose="020B0604020202020204" pitchFamily="34" charset="0"/>
                  <a:buChar char="•"/>
                </a:pPr>
                <a:r>
                  <a:rPr lang="en-US" sz="1000" b="1"/>
                  <a:t>Cherry-pick tables to be moved to the destination on-premises database</a:t>
                </a:r>
              </a:p>
            </p:txBody>
          </p:sp>
          <p:sp>
            <p:nvSpPr>
              <p:cNvPr id="24" name="Rectangle 23">
                <a:extLst>
                  <a:ext uri="{FF2B5EF4-FFF2-40B4-BE49-F238E27FC236}">
                    <a16:creationId xmlns:a16="http://schemas.microsoft.com/office/drawing/2014/main" id="{D50D9134-5887-BD7C-9A98-7ACA17CD2C0A}"/>
                  </a:ext>
                </a:extLst>
              </p:cNvPr>
              <p:cNvSpPr/>
              <p:nvPr/>
            </p:nvSpPr>
            <p:spPr>
              <a:xfrm>
                <a:off x="6018670" y="4285342"/>
                <a:ext cx="1245336" cy="469509"/>
              </a:xfrm>
              <a:prstGeom prst="rect">
                <a:avLst/>
              </a:prstGeom>
              <a:solidFill>
                <a:srgbClr val="00BCB5"/>
              </a:solidFill>
              <a:ln>
                <a:solidFill>
                  <a:srgbClr val="1388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t>Move data using Data Director</a:t>
                </a:r>
              </a:p>
            </p:txBody>
          </p:sp>
        </p:grpSp>
        <p:pic>
          <p:nvPicPr>
            <p:cNvPr id="7" name="Picture 6" descr="A blue and white logo&#10;&#10;AI-generated content may be incorrect.">
              <a:extLst>
                <a:ext uri="{FF2B5EF4-FFF2-40B4-BE49-F238E27FC236}">
                  <a16:creationId xmlns:a16="http://schemas.microsoft.com/office/drawing/2014/main" id="{C8A95FD8-42C4-88B5-4382-35980B3C434F}"/>
                </a:ext>
              </a:extLst>
            </p:cNvPr>
            <p:cNvPicPr>
              <a:picLocks noChangeAspect="1"/>
            </p:cNvPicPr>
            <p:nvPr/>
          </p:nvPicPr>
          <p:blipFill>
            <a:blip r:embed="rId11"/>
            <a:stretch>
              <a:fillRect/>
            </a:stretch>
          </p:blipFill>
          <p:spPr>
            <a:xfrm>
              <a:off x="6839139" y="3519024"/>
              <a:ext cx="413664" cy="413664"/>
            </a:xfrm>
            <a:prstGeom prst="rect">
              <a:avLst/>
            </a:prstGeom>
          </p:spPr>
        </p:pic>
      </p:grpSp>
      <p:grpSp>
        <p:nvGrpSpPr>
          <p:cNvPr id="34" name="Group 33">
            <a:extLst>
              <a:ext uri="{FF2B5EF4-FFF2-40B4-BE49-F238E27FC236}">
                <a16:creationId xmlns:a16="http://schemas.microsoft.com/office/drawing/2014/main" id="{3A94EE1F-6C76-63D0-1388-B3A0B9357B0F}"/>
              </a:ext>
            </a:extLst>
          </p:cNvPr>
          <p:cNvGrpSpPr/>
          <p:nvPr/>
        </p:nvGrpSpPr>
        <p:grpSpPr>
          <a:xfrm>
            <a:off x="5474722" y="5323140"/>
            <a:ext cx="1743619" cy="1055841"/>
            <a:chOff x="5474722" y="5323140"/>
            <a:chExt cx="1743619" cy="1055841"/>
          </a:xfrm>
        </p:grpSpPr>
        <p:sp>
          <p:nvSpPr>
            <p:cNvPr id="13" name="Rectangle: Rounded Corners 12">
              <a:extLst>
                <a:ext uri="{FF2B5EF4-FFF2-40B4-BE49-F238E27FC236}">
                  <a16:creationId xmlns:a16="http://schemas.microsoft.com/office/drawing/2014/main" id="{78A445AE-23D5-D70D-239A-526777DC6B14}"/>
                </a:ext>
              </a:extLst>
            </p:cNvPr>
            <p:cNvSpPr/>
            <p:nvPr/>
          </p:nvSpPr>
          <p:spPr>
            <a:xfrm>
              <a:off x="5761170" y="5323140"/>
              <a:ext cx="1170722" cy="325097"/>
            </a:xfrm>
            <a:prstGeom prst="roundRect">
              <a:avLst/>
            </a:prstGeom>
            <a:solidFill>
              <a:srgbClr val="00BCB5"/>
            </a:solidFill>
            <a:ln>
              <a:solidFill>
                <a:srgbClr val="13889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t>Data review</a:t>
              </a:r>
            </a:p>
          </p:txBody>
        </p:sp>
        <p:sp>
          <p:nvSpPr>
            <p:cNvPr id="15" name="TextBox 14">
              <a:extLst>
                <a:ext uri="{FF2B5EF4-FFF2-40B4-BE49-F238E27FC236}">
                  <a16:creationId xmlns:a16="http://schemas.microsoft.com/office/drawing/2014/main" id="{0A2F91F3-1EDE-ADB3-3016-8BD98CA9701F}"/>
                </a:ext>
              </a:extLst>
            </p:cNvPr>
            <p:cNvSpPr txBox="1"/>
            <p:nvPr/>
          </p:nvSpPr>
          <p:spPr>
            <a:xfrm>
              <a:off x="5474722" y="5671095"/>
              <a:ext cx="1743619" cy="707886"/>
            </a:xfrm>
            <a:prstGeom prst="rect">
              <a:avLst/>
            </a:prstGeom>
            <a:noFill/>
          </p:spPr>
          <p:txBody>
            <a:bodyPr wrap="square" rtlCol="0">
              <a:spAutoFit/>
            </a:bodyPr>
            <a:lstStyle/>
            <a:p>
              <a:pPr algn="ctr"/>
              <a:r>
                <a:rPr lang="en-US" sz="1000"/>
                <a:t>Data review is possible prior to or ahead of moving the data to the destination on-premises database</a:t>
              </a:r>
            </a:p>
          </p:txBody>
        </p:sp>
      </p:grpSp>
      <p:cxnSp>
        <p:nvCxnSpPr>
          <p:cNvPr id="41" name="Straight Arrow Connector 19">
            <a:extLst>
              <a:ext uri="{FF2B5EF4-FFF2-40B4-BE49-F238E27FC236}">
                <a16:creationId xmlns:a16="http://schemas.microsoft.com/office/drawing/2014/main" id="{84066001-1A36-3F85-0B56-486CC38AE97F}"/>
              </a:ext>
            </a:extLst>
          </p:cNvPr>
          <p:cNvCxnSpPr>
            <a:cxnSpLocks/>
          </p:cNvCxnSpPr>
          <p:nvPr/>
        </p:nvCxnSpPr>
        <p:spPr>
          <a:xfrm flipH="1">
            <a:off x="6931892" y="4682420"/>
            <a:ext cx="1368522" cy="803269"/>
          </a:xfrm>
          <a:prstGeom prst="straightConnector1">
            <a:avLst/>
          </a:prstGeom>
          <a:ln w="19050">
            <a:solidFill>
              <a:srgbClr val="29B4A9"/>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19">
            <a:extLst>
              <a:ext uri="{FF2B5EF4-FFF2-40B4-BE49-F238E27FC236}">
                <a16:creationId xmlns:a16="http://schemas.microsoft.com/office/drawing/2014/main" id="{F947A011-625E-E887-32D4-9318AC353B50}"/>
              </a:ext>
            </a:extLst>
          </p:cNvPr>
          <p:cNvCxnSpPr>
            <a:cxnSpLocks/>
          </p:cNvCxnSpPr>
          <p:nvPr/>
        </p:nvCxnSpPr>
        <p:spPr>
          <a:xfrm>
            <a:off x="4548948" y="4649400"/>
            <a:ext cx="1212222" cy="836289"/>
          </a:xfrm>
          <a:prstGeom prst="straightConnector1">
            <a:avLst/>
          </a:prstGeom>
          <a:ln w="19050">
            <a:solidFill>
              <a:srgbClr val="29B4A9"/>
            </a:solidFill>
            <a:prstDash val="sys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sez="http://schemas.microsoft.com/office/powerpoint/2016/sectionzoom">
        <mc:Choice Requires="psez">
          <p:graphicFrame>
            <p:nvGraphicFramePr>
              <p:cNvPr id="58" name="Section Zoom 57">
                <a:extLst>
                  <a:ext uri="{FF2B5EF4-FFF2-40B4-BE49-F238E27FC236}">
                    <a16:creationId xmlns:a16="http://schemas.microsoft.com/office/drawing/2014/main" id="{8613B9B7-B389-F584-2C2E-466E7A23C87B}"/>
                  </a:ext>
                </a:extLst>
              </p:cNvPr>
              <p:cNvGraphicFramePr>
                <a:graphicFrameLocks noChangeAspect="1"/>
              </p:cNvGraphicFramePr>
              <p:nvPr/>
            </p:nvGraphicFramePr>
            <p:xfrm>
              <a:off x="4314131" y="2130969"/>
              <a:ext cx="4544113" cy="4544113"/>
            </p:xfrm>
            <a:graphic>
              <a:graphicData uri="http://schemas.microsoft.com/office/powerpoint/2016/sectionzoom">
                <psez:sectionZm>
                  <psez:sectionZmObj sectionId="{D59F45E4-45ED-4CEA-9A20-434603FCFC08}">
                    <psez:zmPr id="{404D4515-7F3B-47EA-8C53-9947D9F47CC3}" imageType="cover" transitionDur="1000">
                      <p166:blipFill xmlns:p166="http://schemas.microsoft.com/office/powerpoint/2016/6/main">
                        <a:blip r:embed="rId7"/>
                        <a:stretch>
                          <a:fillRect/>
                        </a:stretch>
                      </p166:blipFill>
                      <p166:spPr xmlns:p166="http://schemas.microsoft.com/office/powerpoint/2016/6/main">
                        <a:xfrm>
                          <a:off x="0" y="0"/>
                          <a:ext cx="4544113" cy="4544113"/>
                        </a:xfrm>
                        <a:prstGeom prst="rect">
                          <a:avLst/>
                        </a:prstGeom>
                        <a:ln w="3175">
                          <a:noFill/>
                        </a:ln>
                      </p166:spPr>
                    </psez:zmPr>
                  </psez:sectionZmObj>
                </psez:sectionZm>
              </a:graphicData>
            </a:graphic>
          </p:graphicFrame>
        </mc:Choice>
        <mc:Fallback xmlns="">
          <p:pic>
            <p:nvPicPr>
              <p:cNvPr id="58" name="Section Zoom 57">
                <a:hlinkClick r:id="rId12" action="ppaction://hlinksldjump"/>
                <a:extLst>
                  <a:ext uri="{FF2B5EF4-FFF2-40B4-BE49-F238E27FC236}">
                    <a16:creationId xmlns:a16="http://schemas.microsoft.com/office/drawing/2014/main" id="{8613B9B7-B389-F584-2C2E-466E7A23C87B}"/>
                  </a:ext>
                </a:extLst>
              </p:cNvPr>
              <p:cNvPicPr>
                <a:picLocks noGrp="1" noRot="1" noChangeAspect="1" noMove="1" noResize="1" noEditPoints="1" noAdjustHandles="1" noChangeArrowheads="1" noChangeShapeType="1"/>
              </p:cNvPicPr>
              <p:nvPr/>
            </p:nvPicPr>
            <p:blipFill>
              <a:blip r:embed="rId9"/>
              <a:stretch>
                <a:fillRect/>
              </a:stretch>
            </p:blipFill>
            <p:spPr>
              <a:xfrm>
                <a:off x="4314131" y="2130969"/>
                <a:ext cx="4544113" cy="4544113"/>
              </a:xfrm>
              <a:prstGeom prst="rect">
                <a:avLst/>
              </a:prstGeom>
              <a:ln w="3175">
                <a:noFill/>
              </a:ln>
            </p:spPr>
          </p:pic>
        </mc:Fallback>
      </mc:AlternateContent>
    </p:spTree>
    <p:extLst>
      <p:ext uri="{BB962C8B-B14F-4D97-AF65-F5344CB8AC3E}">
        <p14:creationId xmlns:p14="http://schemas.microsoft.com/office/powerpoint/2010/main" val="3340111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0B8AFC-836F-6D15-100E-0EB6C50FF8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2ED700-322B-C5AD-2D72-AE680705CB31}"/>
              </a:ext>
            </a:extLst>
          </p:cNvPr>
          <p:cNvSpPr>
            <a:spLocks noGrp="1"/>
          </p:cNvSpPr>
          <p:nvPr>
            <p:ph type="title"/>
          </p:nvPr>
        </p:nvSpPr>
        <p:spPr/>
        <p:txBody>
          <a:bodyPr lIns="91440" tIns="45720" rIns="91440" bIns="45720" anchor="t">
            <a:normAutofit/>
          </a:bodyPr>
          <a:lstStyle/>
          <a:p>
            <a:r>
              <a:rPr lang="en-US" sz="2800" b="0">
                <a:latin typeface="Aptos ExtraBold"/>
                <a:cs typeface="Segoe UI"/>
              </a:rPr>
              <a:t>Stage 1</a:t>
            </a:r>
            <a:endParaRPr lang="en-US" sz="2800">
              <a:latin typeface="Aptos ExtraBold"/>
              <a:cs typeface="Segoe UI"/>
            </a:endParaRPr>
          </a:p>
        </p:txBody>
      </p:sp>
      <p:sp>
        <p:nvSpPr>
          <p:cNvPr id="6" name="Text Placeholder 2">
            <a:extLst>
              <a:ext uri="{FF2B5EF4-FFF2-40B4-BE49-F238E27FC236}">
                <a16:creationId xmlns:a16="http://schemas.microsoft.com/office/drawing/2014/main" id="{ACEC1FBD-2D47-3EF6-4F86-8E2A8D0053F7}"/>
              </a:ext>
            </a:extLst>
          </p:cNvPr>
          <p:cNvSpPr txBox="1">
            <a:spLocks/>
          </p:cNvSpPr>
          <p:nvPr/>
        </p:nvSpPr>
        <p:spPr>
          <a:xfrm>
            <a:off x="187891" y="1178777"/>
            <a:ext cx="11484278" cy="5118351"/>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19181A"/>
                </a:solidFill>
                <a:latin typeface="Aptos Light"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19181A"/>
                </a:solidFill>
                <a:latin typeface="Aptos Light"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19181A"/>
                </a:solidFill>
                <a:latin typeface="Aptos Light"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19181A"/>
                </a:solidFill>
                <a:latin typeface="Aptos Light" panose="020B00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19181A"/>
                </a:solidFill>
                <a:latin typeface="Aptos Light"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000">
              <a:latin typeface="+mn-lt"/>
            </a:endParaRPr>
          </a:p>
        </p:txBody>
      </p:sp>
      <p:grpSp>
        <p:nvGrpSpPr>
          <p:cNvPr id="49" name="Group 48">
            <a:extLst>
              <a:ext uri="{FF2B5EF4-FFF2-40B4-BE49-F238E27FC236}">
                <a16:creationId xmlns:a16="http://schemas.microsoft.com/office/drawing/2014/main" id="{1475BFF7-3A42-1B84-2209-E8BA998332E9}"/>
              </a:ext>
            </a:extLst>
          </p:cNvPr>
          <p:cNvGrpSpPr/>
          <p:nvPr/>
        </p:nvGrpSpPr>
        <p:grpSpPr>
          <a:xfrm>
            <a:off x="852065" y="2948686"/>
            <a:ext cx="1396612" cy="1604108"/>
            <a:chOff x="-429267" y="1762201"/>
            <a:chExt cx="1396612" cy="1604108"/>
          </a:xfrm>
        </p:grpSpPr>
        <p:pic>
          <p:nvPicPr>
            <p:cNvPr id="4" name="Graphic 3">
              <a:extLst>
                <a:ext uri="{FF2B5EF4-FFF2-40B4-BE49-F238E27FC236}">
                  <a16:creationId xmlns:a16="http://schemas.microsoft.com/office/drawing/2014/main" id="{DF6FD419-386F-903B-9BD2-73E929582212}"/>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47056" y="1762201"/>
              <a:ext cx="520289" cy="520289"/>
            </a:xfrm>
            <a:prstGeom prst="rect">
              <a:avLst/>
            </a:prstGeom>
          </p:spPr>
        </p:pic>
        <p:sp>
          <p:nvSpPr>
            <p:cNvPr id="8" name="TextBox 7">
              <a:extLst>
                <a:ext uri="{FF2B5EF4-FFF2-40B4-BE49-F238E27FC236}">
                  <a16:creationId xmlns:a16="http://schemas.microsoft.com/office/drawing/2014/main" id="{75D80265-DA34-4133-B08B-CC344854A735}"/>
                </a:ext>
              </a:extLst>
            </p:cNvPr>
            <p:cNvSpPr txBox="1"/>
            <p:nvPr/>
          </p:nvSpPr>
          <p:spPr>
            <a:xfrm>
              <a:off x="-429267" y="2412202"/>
              <a:ext cx="1396612" cy="954107"/>
            </a:xfrm>
            <a:prstGeom prst="rect">
              <a:avLst/>
            </a:prstGeom>
            <a:noFill/>
          </p:spPr>
          <p:txBody>
            <a:bodyPr wrap="square" rtlCol="0">
              <a:spAutoFit/>
            </a:bodyPr>
            <a:lstStyle/>
            <a:p>
              <a:pPr algn="ctr"/>
              <a:r>
                <a:rPr lang="en-US" sz="1400" b="1"/>
                <a:t>Source</a:t>
              </a:r>
            </a:p>
            <a:p>
              <a:pPr algn="ctr"/>
              <a:r>
                <a:rPr lang="en-US" sz="1400" b="1"/>
                <a:t>LS NAV/LS Central database</a:t>
              </a:r>
            </a:p>
          </p:txBody>
        </p:sp>
      </p:grpSp>
      <p:cxnSp>
        <p:nvCxnSpPr>
          <p:cNvPr id="33" name="Straight Arrow Connector 19">
            <a:extLst>
              <a:ext uri="{FF2B5EF4-FFF2-40B4-BE49-F238E27FC236}">
                <a16:creationId xmlns:a16="http://schemas.microsoft.com/office/drawing/2014/main" id="{025904EF-6D46-C34C-735B-BC1EBD64A992}"/>
              </a:ext>
            </a:extLst>
          </p:cNvPr>
          <p:cNvCxnSpPr>
            <a:cxnSpLocks/>
            <a:stCxn id="4" idx="0"/>
            <a:endCxn id="18" idx="0"/>
          </p:cNvCxnSpPr>
          <p:nvPr/>
        </p:nvCxnSpPr>
        <p:spPr>
          <a:xfrm rot="16200000" flipH="1">
            <a:off x="5646724" y="-709506"/>
            <a:ext cx="63407" cy="7379791"/>
          </a:xfrm>
          <a:prstGeom prst="curvedConnector3">
            <a:avLst>
              <a:gd name="adj1" fmla="val -728123"/>
            </a:avLst>
          </a:prstGeom>
          <a:ln w="19050">
            <a:solidFill>
              <a:srgbClr val="29B4A9"/>
            </a:solidFill>
            <a:prstDash val="sysDash"/>
            <a:tailEnd type="triangle"/>
          </a:ln>
        </p:spPr>
        <p:style>
          <a:lnRef idx="1">
            <a:schemeClr val="accent1"/>
          </a:lnRef>
          <a:fillRef idx="0">
            <a:schemeClr val="accent1"/>
          </a:fillRef>
          <a:effectRef idx="0">
            <a:schemeClr val="accent1"/>
          </a:effectRef>
          <a:fontRef idx="minor">
            <a:schemeClr val="tx1"/>
          </a:fontRef>
        </p:style>
      </p:cxnSp>
      <p:grpSp>
        <p:nvGrpSpPr>
          <p:cNvPr id="72" name="Group 71">
            <a:extLst>
              <a:ext uri="{FF2B5EF4-FFF2-40B4-BE49-F238E27FC236}">
                <a16:creationId xmlns:a16="http://schemas.microsoft.com/office/drawing/2014/main" id="{512F0CCE-D6F1-F7F9-F379-116AC17B1F03}"/>
              </a:ext>
            </a:extLst>
          </p:cNvPr>
          <p:cNvGrpSpPr/>
          <p:nvPr/>
        </p:nvGrpSpPr>
        <p:grpSpPr>
          <a:xfrm>
            <a:off x="3905967" y="2736091"/>
            <a:ext cx="4048125" cy="1624269"/>
            <a:chOff x="20696" y="1086400"/>
            <a:chExt cx="4582239" cy="1624269"/>
          </a:xfrm>
        </p:grpSpPr>
        <p:sp>
          <p:nvSpPr>
            <p:cNvPr id="17" name="Rectangle: Rounded Corners 16">
              <a:extLst>
                <a:ext uri="{FF2B5EF4-FFF2-40B4-BE49-F238E27FC236}">
                  <a16:creationId xmlns:a16="http://schemas.microsoft.com/office/drawing/2014/main" id="{D24F1545-0B4A-885E-9A35-8770AF898776}"/>
                </a:ext>
              </a:extLst>
            </p:cNvPr>
            <p:cNvSpPr/>
            <p:nvPr/>
          </p:nvSpPr>
          <p:spPr>
            <a:xfrm>
              <a:off x="969118" y="2164440"/>
              <a:ext cx="2685393" cy="546229"/>
            </a:xfrm>
            <a:prstGeom prst="roundRect">
              <a:avLst/>
            </a:prstGeom>
            <a:solidFill>
              <a:srgbClr val="29B4A9"/>
            </a:solidFill>
            <a:ln>
              <a:solidFill>
                <a:srgbClr val="13889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rPr>
                <a:t>Can be used to upgrade data from any version from NAV 2009 onwards</a:t>
              </a:r>
            </a:p>
          </p:txBody>
        </p:sp>
        <p:sp>
          <p:nvSpPr>
            <p:cNvPr id="38" name="TextBox 37">
              <a:extLst>
                <a:ext uri="{FF2B5EF4-FFF2-40B4-BE49-F238E27FC236}">
                  <a16:creationId xmlns:a16="http://schemas.microsoft.com/office/drawing/2014/main" id="{7943356B-943A-2AAC-51BE-2A48FE8994D9}"/>
                </a:ext>
              </a:extLst>
            </p:cNvPr>
            <p:cNvSpPr txBox="1"/>
            <p:nvPr/>
          </p:nvSpPr>
          <p:spPr>
            <a:xfrm>
              <a:off x="20696" y="1086400"/>
              <a:ext cx="4582239" cy="954107"/>
            </a:xfrm>
            <a:prstGeom prst="rect">
              <a:avLst/>
            </a:prstGeom>
            <a:noFill/>
          </p:spPr>
          <p:txBody>
            <a:bodyPr wrap="square" lIns="91440" tIns="45720" rIns="91440" bIns="45720" anchor="t">
              <a:spAutoFit/>
            </a:bodyPr>
            <a:lstStyle/>
            <a:p>
              <a:pPr algn="ctr"/>
              <a:r>
                <a:rPr lang="en-US" sz="1400" b="1" dirty="0"/>
                <a:t>Migration process</a:t>
              </a:r>
            </a:p>
            <a:p>
              <a:pPr algn="ctr"/>
              <a:r>
                <a:rPr lang="en-US" sz="1400" b="1" dirty="0"/>
                <a:t>following MS Migration guidelines</a:t>
              </a:r>
            </a:p>
            <a:p>
              <a:pPr algn="ctr"/>
              <a:endParaRPr lang="en-US" sz="1400" b="1" dirty="0"/>
            </a:p>
            <a:p>
              <a:pPr algn="ctr"/>
              <a:r>
                <a:rPr lang="en-US" sz="1400" dirty="0"/>
                <a:t>Supported by </a:t>
              </a:r>
              <a:r>
                <a:rPr lang="en-US" sz="1400" b="1" dirty="0"/>
                <a:t>LS Central migration tool</a:t>
              </a:r>
            </a:p>
          </p:txBody>
        </p:sp>
      </p:grpSp>
      <p:grpSp>
        <p:nvGrpSpPr>
          <p:cNvPr id="50" name="Group 49">
            <a:extLst>
              <a:ext uri="{FF2B5EF4-FFF2-40B4-BE49-F238E27FC236}">
                <a16:creationId xmlns:a16="http://schemas.microsoft.com/office/drawing/2014/main" id="{2810AF17-07AC-1502-95F8-A5FA37FF3066}"/>
              </a:ext>
            </a:extLst>
          </p:cNvPr>
          <p:cNvGrpSpPr/>
          <p:nvPr/>
        </p:nvGrpSpPr>
        <p:grpSpPr>
          <a:xfrm>
            <a:off x="8593840" y="3012093"/>
            <a:ext cx="2583428" cy="1361470"/>
            <a:chOff x="2340632" y="1762200"/>
            <a:chExt cx="2583428" cy="1361470"/>
          </a:xfrm>
        </p:grpSpPr>
        <p:pic>
          <p:nvPicPr>
            <p:cNvPr id="18" name="Graphic 17">
              <a:extLst>
                <a:ext uri="{FF2B5EF4-FFF2-40B4-BE49-F238E27FC236}">
                  <a16:creationId xmlns:a16="http://schemas.microsoft.com/office/drawing/2014/main" id="{34A378C0-99F1-7B6E-68CA-524E37C87EE6}"/>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854971" y="1762200"/>
              <a:ext cx="520289" cy="520289"/>
            </a:xfrm>
            <a:prstGeom prst="rect">
              <a:avLst/>
            </a:prstGeom>
          </p:spPr>
        </p:pic>
        <p:sp>
          <p:nvSpPr>
            <p:cNvPr id="43" name="TextBox 42">
              <a:extLst>
                <a:ext uri="{FF2B5EF4-FFF2-40B4-BE49-F238E27FC236}">
                  <a16:creationId xmlns:a16="http://schemas.microsoft.com/office/drawing/2014/main" id="{1257023A-231E-132B-B4C5-F478C7B9C6C2}"/>
                </a:ext>
              </a:extLst>
            </p:cNvPr>
            <p:cNvSpPr txBox="1"/>
            <p:nvPr/>
          </p:nvSpPr>
          <p:spPr>
            <a:xfrm>
              <a:off x="2340632" y="2600450"/>
              <a:ext cx="2583428" cy="523220"/>
            </a:xfrm>
            <a:prstGeom prst="rect">
              <a:avLst/>
            </a:prstGeom>
            <a:noFill/>
          </p:spPr>
          <p:txBody>
            <a:bodyPr wrap="square" rtlCol="0">
              <a:spAutoFit/>
            </a:bodyPr>
            <a:lstStyle/>
            <a:p>
              <a:r>
                <a:rPr lang="en-US" sz="1400" b="1"/>
                <a:t>Migrated database</a:t>
              </a:r>
            </a:p>
            <a:p>
              <a:pPr marL="171450" indent="-171450">
                <a:buFont typeface="Arial" panose="020B0604020202020204" pitchFamily="34" charset="0"/>
                <a:buChar char="•"/>
              </a:pPr>
              <a:r>
                <a:rPr lang="en-US" sz="1400" b="1"/>
                <a:t>LS Central 26 table schema</a:t>
              </a:r>
            </a:p>
          </p:txBody>
        </p:sp>
      </p:grpSp>
      <p:sp>
        <p:nvSpPr>
          <p:cNvPr id="7" name="TextBox 6">
            <a:extLst>
              <a:ext uri="{FF2B5EF4-FFF2-40B4-BE49-F238E27FC236}">
                <a16:creationId xmlns:a16="http://schemas.microsoft.com/office/drawing/2014/main" id="{7A1FFB91-06B3-7E41-9671-764073485B56}"/>
              </a:ext>
            </a:extLst>
          </p:cNvPr>
          <p:cNvSpPr txBox="1">
            <a:spLocks noGrp="1" noRot="1" noMove="1" noResize="1" noEditPoints="1" noAdjustHandles="1" noChangeArrowheads="1" noChangeShapeType="1"/>
          </p:cNvSpPr>
          <p:nvPr/>
        </p:nvSpPr>
        <p:spPr>
          <a:xfrm>
            <a:off x="84640" y="6410926"/>
            <a:ext cx="2411173" cy="369332"/>
          </a:xfrm>
          <a:prstGeom prst="rect">
            <a:avLst/>
          </a:prstGeom>
          <a:noFill/>
        </p:spPr>
        <p:txBody>
          <a:bodyPr wrap="square">
            <a:spAutoFit/>
          </a:bodyPr>
          <a:lstStyle/>
          <a:p>
            <a:r>
              <a:rPr lang="en-US" sz="1800" b="0">
                <a:solidFill>
                  <a:srgbClr val="341F5A"/>
                </a:solidFill>
                <a:latin typeface="Aptos ExtraBold"/>
                <a:cs typeface="Segoe UI"/>
              </a:rPr>
              <a:t>Re-implementation</a:t>
            </a:r>
            <a:endParaRPr lang="en-US"/>
          </a:p>
        </p:txBody>
      </p:sp>
    </p:spTree>
    <p:extLst>
      <p:ext uri="{BB962C8B-B14F-4D97-AF65-F5344CB8AC3E}">
        <p14:creationId xmlns:p14="http://schemas.microsoft.com/office/powerpoint/2010/main" val="264799980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0B8AFC-836F-6D15-100E-0EB6C50FF8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2ED700-322B-C5AD-2D72-AE680705CB31}"/>
              </a:ext>
            </a:extLst>
          </p:cNvPr>
          <p:cNvSpPr>
            <a:spLocks noGrp="1"/>
          </p:cNvSpPr>
          <p:nvPr>
            <p:ph type="title"/>
          </p:nvPr>
        </p:nvSpPr>
        <p:spPr/>
        <p:txBody>
          <a:bodyPr lIns="91440" tIns="45720" rIns="91440" bIns="45720" anchor="t">
            <a:normAutofit/>
          </a:bodyPr>
          <a:lstStyle/>
          <a:p>
            <a:r>
              <a:rPr lang="en-US" sz="2800" b="0">
                <a:latin typeface="Aptos ExtraBold"/>
                <a:cs typeface="Segoe UI"/>
              </a:rPr>
              <a:t>Stage 1</a:t>
            </a:r>
            <a:endParaRPr lang="en-US" sz="2800">
              <a:latin typeface="Aptos ExtraBold"/>
              <a:cs typeface="Segoe UI"/>
            </a:endParaRPr>
          </a:p>
        </p:txBody>
      </p:sp>
      <p:sp>
        <p:nvSpPr>
          <p:cNvPr id="6" name="Text Placeholder 2">
            <a:extLst>
              <a:ext uri="{FF2B5EF4-FFF2-40B4-BE49-F238E27FC236}">
                <a16:creationId xmlns:a16="http://schemas.microsoft.com/office/drawing/2014/main" id="{ACEC1FBD-2D47-3EF6-4F86-8E2A8D0053F7}"/>
              </a:ext>
            </a:extLst>
          </p:cNvPr>
          <p:cNvSpPr txBox="1">
            <a:spLocks/>
          </p:cNvSpPr>
          <p:nvPr/>
        </p:nvSpPr>
        <p:spPr>
          <a:xfrm>
            <a:off x="187891" y="1178777"/>
            <a:ext cx="11484278" cy="5118351"/>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19181A"/>
                </a:solidFill>
                <a:latin typeface="Aptos Light"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19181A"/>
                </a:solidFill>
                <a:latin typeface="Aptos Light"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19181A"/>
                </a:solidFill>
                <a:latin typeface="Aptos Light"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19181A"/>
                </a:solidFill>
                <a:latin typeface="Aptos Light" panose="020B00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19181A"/>
                </a:solidFill>
                <a:latin typeface="Aptos Light"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000">
              <a:latin typeface="+mn-lt"/>
            </a:endParaRPr>
          </a:p>
        </p:txBody>
      </p:sp>
      <p:grpSp>
        <p:nvGrpSpPr>
          <p:cNvPr id="49" name="Group 48">
            <a:extLst>
              <a:ext uri="{FF2B5EF4-FFF2-40B4-BE49-F238E27FC236}">
                <a16:creationId xmlns:a16="http://schemas.microsoft.com/office/drawing/2014/main" id="{1475BFF7-3A42-1B84-2209-E8BA998332E9}"/>
              </a:ext>
            </a:extLst>
          </p:cNvPr>
          <p:cNvGrpSpPr/>
          <p:nvPr/>
        </p:nvGrpSpPr>
        <p:grpSpPr>
          <a:xfrm>
            <a:off x="852065" y="2948686"/>
            <a:ext cx="1396612" cy="1604108"/>
            <a:chOff x="-429267" y="1762201"/>
            <a:chExt cx="1396612" cy="1604108"/>
          </a:xfrm>
        </p:grpSpPr>
        <p:pic>
          <p:nvPicPr>
            <p:cNvPr id="4" name="Graphic 3">
              <a:extLst>
                <a:ext uri="{FF2B5EF4-FFF2-40B4-BE49-F238E27FC236}">
                  <a16:creationId xmlns:a16="http://schemas.microsoft.com/office/drawing/2014/main" id="{DF6FD419-386F-903B-9BD2-73E929582212}"/>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47056" y="1762201"/>
              <a:ext cx="520289" cy="520289"/>
            </a:xfrm>
            <a:prstGeom prst="rect">
              <a:avLst/>
            </a:prstGeom>
          </p:spPr>
        </p:pic>
        <p:sp>
          <p:nvSpPr>
            <p:cNvPr id="8" name="TextBox 7">
              <a:extLst>
                <a:ext uri="{FF2B5EF4-FFF2-40B4-BE49-F238E27FC236}">
                  <a16:creationId xmlns:a16="http://schemas.microsoft.com/office/drawing/2014/main" id="{75D80265-DA34-4133-B08B-CC344854A735}"/>
                </a:ext>
              </a:extLst>
            </p:cNvPr>
            <p:cNvSpPr txBox="1"/>
            <p:nvPr/>
          </p:nvSpPr>
          <p:spPr>
            <a:xfrm>
              <a:off x="-429267" y="2412202"/>
              <a:ext cx="1396612" cy="954107"/>
            </a:xfrm>
            <a:prstGeom prst="rect">
              <a:avLst/>
            </a:prstGeom>
            <a:noFill/>
          </p:spPr>
          <p:txBody>
            <a:bodyPr wrap="square" rtlCol="0">
              <a:spAutoFit/>
            </a:bodyPr>
            <a:lstStyle/>
            <a:p>
              <a:pPr algn="ctr"/>
              <a:r>
                <a:rPr lang="en-US" sz="1400" b="1"/>
                <a:t>Source</a:t>
              </a:r>
            </a:p>
            <a:p>
              <a:pPr algn="ctr"/>
              <a:r>
                <a:rPr lang="en-US" sz="1400" b="1"/>
                <a:t>LS NAV/LS Central database</a:t>
              </a:r>
            </a:p>
          </p:txBody>
        </p:sp>
      </p:grpSp>
      <p:cxnSp>
        <p:nvCxnSpPr>
          <p:cNvPr id="33" name="Straight Arrow Connector 19">
            <a:extLst>
              <a:ext uri="{FF2B5EF4-FFF2-40B4-BE49-F238E27FC236}">
                <a16:creationId xmlns:a16="http://schemas.microsoft.com/office/drawing/2014/main" id="{025904EF-6D46-C34C-735B-BC1EBD64A992}"/>
              </a:ext>
            </a:extLst>
          </p:cNvPr>
          <p:cNvCxnSpPr>
            <a:cxnSpLocks/>
            <a:stCxn id="4" idx="0"/>
          </p:cNvCxnSpPr>
          <p:nvPr/>
        </p:nvCxnSpPr>
        <p:spPr>
          <a:xfrm rot="16200000" flipH="1">
            <a:off x="5646724" y="-709506"/>
            <a:ext cx="63407" cy="7379791"/>
          </a:xfrm>
          <a:prstGeom prst="curvedConnector4">
            <a:avLst>
              <a:gd name="adj1" fmla="val -360528"/>
              <a:gd name="adj2" fmla="val 51763"/>
            </a:avLst>
          </a:prstGeom>
          <a:ln w="19050">
            <a:solidFill>
              <a:srgbClr val="29B4A9"/>
            </a:solidFill>
            <a:prstDash val="sysDash"/>
            <a:tailEnd type="triangle"/>
          </a:ln>
        </p:spPr>
        <p:style>
          <a:lnRef idx="1">
            <a:schemeClr val="accent1"/>
          </a:lnRef>
          <a:fillRef idx="0">
            <a:schemeClr val="accent1"/>
          </a:fillRef>
          <a:effectRef idx="0">
            <a:schemeClr val="accent1"/>
          </a:effectRef>
          <a:fontRef idx="minor">
            <a:schemeClr val="tx1"/>
          </a:fontRef>
        </p:style>
      </p:cxnSp>
      <p:grpSp>
        <p:nvGrpSpPr>
          <p:cNvPr id="72" name="Group 71">
            <a:extLst>
              <a:ext uri="{FF2B5EF4-FFF2-40B4-BE49-F238E27FC236}">
                <a16:creationId xmlns:a16="http://schemas.microsoft.com/office/drawing/2014/main" id="{512F0CCE-D6F1-F7F9-F379-116AC17B1F03}"/>
              </a:ext>
            </a:extLst>
          </p:cNvPr>
          <p:cNvGrpSpPr/>
          <p:nvPr/>
        </p:nvGrpSpPr>
        <p:grpSpPr>
          <a:xfrm>
            <a:off x="3905967" y="2736091"/>
            <a:ext cx="4048125" cy="1624269"/>
            <a:chOff x="20696" y="1086400"/>
            <a:chExt cx="4582239" cy="1624269"/>
          </a:xfrm>
        </p:grpSpPr>
        <p:sp>
          <p:nvSpPr>
            <p:cNvPr id="17" name="Rectangle: Rounded Corners 16">
              <a:extLst>
                <a:ext uri="{FF2B5EF4-FFF2-40B4-BE49-F238E27FC236}">
                  <a16:creationId xmlns:a16="http://schemas.microsoft.com/office/drawing/2014/main" id="{D24F1545-0B4A-885E-9A35-8770AF898776}"/>
                </a:ext>
              </a:extLst>
            </p:cNvPr>
            <p:cNvSpPr/>
            <p:nvPr/>
          </p:nvSpPr>
          <p:spPr>
            <a:xfrm>
              <a:off x="969118" y="2164440"/>
              <a:ext cx="2685393" cy="546229"/>
            </a:xfrm>
            <a:prstGeom prst="roundRect">
              <a:avLst/>
            </a:prstGeom>
            <a:solidFill>
              <a:srgbClr val="29B4A9"/>
            </a:solidFill>
            <a:ln>
              <a:solidFill>
                <a:srgbClr val="13889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rPr>
                <a:t>Can be used to upgrade data from any version from NAV 2009 onwards</a:t>
              </a:r>
            </a:p>
          </p:txBody>
        </p:sp>
        <p:sp>
          <p:nvSpPr>
            <p:cNvPr id="38" name="TextBox 37">
              <a:extLst>
                <a:ext uri="{FF2B5EF4-FFF2-40B4-BE49-F238E27FC236}">
                  <a16:creationId xmlns:a16="http://schemas.microsoft.com/office/drawing/2014/main" id="{7943356B-943A-2AAC-51BE-2A48FE8994D9}"/>
                </a:ext>
              </a:extLst>
            </p:cNvPr>
            <p:cNvSpPr txBox="1"/>
            <p:nvPr/>
          </p:nvSpPr>
          <p:spPr>
            <a:xfrm>
              <a:off x="20696" y="1086400"/>
              <a:ext cx="4582239" cy="954107"/>
            </a:xfrm>
            <a:prstGeom prst="rect">
              <a:avLst/>
            </a:prstGeom>
            <a:noFill/>
          </p:spPr>
          <p:txBody>
            <a:bodyPr wrap="square" lIns="91440" tIns="45720" rIns="91440" bIns="45720" anchor="t">
              <a:spAutoFit/>
            </a:bodyPr>
            <a:lstStyle/>
            <a:p>
              <a:pPr algn="ctr"/>
              <a:r>
                <a:rPr lang="en-US" sz="1400" b="1"/>
                <a:t>Migration process</a:t>
              </a:r>
            </a:p>
            <a:p>
              <a:pPr algn="ctr"/>
              <a:r>
                <a:rPr lang="en-US" sz="1400" b="1"/>
                <a:t>following MS Migration guidelines</a:t>
              </a:r>
            </a:p>
            <a:p>
              <a:pPr algn="ctr"/>
              <a:endParaRPr lang="en-US" sz="1400" b="1"/>
            </a:p>
            <a:p>
              <a:pPr algn="ctr"/>
              <a:r>
                <a:rPr lang="en-US" sz="1400"/>
                <a:t>Supported by </a:t>
              </a:r>
              <a:r>
                <a:rPr lang="en-US" sz="1400" b="1"/>
                <a:t>LS Central migration tool</a:t>
              </a:r>
            </a:p>
          </p:txBody>
        </p:sp>
      </p:grpSp>
      <p:grpSp>
        <p:nvGrpSpPr>
          <p:cNvPr id="50" name="Group 49">
            <a:extLst>
              <a:ext uri="{FF2B5EF4-FFF2-40B4-BE49-F238E27FC236}">
                <a16:creationId xmlns:a16="http://schemas.microsoft.com/office/drawing/2014/main" id="{2810AF17-07AC-1502-95F8-A5FA37FF3066}"/>
              </a:ext>
            </a:extLst>
          </p:cNvPr>
          <p:cNvGrpSpPr/>
          <p:nvPr/>
        </p:nvGrpSpPr>
        <p:grpSpPr>
          <a:xfrm>
            <a:off x="8593840" y="3012093"/>
            <a:ext cx="2583428" cy="1361470"/>
            <a:chOff x="2340632" y="1762200"/>
            <a:chExt cx="2583428" cy="1361470"/>
          </a:xfrm>
        </p:grpSpPr>
        <p:pic>
          <p:nvPicPr>
            <p:cNvPr id="18" name="Graphic 17">
              <a:extLst>
                <a:ext uri="{FF2B5EF4-FFF2-40B4-BE49-F238E27FC236}">
                  <a16:creationId xmlns:a16="http://schemas.microsoft.com/office/drawing/2014/main" id="{34A378C0-99F1-7B6E-68CA-524E37C87EE6}"/>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854971" y="1762200"/>
              <a:ext cx="520289" cy="520289"/>
            </a:xfrm>
            <a:prstGeom prst="rect">
              <a:avLst/>
            </a:prstGeom>
          </p:spPr>
        </p:pic>
        <p:sp>
          <p:nvSpPr>
            <p:cNvPr id="43" name="TextBox 42">
              <a:extLst>
                <a:ext uri="{FF2B5EF4-FFF2-40B4-BE49-F238E27FC236}">
                  <a16:creationId xmlns:a16="http://schemas.microsoft.com/office/drawing/2014/main" id="{1257023A-231E-132B-B4C5-F478C7B9C6C2}"/>
                </a:ext>
              </a:extLst>
            </p:cNvPr>
            <p:cNvSpPr txBox="1"/>
            <p:nvPr/>
          </p:nvSpPr>
          <p:spPr>
            <a:xfrm>
              <a:off x="2340632" y="2600450"/>
              <a:ext cx="2583428" cy="523220"/>
            </a:xfrm>
            <a:prstGeom prst="rect">
              <a:avLst/>
            </a:prstGeom>
            <a:noFill/>
          </p:spPr>
          <p:txBody>
            <a:bodyPr wrap="square" rtlCol="0">
              <a:spAutoFit/>
            </a:bodyPr>
            <a:lstStyle/>
            <a:p>
              <a:r>
                <a:rPr lang="en-US" sz="1400" b="1"/>
                <a:t>Migrated database</a:t>
              </a:r>
            </a:p>
            <a:p>
              <a:pPr marL="171450" indent="-171450">
                <a:buFont typeface="Arial" panose="020B0604020202020204" pitchFamily="34" charset="0"/>
                <a:buChar char="•"/>
              </a:pPr>
              <a:r>
                <a:rPr lang="en-US" sz="1400" b="1"/>
                <a:t>LS Central 26 table schema</a:t>
              </a:r>
            </a:p>
          </p:txBody>
        </p:sp>
      </p:grpSp>
      <p:sp>
        <p:nvSpPr>
          <p:cNvPr id="7" name="TextBox 6">
            <a:extLst>
              <a:ext uri="{FF2B5EF4-FFF2-40B4-BE49-F238E27FC236}">
                <a16:creationId xmlns:a16="http://schemas.microsoft.com/office/drawing/2014/main" id="{7A1FFB91-06B3-7E41-9671-764073485B56}"/>
              </a:ext>
            </a:extLst>
          </p:cNvPr>
          <p:cNvSpPr txBox="1">
            <a:spLocks noGrp="1" noRot="1" noMove="1" noResize="1" noEditPoints="1" noAdjustHandles="1" noChangeArrowheads="1" noChangeShapeType="1"/>
          </p:cNvSpPr>
          <p:nvPr/>
        </p:nvSpPr>
        <p:spPr>
          <a:xfrm>
            <a:off x="84640" y="6410926"/>
            <a:ext cx="2411173" cy="369332"/>
          </a:xfrm>
          <a:prstGeom prst="rect">
            <a:avLst/>
          </a:prstGeom>
          <a:noFill/>
        </p:spPr>
        <p:txBody>
          <a:bodyPr wrap="square">
            <a:spAutoFit/>
          </a:bodyPr>
          <a:lstStyle/>
          <a:p>
            <a:r>
              <a:rPr lang="en-US" sz="1800" b="0">
                <a:solidFill>
                  <a:srgbClr val="341F5A"/>
                </a:solidFill>
                <a:latin typeface="Aptos ExtraBold"/>
                <a:cs typeface="Segoe UI"/>
              </a:rPr>
              <a:t>Re-implementation</a:t>
            </a:r>
            <a:endParaRPr lang="en-US"/>
          </a:p>
        </p:txBody>
      </p:sp>
    </p:spTree>
    <p:extLst>
      <p:ext uri="{BB962C8B-B14F-4D97-AF65-F5344CB8AC3E}">
        <p14:creationId xmlns:p14="http://schemas.microsoft.com/office/powerpoint/2010/main" val="26479998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FE5AD2-83BA-EEC8-814F-4C04E436BB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BF85C5-3679-50E6-4615-32A9DF9A20F9}"/>
              </a:ext>
            </a:extLst>
          </p:cNvPr>
          <p:cNvSpPr>
            <a:spLocks noGrp="1"/>
          </p:cNvSpPr>
          <p:nvPr>
            <p:ph type="title"/>
          </p:nvPr>
        </p:nvSpPr>
        <p:spPr/>
        <p:txBody>
          <a:bodyPr lIns="91440" tIns="45720" rIns="91440" bIns="45720" anchor="t">
            <a:normAutofit/>
          </a:bodyPr>
          <a:lstStyle/>
          <a:p>
            <a:r>
              <a:rPr lang="en-US" sz="2800" b="0">
                <a:latin typeface="Aptos ExtraBold"/>
                <a:cs typeface="Segoe UI"/>
              </a:rPr>
              <a:t>Stage 1</a:t>
            </a:r>
            <a:endParaRPr lang="en-US" sz="2800">
              <a:latin typeface="Aptos ExtraBold"/>
              <a:cs typeface="Segoe UI"/>
            </a:endParaRPr>
          </a:p>
        </p:txBody>
      </p:sp>
      <p:sp>
        <p:nvSpPr>
          <p:cNvPr id="6" name="Text Placeholder 2">
            <a:extLst>
              <a:ext uri="{FF2B5EF4-FFF2-40B4-BE49-F238E27FC236}">
                <a16:creationId xmlns:a16="http://schemas.microsoft.com/office/drawing/2014/main" id="{DBD3E225-1A66-1808-F98A-EBC5BD0A61BA}"/>
              </a:ext>
            </a:extLst>
          </p:cNvPr>
          <p:cNvSpPr txBox="1">
            <a:spLocks/>
          </p:cNvSpPr>
          <p:nvPr/>
        </p:nvSpPr>
        <p:spPr>
          <a:xfrm>
            <a:off x="187891" y="1178777"/>
            <a:ext cx="11484278" cy="5118351"/>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19181A"/>
                </a:solidFill>
                <a:latin typeface="Aptos Light"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19181A"/>
                </a:solidFill>
                <a:latin typeface="Aptos Light"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19181A"/>
                </a:solidFill>
                <a:latin typeface="Aptos Light"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19181A"/>
                </a:solidFill>
                <a:latin typeface="Aptos Light" panose="020B00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19181A"/>
                </a:solidFill>
                <a:latin typeface="Aptos Light"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000">
              <a:latin typeface="+mn-lt"/>
            </a:endParaRPr>
          </a:p>
        </p:txBody>
      </p:sp>
      <p:grpSp>
        <p:nvGrpSpPr>
          <p:cNvPr id="49" name="Group 48">
            <a:extLst>
              <a:ext uri="{FF2B5EF4-FFF2-40B4-BE49-F238E27FC236}">
                <a16:creationId xmlns:a16="http://schemas.microsoft.com/office/drawing/2014/main" id="{E43D8154-AE8D-23BD-9330-997FD6EBBDC4}"/>
              </a:ext>
            </a:extLst>
          </p:cNvPr>
          <p:cNvGrpSpPr/>
          <p:nvPr/>
        </p:nvGrpSpPr>
        <p:grpSpPr>
          <a:xfrm>
            <a:off x="852065" y="2948686"/>
            <a:ext cx="1396612" cy="1604109"/>
            <a:chOff x="-429267" y="1762201"/>
            <a:chExt cx="1396612" cy="1604109"/>
          </a:xfrm>
        </p:grpSpPr>
        <p:pic>
          <p:nvPicPr>
            <p:cNvPr id="4" name="Graphic 3">
              <a:extLst>
                <a:ext uri="{FF2B5EF4-FFF2-40B4-BE49-F238E27FC236}">
                  <a16:creationId xmlns:a16="http://schemas.microsoft.com/office/drawing/2014/main" id="{CC39DB6D-D791-A847-CCB6-77892BF83F28}"/>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47056" y="1762201"/>
              <a:ext cx="520289" cy="520289"/>
            </a:xfrm>
            <a:prstGeom prst="rect">
              <a:avLst/>
            </a:prstGeom>
          </p:spPr>
        </p:pic>
        <p:sp>
          <p:nvSpPr>
            <p:cNvPr id="8" name="TextBox 7">
              <a:extLst>
                <a:ext uri="{FF2B5EF4-FFF2-40B4-BE49-F238E27FC236}">
                  <a16:creationId xmlns:a16="http://schemas.microsoft.com/office/drawing/2014/main" id="{AEFAC10D-DDD1-E9D0-EB33-C6B518132DDC}"/>
                </a:ext>
              </a:extLst>
            </p:cNvPr>
            <p:cNvSpPr txBox="1"/>
            <p:nvPr/>
          </p:nvSpPr>
          <p:spPr>
            <a:xfrm>
              <a:off x="-429267" y="2412203"/>
              <a:ext cx="1396612" cy="954107"/>
            </a:xfrm>
            <a:prstGeom prst="rect">
              <a:avLst/>
            </a:prstGeom>
            <a:noFill/>
          </p:spPr>
          <p:txBody>
            <a:bodyPr wrap="square" rtlCol="0">
              <a:spAutoFit/>
            </a:bodyPr>
            <a:lstStyle/>
            <a:p>
              <a:pPr algn="ctr"/>
              <a:r>
                <a:rPr lang="en-US" sz="1400" b="1"/>
                <a:t>Source</a:t>
              </a:r>
            </a:p>
            <a:p>
              <a:pPr algn="ctr"/>
              <a:r>
                <a:rPr lang="en-US" sz="1400" b="1"/>
                <a:t>LS NAV/LS Central database</a:t>
              </a:r>
            </a:p>
          </p:txBody>
        </p:sp>
      </p:grpSp>
      <p:cxnSp>
        <p:nvCxnSpPr>
          <p:cNvPr id="33" name="Straight Arrow Connector 19">
            <a:extLst>
              <a:ext uri="{FF2B5EF4-FFF2-40B4-BE49-F238E27FC236}">
                <a16:creationId xmlns:a16="http://schemas.microsoft.com/office/drawing/2014/main" id="{932E8ABE-8A66-CB4B-B8FD-D460D0E1D727}"/>
              </a:ext>
            </a:extLst>
          </p:cNvPr>
          <p:cNvCxnSpPr>
            <a:cxnSpLocks/>
            <a:stCxn id="4" idx="0"/>
            <a:endCxn id="18" idx="0"/>
          </p:cNvCxnSpPr>
          <p:nvPr/>
        </p:nvCxnSpPr>
        <p:spPr>
          <a:xfrm rot="16200000" flipH="1">
            <a:off x="5646724" y="-709506"/>
            <a:ext cx="63407" cy="7379791"/>
          </a:xfrm>
          <a:prstGeom prst="curvedConnector3">
            <a:avLst>
              <a:gd name="adj1" fmla="val -713986"/>
            </a:avLst>
          </a:prstGeom>
          <a:ln w="19050">
            <a:solidFill>
              <a:srgbClr val="29B4A9"/>
            </a:solidFill>
            <a:prstDash val="sysDash"/>
            <a:tailEnd type="triangle"/>
          </a:ln>
        </p:spPr>
        <p:style>
          <a:lnRef idx="1">
            <a:schemeClr val="accent1"/>
          </a:lnRef>
          <a:fillRef idx="0">
            <a:schemeClr val="accent1"/>
          </a:fillRef>
          <a:effectRef idx="0">
            <a:schemeClr val="accent1"/>
          </a:effectRef>
          <a:fontRef idx="minor">
            <a:schemeClr val="tx1"/>
          </a:fontRef>
        </p:style>
      </p:cxnSp>
      <p:grpSp>
        <p:nvGrpSpPr>
          <p:cNvPr id="50" name="Group 49">
            <a:extLst>
              <a:ext uri="{FF2B5EF4-FFF2-40B4-BE49-F238E27FC236}">
                <a16:creationId xmlns:a16="http://schemas.microsoft.com/office/drawing/2014/main" id="{A332F400-3C3A-BA12-66C7-00EC4D0C1689}"/>
              </a:ext>
            </a:extLst>
          </p:cNvPr>
          <p:cNvGrpSpPr/>
          <p:nvPr/>
        </p:nvGrpSpPr>
        <p:grpSpPr>
          <a:xfrm>
            <a:off x="8593840" y="3012093"/>
            <a:ext cx="2583428" cy="1361470"/>
            <a:chOff x="2340632" y="1762200"/>
            <a:chExt cx="2583428" cy="1361470"/>
          </a:xfrm>
        </p:grpSpPr>
        <p:pic>
          <p:nvPicPr>
            <p:cNvPr id="18" name="Graphic 17">
              <a:extLst>
                <a:ext uri="{FF2B5EF4-FFF2-40B4-BE49-F238E27FC236}">
                  <a16:creationId xmlns:a16="http://schemas.microsoft.com/office/drawing/2014/main" id="{4BEE6586-2931-01B6-B127-73F5C6F45671}"/>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854971" y="1762200"/>
              <a:ext cx="520289" cy="520289"/>
            </a:xfrm>
            <a:prstGeom prst="rect">
              <a:avLst/>
            </a:prstGeom>
          </p:spPr>
        </p:pic>
        <p:sp>
          <p:nvSpPr>
            <p:cNvPr id="43" name="TextBox 42">
              <a:extLst>
                <a:ext uri="{FF2B5EF4-FFF2-40B4-BE49-F238E27FC236}">
                  <a16:creationId xmlns:a16="http://schemas.microsoft.com/office/drawing/2014/main" id="{5111225D-8CB1-218B-D8B7-1DFA58553467}"/>
                </a:ext>
              </a:extLst>
            </p:cNvPr>
            <p:cNvSpPr txBox="1"/>
            <p:nvPr/>
          </p:nvSpPr>
          <p:spPr>
            <a:xfrm>
              <a:off x="2340632" y="2600450"/>
              <a:ext cx="2583428" cy="523220"/>
            </a:xfrm>
            <a:prstGeom prst="rect">
              <a:avLst/>
            </a:prstGeom>
            <a:noFill/>
          </p:spPr>
          <p:txBody>
            <a:bodyPr wrap="square" rtlCol="0">
              <a:spAutoFit/>
            </a:bodyPr>
            <a:lstStyle/>
            <a:p>
              <a:r>
                <a:rPr lang="en-US" sz="1400" b="1"/>
                <a:t>Migrated database</a:t>
              </a:r>
            </a:p>
            <a:p>
              <a:pPr marL="171450" indent="-171450">
                <a:buFont typeface="Arial" panose="020B0604020202020204" pitchFamily="34" charset="0"/>
                <a:buChar char="•"/>
              </a:pPr>
              <a:r>
                <a:rPr lang="en-US" sz="1400" b="1"/>
                <a:t>LS Central 26 table schema</a:t>
              </a:r>
            </a:p>
          </p:txBody>
        </p:sp>
      </p:grpSp>
      <p:sp>
        <p:nvSpPr>
          <p:cNvPr id="7" name="TextBox 6">
            <a:extLst>
              <a:ext uri="{FF2B5EF4-FFF2-40B4-BE49-F238E27FC236}">
                <a16:creationId xmlns:a16="http://schemas.microsoft.com/office/drawing/2014/main" id="{F80A7361-391A-BF6D-E19E-AF39729DA6AD}"/>
              </a:ext>
            </a:extLst>
          </p:cNvPr>
          <p:cNvSpPr txBox="1">
            <a:spLocks noGrp="1" noRot="1" noMove="1" noResize="1" noEditPoints="1" noAdjustHandles="1" noChangeArrowheads="1" noChangeShapeType="1"/>
          </p:cNvSpPr>
          <p:nvPr/>
        </p:nvSpPr>
        <p:spPr>
          <a:xfrm>
            <a:off x="84640" y="6410926"/>
            <a:ext cx="2411173" cy="369332"/>
          </a:xfrm>
          <a:prstGeom prst="rect">
            <a:avLst/>
          </a:prstGeom>
          <a:noFill/>
        </p:spPr>
        <p:txBody>
          <a:bodyPr wrap="square">
            <a:spAutoFit/>
          </a:bodyPr>
          <a:lstStyle/>
          <a:p>
            <a:r>
              <a:rPr lang="en-US" sz="1800" b="0">
                <a:solidFill>
                  <a:srgbClr val="341F5A"/>
                </a:solidFill>
                <a:latin typeface="Aptos ExtraBold"/>
                <a:cs typeface="Segoe UI"/>
              </a:rPr>
              <a:t>Re-implementation</a:t>
            </a:r>
            <a:endParaRPr lang="en-US"/>
          </a:p>
        </p:txBody>
      </p:sp>
      <p:sp>
        <p:nvSpPr>
          <p:cNvPr id="3" name="TextBox 2">
            <a:extLst>
              <a:ext uri="{FF2B5EF4-FFF2-40B4-BE49-F238E27FC236}">
                <a16:creationId xmlns:a16="http://schemas.microsoft.com/office/drawing/2014/main" id="{A5FB0BBB-16A0-DD6E-544B-F5EF0524F5FB}"/>
              </a:ext>
            </a:extLst>
          </p:cNvPr>
          <p:cNvSpPr txBox="1"/>
          <p:nvPr/>
        </p:nvSpPr>
        <p:spPr>
          <a:xfrm>
            <a:off x="2048117" y="991948"/>
            <a:ext cx="4210664" cy="1323439"/>
          </a:xfrm>
          <a:prstGeom prst="rect">
            <a:avLst/>
          </a:prstGeom>
          <a:noFill/>
        </p:spPr>
        <p:txBody>
          <a:bodyPr wrap="square" rtlCol="0">
            <a:spAutoFit/>
          </a:bodyPr>
          <a:lstStyle/>
          <a:p>
            <a:r>
              <a:rPr lang="en-US" sz="2400" b="1">
                <a:solidFill>
                  <a:srgbClr val="341F5A"/>
                </a:solidFill>
              </a:rPr>
              <a:t>Data migration</a:t>
            </a:r>
          </a:p>
          <a:p>
            <a:pPr marL="285750" indent="-285750">
              <a:buFont typeface="Arial" panose="020B0604020202020204" pitchFamily="34" charset="0"/>
              <a:buChar char="•"/>
            </a:pPr>
            <a:r>
              <a:rPr lang="en-US" sz="1400" b="1">
                <a:solidFill>
                  <a:srgbClr val="341F5A"/>
                </a:solidFill>
              </a:rPr>
              <a:t>Includes some code migration</a:t>
            </a:r>
          </a:p>
          <a:p>
            <a:pPr marL="742950" lvl="1" indent="-285750">
              <a:buFont typeface="Arial" panose="020B0604020202020204" pitchFamily="34" charset="0"/>
              <a:buChar char="•"/>
            </a:pPr>
            <a:r>
              <a:rPr lang="en-US" sz="1400" b="1">
                <a:solidFill>
                  <a:srgbClr val="341F5A"/>
                </a:solidFill>
              </a:rPr>
              <a:t>Custom fields added to standard tables</a:t>
            </a:r>
          </a:p>
          <a:p>
            <a:pPr marL="742950" lvl="1" indent="-285750">
              <a:buFont typeface="Arial" panose="020B0604020202020204" pitchFamily="34" charset="0"/>
              <a:buChar char="•"/>
            </a:pPr>
            <a:r>
              <a:rPr lang="en-US" sz="1400" b="1">
                <a:solidFill>
                  <a:srgbClr val="341F5A"/>
                </a:solidFill>
              </a:rPr>
              <a:t>Custom tables</a:t>
            </a:r>
          </a:p>
          <a:p>
            <a:pPr marL="742950" lvl="1" indent="-285750">
              <a:buFont typeface="Arial" panose="020B0604020202020204" pitchFamily="34" charset="0"/>
              <a:buChar char="•"/>
            </a:pPr>
            <a:r>
              <a:rPr lang="en-US" sz="1400" b="1" u="sng">
                <a:solidFill>
                  <a:srgbClr val="341F5A"/>
                </a:solidFill>
              </a:rPr>
              <a:t>No code included </a:t>
            </a:r>
            <a:r>
              <a:rPr lang="en-US" sz="1400" b="1">
                <a:solidFill>
                  <a:srgbClr val="341F5A"/>
                </a:solidFill>
              </a:rPr>
              <a:t>in triggers</a:t>
            </a:r>
          </a:p>
        </p:txBody>
      </p:sp>
      <p:sp>
        <p:nvSpPr>
          <p:cNvPr id="9" name="TextBox 8">
            <a:extLst>
              <a:ext uri="{FF2B5EF4-FFF2-40B4-BE49-F238E27FC236}">
                <a16:creationId xmlns:a16="http://schemas.microsoft.com/office/drawing/2014/main" id="{36BEF78E-6D2B-6AD4-3463-C028DF2F1A41}"/>
              </a:ext>
            </a:extLst>
          </p:cNvPr>
          <p:cNvSpPr txBox="1"/>
          <p:nvPr/>
        </p:nvSpPr>
        <p:spPr>
          <a:xfrm>
            <a:off x="2591472" y="4239413"/>
            <a:ext cx="2715238" cy="1877437"/>
          </a:xfrm>
          <a:prstGeom prst="rect">
            <a:avLst/>
          </a:prstGeom>
          <a:noFill/>
        </p:spPr>
        <p:txBody>
          <a:bodyPr wrap="square" rtlCol="0">
            <a:spAutoFit/>
          </a:bodyPr>
          <a:lstStyle/>
          <a:p>
            <a:r>
              <a:rPr lang="en-US" sz="2400" b="1">
                <a:solidFill>
                  <a:srgbClr val="341F5A"/>
                </a:solidFill>
              </a:rPr>
              <a:t>Code migration</a:t>
            </a:r>
          </a:p>
          <a:p>
            <a:pPr marL="285750" indent="-285750">
              <a:buFont typeface="Arial" panose="020B0604020202020204" pitchFamily="34" charset="0"/>
              <a:buChar char="•"/>
            </a:pPr>
            <a:r>
              <a:rPr lang="en-US" sz="1400" b="1">
                <a:solidFill>
                  <a:srgbClr val="341F5A"/>
                </a:solidFill>
              </a:rPr>
              <a:t>Migrating customizations </a:t>
            </a:r>
          </a:p>
          <a:p>
            <a:pPr marL="742950" lvl="1" indent="-285750">
              <a:buFont typeface="Arial" panose="020B0604020202020204" pitchFamily="34" charset="0"/>
              <a:buChar char="•"/>
            </a:pPr>
            <a:r>
              <a:rPr lang="en-US" sz="1200">
                <a:solidFill>
                  <a:srgbClr val="341F5A"/>
                </a:solidFill>
              </a:rPr>
              <a:t>Customized features</a:t>
            </a:r>
          </a:p>
          <a:p>
            <a:pPr marL="742950" lvl="1" indent="-285750">
              <a:buFont typeface="Arial" panose="020B0604020202020204" pitchFamily="34" charset="0"/>
              <a:buChar char="•"/>
            </a:pPr>
            <a:r>
              <a:rPr lang="en-US" sz="1200">
                <a:solidFill>
                  <a:srgbClr val="341F5A"/>
                </a:solidFill>
              </a:rPr>
              <a:t>Integrations</a:t>
            </a:r>
          </a:p>
          <a:p>
            <a:pPr marL="742950" lvl="1" indent="-285750">
              <a:buFont typeface="Arial" panose="020B0604020202020204" pitchFamily="34" charset="0"/>
              <a:buChar char="•"/>
            </a:pPr>
            <a:r>
              <a:rPr lang="en-US" sz="1200">
                <a:solidFill>
                  <a:srgbClr val="341F5A"/>
                </a:solidFill>
              </a:rPr>
              <a:t>Reports</a:t>
            </a:r>
          </a:p>
          <a:p>
            <a:pPr marL="742950" lvl="1" indent="-285750">
              <a:buFont typeface="Arial" panose="020B0604020202020204" pitchFamily="34" charset="0"/>
              <a:buChar char="•"/>
            </a:pPr>
            <a:r>
              <a:rPr lang="en-US" sz="1200">
                <a:solidFill>
                  <a:srgbClr val="341F5A"/>
                </a:solidFill>
              </a:rPr>
              <a:t>Etc.</a:t>
            </a:r>
          </a:p>
          <a:p>
            <a:pPr marL="742950" lvl="1" indent="-285750">
              <a:buFont typeface="Arial" panose="020B0604020202020204" pitchFamily="34" charset="0"/>
              <a:buChar char="•"/>
            </a:pPr>
            <a:endParaRPr lang="en-US" sz="1200">
              <a:solidFill>
                <a:srgbClr val="341F5A"/>
              </a:solidFill>
            </a:endParaRPr>
          </a:p>
          <a:p>
            <a:pPr algn="ctr"/>
            <a:r>
              <a:rPr lang="en-US" b="1">
                <a:solidFill>
                  <a:srgbClr val="341F5A"/>
                </a:solidFill>
              </a:rPr>
              <a:t>Not needed for stage 1</a:t>
            </a:r>
          </a:p>
        </p:txBody>
      </p:sp>
      <p:cxnSp>
        <p:nvCxnSpPr>
          <p:cNvPr id="10" name="Straight Arrow Connector 19">
            <a:extLst>
              <a:ext uri="{FF2B5EF4-FFF2-40B4-BE49-F238E27FC236}">
                <a16:creationId xmlns:a16="http://schemas.microsoft.com/office/drawing/2014/main" id="{013397DC-B04F-0AF0-69C5-0A106384A89D}"/>
              </a:ext>
            </a:extLst>
          </p:cNvPr>
          <p:cNvCxnSpPr>
            <a:cxnSpLocks/>
            <a:stCxn id="4" idx="2"/>
            <a:endCxn id="18" idx="2"/>
          </p:cNvCxnSpPr>
          <p:nvPr/>
        </p:nvCxnSpPr>
        <p:spPr>
          <a:xfrm rot="16200000" flipH="1">
            <a:off x="5646725" y="-189218"/>
            <a:ext cx="63407" cy="7379791"/>
          </a:xfrm>
          <a:prstGeom prst="curvedConnector3">
            <a:avLst>
              <a:gd name="adj1" fmla="val 630189"/>
            </a:avLst>
          </a:prstGeom>
          <a:ln w="19050">
            <a:solidFill>
              <a:srgbClr val="29B4A9"/>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35EFFF01-540D-E01D-3B64-6B8C2F287B30}"/>
              </a:ext>
            </a:extLst>
          </p:cNvPr>
          <p:cNvSpPr txBox="1"/>
          <p:nvPr/>
        </p:nvSpPr>
        <p:spPr>
          <a:xfrm>
            <a:off x="7450221" y="5128544"/>
            <a:ext cx="2557769" cy="1168584"/>
          </a:xfrm>
          <a:prstGeom prst="roundRect">
            <a:avLst/>
          </a:prstGeom>
          <a:solidFill>
            <a:srgbClr val="00BCB5"/>
          </a:solidFill>
          <a:ln w="19050">
            <a:solidFill>
              <a:srgbClr val="341F5A"/>
            </a:solidFill>
          </a:ln>
        </p:spPr>
        <p:txBody>
          <a:bodyPr wrap="square" rtlCol="0" anchor="ctr">
            <a:noAutofit/>
          </a:bodyPr>
          <a:lstStyle/>
          <a:p>
            <a:pPr algn="ctr"/>
            <a:r>
              <a:rPr lang="en-US" b="1">
                <a:solidFill>
                  <a:schemeClr val="bg1"/>
                </a:solidFill>
              </a:rPr>
              <a:t>Data and code migration are separate tasks</a:t>
            </a:r>
            <a:endParaRPr lang="en-US" sz="900">
              <a:solidFill>
                <a:schemeClr val="bg1"/>
              </a:solidFill>
            </a:endParaRPr>
          </a:p>
        </p:txBody>
      </p:sp>
    </p:spTree>
    <p:extLst>
      <p:ext uri="{BB962C8B-B14F-4D97-AF65-F5344CB8AC3E}">
        <p14:creationId xmlns:p14="http://schemas.microsoft.com/office/powerpoint/2010/main" val="29521435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14:presetBounceEnd="20000">
                                      <p:stCondLst>
                                        <p:cond delay="0"/>
                                      </p:stCondLst>
                                      <p:endCondLst>
                                        <p:cond evt="onNext" delay="0">
                                          <p:tgtEl>
                                            <p:sldTgt/>
                                          </p:tgtEl>
                                        </p:cond>
                                      </p:endCondLst>
                                      <p:childTnLst>
                                        <p:animScale p14:bounceEnd="20000">
                                          <p:cBhvr>
                                            <p:cTn id="6" dur="500" fill="hold"/>
                                            <p:tgtEl>
                                              <p:spTgt spid="1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endCondLst>
                                        <p:cond evt="onNext" delay="0">
                                          <p:tgtEl>
                                            <p:sldTgt/>
                                          </p:tgtEl>
                                        </p:cond>
                                      </p:endCondLst>
                                      <p:childTnLst>
                                        <p:animScale>
                                          <p:cBhvr>
                                            <p:cTn id="6" dur="500" fill="hold"/>
                                            <p:tgtEl>
                                              <p:spTgt spid="1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369AD2-4D2E-849D-14E8-EAC3C6CCE9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442B10-6EE0-7E3E-72B9-8F1794BB26EF}"/>
              </a:ext>
            </a:extLst>
          </p:cNvPr>
          <p:cNvSpPr>
            <a:spLocks noGrp="1"/>
          </p:cNvSpPr>
          <p:nvPr>
            <p:ph type="title"/>
          </p:nvPr>
        </p:nvSpPr>
        <p:spPr/>
        <p:txBody>
          <a:bodyPr lIns="91440" tIns="45720" rIns="91440" bIns="45720" anchor="t">
            <a:normAutofit/>
          </a:bodyPr>
          <a:lstStyle/>
          <a:p>
            <a:r>
              <a:rPr lang="en-US" sz="2800" b="0">
                <a:latin typeface="Aptos ExtraBold"/>
                <a:cs typeface="Segoe UI"/>
              </a:rPr>
              <a:t>Data migration</a:t>
            </a:r>
            <a:endParaRPr lang="en-US" sz="2800">
              <a:latin typeface="Aptos ExtraBold"/>
              <a:cs typeface="Segoe UI"/>
            </a:endParaRPr>
          </a:p>
        </p:txBody>
      </p:sp>
      <p:grpSp>
        <p:nvGrpSpPr>
          <p:cNvPr id="25" name="Group 24">
            <a:extLst>
              <a:ext uri="{FF2B5EF4-FFF2-40B4-BE49-F238E27FC236}">
                <a16:creationId xmlns:a16="http://schemas.microsoft.com/office/drawing/2014/main" id="{8A1208E4-AE96-14FE-CB22-EDE02803683F}"/>
              </a:ext>
            </a:extLst>
          </p:cNvPr>
          <p:cNvGrpSpPr/>
          <p:nvPr/>
        </p:nvGrpSpPr>
        <p:grpSpPr>
          <a:xfrm>
            <a:off x="1939941" y="1846496"/>
            <a:ext cx="1224932" cy="1603193"/>
            <a:chOff x="1406839" y="2890776"/>
            <a:chExt cx="1404945" cy="1148911"/>
          </a:xfrm>
          <a:solidFill>
            <a:srgbClr val="C7DB80"/>
          </a:solidFill>
        </p:grpSpPr>
        <p:sp>
          <p:nvSpPr>
            <p:cNvPr id="26" name="Isosceles Triangle 54">
              <a:extLst>
                <a:ext uri="{FF2B5EF4-FFF2-40B4-BE49-F238E27FC236}">
                  <a16:creationId xmlns:a16="http://schemas.microsoft.com/office/drawing/2014/main" id="{E852A2D0-2687-9D8F-9159-23216A5C4D47}"/>
                </a:ext>
              </a:extLst>
            </p:cNvPr>
            <p:cNvSpPr/>
            <p:nvPr/>
          </p:nvSpPr>
          <p:spPr>
            <a:xfrm>
              <a:off x="1406839" y="2890776"/>
              <a:ext cx="1404945" cy="1135123"/>
            </a:xfrm>
            <a:prstGeom prst="snip2DiagRect">
              <a:avLst/>
            </a:prstGeom>
            <a:solidFill>
              <a:srgbClr val="88BD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00"/>
            </a:p>
          </p:txBody>
        </p:sp>
        <p:sp>
          <p:nvSpPr>
            <p:cNvPr id="27" name="TextBox 26">
              <a:extLst>
                <a:ext uri="{FF2B5EF4-FFF2-40B4-BE49-F238E27FC236}">
                  <a16:creationId xmlns:a16="http://schemas.microsoft.com/office/drawing/2014/main" id="{494C75ED-2057-D4E0-AC38-95C2216C21E6}"/>
                </a:ext>
              </a:extLst>
            </p:cNvPr>
            <p:cNvSpPr txBox="1"/>
            <p:nvPr/>
          </p:nvSpPr>
          <p:spPr>
            <a:xfrm>
              <a:off x="1542550" y="2981189"/>
              <a:ext cx="1133524" cy="1058498"/>
            </a:xfrm>
            <a:prstGeom prst="snip2DiagRect">
              <a:avLst/>
            </a:prstGeom>
            <a:noFill/>
          </p:spPr>
          <p:txBody>
            <a:bodyPr wrap="none" rtlCol="0">
              <a:spAutoFit/>
            </a:bodyPr>
            <a:lstStyle/>
            <a:p>
              <a:pPr algn="ctr"/>
              <a:r>
                <a:rPr lang="en-US" sz="1600">
                  <a:solidFill>
                    <a:srgbClr val="341F5A"/>
                  </a:solidFill>
                </a:rPr>
                <a:t>LS NAV</a:t>
              </a:r>
            </a:p>
            <a:p>
              <a:pPr algn="ctr"/>
              <a:r>
                <a:rPr lang="en-US" sz="1600">
                  <a:solidFill>
                    <a:srgbClr val="341F5A"/>
                  </a:solidFill>
                </a:rPr>
                <a:t>8 - 13</a:t>
              </a:r>
            </a:p>
            <a:p>
              <a:pPr algn="ctr"/>
              <a:endParaRPr lang="en-US" sz="1200">
                <a:solidFill>
                  <a:srgbClr val="341F5A"/>
                </a:solidFill>
              </a:endParaRPr>
            </a:p>
            <a:p>
              <a:pPr algn="ctr"/>
              <a:r>
                <a:rPr lang="en-US" sz="1200">
                  <a:solidFill>
                    <a:srgbClr val="341F5A"/>
                  </a:solidFill>
                </a:rPr>
                <a:t>NAV 2015</a:t>
              </a:r>
            </a:p>
            <a:p>
              <a:pPr algn="ctr"/>
              <a:r>
                <a:rPr lang="en-US" sz="1200">
                  <a:solidFill>
                    <a:srgbClr val="341F5A"/>
                  </a:solidFill>
                </a:rPr>
                <a:t>to</a:t>
              </a:r>
            </a:p>
            <a:p>
              <a:pPr algn="ctr"/>
              <a:r>
                <a:rPr lang="en-US" sz="1200">
                  <a:solidFill>
                    <a:srgbClr val="341F5A"/>
                  </a:solidFill>
                </a:rPr>
                <a:t>BC 13</a:t>
              </a:r>
            </a:p>
          </p:txBody>
        </p:sp>
      </p:grpSp>
      <p:grpSp>
        <p:nvGrpSpPr>
          <p:cNvPr id="28" name="Group 27">
            <a:extLst>
              <a:ext uri="{FF2B5EF4-FFF2-40B4-BE49-F238E27FC236}">
                <a16:creationId xmlns:a16="http://schemas.microsoft.com/office/drawing/2014/main" id="{3B093860-C08B-85E0-FC08-C25CADFEDD4C}"/>
              </a:ext>
            </a:extLst>
          </p:cNvPr>
          <p:cNvGrpSpPr/>
          <p:nvPr/>
        </p:nvGrpSpPr>
        <p:grpSpPr>
          <a:xfrm>
            <a:off x="385025" y="1852842"/>
            <a:ext cx="1235073" cy="1638556"/>
            <a:chOff x="1401025" y="2890775"/>
            <a:chExt cx="1416578" cy="1203210"/>
          </a:xfrm>
          <a:solidFill>
            <a:srgbClr val="C7DB80"/>
          </a:solidFill>
        </p:grpSpPr>
        <p:sp>
          <p:nvSpPr>
            <p:cNvPr id="29" name="Isosceles Triangle 54">
              <a:extLst>
                <a:ext uri="{FF2B5EF4-FFF2-40B4-BE49-F238E27FC236}">
                  <a16:creationId xmlns:a16="http://schemas.microsoft.com/office/drawing/2014/main" id="{6B3C6375-9EB6-F029-2ED8-88A77920443F}"/>
                </a:ext>
              </a:extLst>
            </p:cNvPr>
            <p:cNvSpPr/>
            <p:nvPr/>
          </p:nvSpPr>
          <p:spPr>
            <a:xfrm>
              <a:off x="1406839" y="2890775"/>
              <a:ext cx="1404945" cy="1163114"/>
            </a:xfrm>
            <a:prstGeom prst="snip2DiagRect">
              <a:avLst/>
            </a:prstGeom>
            <a:solidFill>
              <a:srgbClr val="88BD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00"/>
            </a:p>
          </p:txBody>
        </p:sp>
        <p:sp>
          <p:nvSpPr>
            <p:cNvPr id="30" name="TextBox 29">
              <a:extLst>
                <a:ext uri="{FF2B5EF4-FFF2-40B4-BE49-F238E27FC236}">
                  <a16:creationId xmlns:a16="http://schemas.microsoft.com/office/drawing/2014/main" id="{4F46910C-AD16-E061-DF56-3D66AFA9DD69}"/>
                </a:ext>
              </a:extLst>
            </p:cNvPr>
            <p:cNvSpPr txBox="1"/>
            <p:nvPr/>
          </p:nvSpPr>
          <p:spPr>
            <a:xfrm>
              <a:off x="1401025" y="2981189"/>
              <a:ext cx="1416578" cy="1112796"/>
            </a:xfrm>
            <a:prstGeom prst="snip2DiagRect">
              <a:avLst/>
            </a:prstGeom>
            <a:noFill/>
          </p:spPr>
          <p:txBody>
            <a:bodyPr wrap="none" rtlCol="0">
              <a:spAutoFit/>
            </a:bodyPr>
            <a:lstStyle/>
            <a:p>
              <a:pPr algn="ctr"/>
              <a:r>
                <a:rPr lang="en-US" sz="1600">
                  <a:solidFill>
                    <a:srgbClr val="341F5A"/>
                  </a:solidFill>
                </a:rPr>
                <a:t>LS NAV</a:t>
              </a:r>
            </a:p>
            <a:p>
              <a:pPr algn="ctr"/>
              <a:r>
                <a:rPr lang="en-US" sz="1600">
                  <a:solidFill>
                    <a:srgbClr val="341F5A"/>
                  </a:solidFill>
                </a:rPr>
                <a:t>6 / 7</a:t>
              </a:r>
            </a:p>
            <a:p>
              <a:pPr algn="ctr"/>
              <a:endParaRPr lang="en-US" sz="1200">
                <a:solidFill>
                  <a:srgbClr val="341F5A"/>
                </a:solidFill>
              </a:endParaRPr>
            </a:p>
            <a:p>
              <a:pPr algn="ctr"/>
              <a:r>
                <a:rPr lang="en-US" sz="1200">
                  <a:solidFill>
                    <a:srgbClr val="341F5A"/>
                  </a:solidFill>
                </a:rPr>
                <a:t>NAV 2009 R2</a:t>
              </a:r>
            </a:p>
            <a:p>
              <a:pPr algn="ctr"/>
              <a:r>
                <a:rPr lang="en-US" sz="1200">
                  <a:solidFill>
                    <a:srgbClr val="341F5A"/>
                  </a:solidFill>
                </a:rPr>
                <a:t>to</a:t>
              </a:r>
            </a:p>
            <a:p>
              <a:pPr algn="ctr"/>
              <a:r>
                <a:rPr lang="en-US" sz="1200">
                  <a:solidFill>
                    <a:srgbClr val="341F5A"/>
                  </a:solidFill>
                </a:rPr>
                <a:t>NAV 2013 R2</a:t>
              </a:r>
            </a:p>
          </p:txBody>
        </p:sp>
      </p:grpSp>
      <p:grpSp>
        <p:nvGrpSpPr>
          <p:cNvPr id="31" name="Group 30">
            <a:extLst>
              <a:ext uri="{FF2B5EF4-FFF2-40B4-BE49-F238E27FC236}">
                <a16:creationId xmlns:a16="http://schemas.microsoft.com/office/drawing/2014/main" id="{1543815E-3BA2-10E3-62A8-3408F0240B22}"/>
              </a:ext>
            </a:extLst>
          </p:cNvPr>
          <p:cNvGrpSpPr/>
          <p:nvPr/>
        </p:nvGrpSpPr>
        <p:grpSpPr>
          <a:xfrm>
            <a:off x="3364089" y="1846493"/>
            <a:ext cx="1529237" cy="1582507"/>
            <a:chOff x="1232327" y="2890776"/>
            <a:chExt cx="1753971" cy="1135123"/>
          </a:xfrm>
          <a:solidFill>
            <a:srgbClr val="5E813E"/>
          </a:solidFill>
        </p:grpSpPr>
        <p:sp>
          <p:nvSpPr>
            <p:cNvPr id="32" name="Isosceles Triangle 54">
              <a:extLst>
                <a:ext uri="{FF2B5EF4-FFF2-40B4-BE49-F238E27FC236}">
                  <a16:creationId xmlns:a16="http://schemas.microsoft.com/office/drawing/2014/main" id="{D892006A-079B-C60C-FE55-F14043408F59}"/>
                </a:ext>
              </a:extLst>
            </p:cNvPr>
            <p:cNvSpPr/>
            <p:nvPr/>
          </p:nvSpPr>
          <p:spPr>
            <a:xfrm>
              <a:off x="1406839" y="2890776"/>
              <a:ext cx="1404945" cy="1135123"/>
            </a:xfrm>
            <a:prstGeom prst="snip2DiagRect">
              <a:avLst/>
            </a:prstGeom>
            <a:solidFill>
              <a:srgbClr val="75A8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00"/>
            </a:p>
          </p:txBody>
        </p:sp>
        <p:sp>
          <p:nvSpPr>
            <p:cNvPr id="33" name="TextBox 32">
              <a:extLst>
                <a:ext uri="{FF2B5EF4-FFF2-40B4-BE49-F238E27FC236}">
                  <a16:creationId xmlns:a16="http://schemas.microsoft.com/office/drawing/2014/main" id="{CC09E72F-CF36-32A1-1161-BE22BA4DB7F3}"/>
                </a:ext>
              </a:extLst>
            </p:cNvPr>
            <p:cNvSpPr txBox="1"/>
            <p:nvPr/>
          </p:nvSpPr>
          <p:spPr>
            <a:xfrm>
              <a:off x="1232327" y="3053537"/>
              <a:ext cx="1753971" cy="796990"/>
            </a:xfrm>
            <a:prstGeom prst="snip2DiagRect">
              <a:avLst/>
            </a:prstGeom>
            <a:noFill/>
          </p:spPr>
          <p:txBody>
            <a:bodyPr wrap="none" rtlCol="0" anchor="t">
              <a:spAutoFit/>
            </a:bodyPr>
            <a:lstStyle/>
            <a:p>
              <a:pPr algn="ctr"/>
              <a:r>
                <a:rPr lang="en-US" sz="1600">
                  <a:solidFill>
                    <a:schemeClr val="bg1"/>
                  </a:solidFill>
                </a:rPr>
                <a:t>LS Central</a:t>
              </a:r>
            </a:p>
            <a:p>
              <a:pPr algn="ctr"/>
              <a:r>
                <a:rPr lang="en-US" sz="1600">
                  <a:solidFill>
                    <a:schemeClr val="bg1"/>
                  </a:solidFill>
                </a:rPr>
                <a:t>14</a:t>
              </a:r>
            </a:p>
            <a:p>
              <a:pPr algn="ctr"/>
              <a:endParaRPr lang="en-US" sz="1050">
                <a:solidFill>
                  <a:schemeClr val="bg1"/>
                </a:solidFill>
              </a:endParaRPr>
            </a:p>
            <a:p>
              <a:pPr algn="ctr"/>
              <a:r>
                <a:rPr lang="en-US" sz="1200">
                  <a:solidFill>
                    <a:schemeClr val="bg1"/>
                  </a:solidFill>
                </a:rPr>
                <a:t>BC 14</a:t>
              </a:r>
            </a:p>
          </p:txBody>
        </p:sp>
      </p:grpSp>
      <p:grpSp>
        <p:nvGrpSpPr>
          <p:cNvPr id="34" name="Group 33">
            <a:extLst>
              <a:ext uri="{FF2B5EF4-FFF2-40B4-BE49-F238E27FC236}">
                <a16:creationId xmlns:a16="http://schemas.microsoft.com/office/drawing/2014/main" id="{3E8825A1-81B4-A055-0685-897A8F4F071E}"/>
              </a:ext>
            </a:extLst>
          </p:cNvPr>
          <p:cNvGrpSpPr/>
          <p:nvPr/>
        </p:nvGrpSpPr>
        <p:grpSpPr>
          <a:xfrm>
            <a:off x="4958886" y="1852843"/>
            <a:ext cx="1322623" cy="1576157"/>
            <a:chOff x="1350818" y="2890776"/>
            <a:chExt cx="1516992" cy="1135123"/>
          </a:xfrm>
        </p:grpSpPr>
        <p:sp>
          <p:nvSpPr>
            <p:cNvPr id="35" name="Isosceles Triangle 54">
              <a:extLst>
                <a:ext uri="{FF2B5EF4-FFF2-40B4-BE49-F238E27FC236}">
                  <a16:creationId xmlns:a16="http://schemas.microsoft.com/office/drawing/2014/main" id="{E6FBD926-96CF-0A57-4E79-7BF98FC48647}"/>
                </a:ext>
              </a:extLst>
            </p:cNvPr>
            <p:cNvSpPr/>
            <p:nvPr/>
          </p:nvSpPr>
          <p:spPr>
            <a:xfrm>
              <a:off x="1406839" y="2890776"/>
              <a:ext cx="1404945" cy="1135123"/>
            </a:xfrm>
            <a:prstGeom prst="snip2DiagRect">
              <a:avLst/>
            </a:prstGeom>
            <a:solidFill>
              <a:srgbClr val="1188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00"/>
            </a:p>
          </p:txBody>
        </p:sp>
        <p:sp>
          <p:nvSpPr>
            <p:cNvPr id="36" name="TextBox 35">
              <a:extLst>
                <a:ext uri="{FF2B5EF4-FFF2-40B4-BE49-F238E27FC236}">
                  <a16:creationId xmlns:a16="http://schemas.microsoft.com/office/drawing/2014/main" id="{5AA4DAB7-4EC6-550D-D703-E0B48820032B}"/>
                </a:ext>
              </a:extLst>
            </p:cNvPr>
            <p:cNvSpPr txBox="1"/>
            <p:nvPr/>
          </p:nvSpPr>
          <p:spPr>
            <a:xfrm>
              <a:off x="1350818" y="3065112"/>
              <a:ext cx="1516992" cy="800201"/>
            </a:xfrm>
            <a:prstGeom prst="snip2DiagRect">
              <a:avLst/>
            </a:prstGeom>
            <a:noFill/>
          </p:spPr>
          <p:txBody>
            <a:bodyPr wrap="none" rtlCol="0" anchor="ctr">
              <a:spAutoFit/>
            </a:bodyPr>
            <a:lstStyle/>
            <a:p>
              <a:pPr algn="ctr"/>
              <a:r>
                <a:rPr lang="en-US" sz="1600">
                  <a:solidFill>
                    <a:schemeClr val="bg1"/>
                  </a:solidFill>
                </a:rPr>
                <a:t>LS Central</a:t>
              </a:r>
            </a:p>
            <a:p>
              <a:pPr algn="ctr"/>
              <a:r>
                <a:rPr lang="en-US" sz="1600">
                  <a:solidFill>
                    <a:schemeClr val="bg1"/>
                  </a:solidFill>
                </a:rPr>
                <a:t>15 - 24</a:t>
              </a:r>
            </a:p>
            <a:p>
              <a:pPr algn="ctr"/>
              <a:endParaRPr lang="en-US" sz="1050">
                <a:solidFill>
                  <a:schemeClr val="bg1"/>
                </a:solidFill>
              </a:endParaRPr>
            </a:p>
            <a:p>
              <a:pPr algn="ctr"/>
              <a:r>
                <a:rPr lang="en-US" sz="1200">
                  <a:solidFill>
                    <a:schemeClr val="bg1"/>
                  </a:solidFill>
                </a:rPr>
                <a:t>BC 15-24</a:t>
              </a:r>
            </a:p>
          </p:txBody>
        </p:sp>
      </p:grpSp>
      <p:grpSp>
        <p:nvGrpSpPr>
          <p:cNvPr id="43" name="Group 42">
            <a:extLst>
              <a:ext uri="{FF2B5EF4-FFF2-40B4-BE49-F238E27FC236}">
                <a16:creationId xmlns:a16="http://schemas.microsoft.com/office/drawing/2014/main" id="{ACE30DD1-C835-AD1F-EBE5-402BE9C08872}"/>
              </a:ext>
            </a:extLst>
          </p:cNvPr>
          <p:cNvGrpSpPr/>
          <p:nvPr/>
        </p:nvGrpSpPr>
        <p:grpSpPr>
          <a:xfrm>
            <a:off x="6452279" y="1860637"/>
            <a:ext cx="1279335" cy="1576156"/>
            <a:chOff x="1375639" y="2890776"/>
            <a:chExt cx="1467346" cy="1135123"/>
          </a:xfrm>
        </p:grpSpPr>
        <p:sp>
          <p:nvSpPr>
            <p:cNvPr id="44" name="Isosceles Triangle 54">
              <a:extLst>
                <a:ext uri="{FF2B5EF4-FFF2-40B4-BE49-F238E27FC236}">
                  <a16:creationId xmlns:a16="http://schemas.microsoft.com/office/drawing/2014/main" id="{5CA5101B-4F81-B711-96B2-93F5B1F50F05}"/>
                </a:ext>
              </a:extLst>
            </p:cNvPr>
            <p:cNvSpPr/>
            <p:nvPr/>
          </p:nvSpPr>
          <p:spPr>
            <a:xfrm>
              <a:off x="1406839" y="2890776"/>
              <a:ext cx="1404945" cy="1135123"/>
            </a:xfrm>
            <a:prstGeom prst="snip2DiagRect">
              <a:avLst/>
            </a:prstGeom>
            <a:solidFill>
              <a:srgbClr val="1188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00"/>
            </a:p>
          </p:txBody>
        </p:sp>
        <p:sp>
          <p:nvSpPr>
            <p:cNvPr id="45" name="TextBox 44">
              <a:extLst>
                <a:ext uri="{FF2B5EF4-FFF2-40B4-BE49-F238E27FC236}">
                  <a16:creationId xmlns:a16="http://schemas.microsoft.com/office/drawing/2014/main" id="{69FFD4A0-3A84-0B75-D397-9F5C397AAC28}"/>
                </a:ext>
              </a:extLst>
            </p:cNvPr>
            <p:cNvSpPr txBox="1"/>
            <p:nvPr/>
          </p:nvSpPr>
          <p:spPr>
            <a:xfrm>
              <a:off x="1375639" y="3053537"/>
              <a:ext cx="1467346" cy="800201"/>
            </a:xfrm>
            <a:prstGeom prst="snip2DiagRect">
              <a:avLst/>
            </a:prstGeom>
            <a:noFill/>
          </p:spPr>
          <p:txBody>
            <a:bodyPr wrap="none" rtlCol="0" anchor="t">
              <a:spAutoFit/>
            </a:bodyPr>
            <a:lstStyle/>
            <a:p>
              <a:pPr algn="ctr"/>
              <a:r>
                <a:rPr lang="en-US" sz="1600">
                  <a:solidFill>
                    <a:schemeClr val="bg1"/>
                  </a:solidFill>
                </a:rPr>
                <a:t>LS Central</a:t>
              </a:r>
            </a:p>
            <a:p>
              <a:pPr algn="ctr"/>
              <a:r>
                <a:rPr lang="en-US" sz="1600">
                  <a:solidFill>
                    <a:schemeClr val="bg1"/>
                  </a:solidFill>
                </a:rPr>
                <a:t>25</a:t>
              </a:r>
            </a:p>
            <a:p>
              <a:pPr algn="ctr"/>
              <a:endParaRPr lang="en-US" sz="1050">
                <a:solidFill>
                  <a:schemeClr val="bg1"/>
                </a:solidFill>
              </a:endParaRPr>
            </a:p>
            <a:p>
              <a:pPr algn="ctr"/>
              <a:r>
                <a:rPr lang="en-US" sz="1200">
                  <a:solidFill>
                    <a:schemeClr val="bg1"/>
                  </a:solidFill>
                </a:rPr>
                <a:t>BC 25</a:t>
              </a:r>
            </a:p>
          </p:txBody>
        </p:sp>
      </p:grpSp>
      <p:cxnSp>
        <p:nvCxnSpPr>
          <p:cNvPr id="62" name="Connector: Curved 61">
            <a:extLst>
              <a:ext uri="{FF2B5EF4-FFF2-40B4-BE49-F238E27FC236}">
                <a16:creationId xmlns:a16="http://schemas.microsoft.com/office/drawing/2014/main" id="{A1CCE33A-7640-CD47-DECB-33C32C8B46CC}"/>
              </a:ext>
            </a:extLst>
          </p:cNvPr>
          <p:cNvCxnSpPr>
            <a:cxnSpLocks/>
            <a:stCxn id="26" idx="3"/>
            <a:endCxn id="32" idx="3"/>
          </p:cNvCxnSpPr>
          <p:nvPr/>
        </p:nvCxnSpPr>
        <p:spPr>
          <a:xfrm rot="5400000" flipH="1" flipV="1">
            <a:off x="3340556" y="1058345"/>
            <a:ext cx="3" cy="1576300"/>
          </a:xfrm>
          <a:prstGeom prst="curvedConnector3">
            <a:avLst>
              <a:gd name="adj1" fmla="val 7620100000"/>
            </a:avLst>
          </a:prstGeom>
          <a:ln w="19050">
            <a:solidFill>
              <a:srgbClr val="00BCB5"/>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3" name="Connector: Curved 62">
            <a:extLst>
              <a:ext uri="{FF2B5EF4-FFF2-40B4-BE49-F238E27FC236}">
                <a16:creationId xmlns:a16="http://schemas.microsoft.com/office/drawing/2014/main" id="{C1864C81-B7C5-75FE-ABBD-88D454B9C546}"/>
              </a:ext>
            </a:extLst>
          </p:cNvPr>
          <p:cNvCxnSpPr>
            <a:cxnSpLocks/>
            <a:stCxn id="32" idx="3"/>
            <a:endCxn id="44" idx="3"/>
          </p:cNvCxnSpPr>
          <p:nvPr/>
        </p:nvCxnSpPr>
        <p:spPr>
          <a:xfrm rot="16200000" flipH="1">
            <a:off x="5603255" y="371945"/>
            <a:ext cx="14144" cy="2963240"/>
          </a:xfrm>
          <a:prstGeom prst="curvedConnector3">
            <a:avLst>
              <a:gd name="adj1" fmla="val -2350884"/>
            </a:avLst>
          </a:prstGeom>
          <a:ln w="19050">
            <a:solidFill>
              <a:srgbClr val="00BCB5"/>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4" name="Connector: Curved 63">
            <a:extLst>
              <a:ext uri="{FF2B5EF4-FFF2-40B4-BE49-F238E27FC236}">
                <a16:creationId xmlns:a16="http://schemas.microsoft.com/office/drawing/2014/main" id="{484F9677-E61B-A122-6CE6-BA1BCC6DFC7F}"/>
              </a:ext>
            </a:extLst>
          </p:cNvPr>
          <p:cNvCxnSpPr>
            <a:cxnSpLocks/>
            <a:stCxn id="35" idx="3"/>
            <a:endCxn id="44" idx="3"/>
          </p:cNvCxnSpPr>
          <p:nvPr/>
        </p:nvCxnSpPr>
        <p:spPr>
          <a:xfrm rot="16200000" flipH="1">
            <a:off x="6352174" y="1120864"/>
            <a:ext cx="7794" cy="1471752"/>
          </a:xfrm>
          <a:prstGeom prst="curvedConnector3">
            <a:avLst>
              <a:gd name="adj1" fmla="val -2933025"/>
            </a:avLst>
          </a:prstGeom>
          <a:ln w="19050">
            <a:solidFill>
              <a:srgbClr val="00BCB5"/>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80B323B0-8566-7C92-9489-3B0EB396F7A7}"/>
              </a:ext>
            </a:extLst>
          </p:cNvPr>
          <p:cNvCxnSpPr>
            <a:cxnSpLocks/>
          </p:cNvCxnSpPr>
          <p:nvPr/>
        </p:nvCxnSpPr>
        <p:spPr>
          <a:xfrm>
            <a:off x="380172" y="3773083"/>
            <a:ext cx="8844783" cy="0"/>
          </a:xfrm>
          <a:prstGeom prst="straightConnector1">
            <a:avLst/>
          </a:prstGeom>
          <a:ln w="127000">
            <a:solidFill>
              <a:srgbClr val="138890"/>
            </a:solidFill>
            <a:tailEnd type="triangle"/>
          </a:ln>
        </p:spPr>
        <p:style>
          <a:lnRef idx="1">
            <a:schemeClr val="accent1"/>
          </a:lnRef>
          <a:fillRef idx="0">
            <a:schemeClr val="accent1"/>
          </a:fillRef>
          <a:effectRef idx="0">
            <a:schemeClr val="accent1"/>
          </a:effectRef>
          <a:fontRef idx="minor">
            <a:schemeClr val="tx1"/>
          </a:fontRef>
        </p:style>
      </p:cxnSp>
      <p:cxnSp>
        <p:nvCxnSpPr>
          <p:cNvPr id="68" name="Connector: Curved 67">
            <a:extLst>
              <a:ext uri="{FF2B5EF4-FFF2-40B4-BE49-F238E27FC236}">
                <a16:creationId xmlns:a16="http://schemas.microsoft.com/office/drawing/2014/main" id="{7B9EE4E4-E56E-8358-DB3F-7F705B5BDFAB}"/>
              </a:ext>
            </a:extLst>
          </p:cNvPr>
          <p:cNvCxnSpPr>
            <a:cxnSpLocks/>
            <a:stCxn id="29" idx="3"/>
            <a:endCxn id="26" idx="3"/>
          </p:cNvCxnSpPr>
          <p:nvPr/>
        </p:nvCxnSpPr>
        <p:spPr>
          <a:xfrm rot="5400000" flipH="1" flipV="1">
            <a:off x="1774311" y="1074745"/>
            <a:ext cx="6345" cy="1549848"/>
          </a:xfrm>
          <a:prstGeom prst="curvedConnector3">
            <a:avLst>
              <a:gd name="adj1" fmla="val 3702837"/>
            </a:avLst>
          </a:prstGeom>
          <a:ln w="19050">
            <a:solidFill>
              <a:srgbClr val="00BCB5"/>
            </a:solidFill>
            <a:prstDash val="sysDash"/>
            <a:tailEnd type="triangle"/>
          </a:ln>
        </p:spPr>
        <p:style>
          <a:lnRef idx="1">
            <a:schemeClr val="accent1"/>
          </a:lnRef>
          <a:fillRef idx="0">
            <a:schemeClr val="accent1"/>
          </a:fillRef>
          <a:effectRef idx="0">
            <a:schemeClr val="accent1"/>
          </a:effectRef>
          <a:fontRef idx="minor">
            <a:schemeClr val="tx1"/>
          </a:fontRef>
        </p:style>
      </p:cxnSp>
      <p:grpSp>
        <p:nvGrpSpPr>
          <p:cNvPr id="69" name="Group 68">
            <a:extLst>
              <a:ext uri="{FF2B5EF4-FFF2-40B4-BE49-F238E27FC236}">
                <a16:creationId xmlns:a16="http://schemas.microsoft.com/office/drawing/2014/main" id="{3FB1E8EB-6BEA-28B4-A3C9-3B1F439CA4B5}"/>
              </a:ext>
            </a:extLst>
          </p:cNvPr>
          <p:cNvGrpSpPr/>
          <p:nvPr/>
        </p:nvGrpSpPr>
        <p:grpSpPr>
          <a:xfrm>
            <a:off x="9917948" y="1849552"/>
            <a:ext cx="1702552" cy="1702552"/>
            <a:chOff x="5687676" y="3001927"/>
            <a:chExt cx="914400" cy="914400"/>
          </a:xfrm>
        </p:grpSpPr>
        <p:pic>
          <p:nvPicPr>
            <p:cNvPr id="70" name="Graphic 69" descr="Cloud outline">
              <a:extLst>
                <a:ext uri="{FF2B5EF4-FFF2-40B4-BE49-F238E27FC236}">
                  <a16:creationId xmlns:a16="http://schemas.microsoft.com/office/drawing/2014/main" id="{5EF397F5-0B34-EF63-9E37-F166A9CED4F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87676" y="3001927"/>
              <a:ext cx="914400" cy="914400"/>
            </a:xfrm>
            <a:prstGeom prst="rect">
              <a:avLst/>
            </a:prstGeom>
          </p:spPr>
        </p:pic>
        <p:sp>
          <p:nvSpPr>
            <p:cNvPr id="71" name="TextBox 70">
              <a:extLst>
                <a:ext uri="{FF2B5EF4-FFF2-40B4-BE49-F238E27FC236}">
                  <a16:creationId xmlns:a16="http://schemas.microsoft.com/office/drawing/2014/main" id="{ECDD92C8-E599-9FD1-E6F5-C9D33F856721}"/>
                </a:ext>
              </a:extLst>
            </p:cNvPr>
            <p:cNvSpPr txBox="1"/>
            <p:nvPr/>
          </p:nvSpPr>
          <p:spPr>
            <a:xfrm>
              <a:off x="5958029" y="3407822"/>
              <a:ext cx="383288" cy="198359"/>
            </a:xfrm>
            <a:prstGeom prst="rect">
              <a:avLst/>
            </a:prstGeom>
            <a:noFill/>
          </p:spPr>
          <p:txBody>
            <a:bodyPr wrap="none" rtlCol="0">
              <a:spAutoFit/>
            </a:bodyPr>
            <a:lstStyle/>
            <a:p>
              <a:r>
                <a:rPr lang="en-US" b="1">
                  <a:solidFill>
                    <a:srgbClr val="00706E"/>
                  </a:solidFill>
                </a:rPr>
                <a:t>SaaS</a:t>
              </a:r>
            </a:p>
          </p:txBody>
        </p:sp>
      </p:grpSp>
      <p:cxnSp>
        <p:nvCxnSpPr>
          <p:cNvPr id="72" name="Straight Arrow Connector 71">
            <a:extLst>
              <a:ext uri="{FF2B5EF4-FFF2-40B4-BE49-F238E27FC236}">
                <a16:creationId xmlns:a16="http://schemas.microsoft.com/office/drawing/2014/main" id="{83D0A248-B260-7AF8-4EE6-EA77C8E73483}"/>
              </a:ext>
            </a:extLst>
          </p:cNvPr>
          <p:cNvCxnSpPr>
            <a:cxnSpLocks/>
            <a:stCxn id="75" idx="0"/>
            <a:endCxn id="70" idx="1"/>
          </p:cNvCxnSpPr>
          <p:nvPr/>
        </p:nvCxnSpPr>
        <p:spPr>
          <a:xfrm>
            <a:off x="9224954" y="2700828"/>
            <a:ext cx="692994" cy="0"/>
          </a:xfrm>
          <a:prstGeom prst="straightConnector1">
            <a:avLst/>
          </a:prstGeom>
          <a:ln w="38100">
            <a:solidFill>
              <a:srgbClr val="00706E"/>
            </a:solidFill>
            <a:tailEnd type="triangle"/>
          </a:ln>
        </p:spPr>
        <p:style>
          <a:lnRef idx="1">
            <a:schemeClr val="accent1"/>
          </a:lnRef>
          <a:fillRef idx="0">
            <a:schemeClr val="accent1"/>
          </a:fillRef>
          <a:effectRef idx="0">
            <a:schemeClr val="accent1"/>
          </a:effectRef>
          <a:fontRef idx="minor">
            <a:schemeClr val="tx1"/>
          </a:fontRef>
        </p:style>
      </p:cxnSp>
      <p:sp>
        <p:nvSpPr>
          <p:cNvPr id="73" name="Title 1">
            <a:extLst>
              <a:ext uri="{FF2B5EF4-FFF2-40B4-BE49-F238E27FC236}">
                <a16:creationId xmlns:a16="http://schemas.microsoft.com/office/drawing/2014/main" id="{F9E426E5-3D93-434A-963E-011099D3FFCF}"/>
              </a:ext>
            </a:extLst>
          </p:cNvPr>
          <p:cNvSpPr txBox="1">
            <a:spLocks/>
          </p:cNvSpPr>
          <p:nvPr/>
        </p:nvSpPr>
        <p:spPr>
          <a:xfrm>
            <a:off x="325059" y="1133227"/>
            <a:ext cx="2531892" cy="389721"/>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000" b="0" i="0" kern="1200">
                <a:solidFill>
                  <a:srgbClr val="361D5C"/>
                </a:solidFill>
                <a:latin typeface="Aptos ExtraBold" panose="020B0004020202020204" pitchFamily="34" charset="0"/>
                <a:ea typeface="+mj-ea"/>
                <a:cs typeface="Segoe UI" panose="020B0502040204020203" pitchFamily="34" charset="0"/>
              </a:defRPr>
            </a:lvl1pPr>
          </a:lstStyle>
          <a:p>
            <a:r>
              <a:rPr lang="en-US" sz="1600">
                <a:latin typeface="Aptos ExtraBold"/>
                <a:cs typeface="Segoe UI"/>
              </a:rPr>
              <a:t>Data upgrade flow</a:t>
            </a:r>
          </a:p>
        </p:txBody>
      </p:sp>
      <p:grpSp>
        <p:nvGrpSpPr>
          <p:cNvPr id="74" name="Group 73">
            <a:extLst>
              <a:ext uri="{FF2B5EF4-FFF2-40B4-BE49-F238E27FC236}">
                <a16:creationId xmlns:a16="http://schemas.microsoft.com/office/drawing/2014/main" id="{7582E2D3-41E6-DA2B-F8FF-0E12E7C5FE28}"/>
              </a:ext>
            </a:extLst>
          </p:cNvPr>
          <p:cNvGrpSpPr/>
          <p:nvPr/>
        </p:nvGrpSpPr>
        <p:grpSpPr>
          <a:xfrm>
            <a:off x="8000024" y="1912750"/>
            <a:ext cx="1292217" cy="1576156"/>
            <a:chOff x="1406839" y="2890776"/>
            <a:chExt cx="1482121" cy="1135123"/>
          </a:xfrm>
        </p:grpSpPr>
        <p:sp>
          <p:nvSpPr>
            <p:cNvPr id="75" name="Isosceles Triangle 54">
              <a:extLst>
                <a:ext uri="{FF2B5EF4-FFF2-40B4-BE49-F238E27FC236}">
                  <a16:creationId xmlns:a16="http://schemas.microsoft.com/office/drawing/2014/main" id="{BA5E6F49-420C-59FA-F3D7-74F5C4AC4FBD}"/>
                </a:ext>
              </a:extLst>
            </p:cNvPr>
            <p:cNvSpPr/>
            <p:nvPr/>
          </p:nvSpPr>
          <p:spPr>
            <a:xfrm>
              <a:off x="1406839" y="2890776"/>
              <a:ext cx="1404945" cy="1135123"/>
            </a:xfrm>
            <a:prstGeom prst="snip2DiagRect">
              <a:avLst/>
            </a:prstGeom>
            <a:solidFill>
              <a:srgbClr val="0070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00"/>
            </a:p>
          </p:txBody>
        </p:sp>
        <p:sp>
          <p:nvSpPr>
            <p:cNvPr id="76" name="TextBox 75">
              <a:extLst>
                <a:ext uri="{FF2B5EF4-FFF2-40B4-BE49-F238E27FC236}">
                  <a16:creationId xmlns:a16="http://schemas.microsoft.com/office/drawing/2014/main" id="{8A2C13B3-9D32-4C29-A3D6-1D077F53602A}"/>
                </a:ext>
              </a:extLst>
            </p:cNvPr>
            <p:cNvSpPr txBox="1"/>
            <p:nvPr/>
          </p:nvSpPr>
          <p:spPr>
            <a:xfrm>
              <a:off x="1409428" y="3016006"/>
              <a:ext cx="1479532" cy="820041"/>
            </a:xfrm>
            <a:prstGeom prst="snip2DiagRect">
              <a:avLst/>
            </a:prstGeom>
            <a:noFill/>
          </p:spPr>
          <p:txBody>
            <a:bodyPr wrap="none" rtlCol="0" anchor="t">
              <a:spAutoFit/>
            </a:bodyPr>
            <a:lstStyle/>
            <a:p>
              <a:pPr algn="ctr"/>
              <a:r>
                <a:rPr lang="en-US" sz="1600">
                  <a:solidFill>
                    <a:schemeClr val="bg1"/>
                  </a:solidFill>
                </a:rPr>
                <a:t>LS Central</a:t>
              </a:r>
            </a:p>
            <a:p>
              <a:pPr algn="ctr"/>
              <a:r>
                <a:rPr lang="en-US" sz="1600">
                  <a:solidFill>
                    <a:schemeClr val="bg1"/>
                  </a:solidFill>
                </a:rPr>
                <a:t>26</a:t>
              </a:r>
            </a:p>
            <a:p>
              <a:pPr algn="ctr"/>
              <a:endParaRPr lang="en-US" sz="1200">
                <a:solidFill>
                  <a:schemeClr val="bg1"/>
                </a:solidFill>
              </a:endParaRPr>
            </a:p>
            <a:p>
              <a:pPr algn="ctr"/>
              <a:r>
                <a:rPr lang="en-US" sz="1200">
                  <a:solidFill>
                    <a:schemeClr val="bg1"/>
                  </a:solidFill>
                </a:rPr>
                <a:t>BC 26</a:t>
              </a:r>
            </a:p>
          </p:txBody>
        </p:sp>
      </p:grpSp>
      <p:cxnSp>
        <p:nvCxnSpPr>
          <p:cNvPr id="77" name="Connector: Curved 76">
            <a:extLst>
              <a:ext uri="{FF2B5EF4-FFF2-40B4-BE49-F238E27FC236}">
                <a16:creationId xmlns:a16="http://schemas.microsoft.com/office/drawing/2014/main" id="{9AF34FB6-DC7B-4B01-B0ED-A93EBA68917E}"/>
              </a:ext>
            </a:extLst>
          </p:cNvPr>
          <p:cNvCxnSpPr>
            <a:cxnSpLocks/>
            <a:stCxn id="44" idx="3"/>
            <a:endCxn id="75" idx="3"/>
          </p:cNvCxnSpPr>
          <p:nvPr/>
        </p:nvCxnSpPr>
        <p:spPr>
          <a:xfrm rot="16200000" flipH="1">
            <a:off x="7826161" y="1126422"/>
            <a:ext cx="52113" cy="1520543"/>
          </a:xfrm>
          <a:prstGeom prst="curvedConnector3">
            <a:avLst>
              <a:gd name="adj1" fmla="val -438662"/>
            </a:avLst>
          </a:prstGeom>
          <a:ln w="19050">
            <a:solidFill>
              <a:srgbClr val="00BCB5"/>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91" name="TextBox 90">
            <a:extLst>
              <a:ext uri="{FF2B5EF4-FFF2-40B4-BE49-F238E27FC236}">
                <a16:creationId xmlns:a16="http://schemas.microsoft.com/office/drawing/2014/main" id="{F111A2FA-B201-3BDF-7DD3-6C4DD83FCE42}"/>
              </a:ext>
            </a:extLst>
          </p:cNvPr>
          <p:cNvSpPr txBox="1"/>
          <p:nvPr/>
        </p:nvSpPr>
        <p:spPr>
          <a:xfrm>
            <a:off x="5392882" y="4366003"/>
            <a:ext cx="5371688" cy="830997"/>
          </a:xfrm>
          <a:prstGeom prst="rect">
            <a:avLst/>
          </a:prstGeom>
          <a:noFill/>
        </p:spPr>
        <p:txBody>
          <a:bodyPr wrap="square" rtlCol="0">
            <a:spAutoFit/>
          </a:bodyPr>
          <a:lstStyle/>
          <a:p>
            <a:r>
              <a:rPr lang="en-US" sz="1600" b="1" dirty="0">
                <a:solidFill>
                  <a:srgbClr val="403FA4"/>
                </a:solidFill>
              </a:rPr>
              <a:t>No major challenges</a:t>
            </a:r>
          </a:p>
          <a:p>
            <a:pPr marL="180000" lvl="1"/>
            <a:r>
              <a:rPr lang="en-US" sz="1600" dirty="0">
                <a:solidFill>
                  <a:srgbClr val="403FA4"/>
                </a:solidFill>
              </a:rPr>
              <a:t>References in your custom extensions to standard tables / fields that are now obsoleted</a:t>
            </a:r>
          </a:p>
        </p:txBody>
      </p:sp>
      <p:cxnSp>
        <p:nvCxnSpPr>
          <p:cNvPr id="92" name="Straight Arrow Connector 91">
            <a:extLst>
              <a:ext uri="{FF2B5EF4-FFF2-40B4-BE49-F238E27FC236}">
                <a16:creationId xmlns:a16="http://schemas.microsoft.com/office/drawing/2014/main" id="{81BEEE56-443E-F627-63F1-AC6A22073153}"/>
              </a:ext>
            </a:extLst>
          </p:cNvPr>
          <p:cNvCxnSpPr>
            <a:cxnSpLocks/>
          </p:cNvCxnSpPr>
          <p:nvPr/>
        </p:nvCxnSpPr>
        <p:spPr>
          <a:xfrm>
            <a:off x="410617" y="4204883"/>
            <a:ext cx="4331628" cy="0"/>
          </a:xfrm>
          <a:prstGeom prst="straightConnector1">
            <a:avLst/>
          </a:prstGeom>
          <a:ln w="127000">
            <a:solidFill>
              <a:srgbClr val="6E63D6"/>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93" name="TextBox 92">
            <a:extLst>
              <a:ext uri="{FF2B5EF4-FFF2-40B4-BE49-F238E27FC236}">
                <a16:creationId xmlns:a16="http://schemas.microsoft.com/office/drawing/2014/main" id="{6C55803E-5018-E3AB-9560-1E18C6C08BE7}"/>
              </a:ext>
            </a:extLst>
          </p:cNvPr>
          <p:cNvSpPr txBox="1"/>
          <p:nvPr/>
        </p:nvSpPr>
        <p:spPr>
          <a:xfrm>
            <a:off x="492215" y="4366003"/>
            <a:ext cx="4248957" cy="1846659"/>
          </a:xfrm>
          <a:prstGeom prst="rect">
            <a:avLst/>
          </a:prstGeom>
          <a:noFill/>
        </p:spPr>
        <p:txBody>
          <a:bodyPr wrap="square" rtlCol="0">
            <a:spAutoFit/>
          </a:bodyPr>
          <a:lstStyle/>
          <a:p>
            <a:r>
              <a:rPr lang="en-US" sz="1600" b="1">
                <a:solidFill>
                  <a:srgbClr val="403FA4"/>
                </a:solidFill>
              </a:rPr>
              <a:t>Major challenges</a:t>
            </a:r>
          </a:p>
          <a:p>
            <a:pPr marL="180000"/>
            <a:r>
              <a:rPr lang="en-US" sz="1600">
                <a:solidFill>
                  <a:srgbClr val="403FA4"/>
                </a:solidFill>
              </a:rPr>
              <a:t>Higher complexity</a:t>
            </a:r>
          </a:p>
          <a:p>
            <a:pPr marL="360000"/>
            <a:r>
              <a:rPr lang="en-US" sz="1600">
                <a:solidFill>
                  <a:srgbClr val="403FA4"/>
                </a:solidFill>
              </a:rPr>
              <a:t>More upgrade steps required</a:t>
            </a:r>
          </a:p>
          <a:p>
            <a:pPr marL="360000"/>
            <a:r>
              <a:rPr lang="en-US" sz="1600">
                <a:solidFill>
                  <a:srgbClr val="403FA4"/>
                </a:solidFill>
              </a:rPr>
              <a:t>Data upgrade </a:t>
            </a:r>
            <a:r>
              <a:rPr lang="en-US" sz="1600" err="1">
                <a:solidFill>
                  <a:srgbClr val="403FA4"/>
                </a:solidFill>
              </a:rPr>
              <a:t>codeunits</a:t>
            </a:r>
            <a:r>
              <a:rPr lang="en-US" sz="1600">
                <a:solidFill>
                  <a:srgbClr val="403FA4"/>
                </a:solidFill>
              </a:rPr>
              <a:t> might be needed to map custom fields</a:t>
            </a:r>
          </a:p>
          <a:p>
            <a:pPr marL="180000"/>
            <a:r>
              <a:rPr lang="en-US" sz="1600">
                <a:solidFill>
                  <a:srgbClr val="403FA4"/>
                </a:solidFill>
              </a:rPr>
              <a:t>Big amount of data</a:t>
            </a:r>
          </a:p>
          <a:p>
            <a:pPr marL="360000" lvl="1"/>
            <a:r>
              <a:rPr lang="en-US" sz="1600">
                <a:solidFill>
                  <a:srgbClr val="403FA4"/>
                </a:solidFill>
              </a:rPr>
              <a:t>Takes longer to run the steps</a:t>
            </a:r>
          </a:p>
        </p:txBody>
      </p:sp>
      <p:sp>
        <p:nvSpPr>
          <p:cNvPr id="94" name="Rectangle: Rounded Corners 93">
            <a:extLst>
              <a:ext uri="{FF2B5EF4-FFF2-40B4-BE49-F238E27FC236}">
                <a16:creationId xmlns:a16="http://schemas.microsoft.com/office/drawing/2014/main" id="{F5592571-6D0A-E9A4-303E-A5AF562C85F3}"/>
              </a:ext>
            </a:extLst>
          </p:cNvPr>
          <p:cNvSpPr/>
          <p:nvPr/>
        </p:nvSpPr>
        <p:spPr>
          <a:xfrm>
            <a:off x="4924740" y="5633417"/>
            <a:ext cx="5206088" cy="1010782"/>
          </a:xfrm>
          <a:prstGeom prst="roundRect">
            <a:avLst/>
          </a:prstGeom>
          <a:solidFill>
            <a:srgbClr val="BABAE6">
              <a:alpha val="16000"/>
            </a:srgbClr>
          </a:solidFill>
          <a:ln w="19050">
            <a:solidFill>
              <a:srgbClr val="6E63D6"/>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sz="1400">
                <a:solidFill>
                  <a:srgbClr val="403FA4"/>
                </a:solidFill>
              </a:rPr>
              <a:t>Truncate the biggest tables prior to start the migration process</a:t>
            </a:r>
          </a:p>
          <a:p>
            <a:pPr marL="171450" indent="-171450">
              <a:buFont typeface="Arial" panose="020B0604020202020204" pitchFamily="34" charset="0"/>
              <a:buChar char="•"/>
            </a:pPr>
            <a:r>
              <a:rPr lang="en-US" sz="1400">
                <a:solidFill>
                  <a:srgbClr val="403FA4"/>
                </a:solidFill>
              </a:rPr>
              <a:t>Item Ledger Entries / Value Entries / Gen. Ledger Entries</a:t>
            </a:r>
          </a:p>
          <a:p>
            <a:pPr marL="171450" indent="-171450">
              <a:buFont typeface="Arial" panose="020B0604020202020204" pitchFamily="34" charset="0"/>
              <a:buChar char="•"/>
            </a:pPr>
            <a:r>
              <a:rPr lang="en-US" sz="1400">
                <a:solidFill>
                  <a:srgbClr val="403FA4"/>
                </a:solidFill>
              </a:rPr>
              <a:t>LS Central transaction tables</a:t>
            </a:r>
          </a:p>
        </p:txBody>
      </p:sp>
      <p:cxnSp>
        <p:nvCxnSpPr>
          <p:cNvPr id="96" name="Straight Connector 95">
            <a:extLst>
              <a:ext uri="{FF2B5EF4-FFF2-40B4-BE49-F238E27FC236}">
                <a16:creationId xmlns:a16="http://schemas.microsoft.com/office/drawing/2014/main" id="{28C79567-B664-812D-519F-0F1B07108CFD}"/>
              </a:ext>
            </a:extLst>
          </p:cNvPr>
          <p:cNvCxnSpPr/>
          <p:nvPr/>
        </p:nvCxnSpPr>
        <p:spPr>
          <a:xfrm>
            <a:off x="3616036" y="5699104"/>
            <a:ext cx="0" cy="488991"/>
          </a:xfrm>
          <a:prstGeom prst="line">
            <a:avLst/>
          </a:prstGeom>
          <a:ln w="50800">
            <a:solidFill>
              <a:srgbClr val="6E63D6"/>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9B515D27-534B-0927-22E0-BA693D51E998}"/>
              </a:ext>
            </a:extLst>
          </p:cNvPr>
          <p:cNvCxnSpPr>
            <a:cxnSpLocks/>
          </p:cNvCxnSpPr>
          <p:nvPr/>
        </p:nvCxnSpPr>
        <p:spPr>
          <a:xfrm>
            <a:off x="3616036" y="5943600"/>
            <a:ext cx="1277290" cy="0"/>
          </a:xfrm>
          <a:prstGeom prst="line">
            <a:avLst/>
          </a:prstGeom>
          <a:ln w="50800">
            <a:solidFill>
              <a:srgbClr val="6E63D6"/>
            </a:solidFill>
            <a:tailEnd type="triangle"/>
          </a:ln>
        </p:spPr>
        <p:style>
          <a:lnRef idx="1">
            <a:schemeClr val="accent1"/>
          </a:lnRef>
          <a:fillRef idx="0">
            <a:schemeClr val="accent1"/>
          </a:fillRef>
          <a:effectRef idx="0">
            <a:schemeClr val="accent1"/>
          </a:effectRef>
          <a:fontRef idx="minor">
            <a:schemeClr val="tx1"/>
          </a:fontRef>
        </p:style>
      </p:cxnSp>
      <p:sp>
        <p:nvSpPr>
          <p:cNvPr id="100" name="TextBox 99">
            <a:extLst>
              <a:ext uri="{FF2B5EF4-FFF2-40B4-BE49-F238E27FC236}">
                <a16:creationId xmlns:a16="http://schemas.microsoft.com/office/drawing/2014/main" id="{7EE03475-3410-E9EE-3B30-2AF4FF805943}"/>
              </a:ext>
            </a:extLst>
          </p:cNvPr>
          <p:cNvSpPr txBox="1"/>
          <p:nvPr/>
        </p:nvSpPr>
        <p:spPr>
          <a:xfrm>
            <a:off x="84640" y="6410926"/>
            <a:ext cx="2411173" cy="369332"/>
          </a:xfrm>
          <a:prstGeom prst="rect">
            <a:avLst/>
          </a:prstGeom>
          <a:noFill/>
        </p:spPr>
        <p:txBody>
          <a:bodyPr wrap="square">
            <a:spAutoFit/>
          </a:bodyPr>
          <a:lstStyle/>
          <a:p>
            <a:r>
              <a:rPr lang="en-US" sz="1800" b="0">
                <a:solidFill>
                  <a:srgbClr val="341F5A"/>
                </a:solidFill>
                <a:latin typeface="Aptos ExtraBold"/>
                <a:cs typeface="Segoe UI"/>
              </a:rPr>
              <a:t>Re-implementation</a:t>
            </a:r>
            <a:endParaRPr lang="en-US"/>
          </a:p>
        </p:txBody>
      </p:sp>
      <p:cxnSp>
        <p:nvCxnSpPr>
          <p:cNvPr id="3" name="Straight Arrow Connector 2">
            <a:extLst>
              <a:ext uri="{FF2B5EF4-FFF2-40B4-BE49-F238E27FC236}">
                <a16:creationId xmlns:a16="http://schemas.microsoft.com/office/drawing/2014/main" id="{B6FEF917-04B7-CC01-BF8E-7065D27EA771}"/>
              </a:ext>
            </a:extLst>
          </p:cNvPr>
          <p:cNvCxnSpPr>
            <a:cxnSpLocks/>
          </p:cNvCxnSpPr>
          <p:nvPr/>
        </p:nvCxnSpPr>
        <p:spPr>
          <a:xfrm>
            <a:off x="5373386" y="4204883"/>
            <a:ext cx="3778429" cy="0"/>
          </a:xfrm>
          <a:prstGeom prst="straightConnector1">
            <a:avLst/>
          </a:prstGeom>
          <a:ln w="127000">
            <a:solidFill>
              <a:srgbClr val="6E63D6"/>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3459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10"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500"/>
                                        <p:tgtEl>
                                          <p:spTgt spid="31"/>
                                        </p:tgtEl>
                                      </p:cBhvr>
                                    </p:animEffect>
                                  </p:childTnLst>
                                </p:cTn>
                              </p:par>
                              <p:par>
                                <p:cTn id="14" presetID="10" presetClass="entr" presetSubtype="0" fill="hold"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500"/>
                                        <p:tgtEl>
                                          <p:spTgt spid="34"/>
                                        </p:tgtEl>
                                      </p:cBhvr>
                                    </p:animEffect>
                                  </p:childTnLst>
                                </p:cTn>
                              </p:par>
                              <p:par>
                                <p:cTn id="17" presetID="10" presetClass="entr" presetSubtype="0" fill="hold" nodeType="with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fade">
                                      <p:cBhvr>
                                        <p:cTn id="19" dur="500"/>
                                        <p:tgtEl>
                                          <p:spTgt spid="43"/>
                                        </p:tgtEl>
                                      </p:cBhvr>
                                    </p:animEffect>
                                  </p:childTnLst>
                                </p:cTn>
                              </p:par>
                              <p:par>
                                <p:cTn id="20" presetID="10" presetClass="entr" presetSubtype="0" fill="hold" nodeType="withEffect">
                                  <p:stCondLst>
                                    <p:cond delay="0"/>
                                  </p:stCondLst>
                                  <p:childTnLst>
                                    <p:set>
                                      <p:cBhvr>
                                        <p:cTn id="21" dur="1" fill="hold">
                                          <p:stCondLst>
                                            <p:cond delay="0"/>
                                          </p:stCondLst>
                                        </p:cTn>
                                        <p:tgtEl>
                                          <p:spTgt spid="62"/>
                                        </p:tgtEl>
                                        <p:attrNameLst>
                                          <p:attrName>style.visibility</p:attrName>
                                        </p:attrNameLst>
                                      </p:cBhvr>
                                      <p:to>
                                        <p:strVal val="visible"/>
                                      </p:to>
                                    </p:set>
                                    <p:animEffect transition="in" filter="fade">
                                      <p:cBhvr>
                                        <p:cTn id="22" dur="500"/>
                                        <p:tgtEl>
                                          <p:spTgt spid="62"/>
                                        </p:tgtEl>
                                      </p:cBhvr>
                                    </p:animEffect>
                                  </p:childTnLst>
                                </p:cTn>
                              </p:par>
                              <p:par>
                                <p:cTn id="23" presetID="10" presetClass="entr" presetSubtype="0" fill="hold" nodeType="withEffect">
                                  <p:stCondLst>
                                    <p:cond delay="0"/>
                                  </p:stCondLst>
                                  <p:childTnLst>
                                    <p:set>
                                      <p:cBhvr>
                                        <p:cTn id="24" dur="1" fill="hold">
                                          <p:stCondLst>
                                            <p:cond delay="0"/>
                                          </p:stCondLst>
                                        </p:cTn>
                                        <p:tgtEl>
                                          <p:spTgt spid="63"/>
                                        </p:tgtEl>
                                        <p:attrNameLst>
                                          <p:attrName>style.visibility</p:attrName>
                                        </p:attrNameLst>
                                      </p:cBhvr>
                                      <p:to>
                                        <p:strVal val="visible"/>
                                      </p:to>
                                    </p:set>
                                    <p:animEffect transition="in" filter="fade">
                                      <p:cBhvr>
                                        <p:cTn id="25" dur="500"/>
                                        <p:tgtEl>
                                          <p:spTgt spid="63"/>
                                        </p:tgtEl>
                                      </p:cBhvr>
                                    </p:animEffect>
                                  </p:childTnLst>
                                </p:cTn>
                              </p:par>
                              <p:par>
                                <p:cTn id="26" presetID="10" presetClass="entr" presetSubtype="0" fill="hold" nodeType="withEffect">
                                  <p:stCondLst>
                                    <p:cond delay="0"/>
                                  </p:stCondLst>
                                  <p:childTnLst>
                                    <p:set>
                                      <p:cBhvr>
                                        <p:cTn id="27" dur="1" fill="hold">
                                          <p:stCondLst>
                                            <p:cond delay="0"/>
                                          </p:stCondLst>
                                        </p:cTn>
                                        <p:tgtEl>
                                          <p:spTgt spid="64"/>
                                        </p:tgtEl>
                                        <p:attrNameLst>
                                          <p:attrName>style.visibility</p:attrName>
                                        </p:attrNameLst>
                                      </p:cBhvr>
                                      <p:to>
                                        <p:strVal val="visible"/>
                                      </p:to>
                                    </p:set>
                                    <p:animEffect transition="in" filter="fade">
                                      <p:cBhvr>
                                        <p:cTn id="28" dur="500"/>
                                        <p:tgtEl>
                                          <p:spTgt spid="64"/>
                                        </p:tgtEl>
                                      </p:cBhvr>
                                    </p:animEffect>
                                  </p:childTnLst>
                                </p:cTn>
                              </p:par>
                              <p:par>
                                <p:cTn id="29" presetID="10" presetClass="entr" presetSubtype="0" fill="hold" nodeType="withEffect">
                                  <p:stCondLst>
                                    <p:cond delay="0"/>
                                  </p:stCondLst>
                                  <p:childTnLst>
                                    <p:set>
                                      <p:cBhvr>
                                        <p:cTn id="30" dur="1" fill="hold">
                                          <p:stCondLst>
                                            <p:cond delay="0"/>
                                          </p:stCondLst>
                                        </p:cTn>
                                        <p:tgtEl>
                                          <p:spTgt spid="67"/>
                                        </p:tgtEl>
                                        <p:attrNameLst>
                                          <p:attrName>style.visibility</p:attrName>
                                        </p:attrNameLst>
                                      </p:cBhvr>
                                      <p:to>
                                        <p:strVal val="visible"/>
                                      </p:to>
                                    </p:set>
                                    <p:animEffect transition="in" filter="fade">
                                      <p:cBhvr>
                                        <p:cTn id="31" dur="500"/>
                                        <p:tgtEl>
                                          <p:spTgt spid="67"/>
                                        </p:tgtEl>
                                      </p:cBhvr>
                                    </p:animEffect>
                                  </p:childTnLst>
                                </p:cTn>
                              </p:par>
                              <p:par>
                                <p:cTn id="32" presetID="10" presetClass="entr" presetSubtype="0" fill="hold" nodeType="withEffect">
                                  <p:stCondLst>
                                    <p:cond delay="0"/>
                                  </p:stCondLst>
                                  <p:childTnLst>
                                    <p:set>
                                      <p:cBhvr>
                                        <p:cTn id="33" dur="1" fill="hold">
                                          <p:stCondLst>
                                            <p:cond delay="0"/>
                                          </p:stCondLst>
                                        </p:cTn>
                                        <p:tgtEl>
                                          <p:spTgt spid="68"/>
                                        </p:tgtEl>
                                        <p:attrNameLst>
                                          <p:attrName>style.visibility</p:attrName>
                                        </p:attrNameLst>
                                      </p:cBhvr>
                                      <p:to>
                                        <p:strVal val="visible"/>
                                      </p:to>
                                    </p:set>
                                    <p:animEffect transition="in" filter="fade">
                                      <p:cBhvr>
                                        <p:cTn id="34" dur="500"/>
                                        <p:tgtEl>
                                          <p:spTgt spid="68"/>
                                        </p:tgtEl>
                                      </p:cBhvr>
                                    </p:animEffect>
                                  </p:childTnLst>
                                </p:cTn>
                              </p:par>
                              <p:par>
                                <p:cTn id="35" presetID="10" presetClass="entr" presetSubtype="0" fill="hold" nodeType="withEffect">
                                  <p:stCondLst>
                                    <p:cond delay="0"/>
                                  </p:stCondLst>
                                  <p:childTnLst>
                                    <p:set>
                                      <p:cBhvr>
                                        <p:cTn id="36" dur="1" fill="hold">
                                          <p:stCondLst>
                                            <p:cond delay="0"/>
                                          </p:stCondLst>
                                        </p:cTn>
                                        <p:tgtEl>
                                          <p:spTgt spid="69"/>
                                        </p:tgtEl>
                                        <p:attrNameLst>
                                          <p:attrName>style.visibility</p:attrName>
                                        </p:attrNameLst>
                                      </p:cBhvr>
                                      <p:to>
                                        <p:strVal val="visible"/>
                                      </p:to>
                                    </p:set>
                                    <p:animEffect transition="in" filter="fade">
                                      <p:cBhvr>
                                        <p:cTn id="37" dur="500"/>
                                        <p:tgtEl>
                                          <p:spTgt spid="69"/>
                                        </p:tgtEl>
                                      </p:cBhvr>
                                    </p:animEffect>
                                  </p:childTnLst>
                                </p:cTn>
                              </p:par>
                              <p:par>
                                <p:cTn id="38" presetID="10" presetClass="entr" presetSubtype="0" fill="hold" nodeType="withEffect">
                                  <p:stCondLst>
                                    <p:cond delay="0"/>
                                  </p:stCondLst>
                                  <p:childTnLst>
                                    <p:set>
                                      <p:cBhvr>
                                        <p:cTn id="39" dur="1" fill="hold">
                                          <p:stCondLst>
                                            <p:cond delay="0"/>
                                          </p:stCondLst>
                                        </p:cTn>
                                        <p:tgtEl>
                                          <p:spTgt spid="72"/>
                                        </p:tgtEl>
                                        <p:attrNameLst>
                                          <p:attrName>style.visibility</p:attrName>
                                        </p:attrNameLst>
                                      </p:cBhvr>
                                      <p:to>
                                        <p:strVal val="visible"/>
                                      </p:to>
                                    </p:set>
                                    <p:animEffect transition="in" filter="fade">
                                      <p:cBhvr>
                                        <p:cTn id="40" dur="500"/>
                                        <p:tgtEl>
                                          <p:spTgt spid="7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73"/>
                                        </p:tgtEl>
                                        <p:attrNameLst>
                                          <p:attrName>style.visibility</p:attrName>
                                        </p:attrNameLst>
                                      </p:cBhvr>
                                      <p:to>
                                        <p:strVal val="visible"/>
                                      </p:to>
                                    </p:set>
                                    <p:animEffect transition="in" filter="fade">
                                      <p:cBhvr>
                                        <p:cTn id="43" dur="500"/>
                                        <p:tgtEl>
                                          <p:spTgt spid="73"/>
                                        </p:tgtEl>
                                      </p:cBhvr>
                                    </p:animEffect>
                                  </p:childTnLst>
                                </p:cTn>
                              </p:par>
                              <p:par>
                                <p:cTn id="44" presetID="10" presetClass="entr" presetSubtype="0" fill="hold" nodeType="withEffect">
                                  <p:stCondLst>
                                    <p:cond delay="0"/>
                                  </p:stCondLst>
                                  <p:childTnLst>
                                    <p:set>
                                      <p:cBhvr>
                                        <p:cTn id="45" dur="1" fill="hold">
                                          <p:stCondLst>
                                            <p:cond delay="0"/>
                                          </p:stCondLst>
                                        </p:cTn>
                                        <p:tgtEl>
                                          <p:spTgt spid="74"/>
                                        </p:tgtEl>
                                        <p:attrNameLst>
                                          <p:attrName>style.visibility</p:attrName>
                                        </p:attrNameLst>
                                      </p:cBhvr>
                                      <p:to>
                                        <p:strVal val="visible"/>
                                      </p:to>
                                    </p:set>
                                    <p:animEffect transition="in" filter="fade">
                                      <p:cBhvr>
                                        <p:cTn id="46" dur="500"/>
                                        <p:tgtEl>
                                          <p:spTgt spid="74"/>
                                        </p:tgtEl>
                                      </p:cBhvr>
                                    </p:animEffect>
                                  </p:childTnLst>
                                </p:cTn>
                              </p:par>
                              <p:par>
                                <p:cTn id="47" presetID="10" presetClass="entr" presetSubtype="0" fill="hold" nodeType="withEffect">
                                  <p:stCondLst>
                                    <p:cond delay="0"/>
                                  </p:stCondLst>
                                  <p:childTnLst>
                                    <p:set>
                                      <p:cBhvr>
                                        <p:cTn id="48" dur="1" fill="hold">
                                          <p:stCondLst>
                                            <p:cond delay="0"/>
                                          </p:stCondLst>
                                        </p:cTn>
                                        <p:tgtEl>
                                          <p:spTgt spid="77"/>
                                        </p:tgtEl>
                                        <p:attrNameLst>
                                          <p:attrName>style.visibility</p:attrName>
                                        </p:attrNameLst>
                                      </p:cBhvr>
                                      <p:to>
                                        <p:strVal val="visible"/>
                                      </p:to>
                                    </p:set>
                                    <p:animEffect transition="in" filter="fade">
                                      <p:cBhvr>
                                        <p:cTn id="49" dur="500"/>
                                        <p:tgtEl>
                                          <p:spTgt spid="77"/>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3"/>
                                        </p:tgtEl>
                                        <p:attrNameLst>
                                          <p:attrName>style.visibility</p:attrName>
                                        </p:attrNameLst>
                                      </p:cBhvr>
                                      <p:to>
                                        <p:strVal val="visible"/>
                                      </p:to>
                                    </p:set>
                                    <p:animEffect transition="in" filter="fade">
                                      <p:cBhvr>
                                        <p:cTn id="54" dur="500"/>
                                        <p:tgtEl>
                                          <p:spTgt spid="3"/>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91"/>
                                        </p:tgtEl>
                                        <p:attrNameLst>
                                          <p:attrName>style.visibility</p:attrName>
                                        </p:attrNameLst>
                                      </p:cBhvr>
                                      <p:to>
                                        <p:strVal val="visible"/>
                                      </p:to>
                                    </p:set>
                                    <p:animEffect transition="in" filter="fade">
                                      <p:cBhvr>
                                        <p:cTn id="57" dur="500"/>
                                        <p:tgtEl>
                                          <p:spTgt spid="9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92"/>
                                        </p:tgtEl>
                                        <p:attrNameLst>
                                          <p:attrName>style.visibility</p:attrName>
                                        </p:attrNameLst>
                                      </p:cBhvr>
                                      <p:to>
                                        <p:strVal val="visible"/>
                                      </p:to>
                                    </p:set>
                                    <p:animEffect transition="in" filter="fade">
                                      <p:cBhvr>
                                        <p:cTn id="62" dur="500"/>
                                        <p:tgtEl>
                                          <p:spTgt spid="92"/>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93"/>
                                        </p:tgtEl>
                                        <p:attrNameLst>
                                          <p:attrName>style.visibility</p:attrName>
                                        </p:attrNameLst>
                                      </p:cBhvr>
                                      <p:to>
                                        <p:strVal val="visible"/>
                                      </p:to>
                                    </p:set>
                                    <p:animEffect transition="in" filter="fade">
                                      <p:cBhvr>
                                        <p:cTn id="65" dur="500"/>
                                        <p:tgtEl>
                                          <p:spTgt spid="93"/>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97"/>
                                        </p:tgtEl>
                                        <p:attrNameLst>
                                          <p:attrName>style.visibility</p:attrName>
                                        </p:attrNameLst>
                                      </p:cBhvr>
                                      <p:to>
                                        <p:strVal val="visible"/>
                                      </p:to>
                                    </p:set>
                                    <p:animEffect transition="in" filter="fade">
                                      <p:cBhvr>
                                        <p:cTn id="70" dur="500"/>
                                        <p:tgtEl>
                                          <p:spTgt spid="97"/>
                                        </p:tgtEl>
                                      </p:cBhvr>
                                    </p:animEffect>
                                  </p:childTnLst>
                                </p:cTn>
                              </p:par>
                              <p:par>
                                <p:cTn id="71" presetID="10" presetClass="entr" presetSubtype="0" fill="hold" nodeType="withEffect">
                                  <p:stCondLst>
                                    <p:cond delay="0"/>
                                  </p:stCondLst>
                                  <p:childTnLst>
                                    <p:set>
                                      <p:cBhvr>
                                        <p:cTn id="72" dur="1" fill="hold">
                                          <p:stCondLst>
                                            <p:cond delay="0"/>
                                          </p:stCondLst>
                                        </p:cTn>
                                        <p:tgtEl>
                                          <p:spTgt spid="96"/>
                                        </p:tgtEl>
                                        <p:attrNameLst>
                                          <p:attrName>style.visibility</p:attrName>
                                        </p:attrNameLst>
                                      </p:cBhvr>
                                      <p:to>
                                        <p:strVal val="visible"/>
                                      </p:to>
                                    </p:set>
                                    <p:animEffect transition="in" filter="fade">
                                      <p:cBhvr>
                                        <p:cTn id="73" dur="500"/>
                                        <p:tgtEl>
                                          <p:spTgt spid="96"/>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94"/>
                                        </p:tgtEl>
                                        <p:attrNameLst>
                                          <p:attrName>style.visibility</p:attrName>
                                        </p:attrNameLst>
                                      </p:cBhvr>
                                      <p:to>
                                        <p:strVal val="visible"/>
                                      </p:to>
                                    </p:set>
                                    <p:animEffect transition="in" filter="fade">
                                      <p:cBhvr>
                                        <p:cTn id="76"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P spid="91" grpId="0"/>
      <p:bldP spid="93" grpId="0"/>
      <p:bldP spid="9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55393D-59E1-21E7-8A05-C8E5AC5EDE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BDED53-0E38-4751-0823-AB4446644A64}"/>
              </a:ext>
            </a:extLst>
          </p:cNvPr>
          <p:cNvSpPr>
            <a:spLocks noGrp="1"/>
          </p:cNvSpPr>
          <p:nvPr>
            <p:ph type="title" idx="4294967295"/>
          </p:nvPr>
        </p:nvSpPr>
        <p:spPr>
          <a:xfrm>
            <a:off x="195578" y="212725"/>
            <a:ext cx="9788209" cy="587375"/>
          </a:xfrm>
          <a:prstGeom prst="rect">
            <a:avLst/>
          </a:prstGeom>
        </p:spPr>
        <p:txBody>
          <a:bodyPr lIns="91440" tIns="45720" rIns="91440" bIns="45720" anchor="t">
            <a:normAutofit/>
          </a:bodyPr>
          <a:lstStyle/>
          <a:p>
            <a:r>
              <a:rPr lang="en-US" sz="2800" b="0">
                <a:solidFill>
                  <a:srgbClr val="341F5A"/>
                </a:solidFill>
                <a:latin typeface="Aptos ExtraBold"/>
                <a:cs typeface="Segoe UI"/>
              </a:rPr>
              <a:t>Code migration – Some challenges</a:t>
            </a:r>
            <a:endParaRPr lang="en-US" sz="2800">
              <a:solidFill>
                <a:srgbClr val="341F5A"/>
              </a:solidFill>
              <a:latin typeface="Aptos ExtraBold"/>
              <a:cs typeface="Segoe UI"/>
            </a:endParaRPr>
          </a:p>
        </p:txBody>
      </p:sp>
      <p:graphicFrame>
        <p:nvGraphicFramePr>
          <p:cNvPr id="3" name="Table 2">
            <a:extLst>
              <a:ext uri="{FF2B5EF4-FFF2-40B4-BE49-F238E27FC236}">
                <a16:creationId xmlns:a16="http://schemas.microsoft.com/office/drawing/2014/main" id="{D5ADFD57-CEB6-B73B-AB9C-829C958922A7}"/>
              </a:ext>
            </a:extLst>
          </p:cNvPr>
          <p:cNvGraphicFramePr>
            <a:graphicFrameLocks noGrp="1"/>
          </p:cNvGraphicFramePr>
          <p:nvPr>
            <p:extLst>
              <p:ext uri="{D42A27DB-BD31-4B8C-83A1-F6EECF244321}">
                <p14:modId xmlns:p14="http://schemas.microsoft.com/office/powerpoint/2010/main" val="868800312"/>
              </p:ext>
            </p:extLst>
          </p:nvPr>
        </p:nvGraphicFramePr>
        <p:xfrm>
          <a:off x="195579" y="962526"/>
          <a:ext cx="11673514" cy="5781083"/>
        </p:xfrm>
        <a:graphic>
          <a:graphicData uri="http://schemas.openxmlformats.org/drawingml/2006/table">
            <a:tbl>
              <a:tblPr firstRow="1" firstCol="1" bandRow="1">
                <a:tableStyleId>{00A15C55-8517-42AA-B614-E9B94910E393}</a:tableStyleId>
              </a:tblPr>
              <a:tblGrid>
                <a:gridCol w="2655361">
                  <a:extLst>
                    <a:ext uri="{9D8B030D-6E8A-4147-A177-3AD203B41FA5}">
                      <a16:colId xmlns:a16="http://schemas.microsoft.com/office/drawing/2014/main" val="352268186"/>
                    </a:ext>
                  </a:extLst>
                </a:gridCol>
                <a:gridCol w="3326067">
                  <a:extLst>
                    <a:ext uri="{9D8B030D-6E8A-4147-A177-3AD203B41FA5}">
                      <a16:colId xmlns:a16="http://schemas.microsoft.com/office/drawing/2014/main" val="737680766"/>
                    </a:ext>
                  </a:extLst>
                </a:gridCol>
                <a:gridCol w="5692086">
                  <a:extLst>
                    <a:ext uri="{9D8B030D-6E8A-4147-A177-3AD203B41FA5}">
                      <a16:colId xmlns:a16="http://schemas.microsoft.com/office/drawing/2014/main" val="1480598092"/>
                    </a:ext>
                  </a:extLst>
                </a:gridCol>
              </a:tblGrid>
              <a:tr h="323830">
                <a:tc>
                  <a:txBody>
                    <a:bodyPr/>
                    <a:lstStyle/>
                    <a:p>
                      <a:r>
                        <a:rPr lang="en-US" sz="1600"/>
                        <a:t>Upgrading from Version:</a:t>
                      </a:r>
                    </a:p>
                  </a:txBody>
                  <a:tcPr>
                    <a:solidFill>
                      <a:srgbClr val="341F5A"/>
                    </a:solidFill>
                  </a:tcPr>
                </a:tc>
                <a:tc>
                  <a:txBody>
                    <a:bodyPr/>
                    <a:lstStyle/>
                    <a:p>
                      <a:pPr algn="ctr"/>
                      <a:r>
                        <a:rPr lang="en-US" sz="1600" b="1">
                          <a:solidFill>
                            <a:srgbClr val="F6F5F8"/>
                          </a:solidFill>
                        </a:rPr>
                        <a:t>Challenges</a:t>
                      </a:r>
                    </a:p>
                  </a:txBody>
                  <a:tcPr>
                    <a:solidFill>
                      <a:srgbClr val="341F5A"/>
                    </a:solidFill>
                  </a:tcPr>
                </a:tc>
                <a:tc>
                  <a:txBody>
                    <a:bodyPr/>
                    <a:lstStyle/>
                    <a:p>
                      <a:pPr algn="ctr"/>
                      <a:r>
                        <a:rPr lang="en-US" sz="1600" b="1">
                          <a:solidFill>
                            <a:srgbClr val="F6F5F8"/>
                          </a:solidFill>
                        </a:rPr>
                        <a:t>Suggestion</a:t>
                      </a:r>
                    </a:p>
                  </a:txBody>
                  <a:tcPr>
                    <a:solidFill>
                      <a:srgbClr val="341F5A"/>
                    </a:solidFill>
                  </a:tcPr>
                </a:tc>
                <a:extLst>
                  <a:ext uri="{0D108BD9-81ED-4DB2-BD59-A6C34878D82A}">
                    <a16:rowId xmlns:a16="http://schemas.microsoft.com/office/drawing/2014/main" val="3668508338"/>
                  </a:ext>
                </a:extLst>
              </a:tr>
              <a:tr h="1501392">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a:solidFill>
                            <a:srgbClr val="F6F5F8"/>
                          </a:solidFill>
                        </a:rPr>
                        <a:t>LS NAV 6 up to LSC 14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rgbClr val="F6F5F8"/>
                          </a:solidFill>
                        </a:rPr>
                        <a:t>NAV 2009 up to BC 14</a:t>
                      </a:r>
                    </a:p>
                  </a:txBody>
                  <a:tcPr>
                    <a:solidFill>
                      <a:srgbClr val="341F5A"/>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bg1"/>
                          </a:solidFill>
                          <a:latin typeface="+mn-lt"/>
                        </a:rPr>
                        <a:t>Non-extension based framework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bg1"/>
                          </a:solidFill>
                          <a:latin typeface="+mn-lt"/>
                        </a:rPr>
                        <a:t>Migrating custom code from C/AL to AL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bg1"/>
                          </a:solidFill>
                          <a:latin typeface="+mn-lt"/>
                        </a:rPr>
                        <a:t>Moving custom code to extensions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chemeClr val="bg1"/>
                        </a:solidFill>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a:solidFill>
                            <a:schemeClr val="bg1"/>
                          </a:solidFill>
                          <a:latin typeface="+mn-lt"/>
                        </a:rPr>
                        <a:t>Identifying customizations in the base code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bg1"/>
                          </a:solidFill>
                          <a:latin typeface="+mn-lt"/>
                        </a:rPr>
                        <a:t>Undocumented custom code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bg1"/>
                          </a:solidFill>
                          <a:latin typeface="+mn-lt"/>
                        </a:rPr>
                        <a:t>Lack of documentation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bg1"/>
                          </a:solidFill>
                          <a:latin typeface="+mn-lt"/>
                        </a:rPr>
                        <a:t>Usage of events subscription</a:t>
                      </a:r>
                    </a:p>
                  </a:txBody>
                  <a:tcPr>
                    <a:solidFill>
                      <a:srgbClr val="6E63D6"/>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a:solidFill>
                            <a:schemeClr val="bg1"/>
                          </a:solidFill>
                          <a:latin typeface="+mn-lt"/>
                        </a:rPr>
                        <a:t>Replace customizations with </a:t>
                      </a:r>
                      <a:r>
                        <a:rPr lang="en-US" sz="1200" b="1">
                          <a:solidFill>
                            <a:schemeClr val="bg1"/>
                          </a:solidFill>
                          <a:latin typeface="+mn-lt"/>
                        </a:rPr>
                        <a:t>standard </a:t>
                      </a:r>
                      <a:r>
                        <a:rPr lang="en-US" sz="1200">
                          <a:solidFill>
                            <a:schemeClr val="bg1"/>
                          </a:solidFill>
                          <a:latin typeface="+mn-lt"/>
                        </a:rPr>
                        <a:t>features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a:solidFill>
                            <a:schemeClr val="bg1"/>
                          </a:solidFill>
                          <a:latin typeface="+mn-lt"/>
                        </a:rPr>
                        <a:t>Migrate </a:t>
                      </a:r>
                      <a:r>
                        <a:rPr lang="en-US" sz="1200" b="1">
                          <a:solidFill>
                            <a:schemeClr val="bg1"/>
                          </a:solidFill>
                          <a:latin typeface="+mn-lt"/>
                        </a:rPr>
                        <a:t>only must-have </a:t>
                      </a:r>
                      <a:r>
                        <a:rPr lang="en-US" sz="1200">
                          <a:solidFill>
                            <a:schemeClr val="bg1"/>
                          </a:solidFill>
                          <a:latin typeface="+mn-lt"/>
                        </a:rPr>
                        <a:t>customizations, after gap list analysis</a:t>
                      </a:r>
                    </a:p>
                  </a:txBody>
                  <a:tcPr>
                    <a:solidFill>
                      <a:srgbClr val="6E63D6"/>
                    </a:solidFill>
                  </a:tcPr>
                </a:tc>
                <a:extLst>
                  <a:ext uri="{0D108BD9-81ED-4DB2-BD59-A6C34878D82A}">
                    <a16:rowId xmlns:a16="http://schemas.microsoft.com/office/drawing/2014/main" val="881791938"/>
                  </a:ext>
                </a:extLst>
              </a:tr>
              <a:tr h="1148123">
                <a:tc vMerge="1">
                  <a:txBody>
                    <a:bodyPr/>
                    <a:lstStyle/>
                    <a:p>
                      <a:endParaRPr lang="en-US" sz="1600"/>
                    </a:p>
                  </a:txBody>
                  <a:tcPr>
                    <a:solidFill>
                      <a:srgbClr val="00BCB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tx1"/>
                          </a:solidFill>
                        </a:rPr>
                        <a:t>Reports (Legacy to RDLC/Word report migration)</a:t>
                      </a:r>
                    </a:p>
                  </a:txBody>
                  <a:tcPr>
                    <a:solidFill>
                      <a:srgbClr val="BABAE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tx1"/>
                          </a:solidFill>
                        </a:rPr>
                        <a:t>Rely on </a:t>
                      </a:r>
                      <a:r>
                        <a:rPr lang="en-US" sz="1200" b="1">
                          <a:solidFill>
                            <a:schemeClr val="tx1"/>
                          </a:solidFill>
                        </a:rPr>
                        <a:t>Export to Excel</a:t>
                      </a:r>
                      <a:r>
                        <a:rPr lang="en-US" sz="1200">
                          <a:solidFill>
                            <a:schemeClr val="tx1"/>
                          </a:solidFill>
                        </a:rPr>
                        <a:t> and built-in </a:t>
                      </a:r>
                      <a:r>
                        <a:rPr lang="en-US" sz="1200" b="1">
                          <a:solidFill>
                            <a:schemeClr val="tx1"/>
                          </a:solidFill>
                        </a:rPr>
                        <a:t>Analyse</a:t>
                      </a:r>
                      <a:r>
                        <a:rPr lang="en-US" sz="1200">
                          <a:solidFill>
                            <a:schemeClr val="tx1"/>
                          </a:solidFill>
                        </a:rPr>
                        <a:t> feature in list pages.</a:t>
                      </a:r>
                      <a:endParaRPr lang="en-US" sz="120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mn-lt"/>
                        </a:rPr>
                        <a:t>Rely on objects usage log analysis tools from AIM partners to </a:t>
                      </a:r>
                      <a:r>
                        <a:rPr lang="en-US" sz="1200" b="1">
                          <a:latin typeface="+mn-lt"/>
                        </a:rPr>
                        <a:t>migrate only used</a:t>
                      </a:r>
                      <a:r>
                        <a:rPr lang="en-US" sz="1200">
                          <a:latin typeface="+mn-lt"/>
                        </a:rPr>
                        <a:t> reports.</a:t>
                      </a:r>
                    </a:p>
                    <a:p>
                      <a:r>
                        <a:rPr lang="en-US" sz="1200">
                          <a:solidFill>
                            <a:schemeClr val="tx1"/>
                          </a:solidFill>
                        </a:rPr>
                        <a:t>Use </a:t>
                      </a:r>
                      <a:r>
                        <a:rPr lang="en-US" sz="1200" b="1">
                          <a:solidFill>
                            <a:schemeClr val="tx1"/>
                          </a:solidFill>
                        </a:rPr>
                        <a:t>Analytics for LS Central / PowerBI </a:t>
                      </a:r>
                      <a:r>
                        <a:rPr lang="en-US" sz="1200" b="0">
                          <a:solidFill>
                            <a:schemeClr val="tx1"/>
                          </a:solidFill>
                        </a:rPr>
                        <a:t>for KPIs and for non-operational reporting</a:t>
                      </a:r>
                      <a:r>
                        <a:rPr lang="en-US" sz="1200">
                          <a:solidFill>
                            <a:schemeClr val="tx1"/>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tx1"/>
                          </a:solidFill>
                        </a:rPr>
                        <a:t>Use 3</a:t>
                      </a:r>
                      <a:r>
                        <a:rPr lang="en-US" sz="1200" baseline="30000">
                          <a:solidFill>
                            <a:schemeClr val="tx1"/>
                          </a:solidFill>
                        </a:rPr>
                        <a:t>rd</a:t>
                      </a:r>
                      <a:r>
                        <a:rPr lang="en-US" sz="1200">
                          <a:solidFill>
                            <a:schemeClr val="tx1"/>
                          </a:solidFill>
                        </a:rPr>
                        <a:t> party solutions to help on the conversion.</a:t>
                      </a:r>
                    </a:p>
                  </a:txBody>
                  <a:tcPr>
                    <a:solidFill>
                      <a:srgbClr val="BABAE6"/>
                    </a:solidFill>
                  </a:tcPr>
                </a:tc>
                <a:extLst>
                  <a:ext uri="{0D108BD9-81ED-4DB2-BD59-A6C34878D82A}">
                    <a16:rowId xmlns:a16="http://schemas.microsoft.com/office/drawing/2014/main" val="3241473990"/>
                  </a:ext>
                </a:extLst>
              </a:tr>
              <a:tr h="441586">
                <a:tc rowSpan="2">
                  <a:txBody>
                    <a:bodyPr/>
                    <a:lstStyle/>
                    <a:p>
                      <a:r>
                        <a:rPr lang="en-US" sz="1600"/>
                        <a:t>LS Central 15 up to 17.4</a:t>
                      </a:r>
                    </a:p>
                  </a:txBody>
                  <a:tcPr>
                    <a:solidFill>
                      <a:srgbClr val="341F5A"/>
                    </a:solidFill>
                  </a:tcPr>
                </a:tc>
                <a:tc>
                  <a:txBody>
                    <a:bodyPr/>
                    <a:lstStyle/>
                    <a:p>
                      <a:r>
                        <a:rPr lang="en-US" sz="1200">
                          <a:solidFill>
                            <a:schemeClr val="bg1"/>
                          </a:solidFill>
                        </a:rPr>
                        <a:t>Table renaming in v17.5</a:t>
                      </a:r>
                    </a:p>
                  </a:txBody>
                  <a:tcPr>
                    <a:solidFill>
                      <a:srgbClr val="6E63D6"/>
                    </a:solidFill>
                  </a:tcPr>
                </a:tc>
                <a:tc>
                  <a:txBody>
                    <a:bodyPr/>
                    <a:lstStyle/>
                    <a:p>
                      <a:r>
                        <a:rPr lang="en-US" sz="1200" b="1">
                          <a:solidFill>
                            <a:schemeClr val="bg1"/>
                          </a:solidFill>
                        </a:rPr>
                        <a:t>LS Central migration tool</a:t>
                      </a:r>
                      <a:r>
                        <a:rPr lang="en-US" sz="1200">
                          <a:solidFill>
                            <a:schemeClr val="bg1"/>
                          </a:solidFill>
                        </a:rPr>
                        <a:t> module will </a:t>
                      </a:r>
                      <a:r>
                        <a:rPr lang="en-US" sz="1200" b="1">
                          <a:solidFill>
                            <a:schemeClr val="bg1"/>
                          </a:solidFill>
                        </a:rPr>
                        <a:t>update your custom extensions </a:t>
                      </a:r>
                      <a:r>
                        <a:rPr lang="en-US" sz="1200" b="0">
                          <a:solidFill>
                            <a:schemeClr val="bg1"/>
                          </a:solidFill>
                        </a:rPr>
                        <a:t>source code </a:t>
                      </a:r>
                      <a:r>
                        <a:rPr lang="en-US" sz="1200">
                          <a:solidFill>
                            <a:schemeClr val="bg1"/>
                          </a:solidFill>
                        </a:rPr>
                        <a:t>and fix all references to LS Central objects.</a:t>
                      </a:r>
                    </a:p>
                  </a:txBody>
                  <a:tcPr>
                    <a:solidFill>
                      <a:srgbClr val="6E63D6"/>
                    </a:solidFill>
                  </a:tcPr>
                </a:tc>
                <a:extLst>
                  <a:ext uri="{0D108BD9-81ED-4DB2-BD59-A6C34878D82A}">
                    <a16:rowId xmlns:a16="http://schemas.microsoft.com/office/drawing/2014/main" val="422483134"/>
                  </a:ext>
                </a:extLst>
              </a:tr>
              <a:tr h="441586">
                <a:tc vMerge="1">
                  <a:txBody>
                    <a:bodyPr/>
                    <a:lstStyle/>
                    <a:p>
                      <a:endParaRPr lang="en-US" sz="1600"/>
                    </a:p>
                  </a:txBody>
                  <a:tcPr>
                    <a:solidFill>
                      <a:srgbClr val="00BCB5"/>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a:solidFill>
                            <a:schemeClr val="tx1"/>
                          </a:solidFill>
                        </a:rPr>
                        <a:t>Handle obsoleted objects</a:t>
                      </a:r>
                      <a:endParaRPr lang="en-US" sz="120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a:latin typeface="+mn-lt"/>
                      </a:endParaRPr>
                    </a:p>
                  </a:txBody>
                  <a:tcPr>
                    <a:solidFill>
                      <a:srgbClr val="BABAE6"/>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a:solidFill>
                            <a:schemeClr val="tx1"/>
                          </a:solidFill>
                        </a:rPr>
                        <a:t>References to obsoleted objects must be manually fixed on custom extensions.</a:t>
                      </a:r>
                    </a:p>
                  </a:txBody>
                  <a:tcPr>
                    <a:solidFill>
                      <a:srgbClr val="BABAE6"/>
                    </a:solidFill>
                  </a:tcPr>
                </a:tc>
                <a:extLst>
                  <a:ext uri="{0D108BD9-81ED-4DB2-BD59-A6C34878D82A}">
                    <a16:rowId xmlns:a16="http://schemas.microsoft.com/office/drawing/2014/main" val="4044620140"/>
                  </a:ext>
                </a:extLst>
              </a:tr>
              <a:tr h="794855">
                <a:tc rowSpan="2">
                  <a:txBody>
                    <a:bodyPr/>
                    <a:lstStyle/>
                    <a:p>
                      <a:r>
                        <a:rPr lang="en-US" sz="1600"/>
                        <a:t>All versions</a:t>
                      </a:r>
                    </a:p>
                  </a:txBody>
                  <a:tcPr>
                    <a:solidFill>
                      <a:srgbClr val="341F5A"/>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a:solidFill>
                            <a:schemeClr val="bg1"/>
                          </a:solidFill>
                          <a:latin typeface="+mn-lt"/>
                        </a:rPr>
                        <a:t>Legacy integrations based on local files or files stored in FTP servers.</a:t>
                      </a:r>
                    </a:p>
                  </a:txBody>
                  <a:tcPr>
                    <a:solidFill>
                      <a:srgbClr val="6E63D6"/>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a:solidFill>
                            <a:schemeClr val="bg1"/>
                          </a:solidFill>
                          <a:latin typeface="+mn-lt"/>
                        </a:rPr>
                        <a:t>Refactor integrations to use web services.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a:solidFill>
                            <a:schemeClr val="bg1"/>
                          </a:solidFill>
                          <a:latin typeface="+mn-lt"/>
                        </a:rPr>
                        <a:t>Approaches to tackle related challenges: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bg1"/>
                          </a:solidFill>
                          <a:latin typeface="+mn-lt"/>
                        </a:rPr>
                        <a:t>Rely on </a:t>
                      </a:r>
                      <a:r>
                        <a:rPr lang="en-US" sz="1200" b="1">
                          <a:solidFill>
                            <a:schemeClr val="bg1"/>
                          </a:solidFill>
                          <a:latin typeface="+mn-lt"/>
                        </a:rPr>
                        <a:t>Azure Storage</a:t>
                      </a:r>
                      <a:r>
                        <a:rPr lang="en-US" sz="1200">
                          <a:solidFill>
                            <a:schemeClr val="bg1"/>
                          </a:solidFill>
                          <a:latin typeface="+mn-lt"/>
                        </a:rPr>
                        <a:t> for files storage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bg1"/>
                          </a:solidFill>
                          <a:latin typeface="+mn-lt"/>
                        </a:rPr>
                        <a:t>Rely on </a:t>
                      </a:r>
                      <a:r>
                        <a:rPr lang="en-US" sz="1200" b="1">
                          <a:solidFill>
                            <a:schemeClr val="bg1"/>
                          </a:solidFill>
                          <a:latin typeface="+mn-lt"/>
                        </a:rPr>
                        <a:t>Azure Functions</a:t>
                      </a:r>
                      <a:r>
                        <a:rPr lang="en-US" sz="1200">
                          <a:solidFill>
                            <a:schemeClr val="bg1"/>
                          </a:solidFill>
                          <a:latin typeface="+mn-lt"/>
                        </a:rPr>
                        <a:t> or </a:t>
                      </a:r>
                      <a:r>
                        <a:rPr lang="en-US" sz="1200" b="1">
                          <a:solidFill>
                            <a:schemeClr val="bg1"/>
                          </a:solidFill>
                          <a:latin typeface="+mn-lt"/>
                        </a:rPr>
                        <a:t>Azure Logic Apps </a:t>
                      </a:r>
                      <a:r>
                        <a:rPr lang="en-US" sz="1200">
                          <a:solidFill>
                            <a:schemeClr val="bg1"/>
                          </a:solidFill>
                          <a:latin typeface="+mn-lt"/>
                        </a:rPr>
                        <a:t>to read data from FTP servers</a:t>
                      </a:r>
                    </a:p>
                  </a:txBody>
                  <a:tcPr>
                    <a:solidFill>
                      <a:srgbClr val="6E63D6"/>
                    </a:solidFill>
                  </a:tcPr>
                </a:tc>
                <a:extLst>
                  <a:ext uri="{0D108BD9-81ED-4DB2-BD59-A6C34878D82A}">
                    <a16:rowId xmlns:a16="http://schemas.microsoft.com/office/drawing/2014/main" val="4029801016"/>
                  </a:ext>
                </a:extLst>
              </a:tr>
              <a:tr h="786902">
                <a:tc vMerge="1">
                  <a:txBody>
                    <a:bodyPr/>
                    <a:lstStyle/>
                    <a:p>
                      <a:endParaRPr lang="en-US" sz="1600"/>
                    </a:p>
                  </a:txBody>
                  <a:tcPr>
                    <a:solidFill>
                      <a:srgbClr val="00BCB5"/>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a:latin typeface="+mn-lt"/>
                        </a:rPr>
                        <a:t>Dotnet libraries usage.</a:t>
                      </a:r>
                    </a:p>
                  </a:txBody>
                  <a:tcPr>
                    <a:solidFill>
                      <a:srgbClr val="BABAE6"/>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a:latin typeface="+mn-lt"/>
                        </a:rPr>
                        <a:t>In SaaS, custom .net usage is not allowed.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a:latin typeface="+mn-lt"/>
                        </a:rPr>
                        <a:t>Alternatives: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latin typeface="+mn-lt"/>
                        </a:rPr>
                        <a:t>To implement the same logic in AL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latin typeface="+mn-lt"/>
                        </a:rPr>
                        <a:t>To implement the C# code in Azure Functions and make use of it.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latin typeface="+mn-lt"/>
                        </a:rPr>
                        <a:t>To implement an Azure Logic App.</a:t>
                      </a:r>
                    </a:p>
                  </a:txBody>
                  <a:tcPr>
                    <a:solidFill>
                      <a:srgbClr val="BABAE6"/>
                    </a:solidFill>
                  </a:tcPr>
                </a:tc>
                <a:extLst>
                  <a:ext uri="{0D108BD9-81ED-4DB2-BD59-A6C34878D82A}">
                    <a16:rowId xmlns:a16="http://schemas.microsoft.com/office/drawing/2014/main" val="2166157649"/>
                  </a:ext>
                </a:extLst>
              </a:tr>
            </a:tbl>
          </a:graphicData>
        </a:graphic>
      </p:graphicFrame>
    </p:spTree>
    <p:extLst>
      <p:ext uri="{BB962C8B-B14F-4D97-AF65-F5344CB8AC3E}">
        <p14:creationId xmlns:p14="http://schemas.microsoft.com/office/powerpoint/2010/main" val="38419072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F949E-CD07-012D-8DDA-D7CCE3E4A062}"/>
              </a:ext>
            </a:extLst>
          </p:cNvPr>
          <p:cNvSpPr>
            <a:spLocks noGrp="1"/>
          </p:cNvSpPr>
          <p:nvPr>
            <p:ph type="title"/>
          </p:nvPr>
        </p:nvSpPr>
        <p:spPr/>
        <p:txBody>
          <a:bodyPr>
            <a:normAutofit/>
          </a:bodyPr>
          <a:lstStyle/>
          <a:p>
            <a:r>
              <a:rPr lang="en-US" sz="2800">
                <a:latin typeface="Aptos ExtraBold"/>
                <a:cs typeface="Segoe UI"/>
              </a:rPr>
              <a:t>LS Central Migration Tools</a:t>
            </a:r>
            <a:endParaRPr lang="en-US" sz="2800"/>
          </a:p>
        </p:txBody>
      </p:sp>
      <p:sp>
        <p:nvSpPr>
          <p:cNvPr id="3" name="Text Placeholder 2">
            <a:extLst>
              <a:ext uri="{FF2B5EF4-FFF2-40B4-BE49-F238E27FC236}">
                <a16:creationId xmlns:a16="http://schemas.microsoft.com/office/drawing/2014/main" id="{F53F4FF8-4F45-E8E5-AA5A-EB32A13AED87}"/>
              </a:ext>
            </a:extLst>
          </p:cNvPr>
          <p:cNvSpPr>
            <a:spLocks noGrp="1"/>
          </p:cNvSpPr>
          <p:nvPr>
            <p:ph type="body" sz="quarter" idx="11"/>
          </p:nvPr>
        </p:nvSpPr>
        <p:spPr/>
        <p:txBody>
          <a:bodyPr lIns="91440" tIns="45720" rIns="91440" bIns="45720" anchor="t"/>
          <a:lstStyle/>
          <a:p>
            <a:pPr marL="0" indent="0">
              <a:buNone/>
            </a:pPr>
            <a:r>
              <a:rPr lang="en-US" b="1">
                <a:latin typeface="+mn-lt"/>
              </a:rPr>
              <a:t>Documentation</a:t>
            </a:r>
          </a:p>
          <a:p>
            <a:pPr lvl="1"/>
            <a:r>
              <a:rPr lang="en-US"/>
              <a:t>Step-by-step documentation based on Microsoft’s guidelines</a:t>
            </a:r>
          </a:p>
          <a:p>
            <a:pPr lvl="1"/>
            <a:r>
              <a:rPr lang="en-US"/>
              <a:t>Available on </a:t>
            </a:r>
            <a:r>
              <a:rPr lang="en-US" b="1"/>
              <a:t>SaaS: Resources for migration and new customers</a:t>
            </a:r>
            <a:r>
              <a:rPr lang="en-US"/>
              <a:t> page</a:t>
            </a:r>
          </a:p>
          <a:p>
            <a:pPr marL="0" indent="0">
              <a:buNone/>
            </a:pPr>
            <a:r>
              <a:rPr lang="en-US" b="1">
                <a:latin typeface="+mn-lt"/>
              </a:rPr>
              <a:t>Tooling set</a:t>
            </a:r>
          </a:p>
          <a:p>
            <a:pPr lvl="1"/>
            <a:r>
              <a:rPr lang="en-US">
                <a:latin typeface="Aptos Light"/>
              </a:rPr>
              <a:t>PowerShell module to automate some migration steps</a:t>
            </a:r>
          </a:p>
          <a:p>
            <a:pPr lvl="1"/>
            <a:r>
              <a:rPr lang="en-US">
                <a:latin typeface="Aptos Light"/>
              </a:rPr>
              <a:t>Available on the PowerShell Gallery</a:t>
            </a:r>
          </a:p>
        </p:txBody>
      </p:sp>
      <p:pic>
        <p:nvPicPr>
          <p:cNvPr id="8" name="Picture 7">
            <a:extLst>
              <a:ext uri="{FF2B5EF4-FFF2-40B4-BE49-F238E27FC236}">
                <a16:creationId xmlns:a16="http://schemas.microsoft.com/office/drawing/2014/main" id="{A94DDC7F-04E2-DF07-8ECD-30E5E2236387}"/>
              </a:ext>
            </a:extLst>
          </p:cNvPr>
          <p:cNvPicPr>
            <a:picLocks noChangeAspect="1"/>
          </p:cNvPicPr>
          <p:nvPr/>
        </p:nvPicPr>
        <p:blipFill>
          <a:blip r:embed="rId3"/>
          <a:srcRect/>
          <a:stretch/>
        </p:blipFill>
        <p:spPr>
          <a:xfrm>
            <a:off x="1870460" y="3734602"/>
            <a:ext cx="6626970" cy="273750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76540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1EE00-A6E1-19CA-C493-8006C5BD9F82}"/>
              </a:ext>
            </a:extLst>
          </p:cNvPr>
          <p:cNvSpPr>
            <a:spLocks noGrp="1"/>
          </p:cNvSpPr>
          <p:nvPr>
            <p:ph type="title"/>
          </p:nvPr>
        </p:nvSpPr>
        <p:spPr/>
        <p:txBody>
          <a:bodyPr>
            <a:normAutofit/>
          </a:bodyPr>
          <a:lstStyle/>
          <a:p>
            <a:r>
              <a:rPr lang="en-US" sz="2800">
                <a:latin typeface="Aptos ExtraBold"/>
                <a:cs typeface="Segoe UI"/>
              </a:rPr>
              <a:t>LS Central migration tool</a:t>
            </a:r>
            <a:r>
              <a:rPr lang="en-US" sz="2800" b="0">
                <a:latin typeface="Aptos ExtraBold"/>
                <a:cs typeface="Segoe UI"/>
              </a:rPr>
              <a:t> – Helping with the data migration</a:t>
            </a:r>
            <a:endParaRPr lang="en-US" sz="2800">
              <a:latin typeface="Aptos ExtraBold"/>
              <a:cs typeface="Segoe UI"/>
            </a:endParaRPr>
          </a:p>
        </p:txBody>
      </p:sp>
      <p:sp>
        <p:nvSpPr>
          <p:cNvPr id="7" name="Text Placeholder 6">
            <a:extLst>
              <a:ext uri="{FF2B5EF4-FFF2-40B4-BE49-F238E27FC236}">
                <a16:creationId xmlns:a16="http://schemas.microsoft.com/office/drawing/2014/main" id="{29BA47FE-F463-4048-91EC-C498FBDDA15C}"/>
              </a:ext>
            </a:extLst>
          </p:cNvPr>
          <p:cNvSpPr>
            <a:spLocks noGrp="1"/>
          </p:cNvSpPr>
          <p:nvPr>
            <p:ph type="body" sz="quarter" idx="11"/>
          </p:nvPr>
        </p:nvSpPr>
        <p:spPr/>
        <p:txBody>
          <a:bodyPr/>
          <a:lstStyle/>
          <a:p>
            <a:pPr indent="0">
              <a:buNone/>
            </a:pPr>
            <a:r>
              <a:rPr lang="en-US"/>
              <a:t>New-</a:t>
            </a:r>
            <a:r>
              <a:rPr lang="en-US" err="1"/>
              <a:t>UpgradeInitializationScript</a:t>
            </a:r>
            <a:endParaRPr lang="en-US"/>
          </a:p>
          <a:p>
            <a:pPr marL="800100" lvl="1" indent="-342900">
              <a:buFont typeface="Arial" panose="020B0604020202020204" pitchFamily="34" charset="0"/>
              <a:buChar char="•"/>
            </a:pPr>
            <a:r>
              <a:rPr lang="en-US" sz="1800"/>
              <a:t>A wizard to automate the migration scripts creation</a:t>
            </a:r>
          </a:p>
          <a:p>
            <a:pPr marL="800100" lvl="1" indent="-342900"/>
            <a:r>
              <a:rPr lang="en-US" sz="1800"/>
              <a:t>Creates two scripts that allows you to go through the migration process</a:t>
            </a:r>
          </a:p>
          <a:p>
            <a:pPr marL="800100" lvl="1" indent="-342900"/>
            <a:r>
              <a:rPr lang="en-US" sz="1800"/>
              <a:t>Preparation-Script.ps1</a:t>
            </a:r>
          </a:p>
          <a:p>
            <a:pPr marL="1257300" lvl="2" indent="-342900"/>
            <a:r>
              <a:rPr lang="en-US" sz="1600"/>
              <a:t>Setup the folder structure and create the extensions needed for the migration (when applicable)</a:t>
            </a:r>
          </a:p>
          <a:p>
            <a:pPr marL="800100" lvl="1" indent="-342900"/>
            <a:r>
              <a:rPr lang="en-US" sz="1800"/>
              <a:t>Migration-Script.ps1</a:t>
            </a:r>
          </a:p>
          <a:p>
            <a:pPr marL="1257300" lvl="2" indent="-342900"/>
            <a:r>
              <a:rPr lang="en-US" sz="1600"/>
              <a:t>The migration process itself</a:t>
            </a:r>
          </a:p>
          <a:p>
            <a:pPr marL="800100" lvl="1" indent="-342900">
              <a:buFont typeface="Arial" panose="020B0604020202020204" pitchFamily="34" charset="0"/>
              <a:buChar char="•"/>
            </a:pPr>
            <a:endParaRPr lang="en-US" sz="1800"/>
          </a:p>
          <a:p>
            <a:pPr marL="800100" lvl="1" indent="-342900">
              <a:buFont typeface="Arial" panose="020B0604020202020204" pitchFamily="34" charset="0"/>
              <a:buChar char="•"/>
            </a:pPr>
            <a:endParaRPr lang="en-US" sz="1800"/>
          </a:p>
        </p:txBody>
      </p:sp>
      <p:pic>
        <p:nvPicPr>
          <p:cNvPr id="3" name="Picture 2">
            <a:extLst>
              <a:ext uri="{FF2B5EF4-FFF2-40B4-BE49-F238E27FC236}">
                <a16:creationId xmlns:a16="http://schemas.microsoft.com/office/drawing/2014/main" id="{E3909CA9-345A-F99A-BB10-A55A419D8491}"/>
              </a:ext>
            </a:extLst>
          </p:cNvPr>
          <p:cNvPicPr>
            <a:picLocks noChangeAspect="1"/>
          </p:cNvPicPr>
          <p:nvPr/>
        </p:nvPicPr>
        <p:blipFill>
          <a:blip r:embed="rId3"/>
          <a:srcRect/>
          <a:stretch/>
        </p:blipFill>
        <p:spPr>
          <a:xfrm>
            <a:off x="645027" y="3734602"/>
            <a:ext cx="10874806" cy="2214086"/>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866A21CF-2D75-1A34-2A0A-9E4D1FB95B9D}"/>
              </a:ext>
            </a:extLst>
          </p:cNvPr>
          <p:cNvPicPr>
            <a:picLocks noChangeAspect="1"/>
          </p:cNvPicPr>
          <p:nvPr/>
        </p:nvPicPr>
        <p:blipFill>
          <a:blip r:embed="rId4"/>
          <a:srcRect/>
          <a:stretch/>
        </p:blipFill>
        <p:spPr>
          <a:xfrm>
            <a:off x="5025927" y="2712027"/>
            <a:ext cx="6989428" cy="4064815"/>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11E72B41-5096-4C07-9EC5-401E2EF35861}"/>
              </a:ext>
            </a:extLst>
          </p:cNvPr>
          <p:cNvPicPr>
            <a:picLocks noChangeAspect="1"/>
          </p:cNvPicPr>
          <p:nvPr/>
        </p:nvPicPr>
        <p:blipFill>
          <a:blip r:embed="rId5"/>
          <a:srcRect/>
          <a:stretch/>
        </p:blipFill>
        <p:spPr>
          <a:xfrm>
            <a:off x="1711926" y="3402587"/>
            <a:ext cx="9951821" cy="324322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94371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500"/>
                                        <p:tgtEl>
                                          <p:spTgt spid="7">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fade">
                                      <p:cBhvr>
                                        <p:cTn id="13" dur="500"/>
                                        <p:tgtEl>
                                          <p:spTgt spid="7">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
                                            <p:txEl>
                                              <p:pRg st="3" end="3"/>
                                            </p:txEl>
                                          </p:spTgt>
                                        </p:tgtEl>
                                        <p:attrNameLst>
                                          <p:attrName>style.visibility</p:attrName>
                                        </p:attrNameLst>
                                      </p:cBhvr>
                                      <p:to>
                                        <p:strVal val="visible"/>
                                      </p:to>
                                    </p:set>
                                    <p:animEffect transition="in" filter="fade">
                                      <p:cBhvr>
                                        <p:cTn id="18" dur="500"/>
                                        <p:tgtEl>
                                          <p:spTgt spid="7">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xEl>
                                              <p:pRg st="4" end="4"/>
                                            </p:txEl>
                                          </p:spTgt>
                                        </p:tgtEl>
                                        <p:attrNameLst>
                                          <p:attrName>style.visibility</p:attrName>
                                        </p:attrNameLst>
                                      </p:cBhvr>
                                      <p:to>
                                        <p:strVal val="visible"/>
                                      </p:to>
                                    </p:set>
                                    <p:animEffect transition="in" filter="fade">
                                      <p:cBhvr>
                                        <p:cTn id="21" dur="500"/>
                                        <p:tgtEl>
                                          <p:spTgt spid="7">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7">
                                            <p:txEl>
                                              <p:pRg st="5" end="5"/>
                                            </p:txEl>
                                          </p:spTgt>
                                        </p:tgtEl>
                                        <p:attrNameLst>
                                          <p:attrName>style.visibility</p:attrName>
                                        </p:attrNameLst>
                                      </p:cBhvr>
                                      <p:to>
                                        <p:strVal val="visible"/>
                                      </p:to>
                                    </p:set>
                                    <p:animEffect transition="in" filter="fade">
                                      <p:cBhvr>
                                        <p:cTn id="29" dur="500"/>
                                        <p:tgtEl>
                                          <p:spTgt spid="7">
                                            <p:txEl>
                                              <p:pRg st="5" end="5"/>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7">
                                            <p:txEl>
                                              <p:pRg st="6" end="6"/>
                                            </p:txEl>
                                          </p:spTgt>
                                        </p:tgtEl>
                                        <p:attrNameLst>
                                          <p:attrName>style.visibility</p:attrName>
                                        </p:attrNameLst>
                                      </p:cBhvr>
                                      <p:to>
                                        <p:strVal val="visible"/>
                                      </p:to>
                                    </p:set>
                                    <p:animEffect transition="in" filter="fade">
                                      <p:cBhvr>
                                        <p:cTn id="32" dur="500"/>
                                        <p:tgtEl>
                                          <p:spTgt spid="7">
                                            <p:txEl>
                                              <p:pRg st="6" end="6"/>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5A7AE-63C3-FE3B-6142-FEEEF71631EB}"/>
              </a:ext>
            </a:extLst>
          </p:cNvPr>
          <p:cNvSpPr>
            <a:spLocks noGrp="1"/>
          </p:cNvSpPr>
          <p:nvPr>
            <p:ph type="title"/>
          </p:nvPr>
        </p:nvSpPr>
        <p:spPr/>
        <p:txBody>
          <a:bodyPr>
            <a:noAutofit/>
          </a:bodyPr>
          <a:lstStyle/>
          <a:p>
            <a:r>
              <a:rPr lang="en-US" sz="2800">
                <a:latin typeface="Aptos ExtraBold"/>
                <a:cs typeface="Segoe UI"/>
              </a:rPr>
              <a:t>LS Central migration tool</a:t>
            </a:r>
            <a:r>
              <a:rPr lang="en-US" sz="2800" b="0">
                <a:latin typeface="Aptos ExtraBold"/>
                <a:cs typeface="Segoe UI"/>
              </a:rPr>
              <a:t> – Helping with the data migration</a:t>
            </a:r>
            <a:endParaRPr lang="en-US" sz="2800"/>
          </a:p>
        </p:txBody>
      </p:sp>
      <p:sp>
        <p:nvSpPr>
          <p:cNvPr id="7" name="Text Placeholder 6">
            <a:extLst>
              <a:ext uri="{FF2B5EF4-FFF2-40B4-BE49-F238E27FC236}">
                <a16:creationId xmlns:a16="http://schemas.microsoft.com/office/drawing/2014/main" id="{29BA47FE-F463-4048-91EC-C498FBDDA15C}"/>
              </a:ext>
            </a:extLst>
          </p:cNvPr>
          <p:cNvSpPr>
            <a:spLocks noGrp="1"/>
          </p:cNvSpPr>
          <p:nvPr>
            <p:ph type="body" sz="quarter" idx="11"/>
          </p:nvPr>
        </p:nvSpPr>
        <p:spPr/>
        <p:txBody>
          <a:bodyPr/>
          <a:lstStyle/>
          <a:p>
            <a:pPr indent="0">
              <a:buNone/>
            </a:pPr>
            <a:r>
              <a:rPr lang="en-US"/>
              <a:t>New-</a:t>
            </a:r>
            <a:r>
              <a:rPr lang="en-US" err="1"/>
              <a:t>UpgradeAppsStructure</a:t>
            </a:r>
            <a:endParaRPr lang="en-US"/>
          </a:p>
          <a:p>
            <a:pPr marL="800100" lvl="1" indent="-342900">
              <a:buFont typeface="Arial" panose="020B0604020202020204" pitchFamily="34" charset="0"/>
              <a:buChar char="•"/>
            </a:pPr>
            <a:r>
              <a:rPr lang="en-US" sz="1800"/>
              <a:t>Creates the migration extensions needed for the migration process, as suggested in Microsoft guidelines.</a:t>
            </a:r>
          </a:p>
          <a:p>
            <a:pPr marL="0" indent="0">
              <a:buNone/>
            </a:pPr>
            <a:endParaRPr lang="en-US"/>
          </a:p>
        </p:txBody>
      </p:sp>
      <p:pic>
        <p:nvPicPr>
          <p:cNvPr id="10" name="Picture 9">
            <a:extLst>
              <a:ext uri="{FF2B5EF4-FFF2-40B4-BE49-F238E27FC236}">
                <a16:creationId xmlns:a16="http://schemas.microsoft.com/office/drawing/2014/main" id="{BF66C740-D325-4CA0-BA52-7F6CB1EE893B}"/>
              </a:ext>
            </a:extLst>
          </p:cNvPr>
          <p:cNvPicPr>
            <a:picLocks noChangeAspect="1"/>
          </p:cNvPicPr>
          <p:nvPr/>
        </p:nvPicPr>
        <p:blipFill>
          <a:blip r:embed="rId3"/>
          <a:stretch/>
        </p:blipFill>
        <p:spPr>
          <a:xfrm>
            <a:off x="1146717" y="2073631"/>
            <a:ext cx="2485714" cy="3695238"/>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4120B369-9F62-40FE-9D3D-603C539103B5}"/>
              </a:ext>
            </a:extLst>
          </p:cNvPr>
          <p:cNvPicPr>
            <a:picLocks noChangeAspect="1"/>
          </p:cNvPicPr>
          <p:nvPr/>
        </p:nvPicPr>
        <p:blipFill>
          <a:blip r:embed="rId4"/>
          <a:srcRect/>
          <a:stretch/>
        </p:blipFill>
        <p:spPr>
          <a:xfrm>
            <a:off x="7968077" y="2080991"/>
            <a:ext cx="3312191" cy="2399852"/>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4213E00A-6FAC-8CA0-112E-04382DF9D77B}"/>
              </a:ext>
            </a:extLst>
          </p:cNvPr>
          <p:cNvPicPr>
            <a:picLocks noChangeAspect="1"/>
          </p:cNvPicPr>
          <p:nvPr/>
        </p:nvPicPr>
        <p:blipFill>
          <a:blip r:embed="rId5"/>
          <a:stretch/>
        </p:blipFill>
        <p:spPr>
          <a:xfrm>
            <a:off x="4143111" y="2073631"/>
            <a:ext cx="3314286" cy="339047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44881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500"/>
                                        <p:tgtEl>
                                          <p:spTgt spid="7">
                                            <p:txEl>
                                              <p:pRg st="1" end="1"/>
                                            </p:txEl>
                                          </p:spTgt>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7BD52-F084-3CF1-258B-34967448A77C}"/>
              </a:ext>
            </a:extLst>
          </p:cNvPr>
          <p:cNvSpPr>
            <a:spLocks noGrp="1"/>
          </p:cNvSpPr>
          <p:nvPr>
            <p:ph type="title"/>
          </p:nvPr>
        </p:nvSpPr>
        <p:spPr>
          <a:xfrm>
            <a:off x="340291" y="212186"/>
            <a:ext cx="11484279" cy="588637"/>
          </a:xfrm>
        </p:spPr>
        <p:txBody>
          <a:bodyPr anchor="t">
            <a:normAutofit/>
          </a:bodyPr>
          <a:lstStyle/>
          <a:p>
            <a:r>
              <a:rPr lang="en-US" sz="3400"/>
              <a:t>Agenda</a:t>
            </a:r>
          </a:p>
        </p:txBody>
      </p:sp>
      <p:sp>
        <p:nvSpPr>
          <p:cNvPr id="3" name="Text Placeholder 2">
            <a:extLst>
              <a:ext uri="{FF2B5EF4-FFF2-40B4-BE49-F238E27FC236}">
                <a16:creationId xmlns:a16="http://schemas.microsoft.com/office/drawing/2014/main" id="{86C244B9-BFE3-C2CD-5164-D60885C81D91}"/>
              </a:ext>
            </a:extLst>
          </p:cNvPr>
          <p:cNvSpPr>
            <a:spLocks noGrp="1"/>
          </p:cNvSpPr>
          <p:nvPr>
            <p:ph type="body" sz="quarter" idx="11"/>
          </p:nvPr>
        </p:nvSpPr>
        <p:spPr>
          <a:xfrm>
            <a:off x="340291" y="962526"/>
            <a:ext cx="9100694" cy="5544152"/>
          </a:xfrm>
        </p:spPr>
        <p:txBody>
          <a:bodyPr lIns="91440" tIns="45720" rIns="91440" bIns="45720" anchor="t">
            <a:normAutofit/>
          </a:bodyPr>
          <a:lstStyle/>
          <a:p>
            <a:r>
              <a:rPr lang="en-US" sz="2400" b="1">
                <a:latin typeface="Aptos SemiBold"/>
              </a:rPr>
              <a:t>Streamlining the migration process – Why?</a:t>
            </a:r>
          </a:p>
          <a:p>
            <a:r>
              <a:rPr lang="en-US" sz="2400" b="1">
                <a:latin typeface="Aptos SemiBold"/>
              </a:rPr>
              <a:t>How to get started</a:t>
            </a:r>
          </a:p>
          <a:p>
            <a:r>
              <a:rPr lang="en-US" sz="2400" b="1">
                <a:latin typeface="Aptos SemiBold" panose="020B0004020202020204" pitchFamily="34" charset="0"/>
              </a:rPr>
              <a:t>Upgrade vs (re-)implementation</a:t>
            </a:r>
          </a:p>
          <a:p>
            <a:pPr lvl="1"/>
            <a:r>
              <a:rPr lang="en-US"/>
              <a:t>Technical overview and comparison</a:t>
            </a:r>
          </a:p>
          <a:p>
            <a:pPr lvl="1"/>
            <a:r>
              <a:rPr lang="en-US"/>
              <a:t>Process workflow</a:t>
            </a:r>
          </a:p>
          <a:p>
            <a:r>
              <a:rPr lang="en-US" sz="2400" b="1">
                <a:latin typeface="Aptos SemiBold"/>
              </a:rPr>
              <a:t>Emphasis on the re-implementation process</a:t>
            </a:r>
          </a:p>
          <a:p>
            <a:pPr lvl="1"/>
            <a:r>
              <a:rPr lang="en-US"/>
              <a:t>Challenges related to data and code migration</a:t>
            </a:r>
          </a:p>
          <a:p>
            <a:pPr lvl="1"/>
            <a:r>
              <a:rPr lang="en-US"/>
              <a:t>LS Central migration tool</a:t>
            </a:r>
          </a:p>
        </p:txBody>
      </p:sp>
      <p:pic>
        <p:nvPicPr>
          <p:cNvPr id="9" name="Picture 8" descr="A light bulb with a black background&#10;&#10;AI-generated content may be incorrect.">
            <a:extLst>
              <a:ext uri="{FF2B5EF4-FFF2-40B4-BE49-F238E27FC236}">
                <a16:creationId xmlns:a16="http://schemas.microsoft.com/office/drawing/2014/main" id="{AB8B9FC4-096D-8A8A-BE38-A3D444282822}"/>
              </a:ext>
            </a:extLst>
          </p:cNvPr>
          <p:cNvPicPr>
            <a:picLocks noChangeAspect="1"/>
          </p:cNvPicPr>
          <p:nvPr/>
        </p:nvPicPr>
        <p:blipFill>
          <a:blip r:embed="rId3"/>
          <a:stretch>
            <a:fillRect/>
          </a:stretch>
        </p:blipFill>
        <p:spPr>
          <a:xfrm>
            <a:off x="9808309" y="0"/>
            <a:ext cx="1848780" cy="2840600"/>
          </a:xfrm>
          <a:prstGeom prst="rect">
            <a:avLst/>
          </a:prstGeom>
        </p:spPr>
      </p:pic>
    </p:spTree>
    <p:extLst>
      <p:ext uri="{BB962C8B-B14F-4D97-AF65-F5344CB8AC3E}">
        <p14:creationId xmlns:p14="http://schemas.microsoft.com/office/powerpoint/2010/main" val="33804874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058D60-115E-F87F-0BED-2EEF337A224D}"/>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4D8375D0-7538-C378-BE88-0D2B0766F426}"/>
              </a:ext>
            </a:extLst>
          </p:cNvPr>
          <p:cNvSpPr>
            <a:spLocks noGrp="1"/>
          </p:cNvSpPr>
          <p:nvPr>
            <p:ph type="body" sz="quarter" idx="11"/>
          </p:nvPr>
        </p:nvSpPr>
        <p:spPr/>
        <p:txBody>
          <a:bodyPr/>
          <a:lstStyle/>
          <a:p>
            <a:pPr marL="180000" indent="0">
              <a:spcBef>
                <a:spcPts val="600"/>
              </a:spcBef>
              <a:buNone/>
            </a:pPr>
            <a:r>
              <a:rPr lang="en-US" b="1"/>
              <a:t>Adding LSC prefix to tables</a:t>
            </a:r>
          </a:p>
          <a:p>
            <a:pPr marL="180000" indent="0">
              <a:spcBef>
                <a:spcPts val="600"/>
              </a:spcBef>
              <a:buNone/>
            </a:pPr>
            <a:r>
              <a:rPr lang="en-US" sz="1800" b="1"/>
              <a:t>(migrating from LS Central 14)</a:t>
            </a:r>
          </a:p>
          <a:p>
            <a:pPr marL="180000" indent="0">
              <a:spcBef>
                <a:spcPts val="600"/>
              </a:spcBef>
              <a:buNone/>
            </a:pPr>
            <a:endParaRPr lang="en-US" b="1"/>
          </a:p>
          <a:p>
            <a:pPr marL="0" lvl="1" indent="0" fontAlgn="base">
              <a:spcBef>
                <a:spcPts val="600"/>
              </a:spcBef>
              <a:buNone/>
            </a:pPr>
            <a:r>
              <a:rPr lang="en-US" sz="1800" b="1">
                <a:latin typeface="+mn-lt"/>
              </a:rPr>
              <a:t>Convert-BC14CALObjectsToTableSchemaOnly</a:t>
            </a:r>
          </a:p>
          <a:p>
            <a:pPr marL="0" lvl="1" indent="0" fontAlgn="base">
              <a:spcBef>
                <a:spcPts val="600"/>
              </a:spcBef>
              <a:buNone/>
            </a:pPr>
            <a:r>
              <a:rPr lang="en-US" sz="1800">
                <a:latin typeface="Aptos Light" panose="020B0004020202020204" pitchFamily="34" charset="0"/>
              </a:rPr>
              <a:t>Applies to Business Central 14​</a:t>
            </a:r>
          </a:p>
          <a:p>
            <a:pPr marL="0" lvl="1" indent="0" fontAlgn="base">
              <a:spcBef>
                <a:spcPts val="600"/>
              </a:spcBef>
              <a:buNone/>
            </a:pPr>
            <a:r>
              <a:rPr lang="en-US" sz="1800">
                <a:latin typeface="Aptos Light" panose="020B0004020202020204" pitchFamily="34" charset="0"/>
              </a:rPr>
              <a:t>Strips out all the code from tables, for an existing C/AL text file, while renaming the LS Central tables name​</a:t>
            </a:r>
          </a:p>
          <a:p>
            <a:pPr marL="0" lvl="1" indent="0" fontAlgn="base">
              <a:spcBef>
                <a:spcPts val="600"/>
              </a:spcBef>
              <a:buNone/>
            </a:pPr>
            <a:r>
              <a:rPr lang="en-US" sz="1800">
                <a:latin typeface="Aptos Light" panose="020B0004020202020204" pitchFamily="34" charset="0"/>
              </a:rPr>
              <a:t>Only properties and fields will be included​</a:t>
            </a:r>
          </a:p>
          <a:p>
            <a:pPr marL="0" lvl="1" indent="0" fontAlgn="base">
              <a:spcBef>
                <a:spcPts val="600"/>
              </a:spcBef>
              <a:buNone/>
            </a:pPr>
            <a:r>
              <a:rPr lang="en-US" sz="1800">
                <a:latin typeface="Aptos Light" panose="020B0004020202020204" pitchFamily="34" charset="0"/>
              </a:rPr>
              <a:t>Converted file will be imported back in BC 14​</a:t>
            </a:r>
          </a:p>
          <a:p>
            <a:pPr marL="0" lvl="1" indent="0" fontAlgn="base">
              <a:spcBef>
                <a:spcPts val="600"/>
              </a:spcBef>
              <a:buNone/>
            </a:pPr>
            <a:r>
              <a:rPr lang="en-US" sz="1800">
                <a:latin typeface="Aptos Light" panose="020B0004020202020204" pitchFamily="34" charset="0"/>
              </a:rPr>
              <a:t>Allows to easily rename all the LSC tables in BC 14 before moving forward​</a:t>
            </a:r>
          </a:p>
        </p:txBody>
      </p:sp>
      <p:sp>
        <p:nvSpPr>
          <p:cNvPr id="2" name="Title 1">
            <a:extLst>
              <a:ext uri="{FF2B5EF4-FFF2-40B4-BE49-F238E27FC236}">
                <a16:creationId xmlns:a16="http://schemas.microsoft.com/office/drawing/2014/main" id="{CA34E274-E745-A7B1-84E3-D12CD479EE2F}"/>
              </a:ext>
            </a:extLst>
          </p:cNvPr>
          <p:cNvSpPr>
            <a:spLocks noGrp="1"/>
          </p:cNvSpPr>
          <p:nvPr>
            <p:ph type="title"/>
          </p:nvPr>
        </p:nvSpPr>
        <p:spPr/>
        <p:txBody>
          <a:bodyPr>
            <a:noAutofit/>
          </a:bodyPr>
          <a:lstStyle/>
          <a:p>
            <a:r>
              <a:rPr lang="en-US" sz="2800">
                <a:latin typeface="Aptos ExtraBold"/>
                <a:cs typeface="Segoe UI"/>
              </a:rPr>
              <a:t>LS Central migration tool</a:t>
            </a:r>
            <a:r>
              <a:rPr lang="en-US" sz="2800" b="0">
                <a:latin typeface="Aptos ExtraBold"/>
                <a:cs typeface="Segoe UI"/>
              </a:rPr>
              <a:t> – Helping with the data migration</a:t>
            </a:r>
            <a:endParaRPr lang="en-US" sz="2800"/>
          </a:p>
        </p:txBody>
      </p:sp>
      <p:sp>
        <p:nvSpPr>
          <p:cNvPr id="5" name="Text Placeholder 4">
            <a:extLst>
              <a:ext uri="{FF2B5EF4-FFF2-40B4-BE49-F238E27FC236}">
                <a16:creationId xmlns:a16="http://schemas.microsoft.com/office/drawing/2014/main" id="{1EAAE35A-610C-B7F9-DA9C-7AFD7E0A9BB7}"/>
              </a:ext>
            </a:extLst>
          </p:cNvPr>
          <p:cNvSpPr>
            <a:spLocks noGrp="1"/>
          </p:cNvSpPr>
          <p:nvPr>
            <p:ph type="body" sz="quarter" idx="12"/>
          </p:nvPr>
        </p:nvSpPr>
        <p:spPr/>
        <p:txBody>
          <a:bodyPr lIns="91440" tIns="45720" rIns="91440" bIns="45720" anchor="t"/>
          <a:lstStyle/>
          <a:p>
            <a:pPr marL="179705" indent="0">
              <a:spcBef>
                <a:spcPts val="1200"/>
              </a:spcBef>
              <a:buNone/>
            </a:pPr>
            <a:r>
              <a:rPr lang="en-US" sz="2000">
                <a:latin typeface="Aptos Light"/>
              </a:rPr>
              <a:t>Most of the challenges related to data migration only happen when </a:t>
            </a:r>
            <a:r>
              <a:rPr lang="en-US" sz="2000" b="1">
                <a:latin typeface="Aptos Light"/>
              </a:rPr>
              <a:t>migrating from LS Central 14</a:t>
            </a:r>
            <a:r>
              <a:rPr lang="en-US" sz="2000">
                <a:latin typeface="Aptos Light"/>
              </a:rPr>
              <a:t> </a:t>
            </a:r>
            <a:r>
              <a:rPr lang="en-US" sz="2000" b="1">
                <a:latin typeface="Aptos Light"/>
              </a:rPr>
              <a:t>(and earlier versions)</a:t>
            </a:r>
            <a:endParaRPr lang="en-US" sz="1000" b="1">
              <a:latin typeface="Aptos Light"/>
            </a:endParaRPr>
          </a:p>
          <a:p>
            <a:pPr marL="179705" indent="0">
              <a:spcBef>
                <a:spcPts val="1200"/>
              </a:spcBef>
              <a:buNone/>
            </a:pPr>
            <a:r>
              <a:rPr lang="en-US" sz="2000">
                <a:latin typeface="Aptos Light"/>
              </a:rPr>
              <a:t>LS Central migration tool includes </a:t>
            </a:r>
            <a:r>
              <a:rPr lang="en-US" sz="2000" b="1">
                <a:latin typeface="Aptos Light"/>
              </a:rPr>
              <a:t>more features to ease the data migration, </a:t>
            </a:r>
            <a:r>
              <a:rPr lang="en-US" sz="2000">
                <a:latin typeface="Aptos Light"/>
              </a:rPr>
              <a:t>especially the data migration process from LS Central 14</a:t>
            </a:r>
          </a:p>
          <a:p>
            <a:endParaRPr lang="en-US" sz="2000"/>
          </a:p>
        </p:txBody>
      </p:sp>
      <p:pic>
        <p:nvPicPr>
          <p:cNvPr id="3074" name="Picture 2">
            <a:extLst>
              <a:ext uri="{FF2B5EF4-FFF2-40B4-BE49-F238E27FC236}">
                <a16:creationId xmlns:a16="http://schemas.microsoft.com/office/drawing/2014/main" id="{28A8624F-3A48-D603-B960-1F02CA341F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3510" y="2967037"/>
            <a:ext cx="6143625" cy="9239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C1938850-6783-DB8A-1A6D-DBC677A72B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4460" y="3734602"/>
            <a:ext cx="6162675" cy="185737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9D7C9A3B-B66C-D75A-8A1C-53A622B969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74483" y="5169486"/>
            <a:ext cx="5517517" cy="16552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1103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500"/>
                                        <p:tgtEl>
                                          <p:spTgt spid="7">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animEffect transition="in" filter="fade">
                                      <p:cBhvr>
                                        <p:cTn id="13" dur="500"/>
                                        <p:tgtEl>
                                          <p:spTgt spid="7">
                                            <p:txEl>
                                              <p:pRg st="3" end="3"/>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xEl>
                                              <p:pRg st="4" end="4"/>
                                            </p:txEl>
                                          </p:spTgt>
                                        </p:tgtEl>
                                        <p:attrNameLst>
                                          <p:attrName>style.visibility</p:attrName>
                                        </p:attrNameLst>
                                      </p:cBhvr>
                                      <p:to>
                                        <p:strVal val="visible"/>
                                      </p:to>
                                    </p:set>
                                    <p:animEffect transition="in" filter="fade">
                                      <p:cBhvr>
                                        <p:cTn id="16" dur="500"/>
                                        <p:tgtEl>
                                          <p:spTgt spid="7">
                                            <p:txEl>
                                              <p:pRg st="4" end="4"/>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xEl>
                                              <p:pRg st="5" end="5"/>
                                            </p:txEl>
                                          </p:spTgt>
                                        </p:tgtEl>
                                        <p:attrNameLst>
                                          <p:attrName>style.visibility</p:attrName>
                                        </p:attrNameLst>
                                      </p:cBhvr>
                                      <p:to>
                                        <p:strVal val="visible"/>
                                      </p:to>
                                    </p:set>
                                    <p:animEffect transition="in" filter="fade">
                                      <p:cBhvr>
                                        <p:cTn id="19" dur="500"/>
                                        <p:tgtEl>
                                          <p:spTgt spid="7">
                                            <p:txEl>
                                              <p:pRg st="5" end="5"/>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
                                            <p:txEl>
                                              <p:pRg st="6" end="6"/>
                                            </p:txEl>
                                          </p:spTgt>
                                        </p:tgtEl>
                                        <p:attrNameLst>
                                          <p:attrName>style.visibility</p:attrName>
                                        </p:attrNameLst>
                                      </p:cBhvr>
                                      <p:to>
                                        <p:strVal val="visible"/>
                                      </p:to>
                                    </p:set>
                                    <p:animEffect transition="in" filter="fade">
                                      <p:cBhvr>
                                        <p:cTn id="22" dur="500"/>
                                        <p:tgtEl>
                                          <p:spTgt spid="7">
                                            <p:txEl>
                                              <p:pRg st="6" end="6"/>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
                                            <p:txEl>
                                              <p:pRg st="7" end="7"/>
                                            </p:txEl>
                                          </p:spTgt>
                                        </p:tgtEl>
                                        <p:attrNameLst>
                                          <p:attrName>style.visibility</p:attrName>
                                        </p:attrNameLst>
                                      </p:cBhvr>
                                      <p:to>
                                        <p:strVal val="visible"/>
                                      </p:to>
                                    </p:set>
                                    <p:animEffect transition="in" filter="fade">
                                      <p:cBhvr>
                                        <p:cTn id="25" dur="500"/>
                                        <p:tgtEl>
                                          <p:spTgt spid="7">
                                            <p:txEl>
                                              <p:pRg st="7" end="7"/>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7">
                                            <p:txEl>
                                              <p:pRg st="8" end="8"/>
                                            </p:txEl>
                                          </p:spTgt>
                                        </p:tgtEl>
                                        <p:attrNameLst>
                                          <p:attrName>style.visibility</p:attrName>
                                        </p:attrNameLst>
                                      </p:cBhvr>
                                      <p:to>
                                        <p:strVal val="visible"/>
                                      </p:to>
                                    </p:set>
                                    <p:animEffect transition="in" filter="fade">
                                      <p:cBhvr>
                                        <p:cTn id="28" dur="500"/>
                                        <p:tgtEl>
                                          <p:spTgt spid="7">
                                            <p:txEl>
                                              <p:pRg st="8" end="8"/>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074"/>
                                        </p:tgtEl>
                                        <p:attrNameLst>
                                          <p:attrName>style.visibility</p:attrName>
                                        </p:attrNameLst>
                                      </p:cBhvr>
                                      <p:to>
                                        <p:strVal val="visible"/>
                                      </p:to>
                                    </p:set>
                                    <p:animEffect transition="in" filter="fade">
                                      <p:cBhvr>
                                        <p:cTn id="31" dur="500"/>
                                        <p:tgtEl>
                                          <p:spTgt spid="3074"/>
                                        </p:tgtEl>
                                      </p:cBhvr>
                                    </p:animEffect>
                                  </p:childTnLst>
                                </p:cTn>
                              </p:par>
                              <p:par>
                                <p:cTn id="32" presetID="10" presetClass="entr" presetSubtype="0" fill="hold" nodeType="withEffect">
                                  <p:stCondLst>
                                    <p:cond delay="0"/>
                                  </p:stCondLst>
                                  <p:childTnLst>
                                    <p:set>
                                      <p:cBhvr>
                                        <p:cTn id="33" dur="1" fill="hold">
                                          <p:stCondLst>
                                            <p:cond delay="0"/>
                                          </p:stCondLst>
                                        </p:cTn>
                                        <p:tgtEl>
                                          <p:spTgt spid="3076"/>
                                        </p:tgtEl>
                                        <p:attrNameLst>
                                          <p:attrName>style.visibility</p:attrName>
                                        </p:attrNameLst>
                                      </p:cBhvr>
                                      <p:to>
                                        <p:strVal val="visible"/>
                                      </p:to>
                                    </p:set>
                                    <p:animEffect transition="in" filter="fade">
                                      <p:cBhvr>
                                        <p:cTn id="34" dur="500"/>
                                        <p:tgtEl>
                                          <p:spTgt spid="3076"/>
                                        </p:tgtEl>
                                      </p:cBhvr>
                                    </p:animEffect>
                                  </p:childTnLst>
                                </p:cTn>
                              </p:par>
                              <p:par>
                                <p:cTn id="35" presetID="10" presetClass="entr" presetSubtype="0" fill="hold" nodeType="withEffect">
                                  <p:stCondLst>
                                    <p:cond delay="0"/>
                                  </p:stCondLst>
                                  <p:childTnLst>
                                    <p:set>
                                      <p:cBhvr>
                                        <p:cTn id="36" dur="1" fill="hold">
                                          <p:stCondLst>
                                            <p:cond delay="0"/>
                                          </p:stCondLst>
                                        </p:cTn>
                                        <p:tgtEl>
                                          <p:spTgt spid="3078"/>
                                        </p:tgtEl>
                                        <p:attrNameLst>
                                          <p:attrName>style.visibility</p:attrName>
                                        </p:attrNameLst>
                                      </p:cBhvr>
                                      <p:to>
                                        <p:strVal val="visible"/>
                                      </p:to>
                                    </p:set>
                                    <p:animEffect transition="in" filter="fade">
                                      <p:cBhvr>
                                        <p:cTn id="37" dur="5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955613-3040-FEE8-1E83-1B76FA114E99}"/>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AFF67B44-79AA-D9D9-1E77-F2F499F7E287}"/>
              </a:ext>
            </a:extLst>
          </p:cNvPr>
          <p:cNvSpPr>
            <a:spLocks noGrp="1"/>
          </p:cNvSpPr>
          <p:nvPr>
            <p:ph type="body" sz="quarter" idx="11"/>
          </p:nvPr>
        </p:nvSpPr>
        <p:spPr/>
        <p:txBody>
          <a:bodyPr/>
          <a:lstStyle/>
          <a:p>
            <a:pPr marL="180000" indent="0">
              <a:spcBef>
                <a:spcPts val="600"/>
              </a:spcBef>
              <a:buNone/>
            </a:pPr>
            <a:r>
              <a:rPr lang="en-US" b="1"/>
              <a:t>Updating references to LS Central objects in your custom extensions</a:t>
            </a:r>
          </a:p>
          <a:p>
            <a:pPr marL="180000" indent="0">
              <a:spcBef>
                <a:spcPts val="600"/>
              </a:spcBef>
              <a:buNone/>
            </a:pPr>
            <a:r>
              <a:rPr lang="en-US" sz="1800" b="1"/>
              <a:t>(migrating from LS Central 15 up to 17.4)</a:t>
            </a:r>
          </a:p>
          <a:p>
            <a:pPr marL="180000" indent="0">
              <a:spcBef>
                <a:spcPts val="600"/>
              </a:spcBef>
              <a:buNone/>
            </a:pPr>
            <a:endParaRPr lang="en-US" b="1">
              <a:highlight>
                <a:srgbClr val="FFFF00"/>
              </a:highlight>
            </a:endParaRPr>
          </a:p>
          <a:p>
            <a:pPr marL="0" lvl="1" indent="0" fontAlgn="base">
              <a:spcBef>
                <a:spcPts val="600"/>
              </a:spcBef>
              <a:buNone/>
            </a:pPr>
            <a:r>
              <a:rPr lang="en-US" sz="1800" b="1">
                <a:latin typeface="+mn-lt"/>
              </a:rPr>
              <a:t>Repair-CustomExtensionFrom174orEarlier​</a:t>
            </a:r>
          </a:p>
          <a:p>
            <a:pPr marL="0" lvl="1" indent="0" fontAlgn="base">
              <a:spcBef>
                <a:spcPts val="600"/>
              </a:spcBef>
              <a:buNone/>
            </a:pPr>
            <a:r>
              <a:rPr lang="en-US" sz="1800">
                <a:latin typeface="Aptos Light" panose="020B0004020202020204" pitchFamily="34" charset="0"/>
              </a:rPr>
              <a:t>Will update references to LS Central objects in your custom extensions​</a:t>
            </a:r>
          </a:p>
          <a:p>
            <a:pPr marL="285750" lvl="1" indent="-285750" fontAlgn="base">
              <a:spcBef>
                <a:spcPts val="600"/>
              </a:spcBef>
            </a:pPr>
            <a:r>
              <a:rPr lang="en-US" sz="1800">
                <a:latin typeface="Aptos Light" panose="020B0004020202020204" pitchFamily="34" charset="0"/>
              </a:rPr>
              <a:t>Variables​</a:t>
            </a:r>
          </a:p>
          <a:p>
            <a:pPr marL="285750" lvl="1" indent="-285750" fontAlgn="base">
              <a:spcBef>
                <a:spcPts val="600"/>
              </a:spcBef>
            </a:pPr>
            <a:r>
              <a:rPr lang="en-US" sz="1800">
                <a:latin typeface="Aptos Light" panose="020B0004020202020204" pitchFamily="34" charset="0"/>
              </a:rPr>
              <a:t>Parameters</a:t>
            </a:r>
          </a:p>
          <a:p>
            <a:pPr marL="285750" lvl="1" indent="-285750" fontAlgn="base">
              <a:spcBef>
                <a:spcPts val="600"/>
              </a:spcBef>
            </a:pPr>
            <a:r>
              <a:rPr lang="en-US" sz="1800">
                <a:latin typeface="Aptos Light" panose="020B0004020202020204" pitchFamily="34" charset="0"/>
              </a:rPr>
              <a:t>Tables, pages and other object extensions</a:t>
            </a:r>
          </a:p>
          <a:p>
            <a:pPr marL="285750" lvl="1" indent="-285750" fontAlgn="base">
              <a:spcBef>
                <a:spcPts val="600"/>
              </a:spcBef>
            </a:pPr>
            <a:r>
              <a:rPr lang="en-US" sz="1800">
                <a:latin typeface="Aptos Light" panose="020B0004020202020204" pitchFamily="34" charset="0"/>
              </a:rPr>
              <a:t>Other properties</a:t>
            </a:r>
            <a:endParaRPr lang="en-US" sz="1800">
              <a:highlight>
                <a:srgbClr val="FFFF00"/>
              </a:highlight>
              <a:latin typeface="Aptos Light" panose="020B0004020202020204" pitchFamily="34" charset="0"/>
            </a:endParaRPr>
          </a:p>
        </p:txBody>
      </p:sp>
      <p:sp>
        <p:nvSpPr>
          <p:cNvPr id="2" name="Title 1">
            <a:extLst>
              <a:ext uri="{FF2B5EF4-FFF2-40B4-BE49-F238E27FC236}">
                <a16:creationId xmlns:a16="http://schemas.microsoft.com/office/drawing/2014/main" id="{4BF3F24E-D7DB-1740-E798-468A45CF808F}"/>
              </a:ext>
            </a:extLst>
          </p:cNvPr>
          <p:cNvSpPr>
            <a:spLocks noGrp="1"/>
          </p:cNvSpPr>
          <p:nvPr>
            <p:ph type="title"/>
          </p:nvPr>
        </p:nvSpPr>
        <p:spPr/>
        <p:txBody>
          <a:bodyPr>
            <a:noAutofit/>
          </a:bodyPr>
          <a:lstStyle/>
          <a:p>
            <a:r>
              <a:rPr lang="en-US" sz="2800">
                <a:latin typeface="Aptos ExtraBold"/>
                <a:cs typeface="Segoe UI"/>
              </a:rPr>
              <a:t>LS Central migration tool</a:t>
            </a:r>
            <a:r>
              <a:rPr lang="en-US" sz="2800" b="0">
                <a:latin typeface="Aptos ExtraBold"/>
                <a:cs typeface="Segoe UI"/>
              </a:rPr>
              <a:t> – Helping with the code migration</a:t>
            </a:r>
            <a:endParaRPr lang="en-US" sz="2800"/>
          </a:p>
        </p:txBody>
      </p:sp>
      <p:sp>
        <p:nvSpPr>
          <p:cNvPr id="5" name="Text Placeholder 4">
            <a:extLst>
              <a:ext uri="{FF2B5EF4-FFF2-40B4-BE49-F238E27FC236}">
                <a16:creationId xmlns:a16="http://schemas.microsoft.com/office/drawing/2014/main" id="{7AC409D1-ABBB-7A36-0884-F1959528AAA4}"/>
              </a:ext>
            </a:extLst>
          </p:cNvPr>
          <p:cNvSpPr>
            <a:spLocks noGrp="1"/>
          </p:cNvSpPr>
          <p:nvPr>
            <p:ph type="body" sz="quarter" idx="12"/>
          </p:nvPr>
        </p:nvSpPr>
        <p:spPr>
          <a:xfrm>
            <a:off x="5268930" y="962526"/>
            <a:ext cx="6582433" cy="388292"/>
          </a:xfrm>
        </p:spPr>
        <p:txBody>
          <a:bodyPr/>
          <a:lstStyle/>
          <a:p>
            <a:pPr marL="0" indent="0">
              <a:buNone/>
            </a:pPr>
            <a:r>
              <a:rPr lang="en-US" sz="2000" b="1" cap="small">
                <a:latin typeface="+mn-lt"/>
              </a:rPr>
              <a:t>Before</a:t>
            </a:r>
          </a:p>
        </p:txBody>
      </p:sp>
      <p:sp>
        <p:nvSpPr>
          <p:cNvPr id="3" name="Text Placeholder 4">
            <a:extLst>
              <a:ext uri="{FF2B5EF4-FFF2-40B4-BE49-F238E27FC236}">
                <a16:creationId xmlns:a16="http://schemas.microsoft.com/office/drawing/2014/main" id="{44E79154-1CCA-F370-FB69-C944D685BE2C}"/>
              </a:ext>
            </a:extLst>
          </p:cNvPr>
          <p:cNvSpPr txBox="1">
            <a:spLocks/>
          </p:cNvSpPr>
          <p:nvPr/>
        </p:nvSpPr>
        <p:spPr>
          <a:xfrm>
            <a:off x="5268929" y="3535127"/>
            <a:ext cx="6582433" cy="38829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19181A"/>
                </a:solidFill>
                <a:latin typeface="Aptos Light"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19181A"/>
                </a:solidFill>
                <a:latin typeface="Aptos Light"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19181A"/>
                </a:solidFill>
                <a:latin typeface="Aptos Light"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19181A"/>
                </a:solidFill>
                <a:latin typeface="Aptos Light" panose="020B00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19181A"/>
                </a:solidFill>
                <a:latin typeface="Aptos Light"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cap="small">
                <a:latin typeface="+mn-lt"/>
              </a:rPr>
              <a:t>After</a:t>
            </a:r>
          </a:p>
        </p:txBody>
      </p:sp>
      <p:pic>
        <p:nvPicPr>
          <p:cNvPr id="4100" name="Picture 4">
            <a:extLst>
              <a:ext uri="{FF2B5EF4-FFF2-40B4-BE49-F238E27FC236}">
                <a16:creationId xmlns:a16="http://schemas.microsoft.com/office/drawing/2014/main" id="{447E8CB4-3E66-76A7-4892-35429A14DC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4098" y="1350818"/>
            <a:ext cx="6282170" cy="173955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5C22B84A-BC2E-CC69-7D8F-70BB1FFC89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68929" y="4085123"/>
            <a:ext cx="6357339" cy="1764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1671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500"/>
                                        <p:tgtEl>
                                          <p:spTgt spid="7">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animEffect transition="in" filter="fade">
                                      <p:cBhvr>
                                        <p:cTn id="13" dur="500"/>
                                        <p:tgtEl>
                                          <p:spTgt spid="7">
                                            <p:txEl>
                                              <p:pRg st="3" end="3"/>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xEl>
                                              <p:pRg st="4" end="4"/>
                                            </p:txEl>
                                          </p:spTgt>
                                        </p:tgtEl>
                                        <p:attrNameLst>
                                          <p:attrName>style.visibility</p:attrName>
                                        </p:attrNameLst>
                                      </p:cBhvr>
                                      <p:to>
                                        <p:strVal val="visible"/>
                                      </p:to>
                                    </p:set>
                                    <p:animEffect transition="in" filter="fade">
                                      <p:cBhvr>
                                        <p:cTn id="16" dur="500"/>
                                        <p:tgtEl>
                                          <p:spTgt spid="7">
                                            <p:txEl>
                                              <p:pRg st="4" end="4"/>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xEl>
                                              <p:pRg st="5" end="5"/>
                                            </p:txEl>
                                          </p:spTgt>
                                        </p:tgtEl>
                                        <p:attrNameLst>
                                          <p:attrName>style.visibility</p:attrName>
                                        </p:attrNameLst>
                                      </p:cBhvr>
                                      <p:to>
                                        <p:strVal val="visible"/>
                                      </p:to>
                                    </p:set>
                                    <p:animEffect transition="in" filter="fade">
                                      <p:cBhvr>
                                        <p:cTn id="19" dur="500"/>
                                        <p:tgtEl>
                                          <p:spTgt spid="7">
                                            <p:txEl>
                                              <p:pRg st="5" end="5"/>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
                                            <p:txEl>
                                              <p:pRg st="6" end="6"/>
                                            </p:txEl>
                                          </p:spTgt>
                                        </p:tgtEl>
                                        <p:attrNameLst>
                                          <p:attrName>style.visibility</p:attrName>
                                        </p:attrNameLst>
                                      </p:cBhvr>
                                      <p:to>
                                        <p:strVal val="visible"/>
                                      </p:to>
                                    </p:set>
                                    <p:animEffect transition="in" filter="fade">
                                      <p:cBhvr>
                                        <p:cTn id="22" dur="500"/>
                                        <p:tgtEl>
                                          <p:spTgt spid="7">
                                            <p:txEl>
                                              <p:pRg st="6" end="6"/>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
                                            <p:txEl>
                                              <p:pRg st="7" end="7"/>
                                            </p:txEl>
                                          </p:spTgt>
                                        </p:tgtEl>
                                        <p:attrNameLst>
                                          <p:attrName>style.visibility</p:attrName>
                                        </p:attrNameLst>
                                      </p:cBhvr>
                                      <p:to>
                                        <p:strVal val="visible"/>
                                      </p:to>
                                    </p:set>
                                    <p:animEffect transition="in" filter="fade">
                                      <p:cBhvr>
                                        <p:cTn id="25" dur="500"/>
                                        <p:tgtEl>
                                          <p:spTgt spid="7">
                                            <p:txEl>
                                              <p:pRg st="7" end="7"/>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7">
                                            <p:txEl>
                                              <p:pRg st="8" end="8"/>
                                            </p:txEl>
                                          </p:spTgt>
                                        </p:tgtEl>
                                        <p:attrNameLst>
                                          <p:attrName>style.visibility</p:attrName>
                                        </p:attrNameLst>
                                      </p:cBhvr>
                                      <p:to>
                                        <p:strVal val="visible"/>
                                      </p:to>
                                    </p:set>
                                    <p:animEffect transition="in" filter="fade">
                                      <p:cBhvr>
                                        <p:cTn id="28" dur="500"/>
                                        <p:tgtEl>
                                          <p:spTgt spid="7">
                                            <p:txEl>
                                              <p:pRg st="8" end="8"/>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
                                            <p:txEl>
                                              <p:pRg st="0" end="0"/>
                                            </p:txEl>
                                          </p:spTgt>
                                        </p:tgtEl>
                                        <p:attrNameLst>
                                          <p:attrName>style.visibility</p:attrName>
                                        </p:attrNameLst>
                                      </p:cBhvr>
                                      <p:to>
                                        <p:strVal val="visible"/>
                                      </p:to>
                                    </p:set>
                                    <p:animEffect transition="in" filter="fade">
                                      <p:cBhvr>
                                        <p:cTn id="31" dur="500"/>
                                        <p:tgtEl>
                                          <p:spTgt spid="5">
                                            <p:txEl>
                                              <p:pRg st="0" end="0"/>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
                                            <p:txEl>
                                              <p:pRg st="0" end="0"/>
                                            </p:txEl>
                                          </p:spTgt>
                                        </p:tgtEl>
                                        <p:attrNameLst>
                                          <p:attrName>style.visibility</p:attrName>
                                        </p:attrNameLst>
                                      </p:cBhvr>
                                      <p:to>
                                        <p:strVal val="visible"/>
                                      </p:to>
                                    </p:set>
                                    <p:animEffect transition="in" filter="fade">
                                      <p:cBhvr>
                                        <p:cTn id="34"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5" grpId="0" build="p"/>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EA3671-062B-40B4-2F37-B582EB5BF8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851995-5E72-BAED-F1E2-AEEE7011B5AD}"/>
              </a:ext>
            </a:extLst>
          </p:cNvPr>
          <p:cNvSpPr>
            <a:spLocks noGrp="1"/>
          </p:cNvSpPr>
          <p:nvPr>
            <p:ph type="title"/>
          </p:nvPr>
        </p:nvSpPr>
        <p:spPr>
          <a:xfrm>
            <a:off x="187891" y="416932"/>
            <a:ext cx="9983029" cy="588637"/>
          </a:xfrm>
        </p:spPr>
        <p:txBody>
          <a:bodyPr lIns="91440" tIns="45720" rIns="91440" bIns="45720" anchor="t">
            <a:normAutofit/>
          </a:bodyPr>
          <a:lstStyle/>
          <a:p>
            <a:r>
              <a:rPr lang="en-US" sz="2800" b="0">
                <a:latin typeface="Aptos ExtraBold"/>
                <a:cs typeface="Segoe UI"/>
              </a:rPr>
              <a:t>Stage 2</a:t>
            </a:r>
            <a:endParaRPr lang="en-US" sz="2800">
              <a:latin typeface="Aptos ExtraBold"/>
              <a:cs typeface="Segoe UI"/>
            </a:endParaRPr>
          </a:p>
        </p:txBody>
      </p:sp>
      <p:sp>
        <p:nvSpPr>
          <p:cNvPr id="6" name="Text Placeholder 2">
            <a:extLst>
              <a:ext uri="{FF2B5EF4-FFF2-40B4-BE49-F238E27FC236}">
                <a16:creationId xmlns:a16="http://schemas.microsoft.com/office/drawing/2014/main" id="{BB33B76D-DADD-7565-ED11-86A3C9F7B414}"/>
              </a:ext>
            </a:extLst>
          </p:cNvPr>
          <p:cNvSpPr txBox="1">
            <a:spLocks/>
          </p:cNvSpPr>
          <p:nvPr/>
        </p:nvSpPr>
        <p:spPr>
          <a:xfrm>
            <a:off x="187891" y="1178777"/>
            <a:ext cx="11484278" cy="5118351"/>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19181A"/>
                </a:solidFill>
                <a:latin typeface="Aptos Light"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19181A"/>
                </a:solidFill>
                <a:latin typeface="Aptos Light"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19181A"/>
                </a:solidFill>
                <a:latin typeface="Aptos Light"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19181A"/>
                </a:solidFill>
                <a:latin typeface="Aptos Light" panose="020B00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19181A"/>
                </a:solidFill>
                <a:latin typeface="Aptos Light"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000">
              <a:latin typeface="+mn-lt"/>
            </a:endParaRPr>
          </a:p>
        </p:txBody>
      </p:sp>
      <p:cxnSp>
        <p:nvCxnSpPr>
          <p:cNvPr id="3" name="Straight Arrow Connector 19">
            <a:extLst>
              <a:ext uri="{FF2B5EF4-FFF2-40B4-BE49-F238E27FC236}">
                <a16:creationId xmlns:a16="http://schemas.microsoft.com/office/drawing/2014/main" id="{A0D37C78-5739-2676-9761-4F1759A4E0DE}"/>
              </a:ext>
            </a:extLst>
          </p:cNvPr>
          <p:cNvCxnSpPr>
            <a:cxnSpLocks/>
            <a:stCxn id="32" idx="3"/>
          </p:cNvCxnSpPr>
          <p:nvPr/>
        </p:nvCxnSpPr>
        <p:spPr>
          <a:xfrm>
            <a:off x="7229199" y="2635512"/>
            <a:ext cx="1657451" cy="4722"/>
          </a:xfrm>
          <a:prstGeom prst="straightConnector1">
            <a:avLst/>
          </a:prstGeom>
          <a:ln w="19050">
            <a:solidFill>
              <a:srgbClr val="29B4A9"/>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11F22702-7F34-828C-9B85-D0377447CA2B}"/>
              </a:ext>
            </a:extLst>
          </p:cNvPr>
          <p:cNvSpPr txBox="1"/>
          <p:nvPr/>
        </p:nvSpPr>
        <p:spPr>
          <a:xfrm>
            <a:off x="3267903" y="1837728"/>
            <a:ext cx="1769803" cy="584775"/>
          </a:xfrm>
          <a:prstGeom prst="rect">
            <a:avLst/>
          </a:prstGeom>
          <a:noFill/>
        </p:spPr>
        <p:txBody>
          <a:bodyPr wrap="square" rtlCol="0">
            <a:spAutoFit/>
          </a:bodyPr>
          <a:lstStyle/>
          <a:p>
            <a:pPr algn="ctr"/>
            <a:r>
              <a:rPr lang="en-US" sz="1600" b="1">
                <a:solidFill>
                  <a:srgbClr val="341F5A"/>
                </a:solidFill>
              </a:rPr>
              <a:t>Partial Data</a:t>
            </a:r>
          </a:p>
          <a:p>
            <a:pPr algn="ctr"/>
            <a:r>
              <a:rPr lang="en-US" sz="1600" b="1">
                <a:solidFill>
                  <a:srgbClr val="341F5A"/>
                </a:solidFill>
              </a:rPr>
              <a:t>Migration</a:t>
            </a:r>
          </a:p>
        </p:txBody>
      </p:sp>
      <p:cxnSp>
        <p:nvCxnSpPr>
          <p:cNvPr id="7" name="Straight Arrow Connector 19">
            <a:extLst>
              <a:ext uri="{FF2B5EF4-FFF2-40B4-BE49-F238E27FC236}">
                <a16:creationId xmlns:a16="http://schemas.microsoft.com/office/drawing/2014/main" id="{9998CEC3-D7CA-9B31-56BA-9900DDFB0089}"/>
              </a:ext>
            </a:extLst>
          </p:cNvPr>
          <p:cNvCxnSpPr>
            <a:cxnSpLocks/>
            <a:endCxn id="34" idx="1"/>
          </p:cNvCxnSpPr>
          <p:nvPr/>
        </p:nvCxnSpPr>
        <p:spPr>
          <a:xfrm flipV="1">
            <a:off x="3181858" y="2635513"/>
            <a:ext cx="2335618" cy="4721"/>
          </a:xfrm>
          <a:prstGeom prst="straightConnector1">
            <a:avLst/>
          </a:prstGeom>
          <a:ln w="19050">
            <a:solidFill>
              <a:srgbClr val="29B4A9"/>
            </a:solidFill>
            <a:prstDash val="sysDash"/>
            <a:tailEnd type="triangle"/>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45A0B3D5-51C0-133D-F478-7B5B4CE4208A}"/>
              </a:ext>
            </a:extLst>
          </p:cNvPr>
          <p:cNvGrpSpPr/>
          <p:nvPr/>
        </p:nvGrpSpPr>
        <p:grpSpPr>
          <a:xfrm>
            <a:off x="8510257" y="2380089"/>
            <a:ext cx="1276539" cy="1290755"/>
            <a:chOff x="7403353" y="3198837"/>
            <a:chExt cx="1276539" cy="1290755"/>
          </a:xfrm>
        </p:grpSpPr>
        <p:pic>
          <p:nvPicPr>
            <p:cNvPr id="26" name="Graphic 25">
              <a:extLst>
                <a:ext uri="{FF2B5EF4-FFF2-40B4-BE49-F238E27FC236}">
                  <a16:creationId xmlns:a16="http://schemas.microsoft.com/office/drawing/2014/main" id="{7887CF74-D863-FF74-6515-255D703C3206}"/>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779746" y="3198837"/>
              <a:ext cx="520289" cy="520289"/>
            </a:xfrm>
            <a:prstGeom prst="rect">
              <a:avLst/>
            </a:prstGeom>
          </p:spPr>
        </p:pic>
        <p:sp>
          <p:nvSpPr>
            <p:cNvPr id="27" name="TextBox 26">
              <a:extLst>
                <a:ext uri="{FF2B5EF4-FFF2-40B4-BE49-F238E27FC236}">
                  <a16:creationId xmlns:a16="http://schemas.microsoft.com/office/drawing/2014/main" id="{7A1216E1-30B9-65AE-A0A2-09489D11D527}"/>
                </a:ext>
              </a:extLst>
            </p:cNvPr>
            <p:cNvSpPr txBox="1"/>
            <p:nvPr/>
          </p:nvSpPr>
          <p:spPr>
            <a:xfrm>
              <a:off x="7403353" y="3750928"/>
              <a:ext cx="1276539" cy="738664"/>
            </a:xfrm>
            <a:prstGeom prst="rect">
              <a:avLst/>
            </a:prstGeom>
            <a:noFill/>
          </p:spPr>
          <p:txBody>
            <a:bodyPr wrap="square" rtlCol="0">
              <a:spAutoFit/>
            </a:bodyPr>
            <a:lstStyle/>
            <a:p>
              <a:pPr algn="ctr"/>
              <a:r>
                <a:rPr lang="en-US" sz="1400" b="1"/>
                <a:t>Clean</a:t>
              </a:r>
            </a:p>
            <a:p>
              <a:pPr algn="ctr"/>
              <a:r>
                <a:rPr lang="en-US" sz="1400" b="1"/>
                <a:t>LS Central 26</a:t>
              </a:r>
            </a:p>
            <a:p>
              <a:pPr algn="ctr"/>
              <a:r>
                <a:rPr lang="en-US" sz="1400" b="1"/>
                <a:t>on-premises</a:t>
              </a:r>
            </a:p>
          </p:txBody>
        </p:sp>
      </p:grpSp>
      <p:grpSp>
        <p:nvGrpSpPr>
          <p:cNvPr id="29" name="Group 28">
            <a:extLst>
              <a:ext uri="{FF2B5EF4-FFF2-40B4-BE49-F238E27FC236}">
                <a16:creationId xmlns:a16="http://schemas.microsoft.com/office/drawing/2014/main" id="{9C4D9B2A-6261-A2E8-9831-B472F5867494}"/>
              </a:ext>
            </a:extLst>
          </p:cNvPr>
          <p:cNvGrpSpPr/>
          <p:nvPr/>
        </p:nvGrpSpPr>
        <p:grpSpPr>
          <a:xfrm>
            <a:off x="1447752" y="2380089"/>
            <a:ext cx="2568436" cy="1747207"/>
            <a:chOff x="1641154" y="1762200"/>
            <a:chExt cx="2568436" cy="1747207"/>
          </a:xfrm>
        </p:grpSpPr>
        <p:pic>
          <p:nvPicPr>
            <p:cNvPr id="30" name="Graphic 29">
              <a:extLst>
                <a:ext uri="{FF2B5EF4-FFF2-40B4-BE49-F238E27FC236}">
                  <a16:creationId xmlns:a16="http://schemas.microsoft.com/office/drawing/2014/main" id="{5EF9C8C4-C338-9A47-9A74-DBC8ED9FCC66}"/>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854971" y="1762200"/>
              <a:ext cx="520289" cy="520289"/>
            </a:xfrm>
            <a:prstGeom prst="rect">
              <a:avLst/>
            </a:prstGeom>
          </p:spPr>
        </p:pic>
        <p:sp>
          <p:nvSpPr>
            <p:cNvPr id="31" name="TextBox 30">
              <a:extLst>
                <a:ext uri="{FF2B5EF4-FFF2-40B4-BE49-F238E27FC236}">
                  <a16:creationId xmlns:a16="http://schemas.microsoft.com/office/drawing/2014/main" id="{3196463D-445E-9BAF-DC27-8FDCCB99ACA0}"/>
                </a:ext>
              </a:extLst>
            </p:cNvPr>
            <p:cNvSpPr txBox="1"/>
            <p:nvPr/>
          </p:nvSpPr>
          <p:spPr>
            <a:xfrm>
              <a:off x="1641154" y="2555300"/>
              <a:ext cx="2568436" cy="954107"/>
            </a:xfrm>
            <a:prstGeom prst="rect">
              <a:avLst/>
            </a:prstGeom>
            <a:noFill/>
          </p:spPr>
          <p:txBody>
            <a:bodyPr wrap="square" rtlCol="0">
              <a:spAutoFit/>
            </a:bodyPr>
            <a:lstStyle/>
            <a:p>
              <a:r>
                <a:rPr lang="en-US" sz="1400" b="1"/>
                <a:t>Migrated database</a:t>
              </a:r>
            </a:p>
            <a:p>
              <a:pPr marL="171450" indent="-171450">
                <a:buFont typeface="Arial" panose="020B0604020202020204" pitchFamily="34" charset="0"/>
                <a:buChar char="•"/>
              </a:pPr>
              <a:r>
                <a:rPr lang="en-US" sz="1400" b="1"/>
                <a:t>LS Central 26 table schema</a:t>
              </a:r>
            </a:p>
            <a:p>
              <a:pPr marL="171450" indent="-171450">
                <a:buFont typeface="Arial" panose="020B0604020202020204" pitchFamily="34" charset="0"/>
                <a:buChar char="•"/>
              </a:pPr>
              <a:r>
                <a:rPr lang="en-US" sz="1400" b="1"/>
                <a:t>Have all the data but the truncated tables, if any</a:t>
              </a:r>
            </a:p>
          </p:txBody>
        </p:sp>
      </p:grpSp>
      <p:grpSp>
        <p:nvGrpSpPr>
          <p:cNvPr id="40" name="Group 39">
            <a:extLst>
              <a:ext uri="{FF2B5EF4-FFF2-40B4-BE49-F238E27FC236}">
                <a16:creationId xmlns:a16="http://schemas.microsoft.com/office/drawing/2014/main" id="{670E8159-A930-AF83-91B2-A5C0863ECE3C}"/>
              </a:ext>
            </a:extLst>
          </p:cNvPr>
          <p:cNvGrpSpPr/>
          <p:nvPr/>
        </p:nvGrpSpPr>
        <p:grpSpPr>
          <a:xfrm>
            <a:off x="5316279" y="4735079"/>
            <a:ext cx="2083981" cy="1030057"/>
            <a:chOff x="5331368" y="5559919"/>
            <a:chExt cx="2083981" cy="1030057"/>
          </a:xfrm>
        </p:grpSpPr>
        <p:sp>
          <p:nvSpPr>
            <p:cNvPr id="18" name="Rectangle: Rounded Corners 17">
              <a:extLst>
                <a:ext uri="{FF2B5EF4-FFF2-40B4-BE49-F238E27FC236}">
                  <a16:creationId xmlns:a16="http://schemas.microsoft.com/office/drawing/2014/main" id="{4D3DBC02-5E46-E050-5278-865479C9C097}"/>
                </a:ext>
              </a:extLst>
            </p:cNvPr>
            <p:cNvSpPr/>
            <p:nvPr/>
          </p:nvSpPr>
          <p:spPr>
            <a:xfrm>
              <a:off x="5570923" y="5559919"/>
              <a:ext cx="1426460" cy="325097"/>
            </a:xfrm>
            <a:prstGeom prst="roundRect">
              <a:avLst/>
            </a:prstGeom>
            <a:solidFill>
              <a:srgbClr val="00BCB5"/>
            </a:solidFill>
            <a:ln>
              <a:solidFill>
                <a:srgbClr val="13889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t>Data review</a:t>
              </a:r>
            </a:p>
          </p:txBody>
        </p:sp>
        <p:sp>
          <p:nvSpPr>
            <p:cNvPr id="19" name="TextBox 18">
              <a:extLst>
                <a:ext uri="{FF2B5EF4-FFF2-40B4-BE49-F238E27FC236}">
                  <a16:creationId xmlns:a16="http://schemas.microsoft.com/office/drawing/2014/main" id="{713272E6-1DDD-3699-018B-A9C44D9CD056}"/>
                </a:ext>
              </a:extLst>
            </p:cNvPr>
            <p:cNvSpPr txBox="1"/>
            <p:nvPr/>
          </p:nvSpPr>
          <p:spPr>
            <a:xfrm>
              <a:off x="5331368" y="5943645"/>
              <a:ext cx="2083981" cy="646331"/>
            </a:xfrm>
            <a:prstGeom prst="rect">
              <a:avLst/>
            </a:prstGeom>
            <a:noFill/>
          </p:spPr>
          <p:txBody>
            <a:bodyPr wrap="square" rtlCol="0">
              <a:spAutoFit/>
            </a:bodyPr>
            <a:lstStyle/>
            <a:p>
              <a:pPr algn="ctr"/>
              <a:r>
                <a:rPr lang="en-US" sz="1200"/>
                <a:t>Do data review prior to move it to the destination on-premises database</a:t>
              </a:r>
            </a:p>
          </p:txBody>
        </p:sp>
      </p:grpSp>
      <p:grpSp>
        <p:nvGrpSpPr>
          <p:cNvPr id="24" name="Group 23">
            <a:extLst>
              <a:ext uri="{FF2B5EF4-FFF2-40B4-BE49-F238E27FC236}">
                <a16:creationId xmlns:a16="http://schemas.microsoft.com/office/drawing/2014/main" id="{663B276B-3F02-643C-12AE-3E19E9EE1465}"/>
              </a:ext>
            </a:extLst>
          </p:cNvPr>
          <p:cNvGrpSpPr/>
          <p:nvPr/>
        </p:nvGrpSpPr>
        <p:grpSpPr>
          <a:xfrm>
            <a:off x="5517475" y="2400758"/>
            <a:ext cx="2158452" cy="1136850"/>
            <a:chOff x="5541079" y="3491102"/>
            <a:chExt cx="2158452" cy="1136850"/>
          </a:xfrm>
        </p:grpSpPr>
        <p:grpSp>
          <p:nvGrpSpPr>
            <p:cNvPr id="28" name="Group 27">
              <a:extLst>
                <a:ext uri="{FF2B5EF4-FFF2-40B4-BE49-F238E27FC236}">
                  <a16:creationId xmlns:a16="http://schemas.microsoft.com/office/drawing/2014/main" id="{3D89C664-CED7-6475-67B1-12B14A21223D}"/>
                </a:ext>
              </a:extLst>
            </p:cNvPr>
            <p:cNvGrpSpPr/>
            <p:nvPr/>
          </p:nvGrpSpPr>
          <p:grpSpPr>
            <a:xfrm>
              <a:off x="5541079" y="3491102"/>
              <a:ext cx="2158452" cy="1136850"/>
              <a:chOff x="6018669" y="4285342"/>
              <a:chExt cx="2158452" cy="1136850"/>
            </a:xfrm>
          </p:grpSpPr>
          <p:sp>
            <p:nvSpPr>
              <p:cNvPr id="33" name="TextBox 32">
                <a:extLst>
                  <a:ext uri="{FF2B5EF4-FFF2-40B4-BE49-F238E27FC236}">
                    <a16:creationId xmlns:a16="http://schemas.microsoft.com/office/drawing/2014/main" id="{B875143C-D20D-6966-9814-05079BFC5451}"/>
                  </a:ext>
                </a:extLst>
              </p:cNvPr>
              <p:cNvSpPr txBox="1"/>
              <p:nvPr/>
            </p:nvSpPr>
            <p:spPr>
              <a:xfrm>
                <a:off x="6018669" y="4775861"/>
                <a:ext cx="2158452" cy="646331"/>
              </a:xfrm>
              <a:prstGeom prst="rect">
                <a:avLst/>
              </a:prstGeom>
              <a:noFill/>
            </p:spPr>
            <p:txBody>
              <a:bodyPr wrap="square" rtlCol="0">
                <a:spAutoFit/>
              </a:bodyPr>
              <a:lstStyle/>
              <a:p>
                <a:pPr marL="171450" indent="-171450">
                  <a:buFont typeface="Arial" panose="020B0604020202020204" pitchFamily="34" charset="0"/>
                  <a:buChar char="•"/>
                </a:pPr>
                <a:r>
                  <a:rPr lang="en-US" sz="1200" b="1"/>
                  <a:t>Cherry-pick tables to be moved to the destination on-premises database</a:t>
                </a:r>
              </a:p>
            </p:txBody>
          </p:sp>
          <p:sp>
            <p:nvSpPr>
              <p:cNvPr id="34" name="Rectangle 33">
                <a:extLst>
                  <a:ext uri="{FF2B5EF4-FFF2-40B4-BE49-F238E27FC236}">
                    <a16:creationId xmlns:a16="http://schemas.microsoft.com/office/drawing/2014/main" id="{71463BED-6198-A407-BA74-DD5F1D73A292}"/>
                  </a:ext>
                </a:extLst>
              </p:cNvPr>
              <p:cNvSpPr/>
              <p:nvPr/>
            </p:nvSpPr>
            <p:spPr>
              <a:xfrm>
                <a:off x="6018670" y="4285342"/>
                <a:ext cx="1245336" cy="469509"/>
              </a:xfrm>
              <a:prstGeom prst="rect">
                <a:avLst/>
              </a:prstGeom>
              <a:solidFill>
                <a:srgbClr val="00BCB5"/>
              </a:solidFill>
              <a:ln>
                <a:solidFill>
                  <a:srgbClr val="1388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t>Move data using Data Director</a:t>
                </a:r>
              </a:p>
            </p:txBody>
          </p:sp>
        </p:grpSp>
        <p:pic>
          <p:nvPicPr>
            <p:cNvPr id="32" name="Picture 31" descr="A blue and white logo&#10;&#10;AI-generated content may be incorrect.">
              <a:extLst>
                <a:ext uri="{FF2B5EF4-FFF2-40B4-BE49-F238E27FC236}">
                  <a16:creationId xmlns:a16="http://schemas.microsoft.com/office/drawing/2014/main" id="{45831599-451B-A1E0-6D5C-84F0FCC7A9FA}"/>
                </a:ext>
              </a:extLst>
            </p:cNvPr>
            <p:cNvPicPr>
              <a:picLocks noChangeAspect="1"/>
            </p:cNvPicPr>
            <p:nvPr/>
          </p:nvPicPr>
          <p:blipFill>
            <a:blip r:embed="rId5"/>
            <a:stretch>
              <a:fillRect/>
            </a:stretch>
          </p:blipFill>
          <p:spPr>
            <a:xfrm>
              <a:off x="6839139" y="3519024"/>
              <a:ext cx="413664" cy="413664"/>
            </a:xfrm>
            <a:prstGeom prst="rect">
              <a:avLst/>
            </a:prstGeom>
          </p:spPr>
        </p:pic>
      </p:grpSp>
      <p:cxnSp>
        <p:nvCxnSpPr>
          <p:cNvPr id="37" name="Straight Arrow Connector 19">
            <a:extLst>
              <a:ext uri="{FF2B5EF4-FFF2-40B4-BE49-F238E27FC236}">
                <a16:creationId xmlns:a16="http://schemas.microsoft.com/office/drawing/2014/main" id="{B0CB1338-0A32-0471-DF55-BA5ADBD332DC}"/>
              </a:ext>
            </a:extLst>
          </p:cNvPr>
          <p:cNvCxnSpPr>
            <a:cxnSpLocks/>
          </p:cNvCxnSpPr>
          <p:nvPr/>
        </p:nvCxnSpPr>
        <p:spPr>
          <a:xfrm>
            <a:off x="4051598" y="4006183"/>
            <a:ext cx="1504236" cy="891445"/>
          </a:xfrm>
          <a:prstGeom prst="straightConnector1">
            <a:avLst/>
          </a:prstGeom>
          <a:ln w="19050">
            <a:solidFill>
              <a:srgbClr val="29B4A9"/>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19">
            <a:extLst>
              <a:ext uri="{FF2B5EF4-FFF2-40B4-BE49-F238E27FC236}">
                <a16:creationId xmlns:a16="http://schemas.microsoft.com/office/drawing/2014/main" id="{0C97FEC7-3060-F39E-F075-1DB85942EAE0}"/>
              </a:ext>
            </a:extLst>
          </p:cNvPr>
          <p:cNvCxnSpPr>
            <a:cxnSpLocks/>
          </p:cNvCxnSpPr>
          <p:nvPr/>
        </p:nvCxnSpPr>
        <p:spPr>
          <a:xfrm flipH="1">
            <a:off x="6982294" y="3670844"/>
            <a:ext cx="1604658" cy="1226784"/>
          </a:xfrm>
          <a:prstGeom prst="straightConnector1">
            <a:avLst/>
          </a:prstGeom>
          <a:ln w="19050">
            <a:solidFill>
              <a:srgbClr val="29B4A9"/>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657687"/>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EA3671-062B-40B4-2F37-B582EB5BF8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851995-5E72-BAED-F1E2-AEEE7011B5AD}"/>
              </a:ext>
            </a:extLst>
          </p:cNvPr>
          <p:cNvSpPr>
            <a:spLocks noGrp="1"/>
          </p:cNvSpPr>
          <p:nvPr>
            <p:ph type="title"/>
          </p:nvPr>
        </p:nvSpPr>
        <p:spPr>
          <a:xfrm>
            <a:off x="187891" y="416932"/>
            <a:ext cx="9983029" cy="588637"/>
          </a:xfrm>
        </p:spPr>
        <p:txBody>
          <a:bodyPr lIns="91440" tIns="45720" rIns="91440" bIns="45720" anchor="t">
            <a:normAutofit/>
          </a:bodyPr>
          <a:lstStyle/>
          <a:p>
            <a:r>
              <a:rPr lang="en-US" sz="2800" b="0">
                <a:latin typeface="Aptos ExtraBold"/>
                <a:cs typeface="Segoe UI"/>
              </a:rPr>
              <a:t>Stage 2</a:t>
            </a:r>
            <a:endParaRPr lang="en-US" sz="2800">
              <a:latin typeface="Aptos ExtraBold"/>
              <a:cs typeface="Segoe UI"/>
            </a:endParaRPr>
          </a:p>
        </p:txBody>
      </p:sp>
      <p:sp>
        <p:nvSpPr>
          <p:cNvPr id="6" name="Text Placeholder 2">
            <a:extLst>
              <a:ext uri="{FF2B5EF4-FFF2-40B4-BE49-F238E27FC236}">
                <a16:creationId xmlns:a16="http://schemas.microsoft.com/office/drawing/2014/main" id="{BB33B76D-DADD-7565-ED11-86A3C9F7B414}"/>
              </a:ext>
            </a:extLst>
          </p:cNvPr>
          <p:cNvSpPr txBox="1">
            <a:spLocks/>
          </p:cNvSpPr>
          <p:nvPr/>
        </p:nvSpPr>
        <p:spPr>
          <a:xfrm>
            <a:off x="187891" y="1178777"/>
            <a:ext cx="11484278" cy="5118351"/>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19181A"/>
                </a:solidFill>
                <a:latin typeface="Aptos Light"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19181A"/>
                </a:solidFill>
                <a:latin typeface="Aptos Light"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19181A"/>
                </a:solidFill>
                <a:latin typeface="Aptos Light"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19181A"/>
                </a:solidFill>
                <a:latin typeface="Aptos Light" panose="020B00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19181A"/>
                </a:solidFill>
                <a:latin typeface="Aptos Light"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000">
              <a:latin typeface="+mn-lt"/>
            </a:endParaRPr>
          </a:p>
        </p:txBody>
      </p:sp>
      <p:cxnSp>
        <p:nvCxnSpPr>
          <p:cNvPr id="3" name="Straight Arrow Connector 19">
            <a:extLst>
              <a:ext uri="{FF2B5EF4-FFF2-40B4-BE49-F238E27FC236}">
                <a16:creationId xmlns:a16="http://schemas.microsoft.com/office/drawing/2014/main" id="{A0D37C78-5739-2676-9761-4F1759A4E0DE}"/>
              </a:ext>
            </a:extLst>
          </p:cNvPr>
          <p:cNvCxnSpPr>
            <a:cxnSpLocks/>
            <a:stCxn id="32" idx="3"/>
          </p:cNvCxnSpPr>
          <p:nvPr/>
        </p:nvCxnSpPr>
        <p:spPr>
          <a:xfrm>
            <a:off x="7229199" y="2635512"/>
            <a:ext cx="1657451" cy="4722"/>
          </a:xfrm>
          <a:prstGeom prst="straightConnector1">
            <a:avLst/>
          </a:prstGeom>
          <a:ln w="19050">
            <a:solidFill>
              <a:srgbClr val="29B4A9"/>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11F22702-7F34-828C-9B85-D0377447CA2B}"/>
              </a:ext>
            </a:extLst>
          </p:cNvPr>
          <p:cNvSpPr txBox="1"/>
          <p:nvPr/>
        </p:nvSpPr>
        <p:spPr>
          <a:xfrm>
            <a:off x="3267903" y="1837728"/>
            <a:ext cx="1769803" cy="584775"/>
          </a:xfrm>
          <a:prstGeom prst="rect">
            <a:avLst/>
          </a:prstGeom>
          <a:noFill/>
        </p:spPr>
        <p:txBody>
          <a:bodyPr wrap="square" rtlCol="0">
            <a:spAutoFit/>
          </a:bodyPr>
          <a:lstStyle/>
          <a:p>
            <a:pPr algn="ctr"/>
            <a:r>
              <a:rPr lang="en-US" sz="1600" b="1">
                <a:solidFill>
                  <a:srgbClr val="341F5A"/>
                </a:solidFill>
              </a:rPr>
              <a:t>Partial Data</a:t>
            </a:r>
          </a:p>
          <a:p>
            <a:pPr algn="ctr"/>
            <a:r>
              <a:rPr lang="en-US" sz="1600" b="1">
                <a:solidFill>
                  <a:srgbClr val="341F5A"/>
                </a:solidFill>
              </a:rPr>
              <a:t>Migration</a:t>
            </a:r>
          </a:p>
        </p:txBody>
      </p:sp>
      <p:cxnSp>
        <p:nvCxnSpPr>
          <p:cNvPr id="7" name="Straight Arrow Connector 19">
            <a:extLst>
              <a:ext uri="{FF2B5EF4-FFF2-40B4-BE49-F238E27FC236}">
                <a16:creationId xmlns:a16="http://schemas.microsoft.com/office/drawing/2014/main" id="{9998CEC3-D7CA-9B31-56BA-9900DDFB0089}"/>
              </a:ext>
            </a:extLst>
          </p:cNvPr>
          <p:cNvCxnSpPr>
            <a:cxnSpLocks/>
            <a:endCxn id="34" idx="1"/>
          </p:cNvCxnSpPr>
          <p:nvPr/>
        </p:nvCxnSpPr>
        <p:spPr>
          <a:xfrm flipV="1">
            <a:off x="3181858" y="2635513"/>
            <a:ext cx="2335618" cy="4721"/>
          </a:xfrm>
          <a:prstGeom prst="straightConnector1">
            <a:avLst/>
          </a:prstGeom>
          <a:ln w="19050">
            <a:solidFill>
              <a:srgbClr val="29B4A9"/>
            </a:solidFill>
            <a:prstDash val="sysDash"/>
            <a:tailEnd type="triangle"/>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45A0B3D5-51C0-133D-F478-7B5B4CE4208A}"/>
              </a:ext>
            </a:extLst>
          </p:cNvPr>
          <p:cNvGrpSpPr/>
          <p:nvPr/>
        </p:nvGrpSpPr>
        <p:grpSpPr>
          <a:xfrm>
            <a:off x="8510257" y="2380089"/>
            <a:ext cx="1276539" cy="1290755"/>
            <a:chOff x="7403353" y="3198837"/>
            <a:chExt cx="1276539" cy="1290755"/>
          </a:xfrm>
        </p:grpSpPr>
        <p:pic>
          <p:nvPicPr>
            <p:cNvPr id="26" name="Graphic 25">
              <a:extLst>
                <a:ext uri="{FF2B5EF4-FFF2-40B4-BE49-F238E27FC236}">
                  <a16:creationId xmlns:a16="http://schemas.microsoft.com/office/drawing/2014/main" id="{7887CF74-D863-FF74-6515-255D703C3206}"/>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779746" y="3198837"/>
              <a:ext cx="520289" cy="520289"/>
            </a:xfrm>
            <a:prstGeom prst="rect">
              <a:avLst/>
            </a:prstGeom>
          </p:spPr>
        </p:pic>
        <p:sp>
          <p:nvSpPr>
            <p:cNvPr id="27" name="TextBox 26">
              <a:extLst>
                <a:ext uri="{FF2B5EF4-FFF2-40B4-BE49-F238E27FC236}">
                  <a16:creationId xmlns:a16="http://schemas.microsoft.com/office/drawing/2014/main" id="{7A1216E1-30B9-65AE-A0A2-09489D11D527}"/>
                </a:ext>
              </a:extLst>
            </p:cNvPr>
            <p:cNvSpPr txBox="1"/>
            <p:nvPr/>
          </p:nvSpPr>
          <p:spPr>
            <a:xfrm>
              <a:off x="7403353" y="3750928"/>
              <a:ext cx="1276539" cy="738664"/>
            </a:xfrm>
            <a:prstGeom prst="rect">
              <a:avLst/>
            </a:prstGeom>
            <a:noFill/>
          </p:spPr>
          <p:txBody>
            <a:bodyPr wrap="square" rtlCol="0">
              <a:spAutoFit/>
            </a:bodyPr>
            <a:lstStyle/>
            <a:p>
              <a:pPr algn="ctr"/>
              <a:r>
                <a:rPr lang="en-US" sz="1400" b="1"/>
                <a:t>Clean</a:t>
              </a:r>
            </a:p>
            <a:p>
              <a:pPr algn="ctr"/>
              <a:r>
                <a:rPr lang="en-US" sz="1400" b="1"/>
                <a:t>LS Central 26</a:t>
              </a:r>
            </a:p>
            <a:p>
              <a:pPr algn="ctr"/>
              <a:r>
                <a:rPr lang="en-US" sz="1400" b="1"/>
                <a:t>on-premises</a:t>
              </a:r>
            </a:p>
          </p:txBody>
        </p:sp>
      </p:grpSp>
      <p:grpSp>
        <p:nvGrpSpPr>
          <p:cNvPr id="29" name="Group 28">
            <a:extLst>
              <a:ext uri="{FF2B5EF4-FFF2-40B4-BE49-F238E27FC236}">
                <a16:creationId xmlns:a16="http://schemas.microsoft.com/office/drawing/2014/main" id="{9C4D9B2A-6261-A2E8-9831-B472F5867494}"/>
              </a:ext>
            </a:extLst>
          </p:cNvPr>
          <p:cNvGrpSpPr/>
          <p:nvPr/>
        </p:nvGrpSpPr>
        <p:grpSpPr>
          <a:xfrm>
            <a:off x="1447752" y="2380089"/>
            <a:ext cx="2568436" cy="1747207"/>
            <a:chOff x="1641154" y="1762200"/>
            <a:chExt cx="2568436" cy="1747207"/>
          </a:xfrm>
        </p:grpSpPr>
        <p:pic>
          <p:nvPicPr>
            <p:cNvPr id="30" name="Graphic 29">
              <a:extLst>
                <a:ext uri="{FF2B5EF4-FFF2-40B4-BE49-F238E27FC236}">
                  <a16:creationId xmlns:a16="http://schemas.microsoft.com/office/drawing/2014/main" id="{5EF9C8C4-C338-9A47-9A74-DBC8ED9FCC66}"/>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854971" y="1762200"/>
              <a:ext cx="520289" cy="520289"/>
            </a:xfrm>
            <a:prstGeom prst="rect">
              <a:avLst/>
            </a:prstGeom>
          </p:spPr>
        </p:pic>
        <p:sp>
          <p:nvSpPr>
            <p:cNvPr id="31" name="TextBox 30">
              <a:extLst>
                <a:ext uri="{FF2B5EF4-FFF2-40B4-BE49-F238E27FC236}">
                  <a16:creationId xmlns:a16="http://schemas.microsoft.com/office/drawing/2014/main" id="{3196463D-445E-9BAF-DC27-8FDCCB99ACA0}"/>
                </a:ext>
              </a:extLst>
            </p:cNvPr>
            <p:cNvSpPr txBox="1"/>
            <p:nvPr/>
          </p:nvSpPr>
          <p:spPr>
            <a:xfrm>
              <a:off x="1641154" y="2555300"/>
              <a:ext cx="2568436" cy="954107"/>
            </a:xfrm>
            <a:prstGeom prst="rect">
              <a:avLst/>
            </a:prstGeom>
            <a:noFill/>
          </p:spPr>
          <p:txBody>
            <a:bodyPr wrap="square" rtlCol="0">
              <a:spAutoFit/>
            </a:bodyPr>
            <a:lstStyle/>
            <a:p>
              <a:r>
                <a:rPr lang="en-US" sz="1400" b="1"/>
                <a:t>Migrated database</a:t>
              </a:r>
            </a:p>
            <a:p>
              <a:pPr marL="171450" indent="-171450">
                <a:buFont typeface="Arial" panose="020B0604020202020204" pitchFamily="34" charset="0"/>
                <a:buChar char="•"/>
              </a:pPr>
              <a:r>
                <a:rPr lang="en-US" sz="1400" b="1"/>
                <a:t>LS Central 26 table schema</a:t>
              </a:r>
            </a:p>
            <a:p>
              <a:pPr marL="171450" indent="-171450">
                <a:buFont typeface="Arial" panose="020B0604020202020204" pitchFamily="34" charset="0"/>
                <a:buChar char="•"/>
              </a:pPr>
              <a:r>
                <a:rPr lang="en-US" sz="1400" b="1"/>
                <a:t>Have all the data but the truncated tables, if any</a:t>
              </a:r>
            </a:p>
          </p:txBody>
        </p:sp>
      </p:grpSp>
      <p:grpSp>
        <p:nvGrpSpPr>
          <p:cNvPr id="40" name="Group 39">
            <a:extLst>
              <a:ext uri="{FF2B5EF4-FFF2-40B4-BE49-F238E27FC236}">
                <a16:creationId xmlns:a16="http://schemas.microsoft.com/office/drawing/2014/main" id="{670E8159-A930-AF83-91B2-A5C0863ECE3C}"/>
              </a:ext>
            </a:extLst>
          </p:cNvPr>
          <p:cNvGrpSpPr/>
          <p:nvPr/>
        </p:nvGrpSpPr>
        <p:grpSpPr>
          <a:xfrm>
            <a:off x="5316279" y="4735079"/>
            <a:ext cx="2083981" cy="1030057"/>
            <a:chOff x="5331368" y="5559919"/>
            <a:chExt cx="2083981" cy="1030057"/>
          </a:xfrm>
        </p:grpSpPr>
        <p:sp>
          <p:nvSpPr>
            <p:cNvPr id="18" name="Rectangle: Rounded Corners 17">
              <a:extLst>
                <a:ext uri="{FF2B5EF4-FFF2-40B4-BE49-F238E27FC236}">
                  <a16:creationId xmlns:a16="http://schemas.microsoft.com/office/drawing/2014/main" id="{4D3DBC02-5E46-E050-5278-865479C9C097}"/>
                </a:ext>
              </a:extLst>
            </p:cNvPr>
            <p:cNvSpPr/>
            <p:nvPr/>
          </p:nvSpPr>
          <p:spPr>
            <a:xfrm>
              <a:off x="5570923" y="5559919"/>
              <a:ext cx="1426460" cy="325097"/>
            </a:xfrm>
            <a:prstGeom prst="roundRect">
              <a:avLst/>
            </a:prstGeom>
            <a:solidFill>
              <a:srgbClr val="00BCB5"/>
            </a:solidFill>
            <a:ln>
              <a:solidFill>
                <a:srgbClr val="13889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t>Data review</a:t>
              </a:r>
            </a:p>
          </p:txBody>
        </p:sp>
        <p:sp>
          <p:nvSpPr>
            <p:cNvPr id="19" name="TextBox 18">
              <a:extLst>
                <a:ext uri="{FF2B5EF4-FFF2-40B4-BE49-F238E27FC236}">
                  <a16:creationId xmlns:a16="http://schemas.microsoft.com/office/drawing/2014/main" id="{713272E6-1DDD-3699-018B-A9C44D9CD056}"/>
                </a:ext>
              </a:extLst>
            </p:cNvPr>
            <p:cNvSpPr txBox="1"/>
            <p:nvPr/>
          </p:nvSpPr>
          <p:spPr>
            <a:xfrm>
              <a:off x="5331368" y="5943645"/>
              <a:ext cx="2083981" cy="646331"/>
            </a:xfrm>
            <a:prstGeom prst="rect">
              <a:avLst/>
            </a:prstGeom>
            <a:noFill/>
          </p:spPr>
          <p:txBody>
            <a:bodyPr wrap="square" rtlCol="0">
              <a:spAutoFit/>
            </a:bodyPr>
            <a:lstStyle/>
            <a:p>
              <a:pPr algn="ctr"/>
              <a:r>
                <a:rPr lang="en-US" sz="1200"/>
                <a:t>Do data review prior to move it to the destination on-premises database</a:t>
              </a:r>
            </a:p>
          </p:txBody>
        </p:sp>
      </p:grpSp>
      <p:grpSp>
        <p:nvGrpSpPr>
          <p:cNvPr id="24" name="Group 23">
            <a:extLst>
              <a:ext uri="{FF2B5EF4-FFF2-40B4-BE49-F238E27FC236}">
                <a16:creationId xmlns:a16="http://schemas.microsoft.com/office/drawing/2014/main" id="{663B276B-3F02-643C-12AE-3E19E9EE1465}"/>
              </a:ext>
            </a:extLst>
          </p:cNvPr>
          <p:cNvGrpSpPr/>
          <p:nvPr/>
        </p:nvGrpSpPr>
        <p:grpSpPr>
          <a:xfrm>
            <a:off x="5517475" y="2400758"/>
            <a:ext cx="2158452" cy="1136850"/>
            <a:chOff x="5541079" y="3491102"/>
            <a:chExt cx="2158452" cy="1136850"/>
          </a:xfrm>
        </p:grpSpPr>
        <p:grpSp>
          <p:nvGrpSpPr>
            <p:cNvPr id="28" name="Group 27">
              <a:extLst>
                <a:ext uri="{FF2B5EF4-FFF2-40B4-BE49-F238E27FC236}">
                  <a16:creationId xmlns:a16="http://schemas.microsoft.com/office/drawing/2014/main" id="{3D89C664-CED7-6475-67B1-12B14A21223D}"/>
                </a:ext>
              </a:extLst>
            </p:cNvPr>
            <p:cNvGrpSpPr/>
            <p:nvPr/>
          </p:nvGrpSpPr>
          <p:grpSpPr>
            <a:xfrm>
              <a:off x="5541079" y="3491102"/>
              <a:ext cx="2158452" cy="1136850"/>
              <a:chOff x="6018669" y="4285342"/>
              <a:chExt cx="2158452" cy="1136850"/>
            </a:xfrm>
          </p:grpSpPr>
          <p:sp>
            <p:nvSpPr>
              <p:cNvPr id="33" name="TextBox 32">
                <a:extLst>
                  <a:ext uri="{FF2B5EF4-FFF2-40B4-BE49-F238E27FC236}">
                    <a16:creationId xmlns:a16="http://schemas.microsoft.com/office/drawing/2014/main" id="{B875143C-D20D-6966-9814-05079BFC5451}"/>
                  </a:ext>
                </a:extLst>
              </p:cNvPr>
              <p:cNvSpPr txBox="1"/>
              <p:nvPr/>
            </p:nvSpPr>
            <p:spPr>
              <a:xfrm>
                <a:off x="6018669" y="4775861"/>
                <a:ext cx="2158452" cy="646331"/>
              </a:xfrm>
              <a:prstGeom prst="rect">
                <a:avLst/>
              </a:prstGeom>
              <a:noFill/>
            </p:spPr>
            <p:txBody>
              <a:bodyPr wrap="square" rtlCol="0">
                <a:spAutoFit/>
              </a:bodyPr>
              <a:lstStyle/>
              <a:p>
                <a:pPr marL="171450" indent="-171450">
                  <a:buFont typeface="Arial" panose="020B0604020202020204" pitchFamily="34" charset="0"/>
                  <a:buChar char="•"/>
                </a:pPr>
                <a:r>
                  <a:rPr lang="en-US" sz="1200" b="1"/>
                  <a:t>Cherry-pick tables to be moved to the destination on-premises database</a:t>
                </a:r>
              </a:p>
            </p:txBody>
          </p:sp>
          <p:sp>
            <p:nvSpPr>
              <p:cNvPr id="34" name="Rectangle 33">
                <a:extLst>
                  <a:ext uri="{FF2B5EF4-FFF2-40B4-BE49-F238E27FC236}">
                    <a16:creationId xmlns:a16="http://schemas.microsoft.com/office/drawing/2014/main" id="{71463BED-6198-A407-BA74-DD5F1D73A292}"/>
                  </a:ext>
                </a:extLst>
              </p:cNvPr>
              <p:cNvSpPr/>
              <p:nvPr/>
            </p:nvSpPr>
            <p:spPr>
              <a:xfrm>
                <a:off x="6018670" y="4285342"/>
                <a:ext cx="1245336" cy="469509"/>
              </a:xfrm>
              <a:prstGeom prst="rect">
                <a:avLst/>
              </a:prstGeom>
              <a:solidFill>
                <a:srgbClr val="00BCB5"/>
              </a:solidFill>
              <a:ln>
                <a:solidFill>
                  <a:srgbClr val="1388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t>Move data using Data Director</a:t>
                </a:r>
              </a:p>
            </p:txBody>
          </p:sp>
        </p:grpSp>
        <p:pic>
          <p:nvPicPr>
            <p:cNvPr id="32" name="Picture 31" descr="A blue and white logo&#10;&#10;AI-generated content may be incorrect.">
              <a:extLst>
                <a:ext uri="{FF2B5EF4-FFF2-40B4-BE49-F238E27FC236}">
                  <a16:creationId xmlns:a16="http://schemas.microsoft.com/office/drawing/2014/main" id="{45831599-451B-A1E0-6D5C-84F0FCC7A9FA}"/>
                </a:ext>
              </a:extLst>
            </p:cNvPr>
            <p:cNvPicPr>
              <a:picLocks noChangeAspect="1"/>
            </p:cNvPicPr>
            <p:nvPr/>
          </p:nvPicPr>
          <p:blipFill>
            <a:blip r:embed="rId5"/>
            <a:stretch>
              <a:fillRect/>
            </a:stretch>
          </p:blipFill>
          <p:spPr>
            <a:xfrm>
              <a:off x="6839139" y="3519024"/>
              <a:ext cx="413664" cy="413664"/>
            </a:xfrm>
            <a:prstGeom prst="rect">
              <a:avLst/>
            </a:prstGeom>
          </p:spPr>
        </p:pic>
      </p:grpSp>
      <p:cxnSp>
        <p:nvCxnSpPr>
          <p:cNvPr id="37" name="Straight Arrow Connector 19">
            <a:extLst>
              <a:ext uri="{FF2B5EF4-FFF2-40B4-BE49-F238E27FC236}">
                <a16:creationId xmlns:a16="http://schemas.microsoft.com/office/drawing/2014/main" id="{B0CB1338-0A32-0471-DF55-BA5ADBD332DC}"/>
              </a:ext>
            </a:extLst>
          </p:cNvPr>
          <p:cNvCxnSpPr>
            <a:cxnSpLocks/>
          </p:cNvCxnSpPr>
          <p:nvPr/>
        </p:nvCxnSpPr>
        <p:spPr>
          <a:xfrm>
            <a:off x="4051598" y="4006183"/>
            <a:ext cx="1504236" cy="891445"/>
          </a:xfrm>
          <a:prstGeom prst="straightConnector1">
            <a:avLst/>
          </a:prstGeom>
          <a:ln w="19050">
            <a:solidFill>
              <a:srgbClr val="29B4A9"/>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19">
            <a:extLst>
              <a:ext uri="{FF2B5EF4-FFF2-40B4-BE49-F238E27FC236}">
                <a16:creationId xmlns:a16="http://schemas.microsoft.com/office/drawing/2014/main" id="{0C97FEC7-3060-F39E-F075-1DB85942EAE0}"/>
              </a:ext>
            </a:extLst>
          </p:cNvPr>
          <p:cNvCxnSpPr>
            <a:cxnSpLocks/>
          </p:cNvCxnSpPr>
          <p:nvPr/>
        </p:nvCxnSpPr>
        <p:spPr>
          <a:xfrm flipH="1">
            <a:off x="6982294" y="3670844"/>
            <a:ext cx="1604658" cy="1226784"/>
          </a:xfrm>
          <a:prstGeom prst="straightConnector1">
            <a:avLst/>
          </a:prstGeom>
          <a:ln w="19050">
            <a:solidFill>
              <a:srgbClr val="29B4A9"/>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6576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BE18A-E421-1B84-1E39-F81C90B0E06D}"/>
              </a:ext>
            </a:extLst>
          </p:cNvPr>
          <p:cNvSpPr>
            <a:spLocks noGrp="1"/>
          </p:cNvSpPr>
          <p:nvPr>
            <p:ph type="title"/>
          </p:nvPr>
        </p:nvSpPr>
        <p:spPr/>
        <p:txBody>
          <a:bodyPr>
            <a:noAutofit/>
          </a:bodyPr>
          <a:lstStyle/>
          <a:p>
            <a:r>
              <a:rPr lang="en-US" sz="3200"/>
              <a:t>Scheduler Job improvement</a:t>
            </a:r>
          </a:p>
        </p:txBody>
      </p:sp>
      <p:sp>
        <p:nvSpPr>
          <p:cNvPr id="3" name="Text Placeholder 2">
            <a:extLst>
              <a:ext uri="{FF2B5EF4-FFF2-40B4-BE49-F238E27FC236}">
                <a16:creationId xmlns:a16="http://schemas.microsoft.com/office/drawing/2014/main" id="{4EDB2E97-62A4-40BB-49E2-04F394094C39}"/>
              </a:ext>
            </a:extLst>
          </p:cNvPr>
          <p:cNvSpPr>
            <a:spLocks noGrp="1"/>
          </p:cNvSpPr>
          <p:nvPr>
            <p:ph type="body" sz="quarter" idx="11"/>
          </p:nvPr>
        </p:nvSpPr>
        <p:spPr/>
        <p:txBody>
          <a:bodyPr/>
          <a:lstStyle/>
          <a:p>
            <a:pPr marL="0" indent="0">
              <a:buNone/>
            </a:pPr>
            <a:r>
              <a:rPr lang="en-US" b="1">
                <a:latin typeface="+mn-lt"/>
              </a:rPr>
              <a:t>Simplified </a:t>
            </a:r>
            <a:r>
              <a:rPr lang="en-US" b="1" err="1">
                <a:latin typeface="+mn-lt"/>
              </a:rPr>
              <a:t>Subjob</a:t>
            </a:r>
            <a:r>
              <a:rPr lang="en-US" b="1">
                <a:latin typeface="+mn-lt"/>
              </a:rPr>
              <a:t> Management </a:t>
            </a:r>
            <a:r>
              <a:rPr lang="en-US"/>
              <a:t>(introduced in LS Central 26)</a:t>
            </a:r>
          </a:p>
          <a:p>
            <a:pPr lvl="1"/>
            <a:r>
              <a:rPr lang="en-US"/>
              <a:t>New feature to </a:t>
            </a:r>
            <a:r>
              <a:rPr lang="en-US">
                <a:latin typeface="Aptos SemiBold" panose="020B0004020202020204" pitchFamily="34" charset="0"/>
              </a:rPr>
              <a:t>ease the process </a:t>
            </a:r>
            <a:r>
              <a:rPr lang="en-US"/>
              <a:t>of managing the </a:t>
            </a:r>
            <a:r>
              <a:rPr lang="en-US" err="1"/>
              <a:t>subjobs</a:t>
            </a:r>
            <a:endParaRPr lang="en-US"/>
          </a:p>
          <a:p>
            <a:pPr lvl="1"/>
            <a:r>
              <a:rPr lang="en-US"/>
              <a:t>Makes the process of including/excluding tables to be replicated much easier</a:t>
            </a:r>
          </a:p>
          <a:p>
            <a:pPr lvl="1"/>
            <a:r>
              <a:rPr lang="en-US">
                <a:latin typeface="Aptos SemiBold" panose="020B0004020202020204" pitchFamily="34" charset="0"/>
              </a:rPr>
              <a:t>Automatically create, enable or disable </a:t>
            </a:r>
            <a:r>
              <a:rPr lang="en-US" err="1">
                <a:latin typeface="Aptos SemiBold" panose="020B0004020202020204" pitchFamily="34" charset="0"/>
              </a:rPr>
              <a:t>subjobs</a:t>
            </a:r>
            <a:r>
              <a:rPr lang="en-US"/>
              <a:t>, based on the tables included</a:t>
            </a:r>
          </a:p>
        </p:txBody>
      </p:sp>
      <p:pic>
        <p:nvPicPr>
          <p:cNvPr id="5" name="Picture 4">
            <a:extLst>
              <a:ext uri="{FF2B5EF4-FFF2-40B4-BE49-F238E27FC236}">
                <a16:creationId xmlns:a16="http://schemas.microsoft.com/office/drawing/2014/main" id="{9E6308FF-BBB7-8E9F-3F0B-850FCB57DB71}"/>
              </a:ext>
            </a:extLst>
          </p:cNvPr>
          <p:cNvPicPr>
            <a:picLocks noChangeAspect="1"/>
          </p:cNvPicPr>
          <p:nvPr/>
        </p:nvPicPr>
        <p:blipFill>
          <a:blip r:embed="rId3"/>
          <a:srcRect/>
          <a:stretch/>
        </p:blipFill>
        <p:spPr>
          <a:xfrm>
            <a:off x="3897611" y="2709513"/>
            <a:ext cx="7260670" cy="2371429"/>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9702D4E8-C55F-F1F0-DA4D-E638E12CCCD5}"/>
              </a:ext>
            </a:extLst>
          </p:cNvPr>
          <p:cNvPicPr>
            <a:picLocks noChangeAspect="1"/>
          </p:cNvPicPr>
          <p:nvPr/>
        </p:nvPicPr>
        <p:blipFill>
          <a:blip r:embed="rId4"/>
          <a:srcRect/>
          <a:stretch/>
        </p:blipFill>
        <p:spPr>
          <a:xfrm>
            <a:off x="715665" y="4591241"/>
            <a:ext cx="7120744" cy="218784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40607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6A275B-5940-6C40-DF91-0F94FB0563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57727C-810D-24CD-3546-E7653082C248}"/>
              </a:ext>
            </a:extLst>
          </p:cNvPr>
          <p:cNvSpPr>
            <a:spLocks noGrp="1"/>
          </p:cNvSpPr>
          <p:nvPr>
            <p:ph type="title"/>
          </p:nvPr>
        </p:nvSpPr>
        <p:spPr>
          <a:xfrm>
            <a:off x="187891" y="416932"/>
            <a:ext cx="9983029" cy="588637"/>
          </a:xfrm>
        </p:spPr>
        <p:txBody>
          <a:bodyPr lIns="91440" tIns="45720" rIns="91440" bIns="45720" anchor="t">
            <a:normAutofit/>
          </a:bodyPr>
          <a:lstStyle/>
          <a:p>
            <a:r>
              <a:rPr lang="en-US" sz="2800" b="0">
                <a:latin typeface="Aptos ExtraBold"/>
                <a:cs typeface="Segoe UI"/>
              </a:rPr>
              <a:t>Stage 3</a:t>
            </a:r>
            <a:endParaRPr lang="en-US" sz="2800">
              <a:latin typeface="Aptos ExtraBold"/>
              <a:cs typeface="Segoe UI"/>
            </a:endParaRPr>
          </a:p>
        </p:txBody>
      </p:sp>
      <p:sp>
        <p:nvSpPr>
          <p:cNvPr id="6" name="Text Placeholder 2">
            <a:extLst>
              <a:ext uri="{FF2B5EF4-FFF2-40B4-BE49-F238E27FC236}">
                <a16:creationId xmlns:a16="http://schemas.microsoft.com/office/drawing/2014/main" id="{3822B5AF-BE70-0203-4EB9-88A0D41E6F3D}"/>
              </a:ext>
            </a:extLst>
          </p:cNvPr>
          <p:cNvSpPr txBox="1">
            <a:spLocks/>
          </p:cNvSpPr>
          <p:nvPr/>
        </p:nvSpPr>
        <p:spPr>
          <a:xfrm>
            <a:off x="187891" y="1178777"/>
            <a:ext cx="11484278" cy="5118351"/>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19181A"/>
                </a:solidFill>
                <a:latin typeface="Aptos Light"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19181A"/>
                </a:solidFill>
                <a:latin typeface="Aptos Light"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19181A"/>
                </a:solidFill>
                <a:latin typeface="Aptos Light"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19181A"/>
                </a:solidFill>
                <a:latin typeface="Aptos Light" panose="020B00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19181A"/>
                </a:solidFill>
                <a:latin typeface="Aptos Light"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000">
              <a:latin typeface="+mn-lt"/>
            </a:endParaRPr>
          </a:p>
        </p:txBody>
      </p:sp>
      <p:cxnSp>
        <p:nvCxnSpPr>
          <p:cNvPr id="3" name="Straight Arrow Connector 19">
            <a:extLst>
              <a:ext uri="{FF2B5EF4-FFF2-40B4-BE49-F238E27FC236}">
                <a16:creationId xmlns:a16="http://schemas.microsoft.com/office/drawing/2014/main" id="{CE39D259-B495-AB33-3B42-348B7BCC5A29}"/>
              </a:ext>
            </a:extLst>
          </p:cNvPr>
          <p:cNvCxnSpPr>
            <a:cxnSpLocks/>
          </p:cNvCxnSpPr>
          <p:nvPr/>
        </p:nvCxnSpPr>
        <p:spPr>
          <a:xfrm flipV="1">
            <a:off x="3972972" y="3277723"/>
            <a:ext cx="2885028" cy="1"/>
          </a:xfrm>
          <a:prstGeom prst="straightConnector1">
            <a:avLst/>
          </a:prstGeom>
          <a:ln w="19050">
            <a:solidFill>
              <a:srgbClr val="29B4A9"/>
            </a:solidFill>
            <a:tailEnd type="triangle"/>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9CB91A58-2AA1-E9FC-2C18-717EEE7241F1}"/>
              </a:ext>
            </a:extLst>
          </p:cNvPr>
          <p:cNvGrpSpPr/>
          <p:nvPr/>
        </p:nvGrpSpPr>
        <p:grpSpPr>
          <a:xfrm>
            <a:off x="2971738" y="3017579"/>
            <a:ext cx="1451359" cy="1136866"/>
            <a:chOff x="7298801" y="3198837"/>
            <a:chExt cx="1451359" cy="1136866"/>
          </a:xfrm>
        </p:grpSpPr>
        <p:pic>
          <p:nvPicPr>
            <p:cNvPr id="26" name="Graphic 25">
              <a:extLst>
                <a:ext uri="{FF2B5EF4-FFF2-40B4-BE49-F238E27FC236}">
                  <a16:creationId xmlns:a16="http://schemas.microsoft.com/office/drawing/2014/main" id="{500BA878-176C-E081-6B93-E4717A04F646}"/>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779746" y="3198837"/>
              <a:ext cx="520289" cy="520289"/>
            </a:xfrm>
            <a:prstGeom prst="rect">
              <a:avLst/>
            </a:prstGeom>
          </p:spPr>
        </p:pic>
        <p:sp>
          <p:nvSpPr>
            <p:cNvPr id="27" name="TextBox 26">
              <a:extLst>
                <a:ext uri="{FF2B5EF4-FFF2-40B4-BE49-F238E27FC236}">
                  <a16:creationId xmlns:a16="http://schemas.microsoft.com/office/drawing/2014/main" id="{A3E79230-4B4B-371B-029C-0AC05D2F0565}"/>
                </a:ext>
              </a:extLst>
            </p:cNvPr>
            <p:cNvSpPr txBox="1"/>
            <p:nvPr/>
          </p:nvSpPr>
          <p:spPr>
            <a:xfrm>
              <a:off x="7298801" y="3750928"/>
              <a:ext cx="1451359" cy="584775"/>
            </a:xfrm>
            <a:prstGeom prst="rect">
              <a:avLst/>
            </a:prstGeom>
            <a:noFill/>
          </p:spPr>
          <p:txBody>
            <a:bodyPr wrap="none" rtlCol="0">
              <a:spAutoFit/>
            </a:bodyPr>
            <a:lstStyle/>
            <a:p>
              <a:pPr algn="ctr"/>
              <a:r>
                <a:rPr lang="en-US" sz="1600" b="1"/>
                <a:t>LS Central 26</a:t>
              </a:r>
            </a:p>
            <a:p>
              <a:pPr algn="ctr"/>
              <a:r>
                <a:rPr lang="en-US" sz="1600" b="1"/>
                <a:t>on-premises</a:t>
              </a:r>
            </a:p>
          </p:txBody>
        </p:sp>
      </p:grpSp>
      <p:grpSp>
        <p:nvGrpSpPr>
          <p:cNvPr id="17" name="Group 16">
            <a:extLst>
              <a:ext uri="{FF2B5EF4-FFF2-40B4-BE49-F238E27FC236}">
                <a16:creationId xmlns:a16="http://schemas.microsoft.com/office/drawing/2014/main" id="{29AA4596-8102-C971-E8A2-C3B0FF08BAD3}"/>
              </a:ext>
            </a:extLst>
          </p:cNvPr>
          <p:cNvGrpSpPr/>
          <p:nvPr/>
        </p:nvGrpSpPr>
        <p:grpSpPr>
          <a:xfrm>
            <a:off x="7237764" y="3017579"/>
            <a:ext cx="1191673" cy="1234808"/>
            <a:chOff x="7914626" y="2905576"/>
            <a:chExt cx="1191673" cy="1234808"/>
          </a:xfrm>
        </p:grpSpPr>
        <p:grpSp>
          <p:nvGrpSpPr>
            <p:cNvPr id="18" name="Group 17">
              <a:extLst>
                <a:ext uri="{FF2B5EF4-FFF2-40B4-BE49-F238E27FC236}">
                  <a16:creationId xmlns:a16="http://schemas.microsoft.com/office/drawing/2014/main" id="{969F0B5C-8029-B73C-16BC-9BD6A9E5250D}"/>
                </a:ext>
              </a:extLst>
            </p:cNvPr>
            <p:cNvGrpSpPr/>
            <p:nvPr/>
          </p:nvGrpSpPr>
          <p:grpSpPr>
            <a:xfrm>
              <a:off x="7914626" y="2905576"/>
              <a:ext cx="1191673" cy="1099664"/>
              <a:chOff x="7116743" y="1705426"/>
              <a:chExt cx="1191673" cy="1099664"/>
            </a:xfrm>
          </p:grpSpPr>
          <p:pic>
            <p:nvPicPr>
              <p:cNvPr id="20" name="Graphic 19">
                <a:extLst>
                  <a:ext uri="{FF2B5EF4-FFF2-40B4-BE49-F238E27FC236}">
                    <a16:creationId xmlns:a16="http://schemas.microsoft.com/office/drawing/2014/main" id="{253D6F79-B340-A912-C42D-7692A9AE904C}"/>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452436" y="2284801"/>
                <a:ext cx="520289" cy="520289"/>
              </a:xfrm>
              <a:prstGeom prst="rect">
                <a:avLst/>
              </a:prstGeom>
            </p:spPr>
          </p:pic>
          <p:sp>
            <p:nvSpPr>
              <p:cNvPr id="21" name="TextBox 20">
                <a:extLst>
                  <a:ext uri="{FF2B5EF4-FFF2-40B4-BE49-F238E27FC236}">
                    <a16:creationId xmlns:a16="http://schemas.microsoft.com/office/drawing/2014/main" id="{F5432157-76CE-7F9A-ACCF-2636180D298E}"/>
                  </a:ext>
                </a:extLst>
              </p:cNvPr>
              <p:cNvSpPr txBox="1"/>
              <p:nvPr/>
            </p:nvSpPr>
            <p:spPr>
              <a:xfrm>
                <a:off x="7116743" y="1705426"/>
                <a:ext cx="1191673" cy="584775"/>
              </a:xfrm>
              <a:prstGeom prst="rect">
                <a:avLst/>
              </a:prstGeom>
              <a:noFill/>
            </p:spPr>
            <p:txBody>
              <a:bodyPr wrap="none" rtlCol="0">
                <a:spAutoFit/>
              </a:bodyPr>
              <a:lstStyle/>
              <a:p>
                <a:pPr algn="ctr"/>
                <a:r>
                  <a:rPr lang="en-US" sz="1600" b="1"/>
                  <a:t>LS Central </a:t>
                </a:r>
              </a:p>
              <a:p>
                <a:pPr algn="ctr"/>
                <a:r>
                  <a:rPr lang="en-US" sz="1600" b="1"/>
                  <a:t>SaaS</a:t>
                </a:r>
              </a:p>
            </p:txBody>
          </p:sp>
        </p:grpSp>
        <p:pic>
          <p:nvPicPr>
            <p:cNvPr id="19" name="Graphic 18" descr="Cloud with solid fill">
              <a:extLst>
                <a:ext uri="{FF2B5EF4-FFF2-40B4-BE49-F238E27FC236}">
                  <a16:creationId xmlns:a16="http://schemas.microsoft.com/office/drawing/2014/main" id="{63EB5FD6-D227-96C1-1247-3DC9D51F3719}"/>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8408075" y="3647396"/>
              <a:ext cx="492988" cy="492988"/>
            </a:xfrm>
            <a:prstGeom prst="rect">
              <a:avLst/>
            </a:prstGeom>
          </p:spPr>
        </p:pic>
      </p:grpSp>
      <p:sp>
        <p:nvSpPr>
          <p:cNvPr id="22" name="TextBox 21">
            <a:extLst>
              <a:ext uri="{FF2B5EF4-FFF2-40B4-BE49-F238E27FC236}">
                <a16:creationId xmlns:a16="http://schemas.microsoft.com/office/drawing/2014/main" id="{30895152-4A43-E258-8792-652255FFEFFA}"/>
              </a:ext>
            </a:extLst>
          </p:cNvPr>
          <p:cNvSpPr txBox="1"/>
          <p:nvPr/>
        </p:nvSpPr>
        <p:spPr>
          <a:xfrm>
            <a:off x="4272187" y="2550497"/>
            <a:ext cx="2286597" cy="461665"/>
          </a:xfrm>
          <a:prstGeom prst="rect">
            <a:avLst/>
          </a:prstGeom>
          <a:noFill/>
        </p:spPr>
        <p:txBody>
          <a:bodyPr wrap="square" rtlCol="0">
            <a:spAutoFit/>
          </a:bodyPr>
          <a:lstStyle/>
          <a:p>
            <a:pPr algn="ctr"/>
            <a:r>
              <a:rPr lang="en-US" sz="1200" b="1"/>
              <a:t>Use the MS Cloud Migration Tool to move the data to SaaS</a:t>
            </a:r>
          </a:p>
        </p:txBody>
      </p:sp>
    </p:spTree>
    <p:extLst>
      <p:ext uri="{BB962C8B-B14F-4D97-AF65-F5344CB8AC3E}">
        <p14:creationId xmlns:p14="http://schemas.microsoft.com/office/powerpoint/2010/main" val="438800263"/>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6A275B-5940-6C40-DF91-0F94FB0563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57727C-810D-24CD-3546-E7653082C248}"/>
              </a:ext>
            </a:extLst>
          </p:cNvPr>
          <p:cNvSpPr>
            <a:spLocks noGrp="1"/>
          </p:cNvSpPr>
          <p:nvPr>
            <p:ph type="title"/>
          </p:nvPr>
        </p:nvSpPr>
        <p:spPr>
          <a:xfrm>
            <a:off x="187891" y="416932"/>
            <a:ext cx="9983029" cy="588637"/>
          </a:xfrm>
        </p:spPr>
        <p:txBody>
          <a:bodyPr lIns="91440" tIns="45720" rIns="91440" bIns="45720" anchor="t">
            <a:normAutofit/>
          </a:bodyPr>
          <a:lstStyle/>
          <a:p>
            <a:r>
              <a:rPr lang="en-US" sz="2800" b="0">
                <a:latin typeface="Aptos ExtraBold"/>
                <a:cs typeface="Segoe UI"/>
              </a:rPr>
              <a:t>Stage 3</a:t>
            </a:r>
            <a:endParaRPr lang="en-US" sz="2800">
              <a:latin typeface="Aptos ExtraBold"/>
              <a:cs typeface="Segoe UI"/>
            </a:endParaRPr>
          </a:p>
        </p:txBody>
      </p:sp>
      <p:sp>
        <p:nvSpPr>
          <p:cNvPr id="6" name="Text Placeholder 2">
            <a:extLst>
              <a:ext uri="{FF2B5EF4-FFF2-40B4-BE49-F238E27FC236}">
                <a16:creationId xmlns:a16="http://schemas.microsoft.com/office/drawing/2014/main" id="{3822B5AF-BE70-0203-4EB9-88A0D41E6F3D}"/>
              </a:ext>
            </a:extLst>
          </p:cNvPr>
          <p:cNvSpPr txBox="1">
            <a:spLocks/>
          </p:cNvSpPr>
          <p:nvPr/>
        </p:nvSpPr>
        <p:spPr>
          <a:xfrm>
            <a:off x="187891" y="1178777"/>
            <a:ext cx="11484278" cy="5118351"/>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19181A"/>
                </a:solidFill>
                <a:latin typeface="Aptos Light"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19181A"/>
                </a:solidFill>
                <a:latin typeface="Aptos Light"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19181A"/>
                </a:solidFill>
                <a:latin typeface="Aptos Light"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19181A"/>
                </a:solidFill>
                <a:latin typeface="Aptos Light" panose="020B00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19181A"/>
                </a:solidFill>
                <a:latin typeface="Aptos Light"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000">
              <a:latin typeface="+mn-lt"/>
            </a:endParaRPr>
          </a:p>
        </p:txBody>
      </p:sp>
      <p:cxnSp>
        <p:nvCxnSpPr>
          <p:cNvPr id="3" name="Straight Arrow Connector 19">
            <a:extLst>
              <a:ext uri="{FF2B5EF4-FFF2-40B4-BE49-F238E27FC236}">
                <a16:creationId xmlns:a16="http://schemas.microsoft.com/office/drawing/2014/main" id="{CE39D259-B495-AB33-3B42-348B7BCC5A29}"/>
              </a:ext>
            </a:extLst>
          </p:cNvPr>
          <p:cNvCxnSpPr>
            <a:cxnSpLocks/>
          </p:cNvCxnSpPr>
          <p:nvPr/>
        </p:nvCxnSpPr>
        <p:spPr>
          <a:xfrm flipV="1">
            <a:off x="3972972" y="3277723"/>
            <a:ext cx="2885028" cy="1"/>
          </a:xfrm>
          <a:prstGeom prst="straightConnector1">
            <a:avLst/>
          </a:prstGeom>
          <a:ln w="19050">
            <a:solidFill>
              <a:srgbClr val="29B4A9"/>
            </a:solidFill>
            <a:tailEnd type="triangle"/>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9CB91A58-2AA1-E9FC-2C18-717EEE7241F1}"/>
              </a:ext>
            </a:extLst>
          </p:cNvPr>
          <p:cNvGrpSpPr/>
          <p:nvPr/>
        </p:nvGrpSpPr>
        <p:grpSpPr>
          <a:xfrm>
            <a:off x="2971738" y="3017579"/>
            <a:ext cx="1451359" cy="1136866"/>
            <a:chOff x="7298801" y="3198837"/>
            <a:chExt cx="1451359" cy="1136866"/>
          </a:xfrm>
        </p:grpSpPr>
        <p:pic>
          <p:nvPicPr>
            <p:cNvPr id="26" name="Graphic 25">
              <a:extLst>
                <a:ext uri="{FF2B5EF4-FFF2-40B4-BE49-F238E27FC236}">
                  <a16:creationId xmlns:a16="http://schemas.microsoft.com/office/drawing/2014/main" id="{500BA878-176C-E081-6B93-E4717A04F646}"/>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779746" y="3198837"/>
              <a:ext cx="520289" cy="520289"/>
            </a:xfrm>
            <a:prstGeom prst="rect">
              <a:avLst/>
            </a:prstGeom>
          </p:spPr>
        </p:pic>
        <p:sp>
          <p:nvSpPr>
            <p:cNvPr id="27" name="TextBox 26">
              <a:extLst>
                <a:ext uri="{FF2B5EF4-FFF2-40B4-BE49-F238E27FC236}">
                  <a16:creationId xmlns:a16="http://schemas.microsoft.com/office/drawing/2014/main" id="{A3E79230-4B4B-371B-029C-0AC05D2F0565}"/>
                </a:ext>
              </a:extLst>
            </p:cNvPr>
            <p:cNvSpPr txBox="1"/>
            <p:nvPr/>
          </p:nvSpPr>
          <p:spPr>
            <a:xfrm>
              <a:off x="7298801" y="3750928"/>
              <a:ext cx="1451359" cy="584775"/>
            </a:xfrm>
            <a:prstGeom prst="rect">
              <a:avLst/>
            </a:prstGeom>
            <a:noFill/>
          </p:spPr>
          <p:txBody>
            <a:bodyPr wrap="none" rtlCol="0">
              <a:spAutoFit/>
            </a:bodyPr>
            <a:lstStyle/>
            <a:p>
              <a:pPr algn="ctr"/>
              <a:r>
                <a:rPr lang="en-US" sz="1600" b="1"/>
                <a:t>LS Central 26</a:t>
              </a:r>
            </a:p>
            <a:p>
              <a:pPr algn="ctr"/>
              <a:r>
                <a:rPr lang="en-US" sz="1600" b="1"/>
                <a:t>on-premises</a:t>
              </a:r>
            </a:p>
          </p:txBody>
        </p:sp>
      </p:grpSp>
      <p:grpSp>
        <p:nvGrpSpPr>
          <p:cNvPr id="17" name="Group 16">
            <a:extLst>
              <a:ext uri="{FF2B5EF4-FFF2-40B4-BE49-F238E27FC236}">
                <a16:creationId xmlns:a16="http://schemas.microsoft.com/office/drawing/2014/main" id="{29AA4596-8102-C971-E8A2-C3B0FF08BAD3}"/>
              </a:ext>
            </a:extLst>
          </p:cNvPr>
          <p:cNvGrpSpPr/>
          <p:nvPr/>
        </p:nvGrpSpPr>
        <p:grpSpPr>
          <a:xfrm>
            <a:off x="7237764" y="3017579"/>
            <a:ext cx="1191673" cy="1234808"/>
            <a:chOff x="7914626" y="2905576"/>
            <a:chExt cx="1191673" cy="1234808"/>
          </a:xfrm>
        </p:grpSpPr>
        <p:grpSp>
          <p:nvGrpSpPr>
            <p:cNvPr id="18" name="Group 17">
              <a:extLst>
                <a:ext uri="{FF2B5EF4-FFF2-40B4-BE49-F238E27FC236}">
                  <a16:creationId xmlns:a16="http://schemas.microsoft.com/office/drawing/2014/main" id="{969F0B5C-8029-B73C-16BC-9BD6A9E5250D}"/>
                </a:ext>
              </a:extLst>
            </p:cNvPr>
            <p:cNvGrpSpPr/>
            <p:nvPr/>
          </p:nvGrpSpPr>
          <p:grpSpPr>
            <a:xfrm>
              <a:off x="7914626" y="2905576"/>
              <a:ext cx="1191673" cy="1099664"/>
              <a:chOff x="7116743" y="1705426"/>
              <a:chExt cx="1191673" cy="1099664"/>
            </a:xfrm>
          </p:grpSpPr>
          <p:pic>
            <p:nvPicPr>
              <p:cNvPr id="20" name="Graphic 19">
                <a:extLst>
                  <a:ext uri="{FF2B5EF4-FFF2-40B4-BE49-F238E27FC236}">
                    <a16:creationId xmlns:a16="http://schemas.microsoft.com/office/drawing/2014/main" id="{253D6F79-B340-A912-C42D-7692A9AE904C}"/>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452436" y="2284801"/>
                <a:ext cx="520289" cy="520289"/>
              </a:xfrm>
              <a:prstGeom prst="rect">
                <a:avLst/>
              </a:prstGeom>
            </p:spPr>
          </p:pic>
          <p:sp>
            <p:nvSpPr>
              <p:cNvPr id="21" name="TextBox 20">
                <a:extLst>
                  <a:ext uri="{FF2B5EF4-FFF2-40B4-BE49-F238E27FC236}">
                    <a16:creationId xmlns:a16="http://schemas.microsoft.com/office/drawing/2014/main" id="{F5432157-76CE-7F9A-ACCF-2636180D298E}"/>
                  </a:ext>
                </a:extLst>
              </p:cNvPr>
              <p:cNvSpPr txBox="1"/>
              <p:nvPr/>
            </p:nvSpPr>
            <p:spPr>
              <a:xfrm>
                <a:off x="7116743" y="1705426"/>
                <a:ext cx="1191673" cy="584775"/>
              </a:xfrm>
              <a:prstGeom prst="rect">
                <a:avLst/>
              </a:prstGeom>
              <a:noFill/>
            </p:spPr>
            <p:txBody>
              <a:bodyPr wrap="none" rtlCol="0">
                <a:spAutoFit/>
              </a:bodyPr>
              <a:lstStyle/>
              <a:p>
                <a:pPr algn="ctr"/>
                <a:r>
                  <a:rPr lang="en-US" sz="1600" b="1"/>
                  <a:t>LS Central </a:t>
                </a:r>
              </a:p>
              <a:p>
                <a:pPr algn="ctr"/>
                <a:r>
                  <a:rPr lang="en-US" sz="1600" b="1"/>
                  <a:t>SaaS</a:t>
                </a:r>
              </a:p>
            </p:txBody>
          </p:sp>
        </p:grpSp>
        <p:pic>
          <p:nvPicPr>
            <p:cNvPr id="19" name="Graphic 18" descr="Cloud with solid fill">
              <a:extLst>
                <a:ext uri="{FF2B5EF4-FFF2-40B4-BE49-F238E27FC236}">
                  <a16:creationId xmlns:a16="http://schemas.microsoft.com/office/drawing/2014/main" id="{63EB5FD6-D227-96C1-1247-3DC9D51F3719}"/>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8408075" y="3647396"/>
              <a:ext cx="492988" cy="492988"/>
            </a:xfrm>
            <a:prstGeom prst="rect">
              <a:avLst/>
            </a:prstGeom>
          </p:spPr>
        </p:pic>
      </p:grpSp>
      <p:sp>
        <p:nvSpPr>
          <p:cNvPr id="22" name="TextBox 21">
            <a:extLst>
              <a:ext uri="{FF2B5EF4-FFF2-40B4-BE49-F238E27FC236}">
                <a16:creationId xmlns:a16="http://schemas.microsoft.com/office/drawing/2014/main" id="{30895152-4A43-E258-8792-652255FFEFFA}"/>
              </a:ext>
            </a:extLst>
          </p:cNvPr>
          <p:cNvSpPr txBox="1"/>
          <p:nvPr/>
        </p:nvSpPr>
        <p:spPr>
          <a:xfrm>
            <a:off x="4272187" y="2550497"/>
            <a:ext cx="2286597" cy="461665"/>
          </a:xfrm>
          <a:prstGeom prst="rect">
            <a:avLst/>
          </a:prstGeom>
          <a:noFill/>
        </p:spPr>
        <p:txBody>
          <a:bodyPr wrap="square" rtlCol="0">
            <a:spAutoFit/>
          </a:bodyPr>
          <a:lstStyle/>
          <a:p>
            <a:pPr algn="ctr"/>
            <a:r>
              <a:rPr lang="en-US" sz="1200" b="1"/>
              <a:t>Use the MS Cloud Migration Tool to move the data to SaaS</a:t>
            </a:r>
          </a:p>
        </p:txBody>
      </p:sp>
    </p:spTree>
    <p:extLst>
      <p:ext uri="{BB962C8B-B14F-4D97-AF65-F5344CB8AC3E}">
        <p14:creationId xmlns:p14="http://schemas.microsoft.com/office/powerpoint/2010/main" val="4388002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F39DD4-CA3D-97AB-34B2-64827A6D12F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2384D8-CDF5-0852-B371-625B9AF97141}"/>
              </a:ext>
            </a:extLst>
          </p:cNvPr>
          <p:cNvSpPr>
            <a:spLocks noGrp="1"/>
          </p:cNvSpPr>
          <p:nvPr>
            <p:ph type="title"/>
          </p:nvPr>
        </p:nvSpPr>
        <p:spPr/>
        <p:txBody>
          <a:bodyPr lIns="91440" tIns="45720" rIns="91440" bIns="45720" anchor="t">
            <a:normAutofit/>
          </a:bodyPr>
          <a:lstStyle/>
          <a:p>
            <a:r>
              <a:rPr lang="en-US" sz="2800">
                <a:latin typeface="Aptos ExtraBold"/>
                <a:cs typeface="Segoe UI"/>
              </a:rPr>
              <a:t>Running the Cloud Migration Tool</a:t>
            </a:r>
          </a:p>
        </p:txBody>
      </p:sp>
      <p:sp>
        <p:nvSpPr>
          <p:cNvPr id="28" name="Text Placeholder 27">
            <a:extLst>
              <a:ext uri="{FF2B5EF4-FFF2-40B4-BE49-F238E27FC236}">
                <a16:creationId xmlns:a16="http://schemas.microsoft.com/office/drawing/2014/main" id="{A828A823-2EC0-2263-6755-185B9CA3BE14}"/>
              </a:ext>
            </a:extLst>
          </p:cNvPr>
          <p:cNvSpPr>
            <a:spLocks noGrp="1"/>
          </p:cNvSpPr>
          <p:nvPr>
            <p:ph type="body" sz="quarter" idx="11"/>
          </p:nvPr>
        </p:nvSpPr>
        <p:spPr>
          <a:xfrm>
            <a:off x="2315447" y="962526"/>
            <a:ext cx="8704977" cy="5544152"/>
          </a:xfrm>
        </p:spPr>
        <p:txBody>
          <a:bodyPr/>
          <a:lstStyle/>
          <a:p>
            <a:pPr marL="0" indent="0">
              <a:buNone/>
            </a:pPr>
            <a:r>
              <a:rPr lang="en-US" sz="2000">
                <a:solidFill>
                  <a:schemeClr val="tx1"/>
                </a:solidFill>
                <a:latin typeface="+mn-lt"/>
                <a:hlinkClick r:id="rId3">
                  <a:extLst>
                    <a:ext uri="{A12FA001-AC4F-418D-AE19-62706E023703}">
                      <ahyp:hlinkClr xmlns:ahyp="http://schemas.microsoft.com/office/drawing/2018/hyperlinkcolor" val="tx"/>
                    </a:ext>
                  </a:extLst>
                </a:hlinkClick>
              </a:rPr>
              <a:t>Running the cloud migration tool | LS Central SaaS Implementation Guide</a:t>
            </a:r>
            <a:endParaRPr lang="en-US" sz="2400">
              <a:solidFill>
                <a:schemeClr val="tx1"/>
              </a:solidFill>
              <a:latin typeface="+mn-lt"/>
            </a:endParaRPr>
          </a:p>
          <a:p>
            <a:pPr marL="0" indent="0">
              <a:buNone/>
            </a:pPr>
            <a:r>
              <a:rPr lang="en-US" sz="2000">
                <a:solidFill>
                  <a:schemeClr val="tx1"/>
                </a:solidFill>
                <a:latin typeface="+mn-lt"/>
                <a:hlinkClick r:id="rId4">
                  <a:extLst>
                    <a:ext uri="{A12FA001-AC4F-418D-AE19-62706E023703}">
                      <ahyp:hlinkClr xmlns:ahyp="http://schemas.microsoft.com/office/drawing/2018/hyperlinkcolor" val="tx"/>
                    </a:ext>
                  </a:extLst>
                </a:hlinkClick>
              </a:rPr>
              <a:t>Migrate on-premises data to the cloud - Business Central | Microsoft Learn</a:t>
            </a:r>
            <a:endParaRPr lang="en-US" sz="2000">
              <a:solidFill>
                <a:schemeClr val="tx1"/>
              </a:solidFill>
              <a:latin typeface="+mn-lt"/>
            </a:endParaRPr>
          </a:p>
          <a:p>
            <a:pPr marL="0" indent="0">
              <a:buNone/>
            </a:pPr>
            <a:endParaRPr lang="en-US" sz="2000"/>
          </a:p>
        </p:txBody>
      </p:sp>
      <p:pic>
        <p:nvPicPr>
          <p:cNvPr id="15" name="Picture 14">
            <a:extLst>
              <a:ext uri="{FF2B5EF4-FFF2-40B4-BE49-F238E27FC236}">
                <a16:creationId xmlns:a16="http://schemas.microsoft.com/office/drawing/2014/main" id="{EA0E6085-84FD-CEA4-4107-CB729001D0C9}"/>
              </a:ext>
            </a:extLst>
          </p:cNvPr>
          <p:cNvPicPr>
            <a:picLocks noChangeAspect="1"/>
          </p:cNvPicPr>
          <p:nvPr/>
        </p:nvPicPr>
        <p:blipFill>
          <a:blip r:embed="rId5"/>
          <a:srcRect/>
          <a:stretch/>
        </p:blipFill>
        <p:spPr>
          <a:xfrm>
            <a:off x="2816799" y="2479130"/>
            <a:ext cx="3632371" cy="3855297"/>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7144CFBD-8B15-5979-508D-B8E876E9E83E}"/>
              </a:ext>
            </a:extLst>
          </p:cNvPr>
          <p:cNvPicPr>
            <a:picLocks noChangeAspect="1"/>
          </p:cNvPicPr>
          <p:nvPr/>
        </p:nvPicPr>
        <p:blipFill>
          <a:blip r:embed="rId6"/>
          <a:srcRect/>
          <a:stretch/>
        </p:blipFill>
        <p:spPr>
          <a:xfrm>
            <a:off x="6992684" y="3664632"/>
            <a:ext cx="3330635" cy="2669795"/>
          </a:xfrm>
          <a:prstGeom prst="rect">
            <a:avLst/>
          </a:prstGeom>
          <a:ln>
            <a:noFill/>
          </a:ln>
          <a:effectLst>
            <a:outerShdw blurRad="292100" dist="139700" dir="2700000" algn="tl" rotWithShape="0">
              <a:srgbClr val="333333">
                <a:alpha val="65000"/>
              </a:srgbClr>
            </a:outerShdw>
          </a:effectLst>
        </p:spPr>
      </p:pic>
      <p:pic>
        <p:nvPicPr>
          <p:cNvPr id="23" name="Picture 22">
            <a:extLst>
              <a:ext uri="{FF2B5EF4-FFF2-40B4-BE49-F238E27FC236}">
                <a16:creationId xmlns:a16="http://schemas.microsoft.com/office/drawing/2014/main" id="{F142B4DA-01C9-2F72-59CB-30525B5D196C}"/>
              </a:ext>
            </a:extLst>
          </p:cNvPr>
          <p:cNvPicPr>
            <a:picLocks noChangeAspect="1"/>
          </p:cNvPicPr>
          <p:nvPr/>
        </p:nvPicPr>
        <p:blipFill>
          <a:blip r:embed="rId7"/>
          <a:srcRect/>
          <a:stretch/>
        </p:blipFill>
        <p:spPr>
          <a:xfrm>
            <a:off x="6992685" y="2491136"/>
            <a:ext cx="3965983" cy="702233"/>
          </a:xfrm>
          <a:prstGeom prst="rect">
            <a:avLst/>
          </a:prstGeom>
          <a:ln>
            <a:noFill/>
          </a:ln>
          <a:effectLst>
            <a:outerShdw blurRad="292100" dist="139700" dir="2700000" algn="tl" rotWithShape="0">
              <a:srgbClr val="333333">
                <a:alpha val="65000"/>
              </a:srgbClr>
            </a:outerShdw>
          </a:effectLst>
        </p:spPr>
      </p:pic>
      <p:pic>
        <p:nvPicPr>
          <p:cNvPr id="4" name="Picture 3" descr="A person with her hand on her head&#10;&#10;AI-generated content may be incorrect.">
            <a:extLst>
              <a:ext uri="{FF2B5EF4-FFF2-40B4-BE49-F238E27FC236}">
                <a16:creationId xmlns:a16="http://schemas.microsoft.com/office/drawing/2014/main" id="{05219A00-2E0A-8870-1BE4-CE5CA7F44720}"/>
              </a:ext>
            </a:extLst>
          </p:cNvPr>
          <p:cNvPicPr>
            <a:picLocks noChangeAspect="1"/>
          </p:cNvPicPr>
          <p:nvPr/>
        </p:nvPicPr>
        <p:blipFill>
          <a:blip r:embed="rId8"/>
          <a:stretch>
            <a:fillRect/>
          </a:stretch>
        </p:blipFill>
        <p:spPr>
          <a:xfrm>
            <a:off x="-890955" y="2261151"/>
            <a:ext cx="4603261" cy="4603261"/>
          </a:xfrm>
          <a:prstGeom prst="rect">
            <a:avLst/>
          </a:prstGeom>
        </p:spPr>
      </p:pic>
    </p:spTree>
    <p:extLst>
      <p:ext uri="{BB962C8B-B14F-4D97-AF65-F5344CB8AC3E}">
        <p14:creationId xmlns:p14="http://schemas.microsoft.com/office/powerpoint/2010/main" val="1182724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7F5F9"/>
        </a:solidFill>
        <a:effectLst/>
      </p:bgPr>
    </p:bg>
    <p:spTree>
      <p:nvGrpSpPr>
        <p:cNvPr id="1" name="">
          <a:extLst>
            <a:ext uri="{FF2B5EF4-FFF2-40B4-BE49-F238E27FC236}">
              <a16:creationId xmlns:a16="http://schemas.microsoft.com/office/drawing/2014/main" id="{BBB6A372-62EA-60FB-C5B5-58BA710571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E4D543-3FA4-5490-AB71-37B7C8288738}"/>
              </a:ext>
            </a:extLst>
          </p:cNvPr>
          <p:cNvSpPr>
            <a:spLocks noGrp="1"/>
          </p:cNvSpPr>
          <p:nvPr>
            <p:ph type="title"/>
          </p:nvPr>
        </p:nvSpPr>
        <p:spPr/>
        <p:txBody>
          <a:bodyPr>
            <a:normAutofit fontScale="90000"/>
          </a:bodyPr>
          <a:lstStyle/>
          <a:p>
            <a:r>
              <a:rPr lang="en-US">
                <a:latin typeface="Aptos ExtraBold"/>
              </a:rPr>
              <a:t>Takeaways</a:t>
            </a:r>
          </a:p>
        </p:txBody>
      </p:sp>
      <p:sp>
        <p:nvSpPr>
          <p:cNvPr id="3" name="Text Placeholder 2">
            <a:extLst>
              <a:ext uri="{FF2B5EF4-FFF2-40B4-BE49-F238E27FC236}">
                <a16:creationId xmlns:a16="http://schemas.microsoft.com/office/drawing/2014/main" id="{3051642A-F07E-1557-C0E6-E783B7D81FBE}"/>
              </a:ext>
            </a:extLst>
          </p:cNvPr>
          <p:cNvSpPr>
            <a:spLocks noGrp="1"/>
          </p:cNvSpPr>
          <p:nvPr>
            <p:ph type="body" sz="quarter" idx="11"/>
          </p:nvPr>
        </p:nvSpPr>
        <p:spPr/>
        <p:txBody>
          <a:bodyPr lIns="91440" tIns="45720" rIns="91440" bIns="45720" anchor="t"/>
          <a:lstStyle/>
          <a:p>
            <a:r>
              <a:rPr lang="en-US">
                <a:latin typeface="Aptos Light"/>
              </a:rPr>
              <a:t>Streamlining makes the migration process </a:t>
            </a:r>
            <a:r>
              <a:rPr lang="en-US">
                <a:latin typeface="Aptos SemiBold" panose="020B0004020202020204" pitchFamily="34" charset="0"/>
              </a:rPr>
              <a:t>more predictable and faster</a:t>
            </a:r>
          </a:p>
          <a:p>
            <a:r>
              <a:rPr lang="en-US" b="1">
                <a:latin typeface="Aptos SemiBold" panose="020B0004020202020204" pitchFamily="34" charset="0"/>
              </a:rPr>
              <a:t>Upgrade newer </a:t>
            </a:r>
            <a:r>
              <a:rPr lang="en-US" b="1"/>
              <a:t>versions </a:t>
            </a:r>
            <a:r>
              <a:rPr lang="en-US" b="1">
                <a:latin typeface="Aptos SemiBold" panose="020B0004020202020204" pitchFamily="34" charset="0"/>
              </a:rPr>
              <a:t>/ Re-implement older </a:t>
            </a:r>
            <a:r>
              <a:rPr lang="en-US" b="1"/>
              <a:t>versions</a:t>
            </a:r>
            <a:endParaRPr lang="en-US" b="1">
              <a:highlight>
                <a:srgbClr val="88BDC9"/>
              </a:highlight>
              <a:latin typeface="Aptos SemiBold" panose="020B0004020202020204" pitchFamily="34" charset="0"/>
            </a:endParaRPr>
          </a:p>
          <a:p>
            <a:r>
              <a:rPr lang="en-US">
                <a:latin typeface="Aptos Light"/>
              </a:rPr>
              <a:t>Most of the work happens on-premises</a:t>
            </a:r>
          </a:p>
          <a:p>
            <a:pPr lvl="1"/>
            <a:r>
              <a:rPr lang="en-US">
                <a:latin typeface="Aptos Light"/>
              </a:rPr>
              <a:t>Data migration to latest version &amp; moving customizations to extensions</a:t>
            </a:r>
          </a:p>
          <a:p>
            <a:pPr lvl="2"/>
            <a:r>
              <a:rPr lang="en-US">
                <a:latin typeface="Aptos Light"/>
              </a:rPr>
              <a:t>Our partners knows how to do this</a:t>
            </a:r>
          </a:p>
          <a:p>
            <a:pPr lvl="2"/>
            <a:r>
              <a:rPr lang="en-US">
                <a:latin typeface="Aptos Light"/>
              </a:rPr>
              <a:t>Rely on </a:t>
            </a:r>
            <a:r>
              <a:rPr lang="en-US" b="1">
                <a:latin typeface="Aptos SemiBold" panose="020B0004020202020204" pitchFamily="34" charset="0"/>
              </a:rPr>
              <a:t>LS Central Migration Tools</a:t>
            </a:r>
            <a:r>
              <a:rPr lang="en-US">
                <a:latin typeface="Aptos SemiBold" panose="020B0004020202020204" pitchFamily="34" charset="0"/>
              </a:rPr>
              <a:t> </a:t>
            </a:r>
            <a:r>
              <a:rPr lang="en-US">
                <a:latin typeface="Aptos Light"/>
              </a:rPr>
              <a:t>to automate some steps</a:t>
            </a:r>
          </a:p>
          <a:p>
            <a:pPr lvl="2"/>
            <a:r>
              <a:rPr lang="en-US">
                <a:latin typeface="Aptos Light"/>
              </a:rPr>
              <a:t>Rely on our </a:t>
            </a:r>
            <a:r>
              <a:rPr lang="en-US">
                <a:latin typeface="Aptos SemiBold" panose="020B0004020202020204" pitchFamily="34" charset="0"/>
              </a:rPr>
              <a:t>documentation</a:t>
            </a:r>
            <a:r>
              <a:rPr lang="en-US">
                <a:latin typeface="Aptos Light"/>
              </a:rPr>
              <a:t> and </a:t>
            </a:r>
            <a:r>
              <a:rPr lang="en-US">
                <a:latin typeface="Aptos SemiBold" panose="020B0004020202020204" pitchFamily="34" charset="0"/>
              </a:rPr>
              <a:t>best practices</a:t>
            </a:r>
          </a:p>
          <a:p>
            <a:r>
              <a:rPr lang="en-US" b="1">
                <a:latin typeface="Aptos SemiBold"/>
              </a:rPr>
              <a:t>LS Retail is here to support you: CAP team, consulting services</a:t>
            </a:r>
          </a:p>
        </p:txBody>
      </p:sp>
      <p:pic>
        <p:nvPicPr>
          <p:cNvPr id="6" name="Picture 5" descr="A black background with a black square&#10;&#10;AI-generated content may be incorrect.">
            <a:extLst>
              <a:ext uri="{FF2B5EF4-FFF2-40B4-BE49-F238E27FC236}">
                <a16:creationId xmlns:a16="http://schemas.microsoft.com/office/drawing/2014/main" id="{035B6463-B53F-DBCA-EA12-88AF4D621333}"/>
              </a:ext>
            </a:extLst>
          </p:cNvPr>
          <p:cNvPicPr>
            <a:picLocks noChangeAspect="1"/>
          </p:cNvPicPr>
          <p:nvPr/>
        </p:nvPicPr>
        <p:blipFill>
          <a:blip r:embed="rId3"/>
          <a:stretch>
            <a:fillRect/>
          </a:stretch>
        </p:blipFill>
        <p:spPr>
          <a:xfrm flipH="1">
            <a:off x="0" y="4833686"/>
            <a:ext cx="4064000" cy="1889403"/>
          </a:xfrm>
          <a:prstGeom prst="rect">
            <a:avLst/>
          </a:prstGeom>
        </p:spPr>
      </p:pic>
    </p:spTree>
    <p:extLst>
      <p:ext uri="{BB962C8B-B14F-4D97-AF65-F5344CB8AC3E}">
        <p14:creationId xmlns:p14="http://schemas.microsoft.com/office/powerpoint/2010/main" val="2077969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75C5F6D-1C2E-E133-2EE2-92DF39FA33BB}"/>
              </a:ext>
            </a:extLst>
          </p:cNvPr>
          <p:cNvSpPr>
            <a:spLocks noGrp="1"/>
          </p:cNvSpPr>
          <p:nvPr>
            <p:ph type="body" sz="quarter" idx="13"/>
          </p:nvPr>
        </p:nvSpPr>
        <p:spPr>
          <a:xfrm>
            <a:off x="568599" y="5306463"/>
            <a:ext cx="5369472" cy="452438"/>
          </a:xfrm>
        </p:spPr>
        <p:txBody>
          <a:bodyPr/>
          <a:lstStyle/>
          <a:p>
            <a:r>
              <a:rPr lang="en-IS">
                <a:latin typeface="Aptos" panose="020B0004020202020204" pitchFamily="34" charset="0"/>
              </a:rPr>
              <a:t>Book a session with the</a:t>
            </a:r>
            <a:endParaRPr lang="en-US">
              <a:latin typeface="Aptos" panose="020B0004020202020204" pitchFamily="34" charset="0"/>
            </a:endParaRPr>
          </a:p>
          <a:p>
            <a:r>
              <a:rPr lang="en-IS" sz="4800" b="1">
                <a:latin typeface="Aptos" panose="020B0004020202020204" pitchFamily="34" charset="0"/>
              </a:rPr>
              <a:t>CAP team</a:t>
            </a:r>
          </a:p>
        </p:txBody>
      </p:sp>
      <p:pic>
        <p:nvPicPr>
          <p:cNvPr id="2" name="Picture Placeholder 16">
            <a:extLst>
              <a:ext uri="{FF2B5EF4-FFF2-40B4-BE49-F238E27FC236}">
                <a16:creationId xmlns:a16="http://schemas.microsoft.com/office/drawing/2014/main" id="{A0067DA0-81E3-6DE4-C349-20989DC749A1}"/>
              </a:ext>
            </a:extLst>
          </p:cNvPr>
          <p:cNvPicPr>
            <a:picLocks noChangeAspect="1"/>
          </p:cNvPicPr>
          <p:nvPr/>
        </p:nvPicPr>
        <p:blipFill>
          <a:blip r:embed="rId3"/>
          <a:srcRect l="1233" r="1233"/>
          <a:stretch/>
        </p:blipFill>
        <p:spPr>
          <a:xfrm>
            <a:off x="7518115" y="1789969"/>
            <a:ext cx="2968025" cy="2028974"/>
          </a:xfrm>
          <a:prstGeom prst="rect">
            <a:avLst/>
          </a:prstGeom>
        </p:spPr>
      </p:pic>
      <p:pic>
        <p:nvPicPr>
          <p:cNvPr id="3" name="Picture 2" descr="A person in a suit&#10;&#10;Description automatically generated">
            <a:extLst>
              <a:ext uri="{FF2B5EF4-FFF2-40B4-BE49-F238E27FC236}">
                <a16:creationId xmlns:a16="http://schemas.microsoft.com/office/drawing/2014/main" id="{CD4FFF09-8D7E-06DC-38AB-C8995E438AC2}"/>
              </a:ext>
            </a:extLst>
          </p:cNvPr>
          <p:cNvPicPr>
            <a:picLocks noChangeAspect="1"/>
          </p:cNvPicPr>
          <p:nvPr/>
        </p:nvPicPr>
        <p:blipFill rotWithShape="1">
          <a:blip r:embed="rId4"/>
          <a:srcRect l="11965" r="12021"/>
          <a:stretch/>
        </p:blipFill>
        <p:spPr>
          <a:xfrm>
            <a:off x="7518116" y="3818943"/>
            <a:ext cx="2968024" cy="2028974"/>
          </a:xfrm>
          <a:prstGeom prst="rect">
            <a:avLst/>
          </a:prstGeom>
        </p:spPr>
      </p:pic>
      <p:pic>
        <p:nvPicPr>
          <p:cNvPr id="5" name="Picture 2" descr="A qr code on a purple square&#10;&#10;Description automatically generated">
            <a:extLst>
              <a:ext uri="{FF2B5EF4-FFF2-40B4-BE49-F238E27FC236}">
                <a16:creationId xmlns:a16="http://schemas.microsoft.com/office/drawing/2014/main" id="{99E145E5-FD86-D549-D924-5BB13553F7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79472" y="2236573"/>
            <a:ext cx="2586498" cy="2586498"/>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5">
            <a:extLst>
              <a:ext uri="{FF2B5EF4-FFF2-40B4-BE49-F238E27FC236}">
                <a16:creationId xmlns:a16="http://schemas.microsoft.com/office/drawing/2014/main" id="{E573D618-0B10-A5C7-76CE-9B2EF3D8BA5D}"/>
              </a:ext>
            </a:extLst>
          </p:cNvPr>
          <p:cNvSpPr/>
          <p:nvPr/>
        </p:nvSpPr>
        <p:spPr>
          <a:xfrm>
            <a:off x="5163738" y="-178731"/>
            <a:ext cx="7105754" cy="891153"/>
          </a:xfrm>
          <a:prstGeom prst="roundRect">
            <a:avLst/>
          </a:prstGeom>
          <a:solidFill>
            <a:srgbClr val="EFBC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8" name="TextBox 7">
            <a:extLst>
              <a:ext uri="{FF2B5EF4-FFF2-40B4-BE49-F238E27FC236}">
                <a16:creationId xmlns:a16="http://schemas.microsoft.com/office/drawing/2014/main" id="{575BE755-50CC-7B37-5523-31BC68BD0FF5}"/>
              </a:ext>
            </a:extLst>
          </p:cNvPr>
          <p:cNvSpPr txBox="1"/>
          <p:nvPr/>
        </p:nvSpPr>
        <p:spPr>
          <a:xfrm>
            <a:off x="4887310" y="145239"/>
            <a:ext cx="7263360" cy="369332"/>
          </a:xfrm>
          <a:prstGeom prst="rect">
            <a:avLst/>
          </a:prstGeom>
          <a:noFill/>
        </p:spPr>
        <p:txBody>
          <a:bodyPr wrap="square">
            <a:spAutoFit/>
          </a:bodyPr>
          <a:lstStyle/>
          <a:p>
            <a:pPr lvl="1" algn="ctr">
              <a:lnSpc>
                <a:spcPct val="100000"/>
              </a:lnSpc>
            </a:pPr>
            <a:r>
              <a:rPr lang="en-US" sz="1800">
                <a:latin typeface="+mn-lt"/>
              </a:rPr>
              <a:t>Book a session: </a:t>
            </a:r>
            <a:r>
              <a:rPr lang="en-US" sz="1800">
                <a:solidFill>
                  <a:srgbClr val="0070C0"/>
                </a:solidFill>
                <a:latin typeface="+mn-lt"/>
              </a:rPr>
              <a:t>portal.lsretail.com/onboarding-ls-central-in-</a:t>
            </a:r>
            <a:r>
              <a:rPr lang="en-US" sz="1800" err="1">
                <a:solidFill>
                  <a:srgbClr val="0070C0"/>
                </a:solidFill>
                <a:latin typeface="+mn-lt"/>
              </a:rPr>
              <a:t>saas</a:t>
            </a:r>
            <a:r>
              <a:rPr lang="en-US" sz="1800">
                <a:solidFill>
                  <a:srgbClr val="0070C0"/>
                </a:solidFill>
                <a:latin typeface="+mn-lt"/>
              </a:rPr>
              <a:t>/</a:t>
            </a:r>
          </a:p>
        </p:txBody>
      </p:sp>
    </p:spTree>
    <p:extLst>
      <p:ext uri="{BB962C8B-B14F-4D97-AF65-F5344CB8AC3E}">
        <p14:creationId xmlns:p14="http://schemas.microsoft.com/office/powerpoint/2010/main" val="3983697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32C23B-63D6-7311-97C9-07BFF5F08A77}"/>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1A6A4268-E2B9-7D29-5F94-798C5E9AB381}"/>
              </a:ext>
            </a:extLst>
          </p:cNvPr>
          <p:cNvSpPr>
            <a:spLocks noGrp="1"/>
          </p:cNvSpPr>
          <p:nvPr>
            <p:ph type="body" sz="quarter" idx="10"/>
          </p:nvPr>
        </p:nvSpPr>
        <p:spPr/>
        <p:txBody>
          <a:bodyPr lIns="91440" tIns="45720" rIns="91440" bIns="45720" anchor="t"/>
          <a:lstStyle/>
          <a:p>
            <a:pPr marL="0" indent="0">
              <a:spcBef>
                <a:spcPts val="600"/>
              </a:spcBef>
              <a:buNone/>
            </a:pPr>
            <a:r>
              <a:rPr lang="en-US" sz="1200" b="1">
                <a:latin typeface="Aptos" panose="020B0004020202020204" pitchFamily="34" charset="0"/>
                <a:cs typeface="Segoe UI"/>
              </a:rPr>
              <a:t>Microsoft Learn - Upgrading to Dynamics 365 Business Central</a:t>
            </a:r>
          </a:p>
          <a:p>
            <a:pPr marL="0" indent="0">
              <a:spcBef>
                <a:spcPts val="600"/>
              </a:spcBef>
              <a:buNone/>
            </a:pPr>
            <a:r>
              <a:rPr lang="en-US" sz="1200">
                <a:solidFill>
                  <a:schemeClr val="tx1"/>
                </a:solidFill>
                <a:latin typeface="Aptos" panose="020B0004020202020204" pitchFamily="34" charset="0"/>
                <a:hlinkClick r:id="rId3">
                  <a:extLst>
                    <a:ext uri="{A12FA001-AC4F-418D-AE19-62706E023703}">
                      <ahyp:hlinkClr xmlns:ahyp="http://schemas.microsoft.com/office/drawing/2018/hyperlinkcolor" val="tx"/>
                    </a:ext>
                  </a:extLst>
                </a:hlinkClick>
              </a:rPr>
              <a:t>https://learn.microsoft.com/en-us/dynamics365/business-central/dev-itpro/upgrade/upgrading-to-business-central</a:t>
            </a:r>
            <a:endParaRPr lang="en-US" sz="1200">
              <a:solidFill>
                <a:schemeClr val="tx1"/>
              </a:solidFill>
              <a:latin typeface="Aptos" panose="020B0004020202020204" pitchFamily="34" charset="0"/>
            </a:endParaRPr>
          </a:p>
          <a:p>
            <a:pPr marL="0" indent="0">
              <a:buNone/>
            </a:pPr>
            <a:endParaRPr lang="en-US" sz="1200">
              <a:solidFill>
                <a:schemeClr val="tx1"/>
              </a:solidFill>
              <a:latin typeface="Aptos" panose="020B0004020202020204" pitchFamily="34" charset="0"/>
            </a:endParaRPr>
          </a:p>
          <a:p>
            <a:pPr marL="0" indent="0">
              <a:spcBef>
                <a:spcPts val="600"/>
              </a:spcBef>
              <a:buNone/>
            </a:pPr>
            <a:r>
              <a:rPr lang="en-US" sz="1200" b="1">
                <a:latin typeface="Aptos" panose="020B0004020202020204" pitchFamily="34" charset="0"/>
                <a:cs typeface="Segoe UI"/>
              </a:rPr>
              <a:t>LS Central Help </a:t>
            </a:r>
            <a:r>
              <a:rPr lang="en-US" sz="1200">
                <a:latin typeface="Aptos" panose="020B0004020202020204" pitchFamily="34" charset="0"/>
                <a:cs typeface="Segoe UI"/>
              </a:rPr>
              <a:t>and </a:t>
            </a:r>
            <a:r>
              <a:rPr lang="en-US" sz="1200" b="1">
                <a:latin typeface="Aptos" panose="020B0004020202020204" pitchFamily="34" charset="0"/>
                <a:cs typeface="Segoe UI"/>
              </a:rPr>
              <a:t>Implementation Guide</a:t>
            </a:r>
          </a:p>
          <a:p>
            <a:pPr marL="0" indent="0">
              <a:spcBef>
                <a:spcPts val="600"/>
              </a:spcBef>
              <a:buNone/>
            </a:pPr>
            <a:r>
              <a:rPr lang="en-US" sz="1200">
                <a:solidFill>
                  <a:schemeClr val="tx1"/>
                </a:solidFill>
                <a:latin typeface="Aptos" panose="020B0004020202020204" pitchFamily="34" charset="0"/>
                <a:cs typeface="Segoe UI"/>
                <a:hlinkClick r:id="rId4">
                  <a:extLst>
                    <a:ext uri="{A12FA001-AC4F-418D-AE19-62706E023703}">
                      <ahyp:hlinkClr xmlns:ahyp="http://schemas.microsoft.com/office/drawing/2018/hyperlinkcolor" val="tx"/>
                    </a:ext>
                  </a:extLst>
                </a:hlinkClick>
              </a:rPr>
              <a:t>https://help.lscentral.lsretail.com/Content/Implementation-Guide/LS-Central-SaaS.htm</a:t>
            </a:r>
            <a:endParaRPr lang="en-US" sz="1200">
              <a:solidFill>
                <a:schemeClr val="tx1"/>
              </a:solidFill>
              <a:latin typeface="Aptos" panose="020B0004020202020204" pitchFamily="34" charset="0"/>
              <a:cs typeface="Segoe UI"/>
            </a:endParaRPr>
          </a:p>
          <a:p>
            <a:pPr marL="0" indent="0">
              <a:buNone/>
            </a:pPr>
            <a:endParaRPr lang="en-US" sz="1200" b="1">
              <a:latin typeface="Aptos" panose="020B0004020202020204" pitchFamily="34" charset="0"/>
              <a:cs typeface="Segoe UI"/>
            </a:endParaRPr>
          </a:p>
          <a:p>
            <a:pPr marL="0" indent="0">
              <a:spcBef>
                <a:spcPts val="600"/>
              </a:spcBef>
              <a:buNone/>
            </a:pPr>
            <a:r>
              <a:rPr lang="en-US" sz="1200" b="1">
                <a:solidFill>
                  <a:srgbClr val="4E643A"/>
                </a:solidFill>
                <a:latin typeface="Aptos" panose="020B0004020202020204" pitchFamily="34" charset="0"/>
                <a:cs typeface="Segoe UI"/>
              </a:rPr>
              <a:t>(NEW) </a:t>
            </a:r>
            <a:r>
              <a:rPr lang="en-US" sz="1200" b="1">
                <a:latin typeface="Aptos" panose="020B0004020202020204" pitchFamily="34" charset="0"/>
                <a:cs typeface="Segoe UI"/>
              </a:rPr>
              <a:t>SaaS: Resources for migration and new customers</a:t>
            </a:r>
          </a:p>
          <a:p>
            <a:pPr marL="0" indent="0">
              <a:spcBef>
                <a:spcPts val="600"/>
              </a:spcBef>
              <a:buNone/>
            </a:pPr>
            <a:r>
              <a:rPr lang="en-US" sz="1200">
                <a:solidFill>
                  <a:schemeClr val="tx1"/>
                </a:solidFill>
                <a:latin typeface="Aptos" panose="020B0004020202020204" pitchFamily="34" charset="0"/>
                <a:cs typeface="Segoe UI"/>
                <a:hlinkClick r:id="rId5">
                  <a:extLst>
                    <a:ext uri="{A12FA001-AC4F-418D-AE19-62706E023703}">
                      <ahyp:hlinkClr xmlns:ahyp="http://schemas.microsoft.com/office/drawing/2018/hyperlinkcolor" val="tx"/>
                    </a:ext>
                  </a:extLst>
                </a:hlinkClick>
              </a:rPr>
              <a:t>https://portal.lsretail.com/products/ls-central/saas-resources/</a:t>
            </a:r>
            <a:endParaRPr lang="en-US" sz="1200">
              <a:solidFill>
                <a:schemeClr val="tx1"/>
              </a:solidFill>
              <a:latin typeface="Aptos" panose="020B0004020202020204" pitchFamily="34" charset="0"/>
              <a:cs typeface="Segoe UI"/>
            </a:endParaRPr>
          </a:p>
          <a:p>
            <a:pPr marL="0" indent="0">
              <a:spcBef>
                <a:spcPts val="600"/>
              </a:spcBef>
              <a:buNone/>
            </a:pPr>
            <a:endParaRPr lang="en-US" sz="1200">
              <a:solidFill>
                <a:schemeClr val="tx1"/>
              </a:solidFill>
              <a:latin typeface="Aptos" panose="020B0004020202020204" pitchFamily="34" charset="0"/>
              <a:cs typeface="Segoe UI"/>
            </a:endParaRPr>
          </a:p>
          <a:p>
            <a:pPr marL="457200" lvl="1" indent="0">
              <a:buNone/>
            </a:pPr>
            <a:r>
              <a:rPr lang="en-US" sz="1200" b="1">
                <a:latin typeface="Aptos" panose="020B0004020202020204" pitchFamily="34" charset="0"/>
                <a:cs typeface="Segoe UI"/>
              </a:rPr>
              <a:t>LS Central Migration Process</a:t>
            </a:r>
          </a:p>
          <a:p>
            <a:pPr lvl="1"/>
            <a:r>
              <a:rPr lang="en-US" sz="1400">
                <a:latin typeface="Aptos" panose="020B0004020202020204" pitchFamily="34" charset="0"/>
                <a:cs typeface="Segoe UI"/>
              </a:rPr>
              <a:t>Step-by-step documentation following Microsoft guidelines</a:t>
            </a:r>
          </a:p>
          <a:p>
            <a:pPr lvl="1"/>
            <a:r>
              <a:rPr lang="en-US" sz="1400" b="1">
                <a:latin typeface="Aptos" panose="020B0004020202020204" pitchFamily="34" charset="0"/>
                <a:cs typeface="Segoe UI"/>
              </a:rPr>
              <a:t>LS Central migration tool -</a:t>
            </a:r>
            <a:r>
              <a:rPr lang="en-US" sz="1400">
                <a:latin typeface="Aptos" panose="020B0004020202020204" pitchFamily="34" charset="0"/>
                <a:cs typeface="Segoe UI"/>
              </a:rPr>
              <a:t> PowerShell module to ease the migration process</a:t>
            </a:r>
          </a:p>
          <a:p>
            <a:pPr marL="457200" lvl="1" indent="0">
              <a:buNone/>
            </a:pPr>
            <a:endParaRPr lang="en-US" sz="1400">
              <a:latin typeface="Aptos" panose="020B0004020202020204" pitchFamily="34" charset="0"/>
              <a:cs typeface="Segoe UI"/>
            </a:endParaRPr>
          </a:p>
          <a:p>
            <a:pPr marL="0" indent="0">
              <a:spcBef>
                <a:spcPts val="600"/>
              </a:spcBef>
              <a:buNone/>
            </a:pPr>
            <a:r>
              <a:rPr lang="en-US" sz="1200" b="1">
                <a:latin typeface="Aptos" panose="020B0004020202020204" pitchFamily="34" charset="0"/>
                <a:cs typeface="Segoe UI"/>
              </a:rPr>
              <a:t>Cloud Migration group in D365 BC Development Yammer​</a:t>
            </a:r>
          </a:p>
          <a:p>
            <a:pPr marL="0" indent="0">
              <a:spcBef>
                <a:spcPts val="600"/>
              </a:spcBef>
              <a:buNone/>
            </a:pPr>
            <a:r>
              <a:rPr lang="en-US" sz="1200">
                <a:solidFill>
                  <a:schemeClr val="tx1"/>
                </a:solidFill>
                <a:latin typeface="Aptos" panose="020B0004020202020204" pitchFamily="34" charset="0"/>
                <a:cs typeface="Segoe UI"/>
                <a:hlinkClick r:id="rId6">
                  <a:extLst>
                    <a:ext uri="{A12FA001-AC4F-418D-AE19-62706E023703}">
                      <ahyp:hlinkClr xmlns:ahyp="http://schemas.microsoft.com/office/drawing/2018/hyperlinkcolor" val="tx"/>
                    </a:ext>
                  </a:extLst>
                </a:hlinkClick>
              </a:rPr>
              <a:t>https://www.yammer.com/dynamicsnavdev/#/threads/inGroup?type=in_group&amp;feedId=48311992320</a:t>
            </a:r>
            <a:endParaRPr lang="en-US" sz="1200">
              <a:solidFill>
                <a:schemeClr val="tx1"/>
              </a:solidFill>
              <a:latin typeface="Aptos" panose="020B0004020202020204" pitchFamily="34" charset="0"/>
              <a:cs typeface="Segoe UI"/>
            </a:endParaRPr>
          </a:p>
        </p:txBody>
      </p:sp>
      <p:sp>
        <p:nvSpPr>
          <p:cNvPr id="5" name="Title 4">
            <a:extLst>
              <a:ext uri="{FF2B5EF4-FFF2-40B4-BE49-F238E27FC236}">
                <a16:creationId xmlns:a16="http://schemas.microsoft.com/office/drawing/2014/main" id="{36102856-CA57-5892-50FE-3624B99373D4}"/>
              </a:ext>
            </a:extLst>
          </p:cNvPr>
          <p:cNvSpPr>
            <a:spLocks noGrp="1"/>
          </p:cNvSpPr>
          <p:nvPr>
            <p:ph type="title"/>
          </p:nvPr>
        </p:nvSpPr>
        <p:spPr/>
        <p:txBody>
          <a:bodyPr>
            <a:normAutofit fontScale="90000"/>
          </a:bodyPr>
          <a:lstStyle/>
          <a:p>
            <a:r>
              <a:rPr lang="en-US">
                <a:latin typeface="Aptos" panose="020B0004020202020204" pitchFamily="34" charset="0"/>
              </a:rPr>
              <a:t>Documentation</a:t>
            </a:r>
          </a:p>
        </p:txBody>
      </p:sp>
    </p:spTree>
    <p:extLst>
      <p:ext uri="{BB962C8B-B14F-4D97-AF65-F5344CB8AC3E}">
        <p14:creationId xmlns:p14="http://schemas.microsoft.com/office/powerpoint/2010/main" val="3647262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animEffect transition="in" filter="fade">
                                      <p:cBhvr>
                                        <p:cTn id="13" dur="500"/>
                                        <p:tgtEl>
                                          <p:spTgt spid="6">
                                            <p:txEl>
                                              <p:pRg st="3" end="3"/>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xEl>
                                              <p:pRg st="4" end="4"/>
                                            </p:txEl>
                                          </p:spTgt>
                                        </p:tgtEl>
                                        <p:attrNameLst>
                                          <p:attrName>style.visibility</p:attrName>
                                        </p:attrNameLst>
                                      </p:cBhvr>
                                      <p:to>
                                        <p:strVal val="visible"/>
                                      </p:to>
                                    </p:set>
                                    <p:animEffect transition="in" filter="fade">
                                      <p:cBhvr>
                                        <p:cTn id="16" dur="500"/>
                                        <p:tgtEl>
                                          <p:spTgt spid="6">
                                            <p:txEl>
                                              <p:pRg st="4" end="4"/>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animEffect transition="in" filter="fade">
                                      <p:cBhvr>
                                        <p:cTn id="19" dur="500"/>
                                        <p:tgtEl>
                                          <p:spTgt spid="6">
                                            <p:txEl>
                                              <p:pRg st="6" end="6"/>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
                                            <p:txEl>
                                              <p:pRg st="7" end="7"/>
                                            </p:txEl>
                                          </p:spTgt>
                                        </p:tgtEl>
                                        <p:attrNameLst>
                                          <p:attrName>style.visibility</p:attrName>
                                        </p:attrNameLst>
                                      </p:cBhvr>
                                      <p:to>
                                        <p:strVal val="visible"/>
                                      </p:to>
                                    </p:set>
                                    <p:animEffect transition="in" filter="fade">
                                      <p:cBhvr>
                                        <p:cTn id="22" dur="500"/>
                                        <p:tgtEl>
                                          <p:spTgt spid="6">
                                            <p:txEl>
                                              <p:pRg st="7" end="7"/>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
                                            <p:txEl>
                                              <p:pRg st="9" end="9"/>
                                            </p:txEl>
                                          </p:spTgt>
                                        </p:tgtEl>
                                        <p:attrNameLst>
                                          <p:attrName>style.visibility</p:attrName>
                                        </p:attrNameLst>
                                      </p:cBhvr>
                                      <p:to>
                                        <p:strVal val="visible"/>
                                      </p:to>
                                    </p:set>
                                    <p:animEffect transition="in" filter="fade">
                                      <p:cBhvr>
                                        <p:cTn id="25" dur="500"/>
                                        <p:tgtEl>
                                          <p:spTgt spid="6">
                                            <p:txEl>
                                              <p:pRg st="9" end="9"/>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6">
                                            <p:txEl>
                                              <p:pRg st="10" end="10"/>
                                            </p:txEl>
                                          </p:spTgt>
                                        </p:tgtEl>
                                        <p:attrNameLst>
                                          <p:attrName>style.visibility</p:attrName>
                                        </p:attrNameLst>
                                      </p:cBhvr>
                                      <p:to>
                                        <p:strVal val="visible"/>
                                      </p:to>
                                    </p:set>
                                    <p:animEffect transition="in" filter="fade">
                                      <p:cBhvr>
                                        <p:cTn id="28" dur="500"/>
                                        <p:tgtEl>
                                          <p:spTgt spid="6">
                                            <p:txEl>
                                              <p:pRg st="10" end="10"/>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
                                            <p:txEl>
                                              <p:pRg st="11" end="11"/>
                                            </p:txEl>
                                          </p:spTgt>
                                        </p:tgtEl>
                                        <p:attrNameLst>
                                          <p:attrName>style.visibility</p:attrName>
                                        </p:attrNameLst>
                                      </p:cBhvr>
                                      <p:to>
                                        <p:strVal val="visible"/>
                                      </p:to>
                                    </p:set>
                                    <p:animEffect transition="in" filter="fade">
                                      <p:cBhvr>
                                        <p:cTn id="31" dur="500"/>
                                        <p:tgtEl>
                                          <p:spTgt spid="6">
                                            <p:txEl>
                                              <p:pRg st="11" end="11"/>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6">
                                            <p:txEl>
                                              <p:pRg st="13" end="13"/>
                                            </p:txEl>
                                          </p:spTgt>
                                        </p:tgtEl>
                                        <p:attrNameLst>
                                          <p:attrName>style.visibility</p:attrName>
                                        </p:attrNameLst>
                                      </p:cBhvr>
                                      <p:to>
                                        <p:strVal val="visible"/>
                                      </p:to>
                                    </p:set>
                                    <p:animEffect transition="in" filter="fade">
                                      <p:cBhvr>
                                        <p:cTn id="34" dur="500"/>
                                        <p:tgtEl>
                                          <p:spTgt spid="6">
                                            <p:txEl>
                                              <p:pRg st="13" end="13"/>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6">
                                            <p:txEl>
                                              <p:pRg st="14" end="14"/>
                                            </p:txEl>
                                          </p:spTgt>
                                        </p:tgtEl>
                                        <p:attrNameLst>
                                          <p:attrName>style.visibility</p:attrName>
                                        </p:attrNameLst>
                                      </p:cBhvr>
                                      <p:to>
                                        <p:strVal val="visible"/>
                                      </p:to>
                                    </p:set>
                                    <p:animEffect transition="in" filter="fade">
                                      <p:cBhvr>
                                        <p:cTn id="37" dur="500"/>
                                        <p:tgtEl>
                                          <p:spTgt spid="6">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37203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77598D-03DE-207A-EDAC-BF5EAF067DD1}"/>
            </a:ext>
          </a:extLst>
        </p:cNvPr>
        <p:cNvGrpSpPr/>
        <p:nvPr/>
      </p:nvGrpSpPr>
      <p:grpSpPr>
        <a:xfrm>
          <a:off x="0" y="0"/>
          <a:ext cx="0" cy="0"/>
          <a:chOff x="0" y="0"/>
          <a:chExt cx="0" cy="0"/>
        </a:xfrm>
      </p:grpSpPr>
      <p:sp>
        <p:nvSpPr>
          <p:cNvPr id="38" name="Text Placeholder 37">
            <a:extLst>
              <a:ext uri="{FF2B5EF4-FFF2-40B4-BE49-F238E27FC236}">
                <a16:creationId xmlns:a16="http://schemas.microsoft.com/office/drawing/2014/main" id="{3F58DC45-431F-40C8-EB17-C51ED70BDA96}"/>
              </a:ext>
            </a:extLst>
          </p:cNvPr>
          <p:cNvSpPr>
            <a:spLocks noGrp="1"/>
          </p:cNvSpPr>
          <p:nvPr>
            <p:ph type="body" sz="quarter" idx="11"/>
          </p:nvPr>
        </p:nvSpPr>
        <p:spPr/>
        <p:txBody>
          <a:bodyPr/>
          <a:lstStyle/>
          <a:p>
            <a:r>
              <a:rPr lang="en-US" sz="3600"/>
              <a:t>Streamline the process</a:t>
            </a:r>
          </a:p>
        </p:txBody>
      </p:sp>
      <p:sp>
        <p:nvSpPr>
          <p:cNvPr id="6" name="Text Placeholder 2">
            <a:extLst>
              <a:ext uri="{FF2B5EF4-FFF2-40B4-BE49-F238E27FC236}">
                <a16:creationId xmlns:a16="http://schemas.microsoft.com/office/drawing/2014/main" id="{FCC1180D-7129-E750-0987-FAB2280751D9}"/>
              </a:ext>
            </a:extLst>
          </p:cNvPr>
          <p:cNvSpPr txBox="1">
            <a:spLocks/>
          </p:cNvSpPr>
          <p:nvPr/>
        </p:nvSpPr>
        <p:spPr>
          <a:xfrm>
            <a:off x="5285729" y="1178777"/>
            <a:ext cx="6386440" cy="5118351"/>
          </a:xfrm>
          <a:prstGeom prst="rect">
            <a:avLst/>
          </a:prstGeom>
        </p:spPr>
        <p:txBody>
          <a:bodyPr lIns="91440" tIns="45720" rIns="91440" bIns="45720" anchor="t">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19181A"/>
                </a:solidFill>
                <a:latin typeface="Aptos Light"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19181A"/>
                </a:solidFill>
                <a:latin typeface="Aptos Light"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19181A"/>
                </a:solidFill>
                <a:latin typeface="Aptos Light"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19181A"/>
                </a:solidFill>
                <a:latin typeface="Aptos Light" panose="020B00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19181A"/>
                </a:solidFill>
                <a:latin typeface="Aptos Light"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300" b="1">
                <a:solidFill>
                  <a:srgbClr val="341F5A"/>
                </a:solidFill>
                <a:latin typeface="+mn-lt"/>
              </a:rPr>
              <a:t>Faster, more efficient migration</a:t>
            </a:r>
          </a:p>
          <a:p>
            <a:pPr marL="0" indent="0">
              <a:buNone/>
            </a:pPr>
            <a:r>
              <a:rPr lang="en-US" sz="2000">
                <a:latin typeface="+mn-lt"/>
              </a:rPr>
              <a:t>Reduce time spent on manual tasks and accelerate the transition</a:t>
            </a:r>
          </a:p>
          <a:p>
            <a:pPr marL="0" indent="0">
              <a:buNone/>
            </a:pPr>
            <a:r>
              <a:rPr lang="en-US" sz="2300" b="1">
                <a:solidFill>
                  <a:srgbClr val="341F5A"/>
                </a:solidFill>
                <a:latin typeface="+mn-lt"/>
              </a:rPr>
              <a:t>Lower risk of errors</a:t>
            </a:r>
          </a:p>
          <a:p>
            <a:pPr marL="0" indent="0">
              <a:buNone/>
            </a:pPr>
            <a:r>
              <a:rPr lang="en-US" sz="2000">
                <a:latin typeface="+mn-lt"/>
              </a:rPr>
              <a:t>Automation minimizes human errors during migration, ensuring a smoother process.</a:t>
            </a:r>
          </a:p>
          <a:p>
            <a:pPr marL="0" indent="0">
              <a:buNone/>
            </a:pPr>
            <a:r>
              <a:rPr lang="en-US" sz="2300" b="1">
                <a:solidFill>
                  <a:srgbClr val="341F5A"/>
                </a:solidFill>
                <a:latin typeface="+mn-lt"/>
              </a:rPr>
              <a:t>Enhanced consistency</a:t>
            </a:r>
          </a:p>
          <a:p>
            <a:pPr marL="0" indent="0">
              <a:buNone/>
            </a:pPr>
            <a:r>
              <a:rPr lang="en-US" sz="2000">
                <a:latin typeface="+mn-lt"/>
              </a:rPr>
              <a:t>Standardized procedures lead to more predictable outcomes across migrations</a:t>
            </a:r>
          </a:p>
          <a:p>
            <a:pPr marL="0" indent="0">
              <a:buNone/>
            </a:pPr>
            <a:r>
              <a:rPr lang="en-US" sz="2300" b="1">
                <a:solidFill>
                  <a:srgbClr val="341F5A"/>
                </a:solidFill>
                <a:latin typeface="+mn-lt"/>
              </a:rPr>
              <a:t>Cost savings</a:t>
            </a:r>
          </a:p>
          <a:p>
            <a:pPr marL="0" indent="0">
              <a:buNone/>
            </a:pPr>
            <a:r>
              <a:rPr lang="en-US" sz="2000">
                <a:latin typeface="+mn-lt"/>
              </a:rPr>
              <a:t>Streamlining reduces resource requirements, cutting both time and financial costs</a:t>
            </a:r>
          </a:p>
          <a:p>
            <a:pPr marL="0" indent="0">
              <a:buNone/>
            </a:pPr>
            <a:r>
              <a:rPr lang="en-US" sz="2300" b="1">
                <a:solidFill>
                  <a:srgbClr val="341F5A"/>
                </a:solidFill>
                <a:latin typeface="+mn-lt"/>
              </a:rPr>
              <a:t>Improved user adoption</a:t>
            </a:r>
          </a:p>
          <a:p>
            <a:pPr marL="0" indent="0">
              <a:buNone/>
            </a:pPr>
            <a:r>
              <a:rPr lang="en-US" sz="2000">
                <a:latin typeface="+mn-lt"/>
              </a:rPr>
              <a:t>Faster migrations allow teams to focus on training and adoption with minimal disruption</a:t>
            </a:r>
          </a:p>
          <a:p>
            <a:pPr marL="0" indent="0">
              <a:buNone/>
            </a:pPr>
            <a:r>
              <a:rPr lang="en-US" sz="2300" b="1">
                <a:solidFill>
                  <a:srgbClr val="341F5A"/>
                </a:solidFill>
                <a:latin typeface="+mn-lt"/>
              </a:rPr>
              <a:t>Better documentation</a:t>
            </a:r>
          </a:p>
          <a:p>
            <a:pPr marL="0" indent="0">
              <a:buNone/>
            </a:pPr>
            <a:r>
              <a:rPr lang="en-US" sz="2000">
                <a:latin typeface="+mn-lt"/>
              </a:rPr>
              <a:t>Automated processes create clear, consistent records for future reference and troubleshooting</a:t>
            </a:r>
          </a:p>
        </p:txBody>
      </p:sp>
      <p:pic>
        <p:nvPicPr>
          <p:cNvPr id="5" name="Picture Placeholder 4" descr="A diagram of a flowchart&#10;&#10;AI-generated content may be incorrect.">
            <a:extLst>
              <a:ext uri="{FF2B5EF4-FFF2-40B4-BE49-F238E27FC236}">
                <a16:creationId xmlns:a16="http://schemas.microsoft.com/office/drawing/2014/main" id="{F85DFEF9-AB7D-1B59-336C-210DA06D13D3}"/>
              </a:ext>
            </a:extLst>
          </p:cNvPr>
          <p:cNvPicPr>
            <a:picLocks noGrp="1" noChangeAspect="1"/>
          </p:cNvPicPr>
          <p:nvPr>
            <p:ph type="pic" sz="quarter" idx="10"/>
          </p:nvPr>
        </p:nvPicPr>
        <p:blipFill>
          <a:blip r:embed="rId3"/>
          <a:srcRect t="789" b="789"/>
          <a:stretch>
            <a:fillRect/>
          </a:stretch>
        </p:blipFill>
        <p:spPr/>
      </p:pic>
    </p:spTree>
    <p:extLst>
      <p:ext uri="{BB962C8B-B14F-4D97-AF65-F5344CB8AC3E}">
        <p14:creationId xmlns:p14="http://schemas.microsoft.com/office/powerpoint/2010/main" val="1668085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FA569A-9BA7-6110-D04F-EF797A278D5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27AC7B1-8F8C-63A0-735F-866000E7C21A}"/>
              </a:ext>
            </a:extLst>
          </p:cNvPr>
          <p:cNvSpPr>
            <a:spLocks noGrp="1"/>
          </p:cNvSpPr>
          <p:nvPr>
            <p:ph type="title"/>
          </p:nvPr>
        </p:nvSpPr>
        <p:spPr/>
        <p:txBody>
          <a:bodyPr>
            <a:normAutofit fontScale="90000"/>
          </a:bodyPr>
          <a:lstStyle/>
          <a:p>
            <a:r>
              <a:rPr lang="en-US"/>
              <a:t>Get started</a:t>
            </a:r>
          </a:p>
        </p:txBody>
      </p:sp>
      <p:sp>
        <p:nvSpPr>
          <p:cNvPr id="6" name="Text Placeholder 5">
            <a:extLst>
              <a:ext uri="{FF2B5EF4-FFF2-40B4-BE49-F238E27FC236}">
                <a16:creationId xmlns:a16="http://schemas.microsoft.com/office/drawing/2014/main" id="{A5D569DC-CCC2-ADB3-50CD-D9223A6AD879}"/>
              </a:ext>
            </a:extLst>
          </p:cNvPr>
          <p:cNvSpPr>
            <a:spLocks noGrp="1"/>
          </p:cNvSpPr>
          <p:nvPr>
            <p:ph type="body" sz="quarter" idx="11"/>
          </p:nvPr>
        </p:nvSpPr>
        <p:spPr/>
        <p:txBody>
          <a:bodyPr lIns="91440" tIns="45720" rIns="91440" bIns="45720" anchor="t"/>
          <a:lstStyle/>
          <a:p>
            <a:pPr marL="0" indent="0">
              <a:buNone/>
            </a:pPr>
            <a:r>
              <a:rPr lang="en-US" sz="1600" b="1">
                <a:latin typeface="Aptos" panose="020B0004020202020204" pitchFamily="34" charset="0"/>
                <a:cs typeface="Segoe UI"/>
              </a:rPr>
              <a:t>Microsoft Learn</a:t>
            </a:r>
          </a:p>
          <a:p>
            <a:pPr marL="0" indent="0">
              <a:buNone/>
            </a:pPr>
            <a:r>
              <a:rPr lang="en-US" sz="1200" b="1">
                <a:solidFill>
                  <a:schemeClr val="tx1"/>
                </a:solidFill>
                <a:latin typeface="Aptos" panose="020B0004020202020204" pitchFamily="34" charset="0"/>
                <a:cs typeface="Segoe UI" panose="020B0502040204020203" pitchFamily="34" charset="0"/>
                <a:hlinkClick r:id="rId3">
                  <a:extLst>
                    <a:ext uri="{A12FA001-AC4F-418D-AE19-62706E023703}">
                      <ahyp:hlinkClr xmlns:ahyp="http://schemas.microsoft.com/office/drawing/2018/hyperlinkcolor" val="tx"/>
                    </a:ext>
                  </a:extLst>
                </a:hlinkClick>
              </a:rPr>
              <a:t>https://learn.microsoft.com/en-us/dynamics365/business-central/dev-itpro/upgrade/upgrading-to-business-central</a:t>
            </a:r>
            <a:endParaRPr lang="en-US" sz="1200" b="1">
              <a:solidFill>
                <a:schemeClr val="tx1"/>
              </a:solidFill>
              <a:latin typeface="Aptos" panose="020B0004020202020204" pitchFamily="34" charset="0"/>
              <a:cs typeface="Segoe UI" panose="020B0502040204020203" pitchFamily="34" charset="0"/>
            </a:endParaRPr>
          </a:p>
          <a:p>
            <a:pPr lvl="1"/>
            <a:r>
              <a:rPr lang="en-US" sz="1400">
                <a:latin typeface="Aptos" panose="020B0004020202020204" pitchFamily="34" charset="0"/>
                <a:cs typeface="Segoe UI"/>
              </a:rPr>
              <a:t>Business Central on-premise → Upgrade → Upgrading to Business Central</a:t>
            </a:r>
          </a:p>
          <a:p>
            <a:pPr lvl="1"/>
            <a:r>
              <a:rPr lang="en-US" sz="1400">
                <a:latin typeface="Aptos" panose="020B0004020202020204" pitchFamily="34" charset="0"/>
                <a:cs typeface="Segoe UI"/>
              </a:rPr>
              <a:t>Administration → Migrate to Business Central online</a:t>
            </a:r>
          </a:p>
          <a:p>
            <a:pPr lvl="1"/>
            <a:endParaRPr lang="en-US" sz="1400">
              <a:latin typeface="Aptos" panose="020B0004020202020204" pitchFamily="34" charset="0"/>
              <a:cs typeface="Segoe UI"/>
            </a:endParaRPr>
          </a:p>
        </p:txBody>
      </p:sp>
      <p:pic>
        <p:nvPicPr>
          <p:cNvPr id="17" name="Picture 16">
            <a:extLst>
              <a:ext uri="{FF2B5EF4-FFF2-40B4-BE49-F238E27FC236}">
                <a16:creationId xmlns:a16="http://schemas.microsoft.com/office/drawing/2014/main" id="{FD643E2E-0BED-E034-E5D5-FCD3E98358B6}"/>
              </a:ext>
            </a:extLst>
          </p:cNvPr>
          <p:cNvPicPr>
            <a:picLocks noChangeAspect="1"/>
          </p:cNvPicPr>
          <p:nvPr/>
        </p:nvPicPr>
        <p:blipFill>
          <a:blip r:embed="rId4"/>
          <a:srcRect/>
          <a:stretch/>
        </p:blipFill>
        <p:spPr>
          <a:xfrm>
            <a:off x="173768" y="2448194"/>
            <a:ext cx="4277389" cy="4277389"/>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D24D9CE6-8472-3EDA-D96C-78203696D1F7}"/>
              </a:ext>
            </a:extLst>
          </p:cNvPr>
          <p:cNvPicPr>
            <a:picLocks noChangeAspect="1"/>
          </p:cNvPicPr>
          <p:nvPr/>
        </p:nvPicPr>
        <p:blipFill>
          <a:blip r:embed="rId5"/>
          <a:stretch>
            <a:fillRect/>
          </a:stretch>
        </p:blipFill>
        <p:spPr>
          <a:xfrm>
            <a:off x="3669938" y="2448194"/>
            <a:ext cx="3052980" cy="4257256"/>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3663AF3C-FF5E-5D0F-F68F-E09B1D80366D}"/>
              </a:ext>
            </a:extLst>
          </p:cNvPr>
          <p:cNvPicPr>
            <a:picLocks noChangeAspect="1"/>
          </p:cNvPicPr>
          <p:nvPr/>
        </p:nvPicPr>
        <p:blipFill>
          <a:blip r:embed="rId6"/>
          <a:stretch>
            <a:fillRect/>
          </a:stretch>
        </p:blipFill>
        <p:spPr>
          <a:xfrm>
            <a:off x="6623299" y="2168506"/>
            <a:ext cx="5416287" cy="455707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54896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fade">
                                      <p:cBhvr>
                                        <p:cTn id="13" dur="500"/>
                                        <p:tgtEl>
                                          <p:spTgt spid="6">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fade">
                                      <p:cBhvr>
                                        <p:cTn id="16" dur="500"/>
                                        <p:tgtEl>
                                          <p:spTgt spid="6">
                                            <p:txEl>
                                              <p:pRg st="3" end="3"/>
                                            </p:txEl>
                                          </p:spTgt>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par>
                          <p:cTn id="25" fill="hold">
                            <p:stCondLst>
                              <p:cond delay="1500"/>
                            </p:stCondLst>
                            <p:childTnLst>
                              <p:par>
                                <p:cTn id="26" presetID="10" presetClass="entr" presetSubtype="0" fill="hold" nodeType="after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0D719D-E0A7-626D-F963-5BF158DE3CB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0CE87F0-E5EA-430B-F251-6F945BF25D95}"/>
              </a:ext>
            </a:extLst>
          </p:cNvPr>
          <p:cNvSpPr>
            <a:spLocks noGrp="1"/>
          </p:cNvSpPr>
          <p:nvPr>
            <p:ph type="title"/>
          </p:nvPr>
        </p:nvSpPr>
        <p:spPr/>
        <p:txBody>
          <a:bodyPr>
            <a:normAutofit fontScale="90000"/>
          </a:bodyPr>
          <a:lstStyle/>
          <a:p>
            <a:r>
              <a:rPr lang="en-US"/>
              <a:t>Get started</a:t>
            </a:r>
          </a:p>
        </p:txBody>
      </p:sp>
      <p:sp>
        <p:nvSpPr>
          <p:cNvPr id="6" name="Text Placeholder 5">
            <a:extLst>
              <a:ext uri="{FF2B5EF4-FFF2-40B4-BE49-F238E27FC236}">
                <a16:creationId xmlns:a16="http://schemas.microsoft.com/office/drawing/2014/main" id="{89E31C9B-596D-FBD7-DC02-AE6A4D122033}"/>
              </a:ext>
            </a:extLst>
          </p:cNvPr>
          <p:cNvSpPr>
            <a:spLocks noGrp="1"/>
          </p:cNvSpPr>
          <p:nvPr>
            <p:ph type="body" sz="quarter" idx="11"/>
          </p:nvPr>
        </p:nvSpPr>
        <p:spPr/>
        <p:txBody>
          <a:bodyPr lIns="91440" tIns="45720" rIns="91440" bIns="45720" anchor="t"/>
          <a:lstStyle/>
          <a:p>
            <a:pPr marL="0" indent="0">
              <a:buNone/>
            </a:pPr>
            <a:r>
              <a:rPr lang="en-US" sz="1600" b="1">
                <a:latin typeface="Aptos"/>
                <a:cs typeface="Segoe UI"/>
              </a:rPr>
              <a:t>LS Central Online Help </a:t>
            </a:r>
            <a:r>
              <a:rPr lang="en-US" sz="1600">
                <a:latin typeface="Aptos"/>
                <a:cs typeface="Segoe UI"/>
              </a:rPr>
              <a:t>and </a:t>
            </a:r>
            <a:r>
              <a:rPr lang="en-US" sz="1600" b="1">
                <a:latin typeface="Aptos"/>
                <a:cs typeface="Segoe UI"/>
              </a:rPr>
              <a:t>Implementation Guide</a:t>
            </a:r>
          </a:p>
          <a:p>
            <a:pPr marL="0" indent="0">
              <a:buNone/>
            </a:pPr>
            <a:r>
              <a:rPr lang="en-US" sz="1200" b="1">
                <a:solidFill>
                  <a:schemeClr val="tx1"/>
                </a:solidFill>
                <a:latin typeface="Aptos" panose="020B0004020202020204" pitchFamily="34" charset="0"/>
                <a:cs typeface="Segoe UI"/>
                <a:hlinkClick r:id="rId3">
                  <a:extLst>
                    <a:ext uri="{A12FA001-AC4F-418D-AE19-62706E023703}">
                      <ahyp:hlinkClr xmlns:ahyp="http://schemas.microsoft.com/office/drawing/2018/hyperlinkcolor" val="tx"/>
                    </a:ext>
                  </a:extLst>
                </a:hlinkClick>
              </a:rPr>
              <a:t>https://help.lscentral.lsretail.com/Content/Implementation-Guide/LS-Central-SaaS.htm</a:t>
            </a:r>
            <a:endParaRPr lang="en-US" sz="1200" b="1">
              <a:solidFill>
                <a:schemeClr val="tx1"/>
              </a:solidFill>
              <a:latin typeface="Aptos" panose="020B0004020202020204" pitchFamily="34" charset="0"/>
              <a:cs typeface="Segoe UI"/>
            </a:endParaRPr>
          </a:p>
          <a:p>
            <a:pPr marL="0" indent="0">
              <a:buNone/>
            </a:pPr>
            <a:endParaRPr lang="en-US" sz="1200" b="1">
              <a:latin typeface="Aptos" panose="020B0004020202020204" pitchFamily="34" charset="0"/>
              <a:cs typeface="Segoe UI"/>
            </a:endParaRPr>
          </a:p>
        </p:txBody>
      </p:sp>
      <p:pic>
        <p:nvPicPr>
          <p:cNvPr id="2" name="Picture 1">
            <a:extLst>
              <a:ext uri="{FF2B5EF4-FFF2-40B4-BE49-F238E27FC236}">
                <a16:creationId xmlns:a16="http://schemas.microsoft.com/office/drawing/2014/main" id="{80D5FB26-E9B9-0A0C-239B-804C4BDFDD79}"/>
              </a:ext>
            </a:extLst>
          </p:cNvPr>
          <p:cNvPicPr>
            <a:picLocks noChangeAspect="1"/>
          </p:cNvPicPr>
          <p:nvPr/>
        </p:nvPicPr>
        <p:blipFill>
          <a:blip r:embed="rId4"/>
          <a:srcRect/>
          <a:stretch/>
        </p:blipFill>
        <p:spPr>
          <a:xfrm>
            <a:off x="340291" y="1905451"/>
            <a:ext cx="2863423" cy="4458152"/>
          </a:xfrm>
          <a:prstGeom prst="rect">
            <a:avLst/>
          </a:prstGeom>
          <a:ln>
            <a:noFill/>
          </a:ln>
          <a:effectLst>
            <a:outerShdw blurRad="292100" dist="139700" dir="2700000" algn="tl" rotWithShape="0">
              <a:srgbClr val="333333">
                <a:alpha val="65000"/>
              </a:srgbClr>
            </a:outerShdw>
          </a:effectLst>
        </p:spPr>
      </p:pic>
      <p:pic>
        <p:nvPicPr>
          <p:cNvPr id="1026" name="Picture 2">
            <a:extLst>
              <a:ext uri="{FF2B5EF4-FFF2-40B4-BE49-F238E27FC236}">
                <a16:creationId xmlns:a16="http://schemas.microsoft.com/office/drawing/2014/main" id="{332370E7-5726-18A9-CC09-78F42B2C0C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3714" y="1699741"/>
            <a:ext cx="8647995" cy="49460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2106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fade">
                                      <p:cBhvr>
                                        <p:cTn id="18"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6A141D-3AB5-6111-7071-5E8B357F3CAF}"/>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B62617E8-6DAE-6295-E986-63E3C82C0181}"/>
              </a:ext>
            </a:extLst>
          </p:cNvPr>
          <p:cNvSpPr>
            <a:spLocks noGrp="1"/>
          </p:cNvSpPr>
          <p:nvPr>
            <p:ph type="body" sz="quarter" idx="10"/>
          </p:nvPr>
        </p:nvSpPr>
        <p:spPr>
          <a:xfrm>
            <a:off x="340291" y="961200"/>
            <a:ext cx="11484279" cy="4917960"/>
          </a:xfrm>
        </p:spPr>
        <p:txBody>
          <a:bodyPr lIns="91440" tIns="45720" rIns="91440" bIns="45720" anchor="t"/>
          <a:lstStyle/>
          <a:p>
            <a:pPr marL="0" indent="0">
              <a:buNone/>
            </a:pPr>
            <a:r>
              <a:rPr lang="en-US" sz="1600" b="1">
                <a:solidFill>
                  <a:srgbClr val="4E643A"/>
                </a:solidFill>
                <a:latin typeface="Aptos" panose="020B0004020202020204" pitchFamily="34" charset="0"/>
                <a:cs typeface="Segoe UI"/>
              </a:rPr>
              <a:t>(NEW) </a:t>
            </a:r>
            <a:r>
              <a:rPr lang="en-US" sz="1600" b="1">
                <a:latin typeface="Aptos" panose="020B0004020202020204" pitchFamily="34" charset="0"/>
                <a:cs typeface="Segoe UI"/>
              </a:rPr>
              <a:t>SaaS: Resources for migration and new customers</a:t>
            </a:r>
          </a:p>
          <a:p>
            <a:pPr marL="0" indent="0">
              <a:buNone/>
            </a:pPr>
            <a:r>
              <a:rPr lang="en-US" sz="1200" b="1">
                <a:solidFill>
                  <a:schemeClr val="tx1"/>
                </a:solidFill>
                <a:latin typeface="Aptos" panose="020B0004020202020204" pitchFamily="34" charset="0"/>
                <a:cs typeface="Segoe UI"/>
                <a:hlinkClick r:id="rId3">
                  <a:extLst>
                    <a:ext uri="{A12FA001-AC4F-418D-AE19-62706E023703}">
                      <ahyp:hlinkClr xmlns:ahyp="http://schemas.microsoft.com/office/drawing/2018/hyperlinkcolor" val="tx"/>
                    </a:ext>
                  </a:extLst>
                </a:hlinkClick>
              </a:rPr>
              <a:t>https://portal.lsretail.com/products/ls-central/saas-resources/</a:t>
            </a:r>
            <a:endParaRPr lang="en-US" sz="1200" b="1">
              <a:solidFill>
                <a:schemeClr val="tx1"/>
              </a:solidFill>
              <a:latin typeface="Aptos" panose="020B0004020202020204" pitchFamily="34" charset="0"/>
              <a:cs typeface="Segoe UI"/>
            </a:endParaRPr>
          </a:p>
          <a:p>
            <a:endParaRPr lang="en-US" sz="1200" b="1">
              <a:latin typeface="Aptos" panose="020B0004020202020204" pitchFamily="34" charset="0"/>
              <a:cs typeface="Segoe UI"/>
            </a:endParaRPr>
          </a:p>
          <a:p>
            <a:pPr marL="0" indent="0">
              <a:buNone/>
            </a:pPr>
            <a:r>
              <a:rPr lang="en-US" sz="1600" b="1">
                <a:latin typeface="Aptos" panose="020B0004020202020204" pitchFamily="34" charset="0"/>
                <a:cs typeface="Segoe UI"/>
              </a:rPr>
              <a:t>LS Retail migration process</a:t>
            </a:r>
          </a:p>
          <a:p>
            <a:r>
              <a:rPr lang="en-US" sz="1400">
                <a:latin typeface="Aptos" panose="020B0004020202020204" pitchFamily="34" charset="0"/>
                <a:cs typeface="Segoe UI"/>
              </a:rPr>
              <a:t>Step-by-step documentation following Microsoft guidelines</a:t>
            </a:r>
          </a:p>
          <a:p>
            <a:r>
              <a:rPr lang="en-US" sz="1400" b="1">
                <a:latin typeface="Aptos"/>
                <a:cs typeface="Segoe UI"/>
              </a:rPr>
              <a:t>LS Central migration tool -</a:t>
            </a:r>
            <a:r>
              <a:rPr lang="en-US" sz="1400">
                <a:latin typeface="Aptos"/>
                <a:cs typeface="Segoe UI"/>
              </a:rPr>
              <a:t> PowerShell module to ease the migration process</a:t>
            </a:r>
          </a:p>
        </p:txBody>
      </p:sp>
      <p:sp>
        <p:nvSpPr>
          <p:cNvPr id="5" name="Title 4">
            <a:extLst>
              <a:ext uri="{FF2B5EF4-FFF2-40B4-BE49-F238E27FC236}">
                <a16:creationId xmlns:a16="http://schemas.microsoft.com/office/drawing/2014/main" id="{BD8E5D88-A32A-37EA-9E15-2A1C01260D26}"/>
              </a:ext>
            </a:extLst>
          </p:cNvPr>
          <p:cNvSpPr>
            <a:spLocks noGrp="1"/>
          </p:cNvSpPr>
          <p:nvPr>
            <p:ph type="title"/>
          </p:nvPr>
        </p:nvSpPr>
        <p:spPr/>
        <p:txBody>
          <a:bodyPr>
            <a:normAutofit/>
          </a:bodyPr>
          <a:lstStyle/>
          <a:p>
            <a:r>
              <a:rPr lang="en-US" sz="3600">
                <a:latin typeface="Aptos ExtraBold" panose="020B0004020202020204" pitchFamily="34" charset="0"/>
              </a:rPr>
              <a:t>Get started</a:t>
            </a:r>
          </a:p>
        </p:txBody>
      </p:sp>
      <p:pic>
        <p:nvPicPr>
          <p:cNvPr id="16" name="Picture 15">
            <a:extLst>
              <a:ext uri="{FF2B5EF4-FFF2-40B4-BE49-F238E27FC236}">
                <a16:creationId xmlns:a16="http://schemas.microsoft.com/office/drawing/2014/main" id="{A11211CD-BA1B-15CB-D7F3-058A3234E735}"/>
              </a:ext>
            </a:extLst>
          </p:cNvPr>
          <p:cNvPicPr>
            <a:picLocks noChangeAspect="1"/>
          </p:cNvPicPr>
          <p:nvPr/>
        </p:nvPicPr>
        <p:blipFill>
          <a:blip r:embed="rId4"/>
          <a:stretch>
            <a:fillRect/>
          </a:stretch>
        </p:blipFill>
        <p:spPr>
          <a:xfrm>
            <a:off x="7450886" y="125591"/>
            <a:ext cx="4578913" cy="3037624"/>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5C2A36F9-0952-C447-7E73-55F2E8EBCB1E}"/>
              </a:ext>
            </a:extLst>
          </p:cNvPr>
          <p:cNvPicPr>
            <a:picLocks noChangeAspect="1"/>
          </p:cNvPicPr>
          <p:nvPr/>
        </p:nvPicPr>
        <p:blipFill>
          <a:blip r:embed="rId5"/>
          <a:stretch>
            <a:fillRect/>
          </a:stretch>
        </p:blipFill>
        <p:spPr>
          <a:xfrm>
            <a:off x="397827" y="3545623"/>
            <a:ext cx="7053059" cy="2893697"/>
          </a:xfrm>
          <a:prstGeom prst="rect">
            <a:avLst/>
          </a:prstGeom>
        </p:spPr>
      </p:pic>
      <p:sp>
        <p:nvSpPr>
          <p:cNvPr id="10" name="Rectangle 9">
            <a:extLst>
              <a:ext uri="{FF2B5EF4-FFF2-40B4-BE49-F238E27FC236}">
                <a16:creationId xmlns:a16="http://schemas.microsoft.com/office/drawing/2014/main" id="{C8E2DB52-D902-D50D-9F31-3590B09FFCB7}"/>
              </a:ext>
            </a:extLst>
          </p:cNvPr>
          <p:cNvSpPr/>
          <p:nvPr/>
        </p:nvSpPr>
        <p:spPr>
          <a:xfrm>
            <a:off x="550227" y="5253431"/>
            <a:ext cx="3852245" cy="947660"/>
          </a:xfrm>
          <a:prstGeom prst="rect">
            <a:avLst/>
          </a:prstGeom>
          <a:noFill/>
          <a:ln w="50800">
            <a:solidFill>
              <a:srgbClr val="C7DB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03C2D8C7-2E36-0FC0-326D-1B14964BCB29}"/>
              </a:ext>
            </a:extLst>
          </p:cNvPr>
          <p:cNvSpPr/>
          <p:nvPr/>
        </p:nvSpPr>
        <p:spPr>
          <a:xfrm>
            <a:off x="432405" y="4580442"/>
            <a:ext cx="5698173" cy="452175"/>
          </a:xfrm>
          <a:prstGeom prst="rect">
            <a:avLst/>
          </a:prstGeom>
          <a:noFill/>
          <a:ln w="50800">
            <a:solidFill>
              <a:srgbClr val="C7DB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grpSp>
        <p:nvGrpSpPr>
          <p:cNvPr id="19" name="Group 18">
            <a:extLst>
              <a:ext uri="{FF2B5EF4-FFF2-40B4-BE49-F238E27FC236}">
                <a16:creationId xmlns:a16="http://schemas.microsoft.com/office/drawing/2014/main" id="{DCFF70FD-D95C-0251-CA2D-DE87AF1CDA3C}"/>
              </a:ext>
            </a:extLst>
          </p:cNvPr>
          <p:cNvGrpSpPr/>
          <p:nvPr/>
        </p:nvGrpSpPr>
        <p:grpSpPr>
          <a:xfrm>
            <a:off x="6096000" y="995013"/>
            <a:ext cx="685053" cy="685053"/>
            <a:chOff x="5867400" y="393832"/>
            <a:chExt cx="914400" cy="914400"/>
          </a:xfrm>
        </p:grpSpPr>
        <p:sp>
          <p:nvSpPr>
            <p:cNvPr id="20" name="Isosceles Triangle 19">
              <a:extLst>
                <a:ext uri="{FF2B5EF4-FFF2-40B4-BE49-F238E27FC236}">
                  <a16:creationId xmlns:a16="http://schemas.microsoft.com/office/drawing/2014/main" id="{CB28BB3A-8E06-C071-C536-430B7B9ED34B}"/>
                </a:ext>
              </a:extLst>
            </p:cNvPr>
            <p:cNvSpPr/>
            <p:nvPr/>
          </p:nvSpPr>
          <p:spPr>
            <a:xfrm>
              <a:off x="6000750" y="556713"/>
              <a:ext cx="647700" cy="588637"/>
            </a:xfrm>
            <a:prstGeom prst="triangle">
              <a:avLst/>
            </a:prstGeom>
            <a:solidFill>
              <a:srgbClr val="C7DB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pic>
          <p:nvPicPr>
            <p:cNvPr id="21" name="Graphic 20" descr="Warning with solid fill">
              <a:extLst>
                <a:ext uri="{FF2B5EF4-FFF2-40B4-BE49-F238E27FC236}">
                  <a16:creationId xmlns:a16="http://schemas.microsoft.com/office/drawing/2014/main" id="{F02A6239-E0FE-6130-6030-A76BE9C82CF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867400" y="393832"/>
              <a:ext cx="914400" cy="914400"/>
            </a:xfrm>
            <a:prstGeom prst="rect">
              <a:avLst/>
            </a:prstGeom>
          </p:spPr>
        </p:pic>
      </p:grpSp>
      <p:pic>
        <p:nvPicPr>
          <p:cNvPr id="7" name="Picture 6">
            <a:extLst>
              <a:ext uri="{FF2B5EF4-FFF2-40B4-BE49-F238E27FC236}">
                <a16:creationId xmlns:a16="http://schemas.microsoft.com/office/drawing/2014/main" id="{91EC7929-41A2-038C-8D0C-874AD0A7257C}"/>
              </a:ext>
            </a:extLst>
          </p:cNvPr>
          <p:cNvPicPr>
            <a:picLocks noChangeAspect="1"/>
          </p:cNvPicPr>
          <p:nvPr/>
        </p:nvPicPr>
        <p:blipFill>
          <a:blip r:embed="rId8"/>
          <a:stretch>
            <a:fillRect/>
          </a:stretch>
        </p:blipFill>
        <p:spPr>
          <a:xfrm>
            <a:off x="7234670" y="3456508"/>
            <a:ext cx="4806117" cy="216238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37847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par>
                                <p:cTn id="18" presetID="10" presetClass="entr" presetSubtype="0"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par>
                                <p:cTn id="21" presetID="6" presetClass="emph" presetSubtype="0" repeatCount="indefinite" autoRev="1" fill="hold" nodeType="withEffect">
                                  <p:stCondLst>
                                    <p:cond delay="0"/>
                                  </p:stCondLst>
                                  <p:endCondLst>
                                    <p:cond evt="onNext" delay="0">
                                      <p:tgtEl>
                                        <p:sldTgt/>
                                      </p:tgtEl>
                                    </p:cond>
                                  </p:endCondLst>
                                  <p:childTnLst>
                                    <p:animScale>
                                      <p:cBhvr>
                                        <p:cTn id="22" dur="500" fill="hold"/>
                                        <p:tgtEl>
                                          <p:spTgt spid="19"/>
                                        </p:tgtEl>
                                      </p:cBhvr>
                                      <p:by x="110000" y="110000"/>
                                    </p:animScale>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fade">
                                      <p:cBhvr>
                                        <p:cTn id="27" dur="500"/>
                                        <p:tgtEl>
                                          <p:spTgt spid="6">
                                            <p:txEl>
                                              <p:pRg st="3" end="3"/>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6">
                                            <p:txEl>
                                              <p:pRg st="4" end="4"/>
                                            </p:txEl>
                                          </p:spTgt>
                                        </p:tgtEl>
                                        <p:attrNameLst>
                                          <p:attrName>style.visibility</p:attrName>
                                        </p:attrNameLst>
                                      </p:cBhvr>
                                      <p:to>
                                        <p:strVal val="visible"/>
                                      </p:to>
                                    </p:set>
                                    <p:animEffect transition="in" filter="fade">
                                      <p:cBhvr>
                                        <p:cTn id="30" dur="500"/>
                                        <p:tgtEl>
                                          <p:spTgt spid="6">
                                            <p:txEl>
                                              <p:pRg st="4" end="4"/>
                                            </p:txEl>
                                          </p:spTgt>
                                        </p:tgtEl>
                                      </p:cBhvr>
                                    </p:animEffect>
                                  </p:childTnLst>
                                </p:cTn>
                              </p:par>
                              <p:par>
                                <p:cTn id="31" presetID="10" presetClass="exit" presetSubtype="0" fill="hold" grpId="1" nodeType="withEffect">
                                  <p:stCondLst>
                                    <p:cond delay="0"/>
                                  </p:stCondLst>
                                  <p:childTnLst>
                                    <p:animEffect transition="out" filter="fade">
                                      <p:cBhvr>
                                        <p:cTn id="32" dur="500"/>
                                        <p:tgtEl>
                                          <p:spTgt spid="11"/>
                                        </p:tgtEl>
                                      </p:cBhvr>
                                    </p:animEffect>
                                    <p:set>
                                      <p:cBhvr>
                                        <p:cTn id="33" dur="1" fill="hold">
                                          <p:stCondLst>
                                            <p:cond delay="499"/>
                                          </p:stCondLst>
                                        </p:cTn>
                                        <p:tgtEl>
                                          <p:spTgt spid="11"/>
                                        </p:tgtEl>
                                        <p:attrNameLst>
                                          <p:attrName>style.visibility</p:attrName>
                                        </p:attrNameLst>
                                      </p:cBhvr>
                                      <p:to>
                                        <p:strVal val="hidden"/>
                                      </p:to>
                                    </p:set>
                                  </p:childTnLst>
                                </p:cTn>
                              </p:par>
                              <p:par>
                                <p:cTn id="34" presetID="10" presetClass="entr" presetSubtype="0" fill="hold" grpId="0" nodeType="withEffect">
                                  <p:stCondLst>
                                    <p:cond delay="0"/>
                                  </p:stCondLst>
                                  <p:childTnLst>
                                    <p:set>
                                      <p:cBhvr>
                                        <p:cTn id="35" dur="1" fill="hold">
                                          <p:stCondLst>
                                            <p:cond delay="0"/>
                                          </p:stCondLst>
                                        </p:cTn>
                                        <p:tgtEl>
                                          <p:spTgt spid="6">
                                            <p:txEl>
                                              <p:pRg st="5" end="5"/>
                                            </p:txEl>
                                          </p:spTgt>
                                        </p:tgtEl>
                                        <p:attrNameLst>
                                          <p:attrName>style.visibility</p:attrName>
                                        </p:attrNameLst>
                                      </p:cBhvr>
                                      <p:to>
                                        <p:strVal val="visible"/>
                                      </p:to>
                                    </p:set>
                                    <p:animEffect transition="in" filter="fade">
                                      <p:cBhvr>
                                        <p:cTn id="36" dur="500"/>
                                        <p:tgtEl>
                                          <p:spTgt spid="6">
                                            <p:txEl>
                                              <p:pRg st="5" end="5"/>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par>
                                <p:cTn id="40" presetID="10" presetClass="entr" presetSubtype="0" fill="hold"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par>
                                <p:cTn id="43" presetID="10" presetClass="entr" presetSubtype="0" fill="hold" nodeType="with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fade">
                                      <p:cBhvr>
                                        <p:cTn id="4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10" grpId="0" animBg="1"/>
      <p:bldP spid="11" grpId="0" animBg="1"/>
      <p:bldP spid="11"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34D710-7107-E656-59D3-E2E5BAD01BFF}"/>
            </a:ext>
          </a:extLst>
        </p:cNvPr>
        <p:cNvGrpSpPr/>
        <p:nvPr/>
      </p:nvGrpSpPr>
      <p:grpSpPr>
        <a:xfrm>
          <a:off x="0" y="0"/>
          <a:ext cx="0" cy="0"/>
          <a:chOff x="0" y="0"/>
          <a:chExt cx="0" cy="0"/>
        </a:xfrm>
      </p:grpSpPr>
      <p:sp>
        <p:nvSpPr>
          <p:cNvPr id="38" name="Text Placeholder 37">
            <a:extLst>
              <a:ext uri="{FF2B5EF4-FFF2-40B4-BE49-F238E27FC236}">
                <a16:creationId xmlns:a16="http://schemas.microsoft.com/office/drawing/2014/main" id="{C570E00A-D875-F7CD-FEEC-F4AD45E5998D}"/>
              </a:ext>
            </a:extLst>
          </p:cNvPr>
          <p:cNvSpPr>
            <a:spLocks noGrp="1"/>
          </p:cNvSpPr>
          <p:nvPr>
            <p:ph type="body" sz="quarter" idx="11"/>
          </p:nvPr>
        </p:nvSpPr>
        <p:spPr/>
        <p:txBody>
          <a:bodyPr/>
          <a:lstStyle/>
          <a:p>
            <a:r>
              <a:rPr lang="en-US" sz="3600">
                <a:latin typeface="Aptos ExtraBold"/>
                <a:cs typeface="Segoe UI"/>
              </a:rPr>
              <a:t>The road to SaaS – Final step</a:t>
            </a:r>
            <a:endParaRPr lang="en-US" sz="3600"/>
          </a:p>
        </p:txBody>
      </p:sp>
      <p:pic>
        <p:nvPicPr>
          <p:cNvPr id="49" name="Picture Placeholder 48" descr="A football ball on a field&#10;&#10;AI-generated content may be incorrect.">
            <a:extLst>
              <a:ext uri="{FF2B5EF4-FFF2-40B4-BE49-F238E27FC236}">
                <a16:creationId xmlns:a16="http://schemas.microsoft.com/office/drawing/2014/main" id="{DFB3D0BC-9725-2D23-EA0C-362DD3E1A9CF}"/>
              </a:ext>
            </a:extLst>
          </p:cNvPr>
          <p:cNvPicPr>
            <a:picLocks noGrp="1" noChangeAspect="1"/>
          </p:cNvPicPr>
          <p:nvPr>
            <p:ph type="pic" sz="quarter" idx="10"/>
          </p:nvPr>
        </p:nvPicPr>
        <p:blipFill>
          <a:blip r:embed="rId3"/>
          <a:srcRect t="789" b="789"/>
          <a:stretch>
            <a:fillRect/>
          </a:stretch>
        </p:blipFill>
        <p:spPr/>
      </p:pic>
      <p:sp>
        <p:nvSpPr>
          <p:cNvPr id="6" name="Text Placeholder 2">
            <a:extLst>
              <a:ext uri="{FF2B5EF4-FFF2-40B4-BE49-F238E27FC236}">
                <a16:creationId xmlns:a16="http://schemas.microsoft.com/office/drawing/2014/main" id="{9A95442A-E215-9432-F954-68D03FB0ABC0}"/>
              </a:ext>
            </a:extLst>
          </p:cNvPr>
          <p:cNvSpPr txBox="1">
            <a:spLocks/>
          </p:cNvSpPr>
          <p:nvPr/>
        </p:nvSpPr>
        <p:spPr>
          <a:xfrm>
            <a:off x="187891" y="1178777"/>
            <a:ext cx="11484278" cy="5118351"/>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19181A"/>
                </a:solidFill>
                <a:latin typeface="Aptos Light"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19181A"/>
                </a:solidFill>
                <a:latin typeface="Aptos Light"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19181A"/>
                </a:solidFill>
                <a:latin typeface="Aptos Light"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19181A"/>
                </a:solidFill>
                <a:latin typeface="Aptos Light" panose="020B00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19181A"/>
                </a:solidFill>
                <a:latin typeface="Aptos Light"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000">
              <a:latin typeface="+mn-lt"/>
            </a:endParaRPr>
          </a:p>
        </p:txBody>
      </p:sp>
      <p:pic>
        <p:nvPicPr>
          <p:cNvPr id="5" name="Graphic 4">
            <a:extLst>
              <a:ext uri="{FF2B5EF4-FFF2-40B4-BE49-F238E27FC236}">
                <a16:creationId xmlns:a16="http://schemas.microsoft.com/office/drawing/2014/main" id="{A664BB88-4F92-A322-E95B-5ED1EEB17B40}"/>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116442" y="3462574"/>
            <a:ext cx="520289" cy="520289"/>
          </a:xfrm>
          <a:prstGeom prst="rect">
            <a:avLst/>
          </a:prstGeom>
        </p:spPr>
      </p:pic>
      <p:cxnSp>
        <p:nvCxnSpPr>
          <p:cNvPr id="12" name="Straight Arrow Connector 11">
            <a:extLst>
              <a:ext uri="{FF2B5EF4-FFF2-40B4-BE49-F238E27FC236}">
                <a16:creationId xmlns:a16="http://schemas.microsoft.com/office/drawing/2014/main" id="{F6E86156-4242-FBAF-4F41-D12AA9D3C345}"/>
              </a:ext>
            </a:extLst>
          </p:cNvPr>
          <p:cNvCxnSpPr>
            <a:cxnSpLocks/>
            <a:stCxn id="5" idx="3"/>
            <a:endCxn id="4" idx="1"/>
          </p:cNvCxnSpPr>
          <p:nvPr/>
        </p:nvCxnSpPr>
        <p:spPr>
          <a:xfrm flipV="1">
            <a:off x="6636731" y="3714583"/>
            <a:ext cx="4099613" cy="8136"/>
          </a:xfrm>
          <a:prstGeom prst="straightConnector1">
            <a:avLst/>
          </a:prstGeom>
          <a:ln w="139700">
            <a:solidFill>
              <a:srgbClr val="29B4A9"/>
            </a:solidFill>
            <a:tailEnd type="triangle"/>
          </a:ln>
        </p:spPr>
        <p:style>
          <a:lnRef idx="1">
            <a:schemeClr val="accent1"/>
          </a:lnRef>
          <a:fillRef idx="0">
            <a:schemeClr val="accent1"/>
          </a:fillRef>
          <a:effectRef idx="0">
            <a:schemeClr val="accent1"/>
          </a:effectRef>
          <a:fontRef idx="minor">
            <a:schemeClr val="tx1"/>
          </a:fontRef>
        </p:style>
      </p:cxnSp>
      <p:sp>
        <p:nvSpPr>
          <p:cNvPr id="80" name="TextBox 79">
            <a:extLst>
              <a:ext uri="{FF2B5EF4-FFF2-40B4-BE49-F238E27FC236}">
                <a16:creationId xmlns:a16="http://schemas.microsoft.com/office/drawing/2014/main" id="{59FCC9C0-C432-F396-5A96-19EE04B130AA}"/>
              </a:ext>
            </a:extLst>
          </p:cNvPr>
          <p:cNvSpPr txBox="1"/>
          <p:nvPr/>
        </p:nvSpPr>
        <p:spPr>
          <a:xfrm>
            <a:off x="8104045" y="3982863"/>
            <a:ext cx="2632299" cy="646331"/>
          </a:xfrm>
          <a:prstGeom prst="rect">
            <a:avLst/>
          </a:prstGeom>
          <a:noFill/>
        </p:spPr>
        <p:txBody>
          <a:bodyPr wrap="square" rtlCol="0">
            <a:spAutoFit/>
          </a:bodyPr>
          <a:lstStyle/>
          <a:p>
            <a:pPr algn="r"/>
            <a:r>
              <a:rPr lang="en-US" sz="1200" b="1"/>
              <a:t>Move on-premises database</a:t>
            </a:r>
          </a:p>
          <a:p>
            <a:pPr algn="r"/>
            <a:r>
              <a:rPr lang="en-US" sz="1200" b="1"/>
              <a:t>to SaaS using</a:t>
            </a:r>
          </a:p>
          <a:p>
            <a:pPr algn="r"/>
            <a:r>
              <a:rPr lang="en-US" sz="1200" b="1"/>
              <a:t>MS Cloud Migration Tool</a:t>
            </a:r>
          </a:p>
        </p:txBody>
      </p:sp>
      <p:sp>
        <p:nvSpPr>
          <p:cNvPr id="10" name="TextBox 9">
            <a:extLst>
              <a:ext uri="{FF2B5EF4-FFF2-40B4-BE49-F238E27FC236}">
                <a16:creationId xmlns:a16="http://schemas.microsoft.com/office/drawing/2014/main" id="{70B23598-119E-D8C3-216A-CA2E714E731D}"/>
              </a:ext>
            </a:extLst>
          </p:cNvPr>
          <p:cNvSpPr txBox="1"/>
          <p:nvPr/>
        </p:nvSpPr>
        <p:spPr>
          <a:xfrm>
            <a:off x="4991100" y="4025534"/>
            <a:ext cx="3225799" cy="1384995"/>
          </a:xfrm>
          <a:prstGeom prst="rect">
            <a:avLst/>
          </a:prstGeom>
          <a:noFill/>
        </p:spPr>
        <p:txBody>
          <a:bodyPr wrap="square" rtlCol="0">
            <a:spAutoFit/>
          </a:bodyPr>
          <a:lstStyle/>
          <a:p>
            <a:pPr marL="171450" indent="-171450">
              <a:buFont typeface="Arial" panose="020B0604020202020204" pitchFamily="34" charset="0"/>
              <a:buChar char="•"/>
            </a:pPr>
            <a:r>
              <a:rPr lang="en-US" sz="1200" b="1"/>
              <a:t>On-premises database</a:t>
            </a:r>
          </a:p>
          <a:p>
            <a:pPr marL="171450" indent="-171450">
              <a:buFont typeface="Arial" panose="020B0604020202020204" pitchFamily="34" charset="0"/>
              <a:buChar char="•"/>
            </a:pPr>
            <a:r>
              <a:rPr lang="en-US" sz="1200" b="1"/>
              <a:t>Latest LS Central version</a:t>
            </a:r>
          </a:p>
          <a:p>
            <a:pPr marL="171450" indent="-171450">
              <a:buFont typeface="Arial" panose="020B0604020202020204" pitchFamily="34" charset="0"/>
              <a:buChar char="•"/>
            </a:pPr>
            <a:endParaRPr lang="en-US" sz="1200" b="1"/>
          </a:p>
          <a:p>
            <a:pPr marL="171450" indent="-171450">
              <a:buFont typeface="Arial" panose="020B0604020202020204" pitchFamily="34" charset="0"/>
              <a:buChar char="•"/>
            </a:pPr>
            <a:r>
              <a:rPr lang="en-US" sz="1200" b="1"/>
              <a:t>Contains the data to be migrated to SaaS</a:t>
            </a:r>
          </a:p>
          <a:p>
            <a:pPr marL="171450" indent="-171450">
              <a:buFont typeface="Arial" panose="020B0604020202020204" pitchFamily="34" charset="0"/>
              <a:buChar char="•"/>
            </a:pPr>
            <a:r>
              <a:rPr lang="en-US" sz="1200"/>
              <a:t>Same Microsoft and LS Central extensions as in SaaS</a:t>
            </a:r>
          </a:p>
          <a:p>
            <a:pPr marL="171450" indent="-171450">
              <a:buFont typeface="Arial" panose="020B0604020202020204" pitchFamily="34" charset="0"/>
              <a:buChar char="•"/>
            </a:pPr>
            <a:r>
              <a:rPr lang="en-US" sz="1200"/>
              <a:t>Same custom extensions as in SaaS</a:t>
            </a:r>
          </a:p>
        </p:txBody>
      </p:sp>
      <p:grpSp>
        <p:nvGrpSpPr>
          <p:cNvPr id="15" name="Group 14">
            <a:extLst>
              <a:ext uri="{FF2B5EF4-FFF2-40B4-BE49-F238E27FC236}">
                <a16:creationId xmlns:a16="http://schemas.microsoft.com/office/drawing/2014/main" id="{DE59C406-908E-A016-7930-712DEFA97191}"/>
              </a:ext>
            </a:extLst>
          </p:cNvPr>
          <p:cNvGrpSpPr/>
          <p:nvPr/>
        </p:nvGrpSpPr>
        <p:grpSpPr>
          <a:xfrm>
            <a:off x="10400651" y="2826925"/>
            <a:ext cx="1191673" cy="1230384"/>
            <a:chOff x="7914626" y="2849302"/>
            <a:chExt cx="1191673" cy="1230384"/>
          </a:xfrm>
        </p:grpSpPr>
        <p:grpSp>
          <p:nvGrpSpPr>
            <p:cNvPr id="9" name="Group 8">
              <a:extLst>
                <a:ext uri="{FF2B5EF4-FFF2-40B4-BE49-F238E27FC236}">
                  <a16:creationId xmlns:a16="http://schemas.microsoft.com/office/drawing/2014/main" id="{B7A356FA-9BB5-84A1-EC30-F694DC96EE75}"/>
                </a:ext>
              </a:extLst>
            </p:cNvPr>
            <p:cNvGrpSpPr/>
            <p:nvPr/>
          </p:nvGrpSpPr>
          <p:grpSpPr>
            <a:xfrm>
              <a:off x="7914626" y="2849302"/>
              <a:ext cx="1191673" cy="1155938"/>
              <a:chOff x="7116743" y="1649152"/>
              <a:chExt cx="1191673" cy="1155938"/>
            </a:xfrm>
          </p:grpSpPr>
          <p:pic>
            <p:nvPicPr>
              <p:cNvPr id="4" name="Graphic 3">
                <a:extLst>
                  <a:ext uri="{FF2B5EF4-FFF2-40B4-BE49-F238E27FC236}">
                    <a16:creationId xmlns:a16="http://schemas.microsoft.com/office/drawing/2014/main" id="{2876FFB6-56B0-6A57-017F-746E77950172}"/>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452436" y="2268529"/>
                <a:ext cx="520289" cy="536561"/>
              </a:xfrm>
              <a:prstGeom prst="rect">
                <a:avLst/>
              </a:prstGeom>
            </p:spPr>
          </p:pic>
          <p:sp>
            <p:nvSpPr>
              <p:cNvPr id="7" name="TextBox 6">
                <a:extLst>
                  <a:ext uri="{FF2B5EF4-FFF2-40B4-BE49-F238E27FC236}">
                    <a16:creationId xmlns:a16="http://schemas.microsoft.com/office/drawing/2014/main" id="{EFDFA44D-070E-7397-4499-2CEDE4C47BD5}"/>
                  </a:ext>
                </a:extLst>
              </p:cNvPr>
              <p:cNvSpPr txBox="1"/>
              <p:nvPr/>
            </p:nvSpPr>
            <p:spPr>
              <a:xfrm>
                <a:off x="7116743" y="1649152"/>
                <a:ext cx="1191673" cy="584775"/>
              </a:xfrm>
              <a:prstGeom prst="rect">
                <a:avLst/>
              </a:prstGeom>
              <a:noFill/>
            </p:spPr>
            <p:txBody>
              <a:bodyPr wrap="none" rtlCol="0">
                <a:spAutoFit/>
              </a:bodyPr>
              <a:lstStyle/>
              <a:p>
                <a:pPr algn="ctr"/>
                <a:r>
                  <a:rPr lang="en-US" sz="1600" b="1">
                    <a:solidFill>
                      <a:srgbClr val="29B4A9"/>
                    </a:solidFill>
                  </a:rPr>
                  <a:t>LS Central </a:t>
                </a:r>
              </a:p>
              <a:p>
                <a:pPr algn="ctr"/>
                <a:r>
                  <a:rPr lang="en-US" sz="1600" b="1">
                    <a:solidFill>
                      <a:srgbClr val="29B4A9"/>
                    </a:solidFill>
                  </a:rPr>
                  <a:t>SaaS</a:t>
                </a:r>
              </a:p>
            </p:txBody>
          </p:sp>
        </p:grpSp>
        <p:pic>
          <p:nvPicPr>
            <p:cNvPr id="14" name="Graphic 13" descr="Cloud with solid fill">
              <a:extLst>
                <a:ext uri="{FF2B5EF4-FFF2-40B4-BE49-F238E27FC236}">
                  <a16:creationId xmlns:a16="http://schemas.microsoft.com/office/drawing/2014/main" id="{C72F5171-C368-C467-33F0-E13D9761A7E5}"/>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8431938" y="3586698"/>
              <a:ext cx="492988" cy="492988"/>
            </a:xfrm>
            <a:prstGeom prst="rect">
              <a:avLst/>
            </a:prstGeom>
          </p:spPr>
        </p:pic>
      </p:grpSp>
      <p:sp>
        <p:nvSpPr>
          <p:cNvPr id="16" name="TextBox 15">
            <a:extLst>
              <a:ext uri="{FF2B5EF4-FFF2-40B4-BE49-F238E27FC236}">
                <a16:creationId xmlns:a16="http://schemas.microsoft.com/office/drawing/2014/main" id="{D26740AE-AFA6-3FA7-9D7B-D88386F5D5D5}"/>
              </a:ext>
            </a:extLst>
          </p:cNvPr>
          <p:cNvSpPr txBox="1"/>
          <p:nvPr/>
        </p:nvSpPr>
        <p:spPr>
          <a:xfrm>
            <a:off x="5696304" y="2712372"/>
            <a:ext cx="1360565" cy="830997"/>
          </a:xfrm>
          <a:prstGeom prst="rect">
            <a:avLst/>
          </a:prstGeom>
          <a:noFill/>
        </p:spPr>
        <p:txBody>
          <a:bodyPr wrap="none" rtlCol="0">
            <a:spAutoFit/>
          </a:bodyPr>
          <a:lstStyle/>
          <a:p>
            <a:pPr algn="ctr"/>
            <a:r>
              <a:rPr lang="en-US" sz="1600" b="1">
                <a:solidFill>
                  <a:srgbClr val="29B4A9"/>
                </a:solidFill>
              </a:rPr>
              <a:t>LS Central </a:t>
            </a:r>
          </a:p>
          <a:p>
            <a:pPr algn="ctr"/>
            <a:r>
              <a:rPr lang="en-US" sz="1600" b="1">
                <a:solidFill>
                  <a:srgbClr val="29B4A9"/>
                </a:solidFill>
              </a:rPr>
              <a:t>26</a:t>
            </a:r>
          </a:p>
          <a:p>
            <a:pPr algn="ctr"/>
            <a:r>
              <a:rPr lang="en-US" sz="1600" b="1">
                <a:solidFill>
                  <a:srgbClr val="29B4A9"/>
                </a:solidFill>
              </a:rPr>
              <a:t>on-premises</a:t>
            </a:r>
          </a:p>
        </p:txBody>
      </p:sp>
      <p:sp>
        <p:nvSpPr>
          <p:cNvPr id="18" name="TextBox 17">
            <a:extLst>
              <a:ext uri="{FF2B5EF4-FFF2-40B4-BE49-F238E27FC236}">
                <a16:creationId xmlns:a16="http://schemas.microsoft.com/office/drawing/2014/main" id="{D8A736D4-E7A1-A3BF-D225-C1415E5D6308}"/>
              </a:ext>
            </a:extLst>
          </p:cNvPr>
          <p:cNvSpPr txBox="1"/>
          <p:nvPr/>
        </p:nvSpPr>
        <p:spPr>
          <a:xfrm>
            <a:off x="5398816" y="1070370"/>
            <a:ext cx="6273353" cy="1225520"/>
          </a:xfrm>
          <a:prstGeom prst="roundRect">
            <a:avLst/>
          </a:prstGeom>
          <a:solidFill>
            <a:srgbClr val="01BCB5"/>
          </a:solidFill>
        </p:spPr>
        <p:txBody>
          <a:bodyPr wrap="square" rtlCol="0" anchor="ctr">
            <a:noAutofit/>
          </a:bodyPr>
          <a:lstStyle/>
          <a:p>
            <a:pPr algn="ctr"/>
            <a:r>
              <a:rPr lang="en-US">
                <a:solidFill>
                  <a:schemeClr val="bg1"/>
                </a:solidFill>
              </a:rPr>
              <a:t>Our recommendation is for you to prepare/have a </a:t>
            </a:r>
          </a:p>
          <a:p>
            <a:pPr algn="ctr"/>
            <a:r>
              <a:rPr lang="en-US" b="1">
                <a:solidFill>
                  <a:schemeClr val="bg1"/>
                </a:solidFill>
              </a:rPr>
              <a:t>on-premises database with latest LS Central</a:t>
            </a:r>
          </a:p>
          <a:p>
            <a:pPr algn="ctr"/>
            <a:r>
              <a:rPr lang="en-US">
                <a:solidFill>
                  <a:schemeClr val="bg1"/>
                </a:solidFill>
              </a:rPr>
              <a:t>with the</a:t>
            </a:r>
          </a:p>
          <a:p>
            <a:pPr algn="ctr"/>
            <a:r>
              <a:rPr lang="en-US" b="1">
                <a:solidFill>
                  <a:schemeClr val="bg1"/>
                </a:solidFill>
              </a:rPr>
              <a:t>data to be migrated to SaaS</a:t>
            </a:r>
          </a:p>
        </p:txBody>
      </p:sp>
      <p:sp>
        <p:nvSpPr>
          <p:cNvPr id="8" name="TextBox 7">
            <a:extLst>
              <a:ext uri="{FF2B5EF4-FFF2-40B4-BE49-F238E27FC236}">
                <a16:creationId xmlns:a16="http://schemas.microsoft.com/office/drawing/2014/main" id="{F3146DDC-38CE-0CE2-23B5-0B9C25D376CC}"/>
              </a:ext>
            </a:extLst>
          </p:cNvPr>
          <p:cNvSpPr txBox="1"/>
          <p:nvPr/>
        </p:nvSpPr>
        <p:spPr>
          <a:xfrm>
            <a:off x="8247432" y="5664875"/>
            <a:ext cx="3544040" cy="1200329"/>
          </a:xfrm>
          <a:prstGeom prst="rect">
            <a:avLst/>
          </a:prstGeom>
          <a:noFill/>
        </p:spPr>
        <p:txBody>
          <a:bodyPr wrap="square">
            <a:spAutoFit/>
          </a:bodyPr>
          <a:lstStyle/>
          <a:p>
            <a:r>
              <a:rPr lang="en-US" sz="1200"/>
              <a:t>Provides more control because partners have access to SQL at this point.</a:t>
            </a:r>
          </a:p>
          <a:p>
            <a:r>
              <a:rPr lang="en-US" sz="1200"/>
              <a:t>We recommend replicating data from original database using Data Director (via SQL).</a:t>
            </a:r>
          </a:p>
          <a:p>
            <a:r>
              <a:rPr lang="en-US" sz="1200"/>
              <a:t>Using Config. Packages to import data is faster on-premises.</a:t>
            </a:r>
          </a:p>
        </p:txBody>
      </p:sp>
      <p:sp>
        <p:nvSpPr>
          <p:cNvPr id="3" name="TextBox 2">
            <a:extLst>
              <a:ext uri="{FF2B5EF4-FFF2-40B4-BE49-F238E27FC236}">
                <a16:creationId xmlns:a16="http://schemas.microsoft.com/office/drawing/2014/main" id="{46D50534-DC67-4202-B02C-1EA45EF1003B}"/>
              </a:ext>
            </a:extLst>
          </p:cNvPr>
          <p:cNvSpPr txBox="1"/>
          <p:nvPr/>
        </p:nvSpPr>
        <p:spPr>
          <a:xfrm>
            <a:off x="6305882" y="6042746"/>
            <a:ext cx="1268743" cy="430076"/>
          </a:xfrm>
          <a:prstGeom prst="roundRect">
            <a:avLst/>
          </a:prstGeom>
          <a:solidFill>
            <a:srgbClr val="00BCB5"/>
          </a:solidFill>
        </p:spPr>
        <p:txBody>
          <a:bodyPr wrap="square" rtlCol="0" anchor="ctr">
            <a:noAutofit/>
          </a:bodyPr>
          <a:lstStyle/>
          <a:p>
            <a:pPr algn="ctr"/>
            <a:r>
              <a:rPr lang="en-US" b="1">
                <a:solidFill>
                  <a:schemeClr val="bg1"/>
                </a:solidFill>
              </a:rPr>
              <a:t>Why?</a:t>
            </a:r>
            <a:endParaRPr lang="en-US" sz="900">
              <a:solidFill>
                <a:schemeClr val="bg1"/>
              </a:solidFill>
            </a:endParaRPr>
          </a:p>
        </p:txBody>
      </p:sp>
      <p:cxnSp>
        <p:nvCxnSpPr>
          <p:cNvPr id="11" name="Straight Arrow Connector 10">
            <a:extLst>
              <a:ext uri="{FF2B5EF4-FFF2-40B4-BE49-F238E27FC236}">
                <a16:creationId xmlns:a16="http://schemas.microsoft.com/office/drawing/2014/main" id="{0D2A9866-7BCD-1766-B20B-C03453014F02}"/>
              </a:ext>
            </a:extLst>
          </p:cNvPr>
          <p:cNvCxnSpPr>
            <a:cxnSpLocks/>
          </p:cNvCxnSpPr>
          <p:nvPr/>
        </p:nvCxnSpPr>
        <p:spPr>
          <a:xfrm rot="16200000" flipH="1">
            <a:off x="5757170" y="5761125"/>
            <a:ext cx="849053" cy="185408"/>
          </a:xfrm>
          <a:prstGeom prst="bentConnector2">
            <a:avLst/>
          </a:prstGeom>
          <a:ln w="31750">
            <a:solidFill>
              <a:srgbClr val="29B4A9"/>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20" name="Straight Arrow Connector 10">
            <a:extLst>
              <a:ext uri="{FF2B5EF4-FFF2-40B4-BE49-F238E27FC236}">
                <a16:creationId xmlns:a16="http://schemas.microsoft.com/office/drawing/2014/main" id="{95701EA1-6D8E-C1CB-54B4-8453FB8D9A8C}"/>
              </a:ext>
            </a:extLst>
          </p:cNvPr>
          <p:cNvCxnSpPr>
            <a:cxnSpLocks/>
            <a:stCxn id="3" idx="3"/>
            <a:endCxn id="8" idx="1"/>
          </p:cNvCxnSpPr>
          <p:nvPr/>
        </p:nvCxnSpPr>
        <p:spPr>
          <a:xfrm>
            <a:off x="7574625" y="6257784"/>
            <a:ext cx="672807" cy="7256"/>
          </a:xfrm>
          <a:prstGeom prst="straightConnector1">
            <a:avLst/>
          </a:prstGeom>
          <a:ln w="31750">
            <a:solidFill>
              <a:srgbClr val="29B4A9"/>
            </a:solidFill>
            <a:prstDash val="sysDot"/>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93723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478BBE-E19A-6FB9-5D2E-D38506113FF7}"/>
            </a:ext>
          </a:extLst>
        </p:cNvPr>
        <p:cNvGrpSpPr/>
        <p:nvPr/>
      </p:nvGrpSpPr>
      <p:grpSpPr>
        <a:xfrm>
          <a:off x="0" y="0"/>
          <a:ext cx="0" cy="0"/>
          <a:chOff x="0" y="0"/>
          <a:chExt cx="0" cy="0"/>
        </a:xfrm>
      </p:grpSpPr>
      <p:pic>
        <p:nvPicPr>
          <p:cNvPr id="49" name="Picture Placeholder 48">
            <a:extLst>
              <a:ext uri="{FF2B5EF4-FFF2-40B4-BE49-F238E27FC236}">
                <a16:creationId xmlns:a16="http://schemas.microsoft.com/office/drawing/2014/main" id="{7420EAAF-E0CA-6220-9F7C-C6254688D75F}"/>
              </a:ext>
            </a:extLst>
          </p:cNvPr>
          <p:cNvPicPr>
            <a:picLocks noGrp="1" noChangeAspect="1"/>
          </p:cNvPicPr>
          <p:nvPr>
            <p:ph type="pic" sz="quarter" idx="10"/>
          </p:nvPr>
        </p:nvPicPr>
        <p:blipFill>
          <a:blip r:embed="rId3"/>
          <a:srcRect l="4851" r="4851"/>
          <a:stretch/>
        </p:blipFill>
        <p:spPr/>
      </p:pic>
      <p:sp>
        <p:nvSpPr>
          <p:cNvPr id="6" name="Text Placeholder 2">
            <a:extLst>
              <a:ext uri="{FF2B5EF4-FFF2-40B4-BE49-F238E27FC236}">
                <a16:creationId xmlns:a16="http://schemas.microsoft.com/office/drawing/2014/main" id="{7067D839-BB4B-E38D-C24B-1BE21188D8F3}"/>
              </a:ext>
            </a:extLst>
          </p:cNvPr>
          <p:cNvSpPr txBox="1">
            <a:spLocks/>
          </p:cNvSpPr>
          <p:nvPr/>
        </p:nvSpPr>
        <p:spPr>
          <a:xfrm>
            <a:off x="187891" y="1178777"/>
            <a:ext cx="11484278" cy="5118351"/>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19181A"/>
                </a:solidFill>
                <a:latin typeface="Aptos Light"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19181A"/>
                </a:solidFill>
                <a:latin typeface="Aptos Light"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19181A"/>
                </a:solidFill>
                <a:latin typeface="Aptos Light"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19181A"/>
                </a:solidFill>
                <a:latin typeface="Aptos Light" panose="020B00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19181A"/>
                </a:solidFill>
                <a:latin typeface="Aptos Light"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000">
              <a:latin typeface="+mn-lt"/>
            </a:endParaRPr>
          </a:p>
        </p:txBody>
      </p:sp>
      <p:sp>
        <p:nvSpPr>
          <p:cNvPr id="2" name="Text Placeholder 37">
            <a:extLst>
              <a:ext uri="{FF2B5EF4-FFF2-40B4-BE49-F238E27FC236}">
                <a16:creationId xmlns:a16="http://schemas.microsoft.com/office/drawing/2014/main" id="{20719FC2-0E67-4DD3-0AEE-DCC2FD71FF35}"/>
              </a:ext>
            </a:extLst>
          </p:cNvPr>
          <p:cNvSpPr txBox="1">
            <a:spLocks/>
          </p:cNvSpPr>
          <p:nvPr/>
        </p:nvSpPr>
        <p:spPr>
          <a:xfrm>
            <a:off x="5285729" y="878378"/>
            <a:ext cx="6565636" cy="5418750"/>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4000" b="0" i="0" kern="1200">
                <a:solidFill>
                  <a:srgbClr val="361D5C"/>
                </a:solidFill>
                <a:latin typeface="Aptos ExtraBold" panose="020B0004020202020204"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4400">
                <a:latin typeface="Aptos ExtraBold"/>
                <a:cs typeface="Segoe UI"/>
              </a:rPr>
              <a:t>Full upgrade</a:t>
            </a:r>
            <a:endParaRPr lang="en-US" sz="2400">
              <a:latin typeface="Aptos ExtraBold"/>
              <a:cs typeface="Segoe UI"/>
            </a:endParaRPr>
          </a:p>
          <a:p>
            <a:pPr algn="ctr"/>
            <a:r>
              <a:rPr lang="en-US">
                <a:latin typeface="Aptos ExtraBold"/>
                <a:cs typeface="Segoe UI"/>
              </a:rPr>
              <a:t>/</a:t>
            </a:r>
            <a:endParaRPr lang="en-US" sz="2400">
              <a:latin typeface="Aptos ExtraBold"/>
              <a:cs typeface="Segoe UI"/>
            </a:endParaRPr>
          </a:p>
          <a:p>
            <a:pPr algn="ctr"/>
            <a:r>
              <a:rPr lang="en-US" sz="4400">
                <a:latin typeface="Aptos ExtraBold"/>
                <a:cs typeface="Segoe UI"/>
              </a:rPr>
              <a:t>Re-implementation</a:t>
            </a:r>
          </a:p>
        </p:txBody>
      </p:sp>
    </p:spTree>
    <p:extLst>
      <p:ext uri="{BB962C8B-B14F-4D97-AF65-F5344CB8AC3E}">
        <p14:creationId xmlns:p14="http://schemas.microsoft.com/office/powerpoint/2010/main" val="858516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8DE418-EA86-8C1D-0739-737EBD906E8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0B28CFF-6586-85AA-398B-FC1990BBBEE3}"/>
              </a:ext>
            </a:extLst>
          </p:cNvPr>
          <p:cNvSpPr>
            <a:spLocks noGrp="1"/>
          </p:cNvSpPr>
          <p:nvPr>
            <p:ph type="title"/>
          </p:nvPr>
        </p:nvSpPr>
        <p:spPr/>
        <p:txBody>
          <a:bodyPr>
            <a:normAutofit fontScale="90000"/>
          </a:bodyPr>
          <a:lstStyle/>
          <a:p>
            <a:r>
              <a:rPr lang="en-US" sz="4000">
                <a:latin typeface="Aptos ExtraBold"/>
                <a:cs typeface="Segoe UI"/>
              </a:rPr>
              <a:t>Full upgrade </a:t>
            </a:r>
            <a:r>
              <a:rPr lang="en-US">
                <a:latin typeface="Aptos ExtraBold"/>
                <a:cs typeface="Segoe UI"/>
              </a:rPr>
              <a:t>/</a:t>
            </a:r>
            <a:r>
              <a:rPr lang="en-US" sz="4000">
                <a:latin typeface="Aptos ExtraBold"/>
                <a:cs typeface="Segoe UI"/>
              </a:rPr>
              <a:t> re-implementation</a:t>
            </a:r>
            <a:endParaRPr lang="en-US"/>
          </a:p>
        </p:txBody>
      </p:sp>
      <p:sp>
        <p:nvSpPr>
          <p:cNvPr id="4" name="Text Placeholder 3">
            <a:extLst>
              <a:ext uri="{FF2B5EF4-FFF2-40B4-BE49-F238E27FC236}">
                <a16:creationId xmlns:a16="http://schemas.microsoft.com/office/drawing/2014/main" id="{F2C10BB3-86A4-143A-71B8-7015DDECA763}"/>
              </a:ext>
            </a:extLst>
          </p:cNvPr>
          <p:cNvSpPr>
            <a:spLocks noGrp="1"/>
          </p:cNvSpPr>
          <p:nvPr>
            <p:ph type="body" sz="quarter" idx="11"/>
          </p:nvPr>
        </p:nvSpPr>
        <p:spPr/>
        <p:txBody>
          <a:bodyPr/>
          <a:lstStyle/>
          <a:p>
            <a:pPr marL="0" indent="0">
              <a:buNone/>
            </a:pPr>
            <a:r>
              <a:rPr lang="en-US" b="1">
                <a:latin typeface="+mn-lt"/>
              </a:rPr>
              <a:t>Full upgrade</a:t>
            </a:r>
          </a:p>
          <a:p>
            <a:r>
              <a:rPr lang="en-US"/>
              <a:t>Migrating (all) existing code and data into newer version</a:t>
            </a:r>
          </a:p>
          <a:p>
            <a:r>
              <a:rPr lang="en-US"/>
              <a:t>Not focused on trying to solve a set of business needs</a:t>
            </a:r>
          </a:p>
          <a:p>
            <a:r>
              <a:rPr lang="en-US"/>
              <a:t>Upgrading from a recent version of LS Central can be faster and cheaper</a:t>
            </a:r>
          </a:p>
          <a:p>
            <a:r>
              <a:rPr lang="en-US"/>
              <a:t>Works well if data is organized and customizations are not complex</a:t>
            </a:r>
          </a:p>
          <a:p>
            <a:r>
              <a:rPr lang="en-US"/>
              <a:t>Data does not need to re-enter</a:t>
            </a:r>
          </a:p>
          <a:p>
            <a:pPr marL="0" indent="0">
              <a:buNone/>
            </a:pPr>
            <a:r>
              <a:rPr lang="en-US" b="1">
                <a:latin typeface="+mn-lt"/>
              </a:rPr>
              <a:t>Re-implementation</a:t>
            </a:r>
          </a:p>
          <a:p>
            <a:r>
              <a:rPr lang="en-US"/>
              <a:t>Get rid of old and unnecessary data and customizations</a:t>
            </a:r>
          </a:p>
          <a:p>
            <a:r>
              <a:rPr lang="en-US"/>
              <a:t>Reduces the risk of errors from inaccurate / outdated data</a:t>
            </a:r>
          </a:p>
          <a:p>
            <a:r>
              <a:rPr lang="en-US"/>
              <a:t>A fresh system runs faster and is more flexible</a:t>
            </a:r>
          </a:p>
        </p:txBody>
      </p:sp>
      <p:sp>
        <p:nvSpPr>
          <p:cNvPr id="6" name="Text Placeholder 2">
            <a:extLst>
              <a:ext uri="{FF2B5EF4-FFF2-40B4-BE49-F238E27FC236}">
                <a16:creationId xmlns:a16="http://schemas.microsoft.com/office/drawing/2014/main" id="{C871F247-3F5A-1A08-FB60-9CA12ABFD6F1}"/>
              </a:ext>
            </a:extLst>
          </p:cNvPr>
          <p:cNvSpPr txBox="1">
            <a:spLocks/>
          </p:cNvSpPr>
          <p:nvPr/>
        </p:nvSpPr>
        <p:spPr>
          <a:xfrm>
            <a:off x="187891" y="1178777"/>
            <a:ext cx="11484278" cy="5118351"/>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19181A"/>
                </a:solidFill>
                <a:latin typeface="Aptos Light"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19181A"/>
                </a:solidFill>
                <a:latin typeface="Aptos Light"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19181A"/>
                </a:solidFill>
                <a:latin typeface="Aptos Light"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19181A"/>
                </a:solidFill>
                <a:latin typeface="Aptos Light" panose="020B00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19181A"/>
                </a:solidFill>
                <a:latin typeface="Aptos Light"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000">
              <a:latin typeface="+mn-lt"/>
            </a:endParaRPr>
          </a:p>
        </p:txBody>
      </p:sp>
    </p:spTree>
    <p:extLst>
      <p:ext uri="{BB962C8B-B14F-4D97-AF65-F5344CB8AC3E}">
        <p14:creationId xmlns:p14="http://schemas.microsoft.com/office/powerpoint/2010/main" val="2908659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fade">
                                      <p:cBhvr>
                                        <p:cTn id="16" dur="500"/>
                                        <p:tgtEl>
                                          <p:spTgt spid="4">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fade">
                                      <p:cBhvr>
                                        <p:cTn id="19" dur="500"/>
                                        <p:tgtEl>
                                          <p:spTgt spid="4">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4">
                                            <p:txEl>
                                              <p:pRg st="5" end="5"/>
                                            </p:txEl>
                                          </p:spTgt>
                                        </p:tgtEl>
                                        <p:attrNameLst>
                                          <p:attrName>style.visibility</p:attrName>
                                        </p:attrNameLst>
                                      </p:cBhvr>
                                      <p:to>
                                        <p:strVal val="visible"/>
                                      </p:to>
                                    </p:set>
                                    <p:animEffect transition="in" filter="fade">
                                      <p:cBhvr>
                                        <p:cTn id="22" dur="500"/>
                                        <p:tgtEl>
                                          <p:spTgt spid="4">
                                            <p:txEl>
                                              <p:pRg st="5" end="5"/>
                                            </p:txEl>
                                          </p:spTgt>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4">
                                            <p:txEl>
                                              <p:pRg st="6" end="6"/>
                                            </p:txEl>
                                          </p:spTgt>
                                        </p:tgtEl>
                                        <p:attrNameLst>
                                          <p:attrName>style.visibility</p:attrName>
                                        </p:attrNameLst>
                                      </p:cBhvr>
                                      <p:to>
                                        <p:strVal val="visible"/>
                                      </p:to>
                                    </p:set>
                                    <p:animEffect transition="in" filter="fade">
                                      <p:cBhvr>
                                        <p:cTn id="26" dur="500"/>
                                        <p:tgtEl>
                                          <p:spTgt spid="4">
                                            <p:txEl>
                                              <p:pRg st="6" end="6"/>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4">
                                            <p:txEl>
                                              <p:pRg st="7" end="7"/>
                                            </p:txEl>
                                          </p:spTgt>
                                        </p:tgtEl>
                                        <p:attrNameLst>
                                          <p:attrName>style.visibility</p:attrName>
                                        </p:attrNameLst>
                                      </p:cBhvr>
                                      <p:to>
                                        <p:strVal val="visible"/>
                                      </p:to>
                                    </p:set>
                                    <p:animEffect transition="in" filter="fade">
                                      <p:cBhvr>
                                        <p:cTn id="29" dur="500"/>
                                        <p:tgtEl>
                                          <p:spTgt spid="4">
                                            <p:txEl>
                                              <p:pRg st="7" end="7"/>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4">
                                            <p:txEl>
                                              <p:pRg st="8" end="8"/>
                                            </p:txEl>
                                          </p:spTgt>
                                        </p:tgtEl>
                                        <p:attrNameLst>
                                          <p:attrName>style.visibility</p:attrName>
                                        </p:attrNameLst>
                                      </p:cBhvr>
                                      <p:to>
                                        <p:strVal val="visible"/>
                                      </p:to>
                                    </p:set>
                                    <p:animEffect transition="in" filter="fade">
                                      <p:cBhvr>
                                        <p:cTn id="32" dur="500"/>
                                        <p:tgtEl>
                                          <p:spTgt spid="4">
                                            <p:txEl>
                                              <p:pRg st="8" end="8"/>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4">
                                            <p:txEl>
                                              <p:pRg st="9" end="9"/>
                                            </p:txEl>
                                          </p:spTgt>
                                        </p:tgtEl>
                                        <p:attrNameLst>
                                          <p:attrName>style.visibility</p:attrName>
                                        </p:attrNameLst>
                                      </p:cBhvr>
                                      <p:to>
                                        <p:strVal val="visible"/>
                                      </p:to>
                                    </p:set>
                                    <p:animEffect transition="in" filter="fade">
                                      <p:cBhvr>
                                        <p:cTn id="35" dur="500"/>
                                        <p:tgtEl>
                                          <p:spTgt spid="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X25 slides">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Agenda slides">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White slides">
  <a:themeElements>
    <a:clrScheme name="LS Retail theme colours 2022">
      <a:dk1>
        <a:srgbClr val="242C2F"/>
      </a:dk1>
      <a:lt1>
        <a:srgbClr val="FFFFFF"/>
      </a:lt1>
      <a:dk2>
        <a:srgbClr val="0A3C66"/>
      </a:dk2>
      <a:lt2>
        <a:srgbClr val="FFFFFF"/>
      </a:lt2>
      <a:accent1>
        <a:srgbClr val="43B3E6"/>
      </a:accent1>
      <a:accent2>
        <a:srgbClr val="E37D24"/>
      </a:accent2>
      <a:accent3>
        <a:srgbClr val="F05351"/>
      </a:accent3>
      <a:accent4>
        <a:srgbClr val="55BE8C"/>
      </a:accent4>
      <a:accent5>
        <a:srgbClr val="F5BE3C"/>
      </a:accent5>
      <a:accent6>
        <a:srgbClr val="B8C0C2"/>
      </a:accent6>
      <a:hlink>
        <a:srgbClr val="006FFF"/>
      </a:hlink>
      <a:folHlink>
        <a:srgbClr val="8A4197"/>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257819C2-6784-BF40-AE9C-FBEEBA1482BD}" vid="{358E8853-D709-994A-89CE-ED2222F22A29}"/>
    </a:ext>
  </a:extLst>
</a:theme>
</file>

<file path=ppt/theme/theme30.xml><?xml version="1.0" encoding="utf-8"?>
<a:theme xmlns:a="http://schemas.openxmlformats.org/drawingml/2006/main" name="White slides">
  <a:themeElements>
    <a:clrScheme name="LS Retail theme colours 2022">
      <a:dk1>
        <a:srgbClr val="242C2F"/>
      </a:dk1>
      <a:lt1>
        <a:srgbClr val="FFFFFF"/>
      </a:lt1>
      <a:dk2>
        <a:srgbClr val="0A3C66"/>
      </a:dk2>
      <a:lt2>
        <a:srgbClr val="FFFFFF"/>
      </a:lt2>
      <a:accent1>
        <a:srgbClr val="43B3E6"/>
      </a:accent1>
      <a:accent2>
        <a:srgbClr val="E37D24"/>
      </a:accent2>
      <a:accent3>
        <a:srgbClr val="F05351"/>
      </a:accent3>
      <a:accent4>
        <a:srgbClr val="55BE8C"/>
      </a:accent4>
      <a:accent5>
        <a:srgbClr val="F5BE3C"/>
      </a:accent5>
      <a:accent6>
        <a:srgbClr val="B8C0C2"/>
      </a:accent6>
      <a:hlink>
        <a:srgbClr val="006FFF"/>
      </a:hlink>
      <a:folHlink>
        <a:srgbClr val="8A4197"/>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257819C2-6784-BF40-AE9C-FBEEBA1482BD}" vid="{358E8853-D709-994A-89CE-ED2222F22A29}"/>
    </a:ext>
  </a:extLst>
</a:theme>
</file>

<file path=ppt/theme/theme4.xml><?xml version="1.0" encoding="utf-8"?>
<a:theme xmlns:a="http://schemas.openxmlformats.org/drawingml/2006/main" name="Grey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257819C2-6784-BF40-AE9C-FBEEBA1482BD}" vid="{2513AB06-34C1-9842-B15F-1BA0878052CD}"/>
    </a:ext>
  </a:extLst>
</a:theme>
</file>

<file path=ppt/theme/theme5.xml><?xml version="1.0" encoding="utf-8"?>
<a:theme xmlns:a="http://schemas.openxmlformats.org/drawingml/2006/main" name="Presenter image title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t" anchorCtr="0">
        <a:normAutofit lnSpcReduction="10000"/>
      </a:bodyPr>
      <a:lstStyle>
        <a:defPPr algn="l">
          <a:defRPr sz="2800" b="0" dirty="0">
            <a:solidFill>
              <a:srgbClr val="C4C0F2"/>
            </a:solidFill>
            <a:latin typeface="Segoe UI" panose="020B0502040204020203" pitchFamily="34" charset="0"/>
            <a:cs typeface="Segoe UI" panose="020B0502040204020203" pitchFamily="34" charset="0"/>
          </a:defRPr>
        </a:defPPr>
      </a:lstStyle>
    </a:txDef>
  </a:objectDefaults>
  <a:extraClrSchemeLst/>
  <a:extLst>
    <a:ext uri="{05A4C25C-085E-4340-85A3-A5531E510DB2}">
      <thm15:themeFamily xmlns:thm15="http://schemas.microsoft.com/office/thememl/2012/main" name="Presentation2" id="{257819C2-6784-BF40-AE9C-FBEEBA1482BD}" vid="{3718D223-B577-284D-8774-E0385CFE886B}"/>
    </a:ext>
  </a:extLst>
</a:theme>
</file>

<file path=ppt/theme/theme6.xml><?xml version="1.0" encoding="utf-8"?>
<a:theme xmlns:a="http://schemas.openxmlformats.org/drawingml/2006/main" name="Title/chapter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257819C2-6784-BF40-AE9C-FBEEBA1482BD}" vid="{50C503EE-A7B6-3B47-A83B-1E4B88E1DD62}"/>
    </a:ext>
  </a:extLst>
</a:theme>
</file>

<file path=ppt/theme/theme7.xml><?xml version="1.0" encoding="utf-8"?>
<a:theme xmlns:a="http://schemas.openxmlformats.org/drawingml/2006/main" name="Colorful slide options">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257819C2-6784-BF40-AE9C-FBEEBA1482BD}" vid="{EA1D70C2-C42E-2844-BC20-D9B6601D1E60}"/>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9F778840D0E4448A76F7E32A9FBEAD5" ma:contentTypeVersion="17" ma:contentTypeDescription="Create a new document." ma:contentTypeScope="" ma:versionID="fd4c6cd91654dda4fe76ff73aa631d9d">
  <xsd:schema xmlns:xsd="http://www.w3.org/2001/XMLSchema" xmlns:xs="http://www.w3.org/2001/XMLSchema" xmlns:p="http://schemas.microsoft.com/office/2006/metadata/properties" xmlns:ns2="0ec22545-32f7-47c8-afbd-c0084660662b" xmlns:ns3="a1a525c2-d4eb-46fe-9b09-8f8634d7947d" targetNamespace="http://schemas.microsoft.com/office/2006/metadata/properties" ma:root="true" ma:fieldsID="af37d4435f4b79a4b4b55a785f78245b" ns2:_="" ns3:_="">
    <xsd:import namespace="0ec22545-32f7-47c8-afbd-c0084660662b"/>
    <xsd:import namespace="a1a525c2-d4eb-46fe-9b09-8f8634d7947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2:MediaLengthInSeconds" minOccurs="0"/>
                <xsd:element ref="ns2:MediaServiceObjectDetectorVersions" minOccurs="0"/>
                <xsd:element ref="ns2:MediaServiceSearchProperties" minOccurs="0"/>
                <xsd:element ref="ns2:Owner"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ec22545-32f7-47c8-afbd-c0084660662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f8b5d8dc-d837-4d45-bdf0-88d0e4b2b8c4"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Owner" ma:index="23" nillable="true" ma:displayName="Owner" ma:format="Dropdown" ma:internalName="Owner">
      <xsd:simpleType>
        <xsd:restriction base="dms:Text">
          <xsd:maxLength value="255"/>
        </xsd:restriction>
      </xsd:simpleType>
    </xsd:element>
    <xsd:element name="MediaServiceBillingMetadata" ma:index="2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1a525c2-d4eb-46fe-9b09-8f8634d7947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d3107078-99da-4c67-8587-993427b28979}" ma:internalName="TaxCatchAll" ma:showField="CatchAllData" ma:web="a1a525c2-d4eb-46fe-9b09-8f8634d7947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ec22545-32f7-47c8-afbd-c0084660662b">
      <Terms xmlns="http://schemas.microsoft.com/office/infopath/2007/PartnerControls"/>
    </lcf76f155ced4ddcb4097134ff3c332f>
    <TaxCatchAll xmlns="a1a525c2-d4eb-46fe-9b09-8f8634d7947d" xsi:nil="true"/>
    <Owner xmlns="0ec22545-32f7-47c8-afbd-c0084660662b" xsi:nil="true"/>
  </documentManagement>
</p:properties>
</file>

<file path=customXml/itemProps1.xml><?xml version="1.0" encoding="utf-8"?>
<ds:datastoreItem xmlns:ds="http://schemas.openxmlformats.org/officeDocument/2006/customXml" ds:itemID="{37CA3A9E-B72F-4552-B3EF-DFEA9B02AD27}">
  <ds:schemaRefs>
    <ds:schemaRef ds:uri="0ec22545-32f7-47c8-afbd-c0084660662b"/>
    <ds:schemaRef ds:uri="a1a525c2-d4eb-46fe-9b09-8f8634d7947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0DD61A0-9A00-4535-9ADD-45B1C406DF2F}">
  <ds:schemaRefs>
    <ds:schemaRef ds:uri="http://schemas.microsoft.com/sharepoint/v3/contenttype/forms"/>
  </ds:schemaRefs>
</ds:datastoreItem>
</file>

<file path=customXml/itemProps3.xml><?xml version="1.0" encoding="utf-8"?>
<ds:datastoreItem xmlns:ds="http://schemas.openxmlformats.org/officeDocument/2006/customXml" ds:itemID="{FD57A7F1-5E1F-453E-A92F-37B3E8CCB545}">
  <ds:schemaRefs>
    <ds:schemaRef ds:uri="http://purl.org/dc/terms/"/>
    <ds:schemaRef ds:uri="http://schemas.microsoft.com/office/infopath/2007/PartnerControls"/>
    <ds:schemaRef ds:uri="http://purl.org/dc/dcmitype/"/>
    <ds:schemaRef ds:uri="http://purl.org/dc/elements/1.1/"/>
    <ds:schemaRef ds:uri="a1a525c2-d4eb-46fe-9b09-8f8634d7947d"/>
    <ds:schemaRef ds:uri="http://schemas.microsoft.com/office/2006/documentManagement/types"/>
    <ds:schemaRef ds:uri="http://schemas.openxmlformats.org/package/2006/metadata/core-properties"/>
    <ds:schemaRef ds:uri="0ec22545-32f7-47c8-afbd-c0084660662b"/>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Eggplant slides</Template>
  <TotalTime>1686</TotalTime>
  <Words>2023</Words>
  <Application>Microsoft Office PowerPoint</Application>
  <PresentationFormat>Widescreen</PresentationFormat>
  <Paragraphs>392</Paragraphs>
  <Slides>29</Slides>
  <Notes>29</Notes>
  <HiddenSlides>0</HiddenSlides>
  <MMClips>0</MMClips>
  <ScaleCrop>false</ScaleCrop>
  <HeadingPairs>
    <vt:vector size="6" baseType="variant">
      <vt:variant>
        <vt:lpstr>Fonts Used</vt:lpstr>
      </vt:variant>
      <vt:variant>
        <vt:i4>8</vt:i4>
      </vt:variant>
      <vt:variant>
        <vt:lpstr>Theme</vt:lpstr>
      </vt:variant>
      <vt:variant>
        <vt:i4>7</vt:i4>
      </vt:variant>
      <vt:variant>
        <vt:lpstr>Slide Titles</vt:lpstr>
      </vt:variant>
      <vt:variant>
        <vt:i4>29</vt:i4>
      </vt:variant>
    </vt:vector>
  </HeadingPairs>
  <TitlesOfParts>
    <vt:vector size="44" baseType="lpstr">
      <vt:lpstr>Aptos</vt:lpstr>
      <vt:lpstr>Aptos Black</vt:lpstr>
      <vt:lpstr>Aptos ExtraBold</vt:lpstr>
      <vt:lpstr>Aptos Light</vt:lpstr>
      <vt:lpstr>Aptos SemiBold</vt:lpstr>
      <vt:lpstr>Arial</vt:lpstr>
      <vt:lpstr>Calibri</vt:lpstr>
      <vt:lpstr>Segoe UI</vt:lpstr>
      <vt:lpstr>cX25 slides</vt:lpstr>
      <vt:lpstr>Agenda slides</vt:lpstr>
      <vt:lpstr>White slides</vt:lpstr>
      <vt:lpstr>Grey slides</vt:lpstr>
      <vt:lpstr>Presenter image title slides</vt:lpstr>
      <vt:lpstr>Title/chapter slides</vt:lpstr>
      <vt:lpstr>Colorful slide options</vt:lpstr>
      <vt:lpstr>PowerPoint Presentation</vt:lpstr>
      <vt:lpstr>Agenda</vt:lpstr>
      <vt:lpstr>PowerPoint Presentation</vt:lpstr>
      <vt:lpstr>Get started</vt:lpstr>
      <vt:lpstr>Get started</vt:lpstr>
      <vt:lpstr>Get started</vt:lpstr>
      <vt:lpstr>PowerPoint Presentation</vt:lpstr>
      <vt:lpstr>PowerPoint Presentation</vt:lpstr>
      <vt:lpstr>Full upgrade / re-implementation</vt:lpstr>
      <vt:lpstr>Full upgrade / re-implementation – Comparison overview</vt:lpstr>
      <vt:lpstr>Technical migration overview</vt:lpstr>
      <vt:lpstr>Technical migration overview</vt:lpstr>
      <vt:lpstr>Stage 1</vt:lpstr>
      <vt:lpstr>Stage 1</vt:lpstr>
      <vt:lpstr>Data migration</vt:lpstr>
      <vt:lpstr>Code migration – Some challenges</vt:lpstr>
      <vt:lpstr>LS Central Migration Tools</vt:lpstr>
      <vt:lpstr>LS Central migration tool – Helping with the data migration</vt:lpstr>
      <vt:lpstr>LS Central migration tool – Helping with the data migration</vt:lpstr>
      <vt:lpstr>LS Central migration tool – Helping with the data migration</vt:lpstr>
      <vt:lpstr>LS Central migration tool – Helping with the code migration</vt:lpstr>
      <vt:lpstr>Stage 2</vt:lpstr>
      <vt:lpstr>Scheduler Job improvement</vt:lpstr>
      <vt:lpstr>Stage 3</vt:lpstr>
      <vt:lpstr>Running the Cloud Migration Tool</vt:lpstr>
      <vt:lpstr>Takeaways</vt:lpstr>
      <vt:lpstr>PowerPoint Presentation</vt:lpstr>
      <vt:lpstr>Documentation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Hörður Ólafsson</dc:creator>
  <cp:lastModifiedBy>Bjorn Jonsson</cp:lastModifiedBy>
  <cp:revision>4</cp:revision>
  <cp:lastPrinted>2025-05-05T09:00:45Z</cp:lastPrinted>
  <dcterms:created xsi:type="dcterms:W3CDTF">2024-11-13T15:03:21Z</dcterms:created>
  <dcterms:modified xsi:type="dcterms:W3CDTF">2025-05-08T13:18:47Z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0x01010069F778840D0E4448A76F7E32A9FBEAD5</vt:lpwstr>
  </property>
  <property fmtid="{D5CDD505-2E9C-101B-9397-08002B2CF9AE}" pid="3" name="_dlc_DocIdItemGuid">
    <vt:lpwstr>c1ba7755-03e4-4373-a2c6-e3291bf0ac95</vt:lpwstr>
  </property>
  <property fmtid="{D5CDD505-2E9C-101B-9397-08002B2CF9AE}" pid="4" name="MediaServiceImageTags">
    <vt:lpwstr/>
  </property>
</Properties>
</file>