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69" r:id="rId5"/>
    <p:sldId id="270" r:id="rId6"/>
    <p:sldId id="262" r:id="rId7"/>
    <p:sldId id="256" r:id="rId8"/>
    <p:sldId id="257" r:id="rId9"/>
    <p:sldId id="263" r:id="rId10"/>
    <p:sldId id="264" r:id="rId11"/>
    <p:sldId id="258" r:id="rId12"/>
    <p:sldId id="260" r:id="rId13"/>
    <p:sldId id="265" r:id="rId14"/>
    <p:sldId id="266" r:id="rId15"/>
    <p:sldId id="259" r:id="rId16"/>
    <p:sldId id="261" r:id="rId17"/>
    <p:sldId id="267" r:id="rId18"/>
    <p:sldId id="268" r:id="rId19"/>
  </p:sldIdLst>
  <p:sldSz cx="15243175" cy="8001000"/>
  <p:notesSz cx="6858000" cy="9144000"/>
  <p:defaultTextStyle>
    <a:defPPr>
      <a:defRPr lang="en-US"/>
    </a:defPPr>
    <a:lvl1pPr marL="0" algn="l" defTabSz="1115659" rtl="0" eaLnBrk="1" latinLnBrk="0" hangingPunct="1">
      <a:defRPr sz="2196" kern="1200">
        <a:solidFill>
          <a:schemeClr val="tx1"/>
        </a:solidFill>
        <a:latin typeface="+mn-lt"/>
        <a:ea typeface="+mn-ea"/>
        <a:cs typeface="+mn-cs"/>
      </a:defRPr>
    </a:lvl1pPr>
    <a:lvl2pPr marL="557830" algn="l" defTabSz="1115659" rtl="0" eaLnBrk="1" latinLnBrk="0" hangingPunct="1">
      <a:defRPr sz="2196" kern="1200">
        <a:solidFill>
          <a:schemeClr val="tx1"/>
        </a:solidFill>
        <a:latin typeface="+mn-lt"/>
        <a:ea typeface="+mn-ea"/>
        <a:cs typeface="+mn-cs"/>
      </a:defRPr>
    </a:lvl2pPr>
    <a:lvl3pPr marL="1115659" algn="l" defTabSz="1115659" rtl="0" eaLnBrk="1" latinLnBrk="0" hangingPunct="1">
      <a:defRPr sz="2196" kern="1200">
        <a:solidFill>
          <a:schemeClr val="tx1"/>
        </a:solidFill>
        <a:latin typeface="+mn-lt"/>
        <a:ea typeface="+mn-ea"/>
        <a:cs typeface="+mn-cs"/>
      </a:defRPr>
    </a:lvl3pPr>
    <a:lvl4pPr marL="1673489" algn="l" defTabSz="1115659" rtl="0" eaLnBrk="1" latinLnBrk="0" hangingPunct="1">
      <a:defRPr sz="2196" kern="1200">
        <a:solidFill>
          <a:schemeClr val="tx1"/>
        </a:solidFill>
        <a:latin typeface="+mn-lt"/>
        <a:ea typeface="+mn-ea"/>
        <a:cs typeface="+mn-cs"/>
      </a:defRPr>
    </a:lvl4pPr>
    <a:lvl5pPr marL="2231319" algn="l" defTabSz="1115659" rtl="0" eaLnBrk="1" latinLnBrk="0" hangingPunct="1">
      <a:defRPr sz="2196" kern="1200">
        <a:solidFill>
          <a:schemeClr val="tx1"/>
        </a:solidFill>
        <a:latin typeface="+mn-lt"/>
        <a:ea typeface="+mn-ea"/>
        <a:cs typeface="+mn-cs"/>
      </a:defRPr>
    </a:lvl5pPr>
    <a:lvl6pPr marL="2789149" algn="l" defTabSz="1115659" rtl="0" eaLnBrk="1" latinLnBrk="0" hangingPunct="1">
      <a:defRPr sz="2196" kern="1200">
        <a:solidFill>
          <a:schemeClr val="tx1"/>
        </a:solidFill>
        <a:latin typeface="+mn-lt"/>
        <a:ea typeface="+mn-ea"/>
        <a:cs typeface="+mn-cs"/>
      </a:defRPr>
    </a:lvl6pPr>
    <a:lvl7pPr marL="3346978" algn="l" defTabSz="1115659" rtl="0" eaLnBrk="1" latinLnBrk="0" hangingPunct="1">
      <a:defRPr sz="2196" kern="1200">
        <a:solidFill>
          <a:schemeClr val="tx1"/>
        </a:solidFill>
        <a:latin typeface="+mn-lt"/>
        <a:ea typeface="+mn-ea"/>
        <a:cs typeface="+mn-cs"/>
      </a:defRPr>
    </a:lvl7pPr>
    <a:lvl8pPr marL="3904808" algn="l" defTabSz="1115659" rtl="0" eaLnBrk="1" latinLnBrk="0" hangingPunct="1">
      <a:defRPr sz="2196" kern="1200">
        <a:solidFill>
          <a:schemeClr val="tx1"/>
        </a:solidFill>
        <a:latin typeface="+mn-lt"/>
        <a:ea typeface="+mn-ea"/>
        <a:cs typeface="+mn-cs"/>
      </a:defRPr>
    </a:lvl8pPr>
    <a:lvl9pPr marL="4462638" algn="l" defTabSz="1115659" rtl="0" eaLnBrk="1" latinLnBrk="0" hangingPunct="1">
      <a:defRPr sz="219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1D5C"/>
    <a:srgbClr val="D34A74"/>
    <a:srgbClr val="EFBC6E"/>
    <a:srgbClr val="02BB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89"/>
  </p:normalViewPr>
  <p:slideViewPr>
    <p:cSldViewPr snapToGrid="0">
      <p:cViewPr varScale="1">
        <p:scale>
          <a:sx n="90" d="100"/>
          <a:sy n="90" d="100"/>
        </p:scale>
        <p:origin x="52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mericas Lig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D4B6F277-23D8-78E3-263C-CCD32ECEFC1C}"/>
              </a:ext>
            </a:extLst>
          </p:cNvPr>
          <p:cNvSpPr/>
          <p:nvPr userDrawn="1"/>
        </p:nvSpPr>
        <p:spPr>
          <a:xfrm>
            <a:off x="923385" y="902676"/>
            <a:ext cx="5027315" cy="5306646"/>
          </a:xfrm>
          <a:custGeom>
            <a:avLst/>
            <a:gdLst>
              <a:gd name="connsiteX0" fmla="*/ 103556 w 4021014"/>
              <a:gd name="connsiteY0" fmla="*/ 0 h 4548554"/>
              <a:gd name="connsiteX1" fmla="*/ 3917458 w 4021014"/>
              <a:gd name="connsiteY1" fmla="*/ 0 h 4548554"/>
              <a:gd name="connsiteX2" fmla="*/ 4021014 w 4021014"/>
              <a:gd name="connsiteY2" fmla="*/ 103556 h 4548554"/>
              <a:gd name="connsiteX3" fmla="*/ 4021014 w 4021014"/>
              <a:gd name="connsiteY3" fmla="*/ 398585 h 4548554"/>
              <a:gd name="connsiteX4" fmla="*/ 4021014 w 4021014"/>
              <a:gd name="connsiteY4" fmla="*/ 517767 h 4548554"/>
              <a:gd name="connsiteX5" fmla="*/ 4021014 w 4021014"/>
              <a:gd name="connsiteY5" fmla="*/ 4030787 h 4548554"/>
              <a:gd name="connsiteX6" fmla="*/ 4021014 w 4021014"/>
              <a:gd name="connsiteY6" fmla="*/ 4419600 h 4548554"/>
              <a:gd name="connsiteX7" fmla="*/ 4021014 w 4021014"/>
              <a:gd name="connsiteY7" fmla="*/ 4444998 h 4548554"/>
              <a:gd name="connsiteX8" fmla="*/ 3917458 w 4021014"/>
              <a:gd name="connsiteY8" fmla="*/ 4548554 h 4548554"/>
              <a:gd name="connsiteX9" fmla="*/ 103556 w 4021014"/>
              <a:gd name="connsiteY9" fmla="*/ 4548554 h 4548554"/>
              <a:gd name="connsiteX10" fmla="*/ 0 w 4021014"/>
              <a:gd name="connsiteY10" fmla="*/ 4444998 h 4548554"/>
              <a:gd name="connsiteX11" fmla="*/ 0 w 4021014"/>
              <a:gd name="connsiteY11" fmla="*/ 4030787 h 4548554"/>
              <a:gd name="connsiteX12" fmla="*/ 0 w 4021014"/>
              <a:gd name="connsiteY12" fmla="*/ 4030787 h 4548554"/>
              <a:gd name="connsiteX13" fmla="*/ 0 w 4021014"/>
              <a:gd name="connsiteY13" fmla="*/ 517767 h 4548554"/>
              <a:gd name="connsiteX14" fmla="*/ 0 w 4021014"/>
              <a:gd name="connsiteY14" fmla="*/ 398585 h 4548554"/>
              <a:gd name="connsiteX15" fmla="*/ 0 w 4021014"/>
              <a:gd name="connsiteY15" fmla="*/ 103556 h 4548554"/>
              <a:gd name="connsiteX16" fmla="*/ 103556 w 4021014"/>
              <a:gd name="connsiteY16" fmla="*/ 0 h 4548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021014" h="4548554">
                <a:moveTo>
                  <a:pt x="103556" y="0"/>
                </a:moveTo>
                <a:lnTo>
                  <a:pt x="3917458" y="0"/>
                </a:lnTo>
                <a:cubicBezTo>
                  <a:pt x="3974650" y="0"/>
                  <a:pt x="4021014" y="46364"/>
                  <a:pt x="4021014" y="103556"/>
                </a:cubicBezTo>
                <a:lnTo>
                  <a:pt x="4021014" y="398585"/>
                </a:lnTo>
                <a:lnTo>
                  <a:pt x="4021014" y="517767"/>
                </a:lnTo>
                <a:lnTo>
                  <a:pt x="4021014" y="4030787"/>
                </a:lnTo>
                <a:lnTo>
                  <a:pt x="4021014" y="4419600"/>
                </a:lnTo>
                <a:lnTo>
                  <a:pt x="4021014" y="4444998"/>
                </a:lnTo>
                <a:cubicBezTo>
                  <a:pt x="4021014" y="4502190"/>
                  <a:pt x="3974650" y="4548554"/>
                  <a:pt x="3917458" y="4548554"/>
                </a:cubicBezTo>
                <a:lnTo>
                  <a:pt x="103556" y="4548554"/>
                </a:lnTo>
                <a:cubicBezTo>
                  <a:pt x="46364" y="4548554"/>
                  <a:pt x="0" y="4502190"/>
                  <a:pt x="0" y="4444998"/>
                </a:cubicBezTo>
                <a:lnTo>
                  <a:pt x="0" y="4030787"/>
                </a:lnTo>
                <a:lnTo>
                  <a:pt x="0" y="4030787"/>
                </a:lnTo>
                <a:lnTo>
                  <a:pt x="0" y="517767"/>
                </a:lnTo>
                <a:lnTo>
                  <a:pt x="0" y="398585"/>
                </a:lnTo>
                <a:lnTo>
                  <a:pt x="0" y="103556"/>
                </a:lnTo>
                <a:cubicBezTo>
                  <a:pt x="0" y="46364"/>
                  <a:pt x="46364" y="0"/>
                  <a:pt x="10355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65100" dist="127000" dir="5400000" algn="ctr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196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6CEB5773-4FF5-95DE-3A9D-D65B2709429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13105" y="994569"/>
            <a:ext cx="4853203" cy="5122859"/>
          </a:xfrm>
          <a:custGeom>
            <a:avLst/>
            <a:gdLst>
              <a:gd name="connsiteX0" fmla="*/ 99970 w 3881754"/>
              <a:gd name="connsiteY0" fmla="*/ 0 h 4391022"/>
              <a:gd name="connsiteX1" fmla="*/ 3781785 w 3881754"/>
              <a:gd name="connsiteY1" fmla="*/ 0 h 4391022"/>
              <a:gd name="connsiteX2" fmla="*/ 3881754 w 3881754"/>
              <a:gd name="connsiteY2" fmla="*/ 99970 h 4391022"/>
              <a:gd name="connsiteX3" fmla="*/ 3881754 w 3881754"/>
              <a:gd name="connsiteY3" fmla="*/ 384781 h 4391022"/>
              <a:gd name="connsiteX4" fmla="*/ 3881754 w 3881754"/>
              <a:gd name="connsiteY4" fmla="*/ 499835 h 4391022"/>
              <a:gd name="connsiteX5" fmla="*/ 3881754 w 3881754"/>
              <a:gd name="connsiteY5" fmla="*/ 3891187 h 4391022"/>
              <a:gd name="connsiteX6" fmla="*/ 3881754 w 3881754"/>
              <a:gd name="connsiteY6" fmla="*/ 4266534 h 4391022"/>
              <a:gd name="connsiteX7" fmla="*/ 3881754 w 3881754"/>
              <a:gd name="connsiteY7" fmla="*/ 4291053 h 4391022"/>
              <a:gd name="connsiteX8" fmla="*/ 3781785 w 3881754"/>
              <a:gd name="connsiteY8" fmla="*/ 4391022 h 4391022"/>
              <a:gd name="connsiteX9" fmla="*/ 99970 w 3881754"/>
              <a:gd name="connsiteY9" fmla="*/ 4391022 h 4391022"/>
              <a:gd name="connsiteX10" fmla="*/ 0 w 3881754"/>
              <a:gd name="connsiteY10" fmla="*/ 4291053 h 4391022"/>
              <a:gd name="connsiteX11" fmla="*/ 0 w 3881754"/>
              <a:gd name="connsiteY11" fmla="*/ 3891187 h 4391022"/>
              <a:gd name="connsiteX12" fmla="*/ 0 w 3881754"/>
              <a:gd name="connsiteY12" fmla="*/ 499835 h 4391022"/>
              <a:gd name="connsiteX13" fmla="*/ 0 w 3881754"/>
              <a:gd name="connsiteY13" fmla="*/ 384781 h 4391022"/>
              <a:gd name="connsiteX14" fmla="*/ 0 w 3881754"/>
              <a:gd name="connsiteY14" fmla="*/ 99970 h 4391022"/>
              <a:gd name="connsiteX15" fmla="*/ 99970 w 3881754"/>
              <a:gd name="connsiteY15" fmla="*/ 0 h 4391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881754" h="4391022">
                <a:moveTo>
                  <a:pt x="99970" y="0"/>
                </a:moveTo>
                <a:lnTo>
                  <a:pt x="3781785" y="0"/>
                </a:lnTo>
                <a:cubicBezTo>
                  <a:pt x="3836996" y="0"/>
                  <a:pt x="3881754" y="44758"/>
                  <a:pt x="3881754" y="99970"/>
                </a:cubicBezTo>
                <a:lnTo>
                  <a:pt x="3881754" y="384781"/>
                </a:lnTo>
                <a:lnTo>
                  <a:pt x="3881754" y="499835"/>
                </a:lnTo>
                <a:lnTo>
                  <a:pt x="3881754" y="3891187"/>
                </a:lnTo>
                <a:lnTo>
                  <a:pt x="3881754" y="4266534"/>
                </a:lnTo>
                <a:lnTo>
                  <a:pt x="3881754" y="4291053"/>
                </a:lnTo>
                <a:cubicBezTo>
                  <a:pt x="3881754" y="4346264"/>
                  <a:pt x="3836996" y="4391022"/>
                  <a:pt x="3781785" y="4391022"/>
                </a:cubicBezTo>
                <a:lnTo>
                  <a:pt x="99970" y="4391022"/>
                </a:lnTo>
                <a:cubicBezTo>
                  <a:pt x="44758" y="4391022"/>
                  <a:pt x="0" y="4346264"/>
                  <a:pt x="0" y="4291053"/>
                </a:cubicBezTo>
                <a:lnTo>
                  <a:pt x="0" y="3891187"/>
                </a:lnTo>
                <a:lnTo>
                  <a:pt x="0" y="499835"/>
                </a:lnTo>
                <a:lnTo>
                  <a:pt x="0" y="384781"/>
                </a:lnTo>
                <a:lnTo>
                  <a:pt x="0" y="99970"/>
                </a:lnTo>
                <a:cubicBezTo>
                  <a:pt x="0" y="44758"/>
                  <a:pt x="44758" y="0"/>
                  <a:pt x="9997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FC5242E-22F0-99A2-02AD-58960950E7A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90113" y="6629748"/>
            <a:ext cx="3729418" cy="4685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en-US" dirty="0"/>
              <a:t>Insert name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8A0561D1-DFAA-3DF7-CE91-BF27D754789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90113" y="7098325"/>
            <a:ext cx="3729418" cy="4685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solidFill>
                  <a:srgbClr val="02BBB5"/>
                </a:solidFill>
                <a:latin typeface="Aptos Light" panose="020B0004020202020204" pitchFamily="34" charset="0"/>
              </a:defRPr>
            </a:lvl1pPr>
          </a:lstStyle>
          <a:p>
            <a:pPr lvl="0"/>
            <a:r>
              <a:rPr lang="en-US" dirty="0"/>
              <a:t>Insert job title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ABD542F-8831-435A-BDE4-B67843EB972E}"/>
              </a:ext>
            </a:extLst>
          </p:cNvPr>
          <p:cNvSpPr txBox="1"/>
          <p:nvPr userDrawn="1"/>
        </p:nvSpPr>
        <p:spPr>
          <a:xfrm>
            <a:off x="9393382" y="7313380"/>
            <a:ext cx="58497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i="0" dirty="0" err="1">
                <a:solidFill>
                  <a:srgbClr val="361D5C"/>
                </a:solidFill>
                <a:latin typeface="Aptos" panose="020B0004020202020204" pitchFamily="34" charset="0"/>
              </a:rPr>
              <a:t>lsretail.com</a:t>
            </a:r>
            <a:r>
              <a:rPr lang="en-US" sz="1200" b="1" i="0" dirty="0">
                <a:solidFill>
                  <a:srgbClr val="361D5C"/>
                </a:solidFill>
                <a:latin typeface="Aptos" panose="020B0004020202020204" pitchFamily="34" charset="0"/>
              </a:rPr>
              <a:t>/</a:t>
            </a:r>
            <a:r>
              <a:rPr lang="en-US" sz="1200" b="1" i="0" dirty="0" err="1">
                <a:solidFill>
                  <a:srgbClr val="361D5C"/>
                </a:solidFill>
                <a:latin typeface="Aptos" panose="020B0004020202020204" pitchFamily="34" charset="0"/>
              </a:rPr>
              <a:t>connexion</a:t>
            </a:r>
            <a:endParaRPr lang="en-US" sz="1200" b="1" i="0" dirty="0">
              <a:solidFill>
                <a:srgbClr val="361D5C"/>
              </a:solidFill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0316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AC Dar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>
            <a:extLst>
              <a:ext uri="{FF2B5EF4-FFF2-40B4-BE49-F238E27FC236}">
                <a16:creationId xmlns:a16="http://schemas.microsoft.com/office/drawing/2014/main" id="{D37FB0E2-A8E2-0657-7FD5-52B46AAB9943}"/>
              </a:ext>
            </a:extLst>
          </p:cNvPr>
          <p:cNvSpPr/>
          <p:nvPr userDrawn="1"/>
        </p:nvSpPr>
        <p:spPr>
          <a:xfrm>
            <a:off x="923385" y="902676"/>
            <a:ext cx="5027315" cy="5306646"/>
          </a:xfrm>
          <a:custGeom>
            <a:avLst/>
            <a:gdLst>
              <a:gd name="connsiteX0" fmla="*/ 103556 w 4021014"/>
              <a:gd name="connsiteY0" fmla="*/ 0 h 4548554"/>
              <a:gd name="connsiteX1" fmla="*/ 3917458 w 4021014"/>
              <a:gd name="connsiteY1" fmla="*/ 0 h 4548554"/>
              <a:gd name="connsiteX2" fmla="*/ 4021014 w 4021014"/>
              <a:gd name="connsiteY2" fmla="*/ 103556 h 4548554"/>
              <a:gd name="connsiteX3" fmla="*/ 4021014 w 4021014"/>
              <a:gd name="connsiteY3" fmla="*/ 398585 h 4548554"/>
              <a:gd name="connsiteX4" fmla="*/ 4021014 w 4021014"/>
              <a:gd name="connsiteY4" fmla="*/ 517767 h 4548554"/>
              <a:gd name="connsiteX5" fmla="*/ 4021014 w 4021014"/>
              <a:gd name="connsiteY5" fmla="*/ 4030787 h 4548554"/>
              <a:gd name="connsiteX6" fmla="*/ 4021014 w 4021014"/>
              <a:gd name="connsiteY6" fmla="*/ 4419600 h 4548554"/>
              <a:gd name="connsiteX7" fmla="*/ 4021014 w 4021014"/>
              <a:gd name="connsiteY7" fmla="*/ 4444998 h 4548554"/>
              <a:gd name="connsiteX8" fmla="*/ 3917458 w 4021014"/>
              <a:gd name="connsiteY8" fmla="*/ 4548554 h 4548554"/>
              <a:gd name="connsiteX9" fmla="*/ 103556 w 4021014"/>
              <a:gd name="connsiteY9" fmla="*/ 4548554 h 4548554"/>
              <a:gd name="connsiteX10" fmla="*/ 0 w 4021014"/>
              <a:gd name="connsiteY10" fmla="*/ 4444998 h 4548554"/>
              <a:gd name="connsiteX11" fmla="*/ 0 w 4021014"/>
              <a:gd name="connsiteY11" fmla="*/ 4030787 h 4548554"/>
              <a:gd name="connsiteX12" fmla="*/ 0 w 4021014"/>
              <a:gd name="connsiteY12" fmla="*/ 4030787 h 4548554"/>
              <a:gd name="connsiteX13" fmla="*/ 0 w 4021014"/>
              <a:gd name="connsiteY13" fmla="*/ 517767 h 4548554"/>
              <a:gd name="connsiteX14" fmla="*/ 0 w 4021014"/>
              <a:gd name="connsiteY14" fmla="*/ 398585 h 4548554"/>
              <a:gd name="connsiteX15" fmla="*/ 0 w 4021014"/>
              <a:gd name="connsiteY15" fmla="*/ 103556 h 4548554"/>
              <a:gd name="connsiteX16" fmla="*/ 103556 w 4021014"/>
              <a:gd name="connsiteY16" fmla="*/ 0 h 4548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021014" h="4548554">
                <a:moveTo>
                  <a:pt x="103556" y="0"/>
                </a:moveTo>
                <a:lnTo>
                  <a:pt x="3917458" y="0"/>
                </a:lnTo>
                <a:cubicBezTo>
                  <a:pt x="3974650" y="0"/>
                  <a:pt x="4021014" y="46364"/>
                  <a:pt x="4021014" y="103556"/>
                </a:cubicBezTo>
                <a:lnTo>
                  <a:pt x="4021014" y="398585"/>
                </a:lnTo>
                <a:lnTo>
                  <a:pt x="4021014" y="517767"/>
                </a:lnTo>
                <a:lnTo>
                  <a:pt x="4021014" y="4030787"/>
                </a:lnTo>
                <a:lnTo>
                  <a:pt x="4021014" y="4419600"/>
                </a:lnTo>
                <a:lnTo>
                  <a:pt x="4021014" y="4444998"/>
                </a:lnTo>
                <a:cubicBezTo>
                  <a:pt x="4021014" y="4502190"/>
                  <a:pt x="3974650" y="4548554"/>
                  <a:pt x="3917458" y="4548554"/>
                </a:cubicBezTo>
                <a:lnTo>
                  <a:pt x="103556" y="4548554"/>
                </a:lnTo>
                <a:cubicBezTo>
                  <a:pt x="46364" y="4548554"/>
                  <a:pt x="0" y="4502190"/>
                  <a:pt x="0" y="4444998"/>
                </a:cubicBezTo>
                <a:lnTo>
                  <a:pt x="0" y="4030787"/>
                </a:lnTo>
                <a:lnTo>
                  <a:pt x="0" y="4030787"/>
                </a:lnTo>
                <a:lnTo>
                  <a:pt x="0" y="517767"/>
                </a:lnTo>
                <a:lnTo>
                  <a:pt x="0" y="398585"/>
                </a:lnTo>
                <a:lnTo>
                  <a:pt x="0" y="103556"/>
                </a:lnTo>
                <a:cubicBezTo>
                  <a:pt x="0" y="46364"/>
                  <a:pt x="46364" y="0"/>
                  <a:pt x="10355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65100" dist="127000" dir="5400000" algn="ctr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196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DAF0E5-314A-EDA0-557E-A7C9487962A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13105" y="994569"/>
            <a:ext cx="4853203" cy="5122859"/>
          </a:xfrm>
          <a:custGeom>
            <a:avLst/>
            <a:gdLst>
              <a:gd name="connsiteX0" fmla="*/ 99970 w 3881754"/>
              <a:gd name="connsiteY0" fmla="*/ 0 h 4391022"/>
              <a:gd name="connsiteX1" fmla="*/ 3781785 w 3881754"/>
              <a:gd name="connsiteY1" fmla="*/ 0 h 4391022"/>
              <a:gd name="connsiteX2" fmla="*/ 3881754 w 3881754"/>
              <a:gd name="connsiteY2" fmla="*/ 99970 h 4391022"/>
              <a:gd name="connsiteX3" fmla="*/ 3881754 w 3881754"/>
              <a:gd name="connsiteY3" fmla="*/ 384781 h 4391022"/>
              <a:gd name="connsiteX4" fmla="*/ 3881754 w 3881754"/>
              <a:gd name="connsiteY4" fmla="*/ 499835 h 4391022"/>
              <a:gd name="connsiteX5" fmla="*/ 3881754 w 3881754"/>
              <a:gd name="connsiteY5" fmla="*/ 3891187 h 4391022"/>
              <a:gd name="connsiteX6" fmla="*/ 3881754 w 3881754"/>
              <a:gd name="connsiteY6" fmla="*/ 4266534 h 4391022"/>
              <a:gd name="connsiteX7" fmla="*/ 3881754 w 3881754"/>
              <a:gd name="connsiteY7" fmla="*/ 4291053 h 4391022"/>
              <a:gd name="connsiteX8" fmla="*/ 3781785 w 3881754"/>
              <a:gd name="connsiteY8" fmla="*/ 4391022 h 4391022"/>
              <a:gd name="connsiteX9" fmla="*/ 99970 w 3881754"/>
              <a:gd name="connsiteY9" fmla="*/ 4391022 h 4391022"/>
              <a:gd name="connsiteX10" fmla="*/ 0 w 3881754"/>
              <a:gd name="connsiteY10" fmla="*/ 4291053 h 4391022"/>
              <a:gd name="connsiteX11" fmla="*/ 0 w 3881754"/>
              <a:gd name="connsiteY11" fmla="*/ 3891187 h 4391022"/>
              <a:gd name="connsiteX12" fmla="*/ 0 w 3881754"/>
              <a:gd name="connsiteY12" fmla="*/ 499835 h 4391022"/>
              <a:gd name="connsiteX13" fmla="*/ 0 w 3881754"/>
              <a:gd name="connsiteY13" fmla="*/ 384781 h 4391022"/>
              <a:gd name="connsiteX14" fmla="*/ 0 w 3881754"/>
              <a:gd name="connsiteY14" fmla="*/ 99970 h 4391022"/>
              <a:gd name="connsiteX15" fmla="*/ 99970 w 3881754"/>
              <a:gd name="connsiteY15" fmla="*/ 0 h 4391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881754" h="4391022">
                <a:moveTo>
                  <a:pt x="99970" y="0"/>
                </a:moveTo>
                <a:lnTo>
                  <a:pt x="3781785" y="0"/>
                </a:lnTo>
                <a:cubicBezTo>
                  <a:pt x="3836996" y="0"/>
                  <a:pt x="3881754" y="44758"/>
                  <a:pt x="3881754" y="99970"/>
                </a:cubicBezTo>
                <a:lnTo>
                  <a:pt x="3881754" y="384781"/>
                </a:lnTo>
                <a:lnTo>
                  <a:pt x="3881754" y="499835"/>
                </a:lnTo>
                <a:lnTo>
                  <a:pt x="3881754" y="3891187"/>
                </a:lnTo>
                <a:lnTo>
                  <a:pt x="3881754" y="4266534"/>
                </a:lnTo>
                <a:lnTo>
                  <a:pt x="3881754" y="4291053"/>
                </a:lnTo>
                <a:cubicBezTo>
                  <a:pt x="3881754" y="4346264"/>
                  <a:pt x="3836996" y="4391022"/>
                  <a:pt x="3781785" y="4391022"/>
                </a:cubicBezTo>
                <a:lnTo>
                  <a:pt x="99970" y="4391022"/>
                </a:lnTo>
                <a:cubicBezTo>
                  <a:pt x="44758" y="4391022"/>
                  <a:pt x="0" y="4346264"/>
                  <a:pt x="0" y="4291053"/>
                </a:cubicBezTo>
                <a:lnTo>
                  <a:pt x="0" y="3891187"/>
                </a:lnTo>
                <a:lnTo>
                  <a:pt x="0" y="499835"/>
                </a:lnTo>
                <a:lnTo>
                  <a:pt x="0" y="384781"/>
                </a:lnTo>
                <a:lnTo>
                  <a:pt x="0" y="99970"/>
                </a:lnTo>
                <a:cubicBezTo>
                  <a:pt x="0" y="44758"/>
                  <a:pt x="44758" y="0"/>
                  <a:pt x="9997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64EEB9F7-F63C-6823-6CC6-CC66F372A8E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90113" y="6629748"/>
            <a:ext cx="3729418" cy="4685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en-US" dirty="0"/>
              <a:t>Insert name</a:t>
            </a:r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E0150148-DE9B-139A-25C9-D4A72B4E3CF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90113" y="7098325"/>
            <a:ext cx="3729418" cy="4685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solidFill>
                  <a:srgbClr val="EFBC6E"/>
                </a:solidFill>
                <a:latin typeface="Aptos Light" panose="020B0004020202020204" pitchFamily="34" charset="0"/>
              </a:defRPr>
            </a:lvl1pPr>
          </a:lstStyle>
          <a:p>
            <a:pPr lvl="0"/>
            <a:r>
              <a:rPr lang="en-US" dirty="0"/>
              <a:t>Insert job title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CFC9AF-A482-F67F-9B36-05D2A23A58D7}"/>
              </a:ext>
            </a:extLst>
          </p:cNvPr>
          <p:cNvSpPr txBox="1"/>
          <p:nvPr userDrawn="1"/>
        </p:nvSpPr>
        <p:spPr>
          <a:xfrm>
            <a:off x="9393382" y="7313380"/>
            <a:ext cx="58497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i="0" dirty="0" err="1">
                <a:solidFill>
                  <a:schemeClr val="bg1"/>
                </a:solidFill>
                <a:latin typeface="Aptos" panose="020B0004020202020204" pitchFamily="34" charset="0"/>
              </a:rPr>
              <a:t>lsretail.com</a:t>
            </a:r>
            <a:r>
              <a:rPr lang="en-US" sz="1200" b="1" i="0" dirty="0">
                <a:solidFill>
                  <a:schemeClr val="bg1"/>
                </a:solidFill>
                <a:latin typeface="Aptos" panose="020B0004020202020204" pitchFamily="34" charset="0"/>
              </a:rPr>
              <a:t>/</a:t>
            </a:r>
            <a:r>
              <a:rPr lang="en-US" sz="1200" b="1" i="0" dirty="0" err="1">
                <a:solidFill>
                  <a:schemeClr val="bg1"/>
                </a:solidFill>
                <a:latin typeface="Aptos" panose="020B0004020202020204" pitchFamily="34" charset="0"/>
              </a:rPr>
              <a:t>connexion</a:t>
            </a:r>
            <a:endParaRPr lang="en-US" sz="1200" b="1" i="0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271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PAC Dar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94071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PAC Dar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08835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bg>
      <p:bgPr>
        <a:solidFill>
          <a:srgbClr val="F6F5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 Placeholder 26">
            <a:extLst>
              <a:ext uri="{FF2B5EF4-FFF2-40B4-BE49-F238E27FC236}">
                <a16:creationId xmlns:a16="http://schemas.microsoft.com/office/drawing/2014/main" id="{ACEA7C3C-87AA-0FCA-4545-25EE06D7CE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535889" y="6854318"/>
            <a:ext cx="6384546" cy="47746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001" b="0" i="0">
                <a:solidFill>
                  <a:srgbClr val="361D5C"/>
                </a:solidFill>
                <a:latin typeface="Aptos Light" panose="020B0004020202020204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Insert name here</a:t>
            </a:r>
            <a:endParaRPr lang="en-IS" dirty="0"/>
          </a:p>
        </p:txBody>
      </p:sp>
      <p:sp>
        <p:nvSpPr>
          <p:cNvPr id="39" name="Text Placeholder 26">
            <a:extLst>
              <a:ext uri="{FF2B5EF4-FFF2-40B4-BE49-F238E27FC236}">
                <a16:creationId xmlns:a16="http://schemas.microsoft.com/office/drawing/2014/main" id="{ED329B64-282C-70B7-D1F2-5DA4B4FAFD0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35889" y="7352227"/>
            <a:ext cx="6384546" cy="54389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001" b="1" i="0">
                <a:solidFill>
                  <a:srgbClr val="00706E"/>
                </a:solidFill>
                <a:latin typeface="Aptos ExtraBold" panose="020B0004020202020204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Insert job title</a:t>
            </a:r>
            <a:endParaRPr lang="en-IS" dirty="0"/>
          </a:p>
        </p:txBody>
      </p:sp>
      <p:pic>
        <p:nvPicPr>
          <p:cNvPr id="41" name="Graphic 40">
            <a:extLst>
              <a:ext uri="{FF2B5EF4-FFF2-40B4-BE49-F238E27FC236}">
                <a16:creationId xmlns:a16="http://schemas.microsoft.com/office/drawing/2014/main" id="{318424A2-1380-519B-C703-599EB7DD88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807829" y="275851"/>
            <a:ext cx="3540092" cy="1463917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8086A3A9-9CDF-E58A-C5AD-C83EA14E0778}"/>
              </a:ext>
            </a:extLst>
          </p:cNvPr>
          <p:cNvSpPr txBox="1"/>
          <p:nvPr userDrawn="1"/>
        </p:nvSpPr>
        <p:spPr>
          <a:xfrm>
            <a:off x="439984" y="1949994"/>
            <a:ext cx="6275782" cy="554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1" b="1" i="0" dirty="0">
                <a:solidFill>
                  <a:srgbClr val="00706E"/>
                </a:solidFill>
                <a:latin typeface="Aptos ExtraBold" panose="020B0004020202020204" pitchFamily="34" charset="0"/>
              </a:rPr>
              <a:t>I will be attending</a:t>
            </a:r>
          </a:p>
        </p:txBody>
      </p:sp>
      <p:sp>
        <p:nvSpPr>
          <p:cNvPr id="43" name="Freeform 42">
            <a:extLst>
              <a:ext uri="{FF2B5EF4-FFF2-40B4-BE49-F238E27FC236}">
                <a16:creationId xmlns:a16="http://schemas.microsoft.com/office/drawing/2014/main" id="{841DE29C-A1A6-0CF7-263E-E7C147367F39}"/>
              </a:ext>
            </a:extLst>
          </p:cNvPr>
          <p:cNvSpPr/>
          <p:nvPr userDrawn="1"/>
        </p:nvSpPr>
        <p:spPr>
          <a:xfrm>
            <a:off x="728457" y="2870314"/>
            <a:ext cx="5839895" cy="2538731"/>
          </a:xfrm>
          <a:custGeom>
            <a:avLst/>
            <a:gdLst>
              <a:gd name="connsiteX0" fmla="*/ 91442 w 4670943"/>
              <a:gd name="connsiteY0" fmla="*/ 0 h 1719072"/>
              <a:gd name="connsiteX1" fmla="*/ 286518 w 4670943"/>
              <a:gd name="connsiteY1" fmla="*/ 0 h 1719072"/>
              <a:gd name="connsiteX2" fmla="*/ 457198 w 4670943"/>
              <a:gd name="connsiteY2" fmla="*/ 0 h 1719072"/>
              <a:gd name="connsiteX3" fmla="*/ 4213745 w 4670943"/>
              <a:gd name="connsiteY3" fmla="*/ 0 h 1719072"/>
              <a:gd name="connsiteX4" fmla="*/ 4384425 w 4670943"/>
              <a:gd name="connsiteY4" fmla="*/ 0 h 1719072"/>
              <a:gd name="connsiteX5" fmla="*/ 4579501 w 4670943"/>
              <a:gd name="connsiteY5" fmla="*/ 0 h 1719072"/>
              <a:gd name="connsiteX6" fmla="*/ 4670943 w 4670943"/>
              <a:gd name="connsiteY6" fmla="*/ 91442 h 1719072"/>
              <a:gd name="connsiteX7" fmla="*/ 4670943 w 4670943"/>
              <a:gd name="connsiteY7" fmla="*/ 286518 h 1719072"/>
              <a:gd name="connsiteX8" fmla="*/ 4670943 w 4670943"/>
              <a:gd name="connsiteY8" fmla="*/ 1432554 h 1719072"/>
              <a:gd name="connsiteX9" fmla="*/ 4670943 w 4670943"/>
              <a:gd name="connsiteY9" fmla="*/ 1627630 h 1719072"/>
              <a:gd name="connsiteX10" fmla="*/ 4579501 w 4670943"/>
              <a:gd name="connsiteY10" fmla="*/ 1719072 h 1719072"/>
              <a:gd name="connsiteX11" fmla="*/ 4384425 w 4670943"/>
              <a:gd name="connsiteY11" fmla="*/ 1719072 h 1719072"/>
              <a:gd name="connsiteX12" fmla="*/ 4213745 w 4670943"/>
              <a:gd name="connsiteY12" fmla="*/ 1719072 h 1719072"/>
              <a:gd name="connsiteX13" fmla="*/ 457198 w 4670943"/>
              <a:gd name="connsiteY13" fmla="*/ 1719072 h 1719072"/>
              <a:gd name="connsiteX14" fmla="*/ 286518 w 4670943"/>
              <a:gd name="connsiteY14" fmla="*/ 1719072 h 1719072"/>
              <a:gd name="connsiteX15" fmla="*/ 91442 w 4670943"/>
              <a:gd name="connsiteY15" fmla="*/ 1719072 h 1719072"/>
              <a:gd name="connsiteX16" fmla="*/ 0 w 4670943"/>
              <a:gd name="connsiteY16" fmla="*/ 1627630 h 1719072"/>
              <a:gd name="connsiteX17" fmla="*/ 0 w 4670943"/>
              <a:gd name="connsiteY17" fmla="*/ 1432554 h 1719072"/>
              <a:gd name="connsiteX18" fmla="*/ 0 w 4670943"/>
              <a:gd name="connsiteY18" fmla="*/ 286518 h 1719072"/>
              <a:gd name="connsiteX19" fmla="*/ 0 w 4670943"/>
              <a:gd name="connsiteY19" fmla="*/ 91442 h 1719072"/>
              <a:gd name="connsiteX20" fmla="*/ 91442 w 4670943"/>
              <a:gd name="connsiteY20" fmla="*/ 0 h 1719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670943" h="1719072">
                <a:moveTo>
                  <a:pt x="91442" y="0"/>
                </a:moveTo>
                <a:lnTo>
                  <a:pt x="286518" y="0"/>
                </a:lnTo>
                <a:lnTo>
                  <a:pt x="457198" y="0"/>
                </a:lnTo>
                <a:lnTo>
                  <a:pt x="4213745" y="0"/>
                </a:lnTo>
                <a:lnTo>
                  <a:pt x="4384425" y="0"/>
                </a:lnTo>
                <a:lnTo>
                  <a:pt x="4579501" y="0"/>
                </a:lnTo>
                <a:cubicBezTo>
                  <a:pt x="4630003" y="0"/>
                  <a:pt x="4670943" y="40940"/>
                  <a:pt x="4670943" y="91442"/>
                </a:cubicBezTo>
                <a:lnTo>
                  <a:pt x="4670943" y="286518"/>
                </a:lnTo>
                <a:lnTo>
                  <a:pt x="4670943" y="1432554"/>
                </a:lnTo>
                <a:lnTo>
                  <a:pt x="4670943" y="1627630"/>
                </a:lnTo>
                <a:cubicBezTo>
                  <a:pt x="4670943" y="1678132"/>
                  <a:pt x="4630003" y="1719072"/>
                  <a:pt x="4579501" y="1719072"/>
                </a:cubicBezTo>
                <a:lnTo>
                  <a:pt x="4384425" y="1719072"/>
                </a:lnTo>
                <a:lnTo>
                  <a:pt x="4213745" y="1719072"/>
                </a:lnTo>
                <a:lnTo>
                  <a:pt x="457198" y="1719072"/>
                </a:lnTo>
                <a:lnTo>
                  <a:pt x="286518" y="1719072"/>
                </a:lnTo>
                <a:lnTo>
                  <a:pt x="91442" y="1719072"/>
                </a:lnTo>
                <a:cubicBezTo>
                  <a:pt x="40940" y="1719072"/>
                  <a:pt x="0" y="1678132"/>
                  <a:pt x="0" y="1627630"/>
                </a:cubicBezTo>
                <a:lnTo>
                  <a:pt x="0" y="1432554"/>
                </a:lnTo>
                <a:lnTo>
                  <a:pt x="0" y="286518"/>
                </a:lnTo>
                <a:lnTo>
                  <a:pt x="0" y="91442"/>
                </a:lnTo>
                <a:cubicBezTo>
                  <a:pt x="0" y="40940"/>
                  <a:pt x="40940" y="0"/>
                  <a:pt x="9144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65100" dist="127000" dir="5400000" algn="ctr" rotWithShape="0">
              <a:srgbClr val="000000">
                <a:alpha val="19735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746"/>
          </a:p>
        </p:txBody>
      </p:sp>
      <p:sp>
        <p:nvSpPr>
          <p:cNvPr id="44" name="Picture Placeholder 15">
            <a:extLst>
              <a:ext uri="{FF2B5EF4-FFF2-40B4-BE49-F238E27FC236}">
                <a16:creationId xmlns:a16="http://schemas.microsoft.com/office/drawing/2014/main" id="{27A68F92-1A1E-EF12-48A0-7F87FC23E05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106312" y="3151576"/>
            <a:ext cx="5085944" cy="200711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Event logo</a:t>
            </a:r>
          </a:p>
        </p:txBody>
      </p:sp>
      <p:sp>
        <p:nvSpPr>
          <p:cNvPr id="45" name="Text Placeholder 17">
            <a:extLst>
              <a:ext uri="{FF2B5EF4-FFF2-40B4-BE49-F238E27FC236}">
                <a16:creationId xmlns:a16="http://schemas.microsoft.com/office/drawing/2014/main" id="{F91C8480-88BE-EA59-03E8-010FBDFEFCF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8456" y="6121135"/>
            <a:ext cx="5839896" cy="579669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3001" b="0" i="0">
                <a:solidFill>
                  <a:srgbClr val="361D5C"/>
                </a:solidFill>
                <a:latin typeface="Aptos Light" panose="020B0004020202020204" pitchFamily="34" charset="0"/>
              </a:defRPr>
            </a:lvl1pPr>
          </a:lstStyle>
          <a:p>
            <a:pPr lvl="0"/>
            <a:r>
              <a:rPr lang="en-US" dirty="0"/>
              <a:t>Insert event date</a:t>
            </a:r>
          </a:p>
        </p:txBody>
      </p:sp>
      <p:sp>
        <p:nvSpPr>
          <p:cNvPr id="46" name="Text Placeholder 17">
            <a:extLst>
              <a:ext uri="{FF2B5EF4-FFF2-40B4-BE49-F238E27FC236}">
                <a16:creationId xmlns:a16="http://schemas.microsoft.com/office/drawing/2014/main" id="{A23843FB-CC7B-05FB-7655-82D6D11CE79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28456" y="6880321"/>
            <a:ext cx="5839896" cy="579669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4501" b="1" i="0">
                <a:solidFill>
                  <a:srgbClr val="922B48"/>
                </a:solidFill>
                <a:latin typeface="Aptos ExtraBold" panose="020B0004020202020204" pitchFamily="34" charset="0"/>
              </a:defRPr>
            </a:lvl1pPr>
          </a:lstStyle>
          <a:p>
            <a:pPr lvl="0"/>
            <a:r>
              <a:rPr lang="en-US" dirty="0"/>
              <a:t>Booth number</a:t>
            </a:r>
          </a:p>
        </p:txBody>
      </p:sp>
      <p:sp>
        <p:nvSpPr>
          <p:cNvPr id="72" name="Freeform 71">
            <a:extLst>
              <a:ext uri="{FF2B5EF4-FFF2-40B4-BE49-F238E27FC236}">
                <a16:creationId xmlns:a16="http://schemas.microsoft.com/office/drawing/2014/main" id="{9D6D4EA9-89D5-347B-009B-FCC07A7B87C5}"/>
              </a:ext>
            </a:extLst>
          </p:cNvPr>
          <p:cNvSpPr/>
          <p:nvPr userDrawn="1"/>
        </p:nvSpPr>
        <p:spPr>
          <a:xfrm rot="5400000">
            <a:off x="14244801" y="4194211"/>
            <a:ext cx="1595222" cy="401524"/>
          </a:xfrm>
          <a:custGeom>
            <a:avLst/>
            <a:gdLst>
              <a:gd name="connsiteX0" fmla="*/ 0 w 1270480"/>
              <a:gd name="connsiteY0" fmla="*/ 0 h 321152"/>
              <a:gd name="connsiteX1" fmla="*/ 1270480 w 1270480"/>
              <a:gd name="connsiteY1" fmla="*/ 0 h 321152"/>
              <a:gd name="connsiteX2" fmla="*/ 1250063 w 1270480"/>
              <a:gd name="connsiteY2" fmla="*/ 30382 h 321152"/>
              <a:gd name="connsiteX3" fmla="*/ 632626 w 1270480"/>
              <a:gd name="connsiteY3" fmla="*/ 321152 h 321152"/>
              <a:gd name="connsiteX4" fmla="*/ 20068 w 1270480"/>
              <a:gd name="connsiteY4" fmla="*/ 30382 h 321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0480" h="321152">
                <a:moveTo>
                  <a:pt x="0" y="0"/>
                </a:moveTo>
                <a:lnTo>
                  <a:pt x="1270480" y="0"/>
                </a:lnTo>
                <a:lnTo>
                  <a:pt x="1250063" y="30382"/>
                </a:lnTo>
                <a:cubicBezTo>
                  <a:pt x="1108497" y="210379"/>
                  <a:pt x="890334" y="321152"/>
                  <a:pt x="632626" y="321152"/>
                </a:cubicBezTo>
                <a:cubicBezTo>
                  <a:pt x="374919" y="321152"/>
                  <a:pt x="159358" y="210379"/>
                  <a:pt x="20068" y="30382"/>
                </a:cubicBezTo>
                <a:close/>
              </a:path>
            </a:pathLst>
          </a:custGeom>
          <a:solidFill>
            <a:srgbClr val="00706E"/>
          </a:solidFill>
          <a:ln w="949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2746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036C75E6-C129-19F1-22E1-C234559D16F6}"/>
              </a:ext>
            </a:extLst>
          </p:cNvPr>
          <p:cNvSpPr/>
          <p:nvPr/>
        </p:nvSpPr>
        <p:spPr>
          <a:xfrm rot="5400000">
            <a:off x="11291714" y="3003580"/>
            <a:ext cx="1935121" cy="5377035"/>
          </a:xfrm>
          <a:custGeom>
            <a:avLst/>
            <a:gdLst>
              <a:gd name="connsiteX0" fmla="*/ 891002 w 891001"/>
              <a:gd name="connsiteY0" fmla="*/ 0 h 2486368"/>
              <a:gd name="connsiteX1" fmla="*/ 891002 w 891001"/>
              <a:gd name="connsiteY1" fmla="*/ 0 h 2486368"/>
              <a:gd name="connsiteX2" fmla="*/ 891002 w 891001"/>
              <a:gd name="connsiteY2" fmla="*/ 2486368 h 2486368"/>
              <a:gd name="connsiteX3" fmla="*/ 0 w 891001"/>
              <a:gd name="connsiteY3" fmla="*/ 2486368 h 2486368"/>
              <a:gd name="connsiteX4" fmla="*/ 0 w 891001"/>
              <a:gd name="connsiteY4" fmla="*/ 891406 h 2486368"/>
              <a:gd name="connsiteX5" fmla="*/ 891002 w 891001"/>
              <a:gd name="connsiteY5" fmla="*/ 0 h 2486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1001" h="2486368">
                <a:moveTo>
                  <a:pt x="891002" y="0"/>
                </a:moveTo>
                <a:lnTo>
                  <a:pt x="891002" y="0"/>
                </a:lnTo>
                <a:lnTo>
                  <a:pt x="891002" y="2486368"/>
                </a:lnTo>
                <a:lnTo>
                  <a:pt x="0" y="2486368"/>
                </a:lnTo>
                <a:lnTo>
                  <a:pt x="0" y="891406"/>
                </a:lnTo>
                <a:cubicBezTo>
                  <a:pt x="0" y="399097"/>
                  <a:pt x="398916" y="0"/>
                  <a:pt x="891002" y="0"/>
                </a:cubicBezTo>
                <a:close/>
              </a:path>
            </a:pathLst>
          </a:custGeom>
          <a:solidFill>
            <a:srgbClr val="361D5C"/>
          </a:solidFill>
          <a:ln w="949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2746"/>
          </a:p>
        </p:txBody>
      </p:sp>
      <p:sp>
        <p:nvSpPr>
          <p:cNvPr id="66" name="Freeform 65">
            <a:extLst>
              <a:ext uri="{FF2B5EF4-FFF2-40B4-BE49-F238E27FC236}">
                <a16:creationId xmlns:a16="http://schemas.microsoft.com/office/drawing/2014/main" id="{BEDC55C9-89C9-E5CA-86BD-C1D8835AC9A6}"/>
              </a:ext>
            </a:extLst>
          </p:cNvPr>
          <p:cNvSpPr/>
          <p:nvPr/>
        </p:nvSpPr>
        <p:spPr>
          <a:xfrm rot="5400000">
            <a:off x="8639414" y="931548"/>
            <a:ext cx="6659661" cy="4796568"/>
          </a:xfrm>
          <a:custGeom>
            <a:avLst/>
            <a:gdLst>
              <a:gd name="connsiteX0" fmla="*/ 0 w 5303944"/>
              <a:gd name="connsiteY0" fmla="*/ 3836455 h 3836455"/>
              <a:gd name="connsiteX1" fmla="*/ 0 w 5303944"/>
              <a:gd name="connsiteY1" fmla="*/ 1262259 h 3836455"/>
              <a:gd name="connsiteX2" fmla="*/ 53002 w 5303944"/>
              <a:gd name="connsiteY2" fmla="*/ 1178774 h 3836455"/>
              <a:gd name="connsiteX3" fmla="*/ 2388975 w 5303944"/>
              <a:gd name="connsiteY3" fmla="*/ 0 h 3836455"/>
              <a:gd name="connsiteX4" fmla="*/ 4839550 w 5303944"/>
              <a:gd name="connsiteY4" fmla="*/ 1715785 h 3836455"/>
              <a:gd name="connsiteX5" fmla="*/ 5303944 w 5303944"/>
              <a:gd name="connsiteY5" fmla="*/ 1408461 h 3836455"/>
              <a:gd name="connsiteX6" fmla="*/ 5303944 w 5303944"/>
              <a:gd name="connsiteY6" fmla="*/ 3800425 h 3836455"/>
              <a:gd name="connsiteX7" fmla="*/ 3261854 w 5303944"/>
              <a:gd name="connsiteY7" fmla="*/ 2223824 h 3836455"/>
              <a:gd name="connsiteX8" fmla="*/ 2510007 w 5303944"/>
              <a:gd name="connsiteY8" fmla="*/ 2359389 h 3836455"/>
              <a:gd name="connsiteX9" fmla="*/ 2412490 w 5303944"/>
              <a:gd name="connsiteY9" fmla="*/ 2353960 h 3836455"/>
              <a:gd name="connsiteX10" fmla="*/ 1586644 w 5303944"/>
              <a:gd name="connsiteY10" fmla="*/ 2778753 h 3836455"/>
              <a:gd name="connsiteX11" fmla="*/ 1407726 w 5303944"/>
              <a:gd name="connsiteY11" fmla="*/ 3395375 h 3836455"/>
              <a:gd name="connsiteX12" fmla="*/ 1407726 w 5303944"/>
              <a:gd name="connsiteY12" fmla="*/ 3836455 h 3836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303944" h="3836455">
                <a:moveTo>
                  <a:pt x="0" y="3836455"/>
                </a:moveTo>
                <a:lnTo>
                  <a:pt x="0" y="1262259"/>
                </a:lnTo>
                <a:lnTo>
                  <a:pt x="53002" y="1178774"/>
                </a:lnTo>
                <a:cubicBezTo>
                  <a:pt x="571286" y="435854"/>
                  <a:pt x="1404931" y="0"/>
                  <a:pt x="2388975" y="0"/>
                </a:cubicBezTo>
                <a:cubicBezTo>
                  <a:pt x="3455242" y="0"/>
                  <a:pt x="4434683" y="674369"/>
                  <a:pt x="4839550" y="1715785"/>
                </a:cubicBezTo>
                <a:lnTo>
                  <a:pt x="5303944" y="1408461"/>
                </a:lnTo>
                <a:lnTo>
                  <a:pt x="5303944" y="3800425"/>
                </a:lnTo>
                <a:cubicBezTo>
                  <a:pt x="5208237" y="2871049"/>
                  <a:pt x="4385843" y="2223824"/>
                  <a:pt x="3261854" y="2223824"/>
                </a:cubicBezTo>
                <a:cubicBezTo>
                  <a:pt x="2987229" y="2223824"/>
                  <a:pt x="2735956" y="2272687"/>
                  <a:pt x="2510007" y="2359389"/>
                </a:cubicBezTo>
                <a:cubicBezTo>
                  <a:pt x="2477447" y="2355771"/>
                  <a:pt x="2444886" y="2353960"/>
                  <a:pt x="2412490" y="2353960"/>
                </a:cubicBezTo>
                <a:cubicBezTo>
                  <a:pt x="2061892" y="2353960"/>
                  <a:pt x="1763752" y="2513051"/>
                  <a:pt x="1586644" y="2778753"/>
                </a:cubicBezTo>
                <a:cubicBezTo>
                  <a:pt x="1472847" y="2946892"/>
                  <a:pt x="1407726" y="3156656"/>
                  <a:pt x="1407726" y="3395375"/>
                </a:cubicBezTo>
                <a:lnTo>
                  <a:pt x="1407726" y="3836455"/>
                </a:lnTo>
                <a:close/>
              </a:path>
            </a:pathLst>
          </a:custGeom>
          <a:solidFill>
            <a:srgbClr val="922B48"/>
          </a:solidFill>
          <a:ln w="949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2746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34B812B6-636E-59FF-96C6-8C323EF7204B}"/>
              </a:ext>
            </a:extLst>
          </p:cNvPr>
          <p:cNvSpPr/>
          <p:nvPr/>
        </p:nvSpPr>
        <p:spPr>
          <a:xfrm rot="5400000">
            <a:off x="8824924" y="3897412"/>
            <a:ext cx="3508081" cy="2016411"/>
          </a:xfrm>
          <a:custGeom>
            <a:avLst/>
            <a:gdLst>
              <a:gd name="connsiteX0" fmla="*/ 434663 w 1615249"/>
              <a:gd name="connsiteY0" fmla="*/ 0 h 932399"/>
              <a:gd name="connsiteX1" fmla="*/ 1615250 w 1615249"/>
              <a:gd name="connsiteY1" fmla="*/ 911475 h 932399"/>
              <a:gd name="connsiteX2" fmla="*/ 1615250 w 1615249"/>
              <a:gd name="connsiteY2" fmla="*/ 932400 h 932399"/>
              <a:gd name="connsiteX3" fmla="*/ 524505 w 1615249"/>
              <a:gd name="connsiteY3" fmla="*/ 932400 h 932399"/>
              <a:gd name="connsiteX4" fmla="*/ 524505 w 1615249"/>
              <a:gd name="connsiteY4" fmla="*/ 677400 h 932399"/>
              <a:gd name="connsiteX5" fmla="*/ 0 w 1615249"/>
              <a:gd name="connsiteY5" fmla="*/ 78469 h 932399"/>
              <a:gd name="connsiteX6" fmla="*/ 434663 w 1615249"/>
              <a:gd name="connsiteY6" fmla="*/ 95 h 93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15249" h="932399">
                <a:moveTo>
                  <a:pt x="434663" y="0"/>
                </a:moveTo>
                <a:cubicBezTo>
                  <a:pt x="1084471" y="0"/>
                  <a:pt x="1559919" y="374177"/>
                  <a:pt x="1615250" y="911475"/>
                </a:cubicBezTo>
                <a:lnTo>
                  <a:pt x="1615250" y="932400"/>
                </a:lnTo>
                <a:lnTo>
                  <a:pt x="524505" y="932400"/>
                </a:lnTo>
                <a:lnTo>
                  <a:pt x="524505" y="677400"/>
                </a:lnTo>
                <a:cubicBezTo>
                  <a:pt x="524505" y="343931"/>
                  <a:pt x="298807" y="104625"/>
                  <a:pt x="0" y="78469"/>
                </a:cubicBezTo>
                <a:cubicBezTo>
                  <a:pt x="130627" y="28344"/>
                  <a:pt x="275800" y="95"/>
                  <a:pt x="434663" y="95"/>
                </a:cubicBezTo>
                <a:close/>
              </a:path>
            </a:pathLst>
          </a:custGeom>
          <a:solidFill>
            <a:srgbClr val="D14B74"/>
          </a:solidFill>
          <a:ln w="949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2746"/>
          </a:p>
        </p:txBody>
      </p:sp>
      <p:sp>
        <p:nvSpPr>
          <p:cNvPr id="68" name="Freeform 67">
            <a:extLst>
              <a:ext uri="{FF2B5EF4-FFF2-40B4-BE49-F238E27FC236}">
                <a16:creationId xmlns:a16="http://schemas.microsoft.com/office/drawing/2014/main" id="{FA6AA102-DC67-959E-ECE0-8AE627C25580}"/>
              </a:ext>
            </a:extLst>
          </p:cNvPr>
          <p:cNvSpPr/>
          <p:nvPr/>
        </p:nvSpPr>
        <p:spPr>
          <a:xfrm rot="5400000">
            <a:off x="8337301" y="1233458"/>
            <a:ext cx="4313833" cy="1846923"/>
          </a:xfrm>
          <a:custGeom>
            <a:avLst/>
            <a:gdLst>
              <a:gd name="connsiteX0" fmla="*/ 0 w 3435660"/>
              <a:gd name="connsiteY0" fmla="*/ 1477231 h 1477231"/>
              <a:gd name="connsiteX1" fmla="*/ 0 w 3435660"/>
              <a:gd name="connsiteY1" fmla="*/ 10861 h 1477231"/>
              <a:gd name="connsiteX2" fmla="*/ 1605048 w 3435660"/>
              <a:gd name="connsiteY2" fmla="*/ 10861 h 1477231"/>
              <a:gd name="connsiteX3" fmla="*/ 1605048 w 3435660"/>
              <a:gd name="connsiteY3" fmla="*/ 719614 h 1477231"/>
              <a:gd name="connsiteX4" fmla="*/ 2528575 w 3435660"/>
              <a:gd name="connsiteY4" fmla="*/ 0 h 1477231"/>
              <a:gd name="connsiteX5" fmla="*/ 2528411 w 3435660"/>
              <a:gd name="connsiteY5" fmla="*/ 166 h 1477231"/>
              <a:gd name="connsiteX6" fmla="*/ 3435660 w 3435660"/>
              <a:gd name="connsiteY6" fmla="*/ 1036151 h 1477231"/>
              <a:gd name="connsiteX7" fmla="*/ 3435660 w 3435660"/>
              <a:gd name="connsiteY7" fmla="*/ 1477231 h 1477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5660" h="1477231">
                <a:moveTo>
                  <a:pt x="0" y="1477231"/>
                </a:moveTo>
                <a:lnTo>
                  <a:pt x="0" y="10861"/>
                </a:lnTo>
                <a:lnTo>
                  <a:pt x="1605048" y="10861"/>
                </a:lnTo>
                <a:lnTo>
                  <a:pt x="1605048" y="719614"/>
                </a:lnTo>
                <a:cubicBezTo>
                  <a:pt x="1802053" y="421338"/>
                  <a:pt x="2120092" y="151854"/>
                  <a:pt x="2528575" y="0"/>
                </a:cubicBezTo>
                <a:lnTo>
                  <a:pt x="2528411" y="166"/>
                </a:lnTo>
                <a:cubicBezTo>
                  <a:pt x="3045265" y="45409"/>
                  <a:pt x="3435660" y="459342"/>
                  <a:pt x="3435660" y="1036151"/>
                </a:cubicBezTo>
                <a:lnTo>
                  <a:pt x="3435660" y="1477231"/>
                </a:lnTo>
                <a:close/>
              </a:path>
            </a:pathLst>
          </a:custGeom>
          <a:solidFill>
            <a:srgbClr val="361D5C"/>
          </a:solidFill>
          <a:ln w="949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2746"/>
          </a:p>
        </p:txBody>
      </p:sp>
      <p:sp>
        <p:nvSpPr>
          <p:cNvPr id="70" name="Freeform 69">
            <a:extLst>
              <a:ext uri="{FF2B5EF4-FFF2-40B4-BE49-F238E27FC236}">
                <a16:creationId xmlns:a16="http://schemas.microsoft.com/office/drawing/2014/main" id="{3E6DDBD9-D645-B791-4097-536B9C7B4151}"/>
              </a:ext>
            </a:extLst>
          </p:cNvPr>
          <p:cNvSpPr/>
          <p:nvPr/>
        </p:nvSpPr>
        <p:spPr>
          <a:xfrm rot="5400000">
            <a:off x="4847858" y="2451425"/>
            <a:ext cx="6663584" cy="1760738"/>
          </a:xfrm>
          <a:custGeom>
            <a:avLst/>
            <a:gdLst>
              <a:gd name="connsiteX0" fmla="*/ 0 w 5307069"/>
              <a:gd name="connsiteY0" fmla="*/ 1408297 h 1408297"/>
              <a:gd name="connsiteX1" fmla="*/ 0 w 5307069"/>
              <a:gd name="connsiteY1" fmla="*/ 319137 h 1408297"/>
              <a:gd name="connsiteX2" fmla="*/ 105120 w 5307069"/>
              <a:gd name="connsiteY2" fmla="*/ 240496 h 1408297"/>
              <a:gd name="connsiteX3" fmla="*/ 892187 w 5307069"/>
              <a:gd name="connsiteY3" fmla="*/ 0 h 1408297"/>
              <a:gd name="connsiteX4" fmla="*/ 5307069 w 5307069"/>
              <a:gd name="connsiteY4" fmla="*/ 0 h 1408297"/>
              <a:gd name="connsiteX5" fmla="*/ 3947429 w 5307069"/>
              <a:gd name="connsiteY5" fmla="*/ 1408297 h 1408297"/>
              <a:gd name="connsiteX6" fmla="*/ 181857 w 5307069"/>
              <a:gd name="connsiteY6" fmla="*/ 1408297 h 1408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07069" h="1408297">
                <a:moveTo>
                  <a:pt x="0" y="1408297"/>
                </a:moveTo>
                <a:lnTo>
                  <a:pt x="0" y="319137"/>
                </a:lnTo>
                <a:lnTo>
                  <a:pt x="105120" y="240496"/>
                </a:lnTo>
                <a:cubicBezTo>
                  <a:pt x="329782" y="88656"/>
                  <a:pt x="600625" y="0"/>
                  <a:pt x="892187" y="0"/>
                </a:cubicBezTo>
                <a:lnTo>
                  <a:pt x="5307069" y="0"/>
                </a:lnTo>
                <a:cubicBezTo>
                  <a:pt x="5307069" y="872124"/>
                  <a:pt x="4843166" y="1408297"/>
                  <a:pt x="3947429" y="1408297"/>
                </a:cubicBezTo>
                <a:cubicBezTo>
                  <a:pt x="3947429" y="1408297"/>
                  <a:pt x="1437048" y="1408297"/>
                  <a:pt x="181857" y="1408297"/>
                </a:cubicBezTo>
                <a:close/>
              </a:path>
            </a:pathLst>
          </a:custGeom>
          <a:solidFill>
            <a:srgbClr val="B58214"/>
          </a:solidFill>
          <a:ln w="949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2746"/>
          </a:p>
        </p:txBody>
      </p:sp>
      <p:sp>
        <p:nvSpPr>
          <p:cNvPr id="59" name="Picture Placeholder 58">
            <a:extLst>
              <a:ext uri="{FF2B5EF4-FFF2-40B4-BE49-F238E27FC236}">
                <a16:creationId xmlns:a16="http://schemas.microsoft.com/office/drawing/2014/main" id="{0642C444-6E90-8182-CE6F-6E61B1827EA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329876" y="695502"/>
            <a:ext cx="4796569" cy="4732078"/>
          </a:xfrm>
          <a:prstGeom prst="ellipse">
            <a:avLst/>
          </a:prstGeom>
          <a:effectLst>
            <a:outerShdw blurRad="165100" dist="127000" dir="5400000" algn="ctr" rotWithShape="0">
              <a:srgbClr val="000000">
                <a:alpha val="19527"/>
              </a:srgbClr>
            </a:outerShdw>
          </a:effectLst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Staff picture</a:t>
            </a:r>
          </a:p>
        </p:txBody>
      </p:sp>
    </p:spTree>
    <p:extLst>
      <p:ext uri="{BB962C8B-B14F-4D97-AF65-F5344CB8AC3E}">
        <p14:creationId xmlns:p14="http://schemas.microsoft.com/office/powerpoint/2010/main" val="2700235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mericas Dar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>
            <a:extLst>
              <a:ext uri="{FF2B5EF4-FFF2-40B4-BE49-F238E27FC236}">
                <a16:creationId xmlns:a16="http://schemas.microsoft.com/office/drawing/2014/main" id="{CDF33169-9B68-CD0B-0574-7625957E8974}"/>
              </a:ext>
            </a:extLst>
          </p:cNvPr>
          <p:cNvSpPr/>
          <p:nvPr userDrawn="1"/>
        </p:nvSpPr>
        <p:spPr>
          <a:xfrm>
            <a:off x="923385" y="902676"/>
            <a:ext cx="5027315" cy="5306646"/>
          </a:xfrm>
          <a:custGeom>
            <a:avLst/>
            <a:gdLst>
              <a:gd name="connsiteX0" fmla="*/ 103556 w 4021014"/>
              <a:gd name="connsiteY0" fmla="*/ 0 h 4548554"/>
              <a:gd name="connsiteX1" fmla="*/ 3917458 w 4021014"/>
              <a:gd name="connsiteY1" fmla="*/ 0 h 4548554"/>
              <a:gd name="connsiteX2" fmla="*/ 4021014 w 4021014"/>
              <a:gd name="connsiteY2" fmla="*/ 103556 h 4548554"/>
              <a:gd name="connsiteX3" fmla="*/ 4021014 w 4021014"/>
              <a:gd name="connsiteY3" fmla="*/ 398585 h 4548554"/>
              <a:gd name="connsiteX4" fmla="*/ 4021014 w 4021014"/>
              <a:gd name="connsiteY4" fmla="*/ 517767 h 4548554"/>
              <a:gd name="connsiteX5" fmla="*/ 4021014 w 4021014"/>
              <a:gd name="connsiteY5" fmla="*/ 4030787 h 4548554"/>
              <a:gd name="connsiteX6" fmla="*/ 4021014 w 4021014"/>
              <a:gd name="connsiteY6" fmla="*/ 4419600 h 4548554"/>
              <a:gd name="connsiteX7" fmla="*/ 4021014 w 4021014"/>
              <a:gd name="connsiteY7" fmla="*/ 4444998 h 4548554"/>
              <a:gd name="connsiteX8" fmla="*/ 3917458 w 4021014"/>
              <a:gd name="connsiteY8" fmla="*/ 4548554 h 4548554"/>
              <a:gd name="connsiteX9" fmla="*/ 103556 w 4021014"/>
              <a:gd name="connsiteY9" fmla="*/ 4548554 h 4548554"/>
              <a:gd name="connsiteX10" fmla="*/ 0 w 4021014"/>
              <a:gd name="connsiteY10" fmla="*/ 4444998 h 4548554"/>
              <a:gd name="connsiteX11" fmla="*/ 0 w 4021014"/>
              <a:gd name="connsiteY11" fmla="*/ 4030787 h 4548554"/>
              <a:gd name="connsiteX12" fmla="*/ 0 w 4021014"/>
              <a:gd name="connsiteY12" fmla="*/ 4030787 h 4548554"/>
              <a:gd name="connsiteX13" fmla="*/ 0 w 4021014"/>
              <a:gd name="connsiteY13" fmla="*/ 517767 h 4548554"/>
              <a:gd name="connsiteX14" fmla="*/ 0 w 4021014"/>
              <a:gd name="connsiteY14" fmla="*/ 398585 h 4548554"/>
              <a:gd name="connsiteX15" fmla="*/ 0 w 4021014"/>
              <a:gd name="connsiteY15" fmla="*/ 103556 h 4548554"/>
              <a:gd name="connsiteX16" fmla="*/ 103556 w 4021014"/>
              <a:gd name="connsiteY16" fmla="*/ 0 h 4548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021014" h="4548554">
                <a:moveTo>
                  <a:pt x="103556" y="0"/>
                </a:moveTo>
                <a:lnTo>
                  <a:pt x="3917458" y="0"/>
                </a:lnTo>
                <a:cubicBezTo>
                  <a:pt x="3974650" y="0"/>
                  <a:pt x="4021014" y="46364"/>
                  <a:pt x="4021014" y="103556"/>
                </a:cubicBezTo>
                <a:lnTo>
                  <a:pt x="4021014" y="398585"/>
                </a:lnTo>
                <a:lnTo>
                  <a:pt x="4021014" y="517767"/>
                </a:lnTo>
                <a:lnTo>
                  <a:pt x="4021014" y="4030787"/>
                </a:lnTo>
                <a:lnTo>
                  <a:pt x="4021014" y="4419600"/>
                </a:lnTo>
                <a:lnTo>
                  <a:pt x="4021014" y="4444998"/>
                </a:lnTo>
                <a:cubicBezTo>
                  <a:pt x="4021014" y="4502190"/>
                  <a:pt x="3974650" y="4548554"/>
                  <a:pt x="3917458" y="4548554"/>
                </a:cubicBezTo>
                <a:lnTo>
                  <a:pt x="103556" y="4548554"/>
                </a:lnTo>
                <a:cubicBezTo>
                  <a:pt x="46364" y="4548554"/>
                  <a:pt x="0" y="4502190"/>
                  <a:pt x="0" y="4444998"/>
                </a:cubicBezTo>
                <a:lnTo>
                  <a:pt x="0" y="4030787"/>
                </a:lnTo>
                <a:lnTo>
                  <a:pt x="0" y="4030787"/>
                </a:lnTo>
                <a:lnTo>
                  <a:pt x="0" y="517767"/>
                </a:lnTo>
                <a:lnTo>
                  <a:pt x="0" y="398585"/>
                </a:lnTo>
                <a:lnTo>
                  <a:pt x="0" y="103556"/>
                </a:lnTo>
                <a:cubicBezTo>
                  <a:pt x="0" y="46364"/>
                  <a:pt x="46364" y="0"/>
                  <a:pt x="10355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65100" dist="127000" dir="5400000" algn="ctr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196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F4371BA-6D2C-1E0B-40DC-80D9EFBB342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13105" y="994569"/>
            <a:ext cx="4853203" cy="5122859"/>
          </a:xfrm>
          <a:custGeom>
            <a:avLst/>
            <a:gdLst>
              <a:gd name="connsiteX0" fmla="*/ 99970 w 3881754"/>
              <a:gd name="connsiteY0" fmla="*/ 0 h 4391022"/>
              <a:gd name="connsiteX1" fmla="*/ 3781785 w 3881754"/>
              <a:gd name="connsiteY1" fmla="*/ 0 h 4391022"/>
              <a:gd name="connsiteX2" fmla="*/ 3881754 w 3881754"/>
              <a:gd name="connsiteY2" fmla="*/ 99970 h 4391022"/>
              <a:gd name="connsiteX3" fmla="*/ 3881754 w 3881754"/>
              <a:gd name="connsiteY3" fmla="*/ 384781 h 4391022"/>
              <a:gd name="connsiteX4" fmla="*/ 3881754 w 3881754"/>
              <a:gd name="connsiteY4" fmla="*/ 499835 h 4391022"/>
              <a:gd name="connsiteX5" fmla="*/ 3881754 w 3881754"/>
              <a:gd name="connsiteY5" fmla="*/ 3891187 h 4391022"/>
              <a:gd name="connsiteX6" fmla="*/ 3881754 w 3881754"/>
              <a:gd name="connsiteY6" fmla="*/ 4266534 h 4391022"/>
              <a:gd name="connsiteX7" fmla="*/ 3881754 w 3881754"/>
              <a:gd name="connsiteY7" fmla="*/ 4291053 h 4391022"/>
              <a:gd name="connsiteX8" fmla="*/ 3781785 w 3881754"/>
              <a:gd name="connsiteY8" fmla="*/ 4391022 h 4391022"/>
              <a:gd name="connsiteX9" fmla="*/ 99970 w 3881754"/>
              <a:gd name="connsiteY9" fmla="*/ 4391022 h 4391022"/>
              <a:gd name="connsiteX10" fmla="*/ 0 w 3881754"/>
              <a:gd name="connsiteY10" fmla="*/ 4291053 h 4391022"/>
              <a:gd name="connsiteX11" fmla="*/ 0 w 3881754"/>
              <a:gd name="connsiteY11" fmla="*/ 3891187 h 4391022"/>
              <a:gd name="connsiteX12" fmla="*/ 0 w 3881754"/>
              <a:gd name="connsiteY12" fmla="*/ 499835 h 4391022"/>
              <a:gd name="connsiteX13" fmla="*/ 0 w 3881754"/>
              <a:gd name="connsiteY13" fmla="*/ 384781 h 4391022"/>
              <a:gd name="connsiteX14" fmla="*/ 0 w 3881754"/>
              <a:gd name="connsiteY14" fmla="*/ 99970 h 4391022"/>
              <a:gd name="connsiteX15" fmla="*/ 99970 w 3881754"/>
              <a:gd name="connsiteY15" fmla="*/ 0 h 4391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881754" h="4391022">
                <a:moveTo>
                  <a:pt x="99970" y="0"/>
                </a:moveTo>
                <a:lnTo>
                  <a:pt x="3781785" y="0"/>
                </a:lnTo>
                <a:cubicBezTo>
                  <a:pt x="3836996" y="0"/>
                  <a:pt x="3881754" y="44758"/>
                  <a:pt x="3881754" y="99970"/>
                </a:cubicBezTo>
                <a:lnTo>
                  <a:pt x="3881754" y="384781"/>
                </a:lnTo>
                <a:lnTo>
                  <a:pt x="3881754" y="499835"/>
                </a:lnTo>
                <a:lnTo>
                  <a:pt x="3881754" y="3891187"/>
                </a:lnTo>
                <a:lnTo>
                  <a:pt x="3881754" y="4266534"/>
                </a:lnTo>
                <a:lnTo>
                  <a:pt x="3881754" y="4291053"/>
                </a:lnTo>
                <a:cubicBezTo>
                  <a:pt x="3881754" y="4346264"/>
                  <a:pt x="3836996" y="4391022"/>
                  <a:pt x="3781785" y="4391022"/>
                </a:cubicBezTo>
                <a:lnTo>
                  <a:pt x="99970" y="4391022"/>
                </a:lnTo>
                <a:cubicBezTo>
                  <a:pt x="44758" y="4391022"/>
                  <a:pt x="0" y="4346264"/>
                  <a:pt x="0" y="4291053"/>
                </a:cubicBezTo>
                <a:lnTo>
                  <a:pt x="0" y="3891187"/>
                </a:lnTo>
                <a:lnTo>
                  <a:pt x="0" y="499835"/>
                </a:lnTo>
                <a:lnTo>
                  <a:pt x="0" y="384781"/>
                </a:lnTo>
                <a:lnTo>
                  <a:pt x="0" y="99970"/>
                </a:lnTo>
                <a:cubicBezTo>
                  <a:pt x="0" y="44758"/>
                  <a:pt x="44758" y="0"/>
                  <a:pt x="9997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6762C808-5253-312E-1CA3-5D91FD0DFD6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90113" y="6629748"/>
            <a:ext cx="3729418" cy="4685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en-US" dirty="0"/>
              <a:t>Insert name</a:t>
            </a:r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BCA10C5A-A0B0-3E32-FDE3-F8591DB4A1A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90113" y="7098325"/>
            <a:ext cx="3729418" cy="4685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solidFill>
                  <a:schemeClr val="bg1"/>
                </a:solidFill>
                <a:latin typeface="Aptos Light" panose="020B0004020202020204" pitchFamily="34" charset="0"/>
              </a:defRPr>
            </a:lvl1pPr>
          </a:lstStyle>
          <a:p>
            <a:pPr lvl="0"/>
            <a:r>
              <a:rPr lang="en-US" dirty="0"/>
              <a:t>Insert job title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3DCF82-442F-FB1A-936C-18D6D6CE00C6}"/>
              </a:ext>
            </a:extLst>
          </p:cNvPr>
          <p:cNvSpPr txBox="1"/>
          <p:nvPr userDrawn="1"/>
        </p:nvSpPr>
        <p:spPr>
          <a:xfrm>
            <a:off x="9393382" y="7313380"/>
            <a:ext cx="58497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i="0" dirty="0" err="1">
                <a:solidFill>
                  <a:schemeClr val="bg1"/>
                </a:solidFill>
                <a:latin typeface="Aptos" panose="020B0004020202020204" pitchFamily="34" charset="0"/>
              </a:rPr>
              <a:t>lsretail.com</a:t>
            </a:r>
            <a:r>
              <a:rPr lang="en-US" sz="1200" b="1" i="0" dirty="0">
                <a:solidFill>
                  <a:schemeClr val="bg1"/>
                </a:solidFill>
                <a:latin typeface="Aptos" panose="020B0004020202020204" pitchFamily="34" charset="0"/>
              </a:rPr>
              <a:t>/</a:t>
            </a:r>
            <a:r>
              <a:rPr lang="en-US" sz="1200" b="1" i="0" dirty="0" err="1">
                <a:solidFill>
                  <a:schemeClr val="bg1"/>
                </a:solidFill>
                <a:latin typeface="Aptos" panose="020B0004020202020204" pitchFamily="34" charset="0"/>
              </a:rPr>
              <a:t>connexion</a:t>
            </a:r>
            <a:endParaRPr lang="en-US" sz="1200" b="1" i="0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7251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mericas Dar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5476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mericas Dar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7234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EA lig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>
            <a:extLst>
              <a:ext uri="{FF2B5EF4-FFF2-40B4-BE49-F238E27FC236}">
                <a16:creationId xmlns:a16="http://schemas.microsoft.com/office/drawing/2014/main" id="{43272922-A6C8-BE21-30E6-E2D6811DFF3B}"/>
              </a:ext>
            </a:extLst>
          </p:cNvPr>
          <p:cNvSpPr/>
          <p:nvPr userDrawn="1"/>
        </p:nvSpPr>
        <p:spPr>
          <a:xfrm>
            <a:off x="923385" y="902676"/>
            <a:ext cx="5027315" cy="5306646"/>
          </a:xfrm>
          <a:custGeom>
            <a:avLst/>
            <a:gdLst>
              <a:gd name="connsiteX0" fmla="*/ 103556 w 4021014"/>
              <a:gd name="connsiteY0" fmla="*/ 0 h 4548554"/>
              <a:gd name="connsiteX1" fmla="*/ 3917458 w 4021014"/>
              <a:gd name="connsiteY1" fmla="*/ 0 h 4548554"/>
              <a:gd name="connsiteX2" fmla="*/ 4021014 w 4021014"/>
              <a:gd name="connsiteY2" fmla="*/ 103556 h 4548554"/>
              <a:gd name="connsiteX3" fmla="*/ 4021014 w 4021014"/>
              <a:gd name="connsiteY3" fmla="*/ 398585 h 4548554"/>
              <a:gd name="connsiteX4" fmla="*/ 4021014 w 4021014"/>
              <a:gd name="connsiteY4" fmla="*/ 517767 h 4548554"/>
              <a:gd name="connsiteX5" fmla="*/ 4021014 w 4021014"/>
              <a:gd name="connsiteY5" fmla="*/ 4030787 h 4548554"/>
              <a:gd name="connsiteX6" fmla="*/ 4021014 w 4021014"/>
              <a:gd name="connsiteY6" fmla="*/ 4419600 h 4548554"/>
              <a:gd name="connsiteX7" fmla="*/ 4021014 w 4021014"/>
              <a:gd name="connsiteY7" fmla="*/ 4444998 h 4548554"/>
              <a:gd name="connsiteX8" fmla="*/ 3917458 w 4021014"/>
              <a:gd name="connsiteY8" fmla="*/ 4548554 h 4548554"/>
              <a:gd name="connsiteX9" fmla="*/ 103556 w 4021014"/>
              <a:gd name="connsiteY9" fmla="*/ 4548554 h 4548554"/>
              <a:gd name="connsiteX10" fmla="*/ 0 w 4021014"/>
              <a:gd name="connsiteY10" fmla="*/ 4444998 h 4548554"/>
              <a:gd name="connsiteX11" fmla="*/ 0 w 4021014"/>
              <a:gd name="connsiteY11" fmla="*/ 4030787 h 4548554"/>
              <a:gd name="connsiteX12" fmla="*/ 0 w 4021014"/>
              <a:gd name="connsiteY12" fmla="*/ 4030787 h 4548554"/>
              <a:gd name="connsiteX13" fmla="*/ 0 w 4021014"/>
              <a:gd name="connsiteY13" fmla="*/ 517767 h 4548554"/>
              <a:gd name="connsiteX14" fmla="*/ 0 w 4021014"/>
              <a:gd name="connsiteY14" fmla="*/ 398585 h 4548554"/>
              <a:gd name="connsiteX15" fmla="*/ 0 w 4021014"/>
              <a:gd name="connsiteY15" fmla="*/ 103556 h 4548554"/>
              <a:gd name="connsiteX16" fmla="*/ 103556 w 4021014"/>
              <a:gd name="connsiteY16" fmla="*/ 0 h 4548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021014" h="4548554">
                <a:moveTo>
                  <a:pt x="103556" y="0"/>
                </a:moveTo>
                <a:lnTo>
                  <a:pt x="3917458" y="0"/>
                </a:lnTo>
                <a:cubicBezTo>
                  <a:pt x="3974650" y="0"/>
                  <a:pt x="4021014" y="46364"/>
                  <a:pt x="4021014" y="103556"/>
                </a:cubicBezTo>
                <a:lnTo>
                  <a:pt x="4021014" y="398585"/>
                </a:lnTo>
                <a:lnTo>
                  <a:pt x="4021014" y="517767"/>
                </a:lnTo>
                <a:lnTo>
                  <a:pt x="4021014" y="4030787"/>
                </a:lnTo>
                <a:lnTo>
                  <a:pt x="4021014" y="4419600"/>
                </a:lnTo>
                <a:lnTo>
                  <a:pt x="4021014" y="4444998"/>
                </a:lnTo>
                <a:cubicBezTo>
                  <a:pt x="4021014" y="4502190"/>
                  <a:pt x="3974650" y="4548554"/>
                  <a:pt x="3917458" y="4548554"/>
                </a:cubicBezTo>
                <a:lnTo>
                  <a:pt x="103556" y="4548554"/>
                </a:lnTo>
                <a:cubicBezTo>
                  <a:pt x="46364" y="4548554"/>
                  <a:pt x="0" y="4502190"/>
                  <a:pt x="0" y="4444998"/>
                </a:cubicBezTo>
                <a:lnTo>
                  <a:pt x="0" y="4030787"/>
                </a:lnTo>
                <a:lnTo>
                  <a:pt x="0" y="4030787"/>
                </a:lnTo>
                <a:lnTo>
                  <a:pt x="0" y="517767"/>
                </a:lnTo>
                <a:lnTo>
                  <a:pt x="0" y="398585"/>
                </a:lnTo>
                <a:lnTo>
                  <a:pt x="0" y="103556"/>
                </a:lnTo>
                <a:cubicBezTo>
                  <a:pt x="0" y="46364"/>
                  <a:pt x="46364" y="0"/>
                  <a:pt x="10355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65100" dist="127000" dir="5400000" algn="ctr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196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C6F903-DFAB-5A09-359F-B85D26D12DE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13105" y="994569"/>
            <a:ext cx="4853203" cy="5122859"/>
          </a:xfrm>
          <a:custGeom>
            <a:avLst/>
            <a:gdLst>
              <a:gd name="connsiteX0" fmla="*/ 99970 w 3881754"/>
              <a:gd name="connsiteY0" fmla="*/ 0 h 4391022"/>
              <a:gd name="connsiteX1" fmla="*/ 3781785 w 3881754"/>
              <a:gd name="connsiteY1" fmla="*/ 0 h 4391022"/>
              <a:gd name="connsiteX2" fmla="*/ 3881754 w 3881754"/>
              <a:gd name="connsiteY2" fmla="*/ 99970 h 4391022"/>
              <a:gd name="connsiteX3" fmla="*/ 3881754 w 3881754"/>
              <a:gd name="connsiteY3" fmla="*/ 384781 h 4391022"/>
              <a:gd name="connsiteX4" fmla="*/ 3881754 w 3881754"/>
              <a:gd name="connsiteY4" fmla="*/ 499835 h 4391022"/>
              <a:gd name="connsiteX5" fmla="*/ 3881754 w 3881754"/>
              <a:gd name="connsiteY5" fmla="*/ 3891187 h 4391022"/>
              <a:gd name="connsiteX6" fmla="*/ 3881754 w 3881754"/>
              <a:gd name="connsiteY6" fmla="*/ 4266534 h 4391022"/>
              <a:gd name="connsiteX7" fmla="*/ 3881754 w 3881754"/>
              <a:gd name="connsiteY7" fmla="*/ 4291053 h 4391022"/>
              <a:gd name="connsiteX8" fmla="*/ 3781785 w 3881754"/>
              <a:gd name="connsiteY8" fmla="*/ 4391022 h 4391022"/>
              <a:gd name="connsiteX9" fmla="*/ 99970 w 3881754"/>
              <a:gd name="connsiteY9" fmla="*/ 4391022 h 4391022"/>
              <a:gd name="connsiteX10" fmla="*/ 0 w 3881754"/>
              <a:gd name="connsiteY10" fmla="*/ 4291053 h 4391022"/>
              <a:gd name="connsiteX11" fmla="*/ 0 w 3881754"/>
              <a:gd name="connsiteY11" fmla="*/ 3891187 h 4391022"/>
              <a:gd name="connsiteX12" fmla="*/ 0 w 3881754"/>
              <a:gd name="connsiteY12" fmla="*/ 499835 h 4391022"/>
              <a:gd name="connsiteX13" fmla="*/ 0 w 3881754"/>
              <a:gd name="connsiteY13" fmla="*/ 384781 h 4391022"/>
              <a:gd name="connsiteX14" fmla="*/ 0 w 3881754"/>
              <a:gd name="connsiteY14" fmla="*/ 99970 h 4391022"/>
              <a:gd name="connsiteX15" fmla="*/ 99970 w 3881754"/>
              <a:gd name="connsiteY15" fmla="*/ 0 h 4391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881754" h="4391022">
                <a:moveTo>
                  <a:pt x="99970" y="0"/>
                </a:moveTo>
                <a:lnTo>
                  <a:pt x="3781785" y="0"/>
                </a:lnTo>
                <a:cubicBezTo>
                  <a:pt x="3836996" y="0"/>
                  <a:pt x="3881754" y="44758"/>
                  <a:pt x="3881754" y="99970"/>
                </a:cubicBezTo>
                <a:lnTo>
                  <a:pt x="3881754" y="384781"/>
                </a:lnTo>
                <a:lnTo>
                  <a:pt x="3881754" y="499835"/>
                </a:lnTo>
                <a:lnTo>
                  <a:pt x="3881754" y="3891187"/>
                </a:lnTo>
                <a:lnTo>
                  <a:pt x="3881754" y="4266534"/>
                </a:lnTo>
                <a:lnTo>
                  <a:pt x="3881754" y="4291053"/>
                </a:lnTo>
                <a:cubicBezTo>
                  <a:pt x="3881754" y="4346264"/>
                  <a:pt x="3836996" y="4391022"/>
                  <a:pt x="3781785" y="4391022"/>
                </a:cubicBezTo>
                <a:lnTo>
                  <a:pt x="99970" y="4391022"/>
                </a:lnTo>
                <a:cubicBezTo>
                  <a:pt x="44758" y="4391022"/>
                  <a:pt x="0" y="4346264"/>
                  <a:pt x="0" y="4291053"/>
                </a:cubicBezTo>
                <a:lnTo>
                  <a:pt x="0" y="3891187"/>
                </a:lnTo>
                <a:lnTo>
                  <a:pt x="0" y="499835"/>
                </a:lnTo>
                <a:lnTo>
                  <a:pt x="0" y="384781"/>
                </a:lnTo>
                <a:lnTo>
                  <a:pt x="0" y="99970"/>
                </a:lnTo>
                <a:cubicBezTo>
                  <a:pt x="0" y="44758"/>
                  <a:pt x="44758" y="0"/>
                  <a:pt x="9997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75A0581C-24A2-7F75-D7F6-4ABBAD65A4B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90113" y="6629748"/>
            <a:ext cx="3729418" cy="4685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en-US" dirty="0"/>
              <a:t>Insert name</a:t>
            </a:r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1F2B9766-4A2C-F3E1-1051-3DC5A04090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90113" y="7098325"/>
            <a:ext cx="3729418" cy="4685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solidFill>
                  <a:srgbClr val="D34A74"/>
                </a:solidFill>
                <a:latin typeface="Aptos Light" panose="020B0004020202020204" pitchFamily="34" charset="0"/>
              </a:defRPr>
            </a:lvl1pPr>
          </a:lstStyle>
          <a:p>
            <a:pPr lvl="0"/>
            <a:r>
              <a:rPr lang="en-US" dirty="0"/>
              <a:t>Insert job title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14EF19-EC8E-CD01-8F31-7DF670DFA690}"/>
              </a:ext>
            </a:extLst>
          </p:cNvPr>
          <p:cNvSpPr txBox="1"/>
          <p:nvPr userDrawn="1"/>
        </p:nvSpPr>
        <p:spPr>
          <a:xfrm>
            <a:off x="9393382" y="7313380"/>
            <a:ext cx="58497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i="0" dirty="0" err="1">
                <a:solidFill>
                  <a:srgbClr val="361D5C"/>
                </a:solidFill>
                <a:latin typeface="Aptos" panose="020B0004020202020204" pitchFamily="34" charset="0"/>
              </a:rPr>
              <a:t>lsretail.com</a:t>
            </a:r>
            <a:r>
              <a:rPr lang="en-US" sz="1200" b="1" i="0" dirty="0">
                <a:solidFill>
                  <a:srgbClr val="361D5C"/>
                </a:solidFill>
                <a:latin typeface="Aptos" panose="020B0004020202020204" pitchFamily="34" charset="0"/>
              </a:rPr>
              <a:t>/</a:t>
            </a:r>
            <a:r>
              <a:rPr lang="en-US" sz="1200" b="1" i="0" dirty="0" err="1">
                <a:solidFill>
                  <a:srgbClr val="361D5C"/>
                </a:solidFill>
                <a:latin typeface="Aptos" panose="020B0004020202020204" pitchFamily="34" charset="0"/>
              </a:rPr>
              <a:t>connexion</a:t>
            </a:r>
            <a:endParaRPr lang="en-US" sz="1200" b="1" i="0" dirty="0">
              <a:solidFill>
                <a:srgbClr val="361D5C"/>
              </a:solidFill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2174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EA dar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>
            <a:extLst>
              <a:ext uri="{FF2B5EF4-FFF2-40B4-BE49-F238E27FC236}">
                <a16:creationId xmlns:a16="http://schemas.microsoft.com/office/drawing/2014/main" id="{C1FDBBCD-93FC-3881-91AD-A4C8F5A5FE47}"/>
              </a:ext>
            </a:extLst>
          </p:cNvPr>
          <p:cNvSpPr/>
          <p:nvPr userDrawn="1"/>
        </p:nvSpPr>
        <p:spPr>
          <a:xfrm>
            <a:off x="923385" y="902676"/>
            <a:ext cx="5027315" cy="5306646"/>
          </a:xfrm>
          <a:custGeom>
            <a:avLst/>
            <a:gdLst>
              <a:gd name="connsiteX0" fmla="*/ 103556 w 4021014"/>
              <a:gd name="connsiteY0" fmla="*/ 0 h 4548554"/>
              <a:gd name="connsiteX1" fmla="*/ 3917458 w 4021014"/>
              <a:gd name="connsiteY1" fmla="*/ 0 h 4548554"/>
              <a:gd name="connsiteX2" fmla="*/ 4021014 w 4021014"/>
              <a:gd name="connsiteY2" fmla="*/ 103556 h 4548554"/>
              <a:gd name="connsiteX3" fmla="*/ 4021014 w 4021014"/>
              <a:gd name="connsiteY3" fmla="*/ 398585 h 4548554"/>
              <a:gd name="connsiteX4" fmla="*/ 4021014 w 4021014"/>
              <a:gd name="connsiteY4" fmla="*/ 517767 h 4548554"/>
              <a:gd name="connsiteX5" fmla="*/ 4021014 w 4021014"/>
              <a:gd name="connsiteY5" fmla="*/ 4030787 h 4548554"/>
              <a:gd name="connsiteX6" fmla="*/ 4021014 w 4021014"/>
              <a:gd name="connsiteY6" fmla="*/ 4419600 h 4548554"/>
              <a:gd name="connsiteX7" fmla="*/ 4021014 w 4021014"/>
              <a:gd name="connsiteY7" fmla="*/ 4444998 h 4548554"/>
              <a:gd name="connsiteX8" fmla="*/ 3917458 w 4021014"/>
              <a:gd name="connsiteY8" fmla="*/ 4548554 h 4548554"/>
              <a:gd name="connsiteX9" fmla="*/ 103556 w 4021014"/>
              <a:gd name="connsiteY9" fmla="*/ 4548554 h 4548554"/>
              <a:gd name="connsiteX10" fmla="*/ 0 w 4021014"/>
              <a:gd name="connsiteY10" fmla="*/ 4444998 h 4548554"/>
              <a:gd name="connsiteX11" fmla="*/ 0 w 4021014"/>
              <a:gd name="connsiteY11" fmla="*/ 4030787 h 4548554"/>
              <a:gd name="connsiteX12" fmla="*/ 0 w 4021014"/>
              <a:gd name="connsiteY12" fmla="*/ 4030787 h 4548554"/>
              <a:gd name="connsiteX13" fmla="*/ 0 w 4021014"/>
              <a:gd name="connsiteY13" fmla="*/ 517767 h 4548554"/>
              <a:gd name="connsiteX14" fmla="*/ 0 w 4021014"/>
              <a:gd name="connsiteY14" fmla="*/ 398585 h 4548554"/>
              <a:gd name="connsiteX15" fmla="*/ 0 w 4021014"/>
              <a:gd name="connsiteY15" fmla="*/ 103556 h 4548554"/>
              <a:gd name="connsiteX16" fmla="*/ 103556 w 4021014"/>
              <a:gd name="connsiteY16" fmla="*/ 0 h 4548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021014" h="4548554">
                <a:moveTo>
                  <a:pt x="103556" y="0"/>
                </a:moveTo>
                <a:lnTo>
                  <a:pt x="3917458" y="0"/>
                </a:lnTo>
                <a:cubicBezTo>
                  <a:pt x="3974650" y="0"/>
                  <a:pt x="4021014" y="46364"/>
                  <a:pt x="4021014" y="103556"/>
                </a:cubicBezTo>
                <a:lnTo>
                  <a:pt x="4021014" y="398585"/>
                </a:lnTo>
                <a:lnTo>
                  <a:pt x="4021014" y="517767"/>
                </a:lnTo>
                <a:lnTo>
                  <a:pt x="4021014" y="4030787"/>
                </a:lnTo>
                <a:lnTo>
                  <a:pt x="4021014" y="4419600"/>
                </a:lnTo>
                <a:lnTo>
                  <a:pt x="4021014" y="4444998"/>
                </a:lnTo>
                <a:cubicBezTo>
                  <a:pt x="4021014" y="4502190"/>
                  <a:pt x="3974650" y="4548554"/>
                  <a:pt x="3917458" y="4548554"/>
                </a:cubicBezTo>
                <a:lnTo>
                  <a:pt x="103556" y="4548554"/>
                </a:lnTo>
                <a:cubicBezTo>
                  <a:pt x="46364" y="4548554"/>
                  <a:pt x="0" y="4502190"/>
                  <a:pt x="0" y="4444998"/>
                </a:cubicBezTo>
                <a:lnTo>
                  <a:pt x="0" y="4030787"/>
                </a:lnTo>
                <a:lnTo>
                  <a:pt x="0" y="4030787"/>
                </a:lnTo>
                <a:lnTo>
                  <a:pt x="0" y="517767"/>
                </a:lnTo>
                <a:lnTo>
                  <a:pt x="0" y="398585"/>
                </a:lnTo>
                <a:lnTo>
                  <a:pt x="0" y="103556"/>
                </a:lnTo>
                <a:cubicBezTo>
                  <a:pt x="0" y="46364"/>
                  <a:pt x="46364" y="0"/>
                  <a:pt x="10355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65100" dist="127000" dir="5400000" algn="ctr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196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ABA998-771D-3ACB-2621-D16BF94071C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13105" y="994569"/>
            <a:ext cx="4853203" cy="5122859"/>
          </a:xfrm>
          <a:custGeom>
            <a:avLst/>
            <a:gdLst>
              <a:gd name="connsiteX0" fmla="*/ 99970 w 3881754"/>
              <a:gd name="connsiteY0" fmla="*/ 0 h 4391022"/>
              <a:gd name="connsiteX1" fmla="*/ 3781785 w 3881754"/>
              <a:gd name="connsiteY1" fmla="*/ 0 h 4391022"/>
              <a:gd name="connsiteX2" fmla="*/ 3881754 w 3881754"/>
              <a:gd name="connsiteY2" fmla="*/ 99970 h 4391022"/>
              <a:gd name="connsiteX3" fmla="*/ 3881754 w 3881754"/>
              <a:gd name="connsiteY3" fmla="*/ 384781 h 4391022"/>
              <a:gd name="connsiteX4" fmla="*/ 3881754 w 3881754"/>
              <a:gd name="connsiteY4" fmla="*/ 499835 h 4391022"/>
              <a:gd name="connsiteX5" fmla="*/ 3881754 w 3881754"/>
              <a:gd name="connsiteY5" fmla="*/ 3891187 h 4391022"/>
              <a:gd name="connsiteX6" fmla="*/ 3881754 w 3881754"/>
              <a:gd name="connsiteY6" fmla="*/ 4266534 h 4391022"/>
              <a:gd name="connsiteX7" fmla="*/ 3881754 w 3881754"/>
              <a:gd name="connsiteY7" fmla="*/ 4291053 h 4391022"/>
              <a:gd name="connsiteX8" fmla="*/ 3781785 w 3881754"/>
              <a:gd name="connsiteY8" fmla="*/ 4391022 h 4391022"/>
              <a:gd name="connsiteX9" fmla="*/ 99970 w 3881754"/>
              <a:gd name="connsiteY9" fmla="*/ 4391022 h 4391022"/>
              <a:gd name="connsiteX10" fmla="*/ 0 w 3881754"/>
              <a:gd name="connsiteY10" fmla="*/ 4291053 h 4391022"/>
              <a:gd name="connsiteX11" fmla="*/ 0 w 3881754"/>
              <a:gd name="connsiteY11" fmla="*/ 3891187 h 4391022"/>
              <a:gd name="connsiteX12" fmla="*/ 0 w 3881754"/>
              <a:gd name="connsiteY12" fmla="*/ 499835 h 4391022"/>
              <a:gd name="connsiteX13" fmla="*/ 0 w 3881754"/>
              <a:gd name="connsiteY13" fmla="*/ 384781 h 4391022"/>
              <a:gd name="connsiteX14" fmla="*/ 0 w 3881754"/>
              <a:gd name="connsiteY14" fmla="*/ 99970 h 4391022"/>
              <a:gd name="connsiteX15" fmla="*/ 99970 w 3881754"/>
              <a:gd name="connsiteY15" fmla="*/ 0 h 4391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881754" h="4391022">
                <a:moveTo>
                  <a:pt x="99970" y="0"/>
                </a:moveTo>
                <a:lnTo>
                  <a:pt x="3781785" y="0"/>
                </a:lnTo>
                <a:cubicBezTo>
                  <a:pt x="3836996" y="0"/>
                  <a:pt x="3881754" y="44758"/>
                  <a:pt x="3881754" y="99970"/>
                </a:cubicBezTo>
                <a:lnTo>
                  <a:pt x="3881754" y="384781"/>
                </a:lnTo>
                <a:lnTo>
                  <a:pt x="3881754" y="499835"/>
                </a:lnTo>
                <a:lnTo>
                  <a:pt x="3881754" y="3891187"/>
                </a:lnTo>
                <a:lnTo>
                  <a:pt x="3881754" y="4266534"/>
                </a:lnTo>
                <a:lnTo>
                  <a:pt x="3881754" y="4291053"/>
                </a:lnTo>
                <a:cubicBezTo>
                  <a:pt x="3881754" y="4346264"/>
                  <a:pt x="3836996" y="4391022"/>
                  <a:pt x="3781785" y="4391022"/>
                </a:cubicBezTo>
                <a:lnTo>
                  <a:pt x="99970" y="4391022"/>
                </a:lnTo>
                <a:cubicBezTo>
                  <a:pt x="44758" y="4391022"/>
                  <a:pt x="0" y="4346264"/>
                  <a:pt x="0" y="4291053"/>
                </a:cubicBezTo>
                <a:lnTo>
                  <a:pt x="0" y="3891187"/>
                </a:lnTo>
                <a:lnTo>
                  <a:pt x="0" y="499835"/>
                </a:lnTo>
                <a:lnTo>
                  <a:pt x="0" y="384781"/>
                </a:lnTo>
                <a:lnTo>
                  <a:pt x="0" y="99970"/>
                </a:lnTo>
                <a:cubicBezTo>
                  <a:pt x="0" y="44758"/>
                  <a:pt x="44758" y="0"/>
                  <a:pt x="9997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DAD08FDB-0626-9908-260D-60AB1619D72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90113" y="6629748"/>
            <a:ext cx="3729418" cy="4685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en-US" dirty="0"/>
              <a:t>Insert name</a:t>
            </a:r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D2FFF7E3-F860-C2E2-6771-0090AF238B9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90113" y="7098325"/>
            <a:ext cx="3729418" cy="4685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solidFill>
                  <a:srgbClr val="EFBC6E"/>
                </a:solidFill>
                <a:latin typeface="Aptos Light" panose="020B0004020202020204" pitchFamily="34" charset="0"/>
              </a:defRPr>
            </a:lvl1pPr>
          </a:lstStyle>
          <a:p>
            <a:pPr lvl="0"/>
            <a:r>
              <a:rPr lang="en-US" dirty="0"/>
              <a:t>Insert job title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A0EFED-3429-C5FA-8F9B-F080F6DF0A1F}"/>
              </a:ext>
            </a:extLst>
          </p:cNvPr>
          <p:cNvSpPr txBox="1"/>
          <p:nvPr userDrawn="1"/>
        </p:nvSpPr>
        <p:spPr>
          <a:xfrm>
            <a:off x="9393382" y="7313380"/>
            <a:ext cx="58497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i="0" dirty="0" err="1">
                <a:solidFill>
                  <a:schemeClr val="bg1"/>
                </a:solidFill>
                <a:latin typeface="Aptos" panose="020B0004020202020204" pitchFamily="34" charset="0"/>
              </a:rPr>
              <a:t>lsretail.com</a:t>
            </a:r>
            <a:r>
              <a:rPr lang="en-US" sz="1200" b="1" i="0" dirty="0">
                <a:solidFill>
                  <a:schemeClr val="bg1"/>
                </a:solidFill>
                <a:latin typeface="Aptos" panose="020B0004020202020204" pitchFamily="34" charset="0"/>
              </a:rPr>
              <a:t>/</a:t>
            </a:r>
            <a:r>
              <a:rPr lang="en-US" sz="1200" b="1" i="0" dirty="0" err="1">
                <a:solidFill>
                  <a:schemeClr val="bg1"/>
                </a:solidFill>
                <a:latin typeface="Aptos" panose="020B0004020202020204" pitchFamily="34" charset="0"/>
              </a:rPr>
              <a:t>connexion</a:t>
            </a:r>
            <a:endParaRPr lang="en-US" sz="1200" b="1" i="0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765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MEA dar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7460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MEA dar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4579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AC lig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>
            <a:extLst>
              <a:ext uri="{FF2B5EF4-FFF2-40B4-BE49-F238E27FC236}">
                <a16:creationId xmlns:a16="http://schemas.microsoft.com/office/drawing/2014/main" id="{31D45CC9-7DDA-C166-E9B7-1EA11A303177}"/>
              </a:ext>
            </a:extLst>
          </p:cNvPr>
          <p:cNvSpPr/>
          <p:nvPr userDrawn="1"/>
        </p:nvSpPr>
        <p:spPr>
          <a:xfrm>
            <a:off x="923385" y="902676"/>
            <a:ext cx="5027315" cy="5306646"/>
          </a:xfrm>
          <a:custGeom>
            <a:avLst/>
            <a:gdLst>
              <a:gd name="connsiteX0" fmla="*/ 103556 w 4021014"/>
              <a:gd name="connsiteY0" fmla="*/ 0 h 4548554"/>
              <a:gd name="connsiteX1" fmla="*/ 3917458 w 4021014"/>
              <a:gd name="connsiteY1" fmla="*/ 0 h 4548554"/>
              <a:gd name="connsiteX2" fmla="*/ 4021014 w 4021014"/>
              <a:gd name="connsiteY2" fmla="*/ 103556 h 4548554"/>
              <a:gd name="connsiteX3" fmla="*/ 4021014 w 4021014"/>
              <a:gd name="connsiteY3" fmla="*/ 398585 h 4548554"/>
              <a:gd name="connsiteX4" fmla="*/ 4021014 w 4021014"/>
              <a:gd name="connsiteY4" fmla="*/ 517767 h 4548554"/>
              <a:gd name="connsiteX5" fmla="*/ 4021014 w 4021014"/>
              <a:gd name="connsiteY5" fmla="*/ 4030787 h 4548554"/>
              <a:gd name="connsiteX6" fmla="*/ 4021014 w 4021014"/>
              <a:gd name="connsiteY6" fmla="*/ 4419600 h 4548554"/>
              <a:gd name="connsiteX7" fmla="*/ 4021014 w 4021014"/>
              <a:gd name="connsiteY7" fmla="*/ 4444998 h 4548554"/>
              <a:gd name="connsiteX8" fmla="*/ 3917458 w 4021014"/>
              <a:gd name="connsiteY8" fmla="*/ 4548554 h 4548554"/>
              <a:gd name="connsiteX9" fmla="*/ 103556 w 4021014"/>
              <a:gd name="connsiteY9" fmla="*/ 4548554 h 4548554"/>
              <a:gd name="connsiteX10" fmla="*/ 0 w 4021014"/>
              <a:gd name="connsiteY10" fmla="*/ 4444998 h 4548554"/>
              <a:gd name="connsiteX11" fmla="*/ 0 w 4021014"/>
              <a:gd name="connsiteY11" fmla="*/ 4030787 h 4548554"/>
              <a:gd name="connsiteX12" fmla="*/ 0 w 4021014"/>
              <a:gd name="connsiteY12" fmla="*/ 4030787 h 4548554"/>
              <a:gd name="connsiteX13" fmla="*/ 0 w 4021014"/>
              <a:gd name="connsiteY13" fmla="*/ 517767 h 4548554"/>
              <a:gd name="connsiteX14" fmla="*/ 0 w 4021014"/>
              <a:gd name="connsiteY14" fmla="*/ 398585 h 4548554"/>
              <a:gd name="connsiteX15" fmla="*/ 0 w 4021014"/>
              <a:gd name="connsiteY15" fmla="*/ 103556 h 4548554"/>
              <a:gd name="connsiteX16" fmla="*/ 103556 w 4021014"/>
              <a:gd name="connsiteY16" fmla="*/ 0 h 4548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021014" h="4548554">
                <a:moveTo>
                  <a:pt x="103556" y="0"/>
                </a:moveTo>
                <a:lnTo>
                  <a:pt x="3917458" y="0"/>
                </a:lnTo>
                <a:cubicBezTo>
                  <a:pt x="3974650" y="0"/>
                  <a:pt x="4021014" y="46364"/>
                  <a:pt x="4021014" y="103556"/>
                </a:cubicBezTo>
                <a:lnTo>
                  <a:pt x="4021014" y="398585"/>
                </a:lnTo>
                <a:lnTo>
                  <a:pt x="4021014" y="517767"/>
                </a:lnTo>
                <a:lnTo>
                  <a:pt x="4021014" y="4030787"/>
                </a:lnTo>
                <a:lnTo>
                  <a:pt x="4021014" y="4419600"/>
                </a:lnTo>
                <a:lnTo>
                  <a:pt x="4021014" y="4444998"/>
                </a:lnTo>
                <a:cubicBezTo>
                  <a:pt x="4021014" y="4502190"/>
                  <a:pt x="3974650" y="4548554"/>
                  <a:pt x="3917458" y="4548554"/>
                </a:cubicBezTo>
                <a:lnTo>
                  <a:pt x="103556" y="4548554"/>
                </a:lnTo>
                <a:cubicBezTo>
                  <a:pt x="46364" y="4548554"/>
                  <a:pt x="0" y="4502190"/>
                  <a:pt x="0" y="4444998"/>
                </a:cubicBezTo>
                <a:lnTo>
                  <a:pt x="0" y="4030787"/>
                </a:lnTo>
                <a:lnTo>
                  <a:pt x="0" y="4030787"/>
                </a:lnTo>
                <a:lnTo>
                  <a:pt x="0" y="517767"/>
                </a:lnTo>
                <a:lnTo>
                  <a:pt x="0" y="398585"/>
                </a:lnTo>
                <a:lnTo>
                  <a:pt x="0" y="103556"/>
                </a:lnTo>
                <a:cubicBezTo>
                  <a:pt x="0" y="46364"/>
                  <a:pt x="46364" y="0"/>
                  <a:pt x="10355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65100" dist="127000" dir="5400000" algn="ctr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196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BA6669D-5537-DB27-80CF-357C7972720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13105" y="994569"/>
            <a:ext cx="4853203" cy="5122859"/>
          </a:xfrm>
          <a:custGeom>
            <a:avLst/>
            <a:gdLst>
              <a:gd name="connsiteX0" fmla="*/ 99970 w 3881754"/>
              <a:gd name="connsiteY0" fmla="*/ 0 h 4391022"/>
              <a:gd name="connsiteX1" fmla="*/ 3781785 w 3881754"/>
              <a:gd name="connsiteY1" fmla="*/ 0 h 4391022"/>
              <a:gd name="connsiteX2" fmla="*/ 3881754 w 3881754"/>
              <a:gd name="connsiteY2" fmla="*/ 99970 h 4391022"/>
              <a:gd name="connsiteX3" fmla="*/ 3881754 w 3881754"/>
              <a:gd name="connsiteY3" fmla="*/ 384781 h 4391022"/>
              <a:gd name="connsiteX4" fmla="*/ 3881754 w 3881754"/>
              <a:gd name="connsiteY4" fmla="*/ 499835 h 4391022"/>
              <a:gd name="connsiteX5" fmla="*/ 3881754 w 3881754"/>
              <a:gd name="connsiteY5" fmla="*/ 3891187 h 4391022"/>
              <a:gd name="connsiteX6" fmla="*/ 3881754 w 3881754"/>
              <a:gd name="connsiteY6" fmla="*/ 4266534 h 4391022"/>
              <a:gd name="connsiteX7" fmla="*/ 3881754 w 3881754"/>
              <a:gd name="connsiteY7" fmla="*/ 4291053 h 4391022"/>
              <a:gd name="connsiteX8" fmla="*/ 3781785 w 3881754"/>
              <a:gd name="connsiteY8" fmla="*/ 4391022 h 4391022"/>
              <a:gd name="connsiteX9" fmla="*/ 99970 w 3881754"/>
              <a:gd name="connsiteY9" fmla="*/ 4391022 h 4391022"/>
              <a:gd name="connsiteX10" fmla="*/ 0 w 3881754"/>
              <a:gd name="connsiteY10" fmla="*/ 4291053 h 4391022"/>
              <a:gd name="connsiteX11" fmla="*/ 0 w 3881754"/>
              <a:gd name="connsiteY11" fmla="*/ 3891187 h 4391022"/>
              <a:gd name="connsiteX12" fmla="*/ 0 w 3881754"/>
              <a:gd name="connsiteY12" fmla="*/ 499835 h 4391022"/>
              <a:gd name="connsiteX13" fmla="*/ 0 w 3881754"/>
              <a:gd name="connsiteY13" fmla="*/ 384781 h 4391022"/>
              <a:gd name="connsiteX14" fmla="*/ 0 w 3881754"/>
              <a:gd name="connsiteY14" fmla="*/ 99970 h 4391022"/>
              <a:gd name="connsiteX15" fmla="*/ 99970 w 3881754"/>
              <a:gd name="connsiteY15" fmla="*/ 0 h 4391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881754" h="4391022">
                <a:moveTo>
                  <a:pt x="99970" y="0"/>
                </a:moveTo>
                <a:lnTo>
                  <a:pt x="3781785" y="0"/>
                </a:lnTo>
                <a:cubicBezTo>
                  <a:pt x="3836996" y="0"/>
                  <a:pt x="3881754" y="44758"/>
                  <a:pt x="3881754" y="99970"/>
                </a:cubicBezTo>
                <a:lnTo>
                  <a:pt x="3881754" y="384781"/>
                </a:lnTo>
                <a:lnTo>
                  <a:pt x="3881754" y="499835"/>
                </a:lnTo>
                <a:lnTo>
                  <a:pt x="3881754" y="3891187"/>
                </a:lnTo>
                <a:lnTo>
                  <a:pt x="3881754" y="4266534"/>
                </a:lnTo>
                <a:lnTo>
                  <a:pt x="3881754" y="4291053"/>
                </a:lnTo>
                <a:cubicBezTo>
                  <a:pt x="3881754" y="4346264"/>
                  <a:pt x="3836996" y="4391022"/>
                  <a:pt x="3781785" y="4391022"/>
                </a:cubicBezTo>
                <a:lnTo>
                  <a:pt x="99970" y="4391022"/>
                </a:lnTo>
                <a:cubicBezTo>
                  <a:pt x="44758" y="4391022"/>
                  <a:pt x="0" y="4346264"/>
                  <a:pt x="0" y="4291053"/>
                </a:cubicBezTo>
                <a:lnTo>
                  <a:pt x="0" y="3891187"/>
                </a:lnTo>
                <a:lnTo>
                  <a:pt x="0" y="499835"/>
                </a:lnTo>
                <a:lnTo>
                  <a:pt x="0" y="384781"/>
                </a:lnTo>
                <a:lnTo>
                  <a:pt x="0" y="99970"/>
                </a:lnTo>
                <a:cubicBezTo>
                  <a:pt x="0" y="44758"/>
                  <a:pt x="44758" y="0"/>
                  <a:pt x="9997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E131CD57-D36B-B5E1-A475-AED51579D3A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90113" y="6629748"/>
            <a:ext cx="3729418" cy="4685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en-US" dirty="0"/>
              <a:t>Insert name</a:t>
            </a:r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ACEDBE65-1604-4963-D8D9-9E9478E2A32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90113" y="7098325"/>
            <a:ext cx="3729418" cy="4685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solidFill>
                  <a:srgbClr val="EFBC6E"/>
                </a:solidFill>
                <a:latin typeface="Aptos Light" panose="020B0004020202020204" pitchFamily="34" charset="0"/>
              </a:defRPr>
            </a:lvl1pPr>
          </a:lstStyle>
          <a:p>
            <a:pPr lvl="0"/>
            <a:r>
              <a:rPr lang="en-US" dirty="0"/>
              <a:t>Insert job title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AFAA5A-A7F0-3267-2018-8941CD7D244F}"/>
              </a:ext>
            </a:extLst>
          </p:cNvPr>
          <p:cNvSpPr txBox="1"/>
          <p:nvPr userDrawn="1"/>
        </p:nvSpPr>
        <p:spPr>
          <a:xfrm>
            <a:off x="9393382" y="7313380"/>
            <a:ext cx="58497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i="0" dirty="0" err="1">
                <a:solidFill>
                  <a:srgbClr val="361D5C"/>
                </a:solidFill>
                <a:latin typeface="Aptos" panose="020B0004020202020204" pitchFamily="34" charset="0"/>
              </a:rPr>
              <a:t>lsretail.com</a:t>
            </a:r>
            <a:r>
              <a:rPr lang="en-US" sz="1200" b="1" i="0" dirty="0">
                <a:solidFill>
                  <a:srgbClr val="361D5C"/>
                </a:solidFill>
                <a:latin typeface="Aptos" panose="020B0004020202020204" pitchFamily="34" charset="0"/>
              </a:rPr>
              <a:t>/</a:t>
            </a:r>
            <a:r>
              <a:rPr lang="en-US" sz="1200" b="1" i="0" dirty="0" err="1">
                <a:solidFill>
                  <a:srgbClr val="361D5C"/>
                </a:solidFill>
                <a:latin typeface="Aptos" panose="020B0004020202020204" pitchFamily="34" charset="0"/>
              </a:rPr>
              <a:t>connexion</a:t>
            </a:r>
            <a:endParaRPr lang="en-US" sz="1200" b="1" i="0" dirty="0">
              <a:solidFill>
                <a:srgbClr val="361D5C"/>
              </a:solidFill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914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4103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6" r:id="rId4"/>
    <p:sldLayoutId id="2147483651" r:id="rId5"/>
    <p:sldLayoutId id="2147483652" r:id="rId6"/>
    <p:sldLayoutId id="2147483657" r:id="rId7"/>
    <p:sldLayoutId id="2147483658" r:id="rId8"/>
    <p:sldLayoutId id="2147483653" r:id="rId9"/>
    <p:sldLayoutId id="2147483654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horduro@lsretail.com" TargetMode="External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56190AF-82DF-6850-8695-AAD7C8F8C977}"/>
              </a:ext>
            </a:extLst>
          </p:cNvPr>
          <p:cNvSpPr txBox="1"/>
          <p:nvPr/>
        </p:nvSpPr>
        <p:spPr>
          <a:xfrm>
            <a:off x="3129517" y="2986188"/>
            <a:ext cx="89841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361D5C"/>
                </a:solidFill>
                <a:latin typeface="Aptos" panose="020B0004020202020204" pitchFamily="34" charset="0"/>
              </a:rPr>
              <a:t>conneXion</a:t>
            </a:r>
            <a:r>
              <a:rPr lang="en-US" sz="4000" b="1" dirty="0">
                <a:solidFill>
                  <a:srgbClr val="361D5C"/>
                </a:solidFill>
                <a:latin typeface="Aptos" panose="020B0004020202020204" pitchFamily="34" charset="0"/>
              </a:rPr>
              <a:t> 2025 social media post</a:t>
            </a:r>
          </a:p>
          <a:p>
            <a:pPr algn="ctr"/>
            <a:r>
              <a:rPr lang="en-US" sz="4000" dirty="0">
                <a:solidFill>
                  <a:srgbClr val="361D5C"/>
                </a:solidFill>
                <a:latin typeface="Aptos Light" panose="020B0004020202020204" pitchFamily="34" charset="0"/>
              </a:rPr>
              <a:t>image template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033D2D-98D7-BFD2-B46F-E3CDDCC430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4402" y="713262"/>
            <a:ext cx="1314370" cy="160131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925FB4-41E1-4E88-8FD5-EDBFB6255367}"/>
              </a:ext>
            </a:extLst>
          </p:cNvPr>
          <p:cNvSpPr txBox="1"/>
          <p:nvPr/>
        </p:nvSpPr>
        <p:spPr>
          <a:xfrm>
            <a:off x="4865178" y="4731861"/>
            <a:ext cx="55128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latin typeface="Aptos" panose="020B0004020202020204" pitchFamily="34" charset="0"/>
              </a:rPr>
              <a:t>There are 4 options for each version of cX25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Aptos Light" panose="020B0004020202020204" pitchFamily="34" charset="0"/>
              </a:rPr>
              <a:t>Light and dark option with your name and picture.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Aptos Light" panose="020B0004020202020204" pitchFamily="34" charset="0"/>
              </a:rPr>
              <a:t>Light and dark options with conference branding only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3887DC-36B6-C02F-C79D-09AB69E53CA2}"/>
              </a:ext>
            </a:extLst>
          </p:cNvPr>
          <p:cNvSpPr txBox="1"/>
          <p:nvPr/>
        </p:nvSpPr>
        <p:spPr>
          <a:xfrm>
            <a:off x="5278038" y="6454976"/>
            <a:ext cx="4687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latin typeface="Aptos" panose="020B0004020202020204" pitchFamily="34" charset="0"/>
              </a:rPr>
              <a:t>If there are any complications, please reach out to </a:t>
            </a:r>
            <a:r>
              <a:rPr lang="en-US" sz="1800" b="1" dirty="0">
                <a:latin typeface="Aptos" panose="020B0004020202020204" pitchFamily="34" charset="0"/>
                <a:hlinkClick r:id="rId3"/>
              </a:rPr>
              <a:t>horduro@lsretail.com</a:t>
            </a:r>
            <a:endParaRPr lang="en-US" sz="1800" b="1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77612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13440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39847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71FF41-78D0-960B-2EEA-AB7E2BFA0D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66FDC32-0705-3D71-88C5-2973C109C9E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Demo Moore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6F7F848-CC10-7D7B-7AD1-9C85E5AAB7D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AI employee for mockup</a:t>
            </a:r>
          </a:p>
        </p:txBody>
      </p:sp>
      <p:pic>
        <p:nvPicPr>
          <p:cNvPr id="4" name="Picture Placeholder 8" descr="A person in a suit&#10;&#10;Description automatically generated">
            <a:extLst>
              <a:ext uri="{FF2B5EF4-FFF2-40B4-BE49-F238E27FC236}">
                <a16:creationId xmlns:a16="http://schemas.microsoft.com/office/drawing/2014/main" id="{C8AB17BF-C77F-D469-1C4B-06CF02B6FF2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2619" r="2619"/>
          <a:stretch/>
        </p:blipFill>
        <p:spPr/>
      </p:pic>
    </p:spTree>
    <p:extLst>
      <p:ext uri="{BB962C8B-B14F-4D97-AF65-F5344CB8AC3E}">
        <p14:creationId xmlns:p14="http://schemas.microsoft.com/office/powerpoint/2010/main" val="3806448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3028D3-E6AF-427E-CB45-2AC477E782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9F21CF8-31CD-2967-FA5A-56E3FDA1EC7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Demo Moore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720DB38-ED4E-E421-E5C3-25BB2C1D8B3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AI employee for mockup</a:t>
            </a:r>
          </a:p>
        </p:txBody>
      </p:sp>
      <p:pic>
        <p:nvPicPr>
          <p:cNvPr id="5" name="Picture Placeholder 8" descr="A person in a suit&#10;&#10;Description automatically generated">
            <a:extLst>
              <a:ext uri="{FF2B5EF4-FFF2-40B4-BE49-F238E27FC236}">
                <a16:creationId xmlns:a16="http://schemas.microsoft.com/office/drawing/2014/main" id="{6CF3D501-0F03-F7C0-4B79-57BEE4D9F4F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2619" r="2619"/>
          <a:stretch/>
        </p:blipFill>
        <p:spPr/>
      </p:pic>
    </p:spTree>
    <p:extLst>
      <p:ext uri="{BB962C8B-B14F-4D97-AF65-F5344CB8AC3E}">
        <p14:creationId xmlns:p14="http://schemas.microsoft.com/office/powerpoint/2010/main" val="37795218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76622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9347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2656B31-278D-49FC-5711-DBDDF65AF5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C23E9B5-02C2-2BC8-27CF-19576B6CEBF4}"/>
              </a:ext>
            </a:extLst>
          </p:cNvPr>
          <p:cNvSpPr txBox="1"/>
          <p:nvPr/>
        </p:nvSpPr>
        <p:spPr>
          <a:xfrm>
            <a:off x="797883" y="1626639"/>
            <a:ext cx="13953064" cy="5249001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3501" dirty="0">
                <a:latin typeface="Aptos Light" panose="020B0004020202020204" pitchFamily="34" charset="0"/>
              </a:rPr>
              <a:t>Once you have created the image, export it as a .jpg or .</a:t>
            </a:r>
            <a:r>
              <a:rPr lang="en-US" sz="3501" dirty="0" err="1">
                <a:latin typeface="Aptos Light" panose="020B0004020202020204" pitchFamily="34" charset="0"/>
              </a:rPr>
              <a:t>png</a:t>
            </a:r>
            <a:r>
              <a:rPr lang="en-US" sz="3501" dirty="0">
                <a:latin typeface="Aptos Light" panose="020B0004020202020204" pitchFamily="34" charset="0"/>
              </a:rPr>
              <a:t> file and post it to your social media platform. </a:t>
            </a:r>
          </a:p>
          <a:p>
            <a:endParaRPr lang="en-US" sz="3501" dirty="0">
              <a:latin typeface="Aptos Light" panose="020B0004020202020204" pitchFamily="34" charset="0"/>
            </a:endParaRPr>
          </a:p>
          <a:p>
            <a:r>
              <a:rPr lang="en-US" sz="3501" dirty="0">
                <a:latin typeface="Aptos Light" panose="020B0004020202020204" pitchFamily="34" charset="0"/>
              </a:rPr>
              <a:t>In your post make sure to include important and practical information about the show and don’t forget to tag LS Retail and the conference.</a:t>
            </a:r>
          </a:p>
          <a:p>
            <a:endParaRPr lang="en-US" sz="3501" dirty="0">
              <a:latin typeface="Aptos Light" panose="020B0004020202020204" pitchFamily="34" charset="0"/>
            </a:endParaRPr>
          </a:p>
          <a:p>
            <a:r>
              <a:rPr lang="en-US" sz="2501" dirty="0"/>
              <a:t>The most used hashtags are #</a:t>
            </a:r>
            <a:r>
              <a:rPr lang="en-US" sz="2501" dirty="0" err="1"/>
              <a:t>LSRetail</a:t>
            </a:r>
            <a:r>
              <a:rPr lang="en-US" sz="2501" dirty="0"/>
              <a:t> #</a:t>
            </a:r>
            <a:r>
              <a:rPr lang="en-US" sz="2501" dirty="0" err="1"/>
              <a:t>LSCentral</a:t>
            </a:r>
            <a:r>
              <a:rPr lang="en-US" sz="2501" dirty="0"/>
              <a:t> #</a:t>
            </a:r>
            <a:r>
              <a:rPr lang="en-US" sz="2501" dirty="0" err="1"/>
              <a:t>RetailSoftware</a:t>
            </a:r>
            <a:r>
              <a:rPr lang="en-US" sz="2501" dirty="0"/>
              <a:t> #</a:t>
            </a:r>
            <a:r>
              <a:rPr lang="en-US" sz="2501" dirty="0" err="1"/>
              <a:t>SoftwareSolutions</a:t>
            </a:r>
            <a:r>
              <a:rPr lang="en-US" sz="2501" dirty="0"/>
              <a:t> #</a:t>
            </a:r>
            <a:r>
              <a:rPr lang="en-US" sz="2501" dirty="0" err="1"/>
              <a:t>ModularSoftware</a:t>
            </a:r>
            <a:r>
              <a:rPr lang="en-US" sz="2501" dirty="0"/>
              <a:t> - try to use max 5-6 hashtags. </a:t>
            </a:r>
          </a:p>
          <a:p>
            <a:endParaRPr lang="en-US" sz="2501" dirty="0"/>
          </a:p>
          <a:p>
            <a:r>
              <a:rPr lang="en-US" sz="2501" dirty="0"/>
              <a:t>If the post is industry related more specific hashtags like #</a:t>
            </a:r>
            <a:r>
              <a:rPr lang="en-US" sz="2501" dirty="0" err="1"/>
              <a:t>HospitalitySoftware</a:t>
            </a:r>
            <a:r>
              <a:rPr lang="en-US" sz="2501" dirty="0"/>
              <a:t> #</a:t>
            </a:r>
            <a:r>
              <a:rPr lang="en-US" sz="2501" dirty="0" err="1"/>
              <a:t>RestaurantSoftware</a:t>
            </a:r>
            <a:r>
              <a:rPr lang="en-US" sz="2501" dirty="0"/>
              <a:t> #</a:t>
            </a:r>
            <a:r>
              <a:rPr lang="en-US" sz="2501" dirty="0" err="1"/>
              <a:t>RetailPOS</a:t>
            </a:r>
            <a:r>
              <a:rPr lang="en-US" sz="2501" dirty="0"/>
              <a:t> or #</a:t>
            </a:r>
            <a:r>
              <a:rPr lang="en-US" sz="2501" dirty="0" err="1"/>
              <a:t>RestaurantPOS</a:t>
            </a:r>
            <a:r>
              <a:rPr lang="en-US" sz="2501" dirty="0"/>
              <a:t> might be more appropriate, so be selective and prioritize accordingly.</a:t>
            </a:r>
            <a:r>
              <a:rPr lang="en-US" sz="2501" dirty="0">
                <a:latin typeface="Aptos Light" panose="020B0004020202020204" pitchFamily="34" charset="0"/>
              </a:rPr>
              <a:t>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F4E9F2F-A88C-442F-D42F-D3C9818296AF}"/>
              </a:ext>
            </a:extLst>
          </p:cNvPr>
          <p:cNvSpPr txBox="1"/>
          <p:nvPr/>
        </p:nvSpPr>
        <p:spPr>
          <a:xfrm>
            <a:off x="797884" y="626305"/>
            <a:ext cx="13516409" cy="861903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5001" b="1" dirty="0">
                <a:solidFill>
                  <a:srgbClr val="1C133D"/>
                </a:solidFill>
                <a:latin typeface="Aptos ExtraBold" panose="020B0004020202020204" pitchFamily="34" charset="0"/>
              </a:rPr>
              <a:t>Posting to social media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57BE9BA-C442-6759-4F54-BFD2A33AC9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64659" y="515126"/>
            <a:ext cx="996221" cy="996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544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ED64662C-AE92-F8F0-97A4-94D5C32B8A5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14C146-FC68-D791-89B0-420323CCC55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847925-5C76-D265-7C9D-2A809F3C15D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2E551145-26FE-81A6-483D-444FC6002FB5}"/>
              </a:ext>
            </a:extLst>
          </p:cNvPr>
          <p:cNvSpPr/>
          <p:nvPr/>
        </p:nvSpPr>
        <p:spPr>
          <a:xfrm>
            <a:off x="5995212" y="986385"/>
            <a:ext cx="2059145" cy="614254"/>
          </a:xfrm>
          <a:prstGeom prst="roundRect">
            <a:avLst/>
          </a:prstGeom>
          <a:solidFill>
            <a:srgbClr val="D34A74"/>
          </a:solidFill>
          <a:ln>
            <a:noFill/>
          </a:ln>
          <a:effectLst>
            <a:outerShdw blurRad="165100" dist="127000" dir="5400000" algn="ctr" rotWithShape="0">
              <a:srgbClr val="000000">
                <a:alpha val="15011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Add your picture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6E3388AD-5989-9DDF-5875-4A4914783D27}"/>
              </a:ext>
            </a:extLst>
          </p:cNvPr>
          <p:cNvSpPr/>
          <p:nvPr/>
        </p:nvSpPr>
        <p:spPr>
          <a:xfrm>
            <a:off x="6482696" y="6348651"/>
            <a:ext cx="2874622" cy="614254"/>
          </a:xfrm>
          <a:prstGeom prst="roundRect">
            <a:avLst/>
          </a:prstGeom>
          <a:solidFill>
            <a:srgbClr val="D34A74"/>
          </a:solidFill>
          <a:ln>
            <a:noFill/>
          </a:ln>
          <a:effectLst>
            <a:outerShdw blurRad="165100" dist="127000" dir="5400000" algn="ctr" rotWithShape="0">
              <a:srgbClr val="000000">
                <a:alpha val="15011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Add your name and title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322D2DCC-DB22-91E1-275B-961A6C6261D6}"/>
              </a:ext>
            </a:extLst>
          </p:cNvPr>
          <p:cNvSpPr/>
          <p:nvPr/>
        </p:nvSpPr>
        <p:spPr>
          <a:xfrm>
            <a:off x="7675103" y="3049455"/>
            <a:ext cx="2379990" cy="1396029"/>
          </a:xfrm>
          <a:prstGeom prst="roundRect">
            <a:avLst/>
          </a:prstGeom>
          <a:solidFill>
            <a:srgbClr val="D34A74"/>
          </a:solidFill>
          <a:ln>
            <a:noFill/>
          </a:ln>
          <a:effectLst>
            <a:outerShdw blurRad="165100" dist="127000" dir="5400000" algn="ctr" rotWithShape="0">
              <a:srgbClr val="000000">
                <a:alpha val="15011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Make sure to use the correct </a:t>
            </a:r>
            <a:r>
              <a:rPr lang="en-US" dirty="0" err="1"/>
              <a:t>cX</a:t>
            </a:r>
            <a:r>
              <a:rPr lang="en-US" dirty="0"/>
              <a:t> version for your slide</a:t>
            </a:r>
          </a:p>
        </p:txBody>
      </p:sp>
      <p:sp>
        <p:nvSpPr>
          <p:cNvPr id="9" name="Down Arrow 8">
            <a:extLst>
              <a:ext uri="{FF2B5EF4-FFF2-40B4-BE49-F238E27FC236}">
                <a16:creationId xmlns:a16="http://schemas.microsoft.com/office/drawing/2014/main" id="{DF35BC5B-31A8-4DB5-FFEE-A40246C8D96B}"/>
              </a:ext>
            </a:extLst>
          </p:cNvPr>
          <p:cNvSpPr/>
          <p:nvPr/>
        </p:nvSpPr>
        <p:spPr>
          <a:xfrm rot="2854689">
            <a:off x="6008223" y="1682680"/>
            <a:ext cx="613053" cy="886479"/>
          </a:xfrm>
          <a:prstGeom prst="downArrow">
            <a:avLst/>
          </a:prstGeom>
          <a:solidFill>
            <a:srgbClr val="D34A7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>
            <a:extLst>
              <a:ext uri="{FF2B5EF4-FFF2-40B4-BE49-F238E27FC236}">
                <a16:creationId xmlns:a16="http://schemas.microsoft.com/office/drawing/2014/main" id="{213962AB-DFB5-231E-4207-57B1AF72FC16}"/>
              </a:ext>
            </a:extLst>
          </p:cNvPr>
          <p:cNvSpPr/>
          <p:nvPr/>
        </p:nvSpPr>
        <p:spPr>
          <a:xfrm rot="17725887">
            <a:off x="10084633" y="3535079"/>
            <a:ext cx="613053" cy="886479"/>
          </a:xfrm>
          <a:prstGeom prst="downArrow">
            <a:avLst/>
          </a:prstGeom>
          <a:solidFill>
            <a:srgbClr val="D34A7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>
            <a:extLst>
              <a:ext uri="{FF2B5EF4-FFF2-40B4-BE49-F238E27FC236}">
                <a16:creationId xmlns:a16="http://schemas.microsoft.com/office/drawing/2014/main" id="{60200A6F-D77C-F48D-7523-64D2E3F3A91D}"/>
              </a:ext>
            </a:extLst>
          </p:cNvPr>
          <p:cNvSpPr/>
          <p:nvPr/>
        </p:nvSpPr>
        <p:spPr>
          <a:xfrm rot="5063955">
            <a:off x="5812899" y="6223056"/>
            <a:ext cx="613053" cy="886479"/>
          </a:xfrm>
          <a:prstGeom prst="downArrow">
            <a:avLst/>
          </a:prstGeom>
          <a:solidFill>
            <a:srgbClr val="D34A7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5115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E0C11A5-E27D-72A6-98CF-DF74B48EE44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Demo Moore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CDFFB41-D1B6-C10A-2373-A7AB13470A9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AI employee for mockup</a:t>
            </a:r>
          </a:p>
        </p:txBody>
      </p:sp>
      <p:pic>
        <p:nvPicPr>
          <p:cNvPr id="4" name="Picture Placeholder 8" descr="A person in a suit&#10;&#10;Description automatically generated">
            <a:extLst>
              <a:ext uri="{FF2B5EF4-FFF2-40B4-BE49-F238E27FC236}">
                <a16:creationId xmlns:a16="http://schemas.microsoft.com/office/drawing/2014/main" id="{EF755B37-06A1-F7A6-A319-9BCB8F24145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2619" r="2619"/>
          <a:stretch/>
        </p:blipFill>
        <p:spPr/>
      </p:pic>
    </p:spTree>
    <p:extLst>
      <p:ext uri="{BB962C8B-B14F-4D97-AF65-F5344CB8AC3E}">
        <p14:creationId xmlns:p14="http://schemas.microsoft.com/office/powerpoint/2010/main" val="4146833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DEC696-2A3B-8AAB-5419-1AEF62FA3E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D721202-87A8-FE87-676F-6A31E2F1FEE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Demo Moore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E36B709-AB76-0640-D6BE-A1264483B3D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AI employee for mockup</a:t>
            </a:r>
          </a:p>
        </p:txBody>
      </p:sp>
      <p:pic>
        <p:nvPicPr>
          <p:cNvPr id="4" name="Picture Placeholder 8" descr="A person in a suit&#10;&#10;Description automatically generated">
            <a:extLst>
              <a:ext uri="{FF2B5EF4-FFF2-40B4-BE49-F238E27FC236}">
                <a16:creationId xmlns:a16="http://schemas.microsoft.com/office/drawing/2014/main" id="{00E6B852-DEA5-9371-C75C-B3CBA834ACB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2619" r="2619"/>
          <a:stretch/>
        </p:blipFill>
        <p:spPr/>
      </p:pic>
    </p:spTree>
    <p:extLst>
      <p:ext uri="{BB962C8B-B14F-4D97-AF65-F5344CB8AC3E}">
        <p14:creationId xmlns:p14="http://schemas.microsoft.com/office/powerpoint/2010/main" val="9892589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89534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96631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E1DF93-1AA6-A092-A392-5DDCBACCFB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86EA848-E506-0FBC-D3BE-2BD0DEF1226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Demo Moore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EC87756-333D-82F0-4E25-C9493A9F280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AI employee for mockup</a:t>
            </a:r>
          </a:p>
        </p:txBody>
      </p:sp>
      <p:pic>
        <p:nvPicPr>
          <p:cNvPr id="5" name="Picture Placeholder 8" descr="A person in a suit&#10;&#10;Description automatically generated">
            <a:extLst>
              <a:ext uri="{FF2B5EF4-FFF2-40B4-BE49-F238E27FC236}">
                <a16:creationId xmlns:a16="http://schemas.microsoft.com/office/drawing/2014/main" id="{DE4B7345-09C1-8A61-B08B-DE410EB26BA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2619" r="2619"/>
          <a:stretch/>
        </p:blipFill>
        <p:spPr/>
      </p:pic>
    </p:spTree>
    <p:extLst>
      <p:ext uri="{BB962C8B-B14F-4D97-AF65-F5344CB8AC3E}">
        <p14:creationId xmlns:p14="http://schemas.microsoft.com/office/powerpoint/2010/main" val="23318172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8AF1CF-2BC1-4C66-50F5-86EDF515E0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1AE2246-237A-42BD-954F-162059F2D63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Demo Moore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F883350-846A-7B29-DD61-B15FBBDE85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AI employee for mockup</a:t>
            </a:r>
          </a:p>
        </p:txBody>
      </p:sp>
      <p:pic>
        <p:nvPicPr>
          <p:cNvPr id="4" name="Picture Placeholder 8" descr="A person in a suit&#10;&#10;Description automatically generated">
            <a:extLst>
              <a:ext uri="{FF2B5EF4-FFF2-40B4-BE49-F238E27FC236}">
                <a16:creationId xmlns:a16="http://schemas.microsoft.com/office/drawing/2014/main" id="{224611A7-7E5B-025A-6145-3470B49D6F9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2619" r="2619"/>
          <a:stretch/>
        </p:blipFill>
        <p:spPr/>
      </p:pic>
    </p:spTree>
    <p:extLst>
      <p:ext uri="{BB962C8B-B14F-4D97-AF65-F5344CB8AC3E}">
        <p14:creationId xmlns:p14="http://schemas.microsoft.com/office/powerpoint/2010/main" val="590088779"/>
      </p:ext>
    </p:extLst>
  </p:cSld>
  <p:clrMapOvr>
    <a:masterClrMapping/>
  </p:clrMapOvr>
</p:sld>
</file>

<file path=ppt/theme/theme1.xml><?xml version="1.0" encoding="utf-8"?>
<a:theme xmlns:a="http://schemas.openxmlformats.org/drawingml/2006/main" name="cX25 social sharing slides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X25 social sharing template" id="{C47247BB-7194-3047-BA4A-2E25C55D684A}" vid="{194C24ED-DB5F-994B-9E3F-9F9362A85EC2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1a525c2-d4eb-46fe-9b09-8f8634d7947d" xsi:nil="true"/>
    <lcf76f155ced4ddcb4097134ff3c332f xmlns="0ec22545-32f7-47c8-afbd-c0084660662b">
      <Terms xmlns="http://schemas.microsoft.com/office/infopath/2007/PartnerControls"/>
    </lcf76f155ced4ddcb4097134ff3c332f>
    <Owner xmlns="0ec22545-32f7-47c8-afbd-c0084660662b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F778840D0E4448A76F7E32A9FBEAD5" ma:contentTypeVersion="17" ma:contentTypeDescription="Create a new document." ma:contentTypeScope="" ma:versionID="fd4c6cd91654dda4fe76ff73aa631d9d">
  <xsd:schema xmlns:xsd="http://www.w3.org/2001/XMLSchema" xmlns:xs="http://www.w3.org/2001/XMLSchema" xmlns:p="http://schemas.microsoft.com/office/2006/metadata/properties" xmlns:ns2="0ec22545-32f7-47c8-afbd-c0084660662b" xmlns:ns3="a1a525c2-d4eb-46fe-9b09-8f8634d7947d" targetNamespace="http://schemas.microsoft.com/office/2006/metadata/properties" ma:root="true" ma:fieldsID="af37d4435f4b79a4b4b55a785f78245b" ns2:_="" ns3:_="">
    <xsd:import namespace="0ec22545-32f7-47c8-afbd-c0084660662b"/>
    <xsd:import namespace="a1a525c2-d4eb-46fe-9b09-8f8634d7947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2:Owner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c22545-32f7-47c8-afbd-c0084660662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f8b5d8dc-d837-4d45-bdf0-88d0e4b2b8c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Owner" ma:index="23" nillable="true" ma:displayName="Owner" ma:format="Dropdown" ma:internalName="Owner">
      <xsd:simpleType>
        <xsd:restriction base="dms:Text">
          <xsd:maxLength value="255"/>
        </xsd:restriction>
      </xsd:simpleType>
    </xsd:element>
    <xsd:element name="MediaServiceBillingMetadata" ma:index="24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a525c2-d4eb-46fe-9b09-8f8634d7947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d3107078-99da-4c67-8587-993427b28979}" ma:internalName="TaxCatchAll" ma:showField="CatchAllData" ma:web="a1a525c2-d4eb-46fe-9b09-8f8634d7947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B7F38D6-DAEE-4D15-ABD1-2E950FE1B1BA}">
  <ds:schemaRefs>
    <ds:schemaRef ds:uri="http://schemas.microsoft.com/office/2006/metadata/properties"/>
    <ds:schemaRef ds:uri="http://schemas.microsoft.com/office/infopath/2007/PartnerControls"/>
    <ds:schemaRef ds:uri="a1a525c2-d4eb-46fe-9b09-8f8634d7947d"/>
    <ds:schemaRef ds:uri="0ec22545-32f7-47c8-afbd-c0084660662b"/>
  </ds:schemaRefs>
</ds:datastoreItem>
</file>

<file path=customXml/itemProps2.xml><?xml version="1.0" encoding="utf-8"?>
<ds:datastoreItem xmlns:ds="http://schemas.openxmlformats.org/officeDocument/2006/customXml" ds:itemID="{94C8383A-337B-438F-8B0B-D42B3734857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C490E60-7884-4C6C-9034-A5E110D57F8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ec22545-32f7-47c8-afbd-c0084660662b"/>
    <ds:schemaRef ds:uri="a1a525c2-d4eb-46fe-9b09-8f8634d7947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cX25 social sharing template</Template>
  <TotalTime>0</TotalTime>
  <Words>213</Words>
  <Application>Microsoft Office PowerPoint</Application>
  <PresentationFormat>Custom</PresentationFormat>
  <Paragraphs>29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Aptos</vt:lpstr>
      <vt:lpstr>Aptos ExtraBold</vt:lpstr>
      <vt:lpstr>Aptos Light</vt:lpstr>
      <vt:lpstr>Arial</vt:lpstr>
      <vt:lpstr>cX25 social sharing slides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Bjorn Jonsson</dc:creator>
  <cp:lastModifiedBy>Bjorn Jonsson</cp:lastModifiedBy>
  <cp:revision>1</cp:revision>
  <dcterms:created xsi:type="dcterms:W3CDTF">2025-03-14T10:14:03Z</dcterms:created>
  <dcterms:modified xsi:type="dcterms:W3CDTF">2025-03-14T10:14:56Z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0x01010069F778840D0E4448A76F7E32A9FBEAD5</vt:lpwstr>
  </property>
</Properties>
</file>